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2E2DB-DD4D-46F8-B6BE-5B6A99103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FEFF3C-D94D-4C44-9CD1-9369275FC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EB795E-81D8-412E-92CE-39FF29AD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61B5-076C-4220-B4A0-0276E5C4E6E9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7722A4-D828-41AD-B93F-A7E76587E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73DC43-E280-44F0-BA5F-4DFAE98B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DC7C-0DD9-456A-97A8-79C9ACDDAE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82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6BC65-C39B-4726-ADB6-D11E86578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F6593C-39D3-420B-AAC7-032A0247F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F6A615-1B1E-4A4B-A3BD-5F21F873D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61B5-076C-4220-B4A0-0276E5C4E6E9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D69B2E-6F51-43CB-9EE6-F6B833EE7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B7A3DF-08A4-4179-9E6F-3FBED69E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DC7C-0DD9-456A-97A8-79C9ACDDAE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25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9E0BAA6-CC33-4368-8B75-3176AA6A6C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53A97AD-63EE-4898-A0FF-7F248AE31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0EC43C-2F39-403F-A352-045DA016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61B5-076C-4220-B4A0-0276E5C4E6E9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D5F586-0876-4CD8-8E8C-323DEA5D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B3EB99-5572-451E-B863-676FD2F4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DC7C-0DD9-456A-97A8-79C9ACDDAE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86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1BEA03-D399-4CD5-9E35-A0C4A075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FA47B2-C0B0-4EB6-A621-56FACBC55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557C39-AD21-4CC4-85A4-842A1BB0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61B5-076C-4220-B4A0-0276E5C4E6E9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EC9EA9-A269-4845-82D4-5F8F6362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6C998E-BA61-4B7E-8F5E-B257AF9B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DC7C-0DD9-456A-97A8-79C9ACDDAE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95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014EF-CAAA-4040-9F31-23736E21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2D0869-A5E2-48E7-A7BF-8A3293736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25DCB6-9828-4E14-8A4C-1E1C413EE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61B5-076C-4220-B4A0-0276E5C4E6E9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D31AB2-28BE-4827-9225-E6E4475D7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ED2AD8-6FD9-4E1F-B126-C26EE84D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DC7C-0DD9-456A-97A8-79C9ACDDAE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61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9BD46-4106-4674-B2A0-69EC76727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24A92A-1EE6-4BDE-90BF-F28ED4C40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91E1F4-5E3A-4FED-B5D0-68B22036B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5C41279-B77E-4B26-B167-5AFEB7773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61B5-076C-4220-B4A0-0276E5C4E6E9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302A12-F10C-42E0-93A2-EF44083DA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79CA5E-F4E9-43C8-AF9A-332D01BF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DC7C-0DD9-456A-97A8-79C9ACDDAE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15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BA180-6851-4E2C-8928-C31C213AD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CE87F1-6A2F-483A-9658-B6CB17280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11B6B9-ACF9-48AC-A19B-63958E9AC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CB72C12-D5C5-4E2A-83D0-118C3C509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2F92B3-FE79-4A5B-B33C-9831A1004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30BC5FD-9143-4587-A17B-3EA48893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61B5-076C-4220-B4A0-0276E5C4E6E9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04E9817-75F2-4B8E-9734-4AEC88BF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C24E0AF-9C7E-48A8-8094-9E50A0EC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DC7C-0DD9-456A-97A8-79C9ACDDAE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09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D3142-7107-4F55-AFEF-9F2CFFC45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CC38F39-E449-4881-9D9B-794C967DA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61B5-076C-4220-B4A0-0276E5C4E6E9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A13BF5A-F88D-48DC-98E4-F497CCBB4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AC7F58-88C3-4151-B101-40B80285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DC7C-0DD9-456A-97A8-79C9ACDDAE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19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29870C9-1E21-4D81-A514-5A6173DA1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61B5-076C-4220-B4A0-0276E5C4E6E9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3BFE9D1-F740-4DFC-BE84-A1AF9CB39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58F25F-F837-4519-9C3E-735DFB25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DC7C-0DD9-456A-97A8-79C9ACDDAE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94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A45A03-B9D6-47A7-89AC-F7C01A66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B1453A-0E8F-4A80-86D9-D100DA050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4ACE70-E5FC-4CC3-8206-0AC0A6B7D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E619228-0E39-482A-A6B1-CE4399A7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61B5-076C-4220-B4A0-0276E5C4E6E9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1A0B1D-B594-4C33-AC1F-C3C561816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5145C1-4FA3-48B6-9398-7C8C5480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DC7C-0DD9-456A-97A8-79C9ACDDAE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38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3B0F96-E122-4A5D-9FFF-289C45A35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EDE71E4-AC9D-4A93-A6F2-BD1F84959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D4B9D66-F9FB-4AE2-A3DA-2C07BE34B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4D88DE-B2EF-4E14-869C-CAB129464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61B5-076C-4220-B4A0-0276E5C4E6E9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6D3B3B-CED1-4250-B131-CB3AA1F7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09E16A-D02F-47E2-9C4D-94B9D49E2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DC7C-0DD9-456A-97A8-79C9ACDDAE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2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EFFCAA5-4F18-47DF-9AE0-0BA992F0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B987C6-44B9-4F1F-BC66-4AF7C1E05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4FCF50-82CA-4A13-95CA-F90A7BFE1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B61B5-076C-4220-B4A0-0276E5C4E6E9}" type="datetimeFigureOut">
              <a:rPr lang="cs-CZ" smtClean="0"/>
              <a:t>28.02.2021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862B21-BE0D-494F-8671-B6BC1A867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D9D4C4-D330-4032-8209-B13C028EE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EDC7C-0DD9-456A-97A8-79C9ACDDAE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64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8FF26-0608-4ADB-9B92-181E4069A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Šelmy</a:t>
            </a:r>
            <a:r>
              <a:rPr lang="en-US" sz="5400" dirty="0"/>
              <a:t> </a:t>
            </a:r>
            <a:r>
              <a:rPr lang="en-US" sz="5400" dirty="0" err="1"/>
              <a:t>lasicovité</a:t>
            </a:r>
            <a:endParaRPr lang="en-US" sz="54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 descr="Obsah obrázku tráva, exteriér, savci, pole&#10;&#10;Popis byl vytvořen automaticky">
            <a:extLst>
              <a:ext uri="{FF2B5EF4-FFF2-40B4-BE49-F238E27FC236}">
                <a16:creationId xmlns:a16="http://schemas.microsoft.com/office/drawing/2014/main" id="{C65293E2-4712-47BC-9734-A529A63C9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3" r="5444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8168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voda, exteriér, vydra mořská, savci&#10;&#10;Popis byl vytvořen automaticky">
            <a:extLst>
              <a:ext uri="{FF2B5EF4-FFF2-40B4-BE49-F238E27FC236}">
                <a16:creationId xmlns:a16="http://schemas.microsoft.com/office/drawing/2014/main" id="{6ACB60FD-FA52-4859-BEBE-54C9B57CD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6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F365F9-8766-47D3-8585-B4FB304D6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 err="1"/>
              <a:t>Vydra</a:t>
            </a:r>
            <a:r>
              <a:rPr lang="en-US" sz="2800" dirty="0"/>
              <a:t> </a:t>
            </a:r>
            <a:r>
              <a:rPr lang="en-US" sz="2800" dirty="0" err="1"/>
              <a:t>mořská</a:t>
            </a:r>
            <a:endParaRPr lang="en-US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A84075-EA6B-4CF5-A04B-70241B311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700" dirty="0" err="1"/>
              <a:t>Největší</a:t>
            </a:r>
            <a:r>
              <a:rPr lang="en-US" sz="1700" dirty="0"/>
              <a:t> </a:t>
            </a:r>
            <a:r>
              <a:rPr lang="en-US" sz="1700" dirty="0" err="1"/>
              <a:t>lasicovitá</a:t>
            </a:r>
            <a:r>
              <a:rPr lang="en-US" sz="1700" dirty="0"/>
              <a:t> </a:t>
            </a:r>
            <a:r>
              <a:rPr lang="en-US" sz="1700" dirty="0" err="1"/>
              <a:t>šelma</a:t>
            </a:r>
            <a:endParaRPr lang="en-US" sz="1700" dirty="0"/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9684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9C57B-3054-4E9F-A245-6E42457B7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Jezevec lesní</a:t>
            </a:r>
          </a:p>
        </p:txBody>
      </p:sp>
      <p:pic>
        <p:nvPicPr>
          <p:cNvPr id="6" name="Zástupný obsah 5" descr="Obsah obrázku tráva, exteriér, savci, jezevec&#10;&#10;Popis byl vytvořen automaticky">
            <a:extLst>
              <a:ext uri="{FF2B5EF4-FFF2-40B4-BE49-F238E27FC236}">
                <a16:creationId xmlns:a16="http://schemas.microsoft.com/office/drawing/2014/main" id="{33395168-101A-41ED-8B85-36B793777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05" y="1302954"/>
            <a:ext cx="6938134" cy="4252092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0A64A2-6DF4-4935-9FE0-79C1EE8C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14726"/>
            <a:ext cx="3932237" cy="345426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Největší lasicovitá šelma v ČR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Hlavní znak: bíločerná pruhovaná hlava</a:t>
            </a:r>
          </a:p>
        </p:txBody>
      </p:sp>
    </p:spTree>
    <p:extLst>
      <p:ext uri="{BB962C8B-B14F-4D97-AF65-F5344CB8AC3E}">
        <p14:creationId xmlns:p14="http://schemas.microsoft.com/office/powerpoint/2010/main" val="29810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D9A962-0569-4527-8D36-E8B44087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23025"/>
          </a:xfrm>
        </p:spPr>
        <p:txBody>
          <a:bodyPr/>
          <a:lstStyle/>
          <a:p>
            <a:r>
              <a:rPr lang="cs-CZ" dirty="0"/>
              <a:t>Skunk pruhovaný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D056B9A-39CE-4DAE-BFF2-FE40E381D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1371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Bíločerné zbarvení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Má anální žlázy, které vylučují páchnoucí tekutinu</a:t>
            </a:r>
          </a:p>
        </p:txBody>
      </p:sp>
      <p:pic>
        <p:nvPicPr>
          <p:cNvPr id="10" name="Zástupný obsah 9" descr="Obsah obrázku tráva, exteriér, savci, pole&#10;&#10;Popis byl vytvořen automaticky">
            <a:extLst>
              <a:ext uri="{FF2B5EF4-FFF2-40B4-BE49-F238E27FC236}">
                <a16:creationId xmlns:a16="http://schemas.microsoft.com/office/drawing/2014/main" id="{3893CF1D-80EC-416E-A6DD-5703AA3F6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5833"/>
            <a:ext cx="6172200" cy="4116809"/>
          </a:xfrm>
        </p:spPr>
      </p:pic>
    </p:spTree>
    <p:extLst>
      <p:ext uri="{BB962C8B-B14F-4D97-AF65-F5344CB8AC3E}">
        <p14:creationId xmlns:p14="http://schemas.microsoft.com/office/powerpoint/2010/main" val="70148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Zástupný obsah 5" descr="Obsah obrázku tráva, savci, exteriér, pole&#10;&#10;Popis byl vytvořen automaticky">
            <a:extLst>
              <a:ext uri="{FF2B5EF4-FFF2-40B4-BE49-F238E27FC236}">
                <a16:creationId xmlns:a16="http://schemas.microsoft.com/office/drawing/2014/main" id="{215960C5-8C38-4A20-B777-CEC586357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7" r="17627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9734FDE-8182-452C-A335-5C407F6F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400" dirty="0">
                <a:solidFill>
                  <a:srgbClr val="000000"/>
                </a:solidFill>
              </a:rPr>
              <a:t>Znaky lasicovitých šelem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6C3FCE2-B901-45C0-B0C1-6DE6EDBDD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5849" y="2673626"/>
            <a:ext cx="4706803" cy="1964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Drobné nebo středně velké šelmy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Mají protáhlé tělo i hlavu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Krátké nohy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Nemají zatažitelné drápy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04BC2-E364-4C4C-9030-401AC031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Lasicovité šelmy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9E7BEF-A092-46E8-850C-C94DE1500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Lasice kolčava</a:t>
            </a:r>
          </a:p>
        </p:txBody>
      </p:sp>
      <p:pic>
        <p:nvPicPr>
          <p:cNvPr id="8" name="Zástupný obsah 7" descr="Obsah obrázku tráva, země, savci, exteriér&#10;&#10;Popis byl vytvořen automaticky">
            <a:extLst>
              <a:ext uri="{FF2B5EF4-FFF2-40B4-BE49-F238E27FC236}">
                <a16:creationId xmlns:a16="http://schemas.microsoft.com/office/drawing/2014/main" id="{7488BD16-4817-4F1A-AA29-899CB5D1FC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41" y="2633479"/>
            <a:ext cx="5427559" cy="3607065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6771D71-8786-4D77-8884-340D90E63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Lasice hranostaj</a:t>
            </a:r>
          </a:p>
        </p:txBody>
      </p:sp>
      <p:pic>
        <p:nvPicPr>
          <p:cNvPr id="10" name="Zástupný obsah 9" descr="Obsah obrázku tráva, exteriér, savci, pole&#10;&#10;Popis byl vytvořen automaticky">
            <a:extLst>
              <a:ext uri="{FF2B5EF4-FFF2-40B4-BE49-F238E27FC236}">
                <a16:creationId xmlns:a16="http://schemas.microsoft.com/office/drawing/2014/main" id="{C69E7C2F-3C78-4D95-B39F-209BFD1DF1D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99" y="2633479"/>
            <a:ext cx="4552386" cy="3684588"/>
          </a:xfrm>
        </p:spPr>
      </p:pic>
    </p:spTree>
    <p:extLst>
      <p:ext uri="{BB962C8B-B14F-4D97-AF65-F5344CB8AC3E}">
        <p14:creationId xmlns:p14="http://schemas.microsoft.com/office/powerpoint/2010/main" val="385896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F1FC39-34BD-4D10-9DA8-31A42D6F9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Lasice kolčava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BCEB6C0-74C4-43E2-ABD3-5F44D903A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1825625"/>
            <a:ext cx="32004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Nejmenší lasicovitá šelma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Štíhlé tělo skořicové barvy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Konec ocasu hnědý </a:t>
            </a:r>
            <a:endParaRPr lang="en-US" sz="2000" dirty="0"/>
          </a:p>
        </p:txBody>
      </p:sp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675A4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Zástupný obsah 8" descr="Obsah obrázku tráva, země, savci, exteriér&#10;&#10;Popis byl vytvořen automaticky">
            <a:extLst>
              <a:ext uri="{FF2B5EF4-FFF2-40B4-BE49-F238E27FC236}">
                <a16:creationId xmlns:a16="http://schemas.microsoft.com/office/drawing/2014/main" id="{DDC1ED08-D028-4DA1-9090-4C7FDD37E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40" y="1378029"/>
            <a:ext cx="6172200" cy="4101941"/>
          </a:xfrm>
        </p:spPr>
      </p:pic>
    </p:spTree>
    <p:extLst>
      <p:ext uri="{BB962C8B-B14F-4D97-AF65-F5344CB8AC3E}">
        <p14:creationId xmlns:p14="http://schemas.microsoft.com/office/powerpoint/2010/main" val="18515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AD6B03-8C0D-4EB4-AC23-D1A2A0AC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52274" cy="1325563"/>
          </a:xfrm>
        </p:spPr>
        <p:txBody>
          <a:bodyPr/>
          <a:lstStyle/>
          <a:p>
            <a:r>
              <a:rPr lang="cs-CZ" dirty="0"/>
              <a:t>Lasice hranostaj</a:t>
            </a:r>
          </a:p>
        </p:txBody>
      </p:sp>
      <p:pic>
        <p:nvPicPr>
          <p:cNvPr id="6" name="Zástupný obsah 5" descr="Obsah obrázku exteriér, tráva, země, skála&#10;&#10;Popis byl vytvořen automaticky">
            <a:extLst>
              <a:ext uri="{FF2B5EF4-FFF2-40B4-BE49-F238E27FC236}">
                <a16:creationId xmlns:a16="http://schemas.microsoft.com/office/drawing/2014/main" id="{DAC1BCAB-53F7-4A86-B5C3-F52E0A7914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3" y="1708709"/>
            <a:ext cx="5181600" cy="3440582"/>
          </a:xfrm>
        </p:spPr>
      </p:pic>
      <p:pic>
        <p:nvPicPr>
          <p:cNvPr id="8" name="Zástupný obsah 7" descr="Obsah obrázku tráva, exteriér, savci, pole&#10;&#10;Popis byl vytvořen automaticky">
            <a:extLst>
              <a:ext uri="{FF2B5EF4-FFF2-40B4-BE49-F238E27FC236}">
                <a16:creationId xmlns:a16="http://schemas.microsoft.com/office/drawing/2014/main" id="{13425153-F87E-4527-B06B-D24DA497F5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68" y="737123"/>
            <a:ext cx="5181600" cy="3454400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35810DD-B925-4996-9223-0233AD1240D2}"/>
              </a:ext>
            </a:extLst>
          </p:cNvPr>
          <p:cNvSpPr txBox="1"/>
          <p:nvPr/>
        </p:nvSpPr>
        <p:spPr>
          <a:xfrm>
            <a:off x="6363093" y="4543720"/>
            <a:ext cx="4619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Má konec ocasu černý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Zimní srst je bílá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Kožešina se používala na královské roucho (hermelín)</a:t>
            </a:r>
          </a:p>
        </p:txBody>
      </p:sp>
    </p:spTree>
    <p:extLst>
      <p:ext uri="{BB962C8B-B14F-4D97-AF65-F5344CB8AC3E}">
        <p14:creationId xmlns:p14="http://schemas.microsoft.com/office/powerpoint/2010/main" val="233445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2EE88B-19B5-45DD-8C78-737D3D367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Lasicovité šelmy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5D3F27-A55C-4594-A75F-1ECBCCD0A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Kuna skalní</a:t>
            </a:r>
          </a:p>
        </p:txBody>
      </p:sp>
      <p:pic>
        <p:nvPicPr>
          <p:cNvPr id="8" name="Zástupný obsah 7" descr="Obsah obrázku savci, exteriér, rosomák&#10;&#10;Popis byl vytvořen automaticky">
            <a:extLst>
              <a:ext uri="{FF2B5EF4-FFF2-40B4-BE49-F238E27FC236}">
                <a16:creationId xmlns:a16="http://schemas.microsoft.com/office/drawing/2014/main" id="{0B7F19CC-3AFE-43D7-A629-D659A62B2A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9181"/>
            <a:ext cx="5157787" cy="3436375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C5C68BB-F9CE-47B5-B0E0-717EE0891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Kuna lesní</a:t>
            </a:r>
          </a:p>
        </p:txBody>
      </p:sp>
      <p:pic>
        <p:nvPicPr>
          <p:cNvPr id="10" name="Zástupný obsah 9" descr="Obsah obrázku savci, exteriér, vsedě, hnědá&#10;&#10;Popis byl vytvořen automaticky">
            <a:extLst>
              <a:ext uri="{FF2B5EF4-FFF2-40B4-BE49-F238E27FC236}">
                <a16:creationId xmlns:a16="http://schemas.microsoft.com/office/drawing/2014/main" id="{D27DE19B-C629-4CD1-A971-14F56F1D5AC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9640"/>
            <a:ext cx="5183188" cy="3455458"/>
          </a:xfrm>
        </p:spPr>
      </p:pic>
    </p:spTree>
    <p:extLst>
      <p:ext uri="{BB962C8B-B14F-4D97-AF65-F5344CB8AC3E}">
        <p14:creationId xmlns:p14="http://schemas.microsoft.com/office/powerpoint/2010/main" val="31255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Zástupný obsah 5" descr="Obsah obrázku tráva, savci, exteriér, pole&#10;&#10;Popis byl vytvořen automaticky">
            <a:extLst>
              <a:ext uri="{FF2B5EF4-FFF2-40B4-BE49-F238E27FC236}">
                <a16:creationId xmlns:a16="http://schemas.microsoft.com/office/drawing/2014/main" id="{78DB3332-70B9-44A5-A485-A17DBE058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7" r="17627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5A9003B-8DB2-4272-B373-CB25CE206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Kuna </a:t>
            </a:r>
            <a:r>
              <a:rPr lang="en-US" sz="4400" dirty="0" err="1">
                <a:solidFill>
                  <a:srgbClr val="000000"/>
                </a:solidFill>
              </a:rPr>
              <a:t>skalní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700BD1-4391-4A34-A1DB-24D50CFFE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Dlouhé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štíhlé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tělo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Protáhlá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hlava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Pod </a:t>
            </a:r>
            <a:r>
              <a:rPr lang="en-US" sz="2000" dirty="0" err="1">
                <a:solidFill>
                  <a:srgbClr val="000000"/>
                </a:solidFill>
              </a:rPr>
              <a:t>krkem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bílá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lysinka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Potrava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 err="1">
                <a:solidFill>
                  <a:srgbClr val="000000"/>
                </a:solidFill>
              </a:rPr>
              <a:t>drobní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hlodavci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slepice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lesní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plody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5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48B5EF-20A6-435C-903A-C1C5E918D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Kuna lesní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4346E5B-E1C3-4500-A027-446044A99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Pod krkem má žlutou skvrnu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Zástupný obsah 7" descr="Obsah obrázku tráva, savci, exteriér, ležící&#10;&#10;Popis byl vytvořen automaticky">
            <a:extLst>
              <a:ext uri="{FF2B5EF4-FFF2-40B4-BE49-F238E27FC236}">
                <a16:creationId xmlns:a16="http://schemas.microsoft.com/office/drawing/2014/main" id="{8866E9DE-8DD7-418D-81E8-586A43C58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" r="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7268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4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6854A9-5B26-422E-8F6E-582879DE5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10709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Tchoř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tmavý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savci, černá, norek&#10;&#10;Popis byl vytvořen automaticky">
            <a:extLst>
              <a:ext uri="{FF2B5EF4-FFF2-40B4-BE49-F238E27FC236}">
                <a16:creationId xmlns:a16="http://schemas.microsoft.com/office/drawing/2014/main" id="{3210793D-E79D-474D-B3CD-BB102A951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8" b="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CB62286-2CD3-444F-A8AE-6A63213C1E25}"/>
              </a:ext>
            </a:extLst>
          </p:cNvPr>
          <p:cNvSpPr txBox="1"/>
          <p:nvPr/>
        </p:nvSpPr>
        <p:spPr>
          <a:xfrm>
            <a:off x="9153939" y="2246242"/>
            <a:ext cx="2613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Žlutohnědá podsada a tmavé pesíky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Loví drůbež – žije v okolí lidí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 ochranu proti nepřátelům vylučuje páchnoucí tekutinu, kterou se tvoří ve žláze pod ocasem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Slouží také k ohraničení teritoria</a:t>
            </a:r>
          </a:p>
        </p:txBody>
      </p:sp>
    </p:spTree>
    <p:extLst>
      <p:ext uri="{BB962C8B-B14F-4D97-AF65-F5344CB8AC3E}">
        <p14:creationId xmlns:p14="http://schemas.microsoft.com/office/powerpoint/2010/main" val="11701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E445FA-D72C-460E-8DFA-D3C4CEB0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1965"/>
          </a:xfrm>
        </p:spPr>
        <p:txBody>
          <a:bodyPr/>
          <a:lstStyle/>
          <a:p>
            <a:r>
              <a:rPr lang="cs-CZ" dirty="0"/>
              <a:t>Vydra říční</a:t>
            </a:r>
          </a:p>
        </p:txBody>
      </p:sp>
      <p:pic>
        <p:nvPicPr>
          <p:cNvPr id="6" name="Zástupný obsah 5" descr="Obsah obrázku voda, exteriér, vydra, savci&#10;&#10;Popis byl vytvořen automaticky">
            <a:extLst>
              <a:ext uri="{FF2B5EF4-FFF2-40B4-BE49-F238E27FC236}">
                <a16:creationId xmlns:a16="http://schemas.microsoft.com/office/drawing/2014/main" id="{1EB9E75D-9D7D-44EA-9844-A5035488A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231" y="879082"/>
            <a:ext cx="6610280" cy="4627196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17BE00-0BE5-4CB0-A11C-88CE28011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Výborně přizpůsobena k životu ve vodě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Hustá, stále mastná srst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Mezi prsty plovací blány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Uzavíratelné uši a nosní dírky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Ocas slouží jako kormidlo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Loví ryby</a:t>
            </a:r>
          </a:p>
        </p:txBody>
      </p:sp>
    </p:spTree>
    <p:extLst>
      <p:ext uri="{BB962C8B-B14F-4D97-AF65-F5344CB8AC3E}">
        <p14:creationId xmlns:p14="http://schemas.microsoft.com/office/powerpoint/2010/main" val="56902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Širokoúhlá obrazovka</PresentationFormat>
  <Paragraphs>47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Šelmy lasicovité</vt:lpstr>
      <vt:lpstr>Lasicovité šelmy</vt:lpstr>
      <vt:lpstr>Lasice kolčava</vt:lpstr>
      <vt:lpstr>Lasice hranostaj</vt:lpstr>
      <vt:lpstr>Lasicovité šelmy</vt:lpstr>
      <vt:lpstr>Kuna skalní</vt:lpstr>
      <vt:lpstr>Kuna lesní</vt:lpstr>
      <vt:lpstr>Tchoř tmavý</vt:lpstr>
      <vt:lpstr>Vydra říční</vt:lpstr>
      <vt:lpstr>Vydra mořská</vt:lpstr>
      <vt:lpstr>Jezevec lesní</vt:lpstr>
      <vt:lpstr>Skunk pruhovaný</vt:lpstr>
      <vt:lpstr>Znaky lasicovitých šelem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Šelmy lasicovité</dc:title>
  <dc:creator>Šnircová Monika</dc:creator>
  <cp:lastModifiedBy>Šnircová Monika</cp:lastModifiedBy>
  <cp:revision>8</cp:revision>
  <dcterms:created xsi:type="dcterms:W3CDTF">2021-02-17T18:51:13Z</dcterms:created>
  <dcterms:modified xsi:type="dcterms:W3CDTF">2021-02-28T13:26:42Z</dcterms:modified>
</cp:coreProperties>
</file>