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sldIdLst>
    <p:sldId id="282" r:id="rId2"/>
    <p:sldId id="258" r:id="rId3"/>
    <p:sldId id="259" r:id="rId4"/>
    <p:sldId id="262" r:id="rId5"/>
    <p:sldId id="260" r:id="rId6"/>
    <p:sldId id="263" r:id="rId7"/>
    <p:sldId id="264" r:id="rId8"/>
    <p:sldId id="296" r:id="rId9"/>
    <p:sldId id="284" r:id="rId10"/>
    <p:sldId id="271" r:id="rId11"/>
    <p:sldId id="272" r:id="rId12"/>
    <p:sldId id="297" r:id="rId13"/>
    <p:sldId id="286" r:id="rId14"/>
    <p:sldId id="287" r:id="rId15"/>
    <p:sldId id="288" r:id="rId16"/>
    <p:sldId id="289" r:id="rId17"/>
    <p:sldId id="292" r:id="rId18"/>
    <p:sldId id="291" r:id="rId19"/>
    <p:sldId id="293" r:id="rId20"/>
    <p:sldId id="294" r:id="rId21"/>
    <p:sldId id="298" r:id="rId22"/>
  </p:sldIdLst>
  <p:sldSz cx="9144000" cy="6858000" type="screen4x3"/>
  <p:notesSz cx="6858000" cy="9144000"/>
  <p:defaultTextStyle>
    <a:defPPr>
      <a:defRPr lang="sk-SK"/>
    </a:defPPr>
    <a:lvl1pPr algn="ctr" rtl="0" eaLnBrk="0" fontAlgn="base" hangingPunct="0">
      <a:spcBef>
        <a:spcPct val="0"/>
      </a:spcBef>
      <a:spcAft>
        <a:spcPct val="0"/>
      </a:spcAft>
      <a:defRPr sz="42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42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42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42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42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42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42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42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42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B549D7"/>
    <a:srgbClr val="1C1C1C"/>
    <a:srgbClr val="FFFFCC"/>
    <a:srgbClr val="3399FF"/>
    <a:srgbClr val="FF0000"/>
    <a:srgbClr val="FFFF99"/>
    <a:srgbClr val="DDDDDD"/>
    <a:srgbClr val="5F5F5F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60" autoAdjust="0"/>
  </p:normalViewPr>
  <p:slideViewPr>
    <p:cSldViewPr snapToGrid="0">
      <p:cViewPr varScale="1">
        <p:scale>
          <a:sx n="68" d="100"/>
          <a:sy n="68" d="100"/>
        </p:scale>
        <p:origin x="57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D4CD18FB-496A-446B-B9F9-EEA69A31F53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endParaRPr lang="sk-SK" altLang="cs-CZ"/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0E6E805D-DD6D-4786-9827-30F88F85BF6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sk-SK" altLang="cs-CZ"/>
          </a:p>
        </p:txBody>
      </p:sp>
      <p:sp>
        <p:nvSpPr>
          <p:cNvPr id="8196" name="Rectangle 4">
            <a:extLst>
              <a:ext uri="{FF2B5EF4-FFF2-40B4-BE49-F238E27FC236}">
                <a16:creationId xmlns:a16="http://schemas.microsoft.com/office/drawing/2014/main" id="{86289EAB-BAB9-4678-8D9C-C7F196D710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7" name="Rectangle 5">
            <a:extLst>
              <a:ext uri="{FF2B5EF4-FFF2-40B4-BE49-F238E27FC236}">
                <a16:creationId xmlns:a16="http://schemas.microsoft.com/office/drawing/2014/main" id="{5B6DCB11-82A8-4858-AFB6-BEF76273FA9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cs-CZ"/>
              <a:t>Klepnutím lze upravit styly předlohy textu</a:t>
            </a:r>
          </a:p>
          <a:p>
            <a:pPr lvl="1"/>
            <a:r>
              <a:rPr lang="sk-SK" altLang="cs-CZ"/>
              <a:t>Druhá úroveň</a:t>
            </a:r>
          </a:p>
          <a:p>
            <a:pPr lvl="2"/>
            <a:r>
              <a:rPr lang="sk-SK" altLang="cs-CZ"/>
              <a:t>Třetí úroveň</a:t>
            </a:r>
          </a:p>
          <a:p>
            <a:pPr lvl="3"/>
            <a:r>
              <a:rPr lang="sk-SK" altLang="cs-CZ"/>
              <a:t>Čtvrtá úroveň</a:t>
            </a:r>
          </a:p>
          <a:p>
            <a:pPr lvl="4"/>
            <a:r>
              <a:rPr lang="sk-SK" altLang="cs-CZ"/>
              <a:t>Pátá úroveň</a:t>
            </a:r>
          </a:p>
        </p:txBody>
      </p:sp>
      <p:sp>
        <p:nvSpPr>
          <p:cNvPr id="8198" name="Rectangle 6">
            <a:extLst>
              <a:ext uri="{FF2B5EF4-FFF2-40B4-BE49-F238E27FC236}">
                <a16:creationId xmlns:a16="http://schemas.microsoft.com/office/drawing/2014/main" id="{859226AD-FDAD-4663-A720-4969D5571DE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endParaRPr lang="sk-SK" altLang="cs-CZ"/>
          </a:p>
        </p:txBody>
      </p:sp>
      <p:sp>
        <p:nvSpPr>
          <p:cNvPr id="8199" name="Rectangle 7">
            <a:extLst>
              <a:ext uri="{FF2B5EF4-FFF2-40B4-BE49-F238E27FC236}">
                <a16:creationId xmlns:a16="http://schemas.microsoft.com/office/drawing/2014/main" id="{5D233906-A50D-4D08-BAB3-97FEAA2F66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6DCF8DA7-2418-4735-B5E7-D71376C57E9F}" type="slidenum">
              <a:rPr lang="sk-SK" altLang="cs-CZ"/>
              <a:pPr/>
              <a:t>‹#›</a:t>
            </a:fld>
            <a:endParaRPr lang="sk-SK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0FD328-8F44-4B0F-B472-BF6E7F211E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760F88A-9F3A-4837-A3BD-0C1E0B1A96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E1CE3D1-E960-43DF-91DC-4C176C776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DBAD3FC-1232-47A4-BB0D-B2BD898088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9D7E542-B841-43AE-8560-C7B5EC100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928CE6-C870-497A-B857-806016D5910B}" type="slidenum">
              <a:rPr lang="sk-SK" altLang="cs-CZ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3721792606"/>
      </p:ext>
    </p:extLst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8EB55D-161F-4AE2-960C-02F1211D3F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D1F5384-94A8-4231-BF23-3F57996C2C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053E8B1-9E76-4971-9ACA-3019C0E381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4DE5C6F-BE2C-4B64-8192-010B92E0F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3748F39-7F41-4C2D-8D51-0BFECC065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3848C9-41BD-4D20-B245-50118D024371}" type="slidenum">
              <a:rPr lang="sk-SK" altLang="cs-CZ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2673430911"/>
      </p:ext>
    </p:extLst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A5A56A89-2E5B-4819-8825-E93C2D8D9B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8B636C1-FCAA-433B-9865-FFE23038D2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938B59D-E8B7-49D6-8AA1-4DDBEC5A2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891C182-79E5-44AF-A18F-14ED31915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F29D872-398F-4639-B44B-AE6D9FAD0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67F8C0-CBA4-48A3-BFC7-6FD0F91B7B79}" type="slidenum">
              <a:rPr lang="sk-SK" altLang="cs-CZ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2221397171"/>
      </p:ext>
    </p:extLst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76D507-2542-4064-8585-687E4EA864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2B23C89-3B36-4A80-BD10-5F24414D10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EAF1EC4-D91D-4CDA-95BF-358A558BE9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996E314-89CF-4022-A9C5-D17F7E5EB7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0003D42-ECB9-426B-BEE4-E2B104F87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58C764-7B82-459E-AF5C-EBA7C9879D84}" type="slidenum">
              <a:rPr lang="sk-SK" altLang="cs-CZ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3261873971"/>
      </p:ext>
    </p:extLst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0DD2CF-576E-492A-86F7-3EEE384B3F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85DD450-2889-408E-81CD-1C111F890D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7537679-0FF1-47AF-97D3-BCE9444E19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A1DC005-E061-4C7C-9FC6-6FE697C23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AD1849F-8362-4FFC-8D42-FD7D98956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ACF2F6-D42E-470F-B8B0-9DB6668462C7}" type="slidenum">
              <a:rPr lang="sk-SK" altLang="cs-CZ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535339548"/>
      </p:ext>
    </p:extLst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59AF3B-027B-475D-A776-6F55AD93E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5B24C6-F750-4554-93D4-0E977642E3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F2BE4E0-3102-4480-9056-85D9B920B8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2B08121-892E-4CB0-AC20-A797A29F2B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397D2BF-F61E-4F52-A8D3-AAF23C315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B55699A-B1B5-4787-B0F9-62FD07BD1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C9D3B2-37B9-4348-939E-DC497914F876}" type="slidenum">
              <a:rPr lang="sk-SK" altLang="cs-CZ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797150967"/>
      </p:ext>
    </p:extLst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F6E282-9E0B-4C16-A17E-44AE47A31D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A9E6CAE-91AD-49D2-A40A-57DB22E181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2A73C50-AF2B-491A-B46A-350CBFD23E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DBE69D88-B38E-4A01-A9D1-C6BB7D18A6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2EB06610-F296-44F4-BF00-16DDBD252C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A88CF64-C916-4A6C-8024-0733E274B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B4067FD-96C3-40EA-9621-62069EE9A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E07665AB-F1EF-4E5A-9EE2-61AD7C43A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5FA7CE-75A2-4FE4-8964-FC6D8E5F6EF6}" type="slidenum">
              <a:rPr lang="sk-SK" altLang="cs-CZ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3521641418"/>
      </p:ext>
    </p:extLst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7C3629-93C9-4F9B-A60D-5AE2E95449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9C05978-8E59-4347-A2B7-BD3DF4DBF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7525DC2-B2DD-4A5E-B2AC-6860D2D95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616D4A0-C37A-466E-BFD6-A07219FEF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3AB5B2-C3A2-49BA-A2C1-D045F22786A2}" type="slidenum">
              <a:rPr lang="sk-SK" altLang="cs-CZ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1100082392"/>
      </p:ext>
    </p:extLst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2637E54-4CDA-4257-86D0-4FC2A3AA7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59F737F-1CED-44F9-9068-E9C620D71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8829190-BF79-4B91-83F2-59A24EC2E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2EBF24-4AF7-490F-958C-85C11B703352}" type="slidenum">
              <a:rPr lang="sk-SK" altLang="cs-CZ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3641669472"/>
      </p:ext>
    </p:extLst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524854-BABC-4EB5-B374-58D28BA89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8DA0DE-BE99-40A7-AF2F-F2D55F60D1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6AEBC54-E571-4B42-A268-348234AD4B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6BFA4F6-FA23-446E-89DF-7E966BBE88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AB4F1AD-F0F8-4987-A037-659D8BF3C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C77A95A-8AB5-41F6-81A3-FAB04EC80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5D4CC1-4B8B-4F60-A6A5-179380073B9E}" type="slidenum">
              <a:rPr lang="sk-SK" altLang="cs-CZ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298003271"/>
      </p:ext>
    </p:extLst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0E8968-7E27-4F8D-899F-70EE9E957C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688A486-C716-4D58-9DAB-EC65FA0371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BD95EE9-0DB3-46B1-8BA3-4FADAD7286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9ABA10B-8E2A-4D17-BA47-FC3282D69F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48324C0-DD8A-448A-A4F5-F97D577C32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4947DAA-2528-4E7D-B37B-06585F9AC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F89A23-42CC-4B72-B0E7-D5999B9F355C}" type="slidenum">
              <a:rPr lang="sk-SK" altLang="cs-CZ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597163000"/>
      </p:ext>
    </p:extLst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029DCD3-C542-4865-AB3B-93E6DFB61C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cs-CZ"/>
              <a:t>Klepnutím lze upravit styl předlohy nadpisů.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C30D25D-731C-454D-A6BC-F33F66E35F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cs-CZ"/>
              <a:t>Klepnutím lze upravit styly předlohy textu</a:t>
            </a:r>
          </a:p>
          <a:p>
            <a:pPr lvl="1"/>
            <a:r>
              <a:rPr lang="sk-SK" altLang="cs-CZ"/>
              <a:t>Druhá úroveň</a:t>
            </a:r>
          </a:p>
          <a:p>
            <a:pPr lvl="2"/>
            <a:r>
              <a:rPr lang="sk-SK" altLang="cs-CZ"/>
              <a:t>Třetí úroveň</a:t>
            </a:r>
          </a:p>
          <a:p>
            <a:pPr lvl="3"/>
            <a:r>
              <a:rPr lang="sk-SK" altLang="cs-CZ"/>
              <a:t>Čtvrtá úroveň</a:t>
            </a:r>
          </a:p>
          <a:p>
            <a:pPr lvl="4"/>
            <a:r>
              <a:rPr lang="sk-SK" altLang="cs-CZ"/>
              <a:t>Pátá úroveň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F6B1799-366B-4F88-B598-7D73F49F9C2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0"/>
            </a:lvl1pPr>
          </a:lstStyle>
          <a:p>
            <a:endParaRPr lang="sk-SK" altLang="cs-CZ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D7A211F5-437C-478A-AB80-A40B68FA108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endParaRPr lang="sk-SK" altLang="cs-CZ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15892DD3-D8C0-4BB1-AB48-C10D2043A34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fld id="{C4AC5CB2-BD31-44A0-AF9A-67E241699AEF}" type="slidenum">
              <a:rPr lang="sk-SK" altLang="cs-CZ"/>
              <a:pPr/>
              <a:t>‹#›</a:t>
            </a:fld>
            <a:endParaRPr lang="sk-SK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dissolv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oleObject" Target="../embeddings/oleObject8.bin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oleObject" Target="../embeddings/oleObject9.bin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5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7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3010" name="Object 1026">
            <a:extLst>
              <a:ext uri="{FF2B5EF4-FFF2-40B4-BE49-F238E27FC236}">
                <a16:creationId xmlns:a16="http://schemas.microsoft.com/office/drawing/2014/main" id="{4869C34D-A092-4D07-9F9C-CCF0E839F4B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03630530"/>
              </p:ext>
            </p:extLst>
          </p:nvPr>
        </p:nvGraphicFramePr>
        <p:xfrm>
          <a:off x="0" y="0"/>
          <a:ext cx="9142413" cy="685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Slide" r:id="rId2" imgW="6023118" imgH="4514030" progId="PowerPoint.Slide.8">
                  <p:embed/>
                </p:oleObj>
              </mc:Choice>
              <mc:Fallback>
                <p:oleObj name="Slide" r:id="rId2" imgW="6023118" imgH="4514030" progId="PowerPoint.Slide.8">
                  <p:embed/>
                  <p:pic>
                    <p:nvPicPr>
                      <p:cNvPr id="0" name="Object 1026"/>
                      <p:cNvPicPr>
                        <a:picLocks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2413" cy="6856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23" name="Line 47">
            <a:extLst>
              <a:ext uri="{FF2B5EF4-FFF2-40B4-BE49-F238E27FC236}">
                <a16:creationId xmlns:a16="http://schemas.microsoft.com/office/drawing/2014/main" id="{1FE862E1-AC52-4C57-9943-92992CE053EE}"/>
              </a:ext>
            </a:extLst>
          </p:cNvPr>
          <p:cNvSpPr>
            <a:spLocks noChangeShapeType="1"/>
          </p:cNvSpPr>
          <p:nvPr/>
        </p:nvSpPr>
        <p:spPr bwMode="auto">
          <a:xfrm>
            <a:off x="2678113" y="619125"/>
            <a:ext cx="1905000" cy="5740400"/>
          </a:xfrm>
          <a:prstGeom prst="line">
            <a:avLst/>
          </a:prstGeom>
          <a:noFill/>
          <a:ln w="53975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578" name="Oval 2">
            <a:extLst>
              <a:ext uri="{FF2B5EF4-FFF2-40B4-BE49-F238E27FC236}">
                <a16:creationId xmlns:a16="http://schemas.microsoft.com/office/drawing/2014/main" id="{7E98ACC4-B84C-41ED-B121-B3490B8E77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0000" y="1355725"/>
            <a:ext cx="4638675" cy="4578350"/>
          </a:xfrm>
          <a:prstGeom prst="ellipse">
            <a:avLst/>
          </a:prstGeom>
          <a:solidFill>
            <a:srgbClr val="99CCFF">
              <a:alpha val="50000"/>
            </a:srgbClr>
          </a:solidFill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grpSp>
        <p:nvGrpSpPr>
          <p:cNvPr id="24579" name="Group 3">
            <a:extLst>
              <a:ext uri="{FF2B5EF4-FFF2-40B4-BE49-F238E27FC236}">
                <a16:creationId xmlns:a16="http://schemas.microsoft.com/office/drawing/2014/main" id="{7A3F4A6F-6034-4DA3-ABE1-5F08C53E9B7C}"/>
              </a:ext>
            </a:extLst>
          </p:cNvPr>
          <p:cNvGrpSpPr>
            <a:grpSpLocks/>
          </p:cNvGrpSpPr>
          <p:nvPr/>
        </p:nvGrpSpPr>
        <p:grpSpPr bwMode="auto">
          <a:xfrm>
            <a:off x="2101850" y="1355725"/>
            <a:ext cx="3765550" cy="4446588"/>
            <a:chOff x="1232" y="659"/>
            <a:chExt cx="2688" cy="3259"/>
          </a:xfrm>
        </p:grpSpPr>
        <p:grpSp>
          <p:nvGrpSpPr>
            <p:cNvPr id="24580" name="Group 4">
              <a:extLst>
                <a:ext uri="{FF2B5EF4-FFF2-40B4-BE49-F238E27FC236}">
                  <a16:creationId xmlns:a16="http://schemas.microsoft.com/office/drawing/2014/main" id="{C62F2B1F-53D1-48FC-8EA6-B6CFD5B7678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32" y="946"/>
              <a:ext cx="1272" cy="2972"/>
              <a:chOff x="1232" y="946"/>
              <a:chExt cx="1272" cy="2972"/>
            </a:xfrm>
          </p:grpSpPr>
          <p:grpSp>
            <p:nvGrpSpPr>
              <p:cNvPr id="24581" name="Group 5">
                <a:extLst>
                  <a:ext uri="{FF2B5EF4-FFF2-40B4-BE49-F238E27FC236}">
                    <a16:creationId xmlns:a16="http://schemas.microsoft.com/office/drawing/2014/main" id="{C6CA9B5A-31E3-4F1E-B07C-11E4481D1C9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599" y="2648"/>
                <a:ext cx="901" cy="1270"/>
                <a:chOff x="1599" y="2648"/>
                <a:chExt cx="901" cy="1270"/>
              </a:xfrm>
            </p:grpSpPr>
            <p:sp>
              <p:nvSpPr>
                <p:cNvPr id="24582" name="Freeform 6">
                  <a:extLst>
                    <a:ext uri="{FF2B5EF4-FFF2-40B4-BE49-F238E27FC236}">
                      <a16:creationId xmlns:a16="http://schemas.microsoft.com/office/drawing/2014/main" id="{DFD8564B-BA12-43CE-A78D-0325C143E82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99" y="2648"/>
                  <a:ext cx="901" cy="1228"/>
                </a:xfrm>
                <a:custGeom>
                  <a:avLst/>
                  <a:gdLst>
                    <a:gd name="T0" fmla="*/ 203 w 901"/>
                    <a:gd name="T1" fmla="*/ 0 h 1228"/>
                    <a:gd name="T2" fmla="*/ 218 w 901"/>
                    <a:gd name="T3" fmla="*/ 30 h 1228"/>
                    <a:gd name="T4" fmla="*/ 240 w 901"/>
                    <a:gd name="T5" fmla="*/ 3 h 1228"/>
                    <a:gd name="T6" fmla="*/ 271 w 901"/>
                    <a:gd name="T7" fmla="*/ 25 h 1228"/>
                    <a:gd name="T8" fmla="*/ 350 w 901"/>
                    <a:gd name="T9" fmla="*/ 41 h 1228"/>
                    <a:gd name="T10" fmla="*/ 388 w 901"/>
                    <a:gd name="T11" fmla="*/ 51 h 1228"/>
                    <a:gd name="T12" fmla="*/ 424 w 901"/>
                    <a:gd name="T13" fmla="*/ 83 h 1228"/>
                    <a:gd name="T14" fmla="*/ 482 w 901"/>
                    <a:gd name="T15" fmla="*/ 138 h 1228"/>
                    <a:gd name="T16" fmla="*/ 537 w 901"/>
                    <a:gd name="T17" fmla="*/ 147 h 1228"/>
                    <a:gd name="T18" fmla="*/ 598 w 901"/>
                    <a:gd name="T19" fmla="*/ 202 h 1228"/>
                    <a:gd name="T20" fmla="*/ 583 w 901"/>
                    <a:gd name="T21" fmla="*/ 263 h 1228"/>
                    <a:gd name="T22" fmla="*/ 627 w 901"/>
                    <a:gd name="T23" fmla="*/ 270 h 1228"/>
                    <a:gd name="T24" fmla="*/ 694 w 901"/>
                    <a:gd name="T25" fmla="*/ 270 h 1228"/>
                    <a:gd name="T26" fmla="*/ 769 w 901"/>
                    <a:gd name="T27" fmla="*/ 295 h 1228"/>
                    <a:gd name="T28" fmla="*/ 864 w 901"/>
                    <a:gd name="T29" fmla="*/ 328 h 1228"/>
                    <a:gd name="T30" fmla="*/ 897 w 901"/>
                    <a:gd name="T31" fmla="*/ 386 h 1228"/>
                    <a:gd name="T32" fmla="*/ 845 w 901"/>
                    <a:gd name="T33" fmla="*/ 455 h 1228"/>
                    <a:gd name="T34" fmla="*/ 827 w 901"/>
                    <a:gd name="T35" fmla="*/ 530 h 1228"/>
                    <a:gd name="T36" fmla="*/ 810 w 901"/>
                    <a:gd name="T37" fmla="*/ 622 h 1228"/>
                    <a:gd name="T38" fmla="*/ 758 w 901"/>
                    <a:gd name="T39" fmla="*/ 668 h 1228"/>
                    <a:gd name="T40" fmla="*/ 662 w 901"/>
                    <a:gd name="T41" fmla="*/ 698 h 1228"/>
                    <a:gd name="T42" fmla="*/ 653 w 901"/>
                    <a:gd name="T43" fmla="*/ 746 h 1228"/>
                    <a:gd name="T44" fmla="*/ 585 w 901"/>
                    <a:gd name="T45" fmla="*/ 852 h 1228"/>
                    <a:gd name="T46" fmla="*/ 485 w 901"/>
                    <a:gd name="T47" fmla="*/ 855 h 1228"/>
                    <a:gd name="T48" fmla="*/ 495 w 901"/>
                    <a:gd name="T49" fmla="*/ 942 h 1228"/>
                    <a:gd name="T50" fmla="*/ 399 w 901"/>
                    <a:gd name="T51" fmla="*/ 1010 h 1228"/>
                    <a:gd name="T52" fmla="*/ 376 w 901"/>
                    <a:gd name="T53" fmla="*/ 1053 h 1228"/>
                    <a:gd name="T54" fmla="*/ 353 w 901"/>
                    <a:gd name="T55" fmla="*/ 1158 h 1228"/>
                    <a:gd name="T56" fmla="*/ 318 w 901"/>
                    <a:gd name="T57" fmla="*/ 1215 h 1228"/>
                    <a:gd name="T58" fmla="*/ 238 w 901"/>
                    <a:gd name="T59" fmla="*/ 1124 h 1228"/>
                    <a:gd name="T60" fmla="*/ 208 w 901"/>
                    <a:gd name="T61" fmla="*/ 916 h 1228"/>
                    <a:gd name="T62" fmla="*/ 215 w 901"/>
                    <a:gd name="T63" fmla="*/ 780 h 1228"/>
                    <a:gd name="T64" fmla="*/ 206 w 901"/>
                    <a:gd name="T65" fmla="*/ 568 h 1228"/>
                    <a:gd name="T66" fmla="*/ 161 w 901"/>
                    <a:gd name="T67" fmla="*/ 514 h 1228"/>
                    <a:gd name="T68" fmla="*/ 116 w 901"/>
                    <a:gd name="T69" fmla="*/ 511 h 1228"/>
                    <a:gd name="T70" fmla="*/ 96 w 901"/>
                    <a:gd name="T71" fmla="*/ 465 h 1228"/>
                    <a:gd name="T72" fmla="*/ 70 w 901"/>
                    <a:gd name="T73" fmla="*/ 411 h 1228"/>
                    <a:gd name="T74" fmla="*/ 48 w 901"/>
                    <a:gd name="T75" fmla="*/ 365 h 1228"/>
                    <a:gd name="T76" fmla="*/ 23 w 901"/>
                    <a:gd name="T77" fmla="*/ 317 h 1228"/>
                    <a:gd name="T78" fmla="*/ 23 w 901"/>
                    <a:gd name="T79" fmla="*/ 263 h 1228"/>
                    <a:gd name="T80" fmla="*/ 16 w 901"/>
                    <a:gd name="T81" fmla="*/ 218 h 1228"/>
                    <a:gd name="T82" fmla="*/ 67 w 901"/>
                    <a:gd name="T83" fmla="*/ 170 h 1228"/>
                    <a:gd name="T84" fmla="*/ 93 w 901"/>
                    <a:gd name="T85" fmla="*/ 105 h 122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</a:cxnLst>
                  <a:rect l="0" t="0" r="r" b="b"/>
                  <a:pathLst>
                    <a:path w="901" h="1228">
                      <a:moveTo>
                        <a:pt x="107" y="37"/>
                      </a:moveTo>
                      <a:lnTo>
                        <a:pt x="160" y="0"/>
                      </a:lnTo>
                      <a:lnTo>
                        <a:pt x="203" y="0"/>
                      </a:lnTo>
                      <a:lnTo>
                        <a:pt x="218" y="3"/>
                      </a:lnTo>
                      <a:lnTo>
                        <a:pt x="218" y="15"/>
                      </a:lnTo>
                      <a:lnTo>
                        <a:pt x="218" y="30"/>
                      </a:lnTo>
                      <a:lnTo>
                        <a:pt x="228" y="37"/>
                      </a:lnTo>
                      <a:lnTo>
                        <a:pt x="235" y="21"/>
                      </a:lnTo>
                      <a:lnTo>
                        <a:pt x="240" y="3"/>
                      </a:lnTo>
                      <a:lnTo>
                        <a:pt x="251" y="3"/>
                      </a:lnTo>
                      <a:lnTo>
                        <a:pt x="257" y="15"/>
                      </a:lnTo>
                      <a:lnTo>
                        <a:pt x="271" y="25"/>
                      </a:lnTo>
                      <a:lnTo>
                        <a:pt x="287" y="37"/>
                      </a:lnTo>
                      <a:lnTo>
                        <a:pt x="328" y="37"/>
                      </a:lnTo>
                      <a:lnTo>
                        <a:pt x="350" y="41"/>
                      </a:lnTo>
                      <a:lnTo>
                        <a:pt x="360" y="43"/>
                      </a:lnTo>
                      <a:lnTo>
                        <a:pt x="372" y="43"/>
                      </a:lnTo>
                      <a:lnTo>
                        <a:pt x="388" y="51"/>
                      </a:lnTo>
                      <a:lnTo>
                        <a:pt x="395" y="63"/>
                      </a:lnTo>
                      <a:lnTo>
                        <a:pt x="395" y="74"/>
                      </a:lnTo>
                      <a:lnTo>
                        <a:pt x="424" y="83"/>
                      </a:lnTo>
                      <a:lnTo>
                        <a:pt x="441" y="106"/>
                      </a:lnTo>
                      <a:lnTo>
                        <a:pt x="466" y="128"/>
                      </a:lnTo>
                      <a:lnTo>
                        <a:pt x="482" y="138"/>
                      </a:lnTo>
                      <a:lnTo>
                        <a:pt x="493" y="138"/>
                      </a:lnTo>
                      <a:lnTo>
                        <a:pt x="520" y="138"/>
                      </a:lnTo>
                      <a:lnTo>
                        <a:pt x="537" y="147"/>
                      </a:lnTo>
                      <a:lnTo>
                        <a:pt x="556" y="169"/>
                      </a:lnTo>
                      <a:lnTo>
                        <a:pt x="583" y="183"/>
                      </a:lnTo>
                      <a:lnTo>
                        <a:pt x="598" y="202"/>
                      </a:lnTo>
                      <a:lnTo>
                        <a:pt x="607" y="228"/>
                      </a:lnTo>
                      <a:lnTo>
                        <a:pt x="595" y="238"/>
                      </a:lnTo>
                      <a:lnTo>
                        <a:pt x="583" y="263"/>
                      </a:lnTo>
                      <a:lnTo>
                        <a:pt x="598" y="281"/>
                      </a:lnTo>
                      <a:lnTo>
                        <a:pt x="610" y="285"/>
                      </a:lnTo>
                      <a:lnTo>
                        <a:pt x="627" y="270"/>
                      </a:lnTo>
                      <a:lnTo>
                        <a:pt x="653" y="263"/>
                      </a:lnTo>
                      <a:lnTo>
                        <a:pt x="675" y="270"/>
                      </a:lnTo>
                      <a:lnTo>
                        <a:pt x="694" y="270"/>
                      </a:lnTo>
                      <a:lnTo>
                        <a:pt x="717" y="282"/>
                      </a:lnTo>
                      <a:lnTo>
                        <a:pt x="743" y="295"/>
                      </a:lnTo>
                      <a:lnTo>
                        <a:pt x="769" y="295"/>
                      </a:lnTo>
                      <a:lnTo>
                        <a:pt x="801" y="296"/>
                      </a:lnTo>
                      <a:lnTo>
                        <a:pt x="832" y="321"/>
                      </a:lnTo>
                      <a:lnTo>
                        <a:pt x="864" y="328"/>
                      </a:lnTo>
                      <a:lnTo>
                        <a:pt x="887" y="339"/>
                      </a:lnTo>
                      <a:lnTo>
                        <a:pt x="900" y="359"/>
                      </a:lnTo>
                      <a:lnTo>
                        <a:pt x="897" y="386"/>
                      </a:lnTo>
                      <a:lnTo>
                        <a:pt x="881" y="411"/>
                      </a:lnTo>
                      <a:lnTo>
                        <a:pt x="864" y="433"/>
                      </a:lnTo>
                      <a:lnTo>
                        <a:pt x="845" y="455"/>
                      </a:lnTo>
                      <a:lnTo>
                        <a:pt x="836" y="482"/>
                      </a:lnTo>
                      <a:lnTo>
                        <a:pt x="811" y="501"/>
                      </a:lnTo>
                      <a:lnTo>
                        <a:pt x="827" y="530"/>
                      </a:lnTo>
                      <a:lnTo>
                        <a:pt x="826" y="566"/>
                      </a:lnTo>
                      <a:lnTo>
                        <a:pt x="810" y="594"/>
                      </a:lnTo>
                      <a:lnTo>
                        <a:pt x="810" y="622"/>
                      </a:lnTo>
                      <a:lnTo>
                        <a:pt x="797" y="648"/>
                      </a:lnTo>
                      <a:lnTo>
                        <a:pt x="778" y="658"/>
                      </a:lnTo>
                      <a:lnTo>
                        <a:pt x="758" y="668"/>
                      </a:lnTo>
                      <a:lnTo>
                        <a:pt x="731" y="667"/>
                      </a:lnTo>
                      <a:lnTo>
                        <a:pt x="694" y="675"/>
                      </a:lnTo>
                      <a:lnTo>
                        <a:pt x="662" y="698"/>
                      </a:lnTo>
                      <a:lnTo>
                        <a:pt x="646" y="720"/>
                      </a:lnTo>
                      <a:lnTo>
                        <a:pt x="637" y="733"/>
                      </a:lnTo>
                      <a:lnTo>
                        <a:pt x="653" y="746"/>
                      </a:lnTo>
                      <a:lnTo>
                        <a:pt x="653" y="768"/>
                      </a:lnTo>
                      <a:lnTo>
                        <a:pt x="611" y="801"/>
                      </a:lnTo>
                      <a:lnTo>
                        <a:pt x="585" y="852"/>
                      </a:lnTo>
                      <a:lnTo>
                        <a:pt x="550" y="878"/>
                      </a:lnTo>
                      <a:lnTo>
                        <a:pt x="521" y="880"/>
                      </a:lnTo>
                      <a:lnTo>
                        <a:pt x="485" y="855"/>
                      </a:lnTo>
                      <a:lnTo>
                        <a:pt x="482" y="891"/>
                      </a:lnTo>
                      <a:lnTo>
                        <a:pt x="499" y="909"/>
                      </a:lnTo>
                      <a:lnTo>
                        <a:pt x="495" y="942"/>
                      </a:lnTo>
                      <a:lnTo>
                        <a:pt x="444" y="970"/>
                      </a:lnTo>
                      <a:lnTo>
                        <a:pt x="424" y="965"/>
                      </a:lnTo>
                      <a:lnTo>
                        <a:pt x="399" y="1010"/>
                      </a:lnTo>
                      <a:lnTo>
                        <a:pt x="376" y="1015"/>
                      </a:lnTo>
                      <a:lnTo>
                        <a:pt x="367" y="1034"/>
                      </a:lnTo>
                      <a:lnTo>
                        <a:pt x="376" y="1053"/>
                      </a:lnTo>
                      <a:lnTo>
                        <a:pt x="354" y="1082"/>
                      </a:lnTo>
                      <a:lnTo>
                        <a:pt x="373" y="1127"/>
                      </a:lnTo>
                      <a:lnTo>
                        <a:pt x="353" y="1158"/>
                      </a:lnTo>
                      <a:lnTo>
                        <a:pt x="338" y="1190"/>
                      </a:lnTo>
                      <a:lnTo>
                        <a:pt x="354" y="1215"/>
                      </a:lnTo>
                      <a:lnTo>
                        <a:pt x="318" y="1215"/>
                      </a:lnTo>
                      <a:lnTo>
                        <a:pt x="286" y="1227"/>
                      </a:lnTo>
                      <a:lnTo>
                        <a:pt x="250" y="1169"/>
                      </a:lnTo>
                      <a:lnTo>
                        <a:pt x="238" y="1124"/>
                      </a:lnTo>
                      <a:lnTo>
                        <a:pt x="238" y="1021"/>
                      </a:lnTo>
                      <a:lnTo>
                        <a:pt x="205" y="980"/>
                      </a:lnTo>
                      <a:lnTo>
                        <a:pt x="208" y="916"/>
                      </a:lnTo>
                      <a:lnTo>
                        <a:pt x="225" y="873"/>
                      </a:lnTo>
                      <a:lnTo>
                        <a:pt x="216" y="829"/>
                      </a:lnTo>
                      <a:lnTo>
                        <a:pt x="215" y="780"/>
                      </a:lnTo>
                      <a:lnTo>
                        <a:pt x="218" y="658"/>
                      </a:lnTo>
                      <a:lnTo>
                        <a:pt x="229" y="603"/>
                      </a:lnTo>
                      <a:lnTo>
                        <a:pt x="206" y="568"/>
                      </a:lnTo>
                      <a:lnTo>
                        <a:pt x="183" y="546"/>
                      </a:lnTo>
                      <a:lnTo>
                        <a:pt x="164" y="533"/>
                      </a:lnTo>
                      <a:lnTo>
                        <a:pt x="161" y="514"/>
                      </a:lnTo>
                      <a:lnTo>
                        <a:pt x="145" y="517"/>
                      </a:lnTo>
                      <a:lnTo>
                        <a:pt x="125" y="523"/>
                      </a:lnTo>
                      <a:lnTo>
                        <a:pt x="116" y="511"/>
                      </a:lnTo>
                      <a:lnTo>
                        <a:pt x="102" y="498"/>
                      </a:lnTo>
                      <a:lnTo>
                        <a:pt x="93" y="475"/>
                      </a:lnTo>
                      <a:lnTo>
                        <a:pt x="96" y="465"/>
                      </a:lnTo>
                      <a:lnTo>
                        <a:pt x="86" y="439"/>
                      </a:lnTo>
                      <a:lnTo>
                        <a:pt x="74" y="414"/>
                      </a:lnTo>
                      <a:lnTo>
                        <a:pt x="70" y="411"/>
                      </a:lnTo>
                      <a:lnTo>
                        <a:pt x="70" y="401"/>
                      </a:lnTo>
                      <a:lnTo>
                        <a:pt x="64" y="391"/>
                      </a:lnTo>
                      <a:lnTo>
                        <a:pt x="48" y="365"/>
                      </a:lnTo>
                      <a:lnTo>
                        <a:pt x="45" y="355"/>
                      </a:lnTo>
                      <a:lnTo>
                        <a:pt x="26" y="343"/>
                      </a:lnTo>
                      <a:lnTo>
                        <a:pt x="23" y="317"/>
                      </a:lnTo>
                      <a:lnTo>
                        <a:pt x="13" y="299"/>
                      </a:lnTo>
                      <a:lnTo>
                        <a:pt x="0" y="282"/>
                      </a:lnTo>
                      <a:lnTo>
                        <a:pt x="23" y="263"/>
                      </a:lnTo>
                      <a:lnTo>
                        <a:pt x="44" y="253"/>
                      </a:lnTo>
                      <a:lnTo>
                        <a:pt x="23" y="241"/>
                      </a:lnTo>
                      <a:lnTo>
                        <a:pt x="16" y="218"/>
                      </a:lnTo>
                      <a:lnTo>
                        <a:pt x="22" y="199"/>
                      </a:lnTo>
                      <a:lnTo>
                        <a:pt x="44" y="180"/>
                      </a:lnTo>
                      <a:lnTo>
                        <a:pt x="67" y="170"/>
                      </a:lnTo>
                      <a:lnTo>
                        <a:pt x="84" y="141"/>
                      </a:lnTo>
                      <a:lnTo>
                        <a:pt x="96" y="125"/>
                      </a:lnTo>
                      <a:lnTo>
                        <a:pt x="93" y="105"/>
                      </a:lnTo>
                      <a:lnTo>
                        <a:pt x="93" y="85"/>
                      </a:lnTo>
                      <a:lnTo>
                        <a:pt x="107" y="37"/>
                      </a:lnTo>
                    </a:path>
                  </a:pathLst>
                </a:custGeom>
                <a:solidFill>
                  <a:srgbClr val="008000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24583" name="Freeform 7">
                  <a:extLst>
                    <a:ext uri="{FF2B5EF4-FFF2-40B4-BE49-F238E27FC236}">
                      <a16:creationId xmlns:a16="http://schemas.microsoft.com/office/drawing/2014/main" id="{BF9579B6-3A79-4282-9B0A-636558A70DF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17" y="3880"/>
                  <a:ext cx="101" cy="38"/>
                </a:xfrm>
                <a:custGeom>
                  <a:avLst/>
                  <a:gdLst>
                    <a:gd name="T0" fmla="*/ 33 w 101"/>
                    <a:gd name="T1" fmla="*/ 0 h 38"/>
                    <a:gd name="T2" fmla="*/ 0 w 101"/>
                    <a:gd name="T3" fmla="*/ 22 h 38"/>
                    <a:gd name="T4" fmla="*/ 22 w 101"/>
                    <a:gd name="T5" fmla="*/ 37 h 38"/>
                    <a:gd name="T6" fmla="*/ 64 w 101"/>
                    <a:gd name="T7" fmla="*/ 35 h 38"/>
                    <a:gd name="T8" fmla="*/ 100 w 101"/>
                    <a:gd name="T9" fmla="*/ 37 h 38"/>
                    <a:gd name="T10" fmla="*/ 65 w 101"/>
                    <a:gd name="T11" fmla="*/ 16 h 38"/>
                    <a:gd name="T12" fmla="*/ 33 w 101"/>
                    <a:gd name="T13" fmla="*/ 0 h 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1" h="38">
                      <a:moveTo>
                        <a:pt x="33" y="0"/>
                      </a:moveTo>
                      <a:lnTo>
                        <a:pt x="0" y="22"/>
                      </a:lnTo>
                      <a:lnTo>
                        <a:pt x="22" y="37"/>
                      </a:lnTo>
                      <a:lnTo>
                        <a:pt x="64" y="35"/>
                      </a:lnTo>
                      <a:lnTo>
                        <a:pt x="100" y="37"/>
                      </a:lnTo>
                      <a:lnTo>
                        <a:pt x="65" y="16"/>
                      </a:lnTo>
                      <a:lnTo>
                        <a:pt x="33" y="0"/>
                      </a:lnTo>
                    </a:path>
                  </a:pathLst>
                </a:custGeom>
                <a:solidFill>
                  <a:srgbClr val="008000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grpSp>
            <p:nvGrpSpPr>
              <p:cNvPr id="24584" name="Group 8">
                <a:extLst>
                  <a:ext uri="{FF2B5EF4-FFF2-40B4-BE49-F238E27FC236}">
                    <a16:creationId xmlns:a16="http://schemas.microsoft.com/office/drawing/2014/main" id="{76B67CC4-A4E5-4FF4-AA32-0A1F7347522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232" y="1067"/>
                <a:ext cx="1272" cy="1662"/>
                <a:chOff x="1232" y="1067"/>
                <a:chExt cx="1272" cy="1662"/>
              </a:xfrm>
            </p:grpSpPr>
            <p:sp>
              <p:nvSpPr>
                <p:cNvPr id="24585" name="Freeform 9">
                  <a:extLst>
                    <a:ext uri="{FF2B5EF4-FFF2-40B4-BE49-F238E27FC236}">
                      <a16:creationId xmlns:a16="http://schemas.microsoft.com/office/drawing/2014/main" id="{1EACA738-DF0B-458D-9689-34CCE1690EC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29" y="1628"/>
                  <a:ext cx="35" cy="45"/>
                </a:xfrm>
                <a:custGeom>
                  <a:avLst/>
                  <a:gdLst>
                    <a:gd name="T0" fmla="*/ 0 w 35"/>
                    <a:gd name="T1" fmla="*/ 32 h 45"/>
                    <a:gd name="T2" fmla="*/ 34 w 35"/>
                    <a:gd name="T3" fmla="*/ 44 h 45"/>
                    <a:gd name="T4" fmla="*/ 31 w 35"/>
                    <a:gd name="T5" fmla="*/ 28 h 45"/>
                    <a:gd name="T6" fmla="*/ 34 w 35"/>
                    <a:gd name="T7" fmla="*/ 8 h 45"/>
                    <a:gd name="T8" fmla="*/ 17 w 35"/>
                    <a:gd name="T9" fmla="*/ 0 h 45"/>
                    <a:gd name="T10" fmla="*/ 11 w 35"/>
                    <a:gd name="T11" fmla="*/ 16 h 45"/>
                    <a:gd name="T12" fmla="*/ 0 w 35"/>
                    <a:gd name="T13" fmla="*/ 32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" h="45">
                      <a:moveTo>
                        <a:pt x="0" y="32"/>
                      </a:moveTo>
                      <a:lnTo>
                        <a:pt x="34" y="44"/>
                      </a:lnTo>
                      <a:lnTo>
                        <a:pt x="31" y="28"/>
                      </a:lnTo>
                      <a:lnTo>
                        <a:pt x="34" y="8"/>
                      </a:lnTo>
                      <a:lnTo>
                        <a:pt x="17" y="0"/>
                      </a:lnTo>
                      <a:lnTo>
                        <a:pt x="11" y="16"/>
                      </a:lnTo>
                      <a:lnTo>
                        <a:pt x="0" y="32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grpSp>
              <p:nvGrpSpPr>
                <p:cNvPr id="24586" name="Group 10">
                  <a:extLst>
                    <a:ext uri="{FF2B5EF4-FFF2-40B4-BE49-F238E27FC236}">
                      <a16:creationId xmlns:a16="http://schemas.microsoft.com/office/drawing/2014/main" id="{5869F95B-2FBC-4EC0-A3D1-076F432247E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232" y="1067"/>
                  <a:ext cx="1272" cy="1662"/>
                  <a:chOff x="1232" y="1067"/>
                  <a:chExt cx="1272" cy="1662"/>
                </a:xfrm>
              </p:grpSpPr>
              <p:sp>
                <p:nvSpPr>
                  <p:cNvPr id="24587" name="Freeform 11">
                    <a:extLst>
                      <a:ext uri="{FF2B5EF4-FFF2-40B4-BE49-F238E27FC236}">
                        <a16:creationId xmlns:a16="http://schemas.microsoft.com/office/drawing/2014/main" id="{64BA859B-0DB2-4033-AB20-355CD6D0964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232" y="1067"/>
                    <a:ext cx="914" cy="1662"/>
                  </a:xfrm>
                  <a:custGeom>
                    <a:avLst/>
                    <a:gdLst>
                      <a:gd name="T0" fmla="*/ 400 w 914"/>
                      <a:gd name="T1" fmla="*/ 1593 h 1662"/>
                      <a:gd name="T2" fmla="*/ 379 w 914"/>
                      <a:gd name="T3" fmla="*/ 1512 h 1662"/>
                      <a:gd name="T4" fmla="*/ 374 w 914"/>
                      <a:gd name="T5" fmla="*/ 1441 h 1662"/>
                      <a:gd name="T6" fmla="*/ 316 w 914"/>
                      <a:gd name="T7" fmla="*/ 1393 h 1662"/>
                      <a:gd name="T8" fmla="*/ 299 w 914"/>
                      <a:gd name="T9" fmla="*/ 1317 h 1662"/>
                      <a:gd name="T10" fmla="*/ 235 w 914"/>
                      <a:gd name="T11" fmla="*/ 1344 h 1662"/>
                      <a:gd name="T12" fmla="*/ 197 w 914"/>
                      <a:gd name="T13" fmla="*/ 1243 h 1662"/>
                      <a:gd name="T14" fmla="*/ 231 w 914"/>
                      <a:gd name="T15" fmla="*/ 1180 h 1662"/>
                      <a:gd name="T16" fmla="*/ 295 w 914"/>
                      <a:gd name="T17" fmla="*/ 1132 h 1662"/>
                      <a:gd name="T18" fmla="*/ 351 w 914"/>
                      <a:gd name="T19" fmla="*/ 1174 h 1662"/>
                      <a:gd name="T20" fmla="*/ 415 w 914"/>
                      <a:gd name="T21" fmla="*/ 1174 h 1662"/>
                      <a:gd name="T22" fmla="*/ 453 w 914"/>
                      <a:gd name="T23" fmla="*/ 1259 h 1662"/>
                      <a:gd name="T24" fmla="*/ 485 w 914"/>
                      <a:gd name="T25" fmla="*/ 1300 h 1662"/>
                      <a:gd name="T26" fmla="*/ 490 w 914"/>
                      <a:gd name="T27" fmla="*/ 1227 h 1662"/>
                      <a:gd name="T28" fmla="*/ 501 w 914"/>
                      <a:gd name="T29" fmla="*/ 1159 h 1662"/>
                      <a:gd name="T30" fmla="*/ 559 w 914"/>
                      <a:gd name="T31" fmla="*/ 1148 h 1662"/>
                      <a:gd name="T32" fmla="*/ 618 w 914"/>
                      <a:gd name="T33" fmla="*/ 1101 h 1662"/>
                      <a:gd name="T34" fmla="*/ 650 w 914"/>
                      <a:gd name="T35" fmla="*/ 1037 h 1662"/>
                      <a:gd name="T36" fmla="*/ 697 w 914"/>
                      <a:gd name="T37" fmla="*/ 1004 h 1662"/>
                      <a:gd name="T38" fmla="*/ 794 w 914"/>
                      <a:gd name="T39" fmla="*/ 968 h 1662"/>
                      <a:gd name="T40" fmla="*/ 797 w 914"/>
                      <a:gd name="T41" fmla="*/ 946 h 1662"/>
                      <a:gd name="T42" fmla="*/ 772 w 914"/>
                      <a:gd name="T43" fmla="*/ 885 h 1662"/>
                      <a:gd name="T44" fmla="*/ 907 w 914"/>
                      <a:gd name="T45" fmla="*/ 836 h 1662"/>
                      <a:gd name="T46" fmla="*/ 868 w 914"/>
                      <a:gd name="T47" fmla="*/ 767 h 1662"/>
                      <a:gd name="T48" fmla="*/ 831 w 914"/>
                      <a:gd name="T49" fmla="*/ 733 h 1662"/>
                      <a:gd name="T50" fmla="*/ 753 w 914"/>
                      <a:gd name="T51" fmla="*/ 635 h 1662"/>
                      <a:gd name="T52" fmla="*/ 695 w 914"/>
                      <a:gd name="T53" fmla="*/ 756 h 1662"/>
                      <a:gd name="T54" fmla="*/ 659 w 914"/>
                      <a:gd name="T55" fmla="*/ 796 h 1662"/>
                      <a:gd name="T56" fmla="*/ 638 w 914"/>
                      <a:gd name="T57" fmla="*/ 757 h 1662"/>
                      <a:gd name="T58" fmla="*/ 573 w 914"/>
                      <a:gd name="T59" fmla="*/ 656 h 1662"/>
                      <a:gd name="T60" fmla="*/ 657 w 914"/>
                      <a:gd name="T61" fmla="*/ 573 h 1662"/>
                      <a:gd name="T62" fmla="*/ 737 w 914"/>
                      <a:gd name="T63" fmla="*/ 550 h 1662"/>
                      <a:gd name="T64" fmla="*/ 765 w 914"/>
                      <a:gd name="T65" fmla="*/ 512 h 1662"/>
                      <a:gd name="T66" fmla="*/ 711 w 914"/>
                      <a:gd name="T67" fmla="*/ 503 h 1662"/>
                      <a:gd name="T68" fmla="*/ 710 w 914"/>
                      <a:gd name="T69" fmla="*/ 451 h 1662"/>
                      <a:gd name="T70" fmla="*/ 605 w 914"/>
                      <a:gd name="T71" fmla="*/ 287 h 1662"/>
                      <a:gd name="T72" fmla="*/ 588 w 914"/>
                      <a:gd name="T73" fmla="*/ 145 h 1662"/>
                      <a:gd name="T74" fmla="*/ 530 w 914"/>
                      <a:gd name="T75" fmla="*/ 40 h 1662"/>
                      <a:gd name="T76" fmla="*/ 474 w 914"/>
                      <a:gd name="T77" fmla="*/ 45 h 1662"/>
                      <a:gd name="T78" fmla="*/ 411 w 914"/>
                      <a:gd name="T79" fmla="*/ 23 h 1662"/>
                      <a:gd name="T80" fmla="*/ 295 w 914"/>
                      <a:gd name="T81" fmla="*/ 87 h 1662"/>
                      <a:gd name="T82" fmla="*/ 289 w 914"/>
                      <a:gd name="T83" fmla="*/ 114 h 1662"/>
                      <a:gd name="T84" fmla="*/ 351 w 914"/>
                      <a:gd name="T85" fmla="*/ 175 h 1662"/>
                      <a:gd name="T86" fmla="*/ 357 w 914"/>
                      <a:gd name="T87" fmla="*/ 264 h 1662"/>
                      <a:gd name="T88" fmla="*/ 266 w 914"/>
                      <a:gd name="T89" fmla="*/ 421 h 1662"/>
                      <a:gd name="T90" fmla="*/ 190 w 914"/>
                      <a:gd name="T91" fmla="*/ 547 h 1662"/>
                      <a:gd name="T92" fmla="*/ 125 w 914"/>
                      <a:gd name="T93" fmla="*/ 614 h 1662"/>
                      <a:gd name="T94" fmla="*/ 51 w 914"/>
                      <a:gd name="T95" fmla="*/ 730 h 1662"/>
                      <a:gd name="T96" fmla="*/ 17 w 914"/>
                      <a:gd name="T97" fmla="*/ 794 h 1662"/>
                      <a:gd name="T98" fmla="*/ 19 w 914"/>
                      <a:gd name="T99" fmla="*/ 894 h 1662"/>
                      <a:gd name="T100" fmla="*/ 7 w 914"/>
                      <a:gd name="T101" fmla="*/ 1037 h 1662"/>
                      <a:gd name="T102" fmla="*/ 28 w 914"/>
                      <a:gd name="T103" fmla="*/ 1021 h 1662"/>
                      <a:gd name="T104" fmla="*/ 51 w 914"/>
                      <a:gd name="T105" fmla="*/ 960 h 1662"/>
                      <a:gd name="T106" fmla="*/ 44 w 914"/>
                      <a:gd name="T107" fmla="*/ 1053 h 1662"/>
                      <a:gd name="T108" fmla="*/ 64 w 914"/>
                      <a:gd name="T109" fmla="*/ 1159 h 1662"/>
                      <a:gd name="T110" fmla="*/ 64 w 914"/>
                      <a:gd name="T111" fmla="*/ 1249 h 1662"/>
                      <a:gd name="T112" fmla="*/ 141 w 914"/>
                      <a:gd name="T113" fmla="*/ 1359 h 1662"/>
                      <a:gd name="T114" fmla="*/ 203 w 914"/>
                      <a:gd name="T115" fmla="*/ 1400 h 1662"/>
                      <a:gd name="T116" fmla="*/ 280 w 914"/>
                      <a:gd name="T117" fmla="*/ 1477 h 1662"/>
                      <a:gd name="T118" fmla="*/ 326 w 914"/>
                      <a:gd name="T119" fmla="*/ 1551 h 1662"/>
                      <a:gd name="T120" fmla="*/ 412 w 914"/>
                      <a:gd name="T121" fmla="*/ 1635 h 1662"/>
                      <a:gd name="T122" fmla="*/ 463 w 914"/>
                      <a:gd name="T123" fmla="*/ 1661 h 166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  <a:cxn ang="0">
                        <a:pos x="T108" y="T109"/>
                      </a:cxn>
                      <a:cxn ang="0">
                        <a:pos x="T110" y="T111"/>
                      </a:cxn>
                      <a:cxn ang="0">
                        <a:pos x="T112" y="T113"/>
                      </a:cxn>
                      <a:cxn ang="0">
                        <a:pos x="T114" y="T115"/>
                      </a:cxn>
                      <a:cxn ang="0">
                        <a:pos x="T116" y="T117"/>
                      </a:cxn>
                      <a:cxn ang="0">
                        <a:pos x="T118" y="T119"/>
                      </a:cxn>
                      <a:cxn ang="0">
                        <a:pos x="T120" y="T121"/>
                      </a:cxn>
                      <a:cxn ang="0">
                        <a:pos x="T122" y="T123"/>
                      </a:cxn>
                    </a:cxnLst>
                    <a:rect l="0" t="0" r="r" b="b"/>
                    <a:pathLst>
                      <a:path w="914" h="1662">
                        <a:moveTo>
                          <a:pt x="472" y="1624"/>
                        </a:moveTo>
                        <a:lnTo>
                          <a:pt x="434" y="1589"/>
                        </a:lnTo>
                        <a:lnTo>
                          <a:pt x="400" y="1593"/>
                        </a:lnTo>
                        <a:lnTo>
                          <a:pt x="367" y="1563"/>
                        </a:lnTo>
                        <a:lnTo>
                          <a:pt x="361" y="1525"/>
                        </a:lnTo>
                        <a:lnTo>
                          <a:pt x="379" y="1512"/>
                        </a:lnTo>
                        <a:lnTo>
                          <a:pt x="379" y="1502"/>
                        </a:lnTo>
                        <a:lnTo>
                          <a:pt x="390" y="1481"/>
                        </a:lnTo>
                        <a:lnTo>
                          <a:pt x="374" y="1441"/>
                        </a:lnTo>
                        <a:lnTo>
                          <a:pt x="348" y="1439"/>
                        </a:lnTo>
                        <a:lnTo>
                          <a:pt x="315" y="1412"/>
                        </a:lnTo>
                        <a:lnTo>
                          <a:pt x="316" y="1393"/>
                        </a:lnTo>
                        <a:lnTo>
                          <a:pt x="347" y="1344"/>
                        </a:lnTo>
                        <a:lnTo>
                          <a:pt x="337" y="1333"/>
                        </a:lnTo>
                        <a:lnTo>
                          <a:pt x="299" y="1317"/>
                        </a:lnTo>
                        <a:lnTo>
                          <a:pt x="280" y="1333"/>
                        </a:lnTo>
                        <a:lnTo>
                          <a:pt x="268" y="1349"/>
                        </a:lnTo>
                        <a:lnTo>
                          <a:pt x="235" y="1344"/>
                        </a:lnTo>
                        <a:lnTo>
                          <a:pt x="207" y="1332"/>
                        </a:lnTo>
                        <a:lnTo>
                          <a:pt x="181" y="1281"/>
                        </a:lnTo>
                        <a:lnTo>
                          <a:pt x="197" y="1243"/>
                        </a:lnTo>
                        <a:lnTo>
                          <a:pt x="203" y="1213"/>
                        </a:lnTo>
                        <a:lnTo>
                          <a:pt x="212" y="1197"/>
                        </a:lnTo>
                        <a:lnTo>
                          <a:pt x="231" y="1180"/>
                        </a:lnTo>
                        <a:lnTo>
                          <a:pt x="242" y="1162"/>
                        </a:lnTo>
                        <a:lnTo>
                          <a:pt x="268" y="1143"/>
                        </a:lnTo>
                        <a:lnTo>
                          <a:pt x="295" y="1132"/>
                        </a:lnTo>
                        <a:lnTo>
                          <a:pt x="316" y="1149"/>
                        </a:lnTo>
                        <a:lnTo>
                          <a:pt x="337" y="1153"/>
                        </a:lnTo>
                        <a:lnTo>
                          <a:pt x="351" y="1174"/>
                        </a:lnTo>
                        <a:lnTo>
                          <a:pt x="370" y="1171"/>
                        </a:lnTo>
                        <a:lnTo>
                          <a:pt x="395" y="1162"/>
                        </a:lnTo>
                        <a:lnTo>
                          <a:pt x="415" y="1174"/>
                        </a:lnTo>
                        <a:lnTo>
                          <a:pt x="453" y="1213"/>
                        </a:lnTo>
                        <a:lnTo>
                          <a:pt x="441" y="1242"/>
                        </a:lnTo>
                        <a:lnTo>
                          <a:pt x="453" y="1259"/>
                        </a:lnTo>
                        <a:lnTo>
                          <a:pt x="453" y="1270"/>
                        </a:lnTo>
                        <a:lnTo>
                          <a:pt x="469" y="1285"/>
                        </a:lnTo>
                        <a:lnTo>
                          <a:pt x="485" y="1300"/>
                        </a:lnTo>
                        <a:lnTo>
                          <a:pt x="492" y="1293"/>
                        </a:lnTo>
                        <a:lnTo>
                          <a:pt x="492" y="1265"/>
                        </a:lnTo>
                        <a:lnTo>
                          <a:pt x="490" y="1227"/>
                        </a:lnTo>
                        <a:lnTo>
                          <a:pt x="490" y="1191"/>
                        </a:lnTo>
                        <a:lnTo>
                          <a:pt x="485" y="1180"/>
                        </a:lnTo>
                        <a:lnTo>
                          <a:pt x="501" y="1159"/>
                        </a:lnTo>
                        <a:lnTo>
                          <a:pt x="528" y="1153"/>
                        </a:lnTo>
                        <a:lnTo>
                          <a:pt x="538" y="1142"/>
                        </a:lnTo>
                        <a:lnTo>
                          <a:pt x="559" y="1148"/>
                        </a:lnTo>
                        <a:lnTo>
                          <a:pt x="575" y="1130"/>
                        </a:lnTo>
                        <a:lnTo>
                          <a:pt x="601" y="1110"/>
                        </a:lnTo>
                        <a:lnTo>
                          <a:pt x="618" y="1101"/>
                        </a:lnTo>
                        <a:lnTo>
                          <a:pt x="611" y="1084"/>
                        </a:lnTo>
                        <a:lnTo>
                          <a:pt x="631" y="1058"/>
                        </a:lnTo>
                        <a:lnTo>
                          <a:pt x="650" y="1037"/>
                        </a:lnTo>
                        <a:lnTo>
                          <a:pt x="665" y="1027"/>
                        </a:lnTo>
                        <a:lnTo>
                          <a:pt x="704" y="1032"/>
                        </a:lnTo>
                        <a:lnTo>
                          <a:pt x="697" y="1004"/>
                        </a:lnTo>
                        <a:lnTo>
                          <a:pt x="733" y="985"/>
                        </a:lnTo>
                        <a:lnTo>
                          <a:pt x="765" y="972"/>
                        </a:lnTo>
                        <a:lnTo>
                          <a:pt x="794" y="968"/>
                        </a:lnTo>
                        <a:lnTo>
                          <a:pt x="782" y="995"/>
                        </a:lnTo>
                        <a:lnTo>
                          <a:pt x="811" y="965"/>
                        </a:lnTo>
                        <a:lnTo>
                          <a:pt x="797" y="946"/>
                        </a:lnTo>
                        <a:lnTo>
                          <a:pt x="795" y="907"/>
                        </a:lnTo>
                        <a:lnTo>
                          <a:pt x="765" y="907"/>
                        </a:lnTo>
                        <a:lnTo>
                          <a:pt x="772" y="885"/>
                        </a:lnTo>
                        <a:lnTo>
                          <a:pt x="862" y="886"/>
                        </a:lnTo>
                        <a:lnTo>
                          <a:pt x="913" y="856"/>
                        </a:lnTo>
                        <a:lnTo>
                          <a:pt x="907" y="836"/>
                        </a:lnTo>
                        <a:lnTo>
                          <a:pt x="884" y="812"/>
                        </a:lnTo>
                        <a:lnTo>
                          <a:pt x="885" y="776"/>
                        </a:lnTo>
                        <a:lnTo>
                          <a:pt x="868" y="767"/>
                        </a:lnTo>
                        <a:lnTo>
                          <a:pt x="860" y="743"/>
                        </a:lnTo>
                        <a:lnTo>
                          <a:pt x="849" y="728"/>
                        </a:lnTo>
                        <a:lnTo>
                          <a:pt x="831" y="733"/>
                        </a:lnTo>
                        <a:lnTo>
                          <a:pt x="797" y="705"/>
                        </a:lnTo>
                        <a:lnTo>
                          <a:pt x="786" y="673"/>
                        </a:lnTo>
                        <a:lnTo>
                          <a:pt x="753" y="635"/>
                        </a:lnTo>
                        <a:lnTo>
                          <a:pt x="707" y="683"/>
                        </a:lnTo>
                        <a:lnTo>
                          <a:pt x="707" y="738"/>
                        </a:lnTo>
                        <a:lnTo>
                          <a:pt x="695" y="756"/>
                        </a:lnTo>
                        <a:lnTo>
                          <a:pt x="676" y="757"/>
                        </a:lnTo>
                        <a:lnTo>
                          <a:pt x="663" y="767"/>
                        </a:lnTo>
                        <a:lnTo>
                          <a:pt x="659" y="796"/>
                        </a:lnTo>
                        <a:lnTo>
                          <a:pt x="643" y="828"/>
                        </a:lnTo>
                        <a:lnTo>
                          <a:pt x="624" y="796"/>
                        </a:lnTo>
                        <a:lnTo>
                          <a:pt x="638" y="757"/>
                        </a:lnTo>
                        <a:lnTo>
                          <a:pt x="633" y="728"/>
                        </a:lnTo>
                        <a:lnTo>
                          <a:pt x="614" y="718"/>
                        </a:lnTo>
                        <a:lnTo>
                          <a:pt x="573" y="656"/>
                        </a:lnTo>
                        <a:lnTo>
                          <a:pt x="576" y="634"/>
                        </a:lnTo>
                        <a:lnTo>
                          <a:pt x="624" y="573"/>
                        </a:lnTo>
                        <a:lnTo>
                          <a:pt x="657" y="573"/>
                        </a:lnTo>
                        <a:lnTo>
                          <a:pt x="686" y="570"/>
                        </a:lnTo>
                        <a:lnTo>
                          <a:pt x="701" y="544"/>
                        </a:lnTo>
                        <a:lnTo>
                          <a:pt x="737" y="550"/>
                        </a:lnTo>
                        <a:lnTo>
                          <a:pt x="749" y="534"/>
                        </a:lnTo>
                        <a:lnTo>
                          <a:pt x="782" y="537"/>
                        </a:lnTo>
                        <a:lnTo>
                          <a:pt x="765" y="512"/>
                        </a:lnTo>
                        <a:lnTo>
                          <a:pt x="760" y="477"/>
                        </a:lnTo>
                        <a:lnTo>
                          <a:pt x="733" y="513"/>
                        </a:lnTo>
                        <a:lnTo>
                          <a:pt x="711" y="503"/>
                        </a:lnTo>
                        <a:lnTo>
                          <a:pt x="739" y="463"/>
                        </a:lnTo>
                        <a:lnTo>
                          <a:pt x="737" y="422"/>
                        </a:lnTo>
                        <a:lnTo>
                          <a:pt x="710" y="451"/>
                        </a:lnTo>
                        <a:lnTo>
                          <a:pt x="685" y="477"/>
                        </a:lnTo>
                        <a:lnTo>
                          <a:pt x="601" y="410"/>
                        </a:lnTo>
                        <a:lnTo>
                          <a:pt x="605" y="287"/>
                        </a:lnTo>
                        <a:lnTo>
                          <a:pt x="567" y="249"/>
                        </a:lnTo>
                        <a:lnTo>
                          <a:pt x="563" y="203"/>
                        </a:lnTo>
                        <a:lnTo>
                          <a:pt x="588" y="145"/>
                        </a:lnTo>
                        <a:lnTo>
                          <a:pt x="596" y="80"/>
                        </a:lnTo>
                        <a:lnTo>
                          <a:pt x="564" y="43"/>
                        </a:lnTo>
                        <a:lnTo>
                          <a:pt x="530" y="40"/>
                        </a:lnTo>
                        <a:lnTo>
                          <a:pt x="509" y="29"/>
                        </a:lnTo>
                        <a:lnTo>
                          <a:pt x="506" y="0"/>
                        </a:lnTo>
                        <a:lnTo>
                          <a:pt x="474" y="45"/>
                        </a:lnTo>
                        <a:lnTo>
                          <a:pt x="444" y="49"/>
                        </a:lnTo>
                        <a:lnTo>
                          <a:pt x="434" y="11"/>
                        </a:lnTo>
                        <a:lnTo>
                          <a:pt x="411" y="23"/>
                        </a:lnTo>
                        <a:lnTo>
                          <a:pt x="385" y="26"/>
                        </a:lnTo>
                        <a:lnTo>
                          <a:pt x="318" y="96"/>
                        </a:lnTo>
                        <a:lnTo>
                          <a:pt x="295" y="87"/>
                        </a:lnTo>
                        <a:lnTo>
                          <a:pt x="264" y="35"/>
                        </a:lnTo>
                        <a:lnTo>
                          <a:pt x="267" y="80"/>
                        </a:lnTo>
                        <a:lnTo>
                          <a:pt x="289" y="114"/>
                        </a:lnTo>
                        <a:lnTo>
                          <a:pt x="325" y="142"/>
                        </a:lnTo>
                        <a:lnTo>
                          <a:pt x="348" y="145"/>
                        </a:lnTo>
                        <a:lnTo>
                          <a:pt x="351" y="175"/>
                        </a:lnTo>
                        <a:lnTo>
                          <a:pt x="366" y="199"/>
                        </a:lnTo>
                        <a:lnTo>
                          <a:pt x="356" y="220"/>
                        </a:lnTo>
                        <a:lnTo>
                          <a:pt x="357" y="264"/>
                        </a:lnTo>
                        <a:lnTo>
                          <a:pt x="337" y="328"/>
                        </a:lnTo>
                        <a:lnTo>
                          <a:pt x="287" y="416"/>
                        </a:lnTo>
                        <a:lnTo>
                          <a:pt x="266" y="421"/>
                        </a:lnTo>
                        <a:lnTo>
                          <a:pt x="226" y="506"/>
                        </a:lnTo>
                        <a:lnTo>
                          <a:pt x="213" y="554"/>
                        </a:lnTo>
                        <a:lnTo>
                          <a:pt x="190" y="547"/>
                        </a:lnTo>
                        <a:lnTo>
                          <a:pt x="187" y="564"/>
                        </a:lnTo>
                        <a:lnTo>
                          <a:pt x="157" y="595"/>
                        </a:lnTo>
                        <a:lnTo>
                          <a:pt x="125" y="614"/>
                        </a:lnTo>
                        <a:lnTo>
                          <a:pt x="81" y="657"/>
                        </a:lnTo>
                        <a:lnTo>
                          <a:pt x="49" y="698"/>
                        </a:lnTo>
                        <a:lnTo>
                          <a:pt x="51" y="730"/>
                        </a:lnTo>
                        <a:lnTo>
                          <a:pt x="39" y="747"/>
                        </a:lnTo>
                        <a:lnTo>
                          <a:pt x="25" y="766"/>
                        </a:lnTo>
                        <a:lnTo>
                          <a:pt x="17" y="794"/>
                        </a:lnTo>
                        <a:lnTo>
                          <a:pt x="25" y="823"/>
                        </a:lnTo>
                        <a:lnTo>
                          <a:pt x="32" y="870"/>
                        </a:lnTo>
                        <a:lnTo>
                          <a:pt x="19" y="894"/>
                        </a:lnTo>
                        <a:lnTo>
                          <a:pt x="6" y="943"/>
                        </a:lnTo>
                        <a:lnTo>
                          <a:pt x="0" y="1007"/>
                        </a:lnTo>
                        <a:lnTo>
                          <a:pt x="7" y="1037"/>
                        </a:lnTo>
                        <a:lnTo>
                          <a:pt x="1" y="1094"/>
                        </a:lnTo>
                        <a:lnTo>
                          <a:pt x="19" y="1116"/>
                        </a:lnTo>
                        <a:lnTo>
                          <a:pt x="28" y="1021"/>
                        </a:lnTo>
                        <a:lnTo>
                          <a:pt x="28" y="950"/>
                        </a:lnTo>
                        <a:lnTo>
                          <a:pt x="46" y="927"/>
                        </a:lnTo>
                        <a:lnTo>
                          <a:pt x="51" y="960"/>
                        </a:lnTo>
                        <a:lnTo>
                          <a:pt x="45" y="984"/>
                        </a:lnTo>
                        <a:lnTo>
                          <a:pt x="45" y="1008"/>
                        </a:lnTo>
                        <a:lnTo>
                          <a:pt x="44" y="1053"/>
                        </a:lnTo>
                        <a:lnTo>
                          <a:pt x="55" y="1095"/>
                        </a:lnTo>
                        <a:lnTo>
                          <a:pt x="58" y="1139"/>
                        </a:lnTo>
                        <a:lnTo>
                          <a:pt x="64" y="1159"/>
                        </a:lnTo>
                        <a:lnTo>
                          <a:pt x="73" y="1184"/>
                        </a:lnTo>
                        <a:lnTo>
                          <a:pt x="58" y="1213"/>
                        </a:lnTo>
                        <a:lnTo>
                          <a:pt x="64" y="1249"/>
                        </a:lnTo>
                        <a:lnTo>
                          <a:pt x="80" y="1297"/>
                        </a:lnTo>
                        <a:lnTo>
                          <a:pt x="109" y="1322"/>
                        </a:lnTo>
                        <a:lnTo>
                          <a:pt x="141" y="1359"/>
                        </a:lnTo>
                        <a:lnTo>
                          <a:pt x="165" y="1387"/>
                        </a:lnTo>
                        <a:lnTo>
                          <a:pt x="181" y="1383"/>
                        </a:lnTo>
                        <a:lnTo>
                          <a:pt x="203" y="1400"/>
                        </a:lnTo>
                        <a:lnTo>
                          <a:pt x="221" y="1412"/>
                        </a:lnTo>
                        <a:lnTo>
                          <a:pt x="232" y="1433"/>
                        </a:lnTo>
                        <a:lnTo>
                          <a:pt x="280" y="1477"/>
                        </a:lnTo>
                        <a:lnTo>
                          <a:pt x="295" y="1483"/>
                        </a:lnTo>
                        <a:lnTo>
                          <a:pt x="325" y="1509"/>
                        </a:lnTo>
                        <a:lnTo>
                          <a:pt x="326" y="1551"/>
                        </a:lnTo>
                        <a:lnTo>
                          <a:pt x="363" y="1595"/>
                        </a:lnTo>
                        <a:lnTo>
                          <a:pt x="395" y="1631"/>
                        </a:lnTo>
                        <a:lnTo>
                          <a:pt x="412" y="1635"/>
                        </a:lnTo>
                        <a:lnTo>
                          <a:pt x="427" y="1624"/>
                        </a:lnTo>
                        <a:lnTo>
                          <a:pt x="437" y="1619"/>
                        </a:lnTo>
                        <a:lnTo>
                          <a:pt x="463" y="1661"/>
                        </a:lnTo>
                        <a:lnTo>
                          <a:pt x="472" y="1624"/>
                        </a:lnTo>
                      </a:path>
                    </a:pathLst>
                  </a:custGeom>
                  <a:solidFill>
                    <a:srgbClr val="008000"/>
                  </a:solidFill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24588" name="Freeform 12">
                    <a:extLst>
                      <a:ext uri="{FF2B5EF4-FFF2-40B4-BE49-F238E27FC236}">
                        <a16:creationId xmlns:a16="http://schemas.microsoft.com/office/drawing/2014/main" id="{65226580-9C84-4A24-9F13-C40F0826412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634" y="2380"/>
                    <a:ext cx="159" cy="106"/>
                  </a:xfrm>
                  <a:custGeom>
                    <a:avLst/>
                    <a:gdLst>
                      <a:gd name="T0" fmla="*/ 3 w 159"/>
                      <a:gd name="T1" fmla="*/ 0 h 106"/>
                      <a:gd name="T2" fmla="*/ 46 w 159"/>
                      <a:gd name="T3" fmla="*/ 9 h 106"/>
                      <a:gd name="T4" fmla="*/ 72 w 159"/>
                      <a:gd name="T5" fmla="*/ 31 h 106"/>
                      <a:gd name="T6" fmla="*/ 90 w 159"/>
                      <a:gd name="T7" fmla="*/ 48 h 106"/>
                      <a:gd name="T8" fmla="*/ 103 w 159"/>
                      <a:gd name="T9" fmla="*/ 51 h 106"/>
                      <a:gd name="T10" fmla="*/ 125 w 159"/>
                      <a:gd name="T11" fmla="*/ 70 h 106"/>
                      <a:gd name="T12" fmla="*/ 141 w 159"/>
                      <a:gd name="T13" fmla="*/ 90 h 106"/>
                      <a:gd name="T14" fmla="*/ 158 w 159"/>
                      <a:gd name="T15" fmla="*/ 105 h 106"/>
                      <a:gd name="T16" fmla="*/ 122 w 159"/>
                      <a:gd name="T17" fmla="*/ 105 h 106"/>
                      <a:gd name="T18" fmla="*/ 99 w 159"/>
                      <a:gd name="T19" fmla="*/ 80 h 106"/>
                      <a:gd name="T20" fmla="*/ 68 w 159"/>
                      <a:gd name="T21" fmla="*/ 71 h 106"/>
                      <a:gd name="T22" fmla="*/ 51 w 159"/>
                      <a:gd name="T23" fmla="*/ 51 h 106"/>
                      <a:gd name="T24" fmla="*/ 20 w 159"/>
                      <a:gd name="T25" fmla="*/ 38 h 106"/>
                      <a:gd name="T26" fmla="*/ 0 w 159"/>
                      <a:gd name="T27" fmla="*/ 25 h 106"/>
                      <a:gd name="T28" fmla="*/ 3 w 159"/>
                      <a:gd name="T29" fmla="*/ 0 h 10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</a:cxnLst>
                    <a:rect l="0" t="0" r="r" b="b"/>
                    <a:pathLst>
                      <a:path w="159" h="106">
                        <a:moveTo>
                          <a:pt x="3" y="0"/>
                        </a:moveTo>
                        <a:lnTo>
                          <a:pt x="46" y="9"/>
                        </a:lnTo>
                        <a:lnTo>
                          <a:pt x="72" y="31"/>
                        </a:lnTo>
                        <a:lnTo>
                          <a:pt x="90" y="48"/>
                        </a:lnTo>
                        <a:lnTo>
                          <a:pt x="103" y="51"/>
                        </a:lnTo>
                        <a:lnTo>
                          <a:pt x="125" y="70"/>
                        </a:lnTo>
                        <a:lnTo>
                          <a:pt x="141" y="90"/>
                        </a:lnTo>
                        <a:lnTo>
                          <a:pt x="158" y="105"/>
                        </a:lnTo>
                        <a:lnTo>
                          <a:pt x="122" y="105"/>
                        </a:lnTo>
                        <a:lnTo>
                          <a:pt x="99" y="80"/>
                        </a:lnTo>
                        <a:lnTo>
                          <a:pt x="68" y="71"/>
                        </a:lnTo>
                        <a:lnTo>
                          <a:pt x="51" y="51"/>
                        </a:lnTo>
                        <a:lnTo>
                          <a:pt x="20" y="38"/>
                        </a:lnTo>
                        <a:lnTo>
                          <a:pt x="0" y="25"/>
                        </a:lnTo>
                        <a:lnTo>
                          <a:pt x="3" y="0"/>
                        </a:lnTo>
                      </a:path>
                    </a:pathLst>
                  </a:custGeom>
                  <a:solidFill>
                    <a:srgbClr val="008000"/>
                  </a:solidFill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24589" name="Freeform 13">
                    <a:extLst>
                      <a:ext uri="{FF2B5EF4-FFF2-40B4-BE49-F238E27FC236}">
                        <a16:creationId xmlns:a16="http://schemas.microsoft.com/office/drawing/2014/main" id="{400DF33E-B2EE-44F1-8645-B572F5F5031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791" y="2490"/>
                    <a:ext cx="91" cy="49"/>
                  </a:xfrm>
                  <a:custGeom>
                    <a:avLst/>
                    <a:gdLst>
                      <a:gd name="T0" fmla="*/ 0 w 91"/>
                      <a:gd name="T1" fmla="*/ 26 h 49"/>
                      <a:gd name="T2" fmla="*/ 27 w 91"/>
                      <a:gd name="T3" fmla="*/ 0 h 49"/>
                      <a:gd name="T4" fmla="*/ 59 w 91"/>
                      <a:gd name="T5" fmla="*/ 5 h 49"/>
                      <a:gd name="T6" fmla="*/ 90 w 91"/>
                      <a:gd name="T7" fmla="*/ 32 h 49"/>
                      <a:gd name="T8" fmla="*/ 90 w 91"/>
                      <a:gd name="T9" fmla="*/ 44 h 49"/>
                      <a:gd name="T10" fmla="*/ 68 w 91"/>
                      <a:gd name="T11" fmla="*/ 48 h 49"/>
                      <a:gd name="T12" fmla="*/ 52 w 91"/>
                      <a:gd name="T13" fmla="*/ 38 h 49"/>
                      <a:gd name="T14" fmla="*/ 27 w 91"/>
                      <a:gd name="T15" fmla="*/ 38 h 49"/>
                      <a:gd name="T16" fmla="*/ 0 w 91"/>
                      <a:gd name="T17" fmla="*/ 26 h 4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91" h="49">
                        <a:moveTo>
                          <a:pt x="0" y="26"/>
                        </a:moveTo>
                        <a:lnTo>
                          <a:pt x="27" y="0"/>
                        </a:lnTo>
                        <a:lnTo>
                          <a:pt x="59" y="5"/>
                        </a:lnTo>
                        <a:lnTo>
                          <a:pt x="90" y="32"/>
                        </a:lnTo>
                        <a:lnTo>
                          <a:pt x="90" y="44"/>
                        </a:lnTo>
                        <a:lnTo>
                          <a:pt x="68" y="48"/>
                        </a:lnTo>
                        <a:lnTo>
                          <a:pt x="52" y="38"/>
                        </a:lnTo>
                        <a:lnTo>
                          <a:pt x="27" y="38"/>
                        </a:lnTo>
                        <a:lnTo>
                          <a:pt x="0" y="26"/>
                        </a:lnTo>
                      </a:path>
                    </a:pathLst>
                  </a:custGeom>
                  <a:solidFill>
                    <a:srgbClr val="008000"/>
                  </a:solidFill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24590" name="Freeform 14">
                    <a:extLst>
                      <a:ext uri="{FF2B5EF4-FFF2-40B4-BE49-F238E27FC236}">
                        <a16:creationId xmlns:a16="http://schemas.microsoft.com/office/drawing/2014/main" id="{DCC4E490-BC73-477A-A720-E938B71B271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849" y="1377"/>
                    <a:ext cx="88" cy="107"/>
                  </a:xfrm>
                  <a:custGeom>
                    <a:avLst/>
                    <a:gdLst>
                      <a:gd name="T0" fmla="*/ 19 w 88"/>
                      <a:gd name="T1" fmla="*/ 0 h 107"/>
                      <a:gd name="T2" fmla="*/ 42 w 88"/>
                      <a:gd name="T3" fmla="*/ 18 h 107"/>
                      <a:gd name="T4" fmla="*/ 49 w 88"/>
                      <a:gd name="T5" fmla="*/ 16 h 107"/>
                      <a:gd name="T6" fmla="*/ 84 w 88"/>
                      <a:gd name="T7" fmla="*/ 47 h 107"/>
                      <a:gd name="T8" fmla="*/ 87 w 88"/>
                      <a:gd name="T9" fmla="*/ 60 h 107"/>
                      <a:gd name="T10" fmla="*/ 74 w 88"/>
                      <a:gd name="T11" fmla="*/ 70 h 107"/>
                      <a:gd name="T12" fmla="*/ 74 w 88"/>
                      <a:gd name="T13" fmla="*/ 76 h 107"/>
                      <a:gd name="T14" fmla="*/ 64 w 88"/>
                      <a:gd name="T15" fmla="*/ 80 h 107"/>
                      <a:gd name="T16" fmla="*/ 64 w 88"/>
                      <a:gd name="T17" fmla="*/ 85 h 107"/>
                      <a:gd name="T18" fmla="*/ 53 w 88"/>
                      <a:gd name="T19" fmla="*/ 106 h 107"/>
                      <a:gd name="T20" fmla="*/ 36 w 88"/>
                      <a:gd name="T21" fmla="*/ 95 h 107"/>
                      <a:gd name="T22" fmla="*/ 26 w 88"/>
                      <a:gd name="T23" fmla="*/ 100 h 107"/>
                      <a:gd name="T24" fmla="*/ 0 w 88"/>
                      <a:gd name="T25" fmla="*/ 64 h 107"/>
                      <a:gd name="T26" fmla="*/ 14 w 88"/>
                      <a:gd name="T27" fmla="*/ 40 h 107"/>
                      <a:gd name="T28" fmla="*/ 19 w 88"/>
                      <a:gd name="T29" fmla="*/ 0 h 10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</a:cxnLst>
                    <a:rect l="0" t="0" r="r" b="b"/>
                    <a:pathLst>
                      <a:path w="88" h="107">
                        <a:moveTo>
                          <a:pt x="19" y="0"/>
                        </a:moveTo>
                        <a:lnTo>
                          <a:pt x="42" y="18"/>
                        </a:lnTo>
                        <a:lnTo>
                          <a:pt x="49" y="16"/>
                        </a:lnTo>
                        <a:lnTo>
                          <a:pt x="84" y="47"/>
                        </a:lnTo>
                        <a:lnTo>
                          <a:pt x="87" y="60"/>
                        </a:lnTo>
                        <a:lnTo>
                          <a:pt x="74" y="70"/>
                        </a:lnTo>
                        <a:lnTo>
                          <a:pt x="74" y="76"/>
                        </a:lnTo>
                        <a:lnTo>
                          <a:pt x="64" y="80"/>
                        </a:lnTo>
                        <a:lnTo>
                          <a:pt x="64" y="85"/>
                        </a:lnTo>
                        <a:lnTo>
                          <a:pt x="53" y="106"/>
                        </a:lnTo>
                        <a:lnTo>
                          <a:pt x="36" y="95"/>
                        </a:lnTo>
                        <a:lnTo>
                          <a:pt x="26" y="100"/>
                        </a:lnTo>
                        <a:lnTo>
                          <a:pt x="0" y="64"/>
                        </a:lnTo>
                        <a:lnTo>
                          <a:pt x="14" y="40"/>
                        </a:lnTo>
                        <a:lnTo>
                          <a:pt x="19" y="0"/>
                        </a:lnTo>
                      </a:path>
                    </a:pathLst>
                  </a:custGeom>
                  <a:solidFill>
                    <a:srgbClr val="008000"/>
                  </a:solidFill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24591" name="Freeform 15">
                    <a:extLst>
                      <a:ext uri="{FF2B5EF4-FFF2-40B4-BE49-F238E27FC236}">
                        <a16:creationId xmlns:a16="http://schemas.microsoft.com/office/drawing/2014/main" id="{CD5F2B07-4E17-488A-915E-D264176DB406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939" y="1353"/>
                    <a:ext cx="57" cy="50"/>
                  </a:xfrm>
                  <a:custGeom>
                    <a:avLst/>
                    <a:gdLst>
                      <a:gd name="T0" fmla="*/ 0 w 57"/>
                      <a:gd name="T1" fmla="*/ 27 h 50"/>
                      <a:gd name="T2" fmla="*/ 32 w 57"/>
                      <a:gd name="T3" fmla="*/ 49 h 50"/>
                      <a:gd name="T4" fmla="*/ 37 w 57"/>
                      <a:gd name="T5" fmla="*/ 40 h 50"/>
                      <a:gd name="T6" fmla="*/ 56 w 57"/>
                      <a:gd name="T7" fmla="*/ 19 h 50"/>
                      <a:gd name="T8" fmla="*/ 46 w 57"/>
                      <a:gd name="T9" fmla="*/ 7 h 50"/>
                      <a:gd name="T10" fmla="*/ 36 w 57"/>
                      <a:gd name="T11" fmla="*/ 11 h 50"/>
                      <a:gd name="T12" fmla="*/ 32 w 57"/>
                      <a:gd name="T13" fmla="*/ 0 h 50"/>
                      <a:gd name="T14" fmla="*/ 21 w 57"/>
                      <a:gd name="T15" fmla="*/ 14 h 50"/>
                      <a:gd name="T16" fmla="*/ 0 w 57"/>
                      <a:gd name="T17" fmla="*/ 27 h 5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57" h="50">
                        <a:moveTo>
                          <a:pt x="0" y="27"/>
                        </a:moveTo>
                        <a:lnTo>
                          <a:pt x="32" y="49"/>
                        </a:lnTo>
                        <a:lnTo>
                          <a:pt x="37" y="40"/>
                        </a:lnTo>
                        <a:lnTo>
                          <a:pt x="56" y="19"/>
                        </a:lnTo>
                        <a:lnTo>
                          <a:pt x="46" y="7"/>
                        </a:lnTo>
                        <a:lnTo>
                          <a:pt x="36" y="11"/>
                        </a:lnTo>
                        <a:lnTo>
                          <a:pt x="32" y="0"/>
                        </a:lnTo>
                        <a:lnTo>
                          <a:pt x="21" y="14"/>
                        </a:lnTo>
                        <a:lnTo>
                          <a:pt x="0" y="27"/>
                        </a:lnTo>
                      </a:path>
                    </a:pathLst>
                  </a:custGeom>
                  <a:solidFill>
                    <a:srgbClr val="008000"/>
                  </a:solidFill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24592" name="Freeform 16">
                    <a:extLst>
                      <a:ext uri="{FF2B5EF4-FFF2-40B4-BE49-F238E27FC236}">
                        <a16:creationId xmlns:a16="http://schemas.microsoft.com/office/drawing/2014/main" id="{314166F9-0B93-4C26-A73C-944E3179CE1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863" y="1334"/>
                    <a:ext cx="58" cy="36"/>
                  </a:xfrm>
                  <a:custGeom>
                    <a:avLst/>
                    <a:gdLst>
                      <a:gd name="T0" fmla="*/ 0 w 58"/>
                      <a:gd name="T1" fmla="*/ 1 h 36"/>
                      <a:gd name="T2" fmla="*/ 31 w 58"/>
                      <a:gd name="T3" fmla="*/ 0 h 36"/>
                      <a:gd name="T4" fmla="*/ 57 w 58"/>
                      <a:gd name="T5" fmla="*/ 33 h 36"/>
                      <a:gd name="T6" fmla="*/ 34 w 58"/>
                      <a:gd name="T7" fmla="*/ 35 h 36"/>
                      <a:gd name="T8" fmla="*/ 32 w 58"/>
                      <a:gd name="T9" fmla="*/ 27 h 36"/>
                      <a:gd name="T10" fmla="*/ 21 w 58"/>
                      <a:gd name="T11" fmla="*/ 35 h 36"/>
                      <a:gd name="T12" fmla="*/ 19 w 58"/>
                      <a:gd name="T13" fmla="*/ 35 h 36"/>
                      <a:gd name="T14" fmla="*/ 10 w 58"/>
                      <a:gd name="T15" fmla="*/ 27 h 36"/>
                      <a:gd name="T16" fmla="*/ 13 w 58"/>
                      <a:gd name="T17" fmla="*/ 19 h 36"/>
                      <a:gd name="T18" fmla="*/ 0 w 58"/>
                      <a:gd name="T19" fmla="*/ 1 h 3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58" h="36">
                        <a:moveTo>
                          <a:pt x="0" y="1"/>
                        </a:moveTo>
                        <a:lnTo>
                          <a:pt x="31" y="0"/>
                        </a:lnTo>
                        <a:lnTo>
                          <a:pt x="57" y="33"/>
                        </a:lnTo>
                        <a:lnTo>
                          <a:pt x="34" y="35"/>
                        </a:lnTo>
                        <a:lnTo>
                          <a:pt x="32" y="27"/>
                        </a:lnTo>
                        <a:lnTo>
                          <a:pt x="21" y="35"/>
                        </a:lnTo>
                        <a:lnTo>
                          <a:pt x="19" y="35"/>
                        </a:lnTo>
                        <a:lnTo>
                          <a:pt x="10" y="27"/>
                        </a:lnTo>
                        <a:lnTo>
                          <a:pt x="13" y="19"/>
                        </a:lnTo>
                        <a:lnTo>
                          <a:pt x="0" y="1"/>
                        </a:lnTo>
                      </a:path>
                    </a:pathLst>
                  </a:custGeom>
                  <a:solidFill>
                    <a:srgbClr val="008000"/>
                  </a:solidFill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24593" name="Freeform 17">
                    <a:extLst>
                      <a:ext uri="{FF2B5EF4-FFF2-40B4-BE49-F238E27FC236}">
                        <a16:creationId xmlns:a16="http://schemas.microsoft.com/office/drawing/2014/main" id="{3E0D44CE-083A-4741-8757-ADEA775DC9B6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992" y="1486"/>
                    <a:ext cx="138" cy="251"/>
                  </a:xfrm>
                  <a:custGeom>
                    <a:avLst/>
                    <a:gdLst>
                      <a:gd name="T0" fmla="*/ 58 w 138"/>
                      <a:gd name="T1" fmla="*/ 138 h 251"/>
                      <a:gd name="T2" fmla="*/ 37 w 138"/>
                      <a:gd name="T3" fmla="*/ 168 h 251"/>
                      <a:gd name="T4" fmla="*/ 26 w 138"/>
                      <a:gd name="T5" fmla="*/ 168 h 251"/>
                      <a:gd name="T6" fmla="*/ 18 w 138"/>
                      <a:gd name="T7" fmla="*/ 176 h 251"/>
                      <a:gd name="T8" fmla="*/ 6 w 138"/>
                      <a:gd name="T9" fmla="*/ 177 h 251"/>
                      <a:gd name="T10" fmla="*/ 5 w 138"/>
                      <a:gd name="T11" fmla="*/ 184 h 251"/>
                      <a:gd name="T12" fmla="*/ 22 w 138"/>
                      <a:gd name="T13" fmla="*/ 186 h 251"/>
                      <a:gd name="T14" fmla="*/ 31 w 138"/>
                      <a:gd name="T15" fmla="*/ 192 h 251"/>
                      <a:gd name="T16" fmla="*/ 38 w 138"/>
                      <a:gd name="T17" fmla="*/ 203 h 251"/>
                      <a:gd name="T18" fmla="*/ 38 w 138"/>
                      <a:gd name="T19" fmla="*/ 208 h 251"/>
                      <a:gd name="T20" fmla="*/ 51 w 138"/>
                      <a:gd name="T21" fmla="*/ 218 h 251"/>
                      <a:gd name="T22" fmla="*/ 51 w 138"/>
                      <a:gd name="T23" fmla="*/ 228 h 251"/>
                      <a:gd name="T24" fmla="*/ 58 w 138"/>
                      <a:gd name="T25" fmla="*/ 228 h 251"/>
                      <a:gd name="T26" fmla="*/ 85 w 138"/>
                      <a:gd name="T27" fmla="*/ 250 h 251"/>
                      <a:gd name="T28" fmla="*/ 79 w 138"/>
                      <a:gd name="T29" fmla="*/ 234 h 251"/>
                      <a:gd name="T30" fmla="*/ 79 w 138"/>
                      <a:gd name="T31" fmla="*/ 218 h 251"/>
                      <a:gd name="T32" fmla="*/ 86 w 138"/>
                      <a:gd name="T33" fmla="*/ 218 h 251"/>
                      <a:gd name="T34" fmla="*/ 95 w 138"/>
                      <a:gd name="T35" fmla="*/ 225 h 251"/>
                      <a:gd name="T36" fmla="*/ 100 w 138"/>
                      <a:gd name="T37" fmla="*/ 225 h 251"/>
                      <a:gd name="T38" fmla="*/ 103 w 138"/>
                      <a:gd name="T39" fmla="*/ 227 h 251"/>
                      <a:gd name="T40" fmla="*/ 108 w 138"/>
                      <a:gd name="T41" fmla="*/ 225 h 251"/>
                      <a:gd name="T42" fmla="*/ 108 w 138"/>
                      <a:gd name="T43" fmla="*/ 212 h 251"/>
                      <a:gd name="T44" fmla="*/ 100 w 138"/>
                      <a:gd name="T45" fmla="*/ 203 h 251"/>
                      <a:gd name="T46" fmla="*/ 98 w 138"/>
                      <a:gd name="T47" fmla="*/ 186 h 251"/>
                      <a:gd name="T48" fmla="*/ 102 w 138"/>
                      <a:gd name="T49" fmla="*/ 170 h 251"/>
                      <a:gd name="T50" fmla="*/ 131 w 138"/>
                      <a:gd name="T51" fmla="*/ 199 h 251"/>
                      <a:gd name="T52" fmla="*/ 131 w 138"/>
                      <a:gd name="T53" fmla="*/ 182 h 251"/>
                      <a:gd name="T54" fmla="*/ 137 w 138"/>
                      <a:gd name="T55" fmla="*/ 161 h 251"/>
                      <a:gd name="T56" fmla="*/ 116 w 138"/>
                      <a:gd name="T57" fmla="*/ 138 h 251"/>
                      <a:gd name="T58" fmla="*/ 115 w 138"/>
                      <a:gd name="T59" fmla="*/ 125 h 251"/>
                      <a:gd name="T60" fmla="*/ 116 w 138"/>
                      <a:gd name="T61" fmla="*/ 93 h 251"/>
                      <a:gd name="T62" fmla="*/ 89 w 138"/>
                      <a:gd name="T63" fmla="*/ 58 h 251"/>
                      <a:gd name="T64" fmla="*/ 64 w 138"/>
                      <a:gd name="T65" fmla="*/ 38 h 251"/>
                      <a:gd name="T66" fmla="*/ 70 w 138"/>
                      <a:gd name="T67" fmla="*/ 28 h 251"/>
                      <a:gd name="T68" fmla="*/ 57 w 138"/>
                      <a:gd name="T69" fmla="*/ 19 h 251"/>
                      <a:gd name="T70" fmla="*/ 57 w 138"/>
                      <a:gd name="T71" fmla="*/ 6 h 251"/>
                      <a:gd name="T72" fmla="*/ 37 w 138"/>
                      <a:gd name="T73" fmla="*/ 28 h 251"/>
                      <a:gd name="T74" fmla="*/ 31 w 138"/>
                      <a:gd name="T75" fmla="*/ 22 h 251"/>
                      <a:gd name="T76" fmla="*/ 38 w 138"/>
                      <a:gd name="T77" fmla="*/ 10 h 251"/>
                      <a:gd name="T78" fmla="*/ 38 w 138"/>
                      <a:gd name="T79" fmla="*/ 0 h 251"/>
                      <a:gd name="T80" fmla="*/ 26 w 138"/>
                      <a:gd name="T81" fmla="*/ 0 h 251"/>
                      <a:gd name="T82" fmla="*/ 15 w 138"/>
                      <a:gd name="T83" fmla="*/ 5 h 251"/>
                      <a:gd name="T84" fmla="*/ 0 w 138"/>
                      <a:gd name="T85" fmla="*/ 9 h 251"/>
                      <a:gd name="T86" fmla="*/ 0 w 138"/>
                      <a:gd name="T87" fmla="*/ 22 h 251"/>
                      <a:gd name="T88" fmla="*/ 0 w 138"/>
                      <a:gd name="T89" fmla="*/ 35 h 251"/>
                      <a:gd name="T90" fmla="*/ 5 w 138"/>
                      <a:gd name="T91" fmla="*/ 41 h 251"/>
                      <a:gd name="T92" fmla="*/ 21 w 138"/>
                      <a:gd name="T93" fmla="*/ 50 h 251"/>
                      <a:gd name="T94" fmla="*/ 18 w 138"/>
                      <a:gd name="T95" fmla="*/ 64 h 251"/>
                      <a:gd name="T96" fmla="*/ 25 w 138"/>
                      <a:gd name="T97" fmla="*/ 70 h 251"/>
                      <a:gd name="T98" fmla="*/ 34 w 138"/>
                      <a:gd name="T99" fmla="*/ 74 h 251"/>
                      <a:gd name="T100" fmla="*/ 47 w 138"/>
                      <a:gd name="T101" fmla="*/ 74 h 251"/>
                      <a:gd name="T102" fmla="*/ 57 w 138"/>
                      <a:gd name="T103" fmla="*/ 86 h 251"/>
                      <a:gd name="T104" fmla="*/ 58 w 138"/>
                      <a:gd name="T105" fmla="*/ 102 h 251"/>
                      <a:gd name="T106" fmla="*/ 57 w 138"/>
                      <a:gd name="T107" fmla="*/ 122 h 251"/>
                      <a:gd name="T108" fmla="*/ 58 w 138"/>
                      <a:gd name="T109" fmla="*/ 138 h 25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  <a:cxn ang="0">
                        <a:pos x="T108" y="T109"/>
                      </a:cxn>
                    </a:cxnLst>
                    <a:rect l="0" t="0" r="r" b="b"/>
                    <a:pathLst>
                      <a:path w="138" h="251">
                        <a:moveTo>
                          <a:pt x="58" y="138"/>
                        </a:moveTo>
                        <a:lnTo>
                          <a:pt x="37" y="168"/>
                        </a:lnTo>
                        <a:lnTo>
                          <a:pt x="26" y="168"/>
                        </a:lnTo>
                        <a:lnTo>
                          <a:pt x="18" y="176"/>
                        </a:lnTo>
                        <a:lnTo>
                          <a:pt x="6" y="177"/>
                        </a:lnTo>
                        <a:lnTo>
                          <a:pt x="5" y="184"/>
                        </a:lnTo>
                        <a:lnTo>
                          <a:pt x="22" y="186"/>
                        </a:lnTo>
                        <a:lnTo>
                          <a:pt x="31" y="192"/>
                        </a:lnTo>
                        <a:lnTo>
                          <a:pt x="38" y="203"/>
                        </a:lnTo>
                        <a:lnTo>
                          <a:pt x="38" y="208"/>
                        </a:lnTo>
                        <a:lnTo>
                          <a:pt x="51" y="218"/>
                        </a:lnTo>
                        <a:lnTo>
                          <a:pt x="51" y="228"/>
                        </a:lnTo>
                        <a:lnTo>
                          <a:pt x="58" y="228"/>
                        </a:lnTo>
                        <a:lnTo>
                          <a:pt x="85" y="250"/>
                        </a:lnTo>
                        <a:lnTo>
                          <a:pt x="79" y="234"/>
                        </a:lnTo>
                        <a:lnTo>
                          <a:pt x="79" y="218"/>
                        </a:lnTo>
                        <a:lnTo>
                          <a:pt x="86" y="218"/>
                        </a:lnTo>
                        <a:lnTo>
                          <a:pt x="95" y="225"/>
                        </a:lnTo>
                        <a:lnTo>
                          <a:pt x="100" y="225"/>
                        </a:lnTo>
                        <a:lnTo>
                          <a:pt x="103" y="227"/>
                        </a:lnTo>
                        <a:lnTo>
                          <a:pt x="108" y="225"/>
                        </a:lnTo>
                        <a:lnTo>
                          <a:pt x="108" y="212"/>
                        </a:lnTo>
                        <a:lnTo>
                          <a:pt x="100" y="203"/>
                        </a:lnTo>
                        <a:lnTo>
                          <a:pt x="98" y="186"/>
                        </a:lnTo>
                        <a:lnTo>
                          <a:pt x="102" y="170"/>
                        </a:lnTo>
                        <a:lnTo>
                          <a:pt x="131" y="199"/>
                        </a:lnTo>
                        <a:lnTo>
                          <a:pt x="131" y="182"/>
                        </a:lnTo>
                        <a:lnTo>
                          <a:pt x="137" y="161"/>
                        </a:lnTo>
                        <a:lnTo>
                          <a:pt x="116" y="138"/>
                        </a:lnTo>
                        <a:lnTo>
                          <a:pt x="115" y="125"/>
                        </a:lnTo>
                        <a:lnTo>
                          <a:pt x="116" y="93"/>
                        </a:lnTo>
                        <a:lnTo>
                          <a:pt x="89" y="58"/>
                        </a:lnTo>
                        <a:lnTo>
                          <a:pt x="64" y="38"/>
                        </a:lnTo>
                        <a:lnTo>
                          <a:pt x="70" y="28"/>
                        </a:lnTo>
                        <a:lnTo>
                          <a:pt x="57" y="19"/>
                        </a:lnTo>
                        <a:lnTo>
                          <a:pt x="57" y="6"/>
                        </a:lnTo>
                        <a:lnTo>
                          <a:pt x="37" y="28"/>
                        </a:lnTo>
                        <a:lnTo>
                          <a:pt x="31" y="22"/>
                        </a:lnTo>
                        <a:lnTo>
                          <a:pt x="38" y="10"/>
                        </a:lnTo>
                        <a:lnTo>
                          <a:pt x="38" y="0"/>
                        </a:lnTo>
                        <a:lnTo>
                          <a:pt x="26" y="0"/>
                        </a:lnTo>
                        <a:lnTo>
                          <a:pt x="15" y="5"/>
                        </a:lnTo>
                        <a:lnTo>
                          <a:pt x="0" y="9"/>
                        </a:lnTo>
                        <a:lnTo>
                          <a:pt x="0" y="22"/>
                        </a:lnTo>
                        <a:lnTo>
                          <a:pt x="0" y="35"/>
                        </a:lnTo>
                        <a:lnTo>
                          <a:pt x="5" y="41"/>
                        </a:lnTo>
                        <a:lnTo>
                          <a:pt x="21" y="50"/>
                        </a:lnTo>
                        <a:lnTo>
                          <a:pt x="18" y="64"/>
                        </a:lnTo>
                        <a:lnTo>
                          <a:pt x="25" y="70"/>
                        </a:lnTo>
                        <a:lnTo>
                          <a:pt x="34" y="74"/>
                        </a:lnTo>
                        <a:lnTo>
                          <a:pt x="47" y="74"/>
                        </a:lnTo>
                        <a:lnTo>
                          <a:pt x="57" y="86"/>
                        </a:lnTo>
                        <a:lnTo>
                          <a:pt x="58" y="102"/>
                        </a:lnTo>
                        <a:lnTo>
                          <a:pt x="57" y="122"/>
                        </a:lnTo>
                        <a:lnTo>
                          <a:pt x="58" y="138"/>
                        </a:lnTo>
                      </a:path>
                    </a:pathLst>
                  </a:custGeom>
                  <a:solidFill>
                    <a:srgbClr val="008000"/>
                  </a:solidFill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24594" name="Freeform 18">
                    <a:extLst>
                      <a:ext uri="{FF2B5EF4-FFF2-40B4-BE49-F238E27FC236}">
                        <a16:creationId xmlns:a16="http://schemas.microsoft.com/office/drawing/2014/main" id="{C8CE60E1-3EC3-42BB-AA0C-820009558F8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061" y="1348"/>
                    <a:ext cx="134" cy="113"/>
                  </a:xfrm>
                  <a:custGeom>
                    <a:avLst/>
                    <a:gdLst>
                      <a:gd name="T0" fmla="*/ 0 w 134"/>
                      <a:gd name="T1" fmla="*/ 83 h 113"/>
                      <a:gd name="T2" fmla="*/ 31 w 134"/>
                      <a:gd name="T3" fmla="*/ 112 h 113"/>
                      <a:gd name="T4" fmla="*/ 49 w 134"/>
                      <a:gd name="T5" fmla="*/ 93 h 113"/>
                      <a:gd name="T6" fmla="*/ 62 w 134"/>
                      <a:gd name="T7" fmla="*/ 95 h 113"/>
                      <a:gd name="T8" fmla="*/ 90 w 134"/>
                      <a:gd name="T9" fmla="*/ 57 h 113"/>
                      <a:gd name="T10" fmla="*/ 103 w 134"/>
                      <a:gd name="T11" fmla="*/ 60 h 113"/>
                      <a:gd name="T12" fmla="*/ 124 w 134"/>
                      <a:gd name="T13" fmla="*/ 34 h 113"/>
                      <a:gd name="T14" fmla="*/ 123 w 134"/>
                      <a:gd name="T15" fmla="*/ 26 h 113"/>
                      <a:gd name="T16" fmla="*/ 133 w 134"/>
                      <a:gd name="T17" fmla="*/ 19 h 113"/>
                      <a:gd name="T18" fmla="*/ 126 w 134"/>
                      <a:gd name="T19" fmla="*/ 12 h 113"/>
                      <a:gd name="T20" fmla="*/ 104 w 134"/>
                      <a:gd name="T21" fmla="*/ 12 h 113"/>
                      <a:gd name="T22" fmla="*/ 90 w 134"/>
                      <a:gd name="T23" fmla="*/ 10 h 113"/>
                      <a:gd name="T24" fmla="*/ 78 w 134"/>
                      <a:gd name="T25" fmla="*/ 0 h 113"/>
                      <a:gd name="T26" fmla="*/ 62 w 134"/>
                      <a:gd name="T27" fmla="*/ 2 h 113"/>
                      <a:gd name="T28" fmla="*/ 56 w 134"/>
                      <a:gd name="T29" fmla="*/ 12 h 113"/>
                      <a:gd name="T30" fmla="*/ 56 w 134"/>
                      <a:gd name="T31" fmla="*/ 22 h 113"/>
                      <a:gd name="T32" fmla="*/ 56 w 134"/>
                      <a:gd name="T33" fmla="*/ 44 h 113"/>
                      <a:gd name="T34" fmla="*/ 45 w 134"/>
                      <a:gd name="T35" fmla="*/ 47 h 113"/>
                      <a:gd name="T36" fmla="*/ 39 w 134"/>
                      <a:gd name="T37" fmla="*/ 55 h 113"/>
                      <a:gd name="T38" fmla="*/ 16 w 134"/>
                      <a:gd name="T39" fmla="*/ 79 h 113"/>
                      <a:gd name="T40" fmla="*/ 0 w 134"/>
                      <a:gd name="T41" fmla="*/ 83 h 1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134" h="113">
                        <a:moveTo>
                          <a:pt x="0" y="83"/>
                        </a:moveTo>
                        <a:lnTo>
                          <a:pt x="31" y="112"/>
                        </a:lnTo>
                        <a:lnTo>
                          <a:pt x="49" y="93"/>
                        </a:lnTo>
                        <a:lnTo>
                          <a:pt x="62" y="95"/>
                        </a:lnTo>
                        <a:lnTo>
                          <a:pt x="90" y="57"/>
                        </a:lnTo>
                        <a:lnTo>
                          <a:pt x="103" y="60"/>
                        </a:lnTo>
                        <a:lnTo>
                          <a:pt x="124" y="34"/>
                        </a:lnTo>
                        <a:lnTo>
                          <a:pt x="123" y="26"/>
                        </a:lnTo>
                        <a:lnTo>
                          <a:pt x="133" y="19"/>
                        </a:lnTo>
                        <a:lnTo>
                          <a:pt x="126" y="12"/>
                        </a:lnTo>
                        <a:lnTo>
                          <a:pt x="104" y="12"/>
                        </a:lnTo>
                        <a:lnTo>
                          <a:pt x="90" y="10"/>
                        </a:lnTo>
                        <a:lnTo>
                          <a:pt x="78" y="0"/>
                        </a:lnTo>
                        <a:lnTo>
                          <a:pt x="62" y="2"/>
                        </a:lnTo>
                        <a:lnTo>
                          <a:pt x="56" y="12"/>
                        </a:lnTo>
                        <a:lnTo>
                          <a:pt x="56" y="22"/>
                        </a:lnTo>
                        <a:lnTo>
                          <a:pt x="56" y="44"/>
                        </a:lnTo>
                        <a:lnTo>
                          <a:pt x="45" y="47"/>
                        </a:lnTo>
                        <a:lnTo>
                          <a:pt x="39" y="55"/>
                        </a:lnTo>
                        <a:lnTo>
                          <a:pt x="16" y="79"/>
                        </a:lnTo>
                        <a:lnTo>
                          <a:pt x="0" y="83"/>
                        </a:lnTo>
                      </a:path>
                    </a:pathLst>
                  </a:custGeom>
                  <a:solidFill>
                    <a:srgbClr val="008000"/>
                  </a:solidFill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24595" name="Freeform 19">
                    <a:extLst>
                      <a:ext uri="{FF2B5EF4-FFF2-40B4-BE49-F238E27FC236}">
                        <a16:creationId xmlns:a16="http://schemas.microsoft.com/office/drawing/2014/main" id="{E51FC8C5-6E5A-4D5B-AF8A-A4911C8E4B8E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432" y="1624"/>
                    <a:ext cx="72" cy="61"/>
                  </a:xfrm>
                  <a:custGeom>
                    <a:avLst/>
                    <a:gdLst>
                      <a:gd name="T0" fmla="*/ 0 w 72"/>
                      <a:gd name="T1" fmla="*/ 32 h 61"/>
                      <a:gd name="T2" fmla="*/ 25 w 72"/>
                      <a:gd name="T3" fmla="*/ 15 h 61"/>
                      <a:gd name="T4" fmla="*/ 33 w 72"/>
                      <a:gd name="T5" fmla="*/ 15 h 61"/>
                      <a:gd name="T6" fmla="*/ 33 w 72"/>
                      <a:gd name="T7" fmla="*/ 7 h 61"/>
                      <a:gd name="T8" fmla="*/ 38 w 72"/>
                      <a:gd name="T9" fmla="*/ 0 h 61"/>
                      <a:gd name="T10" fmla="*/ 48 w 72"/>
                      <a:gd name="T11" fmla="*/ 4 h 61"/>
                      <a:gd name="T12" fmla="*/ 61 w 72"/>
                      <a:gd name="T13" fmla="*/ 16 h 61"/>
                      <a:gd name="T14" fmla="*/ 61 w 72"/>
                      <a:gd name="T15" fmla="*/ 23 h 61"/>
                      <a:gd name="T16" fmla="*/ 71 w 72"/>
                      <a:gd name="T17" fmla="*/ 26 h 61"/>
                      <a:gd name="T18" fmla="*/ 68 w 72"/>
                      <a:gd name="T19" fmla="*/ 39 h 61"/>
                      <a:gd name="T20" fmla="*/ 61 w 72"/>
                      <a:gd name="T21" fmla="*/ 41 h 61"/>
                      <a:gd name="T22" fmla="*/ 61 w 72"/>
                      <a:gd name="T23" fmla="*/ 49 h 61"/>
                      <a:gd name="T24" fmla="*/ 51 w 72"/>
                      <a:gd name="T25" fmla="*/ 60 h 61"/>
                      <a:gd name="T26" fmla="*/ 17 w 72"/>
                      <a:gd name="T27" fmla="*/ 60 h 61"/>
                      <a:gd name="T28" fmla="*/ 15 w 72"/>
                      <a:gd name="T29" fmla="*/ 51 h 61"/>
                      <a:gd name="T30" fmla="*/ 0 w 72"/>
                      <a:gd name="T31" fmla="*/ 32 h 6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72" h="61">
                        <a:moveTo>
                          <a:pt x="0" y="32"/>
                        </a:moveTo>
                        <a:lnTo>
                          <a:pt x="25" y="15"/>
                        </a:lnTo>
                        <a:lnTo>
                          <a:pt x="33" y="15"/>
                        </a:lnTo>
                        <a:lnTo>
                          <a:pt x="33" y="7"/>
                        </a:lnTo>
                        <a:lnTo>
                          <a:pt x="38" y="0"/>
                        </a:lnTo>
                        <a:lnTo>
                          <a:pt x="48" y="4"/>
                        </a:lnTo>
                        <a:lnTo>
                          <a:pt x="61" y="16"/>
                        </a:lnTo>
                        <a:lnTo>
                          <a:pt x="61" y="23"/>
                        </a:lnTo>
                        <a:lnTo>
                          <a:pt x="71" y="26"/>
                        </a:lnTo>
                        <a:lnTo>
                          <a:pt x="68" y="39"/>
                        </a:lnTo>
                        <a:lnTo>
                          <a:pt x="61" y="41"/>
                        </a:lnTo>
                        <a:lnTo>
                          <a:pt x="61" y="49"/>
                        </a:lnTo>
                        <a:lnTo>
                          <a:pt x="51" y="60"/>
                        </a:lnTo>
                        <a:lnTo>
                          <a:pt x="17" y="60"/>
                        </a:lnTo>
                        <a:lnTo>
                          <a:pt x="15" y="51"/>
                        </a:lnTo>
                        <a:lnTo>
                          <a:pt x="0" y="32"/>
                        </a:lnTo>
                      </a:path>
                    </a:pathLst>
                  </a:custGeom>
                  <a:solidFill>
                    <a:srgbClr val="008000"/>
                  </a:solidFill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24596" name="Freeform 20">
                    <a:extLst>
                      <a:ext uri="{FF2B5EF4-FFF2-40B4-BE49-F238E27FC236}">
                        <a16:creationId xmlns:a16="http://schemas.microsoft.com/office/drawing/2014/main" id="{6FAF66B6-AA77-45C2-999F-65FEC722765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155" y="1361"/>
                    <a:ext cx="245" cy="411"/>
                  </a:xfrm>
                  <a:custGeom>
                    <a:avLst/>
                    <a:gdLst>
                      <a:gd name="T0" fmla="*/ 0 w 245"/>
                      <a:gd name="T1" fmla="*/ 86 h 411"/>
                      <a:gd name="T2" fmla="*/ 9 w 245"/>
                      <a:gd name="T3" fmla="*/ 73 h 411"/>
                      <a:gd name="T4" fmla="*/ 51 w 245"/>
                      <a:gd name="T5" fmla="*/ 32 h 411"/>
                      <a:gd name="T6" fmla="*/ 74 w 245"/>
                      <a:gd name="T7" fmla="*/ 15 h 411"/>
                      <a:gd name="T8" fmla="*/ 87 w 245"/>
                      <a:gd name="T9" fmla="*/ 13 h 411"/>
                      <a:gd name="T10" fmla="*/ 109 w 245"/>
                      <a:gd name="T11" fmla="*/ 3 h 411"/>
                      <a:gd name="T12" fmla="*/ 148 w 245"/>
                      <a:gd name="T13" fmla="*/ 16 h 411"/>
                      <a:gd name="T14" fmla="*/ 157 w 245"/>
                      <a:gd name="T15" fmla="*/ 32 h 411"/>
                      <a:gd name="T16" fmla="*/ 180 w 245"/>
                      <a:gd name="T17" fmla="*/ 32 h 411"/>
                      <a:gd name="T18" fmla="*/ 199 w 245"/>
                      <a:gd name="T19" fmla="*/ 98 h 411"/>
                      <a:gd name="T20" fmla="*/ 220 w 245"/>
                      <a:gd name="T21" fmla="*/ 144 h 411"/>
                      <a:gd name="T22" fmla="*/ 233 w 245"/>
                      <a:gd name="T23" fmla="*/ 190 h 411"/>
                      <a:gd name="T24" fmla="*/ 235 w 245"/>
                      <a:gd name="T25" fmla="*/ 244 h 411"/>
                      <a:gd name="T26" fmla="*/ 218 w 245"/>
                      <a:gd name="T27" fmla="*/ 257 h 411"/>
                      <a:gd name="T28" fmla="*/ 191 w 245"/>
                      <a:gd name="T29" fmla="*/ 278 h 411"/>
                      <a:gd name="T30" fmla="*/ 180 w 245"/>
                      <a:gd name="T31" fmla="*/ 302 h 411"/>
                      <a:gd name="T32" fmla="*/ 162 w 245"/>
                      <a:gd name="T33" fmla="*/ 308 h 411"/>
                      <a:gd name="T34" fmla="*/ 151 w 245"/>
                      <a:gd name="T35" fmla="*/ 330 h 411"/>
                      <a:gd name="T36" fmla="*/ 132 w 245"/>
                      <a:gd name="T37" fmla="*/ 356 h 411"/>
                      <a:gd name="T38" fmla="*/ 128 w 245"/>
                      <a:gd name="T39" fmla="*/ 392 h 411"/>
                      <a:gd name="T40" fmla="*/ 117 w 245"/>
                      <a:gd name="T41" fmla="*/ 410 h 411"/>
                      <a:gd name="T42" fmla="*/ 87 w 245"/>
                      <a:gd name="T43" fmla="*/ 408 h 411"/>
                      <a:gd name="T44" fmla="*/ 55 w 245"/>
                      <a:gd name="T45" fmla="*/ 383 h 411"/>
                      <a:gd name="T46" fmla="*/ 54 w 245"/>
                      <a:gd name="T47" fmla="*/ 362 h 411"/>
                      <a:gd name="T48" fmla="*/ 41 w 245"/>
                      <a:gd name="T49" fmla="*/ 331 h 411"/>
                      <a:gd name="T50" fmla="*/ 41 w 245"/>
                      <a:gd name="T51" fmla="*/ 302 h 411"/>
                      <a:gd name="T52" fmla="*/ 45 w 245"/>
                      <a:gd name="T53" fmla="*/ 285 h 411"/>
                      <a:gd name="T54" fmla="*/ 52 w 245"/>
                      <a:gd name="T55" fmla="*/ 260 h 411"/>
                      <a:gd name="T56" fmla="*/ 38 w 245"/>
                      <a:gd name="T57" fmla="*/ 233 h 411"/>
                      <a:gd name="T58" fmla="*/ 39 w 245"/>
                      <a:gd name="T59" fmla="*/ 189 h 411"/>
                      <a:gd name="T60" fmla="*/ 30 w 245"/>
                      <a:gd name="T61" fmla="*/ 143 h 411"/>
                      <a:gd name="T62" fmla="*/ 0 w 245"/>
                      <a:gd name="T63" fmla="*/ 122 h 41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</a:cxnLst>
                    <a:rect l="0" t="0" r="r" b="b"/>
                    <a:pathLst>
                      <a:path w="245" h="411">
                        <a:moveTo>
                          <a:pt x="0" y="122"/>
                        </a:moveTo>
                        <a:lnTo>
                          <a:pt x="0" y="86"/>
                        </a:lnTo>
                        <a:lnTo>
                          <a:pt x="10" y="80"/>
                        </a:lnTo>
                        <a:lnTo>
                          <a:pt x="9" y="73"/>
                        </a:lnTo>
                        <a:lnTo>
                          <a:pt x="35" y="42"/>
                        </a:lnTo>
                        <a:lnTo>
                          <a:pt x="51" y="32"/>
                        </a:lnTo>
                        <a:lnTo>
                          <a:pt x="58" y="26"/>
                        </a:lnTo>
                        <a:lnTo>
                          <a:pt x="74" y="15"/>
                        </a:lnTo>
                        <a:lnTo>
                          <a:pt x="80" y="15"/>
                        </a:lnTo>
                        <a:lnTo>
                          <a:pt x="87" y="13"/>
                        </a:lnTo>
                        <a:lnTo>
                          <a:pt x="94" y="5"/>
                        </a:lnTo>
                        <a:lnTo>
                          <a:pt x="109" y="3"/>
                        </a:lnTo>
                        <a:lnTo>
                          <a:pt x="132" y="0"/>
                        </a:lnTo>
                        <a:lnTo>
                          <a:pt x="148" y="16"/>
                        </a:lnTo>
                        <a:lnTo>
                          <a:pt x="146" y="26"/>
                        </a:lnTo>
                        <a:lnTo>
                          <a:pt x="157" y="32"/>
                        </a:lnTo>
                        <a:lnTo>
                          <a:pt x="178" y="8"/>
                        </a:lnTo>
                        <a:lnTo>
                          <a:pt x="180" y="32"/>
                        </a:lnTo>
                        <a:lnTo>
                          <a:pt x="190" y="67"/>
                        </a:lnTo>
                        <a:lnTo>
                          <a:pt x="199" y="98"/>
                        </a:lnTo>
                        <a:lnTo>
                          <a:pt x="219" y="128"/>
                        </a:lnTo>
                        <a:lnTo>
                          <a:pt x="220" y="144"/>
                        </a:lnTo>
                        <a:lnTo>
                          <a:pt x="225" y="177"/>
                        </a:lnTo>
                        <a:lnTo>
                          <a:pt x="233" y="190"/>
                        </a:lnTo>
                        <a:lnTo>
                          <a:pt x="244" y="222"/>
                        </a:lnTo>
                        <a:lnTo>
                          <a:pt x="235" y="244"/>
                        </a:lnTo>
                        <a:lnTo>
                          <a:pt x="233" y="253"/>
                        </a:lnTo>
                        <a:lnTo>
                          <a:pt x="218" y="257"/>
                        </a:lnTo>
                        <a:lnTo>
                          <a:pt x="202" y="270"/>
                        </a:lnTo>
                        <a:lnTo>
                          <a:pt x="191" y="278"/>
                        </a:lnTo>
                        <a:lnTo>
                          <a:pt x="194" y="286"/>
                        </a:lnTo>
                        <a:lnTo>
                          <a:pt x="180" y="302"/>
                        </a:lnTo>
                        <a:lnTo>
                          <a:pt x="170" y="308"/>
                        </a:lnTo>
                        <a:lnTo>
                          <a:pt x="162" y="308"/>
                        </a:lnTo>
                        <a:lnTo>
                          <a:pt x="148" y="318"/>
                        </a:lnTo>
                        <a:lnTo>
                          <a:pt x="151" y="330"/>
                        </a:lnTo>
                        <a:lnTo>
                          <a:pt x="132" y="343"/>
                        </a:lnTo>
                        <a:lnTo>
                          <a:pt x="132" y="356"/>
                        </a:lnTo>
                        <a:lnTo>
                          <a:pt x="128" y="373"/>
                        </a:lnTo>
                        <a:lnTo>
                          <a:pt x="128" y="392"/>
                        </a:lnTo>
                        <a:lnTo>
                          <a:pt x="125" y="402"/>
                        </a:lnTo>
                        <a:lnTo>
                          <a:pt x="117" y="410"/>
                        </a:lnTo>
                        <a:lnTo>
                          <a:pt x="100" y="410"/>
                        </a:lnTo>
                        <a:lnTo>
                          <a:pt x="87" y="408"/>
                        </a:lnTo>
                        <a:lnTo>
                          <a:pt x="65" y="397"/>
                        </a:lnTo>
                        <a:lnTo>
                          <a:pt x="55" y="383"/>
                        </a:lnTo>
                        <a:lnTo>
                          <a:pt x="54" y="373"/>
                        </a:lnTo>
                        <a:lnTo>
                          <a:pt x="54" y="362"/>
                        </a:lnTo>
                        <a:lnTo>
                          <a:pt x="45" y="343"/>
                        </a:lnTo>
                        <a:lnTo>
                          <a:pt x="41" y="331"/>
                        </a:lnTo>
                        <a:lnTo>
                          <a:pt x="42" y="318"/>
                        </a:lnTo>
                        <a:lnTo>
                          <a:pt x="41" y="302"/>
                        </a:lnTo>
                        <a:lnTo>
                          <a:pt x="33" y="298"/>
                        </a:lnTo>
                        <a:lnTo>
                          <a:pt x="45" y="285"/>
                        </a:lnTo>
                        <a:lnTo>
                          <a:pt x="54" y="270"/>
                        </a:lnTo>
                        <a:lnTo>
                          <a:pt x="52" y="260"/>
                        </a:lnTo>
                        <a:lnTo>
                          <a:pt x="48" y="247"/>
                        </a:lnTo>
                        <a:lnTo>
                          <a:pt x="38" y="233"/>
                        </a:lnTo>
                        <a:lnTo>
                          <a:pt x="42" y="212"/>
                        </a:lnTo>
                        <a:lnTo>
                          <a:pt x="39" y="189"/>
                        </a:lnTo>
                        <a:lnTo>
                          <a:pt x="35" y="167"/>
                        </a:lnTo>
                        <a:lnTo>
                          <a:pt x="30" y="143"/>
                        </a:lnTo>
                        <a:lnTo>
                          <a:pt x="16" y="134"/>
                        </a:lnTo>
                        <a:lnTo>
                          <a:pt x="0" y="122"/>
                        </a:lnTo>
                      </a:path>
                    </a:pathLst>
                  </a:custGeom>
                  <a:solidFill>
                    <a:srgbClr val="008000"/>
                  </a:solidFill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24597" name="Freeform 21">
                    <a:extLst>
                      <a:ext uri="{FF2B5EF4-FFF2-40B4-BE49-F238E27FC236}">
                        <a16:creationId xmlns:a16="http://schemas.microsoft.com/office/drawing/2014/main" id="{0E076A16-C772-4763-8C21-3A16457E456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092" y="1949"/>
                    <a:ext cx="80" cy="82"/>
                  </a:xfrm>
                  <a:custGeom>
                    <a:avLst/>
                    <a:gdLst>
                      <a:gd name="T0" fmla="*/ 0 w 80"/>
                      <a:gd name="T1" fmla="*/ 58 h 82"/>
                      <a:gd name="T2" fmla="*/ 29 w 80"/>
                      <a:gd name="T3" fmla="*/ 68 h 82"/>
                      <a:gd name="T4" fmla="*/ 48 w 80"/>
                      <a:gd name="T5" fmla="*/ 70 h 82"/>
                      <a:gd name="T6" fmla="*/ 63 w 80"/>
                      <a:gd name="T7" fmla="*/ 77 h 82"/>
                      <a:gd name="T8" fmla="*/ 70 w 80"/>
                      <a:gd name="T9" fmla="*/ 81 h 82"/>
                      <a:gd name="T10" fmla="*/ 79 w 80"/>
                      <a:gd name="T11" fmla="*/ 65 h 82"/>
                      <a:gd name="T12" fmla="*/ 76 w 80"/>
                      <a:gd name="T13" fmla="*/ 57 h 82"/>
                      <a:gd name="T14" fmla="*/ 79 w 80"/>
                      <a:gd name="T15" fmla="*/ 48 h 82"/>
                      <a:gd name="T16" fmla="*/ 74 w 80"/>
                      <a:gd name="T17" fmla="*/ 38 h 82"/>
                      <a:gd name="T18" fmla="*/ 69 w 80"/>
                      <a:gd name="T19" fmla="*/ 45 h 82"/>
                      <a:gd name="T20" fmla="*/ 48 w 80"/>
                      <a:gd name="T21" fmla="*/ 23 h 82"/>
                      <a:gd name="T22" fmla="*/ 48 w 80"/>
                      <a:gd name="T23" fmla="*/ 7 h 82"/>
                      <a:gd name="T24" fmla="*/ 59 w 80"/>
                      <a:gd name="T25" fmla="*/ 2 h 82"/>
                      <a:gd name="T26" fmla="*/ 53 w 80"/>
                      <a:gd name="T27" fmla="*/ 0 h 82"/>
                      <a:gd name="T28" fmla="*/ 31 w 80"/>
                      <a:gd name="T29" fmla="*/ 9 h 82"/>
                      <a:gd name="T30" fmla="*/ 31 w 80"/>
                      <a:gd name="T31" fmla="*/ 20 h 82"/>
                      <a:gd name="T32" fmla="*/ 27 w 80"/>
                      <a:gd name="T33" fmla="*/ 35 h 82"/>
                      <a:gd name="T34" fmla="*/ 15 w 80"/>
                      <a:gd name="T35" fmla="*/ 52 h 82"/>
                      <a:gd name="T36" fmla="*/ 0 w 80"/>
                      <a:gd name="T37" fmla="*/ 58 h 8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80" h="82">
                        <a:moveTo>
                          <a:pt x="0" y="58"/>
                        </a:moveTo>
                        <a:lnTo>
                          <a:pt x="29" y="68"/>
                        </a:lnTo>
                        <a:lnTo>
                          <a:pt x="48" y="70"/>
                        </a:lnTo>
                        <a:lnTo>
                          <a:pt x="63" y="77"/>
                        </a:lnTo>
                        <a:lnTo>
                          <a:pt x="70" y="81"/>
                        </a:lnTo>
                        <a:lnTo>
                          <a:pt x="79" y="65"/>
                        </a:lnTo>
                        <a:lnTo>
                          <a:pt x="76" y="57"/>
                        </a:lnTo>
                        <a:lnTo>
                          <a:pt x="79" y="48"/>
                        </a:lnTo>
                        <a:lnTo>
                          <a:pt x="74" y="38"/>
                        </a:lnTo>
                        <a:lnTo>
                          <a:pt x="69" y="45"/>
                        </a:lnTo>
                        <a:lnTo>
                          <a:pt x="48" y="23"/>
                        </a:lnTo>
                        <a:lnTo>
                          <a:pt x="48" y="7"/>
                        </a:lnTo>
                        <a:lnTo>
                          <a:pt x="59" y="2"/>
                        </a:lnTo>
                        <a:lnTo>
                          <a:pt x="53" y="0"/>
                        </a:lnTo>
                        <a:lnTo>
                          <a:pt x="31" y="9"/>
                        </a:lnTo>
                        <a:lnTo>
                          <a:pt x="31" y="20"/>
                        </a:lnTo>
                        <a:lnTo>
                          <a:pt x="27" y="35"/>
                        </a:lnTo>
                        <a:lnTo>
                          <a:pt x="15" y="52"/>
                        </a:lnTo>
                        <a:lnTo>
                          <a:pt x="0" y="58"/>
                        </a:lnTo>
                      </a:path>
                    </a:pathLst>
                  </a:custGeom>
                  <a:solidFill>
                    <a:srgbClr val="008000"/>
                  </a:solidFill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</p:grpSp>
          </p:grpSp>
          <p:grpSp>
            <p:nvGrpSpPr>
              <p:cNvPr id="24598" name="Group 22">
                <a:extLst>
                  <a:ext uri="{FF2B5EF4-FFF2-40B4-BE49-F238E27FC236}">
                    <a16:creationId xmlns:a16="http://schemas.microsoft.com/office/drawing/2014/main" id="{0749B92D-C227-4293-8E35-DA2A7063426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702" y="1892"/>
                <a:ext cx="168" cy="163"/>
                <a:chOff x="1702" y="1892"/>
                <a:chExt cx="168" cy="163"/>
              </a:xfrm>
            </p:grpSpPr>
            <p:sp>
              <p:nvSpPr>
                <p:cNvPr id="24599" name="Freeform 23">
                  <a:extLst>
                    <a:ext uri="{FF2B5EF4-FFF2-40B4-BE49-F238E27FC236}">
                      <a16:creationId xmlns:a16="http://schemas.microsoft.com/office/drawing/2014/main" id="{D1F8C887-3FE7-4B0B-A602-B8FED86A871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02" y="1892"/>
                  <a:ext cx="114" cy="128"/>
                </a:xfrm>
                <a:custGeom>
                  <a:avLst/>
                  <a:gdLst>
                    <a:gd name="T0" fmla="*/ 0 w 114"/>
                    <a:gd name="T1" fmla="*/ 14 h 128"/>
                    <a:gd name="T2" fmla="*/ 15 w 114"/>
                    <a:gd name="T3" fmla="*/ 5 h 128"/>
                    <a:gd name="T4" fmla="*/ 22 w 114"/>
                    <a:gd name="T5" fmla="*/ 9 h 128"/>
                    <a:gd name="T6" fmla="*/ 32 w 114"/>
                    <a:gd name="T7" fmla="*/ 5 h 128"/>
                    <a:gd name="T8" fmla="*/ 48 w 114"/>
                    <a:gd name="T9" fmla="*/ 0 h 128"/>
                    <a:gd name="T10" fmla="*/ 61 w 114"/>
                    <a:gd name="T11" fmla="*/ 9 h 128"/>
                    <a:gd name="T12" fmla="*/ 68 w 114"/>
                    <a:gd name="T13" fmla="*/ 9 h 128"/>
                    <a:gd name="T14" fmla="*/ 73 w 114"/>
                    <a:gd name="T15" fmla="*/ 22 h 128"/>
                    <a:gd name="T16" fmla="*/ 81 w 114"/>
                    <a:gd name="T17" fmla="*/ 27 h 128"/>
                    <a:gd name="T18" fmla="*/ 80 w 114"/>
                    <a:gd name="T19" fmla="*/ 38 h 128"/>
                    <a:gd name="T20" fmla="*/ 83 w 114"/>
                    <a:gd name="T21" fmla="*/ 50 h 128"/>
                    <a:gd name="T22" fmla="*/ 84 w 114"/>
                    <a:gd name="T23" fmla="*/ 59 h 128"/>
                    <a:gd name="T24" fmla="*/ 99 w 114"/>
                    <a:gd name="T25" fmla="*/ 77 h 128"/>
                    <a:gd name="T26" fmla="*/ 105 w 114"/>
                    <a:gd name="T27" fmla="*/ 82 h 128"/>
                    <a:gd name="T28" fmla="*/ 112 w 114"/>
                    <a:gd name="T29" fmla="*/ 83 h 128"/>
                    <a:gd name="T30" fmla="*/ 113 w 114"/>
                    <a:gd name="T31" fmla="*/ 93 h 128"/>
                    <a:gd name="T32" fmla="*/ 102 w 114"/>
                    <a:gd name="T33" fmla="*/ 105 h 128"/>
                    <a:gd name="T34" fmla="*/ 84 w 114"/>
                    <a:gd name="T35" fmla="*/ 127 h 128"/>
                    <a:gd name="T36" fmla="*/ 80 w 114"/>
                    <a:gd name="T37" fmla="*/ 125 h 128"/>
                    <a:gd name="T38" fmla="*/ 76 w 114"/>
                    <a:gd name="T39" fmla="*/ 114 h 128"/>
                    <a:gd name="T40" fmla="*/ 77 w 114"/>
                    <a:gd name="T41" fmla="*/ 95 h 128"/>
                    <a:gd name="T42" fmla="*/ 81 w 114"/>
                    <a:gd name="T43" fmla="*/ 89 h 128"/>
                    <a:gd name="T44" fmla="*/ 80 w 114"/>
                    <a:gd name="T45" fmla="*/ 80 h 128"/>
                    <a:gd name="T46" fmla="*/ 54 w 114"/>
                    <a:gd name="T47" fmla="*/ 83 h 128"/>
                    <a:gd name="T48" fmla="*/ 32 w 114"/>
                    <a:gd name="T49" fmla="*/ 102 h 128"/>
                    <a:gd name="T50" fmla="*/ 32 w 114"/>
                    <a:gd name="T51" fmla="*/ 109 h 128"/>
                    <a:gd name="T52" fmla="*/ 28 w 114"/>
                    <a:gd name="T53" fmla="*/ 121 h 128"/>
                    <a:gd name="T54" fmla="*/ 13 w 114"/>
                    <a:gd name="T55" fmla="*/ 122 h 128"/>
                    <a:gd name="T56" fmla="*/ 7 w 114"/>
                    <a:gd name="T57" fmla="*/ 117 h 128"/>
                    <a:gd name="T58" fmla="*/ 13 w 114"/>
                    <a:gd name="T59" fmla="*/ 105 h 128"/>
                    <a:gd name="T60" fmla="*/ 15 w 114"/>
                    <a:gd name="T61" fmla="*/ 95 h 128"/>
                    <a:gd name="T62" fmla="*/ 20 w 114"/>
                    <a:gd name="T63" fmla="*/ 93 h 128"/>
                    <a:gd name="T64" fmla="*/ 16 w 114"/>
                    <a:gd name="T65" fmla="*/ 85 h 128"/>
                    <a:gd name="T66" fmla="*/ 31 w 114"/>
                    <a:gd name="T67" fmla="*/ 69 h 128"/>
                    <a:gd name="T68" fmla="*/ 38 w 114"/>
                    <a:gd name="T69" fmla="*/ 69 h 128"/>
                    <a:gd name="T70" fmla="*/ 48 w 114"/>
                    <a:gd name="T71" fmla="*/ 70 h 128"/>
                    <a:gd name="T72" fmla="*/ 57 w 114"/>
                    <a:gd name="T73" fmla="*/ 61 h 128"/>
                    <a:gd name="T74" fmla="*/ 64 w 114"/>
                    <a:gd name="T75" fmla="*/ 60 h 128"/>
                    <a:gd name="T76" fmla="*/ 65 w 114"/>
                    <a:gd name="T77" fmla="*/ 54 h 128"/>
                    <a:gd name="T78" fmla="*/ 42 w 114"/>
                    <a:gd name="T79" fmla="*/ 51 h 128"/>
                    <a:gd name="T80" fmla="*/ 44 w 114"/>
                    <a:gd name="T81" fmla="*/ 31 h 128"/>
                    <a:gd name="T82" fmla="*/ 36 w 114"/>
                    <a:gd name="T83" fmla="*/ 31 h 128"/>
                    <a:gd name="T84" fmla="*/ 22 w 114"/>
                    <a:gd name="T85" fmla="*/ 31 h 128"/>
                    <a:gd name="T86" fmla="*/ 0 w 114"/>
                    <a:gd name="T87" fmla="*/ 14 h 12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l="0" t="0" r="r" b="b"/>
                  <a:pathLst>
                    <a:path w="114" h="128">
                      <a:moveTo>
                        <a:pt x="0" y="14"/>
                      </a:moveTo>
                      <a:lnTo>
                        <a:pt x="15" y="5"/>
                      </a:lnTo>
                      <a:lnTo>
                        <a:pt x="22" y="9"/>
                      </a:lnTo>
                      <a:lnTo>
                        <a:pt x="32" y="5"/>
                      </a:lnTo>
                      <a:lnTo>
                        <a:pt x="48" y="0"/>
                      </a:lnTo>
                      <a:lnTo>
                        <a:pt x="61" y="9"/>
                      </a:lnTo>
                      <a:lnTo>
                        <a:pt x="68" y="9"/>
                      </a:lnTo>
                      <a:lnTo>
                        <a:pt x="73" y="22"/>
                      </a:lnTo>
                      <a:lnTo>
                        <a:pt x="81" y="27"/>
                      </a:lnTo>
                      <a:lnTo>
                        <a:pt x="80" y="38"/>
                      </a:lnTo>
                      <a:lnTo>
                        <a:pt x="83" y="50"/>
                      </a:lnTo>
                      <a:lnTo>
                        <a:pt x="84" y="59"/>
                      </a:lnTo>
                      <a:lnTo>
                        <a:pt x="99" y="77"/>
                      </a:lnTo>
                      <a:lnTo>
                        <a:pt x="105" y="82"/>
                      </a:lnTo>
                      <a:lnTo>
                        <a:pt x="112" y="83"/>
                      </a:lnTo>
                      <a:lnTo>
                        <a:pt x="113" y="93"/>
                      </a:lnTo>
                      <a:lnTo>
                        <a:pt x="102" y="105"/>
                      </a:lnTo>
                      <a:lnTo>
                        <a:pt x="84" y="127"/>
                      </a:lnTo>
                      <a:lnTo>
                        <a:pt x="80" y="125"/>
                      </a:lnTo>
                      <a:lnTo>
                        <a:pt x="76" y="114"/>
                      </a:lnTo>
                      <a:lnTo>
                        <a:pt x="77" y="95"/>
                      </a:lnTo>
                      <a:lnTo>
                        <a:pt x="81" y="89"/>
                      </a:lnTo>
                      <a:lnTo>
                        <a:pt x="80" y="80"/>
                      </a:lnTo>
                      <a:lnTo>
                        <a:pt x="54" y="83"/>
                      </a:lnTo>
                      <a:lnTo>
                        <a:pt x="32" y="102"/>
                      </a:lnTo>
                      <a:lnTo>
                        <a:pt x="32" y="109"/>
                      </a:lnTo>
                      <a:lnTo>
                        <a:pt x="28" y="121"/>
                      </a:lnTo>
                      <a:lnTo>
                        <a:pt x="13" y="122"/>
                      </a:lnTo>
                      <a:lnTo>
                        <a:pt x="7" y="117"/>
                      </a:lnTo>
                      <a:lnTo>
                        <a:pt x="13" y="105"/>
                      </a:lnTo>
                      <a:lnTo>
                        <a:pt x="15" y="95"/>
                      </a:lnTo>
                      <a:lnTo>
                        <a:pt x="20" y="93"/>
                      </a:lnTo>
                      <a:lnTo>
                        <a:pt x="16" y="85"/>
                      </a:lnTo>
                      <a:lnTo>
                        <a:pt x="31" y="69"/>
                      </a:lnTo>
                      <a:lnTo>
                        <a:pt x="38" y="69"/>
                      </a:lnTo>
                      <a:lnTo>
                        <a:pt x="48" y="70"/>
                      </a:lnTo>
                      <a:lnTo>
                        <a:pt x="57" y="61"/>
                      </a:lnTo>
                      <a:lnTo>
                        <a:pt x="64" y="60"/>
                      </a:lnTo>
                      <a:lnTo>
                        <a:pt x="65" y="54"/>
                      </a:lnTo>
                      <a:lnTo>
                        <a:pt x="42" y="51"/>
                      </a:lnTo>
                      <a:lnTo>
                        <a:pt x="44" y="31"/>
                      </a:lnTo>
                      <a:lnTo>
                        <a:pt x="36" y="31"/>
                      </a:lnTo>
                      <a:lnTo>
                        <a:pt x="22" y="31"/>
                      </a:lnTo>
                      <a:lnTo>
                        <a:pt x="0" y="14"/>
                      </a:lnTo>
                    </a:path>
                  </a:pathLst>
                </a:custGeom>
                <a:solidFill>
                  <a:srgbClr val="0000FF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24600" name="Freeform 24">
                  <a:extLst>
                    <a:ext uri="{FF2B5EF4-FFF2-40B4-BE49-F238E27FC236}">
                      <a16:creationId xmlns:a16="http://schemas.microsoft.com/office/drawing/2014/main" id="{80930B9A-10A9-4CBC-925B-928CCEA8DEB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66" y="2036"/>
                  <a:ext cx="47" cy="19"/>
                </a:xfrm>
                <a:custGeom>
                  <a:avLst/>
                  <a:gdLst>
                    <a:gd name="T0" fmla="*/ 0 w 47"/>
                    <a:gd name="T1" fmla="*/ 12 h 19"/>
                    <a:gd name="T2" fmla="*/ 26 w 47"/>
                    <a:gd name="T3" fmla="*/ 18 h 19"/>
                    <a:gd name="T4" fmla="*/ 46 w 47"/>
                    <a:gd name="T5" fmla="*/ 2 h 19"/>
                    <a:gd name="T6" fmla="*/ 26 w 47"/>
                    <a:gd name="T7" fmla="*/ 0 h 19"/>
                    <a:gd name="T8" fmla="*/ 16 w 47"/>
                    <a:gd name="T9" fmla="*/ 4 h 19"/>
                    <a:gd name="T10" fmla="*/ 0 w 47"/>
                    <a:gd name="T11" fmla="*/ 12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7" h="19">
                      <a:moveTo>
                        <a:pt x="0" y="12"/>
                      </a:moveTo>
                      <a:lnTo>
                        <a:pt x="26" y="18"/>
                      </a:lnTo>
                      <a:lnTo>
                        <a:pt x="46" y="2"/>
                      </a:lnTo>
                      <a:lnTo>
                        <a:pt x="26" y="0"/>
                      </a:lnTo>
                      <a:lnTo>
                        <a:pt x="16" y="4"/>
                      </a:lnTo>
                      <a:lnTo>
                        <a:pt x="0" y="12"/>
                      </a:lnTo>
                    </a:path>
                  </a:pathLst>
                </a:custGeom>
                <a:solidFill>
                  <a:srgbClr val="0000FF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24601" name="Freeform 25">
                  <a:extLst>
                    <a:ext uri="{FF2B5EF4-FFF2-40B4-BE49-F238E27FC236}">
                      <a16:creationId xmlns:a16="http://schemas.microsoft.com/office/drawing/2014/main" id="{C3175247-9082-4408-8914-20ABB020A7A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28" y="2027"/>
                  <a:ext cx="42" cy="17"/>
                </a:xfrm>
                <a:custGeom>
                  <a:avLst/>
                  <a:gdLst>
                    <a:gd name="T0" fmla="*/ 0 w 42"/>
                    <a:gd name="T1" fmla="*/ 11 h 17"/>
                    <a:gd name="T2" fmla="*/ 24 w 42"/>
                    <a:gd name="T3" fmla="*/ 16 h 17"/>
                    <a:gd name="T4" fmla="*/ 41 w 42"/>
                    <a:gd name="T5" fmla="*/ 2 h 17"/>
                    <a:gd name="T6" fmla="*/ 31 w 42"/>
                    <a:gd name="T7" fmla="*/ 0 h 17"/>
                    <a:gd name="T8" fmla="*/ 0 w 42"/>
                    <a:gd name="T9" fmla="*/ 11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17">
                      <a:moveTo>
                        <a:pt x="0" y="11"/>
                      </a:moveTo>
                      <a:lnTo>
                        <a:pt x="24" y="16"/>
                      </a:lnTo>
                      <a:lnTo>
                        <a:pt x="41" y="2"/>
                      </a:lnTo>
                      <a:lnTo>
                        <a:pt x="31" y="0"/>
                      </a:lnTo>
                      <a:lnTo>
                        <a:pt x="0" y="11"/>
                      </a:lnTo>
                    </a:path>
                  </a:pathLst>
                </a:custGeom>
                <a:solidFill>
                  <a:srgbClr val="0000FF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grpSp>
            <p:nvGrpSpPr>
              <p:cNvPr id="24602" name="Group 26">
                <a:extLst>
                  <a:ext uri="{FF2B5EF4-FFF2-40B4-BE49-F238E27FC236}">
                    <a16:creationId xmlns:a16="http://schemas.microsoft.com/office/drawing/2014/main" id="{E6477E1C-B033-4432-86D0-0FB068CA317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78" y="946"/>
                <a:ext cx="39" cy="62"/>
                <a:chOff x="2178" y="946"/>
                <a:chExt cx="39" cy="62"/>
              </a:xfrm>
            </p:grpSpPr>
            <p:sp>
              <p:nvSpPr>
                <p:cNvPr id="24603" name="Freeform 27">
                  <a:extLst>
                    <a:ext uri="{FF2B5EF4-FFF2-40B4-BE49-F238E27FC236}">
                      <a16:creationId xmlns:a16="http://schemas.microsoft.com/office/drawing/2014/main" id="{4B6CB79B-C384-48DF-AA93-9A24BB1BC43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78" y="978"/>
                  <a:ext cx="39" cy="30"/>
                </a:xfrm>
                <a:custGeom>
                  <a:avLst/>
                  <a:gdLst>
                    <a:gd name="T0" fmla="*/ 0 w 39"/>
                    <a:gd name="T1" fmla="*/ 21 h 30"/>
                    <a:gd name="T2" fmla="*/ 38 w 39"/>
                    <a:gd name="T3" fmla="*/ 29 h 30"/>
                    <a:gd name="T4" fmla="*/ 35 w 39"/>
                    <a:gd name="T5" fmla="*/ 12 h 30"/>
                    <a:gd name="T6" fmla="*/ 35 w 39"/>
                    <a:gd name="T7" fmla="*/ 0 h 30"/>
                    <a:gd name="T8" fmla="*/ 18 w 39"/>
                    <a:gd name="T9" fmla="*/ 8 h 30"/>
                    <a:gd name="T10" fmla="*/ 0 w 39"/>
                    <a:gd name="T11" fmla="*/ 21 h 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39" h="30">
                      <a:moveTo>
                        <a:pt x="0" y="21"/>
                      </a:moveTo>
                      <a:lnTo>
                        <a:pt x="38" y="29"/>
                      </a:lnTo>
                      <a:lnTo>
                        <a:pt x="35" y="12"/>
                      </a:lnTo>
                      <a:lnTo>
                        <a:pt x="35" y="0"/>
                      </a:lnTo>
                      <a:lnTo>
                        <a:pt x="18" y="8"/>
                      </a:lnTo>
                      <a:lnTo>
                        <a:pt x="0" y="21"/>
                      </a:lnTo>
                    </a:path>
                  </a:pathLst>
                </a:custGeom>
                <a:solidFill>
                  <a:srgbClr val="5FDF00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24604" name="Freeform 28">
                  <a:extLst>
                    <a:ext uri="{FF2B5EF4-FFF2-40B4-BE49-F238E27FC236}">
                      <a16:creationId xmlns:a16="http://schemas.microsoft.com/office/drawing/2014/main" id="{AB143B20-B7A8-4D8A-A462-6E0FC366F58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80" y="946"/>
                  <a:ext cx="30" cy="17"/>
                </a:xfrm>
                <a:custGeom>
                  <a:avLst/>
                  <a:gdLst>
                    <a:gd name="T0" fmla="*/ 0 w 30"/>
                    <a:gd name="T1" fmla="*/ 9 h 17"/>
                    <a:gd name="T2" fmla="*/ 29 w 30"/>
                    <a:gd name="T3" fmla="*/ 0 h 17"/>
                    <a:gd name="T4" fmla="*/ 27 w 30"/>
                    <a:gd name="T5" fmla="*/ 16 h 17"/>
                    <a:gd name="T6" fmla="*/ 0 w 30"/>
                    <a:gd name="T7" fmla="*/ 9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0" h="17">
                      <a:moveTo>
                        <a:pt x="0" y="9"/>
                      </a:moveTo>
                      <a:lnTo>
                        <a:pt x="29" y="0"/>
                      </a:lnTo>
                      <a:lnTo>
                        <a:pt x="27" y="16"/>
                      </a:lnTo>
                      <a:lnTo>
                        <a:pt x="0" y="9"/>
                      </a:lnTo>
                    </a:path>
                  </a:pathLst>
                </a:custGeom>
                <a:solidFill>
                  <a:srgbClr val="5FDF00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</p:grpSp>
        <p:grpSp>
          <p:nvGrpSpPr>
            <p:cNvPr id="24605" name="Group 29">
              <a:extLst>
                <a:ext uri="{FF2B5EF4-FFF2-40B4-BE49-F238E27FC236}">
                  <a16:creationId xmlns:a16="http://schemas.microsoft.com/office/drawing/2014/main" id="{92F5708F-54AF-420D-8633-0CB5A6BB45D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44" y="659"/>
              <a:ext cx="2176" cy="2741"/>
              <a:chOff x="1744" y="659"/>
              <a:chExt cx="2176" cy="2741"/>
            </a:xfrm>
          </p:grpSpPr>
          <p:sp>
            <p:nvSpPr>
              <p:cNvPr id="24606" name="Freeform 30">
                <a:extLst>
                  <a:ext uri="{FF2B5EF4-FFF2-40B4-BE49-F238E27FC236}">
                    <a16:creationId xmlns:a16="http://schemas.microsoft.com/office/drawing/2014/main" id="{BA0BF943-42FA-4B90-94D3-7CF1BAC834D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40" y="1866"/>
                <a:ext cx="1180" cy="1534"/>
              </a:xfrm>
              <a:custGeom>
                <a:avLst/>
                <a:gdLst>
                  <a:gd name="T0" fmla="*/ 165 w 1180"/>
                  <a:gd name="T1" fmla="*/ 206 h 1534"/>
                  <a:gd name="T2" fmla="*/ 229 w 1180"/>
                  <a:gd name="T3" fmla="*/ 143 h 1534"/>
                  <a:gd name="T4" fmla="*/ 323 w 1180"/>
                  <a:gd name="T5" fmla="*/ 164 h 1534"/>
                  <a:gd name="T6" fmla="*/ 367 w 1180"/>
                  <a:gd name="T7" fmla="*/ 148 h 1534"/>
                  <a:gd name="T8" fmla="*/ 405 w 1180"/>
                  <a:gd name="T9" fmla="*/ 138 h 1534"/>
                  <a:gd name="T10" fmla="*/ 473 w 1180"/>
                  <a:gd name="T11" fmla="*/ 121 h 1534"/>
                  <a:gd name="T12" fmla="*/ 483 w 1180"/>
                  <a:gd name="T13" fmla="*/ 53 h 1534"/>
                  <a:gd name="T14" fmla="*/ 558 w 1180"/>
                  <a:gd name="T15" fmla="*/ 11 h 1534"/>
                  <a:gd name="T16" fmla="*/ 606 w 1180"/>
                  <a:gd name="T17" fmla="*/ 0 h 1534"/>
                  <a:gd name="T18" fmla="*/ 674 w 1180"/>
                  <a:gd name="T19" fmla="*/ 26 h 1534"/>
                  <a:gd name="T20" fmla="*/ 728 w 1180"/>
                  <a:gd name="T21" fmla="*/ 48 h 1534"/>
                  <a:gd name="T22" fmla="*/ 796 w 1180"/>
                  <a:gd name="T23" fmla="*/ 85 h 1534"/>
                  <a:gd name="T24" fmla="*/ 854 w 1180"/>
                  <a:gd name="T25" fmla="*/ 153 h 1534"/>
                  <a:gd name="T26" fmla="*/ 972 w 1180"/>
                  <a:gd name="T27" fmla="*/ 160 h 1534"/>
                  <a:gd name="T28" fmla="*/ 1081 w 1180"/>
                  <a:gd name="T29" fmla="*/ 128 h 1534"/>
                  <a:gd name="T30" fmla="*/ 1102 w 1180"/>
                  <a:gd name="T31" fmla="*/ 64 h 1534"/>
                  <a:gd name="T32" fmla="*/ 1140 w 1180"/>
                  <a:gd name="T33" fmla="*/ 96 h 1534"/>
                  <a:gd name="T34" fmla="*/ 1162 w 1180"/>
                  <a:gd name="T35" fmla="*/ 218 h 1534"/>
                  <a:gd name="T36" fmla="*/ 1134 w 1180"/>
                  <a:gd name="T37" fmla="*/ 302 h 1534"/>
                  <a:gd name="T38" fmla="*/ 1156 w 1180"/>
                  <a:gd name="T39" fmla="*/ 360 h 1534"/>
                  <a:gd name="T40" fmla="*/ 1130 w 1180"/>
                  <a:gd name="T41" fmla="*/ 462 h 1534"/>
                  <a:gd name="T42" fmla="*/ 1098 w 1180"/>
                  <a:gd name="T43" fmla="*/ 524 h 1534"/>
                  <a:gd name="T44" fmla="*/ 1113 w 1180"/>
                  <a:gd name="T45" fmla="*/ 610 h 1534"/>
                  <a:gd name="T46" fmla="*/ 1108 w 1180"/>
                  <a:gd name="T47" fmla="*/ 668 h 1534"/>
                  <a:gd name="T48" fmla="*/ 1134 w 1180"/>
                  <a:gd name="T49" fmla="*/ 720 h 1534"/>
                  <a:gd name="T50" fmla="*/ 1169 w 1180"/>
                  <a:gd name="T51" fmla="*/ 810 h 1534"/>
                  <a:gd name="T52" fmla="*/ 1129 w 1180"/>
                  <a:gd name="T53" fmla="*/ 978 h 1534"/>
                  <a:gd name="T54" fmla="*/ 1078 w 1180"/>
                  <a:gd name="T55" fmla="*/ 1112 h 1534"/>
                  <a:gd name="T56" fmla="*/ 1007 w 1180"/>
                  <a:gd name="T57" fmla="*/ 1263 h 1534"/>
                  <a:gd name="T58" fmla="*/ 931 w 1180"/>
                  <a:gd name="T59" fmla="*/ 1389 h 1534"/>
                  <a:gd name="T60" fmla="*/ 841 w 1180"/>
                  <a:gd name="T61" fmla="*/ 1514 h 1534"/>
                  <a:gd name="T62" fmla="*/ 760 w 1180"/>
                  <a:gd name="T63" fmla="*/ 1523 h 1534"/>
                  <a:gd name="T64" fmla="*/ 748 w 1180"/>
                  <a:gd name="T65" fmla="*/ 1463 h 1534"/>
                  <a:gd name="T66" fmla="*/ 738 w 1180"/>
                  <a:gd name="T67" fmla="*/ 1405 h 1534"/>
                  <a:gd name="T68" fmla="*/ 721 w 1180"/>
                  <a:gd name="T69" fmla="*/ 1357 h 1534"/>
                  <a:gd name="T70" fmla="*/ 702 w 1180"/>
                  <a:gd name="T71" fmla="*/ 1241 h 1534"/>
                  <a:gd name="T72" fmla="*/ 670 w 1180"/>
                  <a:gd name="T73" fmla="*/ 1187 h 1534"/>
                  <a:gd name="T74" fmla="*/ 663 w 1180"/>
                  <a:gd name="T75" fmla="*/ 1108 h 1534"/>
                  <a:gd name="T76" fmla="*/ 670 w 1180"/>
                  <a:gd name="T77" fmla="*/ 1048 h 1534"/>
                  <a:gd name="T78" fmla="*/ 680 w 1180"/>
                  <a:gd name="T79" fmla="*/ 1002 h 1534"/>
                  <a:gd name="T80" fmla="*/ 663 w 1180"/>
                  <a:gd name="T81" fmla="*/ 917 h 1534"/>
                  <a:gd name="T82" fmla="*/ 548 w 1180"/>
                  <a:gd name="T83" fmla="*/ 806 h 1534"/>
                  <a:gd name="T84" fmla="*/ 531 w 1180"/>
                  <a:gd name="T85" fmla="*/ 720 h 1534"/>
                  <a:gd name="T86" fmla="*/ 451 w 1180"/>
                  <a:gd name="T87" fmla="*/ 742 h 1534"/>
                  <a:gd name="T88" fmla="*/ 400 w 1180"/>
                  <a:gd name="T89" fmla="*/ 746 h 1534"/>
                  <a:gd name="T90" fmla="*/ 345 w 1180"/>
                  <a:gd name="T91" fmla="*/ 778 h 1534"/>
                  <a:gd name="T92" fmla="*/ 281 w 1180"/>
                  <a:gd name="T93" fmla="*/ 800 h 1534"/>
                  <a:gd name="T94" fmla="*/ 187 w 1180"/>
                  <a:gd name="T95" fmla="*/ 827 h 1534"/>
                  <a:gd name="T96" fmla="*/ 59 w 1180"/>
                  <a:gd name="T97" fmla="*/ 732 h 1534"/>
                  <a:gd name="T98" fmla="*/ 32 w 1180"/>
                  <a:gd name="T99" fmla="*/ 604 h 1534"/>
                  <a:gd name="T100" fmla="*/ 0 w 1180"/>
                  <a:gd name="T101" fmla="*/ 545 h 1534"/>
                  <a:gd name="T102" fmla="*/ 27 w 1180"/>
                  <a:gd name="T103" fmla="*/ 482 h 1534"/>
                  <a:gd name="T104" fmla="*/ 27 w 1180"/>
                  <a:gd name="T105" fmla="*/ 414 h 1534"/>
                  <a:gd name="T106" fmla="*/ 75 w 1180"/>
                  <a:gd name="T107" fmla="*/ 376 h 1534"/>
                  <a:gd name="T108" fmla="*/ 53 w 1180"/>
                  <a:gd name="T109" fmla="*/ 340 h 1534"/>
                  <a:gd name="T110" fmla="*/ 71 w 1180"/>
                  <a:gd name="T111" fmla="*/ 296 h 15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1180" h="1534">
                    <a:moveTo>
                      <a:pt x="97" y="233"/>
                    </a:moveTo>
                    <a:lnTo>
                      <a:pt x="165" y="206"/>
                    </a:lnTo>
                    <a:lnTo>
                      <a:pt x="197" y="153"/>
                    </a:lnTo>
                    <a:lnTo>
                      <a:pt x="229" y="143"/>
                    </a:lnTo>
                    <a:lnTo>
                      <a:pt x="277" y="106"/>
                    </a:lnTo>
                    <a:lnTo>
                      <a:pt x="323" y="164"/>
                    </a:lnTo>
                    <a:lnTo>
                      <a:pt x="349" y="143"/>
                    </a:lnTo>
                    <a:lnTo>
                      <a:pt x="367" y="148"/>
                    </a:lnTo>
                    <a:lnTo>
                      <a:pt x="389" y="138"/>
                    </a:lnTo>
                    <a:lnTo>
                      <a:pt x="405" y="138"/>
                    </a:lnTo>
                    <a:lnTo>
                      <a:pt x="436" y="143"/>
                    </a:lnTo>
                    <a:lnTo>
                      <a:pt x="473" y="121"/>
                    </a:lnTo>
                    <a:lnTo>
                      <a:pt x="447" y="90"/>
                    </a:lnTo>
                    <a:lnTo>
                      <a:pt x="483" y="53"/>
                    </a:lnTo>
                    <a:lnTo>
                      <a:pt x="516" y="53"/>
                    </a:lnTo>
                    <a:lnTo>
                      <a:pt x="558" y="11"/>
                    </a:lnTo>
                    <a:lnTo>
                      <a:pt x="590" y="11"/>
                    </a:lnTo>
                    <a:lnTo>
                      <a:pt x="606" y="0"/>
                    </a:lnTo>
                    <a:lnTo>
                      <a:pt x="653" y="11"/>
                    </a:lnTo>
                    <a:lnTo>
                      <a:pt x="674" y="26"/>
                    </a:lnTo>
                    <a:lnTo>
                      <a:pt x="690" y="31"/>
                    </a:lnTo>
                    <a:lnTo>
                      <a:pt x="728" y="48"/>
                    </a:lnTo>
                    <a:lnTo>
                      <a:pt x="764" y="64"/>
                    </a:lnTo>
                    <a:lnTo>
                      <a:pt x="796" y="85"/>
                    </a:lnTo>
                    <a:lnTo>
                      <a:pt x="838" y="128"/>
                    </a:lnTo>
                    <a:lnTo>
                      <a:pt x="854" y="153"/>
                    </a:lnTo>
                    <a:lnTo>
                      <a:pt x="901" y="148"/>
                    </a:lnTo>
                    <a:lnTo>
                      <a:pt x="972" y="160"/>
                    </a:lnTo>
                    <a:lnTo>
                      <a:pt x="1008" y="180"/>
                    </a:lnTo>
                    <a:lnTo>
                      <a:pt x="1081" y="128"/>
                    </a:lnTo>
                    <a:lnTo>
                      <a:pt x="1076" y="96"/>
                    </a:lnTo>
                    <a:lnTo>
                      <a:pt x="1102" y="64"/>
                    </a:lnTo>
                    <a:lnTo>
                      <a:pt x="1130" y="53"/>
                    </a:lnTo>
                    <a:lnTo>
                      <a:pt x="1140" y="96"/>
                    </a:lnTo>
                    <a:lnTo>
                      <a:pt x="1146" y="153"/>
                    </a:lnTo>
                    <a:lnTo>
                      <a:pt x="1162" y="218"/>
                    </a:lnTo>
                    <a:lnTo>
                      <a:pt x="1162" y="264"/>
                    </a:lnTo>
                    <a:lnTo>
                      <a:pt x="1134" y="302"/>
                    </a:lnTo>
                    <a:lnTo>
                      <a:pt x="1166" y="314"/>
                    </a:lnTo>
                    <a:lnTo>
                      <a:pt x="1156" y="360"/>
                    </a:lnTo>
                    <a:lnTo>
                      <a:pt x="1146" y="418"/>
                    </a:lnTo>
                    <a:lnTo>
                      <a:pt x="1130" y="462"/>
                    </a:lnTo>
                    <a:lnTo>
                      <a:pt x="1108" y="498"/>
                    </a:lnTo>
                    <a:lnTo>
                      <a:pt x="1098" y="524"/>
                    </a:lnTo>
                    <a:lnTo>
                      <a:pt x="1102" y="562"/>
                    </a:lnTo>
                    <a:lnTo>
                      <a:pt x="1113" y="610"/>
                    </a:lnTo>
                    <a:lnTo>
                      <a:pt x="1102" y="642"/>
                    </a:lnTo>
                    <a:lnTo>
                      <a:pt x="1108" y="668"/>
                    </a:lnTo>
                    <a:lnTo>
                      <a:pt x="1120" y="688"/>
                    </a:lnTo>
                    <a:lnTo>
                      <a:pt x="1134" y="720"/>
                    </a:lnTo>
                    <a:lnTo>
                      <a:pt x="1179" y="769"/>
                    </a:lnTo>
                    <a:lnTo>
                      <a:pt x="1169" y="810"/>
                    </a:lnTo>
                    <a:lnTo>
                      <a:pt x="1152" y="891"/>
                    </a:lnTo>
                    <a:lnTo>
                      <a:pt x="1129" y="978"/>
                    </a:lnTo>
                    <a:lnTo>
                      <a:pt x="1107" y="1042"/>
                    </a:lnTo>
                    <a:lnTo>
                      <a:pt x="1078" y="1112"/>
                    </a:lnTo>
                    <a:lnTo>
                      <a:pt x="1040" y="1197"/>
                    </a:lnTo>
                    <a:lnTo>
                      <a:pt x="1007" y="1263"/>
                    </a:lnTo>
                    <a:lnTo>
                      <a:pt x="968" y="1337"/>
                    </a:lnTo>
                    <a:lnTo>
                      <a:pt x="931" y="1389"/>
                    </a:lnTo>
                    <a:lnTo>
                      <a:pt x="894" y="1447"/>
                    </a:lnTo>
                    <a:lnTo>
                      <a:pt x="841" y="1514"/>
                    </a:lnTo>
                    <a:lnTo>
                      <a:pt x="798" y="1533"/>
                    </a:lnTo>
                    <a:lnTo>
                      <a:pt x="760" y="1523"/>
                    </a:lnTo>
                    <a:lnTo>
                      <a:pt x="738" y="1473"/>
                    </a:lnTo>
                    <a:lnTo>
                      <a:pt x="748" y="1463"/>
                    </a:lnTo>
                    <a:lnTo>
                      <a:pt x="760" y="1427"/>
                    </a:lnTo>
                    <a:lnTo>
                      <a:pt x="738" y="1405"/>
                    </a:lnTo>
                    <a:lnTo>
                      <a:pt x="738" y="1379"/>
                    </a:lnTo>
                    <a:lnTo>
                      <a:pt x="721" y="1357"/>
                    </a:lnTo>
                    <a:lnTo>
                      <a:pt x="721" y="1287"/>
                    </a:lnTo>
                    <a:lnTo>
                      <a:pt x="702" y="1241"/>
                    </a:lnTo>
                    <a:lnTo>
                      <a:pt x="690" y="1213"/>
                    </a:lnTo>
                    <a:lnTo>
                      <a:pt x="670" y="1187"/>
                    </a:lnTo>
                    <a:lnTo>
                      <a:pt x="638" y="1155"/>
                    </a:lnTo>
                    <a:lnTo>
                      <a:pt x="663" y="1108"/>
                    </a:lnTo>
                    <a:lnTo>
                      <a:pt x="670" y="1070"/>
                    </a:lnTo>
                    <a:lnTo>
                      <a:pt x="670" y="1048"/>
                    </a:lnTo>
                    <a:lnTo>
                      <a:pt x="690" y="1034"/>
                    </a:lnTo>
                    <a:lnTo>
                      <a:pt x="680" y="1002"/>
                    </a:lnTo>
                    <a:lnTo>
                      <a:pt x="674" y="958"/>
                    </a:lnTo>
                    <a:lnTo>
                      <a:pt x="663" y="917"/>
                    </a:lnTo>
                    <a:lnTo>
                      <a:pt x="558" y="832"/>
                    </a:lnTo>
                    <a:lnTo>
                      <a:pt x="548" y="806"/>
                    </a:lnTo>
                    <a:lnTo>
                      <a:pt x="558" y="746"/>
                    </a:lnTo>
                    <a:lnTo>
                      <a:pt x="531" y="720"/>
                    </a:lnTo>
                    <a:lnTo>
                      <a:pt x="505" y="736"/>
                    </a:lnTo>
                    <a:lnTo>
                      <a:pt x="451" y="742"/>
                    </a:lnTo>
                    <a:lnTo>
                      <a:pt x="432" y="716"/>
                    </a:lnTo>
                    <a:lnTo>
                      <a:pt x="400" y="746"/>
                    </a:lnTo>
                    <a:lnTo>
                      <a:pt x="381" y="778"/>
                    </a:lnTo>
                    <a:lnTo>
                      <a:pt x="345" y="778"/>
                    </a:lnTo>
                    <a:lnTo>
                      <a:pt x="319" y="800"/>
                    </a:lnTo>
                    <a:lnTo>
                      <a:pt x="281" y="800"/>
                    </a:lnTo>
                    <a:lnTo>
                      <a:pt x="239" y="832"/>
                    </a:lnTo>
                    <a:lnTo>
                      <a:pt x="187" y="827"/>
                    </a:lnTo>
                    <a:lnTo>
                      <a:pt x="117" y="774"/>
                    </a:lnTo>
                    <a:lnTo>
                      <a:pt x="59" y="732"/>
                    </a:lnTo>
                    <a:lnTo>
                      <a:pt x="32" y="700"/>
                    </a:lnTo>
                    <a:lnTo>
                      <a:pt x="32" y="604"/>
                    </a:lnTo>
                    <a:lnTo>
                      <a:pt x="0" y="578"/>
                    </a:lnTo>
                    <a:lnTo>
                      <a:pt x="0" y="545"/>
                    </a:lnTo>
                    <a:lnTo>
                      <a:pt x="7" y="520"/>
                    </a:lnTo>
                    <a:lnTo>
                      <a:pt x="27" y="482"/>
                    </a:lnTo>
                    <a:lnTo>
                      <a:pt x="11" y="450"/>
                    </a:lnTo>
                    <a:lnTo>
                      <a:pt x="27" y="414"/>
                    </a:lnTo>
                    <a:lnTo>
                      <a:pt x="53" y="398"/>
                    </a:lnTo>
                    <a:lnTo>
                      <a:pt x="75" y="376"/>
                    </a:lnTo>
                    <a:lnTo>
                      <a:pt x="75" y="354"/>
                    </a:lnTo>
                    <a:lnTo>
                      <a:pt x="53" y="340"/>
                    </a:lnTo>
                    <a:lnTo>
                      <a:pt x="53" y="314"/>
                    </a:lnTo>
                    <a:lnTo>
                      <a:pt x="71" y="296"/>
                    </a:lnTo>
                    <a:lnTo>
                      <a:pt x="97" y="233"/>
                    </a:lnTo>
                  </a:path>
                </a:pathLst>
              </a:custGeom>
              <a:solidFill>
                <a:srgbClr val="008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24607" name="Group 31">
                <a:extLst>
                  <a:ext uri="{FF2B5EF4-FFF2-40B4-BE49-F238E27FC236}">
                    <a16:creationId xmlns:a16="http://schemas.microsoft.com/office/drawing/2014/main" id="{A69D359E-79C2-4CB3-BEB5-9E5BB02B632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684" y="2428"/>
                <a:ext cx="133" cy="327"/>
                <a:chOff x="3684" y="2428"/>
                <a:chExt cx="133" cy="327"/>
              </a:xfrm>
            </p:grpSpPr>
            <p:sp>
              <p:nvSpPr>
                <p:cNvPr id="24608" name="Freeform 32">
                  <a:extLst>
                    <a:ext uri="{FF2B5EF4-FFF2-40B4-BE49-F238E27FC236}">
                      <a16:creationId xmlns:a16="http://schemas.microsoft.com/office/drawing/2014/main" id="{C746AF44-014D-48F5-B19F-18CBFCD2ED1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84" y="2428"/>
                  <a:ext cx="55" cy="91"/>
                </a:xfrm>
                <a:custGeom>
                  <a:avLst/>
                  <a:gdLst>
                    <a:gd name="T0" fmla="*/ 38 w 55"/>
                    <a:gd name="T1" fmla="*/ 0 h 91"/>
                    <a:gd name="T2" fmla="*/ 0 w 55"/>
                    <a:gd name="T3" fmla="*/ 26 h 91"/>
                    <a:gd name="T4" fmla="*/ 16 w 55"/>
                    <a:gd name="T5" fmla="*/ 62 h 91"/>
                    <a:gd name="T6" fmla="*/ 28 w 55"/>
                    <a:gd name="T7" fmla="*/ 90 h 91"/>
                    <a:gd name="T8" fmla="*/ 54 w 55"/>
                    <a:gd name="T9" fmla="*/ 68 h 91"/>
                    <a:gd name="T10" fmla="*/ 38 w 55"/>
                    <a:gd name="T11" fmla="*/ 0 h 9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5" h="91">
                      <a:moveTo>
                        <a:pt x="38" y="0"/>
                      </a:moveTo>
                      <a:lnTo>
                        <a:pt x="0" y="26"/>
                      </a:lnTo>
                      <a:lnTo>
                        <a:pt x="16" y="62"/>
                      </a:lnTo>
                      <a:lnTo>
                        <a:pt x="28" y="90"/>
                      </a:lnTo>
                      <a:lnTo>
                        <a:pt x="54" y="68"/>
                      </a:lnTo>
                      <a:lnTo>
                        <a:pt x="38" y="0"/>
                      </a:lnTo>
                    </a:path>
                  </a:pathLst>
                </a:custGeom>
                <a:solidFill>
                  <a:srgbClr val="0000FF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24609" name="Freeform 33">
                  <a:extLst>
                    <a:ext uri="{FF2B5EF4-FFF2-40B4-BE49-F238E27FC236}">
                      <a16:creationId xmlns:a16="http://schemas.microsoft.com/office/drawing/2014/main" id="{D6A6A9E3-27AD-4DFB-A2B9-5984AA1DEDD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74" y="2662"/>
                  <a:ext cx="43" cy="93"/>
                </a:xfrm>
                <a:custGeom>
                  <a:avLst/>
                  <a:gdLst>
                    <a:gd name="T0" fmla="*/ 28 w 43"/>
                    <a:gd name="T1" fmla="*/ 0 h 93"/>
                    <a:gd name="T2" fmla="*/ 0 w 43"/>
                    <a:gd name="T3" fmla="*/ 17 h 93"/>
                    <a:gd name="T4" fmla="*/ 6 w 43"/>
                    <a:gd name="T5" fmla="*/ 47 h 93"/>
                    <a:gd name="T6" fmla="*/ 10 w 43"/>
                    <a:gd name="T7" fmla="*/ 88 h 93"/>
                    <a:gd name="T8" fmla="*/ 42 w 43"/>
                    <a:gd name="T9" fmla="*/ 92 h 93"/>
                    <a:gd name="T10" fmla="*/ 42 w 43"/>
                    <a:gd name="T11" fmla="*/ 62 h 93"/>
                    <a:gd name="T12" fmla="*/ 28 w 43"/>
                    <a:gd name="T13" fmla="*/ 0 h 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3" h="93">
                      <a:moveTo>
                        <a:pt x="28" y="0"/>
                      </a:moveTo>
                      <a:lnTo>
                        <a:pt x="0" y="17"/>
                      </a:lnTo>
                      <a:lnTo>
                        <a:pt x="6" y="47"/>
                      </a:lnTo>
                      <a:lnTo>
                        <a:pt x="10" y="88"/>
                      </a:lnTo>
                      <a:lnTo>
                        <a:pt x="42" y="92"/>
                      </a:lnTo>
                      <a:lnTo>
                        <a:pt x="42" y="62"/>
                      </a:lnTo>
                      <a:lnTo>
                        <a:pt x="28" y="0"/>
                      </a:lnTo>
                    </a:path>
                  </a:pathLst>
                </a:custGeom>
                <a:solidFill>
                  <a:srgbClr val="0000FF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sp>
            <p:nvSpPr>
              <p:cNvPr id="24610" name="Freeform 34">
                <a:extLst>
                  <a:ext uri="{FF2B5EF4-FFF2-40B4-BE49-F238E27FC236}">
                    <a16:creationId xmlns:a16="http://schemas.microsoft.com/office/drawing/2014/main" id="{8DFE5AD1-5550-488A-B397-00ABD6E7E29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44" y="659"/>
                <a:ext cx="2043" cy="1448"/>
              </a:xfrm>
              <a:custGeom>
                <a:avLst/>
                <a:gdLst>
                  <a:gd name="T0" fmla="*/ 1070 w 2043"/>
                  <a:gd name="T1" fmla="*/ 1442 h 1448"/>
                  <a:gd name="T2" fmla="*/ 1132 w 2043"/>
                  <a:gd name="T3" fmla="*/ 1305 h 1448"/>
                  <a:gd name="T4" fmla="*/ 1180 w 2043"/>
                  <a:gd name="T5" fmla="*/ 1233 h 1448"/>
                  <a:gd name="T6" fmla="*/ 1332 w 2043"/>
                  <a:gd name="T7" fmla="*/ 1197 h 1448"/>
                  <a:gd name="T8" fmla="*/ 1226 w 2043"/>
                  <a:gd name="T9" fmla="*/ 1138 h 1448"/>
                  <a:gd name="T10" fmla="*/ 1366 w 2043"/>
                  <a:gd name="T11" fmla="*/ 1183 h 1448"/>
                  <a:gd name="T12" fmla="*/ 1386 w 2043"/>
                  <a:gd name="T13" fmla="*/ 1113 h 1448"/>
                  <a:gd name="T14" fmla="*/ 1445 w 2043"/>
                  <a:gd name="T15" fmla="*/ 1128 h 1448"/>
                  <a:gd name="T16" fmla="*/ 1521 w 2043"/>
                  <a:gd name="T17" fmla="*/ 1093 h 1448"/>
                  <a:gd name="T18" fmla="*/ 1589 w 2043"/>
                  <a:gd name="T19" fmla="*/ 1091 h 1448"/>
                  <a:gd name="T20" fmla="*/ 1621 w 2043"/>
                  <a:gd name="T21" fmla="*/ 1191 h 1448"/>
                  <a:gd name="T22" fmla="*/ 1784 w 2043"/>
                  <a:gd name="T23" fmla="*/ 1223 h 1448"/>
                  <a:gd name="T24" fmla="*/ 1923 w 2043"/>
                  <a:gd name="T25" fmla="*/ 1297 h 1448"/>
                  <a:gd name="T26" fmla="*/ 2038 w 2043"/>
                  <a:gd name="T27" fmla="*/ 1215 h 1448"/>
                  <a:gd name="T28" fmla="*/ 2030 w 2043"/>
                  <a:gd name="T29" fmla="*/ 981 h 1448"/>
                  <a:gd name="T30" fmla="*/ 1958 w 2043"/>
                  <a:gd name="T31" fmla="*/ 887 h 1448"/>
                  <a:gd name="T32" fmla="*/ 1903 w 2043"/>
                  <a:gd name="T33" fmla="*/ 955 h 1448"/>
                  <a:gd name="T34" fmla="*/ 1836 w 2043"/>
                  <a:gd name="T35" fmla="*/ 985 h 1448"/>
                  <a:gd name="T36" fmla="*/ 1788 w 2043"/>
                  <a:gd name="T37" fmla="*/ 946 h 1448"/>
                  <a:gd name="T38" fmla="*/ 1879 w 2043"/>
                  <a:gd name="T39" fmla="*/ 887 h 1448"/>
                  <a:gd name="T40" fmla="*/ 1875 w 2043"/>
                  <a:gd name="T41" fmla="*/ 678 h 1448"/>
                  <a:gd name="T42" fmla="*/ 1559 w 2043"/>
                  <a:gd name="T43" fmla="*/ 351 h 1448"/>
                  <a:gd name="T44" fmla="*/ 1202 w 2043"/>
                  <a:gd name="T45" fmla="*/ 138 h 1448"/>
                  <a:gd name="T46" fmla="*/ 640 w 2043"/>
                  <a:gd name="T47" fmla="*/ 3 h 1448"/>
                  <a:gd name="T48" fmla="*/ 296 w 2043"/>
                  <a:gd name="T49" fmla="*/ 41 h 1448"/>
                  <a:gd name="T50" fmla="*/ 150 w 2043"/>
                  <a:gd name="T51" fmla="*/ 136 h 1448"/>
                  <a:gd name="T52" fmla="*/ 52 w 2043"/>
                  <a:gd name="T53" fmla="*/ 77 h 1448"/>
                  <a:gd name="T54" fmla="*/ 34 w 2043"/>
                  <a:gd name="T55" fmla="*/ 206 h 1448"/>
                  <a:gd name="T56" fmla="*/ 25 w 2043"/>
                  <a:gd name="T57" fmla="*/ 348 h 1448"/>
                  <a:gd name="T58" fmla="*/ 131 w 2043"/>
                  <a:gd name="T59" fmla="*/ 350 h 1448"/>
                  <a:gd name="T60" fmla="*/ 273 w 2043"/>
                  <a:gd name="T61" fmla="*/ 269 h 1448"/>
                  <a:gd name="T62" fmla="*/ 407 w 2043"/>
                  <a:gd name="T63" fmla="*/ 273 h 1448"/>
                  <a:gd name="T64" fmla="*/ 530 w 2043"/>
                  <a:gd name="T65" fmla="*/ 271 h 1448"/>
                  <a:gd name="T66" fmla="*/ 652 w 2043"/>
                  <a:gd name="T67" fmla="*/ 306 h 1448"/>
                  <a:gd name="T68" fmla="*/ 647 w 2043"/>
                  <a:gd name="T69" fmla="*/ 389 h 1448"/>
                  <a:gd name="T70" fmla="*/ 839 w 2043"/>
                  <a:gd name="T71" fmla="*/ 382 h 1448"/>
                  <a:gd name="T72" fmla="*/ 914 w 2043"/>
                  <a:gd name="T73" fmla="*/ 399 h 1448"/>
                  <a:gd name="T74" fmla="*/ 893 w 2043"/>
                  <a:gd name="T75" fmla="*/ 447 h 1448"/>
                  <a:gd name="T76" fmla="*/ 925 w 2043"/>
                  <a:gd name="T77" fmla="*/ 530 h 1448"/>
                  <a:gd name="T78" fmla="*/ 978 w 2043"/>
                  <a:gd name="T79" fmla="*/ 633 h 1448"/>
                  <a:gd name="T80" fmla="*/ 988 w 2043"/>
                  <a:gd name="T81" fmla="*/ 710 h 1448"/>
                  <a:gd name="T82" fmla="*/ 956 w 2043"/>
                  <a:gd name="T83" fmla="*/ 668 h 1448"/>
                  <a:gd name="T84" fmla="*/ 882 w 2043"/>
                  <a:gd name="T85" fmla="*/ 740 h 1448"/>
                  <a:gd name="T86" fmla="*/ 916 w 2043"/>
                  <a:gd name="T87" fmla="*/ 855 h 1448"/>
                  <a:gd name="T88" fmla="*/ 962 w 2043"/>
                  <a:gd name="T89" fmla="*/ 990 h 1448"/>
                  <a:gd name="T90" fmla="*/ 1062 w 2043"/>
                  <a:gd name="T91" fmla="*/ 981 h 1448"/>
                  <a:gd name="T92" fmla="*/ 1022 w 2043"/>
                  <a:gd name="T93" fmla="*/ 879 h 1448"/>
                  <a:gd name="T94" fmla="*/ 980 w 2043"/>
                  <a:gd name="T95" fmla="*/ 782 h 1448"/>
                  <a:gd name="T96" fmla="*/ 1052 w 2043"/>
                  <a:gd name="T97" fmla="*/ 849 h 1448"/>
                  <a:gd name="T98" fmla="*/ 1090 w 2043"/>
                  <a:gd name="T99" fmla="*/ 855 h 1448"/>
                  <a:gd name="T100" fmla="*/ 1128 w 2043"/>
                  <a:gd name="T101" fmla="*/ 936 h 1448"/>
                  <a:gd name="T102" fmla="*/ 1078 w 2043"/>
                  <a:gd name="T103" fmla="*/ 1030 h 1448"/>
                  <a:gd name="T104" fmla="*/ 1015 w 2043"/>
                  <a:gd name="T105" fmla="*/ 995 h 1448"/>
                  <a:gd name="T106" fmla="*/ 1048 w 2043"/>
                  <a:gd name="T107" fmla="*/ 1055 h 1448"/>
                  <a:gd name="T108" fmla="*/ 1015 w 2043"/>
                  <a:gd name="T109" fmla="*/ 1199 h 1448"/>
                  <a:gd name="T110" fmla="*/ 1064 w 2043"/>
                  <a:gd name="T111" fmla="*/ 1278 h 14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2043" h="1448">
                    <a:moveTo>
                      <a:pt x="993" y="1347"/>
                    </a:moveTo>
                    <a:lnTo>
                      <a:pt x="1022" y="1387"/>
                    </a:lnTo>
                    <a:lnTo>
                      <a:pt x="1012" y="1411"/>
                    </a:lnTo>
                    <a:lnTo>
                      <a:pt x="1025" y="1429"/>
                    </a:lnTo>
                    <a:lnTo>
                      <a:pt x="1042" y="1447"/>
                    </a:lnTo>
                    <a:lnTo>
                      <a:pt x="1070" y="1442"/>
                    </a:lnTo>
                    <a:lnTo>
                      <a:pt x="1096" y="1411"/>
                    </a:lnTo>
                    <a:lnTo>
                      <a:pt x="1128" y="1389"/>
                    </a:lnTo>
                    <a:lnTo>
                      <a:pt x="1142" y="1371"/>
                    </a:lnTo>
                    <a:lnTo>
                      <a:pt x="1136" y="1350"/>
                    </a:lnTo>
                    <a:lnTo>
                      <a:pt x="1132" y="1328"/>
                    </a:lnTo>
                    <a:lnTo>
                      <a:pt x="1132" y="1305"/>
                    </a:lnTo>
                    <a:lnTo>
                      <a:pt x="1148" y="1293"/>
                    </a:lnTo>
                    <a:lnTo>
                      <a:pt x="1148" y="1271"/>
                    </a:lnTo>
                    <a:lnTo>
                      <a:pt x="1142" y="1257"/>
                    </a:lnTo>
                    <a:lnTo>
                      <a:pt x="1154" y="1245"/>
                    </a:lnTo>
                    <a:lnTo>
                      <a:pt x="1173" y="1247"/>
                    </a:lnTo>
                    <a:lnTo>
                      <a:pt x="1180" y="1233"/>
                    </a:lnTo>
                    <a:lnTo>
                      <a:pt x="1180" y="1218"/>
                    </a:lnTo>
                    <a:lnTo>
                      <a:pt x="1186" y="1203"/>
                    </a:lnTo>
                    <a:lnTo>
                      <a:pt x="1231" y="1209"/>
                    </a:lnTo>
                    <a:lnTo>
                      <a:pt x="1248" y="1223"/>
                    </a:lnTo>
                    <a:lnTo>
                      <a:pt x="1328" y="1215"/>
                    </a:lnTo>
                    <a:lnTo>
                      <a:pt x="1332" y="1197"/>
                    </a:lnTo>
                    <a:lnTo>
                      <a:pt x="1308" y="1177"/>
                    </a:lnTo>
                    <a:lnTo>
                      <a:pt x="1252" y="1181"/>
                    </a:lnTo>
                    <a:lnTo>
                      <a:pt x="1226" y="1177"/>
                    </a:lnTo>
                    <a:lnTo>
                      <a:pt x="1218" y="1167"/>
                    </a:lnTo>
                    <a:lnTo>
                      <a:pt x="1218" y="1148"/>
                    </a:lnTo>
                    <a:lnTo>
                      <a:pt x="1226" y="1138"/>
                    </a:lnTo>
                    <a:lnTo>
                      <a:pt x="1248" y="1155"/>
                    </a:lnTo>
                    <a:lnTo>
                      <a:pt x="1280" y="1155"/>
                    </a:lnTo>
                    <a:lnTo>
                      <a:pt x="1300" y="1157"/>
                    </a:lnTo>
                    <a:lnTo>
                      <a:pt x="1321" y="1157"/>
                    </a:lnTo>
                    <a:lnTo>
                      <a:pt x="1338" y="1170"/>
                    </a:lnTo>
                    <a:lnTo>
                      <a:pt x="1366" y="1183"/>
                    </a:lnTo>
                    <a:lnTo>
                      <a:pt x="1387" y="1187"/>
                    </a:lnTo>
                    <a:lnTo>
                      <a:pt x="1387" y="1165"/>
                    </a:lnTo>
                    <a:lnTo>
                      <a:pt x="1405" y="1157"/>
                    </a:lnTo>
                    <a:lnTo>
                      <a:pt x="1398" y="1141"/>
                    </a:lnTo>
                    <a:lnTo>
                      <a:pt x="1383" y="1128"/>
                    </a:lnTo>
                    <a:lnTo>
                      <a:pt x="1386" y="1113"/>
                    </a:lnTo>
                    <a:lnTo>
                      <a:pt x="1395" y="1101"/>
                    </a:lnTo>
                    <a:lnTo>
                      <a:pt x="1412" y="1077"/>
                    </a:lnTo>
                    <a:lnTo>
                      <a:pt x="1424" y="1093"/>
                    </a:lnTo>
                    <a:lnTo>
                      <a:pt x="1414" y="1113"/>
                    </a:lnTo>
                    <a:lnTo>
                      <a:pt x="1430" y="1123"/>
                    </a:lnTo>
                    <a:lnTo>
                      <a:pt x="1445" y="1128"/>
                    </a:lnTo>
                    <a:lnTo>
                      <a:pt x="1461" y="1138"/>
                    </a:lnTo>
                    <a:lnTo>
                      <a:pt x="1485" y="1138"/>
                    </a:lnTo>
                    <a:lnTo>
                      <a:pt x="1504" y="1133"/>
                    </a:lnTo>
                    <a:lnTo>
                      <a:pt x="1511" y="1120"/>
                    </a:lnTo>
                    <a:lnTo>
                      <a:pt x="1511" y="1103"/>
                    </a:lnTo>
                    <a:lnTo>
                      <a:pt x="1521" y="1093"/>
                    </a:lnTo>
                    <a:lnTo>
                      <a:pt x="1543" y="1080"/>
                    </a:lnTo>
                    <a:lnTo>
                      <a:pt x="1551" y="1070"/>
                    </a:lnTo>
                    <a:lnTo>
                      <a:pt x="1547" y="1054"/>
                    </a:lnTo>
                    <a:lnTo>
                      <a:pt x="1554" y="1039"/>
                    </a:lnTo>
                    <a:lnTo>
                      <a:pt x="1578" y="1070"/>
                    </a:lnTo>
                    <a:lnTo>
                      <a:pt x="1589" y="1091"/>
                    </a:lnTo>
                    <a:lnTo>
                      <a:pt x="1593" y="1100"/>
                    </a:lnTo>
                    <a:lnTo>
                      <a:pt x="1605" y="1120"/>
                    </a:lnTo>
                    <a:lnTo>
                      <a:pt x="1614" y="1135"/>
                    </a:lnTo>
                    <a:lnTo>
                      <a:pt x="1612" y="1155"/>
                    </a:lnTo>
                    <a:lnTo>
                      <a:pt x="1611" y="1171"/>
                    </a:lnTo>
                    <a:lnTo>
                      <a:pt x="1621" y="1191"/>
                    </a:lnTo>
                    <a:lnTo>
                      <a:pt x="1641" y="1203"/>
                    </a:lnTo>
                    <a:lnTo>
                      <a:pt x="1662" y="1203"/>
                    </a:lnTo>
                    <a:lnTo>
                      <a:pt x="1683" y="1199"/>
                    </a:lnTo>
                    <a:lnTo>
                      <a:pt x="1721" y="1203"/>
                    </a:lnTo>
                    <a:lnTo>
                      <a:pt x="1762" y="1228"/>
                    </a:lnTo>
                    <a:lnTo>
                      <a:pt x="1784" y="1223"/>
                    </a:lnTo>
                    <a:lnTo>
                      <a:pt x="1800" y="1244"/>
                    </a:lnTo>
                    <a:lnTo>
                      <a:pt x="1816" y="1257"/>
                    </a:lnTo>
                    <a:lnTo>
                      <a:pt x="1849" y="1271"/>
                    </a:lnTo>
                    <a:lnTo>
                      <a:pt x="1869" y="1268"/>
                    </a:lnTo>
                    <a:lnTo>
                      <a:pt x="1895" y="1277"/>
                    </a:lnTo>
                    <a:lnTo>
                      <a:pt x="1923" y="1297"/>
                    </a:lnTo>
                    <a:lnTo>
                      <a:pt x="1959" y="1335"/>
                    </a:lnTo>
                    <a:lnTo>
                      <a:pt x="1990" y="1358"/>
                    </a:lnTo>
                    <a:lnTo>
                      <a:pt x="2007" y="1326"/>
                    </a:lnTo>
                    <a:lnTo>
                      <a:pt x="2014" y="1299"/>
                    </a:lnTo>
                    <a:lnTo>
                      <a:pt x="2030" y="1264"/>
                    </a:lnTo>
                    <a:lnTo>
                      <a:pt x="2038" y="1215"/>
                    </a:lnTo>
                    <a:lnTo>
                      <a:pt x="2042" y="1159"/>
                    </a:lnTo>
                    <a:lnTo>
                      <a:pt x="2035" y="1151"/>
                    </a:lnTo>
                    <a:lnTo>
                      <a:pt x="2040" y="1085"/>
                    </a:lnTo>
                    <a:lnTo>
                      <a:pt x="2039" y="1045"/>
                    </a:lnTo>
                    <a:lnTo>
                      <a:pt x="2030" y="1019"/>
                    </a:lnTo>
                    <a:lnTo>
                      <a:pt x="2030" y="981"/>
                    </a:lnTo>
                    <a:lnTo>
                      <a:pt x="2013" y="964"/>
                    </a:lnTo>
                    <a:lnTo>
                      <a:pt x="2004" y="948"/>
                    </a:lnTo>
                    <a:lnTo>
                      <a:pt x="1994" y="921"/>
                    </a:lnTo>
                    <a:lnTo>
                      <a:pt x="1994" y="903"/>
                    </a:lnTo>
                    <a:lnTo>
                      <a:pt x="1981" y="887"/>
                    </a:lnTo>
                    <a:lnTo>
                      <a:pt x="1958" y="887"/>
                    </a:lnTo>
                    <a:lnTo>
                      <a:pt x="1940" y="887"/>
                    </a:lnTo>
                    <a:lnTo>
                      <a:pt x="1932" y="904"/>
                    </a:lnTo>
                    <a:lnTo>
                      <a:pt x="1916" y="907"/>
                    </a:lnTo>
                    <a:lnTo>
                      <a:pt x="1894" y="907"/>
                    </a:lnTo>
                    <a:lnTo>
                      <a:pt x="1894" y="936"/>
                    </a:lnTo>
                    <a:lnTo>
                      <a:pt x="1903" y="955"/>
                    </a:lnTo>
                    <a:lnTo>
                      <a:pt x="1897" y="972"/>
                    </a:lnTo>
                    <a:lnTo>
                      <a:pt x="1892" y="991"/>
                    </a:lnTo>
                    <a:lnTo>
                      <a:pt x="1875" y="997"/>
                    </a:lnTo>
                    <a:lnTo>
                      <a:pt x="1859" y="995"/>
                    </a:lnTo>
                    <a:lnTo>
                      <a:pt x="1847" y="990"/>
                    </a:lnTo>
                    <a:lnTo>
                      <a:pt x="1836" y="985"/>
                    </a:lnTo>
                    <a:lnTo>
                      <a:pt x="1826" y="985"/>
                    </a:lnTo>
                    <a:lnTo>
                      <a:pt x="1811" y="982"/>
                    </a:lnTo>
                    <a:lnTo>
                      <a:pt x="1794" y="981"/>
                    </a:lnTo>
                    <a:lnTo>
                      <a:pt x="1778" y="980"/>
                    </a:lnTo>
                    <a:lnTo>
                      <a:pt x="1768" y="959"/>
                    </a:lnTo>
                    <a:lnTo>
                      <a:pt x="1788" y="946"/>
                    </a:lnTo>
                    <a:lnTo>
                      <a:pt x="1800" y="945"/>
                    </a:lnTo>
                    <a:lnTo>
                      <a:pt x="1807" y="949"/>
                    </a:lnTo>
                    <a:lnTo>
                      <a:pt x="1821" y="948"/>
                    </a:lnTo>
                    <a:lnTo>
                      <a:pt x="1849" y="933"/>
                    </a:lnTo>
                    <a:lnTo>
                      <a:pt x="1860" y="911"/>
                    </a:lnTo>
                    <a:lnTo>
                      <a:pt x="1879" y="887"/>
                    </a:lnTo>
                    <a:lnTo>
                      <a:pt x="1894" y="863"/>
                    </a:lnTo>
                    <a:lnTo>
                      <a:pt x="1905" y="846"/>
                    </a:lnTo>
                    <a:lnTo>
                      <a:pt x="1921" y="830"/>
                    </a:lnTo>
                    <a:lnTo>
                      <a:pt x="1923" y="808"/>
                    </a:lnTo>
                    <a:lnTo>
                      <a:pt x="1937" y="765"/>
                    </a:lnTo>
                    <a:lnTo>
                      <a:pt x="1875" y="678"/>
                    </a:lnTo>
                    <a:lnTo>
                      <a:pt x="1816" y="598"/>
                    </a:lnTo>
                    <a:lnTo>
                      <a:pt x="1756" y="531"/>
                    </a:lnTo>
                    <a:lnTo>
                      <a:pt x="1695" y="472"/>
                    </a:lnTo>
                    <a:lnTo>
                      <a:pt x="1649" y="428"/>
                    </a:lnTo>
                    <a:lnTo>
                      <a:pt x="1611" y="392"/>
                    </a:lnTo>
                    <a:lnTo>
                      <a:pt x="1559" y="351"/>
                    </a:lnTo>
                    <a:lnTo>
                      <a:pt x="1506" y="312"/>
                    </a:lnTo>
                    <a:lnTo>
                      <a:pt x="1440" y="263"/>
                    </a:lnTo>
                    <a:lnTo>
                      <a:pt x="1383" y="226"/>
                    </a:lnTo>
                    <a:lnTo>
                      <a:pt x="1328" y="197"/>
                    </a:lnTo>
                    <a:lnTo>
                      <a:pt x="1271" y="170"/>
                    </a:lnTo>
                    <a:lnTo>
                      <a:pt x="1202" y="138"/>
                    </a:lnTo>
                    <a:lnTo>
                      <a:pt x="1104" y="99"/>
                    </a:lnTo>
                    <a:lnTo>
                      <a:pt x="1001" y="64"/>
                    </a:lnTo>
                    <a:lnTo>
                      <a:pt x="911" y="41"/>
                    </a:lnTo>
                    <a:lnTo>
                      <a:pt x="845" y="28"/>
                    </a:lnTo>
                    <a:lnTo>
                      <a:pt x="752" y="13"/>
                    </a:lnTo>
                    <a:lnTo>
                      <a:pt x="640" y="3"/>
                    </a:lnTo>
                    <a:lnTo>
                      <a:pt x="492" y="0"/>
                    </a:lnTo>
                    <a:lnTo>
                      <a:pt x="376" y="9"/>
                    </a:lnTo>
                    <a:lnTo>
                      <a:pt x="364" y="28"/>
                    </a:lnTo>
                    <a:lnTo>
                      <a:pt x="343" y="35"/>
                    </a:lnTo>
                    <a:lnTo>
                      <a:pt x="327" y="41"/>
                    </a:lnTo>
                    <a:lnTo>
                      <a:pt x="296" y="41"/>
                    </a:lnTo>
                    <a:lnTo>
                      <a:pt x="266" y="52"/>
                    </a:lnTo>
                    <a:lnTo>
                      <a:pt x="228" y="57"/>
                    </a:lnTo>
                    <a:lnTo>
                      <a:pt x="202" y="86"/>
                    </a:lnTo>
                    <a:lnTo>
                      <a:pt x="198" y="109"/>
                    </a:lnTo>
                    <a:lnTo>
                      <a:pt x="176" y="138"/>
                    </a:lnTo>
                    <a:lnTo>
                      <a:pt x="150" y="136"/>
                    </a:lnTo>
                    <a:lnTo>
                      <a:pt x="125" y="161"/>
                    </a:lnTo>
                    <a:lnTo>
                      <a:pt x="125" y="128"/>
                    </a:lnTo>
                    <a:lnTo>
                      <a:pt x="147" y="74"/>
                    </a:lnTo>
                    <a:lnTo>
                      <a:pt x="150" y="49"/>
                    </a:lnTo>
                    <a:lnTo>
                      <a:pt x="95" y="65"/>
                    </a:lnTo>
                    <a:lnTo>
                      <a:pt x="52" y="77"/>
                    </a:lnTo>
                    <a:lnTo>
                      <a:pt x="55" y="97"/>
                    </a:lnTo>
                    <a:lnTo>
                      <a:pt x="89" y="120"/>
                    </a:lnTo>
                    <a:lnTo>
                      <a:pt x="84" y="138"/>
                    </a:lnTo>
                    <a:lnTo>
                      <a:pt x="79" y="163"/>
                    </a:lnTo>
                    <a:lnTo>
                      <a:pt x="60" y="184"/>
                    </a:lnTo>
                    <a:lnTo>
                      <a:pt x="34" y="206"/>
                    </a:lnTo>
                    <a:lnTo>
                      <a:pt x="31" y="239"/>
                    </a:lnTo>
                    <a:lnTo>
                      <a:pt x="19" y="271"/>
                    </a:lnTo>
                    <a:lnTo>
                      <a:pt x="22" y="296"/>
                    </a:lnTo>
                    <a:lnTo>
                      <a:pt x="55" y="293"/>
                    </a:lnTo>
                    <a:lnTo>
                      <a:pt x="52" y="332"/>
                    </a:lnTo>
                    <a:lnTo>
                      <a:pt x="25" y="348"/>
                    </a:lnTo>
                    <a:lnTo>
                      <a:pt x="0" y="373"/>
                    </a:lnTo>
                    <a:lnTo>
                      <a:pt x="29" y="401"/>
                    </a:lnTo>
                    <a:lnTo>
                      <a:pt x="61" y="370"/>
                    </a:lnTo>
                    <a:lnTo>
                      <a:pt x="79" y="367"/>
                    </a:lnTo>
                    <a:lnTo>
                      <a:pt x="108" y="360"/>
                    </a:lnTo>
                    <a:lnTo>
                      <a:pt x="131" y="350"/>
                    </a:lnTo>
                    <a:lnTo>
                      <a:pt x="150" y="348"/>
                    </a:lnTo>
                    <a:lnTo>
                      <a:pt x="176" y="325"/>
                    </a:lnTo>
                    <a:lnTo>
                      <a:pt x="199" y="292"/>
                    </a:lnTo>
                    <a:lnTo>
                      <a:pt x="222" y="286"/>
                    </a:lnTo>
                    <a:lnTo>
                      <a:pt x="243" y="276"/>
                    </a:lnTo>
                    <a:lnTo>
                      <a:pt x="273" y="269"/>
                    </a:lnTo>
                    <a:lnTo>
                      <a:pt x="285" y="276"/>
                    </a:lnTo>
                    <a:lnTo>
                      <a:pt x="303" y="271"/>
                    </a:lnTo>
                    <a:lnTo>
                      <a:pt x="319" y="266"/>
                    </a:lnTo>
                    <a:lnTo>
                      <a:pt x="356" y="264"/>
                    </a:lnTo>
                    <a:lnTo>
                      <a:pt x="369" y="270"/>
                    </a:lnTo>
                    <a:lnTo>
                      <a:pt x="407" y="273"/>
                    </a:lnTo>
                    <a:lnTo>
                      <a:pt x="433" y="266"/>
                    </a:lnTo>
                    <a:lnTo>
                      <a:pt x="453" y="245"/>
                    </a:lnTo>
                    <a:lnTo>
                      <a:pt x="486" y="250"/>
                    </a:lnTo>
                    <a:lnTo>
                      <a:pt x="515" y="245"/>
                    </a:lnTo>
                    <a:lnTo>
                      <a:pt x="533" y="245"/>
                    </a:lnTo>
                    <a:lnTo>
                      <a:pt x="530" y="271"/>
                    </a:lnTo>
                    <a:lnTo>
                      <a:pt x="540" y="282"/>
                    </a:lnTo>
                    <a:lnTo>
                      <a:pt x="559" y="292"/>
                    </a:lnTo>
                    <a:lnTo>
                      <a:pt x="579" y="279"/>
                    </a:lnTo>
                    <a:lnTo>
                      <a:pt x="601" y="287"/>
                    </a:lnTo>
                    <a:lnTo>
                      <a:pt x="624" y="299"/>
                    </a:lnTo>
                    <a:lnTo>
                      <a:pt x="652" y="306"/>
                    </a:lnTo>
                    <a:lnTo>
                      <a:pt x="695" y="312"/>
                    </a:lnTo>
                    <a:lnTo>
                      <a:pt x="644" y="319"/>
                    </a:lnTo>
                    <a:lnTo>
                      <a:pt x="624" y="325"/>
                    </a:lnTo>
                    <a:lnTo>
                      <a:pt x="615" y="337"/>
                    </a:lnTo>
                    <a:lnTo>
                      <a:pt x="631" y="372"/>
                    </a:lnTo>
                    <a:lnTo>
                      <a:pt x="647" y="389"/>
                    </a:lnTo>
                    <a:lnTo>
                      <a:pt x="682" y="385"/>
                    </a:lnTo>
                    <a:lnTo>
                      <a:pt x="708" y="392"/>
                    </a:lnTo>
                    <a:lnTo>
                      <a:pt x="739" y="406"/>
                    </a:lnTo>
                    <a:lnTo>
                      <a:pt x="772" y="408"/>
                    </a:lnTo>
                    <a:lnTo>
                      <a:pt x="793" y="411"/>
                    </a:lnTo>
                    <a:lnTo>
                      <a:pt x="839" y="382"/>
                    </a:lnTo>
                    <a:lnTo>
                      <a:pt x="851" y="383"/>
                    </a:lnTo>
                    <a:lnTo>
                      <a:pt x="826" y="408"/>
                    </a:lnTo>
                    <a:lnTo>
                      <a:pt x="853" y="440"/>
                    </a:lnTo>
                    <a:lnTo>
                      <a:pt x="904" y="428"/>
                    </a:lnTo>
                    <a:lnTo>
                      <a:pt x="914" y="421"/>
                    </a:lnTo>
                    <a:lnTo>
                      <a:pt x="914" y="399"/>
                    </a:lnTo>
                    <a:lnTo>
                      <a:pt x="933" y="408"/>
                    </a:lnTo>
                    <a:lnTo>
                      <a:pt x="970" y="434"/>
                    </a:lnTo>
                    <a:lnTo>
                      <a:pt x="933" y="430"/>
                    </a:lnTo>
                    <a:lnTo>
                      <a:pt x="925" y="437"/>
                    </a:lnTo>
                    <a:lnTo>
                      <a:pt x="911" y="441"/>
                    </a:lnTo>
                    <a:lnTo>
                      <a:pt x="893" y="447"/>
                    </a:lnTo>
                    <a:lnTo>
                      <a:pt x="872" y="448"/>
                    </a:lnTo>
                    <a:lnTo>
                      <a:pt x="851" y="466"/>
                    </a:lnTo>
                    <a:lnTo>
                      <a:pt x="872" y="476"/>
                    </a:lnTo>
                    <a:lnTo>
                      <a:pt x="938" y="475"/>
                    </a:lnTo>
                    <a:lnTo>
                      <a:pt x="932" y="499"/>
                    </a:lnTo>
                    <a:lnTo>
                      <a:pt x="925" y="530"/>
                    </a:lnTo>
                    <a:lnTo>
                      <a:pt x="945" y="533"/>
                    </a:lnTo>
                    <a:lnTo>
                      <a:pt x="959" y="544"/>
                    </a:lnTo>
                    <a:lnTo>
                      <a:pt x="967" y="579"/>
                    </a:lnTo>
                    <a:lnTo>
                      <a:pt x="980" y="594"/>
                    </a:lnTo>
                    <a:lnTo>
                      <a:pt x="978" y="611"/>
                    </a:lnTo>
                    <a:lnTo>
                      <a:pt x="978" y="633"/>
                    </a:lnTo>
                    <a:lnTo>
                      <a:pt x="1041" y="688"/>
                    </a:lnTo>
                    <a:lnTo>
                      <a:pt x="1036" y="710"/>
                    </a:lnTo>
                    <a:lnTo>
                      <a:pt x="1026" y="718"/>
                    </a:lnTo>
                    <a:lnTo>
                      <a:pt x="1015" y="713"/>
                    </a:lnTo>
                    <a:lnTo>
                      <a:pt x="1001" y="708"/>
                    </a:lnTo>
                    <a:lnTo>
                      <a:pt x="988" y="710"/>
                    </a:lnTo>
                    <a:lnTo>
                      <a:pt x="983" y="710"/>
                    </a:lnTo>
                    <a:lnTo>
                      <a:pt x="1006" y="684"/>
                    </a:lnTo>
                    <a:lnTo>
                      <a:pt x="1001" y="668"/>
                    </a:lnTo>
                    <a:lnTo>
                      <a:pt x="980" y="660"/>
                    </a:lnTo>
                    <a:lnTo>
                      <a:pt x="970" y="662"/>
                    </a:lnTo>
                    <a:lnTo>
                      <a:pt x="956" y="668"/>
                    </a:lnTo>
                    <a:lnTo>
                      <a:pt x="935" y="678"/>
                    </a:lnTo>
                    <a:lnTo>
                      <a:pt x="925" y="688"/>
                    </a:lnTo>
                    <a:lnTo>
                      <a:pt x="898" y="691"/>
                    </a:lnTo>
                    <a:lnTo>
                      <a:pt x="880" y="691"/>
                    </a:lnTo>
                    <a:lnTo>
                      <a:pt x="882" y="713"/>
                    </a:lnTo>
                    <a:lnTo>
                      <a:pt x="882" y="740"/>
                    </a:lnTo>
                    <a:lnTo>
                      <a:pt x="880" y="766"/>
                    </a:lnTo>
                    <a:lnTo>
                      <a:pt x="884" y="789"/>
                    </a:lnTo>
                    <a:lnTo>
                      <a:pt x="893" y="808"/>
                    </a:lnTo>
                    <a:lnTo>
                      <a:pt x="890" y="827"/>
                    </a:lnTo>
                    <a:lnTo>
                      <a:pt x="900" y="842"/>
                    </a:lnTo>
                    <a:lnTo>
                      <a:pt x="916" y="855"/>
                    </a:lnTo>
                    <a:lnTo>
                      <a:pt x="914" y="869"/>
                    </a:lnTo>
                    <a:lnTo>
                      <a:pt x="932" y="879"/>
                    </a:lnTo>
                    <a:lnTo>
                      <a:pt x="922" y="904"/>
                    </a:lnTo>
                    <a:lnTo>
                      <a:pt x="925" y="933"/>
                    </a:lnTo>
                    <a:lnTo>
                      <a:pt x="936" y="955"/>
                    </a:lnTo>
                    <a:lnTo>
                      <a:pt x="962" y="990"/>
                    </a:lnTo>
                    <a:lnTo>
                      <a:pt x="974" y="990"/>
                    </a:lnTo>
                    <a:lnTo>
                      <a:pt x="988" y="995"/>
                    </a:lnTo>
                    <a:lnTo>
                      <a:pt x="1012" y="971"/>
                    </a:lnTo>
                    <a:lnTo>
                      <a:pt x="1026" y="958"/>
                    </a:lnTo>
                    <a:lnTo>
                      <a:pt x="1046" y="977"/>
                    </a:lnTo>
                    <a:lnTo>
                      <a:pt x="1062" y="981"/>
                    </a:lnTo>
                    <a:lnTo>
                      <a:pt x="1083" y="975"/>
                    </a:lnTo>
                    <a:lnTo>
                      <a:pt x="1084" y="953"/>
                    </a:lnTo>
                    <a:lnTo>
                      <a:pt x="1064" y="929"/>
                    </a:lnTo>
                    <a:lnTo>
                      <a:pt x="1046" y="913"/>
                    </a:lnTo>
                    <a:lnTo>
                      <a:pt x="1042" y="895"/>
                    </a:lnTo>
                    <a:lnTo>
                      <a:pt x="1022" y="879"/>
                    </a:lnTo>
                    <a:lnTo>
                      <a:pt x="1006" y="875"/>
                    </a:lnTo>
                    <a:lnTo>
                      <a:pt x="1000" y="849"/>
                    </a:lnTo>
                    <a:lnTo>
                      <a:pt x="988" y="832"/>
                    </a:lnTo>
                    <a:lnTo>
                      <a:pt x="978" y="820"/>
                    </a:lnTo>
                    <a:lnTo>
                      <a:pt x="974" y="788"/>
                    </a:lnTo>
                    <a:lnTo>
                      <a:pt x="980" y="782"/>
                    </a:lnTo>
                    <a:lnTo>
                      <a:pt x="1000" y="803"/>
                    </a:lnTo>
                    <a:lnTo>
                      <a:pt x="1001" y="820"/>
                    </a:lnTo>
                    <a:lnTo>
                      <a:pt x="1015" y="837"/>
                    </a:lnTo>
                    <a:lnTo>
                      <a:pt x="1030" y="853"/>
                    </a:lnTo>
                    <a:lnTo>
                      <a:pt x="1041" y="863"/>
                    </a:lnTo>
                    <a:lnTo>
                      <a:pt x="1052" y="849"/>
                    </a:lnTo>
                    <a:lnTo>
                      <a:pt x="1062" y="842"/>
                    </a:lnTo>
                    <a:lnTo>
                      <a:pt x="1074" y="837"/>
                    </a:lnTo>
                    <a:lnTo>
                      <a:pt x="1078" y="824"/>
                    </a:lnTo>
                    <a:lnTo>
                      <a:pt x="1094" y="820"/>
                    </a:lnTo>
                    <a:lnTo>
                      <a:pt x="1083" y="837"/>
                    </a:lnTo>
                    <a:lnTo>
                      <a:pt x="1090" y="855"/>
                    </a:lnTo>
                    <a:lnTo>
                      <a:pt x="1106" y="863"/>
                    </a:lnTo>
                    <a:lnTo>
                      <a:pt x="1104" y="879"/>
                    </a:lnTo>
                    <a:lnTo>
                      <a:pt x="1090" y="895"/>
                    </a:lnTo>
                    <a:lnTo>
                      <a:pt x="1096" y="911"/>
                    </a:lnTo>
                    <a:lnTo>
                      <a:pt x="1115" y="921"/>
                    </a:lnTo>
                    <a:lnTo>
                      <a:pt x="1128" y="936"/>
                    </a:lnTo>
                    <a:lnTo>
                      <a:pt x="1115" y="955"/>
                    </a:lnTo>
                    <a:lnTo>
                      <a:pt x="1104" y="975"/>
                    </a:lnTo>
                    <a:lnTo>
                      <a:pt x="1106" y="987"/>
                    </a:lnTo>
                    <a:lnTo>
                      <a:pt x="1099" y="1003"/>
                    </a:lnTo>
                    <a:lnTo>
                      <a:pt x="1090" y="1019"/>
                    </a:lnTo>
                    <a:lnTo>
                      <a:pt x="1078" y="1030"/>
                    </a:lnTo>
                    <a:lnTo>
                      <a:pt x="1068" y="1019"/>
                    </a:lnTo>
                    <a:lnTo>
                      <a:pt x="1048" y="1019"/>
                    </a:lnTo>
                    <a:lnTo>
                      <a:pt x="1038" y="1006"/>
                    </a:lnTo>
                    <a:lnTo>
                      <a:pt x="1033" y="990"/>
                    </a:lnTo>
                    <a:lnTo>
                      <a:pt x="1019" y="985"/>
                    </a:lnTo>
                    <a:lnTo>
                      <a:pt x="1015" y="995"/>
                    </a:lnTo>
                    <a:lnTo>
                      <a:pt x="1022" y="1006"/>
                    </a:lnTo>
                    <a:lnTo>
                      <a:pt x="1025" y="1022"/>
                    </a:lnTo>
                    <a:lnTo>
                      <a:pt x="1025" y="1035"/>
                    </a:lnTo>
                    <a:lnTo>
                      <a:pt x="1038" y="1033"/>
                    </a:lnTo>
                    <a:lnTo>
                      <a:pt x="1048" y="1039"/>
                    </a:lnTo>
                    <a:lnTo>
                      <a:pt x="1048" y="1055"/>
                    </a:lnTo>
                    <a:lnTo>
                      <a:pt x="1036" y="1075"/>
                    </a:lnTo>
                    <a:lnTo>
                      <a:pt x="1041" y="1101"/>
                    </a:lnTo>
                    <a:lnTo>
                      <a:pt x="1033" y="1133"/>
                    </a:lnTo>
                    <a:lnTo>
                      <a:pt x="1038" y="1165"/>
                    </a:lnTo>
                    <a:lnTo>
                      <a:pt x="1033" y="1183"/>
                    </a:lnTo>
                    <a:lnTo>
                      <a:pt x="1015" y="1199"/>
                    </a:lnTo>
                    <a:lnTo>
                      <a:pt x="1015" y="1215"/>
                    </a:lnTo>
                    <a:lnTo>
                      <a:pt x="1025" y="1233"/>
                    </a:lnTo>
                    <a:lnTo>
                      <a:pt x="1042" y="1238"/>
                    </a:lnTo>
                    <a:lnTo>
                      <a:pt x="1064" y="1251"/>
                    </a:lnTo>
                    <a:lnTo>
                      <a:pt x="1073" y="1271"/>
                    </a:lnTo>
                    <a:lnTo>
                      <a:pt x="1064" y="1278"/>
                    </a:lnTo>
                    <a:lnTo>
                      <a:pt x="1041" y="1303"/>
                    </a:lnTo>
                    <a:lnTo>
                      <a:pt x="1016" y="1315"/>
                    </a:lnTo>
                    <a:lnTo>
                      <a:pt x="993" y="1347"/>
                    </a:lnTo>
                  </a:path>
                </a:pathLst>
              </a:custGeom>
              <a:solidFill>
                <a:srgbClr val="008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24611" name="Group 35">
                <a:extLst>
                  <a:ext uri="{FF2B5EF4-FFF2-40B4-BE49-F238E27FC236}">
                    <a16:creationId xmlns:a16="http://schemas.microsoft.com/office/drawing/2014/main" id="{807CEA0D-D109-4CA1-A911-03D03D4A9E4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505" y="1165"/>
                <a:ext cx="685" cy="772"/>
                <a:chOff x="2505" y="1165"/>
                <a:chExt cx="685" cy="772"/>
              </a:xfrm>
            </p:grpSpPr>
            <p:sp>
              <p:nvSpPr>
                <p:cNvPr id="24612" name="Freeform 36">
                  <a:extLst>
                    <a:ext uri="{FF2B5EF4-FFF2-40B4-BE49-F238E27FC236}">
                      <a16:creationId xmlns:a16="http://schemas.microsoft.com/office/drawing/2014/main" id="{DA04D83E-4F38-47A3-B9A0-9E6821DA249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640" y="1779"/>
                  <a:ext cx="48" cy="64"/>
                </a:xfrm>
                <a:custGeom>
                  <a:avLst/>
                  <a:gdLst>
                    <a:gd name="T0" fmla="*/ 4 w 48"/>
                    <a:gd name="T1" fmla="*/ 0 h 64"/>
                    <a:gd name="T2" fmla="*/ 0 w 48"/>
                    <a:gd name="T3" fmla="*/ 24 h 64"/>
                    <a:gd name="T4" fmla="*/ 4 w 48"/>
                    <a:gd name="T5" fmla="*/ 51 h 64"/>
                    <a:gd name="T6" fmla="*/ 18 w 48"/>
                    <a:gd name="T7" fmla="*/ 51 h 64"/>
                    <a:gd name="T8" fmla="*/ 47 w 48"/>
                    <a:gd name="T9" fmla="*/ 63 h 64"/>
                    <a:gd name="T10" fmla="*/ 36 w 48"/>
                    <a:gd name="T11" fmla="*/ 37 h 64"/>
                    <a:gd name="T12" fmla="*/ 40 w 48"/>
                    <a:gd name="T13" fmla="*/ 25 h 64"/>
                    <a:gd name="T14" fmla="*/ 4 w 48"/>
                    <a:gd name="T15" fmla="*/ 0 h 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48" h="64">
                      <a:moveTo>
                        <a:pt x="4" y="0"/>
                      </a:moveTo>
                      <a:lnTo>
                        <a:pt x="0" y="24"/>
                      </a:lnTo>
                      <a:lnTo>
                        <a:pt x="4" y="51"/>
                      </a:lnTo>
                      <a:lnTo>
                        <a:pt x="18" y="51"/>
                      </a:lnTo>
                      <a:lnTo>
                        <a:pt x="47" y="63"/>
                      </a:lnTo>
                      <a:lnTo>
                        <a:pt x="36" y="37"/>
                      </a:lnTo>
                      <a:lnTo>
                        <a:pt x="40" y="25"/>
                      </a:lnTo>
                      <a:lnTo>
                        <a:pt x="4" y="0"/>
                      </a:lnTo>
                    </a:path>
                  </a:pathLst>
                </a:custGeom>
                <a:solidFill>
                  <a:srgbClr val="008000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24613" name="Freeform 37">
                  <a:extLst>
                    <a:ext uri="{FF2B5EF4-FFF2-40B4-BE49-F238E27FC236}">
                      <a16:creationId xmlns:a16="http://schemas.microsoft.com/office/drawing/2014/main" id="{97F4630D-F585-4AAA-970C-02430A0C12F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642" y="1707"/>
                  <a:ext cx="125" cy="152"/>
                </a:xfrm>
                <a:custGeom>
                  <a:avLst/>
                  <a:gdLst>
                    <a:gd name="T0" fmla="*/ 6 w 125"/>
                    <a:gd name="T1" fmla="*/ 0 h 152"/>
                    <a:gd name="T2" fmla="*/ 45 w 125"/>
                    <a:gd name="T3" fmla="*/ 22 h 152"/>
                    <a:gd name="T4" fmla="*/ 58 w 125"/>
                    <a:gd name="T5" fmla="*/ 22 h 152"/>
                    <a:gd name="T6" fmla="*/ 60 w 125"/>
                    <a:gd name="T7" fmla="*/ 43 h 152"/>
                    <a:gd name="T8" fmla="*/ 74 w 125"/>
                    <a:gd name="T9" fmla="*/ 58 h 152"/>
                    <a:gd name="T10" fmla="*/ 86 w 125"/>
                    <a:gd name="T11" fmla="*/ 72 h 152"/>
                    <a:gd name="T12" fmla="*/ 103 w 125"/>
                    <a:gd name="T13" fmla="*/ 68 h 152"/>
                    <a:gd name="T14" fmla="*/ 121 w 125"/>
                    <a:gd name="T15" fmla="*/ 85 h 152"/>
                    <a:gd name="T16" fmla="*/ 117 w 125"/>
                    <a:gd name="T17" fmla="*/ 103 h 152"/>
                    <a:gd name="T18" fmla="*/ 124 w 125"/>
                    <a:gd name="T19" fmla="*/ 113 h 152"/>
                    <a:gd name="T20" fmla="*/ 103 w 125"/>
                    <a:gd name="T21" fmla="*/ 133 h 152"/>
                    <a:gd name="T22" fmla="*/ 86 w 125"/>
                    <a:gd name="T23" fmla="*/ 149 h 152"/>
                    <a:gd name="T24" fmla="*/ 74 w 125"/>
                    <a:gd name="T25" fmla="*/ 151 h 152"/>
                    <a:gd name="T26" fmla="*/ 72 w 125"/>
                    <a:gd name="T27" fmla="*/ 139 h 152"/>
                    <a:gd name="T28" fmla="*/ 76 w 125"/>
                    <a:gd name="T29" fmla="*/ 123 h 152"/>
                    <a:gd name="T30" fmla="*/ 72 w 125"/>
                    <a:gd name="T31" fmla="*/ 109 h 152"/>
                    <a:gd name="T32" fmla="*/ 69 w 125"/>
                    <a:gd name="T33" fmla="*/ 80 h 152"/>
                    <a:gd name="T34" fmla="*/ 50 w 125"/>
                    <a:gd name="T35" fmla="*/ 65 h 152"/>
                    <a:gd name="T36" fmla="*/ 28 w 125"/>
                    <a:gd name="T37" fmla="*/ 64 h 152"/>
                    <a:gd name="T38" fmla="*/ 27 w 125"/>
                    <a:gd name="T39" fmla="*/ 53 h 152"/>
                    <a:gd name="T40" fmla="*/ 18 w 125"/>
                    <a:gd name="T41" fmla="*/ 43 h 152"/>
                    <a:gd name="T42" fmla="*/ 0 w 125"/>
                    <a:gd name="T43" fmla="*/ 32 h 152"/>
                    <a:gd name="T44" fmla="*/ 6 w 125"/>
                    <a:gd name="T45" fmla="*/ 0 h 15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25" h="152">
                      <a:moveTo>
                        <a:pt x="6" y="0"/>
                      </a:moveTo>
                      <a:lnTo>
                        <a:pt x="45" y="22"/>
                      </a:lnTo>
                      <a:lnTo>
                        <a:pt x="58" y="22"/>
                      </a:lnTo>
                      <a:lnTo>
                        <a:pt x="60" y="43"/>
                      </a:lnTo>
                      <a:lnTo>
                        <a:pt x="74" y="58"/>
                      </a:lnTo>
                      <a:lnTo>
                        <a:pt x="86" y="72"/>
                      </a:lnTo>
                      <a:lnTo>
                        <a:pt x="103" y="68"/>
                      </a:lnTo>
                      <a:lnTo>
                        <a:pt x="121" y="85"/>
                      </a:lnTo>
                      <a:lnTo>
                        <a:pt x="117" y="103"/>
                      </a:lnTo>
                      <a:lnTo>
                        <a:pt x="124" y="113"/>
                      </a:lnTo>
                      <a:lnTo>
                        <a:pt x="103" y="133"/>
                      </a:lnTo>
                      <a:lnTo>
                        <a:pt x="86" y="149"/>
                      </a:lnTo>
                      <a:lnTo>
                        <a:pt x="74" y="151"/>
                      </a:lnTo>
                      <a:lnTo>
                        <a:pt x="72" y="139"/>
                      </a:lnTo>
                      <a:lnTo>
                        <a:pt x="76" y="123"/>
                      </a:lnTo>
                      <a:lnTo>
                        <a:pt x="72" y="109"/>
                      </a:lnTo>
                      <a:lnTo>
                        <a:pt x="69" y="80"/>
                      </a:lnTo>
                      <a:lnTo>
                        <a:pt x="50" y="65"/>
                      </a:lnTo>
                      <a:lnTo>
                        <a:pt x="28" y="64"/>
                      </a:lnTo>
                      <a:lnTo>
                        <a:pt x="27" y="53"/>
                      </a:lnTo>
                      <a:lnTo>
                        <a:pt x="18" y="43"/>
                      </a:lnTo>
                      <a:lnTo>
                        <a:pt x="0" y="32"/>
                      </a:lnTo>
                      <a:lnTo>
                        <a:pt x="6" y="0"/>
                      </a:lnTo>
                    </a:path>
                  </a:pathLst>
                </a:custGeom>
                <a:solidFill>
                  <a:srgbClr val="008000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24614" name="Freeform 38">
                  <a:extLst>
                    <a:ext uri="{FF2B5EF4-FFF2-40B4-BE49-F238E27FC236}">
                      <a16:creationId xmlns:a16="http://schemas.microsoft.com/office/drawing/2014/main" id="{A4FD5700-E5D0-45D2-96C4-84A8EE492B0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50" y="1892"/>
                  <a:ext cx="37" cy="45"/>
                </a:xfrm>
                <a:custGeom>
                  <a:avLst/>
                  <a:gdLst>
                    <a:gd name="T0" fmla="*/ 0 w 37"/>
                    <a:gd name="T1" fmla="*/ 0 h 45"/>
                    <a:gd name="T2" fmla="*/ 7 w 37"/>
                    <a:gd name="T3" fmla="*/ 40 h 45"/>
                    <a:gd name="T4" fmla="*/ 36 w 37"/>
                    <a:gd name="T5" fmla="*/ 44 h 45"/>
                    <a:gd name="T6" fmla="*/ 0 w 37"/>
                    <a:gd name="T7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7" h="45">
                      <a:moveTo>
                        <a:pt x="0" y="0"/>
                      </a:moveTo>
                      <a:lnTo>
                        <a:pt x="7" y="40"/>
                      </a:lnTo>
                      <a:lnTo>
                        <a:pt x="36" y="44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8000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24615" name="Freeform 39">
                  <a:extLst>
                    <a:ext uri="{FF2B5EF4-FFF2-40B4-BE49-F238E27FC236}">
                      <a16:creationId xmlns:a16="http://schemas.microsoft.com/office/drawing/2014/main" id="{247DE02F-F053-40E6-B96E-E155C73D3B3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039" y="1901"/>
                  <a:ext cx="46" cy="36"/>
                </a:xfrm>
                <a:custGeom>
                  <a:avLst/>
                  <a:gdLst>
                    <a:gd name="T0" fmla="*/ 0 w 46"/>
                    <a:gd name="T1" fmla="*/ 29 h 36"/>
                    <a:gd name="T2" fmla="*/ 23 w 46"/>
                    <a:gd name="T3" fmla="*/ 0 h 36"/>
                    <a:gd name="T4" fmla="*/ 45 w 46"/>
                    <a:gd name="T5" fmla="*/ 7 h 36"/>
                    <a:gd name="T6" fmla="*/ 27 w 46"/>
                    <a:gd name="T7" fmla="*/ 35 h 36"/>
                    <a:gd name="T8" fmla="*/ 0 w 46"/>
                    <a:gd name="T9" fmla="*/ 29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6">
                      <a:moveTo>
                        <a:pt x="0" y="29"/>
                      </a:moveTo>
                      <a:lnTo>
                        <a:pt x="23" y="0"/>
                      </a:lnTo>
                      <a:lnTo>
                        <a:pt x="45" y="7"/>
                      </a:lnTo>
                      <a:lnTo>
                        <a:pt x="27" y="35"/>
                      </a:lnTo>
                      <a:lnTo>
                        <a:pt x="0" y="29"/>
                      </a:lnTo>
                    </a:path>
                  </a:pathLst>
                </a:custGeom>
                <a:solidFill>
                  <a:srgbClr val="008000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24616" name="Freeform 40">
                  <a:extLst>
                    <a:ext uri="{FF2B5EF4-FFF2-40B4-BE49-F238E27FC236}">
                      <a16:creationId xmlns:a16="http://schemas.microsoft.com/office/drawing/2014/main" id="{68F2877A-3F6B-4B6F-96AC-521B49E3097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142" y="1836"/>
                  <a:ext cx="48" cy="47"/>
                </a:xfrm>
                <a:custGeom>
                  <a:avLst/>
                  <a:gdLst>
                    <a:gd name="T0" fmla="*/ 0 w 48"/>
                    <a:gd name="T1" fmla="*/ 30 h 47"/>
                    <a:gd name="T2" fmla="*/ 47 w 48"/>
                    <a:gd name="T3" fmla="*/ 46 h 47"/>
                    <a:gd name="T4" fmla="*/ 23 w 48"/>
                    <a:gd name="T5" fmla="*/ 0 h 47"/>
                    <a:gd name="T6" fmla="*/ 0 w 48"/>
                    <a:gd name="T7" fmla="*/ 30 h 4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8" h="47">
                      <a:moveTo>
                        <a:pt x="0" y="30"/>
                      </a:moveTo>
                      <a:lnTo>
                        <a:pt x="47" y="46"/>
                      </a:lnTo>
                      <a:lnTo>
                        <a:pt x="23" y="0"/>
                      </a:lnTo>
                      <a:lnTo>
                        <a:pt x="0" y="30"/>
                      </a:lnTo>
                    </a:path>
                  </a:pathLst>
                </a:custGeom>
                <a:solidFill>
                  <a:srgbClr val="008000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24617" name="Freeform 41">
                  <a:extLst>
                    <a:ext uri="{FF2B5EF4-FFF2-40B4-BE49-F238E27FC236}">
                      <a16:creationId xmlns:a16="http://schemas.microsoft.com/office/drawing/2014/main" id="{37A20434-DDDB-4CDE-85E9-3C8BCE15A2C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505" y="1165"/>
                  <a:ext cx="150" cy="70"/>
                </a:xfrm>
                <a:custGeom>
                  <a:avLst/>
                  <a:gdLst>
                    <a:gd name="T0" fmla="*/ 0 w 150"/>
                    <a:gd name="T1" fmla="*/ 44 h 70"/>
                    <a:gd name="T2" fmla="*/ 68 w 150"/>
                    <a:gd name="T3" fmla="*/ 48 h 70"/>
                    <a:gd name="T4" fmla="*/ 90 w 150"/>
                    <a:gd name="T5" fmla="*/ 64 h 70"/>
                    <a:gd name="T6" fmla="*/ 110 w 150"/>
                    <a:gd name="T7" fmla="*/ 69 h 70"/>
                    <a:gd name="T8" fmla="*/ 149 w 150"/>
                    <a:gd name="T9" fmla="*/ 54 h 70"/>
                    <a:gd name="T10" fmla="*/ 127 w 150"/>
                    <a:gd name="T11" fmla="*/ 32 h 70"/>
                    <a:gd name="T12" fmla="*/ 95 w 150"/>
                    <a:gd name="T13" fmla="*/ 32 h 70"/>
                    <a:gd name="T14" fmla="*/ 84 w 150"/>
                    <a:gd name="T15" fmla="*/ 0 h 70"/>
                    <a:gd name="T16" fmla="*/ 59 w 150"/>
                    <a:gd name="T17" fmla="*/ 5 h 70"/>
                    <a:gd name="T18" fmla="*/ 0 w 150"/>
                    <a:gd name="T19" fmla="*/ 44 h 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50" h="70">
                      <a:moveTo>
                        <a:pt x="0" y="44"/>
                      </a:moveTo>
                      <a:lnTo>
                        <a:pt x="68" y="48"/>
                      </a:lnTo>
                      <a:lnTo>
                        <a:pt x="90" y="64"/>
                      </a:lnTo>
                      <a:lnTo>
                        <a:pt x="110" y="69"/>
                      </a:lnTo>
                      <a:lnTo>
                        <a:pt x="149" y="54"/>
                      </a:lnTo>
                      <a:lnTo>
                        <a:pt x="127" y="32"/>
                      </a:lnTo>
                      <a:lnTo>
                        <a:pt x="95" y="32"/>
                      </a:lnTo>
                      <a:lnTo>
                        <a:pt x="84" y="0"/>
                      </a:lnTo>
                      <a:lnTo>
                        <a:pt x="59" y="5"/>
                      </a:lnTo>
                      <a:lnTo>
                        <a:pt x="0" y="44"/>
                      </a:lnTo>
                    </a:path>
                  </a:pathLst>
                </a:custGeom>
                <a:solidFill>
                  <a:srgbClr val="008000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sp>
            <p:nvSpPr>
              <p:cNvPr id="24618" name="Freeform 42">
                <a:extLst>
                  <a:ext uri="{FF2B5EF4-FFF2-40B4-BE49-F238E27FC236}">
                    <a16:creationId xmlns:a16="http://schemas.microsoft.com/office/drawing/2014/main" id="{B0757D38-5215-476F-9E6E-5E56E830E38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68" y="1343"/>
                <a:ext cx="234" cy="163"/>
              </a:xfrm>
              <a:custGeom>
                <a:avLst/>
                <a:gdLst>
                  <a:gd name="T0" fmla="*/ 226 w 234"/>
                  <a:gd name="T1" fmla="*/ 100 h 163"/>
                  <a:gd name="T2" fmla="*/ 233 w 234"/>
                  <a:gd name="T3" fmla="*/ 146 h 163"/>
                  <a:gd name="T4" fmla="*/ 209 w 234"/>
                  <a:gd name="T5" fmla="*/ 158 h 163"/>
                  <a:gd name="T6" fmla="*/ 180 w 234"/>
                  <a:gd name="T7" fmla="*/ 162 h 163"/>
                  <a:gd name="T8" fmla="*/ 155 w 234"/>
                  <a:gd name="T9" fmla="*/ 148 h 163"/>
                  <a:gd name="T10" fmla="*/ 139 w 234"/>
                  <a:gd name="T11" fmla="*/ 126 h 163"/>
                  <a:gd name="T12" fmla="*/ 129 w 234"/>
                  <a:gd name="T13" fmla="*/ 114 h 163"/>
                  <a:gd name="T14" fmla="*/ 95 w 234"/>
                  <a:gd name="T15" fmla="*/ 119 h 163"/>
                  <a:gd name="T16" fmla="*/ 65 w 234"/>
                  <a:gd name="T17" fmla="*/ 121 h 163"/>
                  <a:gd name="T18" fmla="*/ 43 w 234"/>
                  <a:gd name="T19" fmla="*/ 114 h 163"/>
                  <a:gd name="T20" fmla="*/ 33 w 234"/>
                  <a:gd name="T21" fmla="*/ 94 h 163"/>
                  <a:gd name="T22" fmla="*/ 0 w 234"/>
                  <a:gd name="T23" fmla="*/ 92 h 163"/>
                  <a:gd name="T24" fmla="*/ 1 w 234"/>
                  <a:gd name="T25" fmla="*/ 74 h 163"/>
                  <a:gd name="T26" fmla="*/ 7 w 234"/>
                  <a:gd name="T27" fmla="*/ 58 h 163"/>
                  <a:gd name="T28" fmla="*/ 1 w 234"/>
                  <a:gd name="T29" fmla="*/ 39 h 163"/>
                  <a:gd name="T30" fmla="*/ 6 w 234"/>
                  <a:gd name="T31" fmla="*/ 26 h 163"/>
                  <a:gd name="T32" fmla="*/ 10 w 234"/>
                  <a:gd name="T33" fmla="*/ 14 h 163"/>
                  <a:gd name="T34" fmla="*/ 32 w 234"/>
                  <a:gd name="T35" fmla="*/ 0 h 163"/>
                  <a:gd name="T36" fmla="*/ 53 w 234"/>
                  <a:gd name="T37" fmla="*/ 4 h 163"/>
                  <a:gd name="T38" fmla="*/ 53 w 234"/>
                  <a:gd name="T39" fmla="*/ 24 h 163"/>
                  <a:gd name="T40" fmla="*/ 52 w 234"/>
                  <a:gd name="T41" fmla="*/ 39 h 163"/>
                  <a:gd name="T42" fmla="*/ 61 w 234"/>
                  <a:gd name="T43" fmla="*/ 47 h 163"/>
                  <a:gd name="T44" fmla="*/ 75 w 234"/>
                  <a:gd name="T45" fmla="*/ 52 h 163"/>
                  <a:gd name="T46" fmla="*/ 87 w 234"/>
                  <a:gd name="T47" fmla="*/ 56 h 163"/>
                  <a:gd name="T48" fmla="*/ 100 w 234"/>
                  <a:gd name="T49" fmla="*/ 50 h 163"/>
                  <a:gd name="T50" fmla="*/ 110 w 234"/>
                  <a:gd name="T51" fmla="*/ 50 h 163"/>
                  <a:gd name="T52" fmla="*/ 122 w 234"/>
                  <a:gd name="T53" fmla="*/ 36 h 163"/>
                  <a:gd name="T54" fmla="*/ 133 w 234"/>
                  <a:gd name="T55" fmla="*/ 40 h 163"/>
                  <a:gd name="T56" fmla="*/ 143 w 234"/>
                  <a:gd name="T57" fmla="*/ 56 h 163"/>
                  <a:gd name="T58" fmla="*/ 142 w 234"/>
                  <a:gd name="T59" fmla="*/ 66 h 163"/>
                  <a:gd name="T60" fmla="*/ 165 w 234"/>
                  <a:gd name="T61" fmla="*/ 66 h 163"/>
                  <a:gd name="T62" fmla="*/ 190 w 234"/>
                  <a:gd name="T63" fmla="*/ 62 h 163"/>
                  <a:gd name="T64" fmla="*/ 200 w 234"/>
                  <a:gd name="T65" fmla="*/ 71 h 163"/>
                  <a:gd name="T66" fmla="*/ 226 w 234"/>
                  <a:gd name="T67" fmla="*/ 100 h 1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234" h="163">
                    <a:moveTo>
                      <a:pt x="226" y="100"/>
                    </a:moveTo>
                    <a:lnTo>
                      <a:pt x="233" y="146"/>
                    </a:lnTo>
                    <a:lnTo>
                      <a:pt x="209" y="158"/>
                    </a:lnTo>
                    <a:lnTo>
                      <a:pt x="180" y="162"/>
                    </a:lnTo>
                    <a:lnTo>
                      <a:pt x="155" y="148"/>
                    </a:lnTo>
                    <a:lnTo>
                      <a:pt x="139" y="126"/>
                    </a:lnTo>
                    <a:lnTo>
                      <a:pt x="129" y="114"/>
                    </a:lnTo>
                    <a:lnTo>
                      <a:pt x="95" y="119"/>
                    </a:lnTo>
                    <a:lnTo>
                      <a:pt x="65" y="121"/>
                    </a:lnTo>
                    <a:lnTo>
                      <a:pt x="43" y="114"/>
                    </a:lnTo>
                    <a:lnTo>
                      <a:pt x="33" y="94"/>
                    </a:lnTo>
                    <a:lnTo>
                      <a:pt x="0" y="92"/>
                    </a:lnTo>
                    <a:lnTo>
                      <a:pt x="1" y="74"/>
                    </a:lnTo>
                    <a:lnTo>
                      <a:pt x="7" y="58"/>
                    </a:lnTo>
                    <a:lnTo>
                      <a:pt x="1" y="39"/>
                    </a:lnTo>
                    <a:lnTo>
                      <a:pt x="6" y="26"/>
                    </a:lnTo>
                    <a:lnTo>
                      <a:pt x="10" y="14"/>
                    </a:lnTo>
                    <a:lnTo>
                      <a:pt x="32" y="0"/>
                    </a:lnTo>
                    <a:lnTo>
                      <a:pt x="53" y="4"/>
                    </a:lnTo>
                    <a:lnTo>
                      <a:pt x="53" y="24"/>
                    </a:lnTo>
                    <a:lnTo>
                      <a:pt x="52" y="39"/>
                    </a:lnTo>
                    <a:lnTo>
                      <a:pt x="61" y="47"/>
                    </a:lnTo>
                    <a:lnTo>
                      <a:pt x="75" y="52"/>
                    </a:lnTo>
                    <a:lnTo>
                      <a:pt x="87" y="56"/>
                    </a:lnTo>
                    <a:lnTo>
                      <a:pt x="100" y="50"/>
                    </a:lnTo>
                    <a:lnTo>
                      <a:pt x="110" y="50"/>
                    </a:lnTo>
                    <a:lnTo>
                      <a:pt x="122" y="36"/>
                    </a:lnTo>
                    <a:lnTo>
                      <a:pt x="133" y="40"/>
                    </a:lnTo>
                    <a:lnTo>
                      <a:pt x="143" y="56"/>
                    </a:lnTo>
                    <a:lnTo>
                      <a:pt x="142" y="66"/>
                    </a:lnTo>
                    <a:lnTo>
                      <a:pt x="165" y="66"/>
                    </a:lnTo>
                    <a:lnTo>
                      <a:pt x="190" y="62"/>
                    </a:lnTo>
                    <a:lnTo>
                      <a:pt x="200" y="71"/>
                    </a:lnTo>
                    <a:lnTo>
                      <a:pt x="226" y="100"/>
                    </a:lnTo>
                  </a:path>
                </a:pathLst>
              </a:custGeom>
              <a:solidFill>
                <a:srgbClr val="0000FF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</p:grpSp>
      <p:sp>
        <p:nvSpPr>
          <p:cNvPr id="24625" name="Rectangle 49">
            <a:extLst>
              <a:ext uri="{FF2B5EF4-FFF2-40B4-BE49-F238E27FC236}">
                <a16:creationId xmlns:a16="http://schemas.microsoft.com/office/drawing/2014/main" id="{6EF510C9-0BE2-4291-BF83-697CC0677C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525" y="209550"/>
            <a:ext cx="2173288" cy="595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sk-SK" altLang="cs-CZ" sz="3300" b="0"/>
              <a:t>Zemská osa</a:t>
            </a:r>
            <a:endParaRPr lang="sk-SK" altLang="cs-CZ" sz="3300"/>
          </a:p>
        </p:txBody>
      </p:sp>
      <p:sp>
        <p:nvSpPr>
          <p:cNvPr id="24626" name="Rectangle 50">
            <a:extLst>
              <a:ext uri="{FF2B5EF4-FFF2-40B4-BE49-F238E27FC236}">
                <a16:creationId xmlns:a16="http://schemas.microsoft.com/office/drawing/2014/main" id="{1EB25040-0496-4929-B23E-82699BA957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62275" y="404813"/>
            <a:ext cx="3929063" cy="595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sk-SK" altLang="cs-CZ" sz="3300" b="0"/>
              <a:t>severní zeměpisný pól</a:t>
            </a:r>
            <a:endParaRPr lang="sk-SK" altLang="cs-CZ" sz="3300"/>
          </a:p>
        </p:txBody>
      </p:sp>
      <p:sp>
        <p:nvSpPr>
          <p:cNvPr id="24627" name="Rectangle 51">
            <a:extLst>
              <a:ext uri="{FF2B5EF4-FFF2-40B4-BE49-F238E27FC236}">
                <a16:creationId xmlns:a16="http://schemas.microsoft.com/office/drawing/2014/main" id="{B876BC84-03D1-4B34-87A6-D25F3DF0E2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1813" y="6061075"/>
            <a:ext cx="3462337" cy="595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sk-SK" altLang="cs-CZ" sz="3300" b="0"/>
              <a:t>jižní zeměpisný pól</a:t>
            </a:r>
            <a:endParaRPr lang="sk-SK" altLang="cs-CZ" sz="3300"/>
          </a:p>
        </p:txBody>
      </p:sp>
      <p:grpSp>
        <p:nvGrpSpPr>
          <p:cNvPr id="24646" name="Group 70">
            <a:extLst>
              <a:ext uri="{FF2B5EF4-FFF2-40B4-BE49-F238E27FC236}">
                <a16:creationId xmlns:a16="http://schemas.microsoft.com/office/drawing/2014/main" id="{8A20C653-95FB-41EE-9C25-EDBE5D058BE2}"/>
              </a:ext>
            </a:extLst>
          </p:cNvPr>
          <p:cNvGrpSpPr>
            <a:grpSpLocks/>
          </p:cNvGrpSpPr>
          <p:nvPr/>
        </p:nvGrpSpPr>
        <p:grpSpPr bwMode="auto">
          <a:xfrm>
            <a:off x="6380163" y="1689100"/>
            <a:ext cx="712787" cy="1665288"/>
            <a:chOff x="4019" y="1064"/>
            <a:chExt cx="449" cy="1049"/>
          </a:xfrm>
        </p:grpSpPr>
        <p:sp>
          <p:nvSpPr>
            <p:cNvPr id="24647" name="AutoShape 71">
              <a:extLst>
                <a:ext uri="{FF2B5EF4-FFF2-40B4-BE49-F238E27FC236}">
                  <a16:creationId xmlns:a16="http://schemas.microsoft.com/office/drawing/2014/main" id="{94C5C7E7-C267-4C01-BCFA-BD07CBC01D5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312672" flipH="1">
              <a:off x="4019" y="1064"/>
              <a:ext cx="246" cy="542"/>
            </a:xfrm>
            <a:prstGeom prst="triangle">
              <a:avLst>
                <a:gd name="adj" fmla="val 49995"/>
              </a:avLst>
            </a:prstGeom>
            <a:solidFill>
              <a:srgbClr val="FF0033"/>
            </a:solidFill>
            <a:ln w="12700">
              <a:miter lim="800000"/>
              <a:headEnd/>
              <a:tailEnd/>
            </a:ln>
            <a:effectLst/>
            <a:scene3d>
              <a:camera prst="legacyObliqueBottomLeft"/>
              <a:lightRig rig="legacyFlat3" dir="t"/>
            </a:scene3d>
            <a:sp3d extrusionH="125400" prstMaterial="legacyMatte">
              <a:bevelT w="13500" h="13500" prst="angle"/>
              <a:bevelB w="13500" h="13500" prst="angle"/>
              <a:extrusionClr>
                <a:srgbClr val="FF0033"/>
              </a:extrusionClr>
              <a:contourClr>
                <a:srgbClr val="FF0033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cs-CZ"/>
            </a:p>
          </p:txBody>
        </p:sp>
        <p:sp>
          <p:nvSpPr>
            <p:cNvPr id="24648" name="AutoShape 72">
              <a:extLst>
                <a:ext uri="{FF2B5EF4-FFF2-40B4-BE49-F238E27FC236}">
                  <a16:creationId xmlns:a16="http://schemas.microsoft.com/office/drawing/2014/main" id="{E2D84067-699C-4C5A-8BE8-B5CD3984740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12087328">
              <a:off x="4220" y="1569"/>
              <a:ext cx="248" cy="544"/>
            </a:xfrm>
            <a:prstGeom prst="triangle">
              <a:avLst>
                <a:gd name="adj" fmla="val 49995"/>
              </a:avLst>
            </a:prstGeom>
            <a:solidFill>
              <a:schemeClr val="accent2"/>
            </a:solidFill>
            <a:ln w="12700">
              <a:miter lim="800000"/>
              <a:headEnd/>
              <a:tailEnd/>
            </a:ln>
            <a:effectLst/>
            <a:scene3d>
              <a:camera prst="legacyObliqueBottomLeft"/>
              <a:lightRig rig="legacyFlat3" dir="t"/>
            </a:scene3d>
            <a:sp3d extrusionH="125400" prstMaterial="legacyMatte">
              <a:bevelT w="13500" h="13500" prst="angle"/>
              <a:bevelB w="13500" h="13500" prst="angle"/>
              <a:extrusionClr>
                <a:schemeClr val="accent2"/>
              </a:extrusionClr>
              <a:contourClr>
                <a:schemeClr val="accent2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cs-CZ"/>
            </a:p>
          </p:txBody>
        </p:sp>
      </p:grp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4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246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24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24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46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46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46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625" grpId="0" autoUpdateAnimBg="0"/>
      <p:bldP spid="24626" grpId="0" autoUpdateAnimBg="0"/>
      <p:bldP spid="24627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40" name="AutoShape 1140">
            <a:extLst>
              <a:ext uri="{FF2B5EF4-FFF2-40B4-BE49-F238E27FC236}">
                <a16:creationId xmlns:a16="http://schemas.microsoft.com/office/drawing/2014/main" id="{518DD3F4-2353-4442-9BBA-8F2741D1E3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68300" y="-285750"/>
            <a:ext cx="7916863" cy="7916863"/>
          </a:xfrm>
          <a:custGeom>
            <a:avLst/>
            <a:gdLst>
              <a:gd name="G0" fmla="+- 4461 0 0"/>
              <a:gd name="G1" fmla="+- 21600 0 4461"/>
              <a:gd name="G2" fmla="+- 21600 0 4461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4461" y="10800"/>
                </a:moveTo>
                <a:cubicBezTo>
                  <a:pt x="4461" y="14301"/>
                  <a:pt x="7299" y="17139"/>
                  <a:pt x="10800" y="17139"/>
                </a:cubicBezTo>
                <a:cubicBezTo>
                  <a:pt x="14301" y="17139"/>
                  <a:pt x="17139" y="14301"/>
                  <a:pt x="17139" y="10800"/>
                </a:cubicBezTo>
                <a:cubicBezTo>
                  <a:pt x="17139" y="7299"/>
                  <a:pt x="14301" y="4461"/>
                  <a:pt x="10800" y="4461"/>
                </a:cubicBezTo>
                <a:cubicBezTo>
                  <a:pt x="7299" y="4461"/>
                  <a:pt x="4461" y="7299"/>
                  <a:pt x="4461" y="10800"/>
                </a:cubicBezTo>
                <a:close/>
              </a:path>
            </a:pathLst>
          </a:custGeom>
          <a:solidFill>
            <a:srgbClr val="EAEAEA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grpSp>
        <p:nvGrpSpPr>
          <p:cNvPr id="26691" name="Group 1091">
            <a:extLst>
              <a:ext uri="{FF2B5EF4-FFF2-40B4-BE49-F238E27FC236}">
                <a16:creationId xmlns:a16="http://schemas.microsoft.com/office/drawing/2014/main" id="{AF5E283C-4C21-437B-A492-EB7EA1172C46}"/>
              </a:ext>
            </a:extLst>
          </p:cNvPr>
          <p:cNvGrpSpPr>
            <a:grpSpLocks/>
          </p:cNvGrpSpPr>
          <p:nvPr/>
        </p:nvGrpSpPr>
        <p:grpSpPr bwMode="auto">
          <a:xfrm>
            <a:off x="1501775" y="619125"/>
            <a:ext cx="4173538" cy="5740400"/>
            <a:chOff x="946" y="390"/>
            <a:chExt cx="2629" cy="3616"/>
          </a:xfrm>
        </p:grpSpPr>
        <p:sp>
          <p:nvSpPr>
            <p:cNvPr id="26637" name="Line 1037">
              <a:extLst>
                <a:ext uri="{FF2B5EF4-FFF2-40B4-BE49-F238E27FC236}">
                  <a16:creationId xmlns:a16="http://schemas.microsoft.com/office/drawing/2014/main" id="{25B40F12-262C-4536-88A4-F4910A906AD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87" y="390"/>
              <a:ext cx="1200" cy="3616"/>
            </a:xfrm>
            <a:prstGeom prst="line">
              <a:avLst/>
            </a:prstGeom>
            <a:noFill/>
            <a:ln w="53975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grpSp>
          <p:nvGrpSpPr>
            <p:cNvPr id="26688" name="Group 1088">
              <a:extLst>
                <a:ext uri="{FF2B5EF4-FFF2-40B4-BE49-F238E27FC236}">
                  <a16:creationId xmlns:a16="http://schemas.microsoft.com/office/drawing/2014/main" id="{48528AA5-89CE-47B9-9E71-E7DA44E4D1A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46" y="555"/>
              <a:ext cx="2629" cy="3426"/>
              <a:chOff x="946" y="523"/>
              <a:chExt cx="2629" cy="3426"/>
            </a:xfrm>
          </p:grpSpPr>
          <p:sp>
            <p:nvSpPr>
              <p:cNvPr id="26689" name="Text Box 1089">
                <a:extLst>
                  <a:ext uri="{FF2B5EF4-FFF2-40B4-BE49-F238E27FC236}">
                    <a16:creationId xmlns:a16="http://schemas.microsoft.com/office/drawing/2014/main" id="{A0366D12-7A34-44C3-A9F2-E2FA22091F7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46" y="523"/>
                <a:ext cx="695" cy="46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l"/>
                <a:r>
                  <a:rPr lang="sk-SK" altLang="cs-CZ" b="0"/>
                  <a:t>SZP</a:t>
                </a:r>
              </a:p>
            </p:txBody>
          </p:sp>
          <p:sp>
            <p:nvSpPr>
              <p:cNvPr id="26690" name="Text Box 1090">
                <a:extLst>
                  <a:ext uri="{FF2B5EF4-FFF2-40B4-BE49-F238E27FC236}">
                    <a16:creationId xmlns:a16="http://schemas.microsoft.com/office/drawing/2014/main" id="{B9EB3F1B-7AC9-4595-A019-B9AA8ECB9A9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36" y="3488"/>
                <a:ext cx="639" cy="46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l"/>
                <a:r>
                  <a:rPr lang="sk-SK" altLang="cs-CZ" b="0"/>
                  <a:t>JZP</a:t>
                </a:r>
              </a:p>
            </p:txBody>
          </p:sp>
        </p:grpSp>
      </p:grpSp>
      <p:sp>
        <p:nvSpPr>
          <p:cNvPr id="26638" name="Oval 1038">
            <a:extLst>
              <a:ext uri="{FF2B5EF4-FFF2-40B4-BE49-F238E27FC236}">
                <a16:creationId xmlns:a16="http://schemas.microsoft.com/office/drawing/2014/main" id="{AE556766-B897-4E41-A643-BC3EBEADF0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0000" y="1355725"/>
            <a:ext cx="4638675" cy="4638675"/>
          </a:xfrm>
          <a:prstGeom prst="ellipse">
            <a:avLst/>
          </a:prstGeom>
          <a:solidFill>
            <a:srgbClr val="99CCFF">
              <a:alpha val="50000"/>
            </a:srgbClr>
          </a:solidFill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grpSp>
        <p:nvGrpSpPr>
          <p:cNvPr id="26634" name="Group 1034">
            <a:extLst>
              <a:ext uri="{FF2B5EF4-FFF2-40B4-BE49-F238E27FC236}">
                <a16:creationId xmlns:a16="http://schemas.microsoft.com/office/drawing/2014/main" id="{8449E407-9794-4A97-9BD4-72F4AB487D20}"/>
              </a:ext>
            </a:extLst>
          </p:cNvPr>
          <p:cNvGrpSpPr>
            <a:grpSpLocks/>
          </p:cNvGrpSpPr>
          <p:nvPr/>
        </p:nvGrpSpPr>
        <p:grpSpPr bwMode="auto">
          <a:xfrm rot="-6582214">
            <a:off x="1329531" y="3115469"/>
            <a:ext cx="4452938" cy="1066800"/>
            <a:chOff x="960" y="1632"/>
            <a:chExt cx="3408" cy="768"/>
          </a:xfrm>
        </p:grpSpPr>
        <p:sp>
          <p:nvSpPr>
            <p:cNvPr id="26635" name="AutoShape 1035">
              <a:extLst>
                <a:ext uri="{FF2B5EF4-FFF2-40B4-BE49-F238E27FC236}">
                  <a16:creationId xmlns:a16="http://schemas.microsoft.com/office/drawing/2014/main" id="{5E45DC0D-39C9-4F10-B54A-060E96BED5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1632"/>
              <a:ext cx="1776" cy="768"/>
            </a:xfrm>
            <a:prstGeom prst="cube">
              <a:avLst>
                <a:gd name="adj" fmla="val 17639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6636" name="AutoShape 1036">
              <a:extLst>
                <a:ext uri="{FF2B5EF4-FFF2-40B4-BE49-F238E27FC236}">
                  <a16:creationId xmlns:a16="http://schemas.microsoft.com/office/drawing/2014/main" id="{376312DA-B7D0-42C6-B5C2-61B3BC1BC7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2" y="1632"/>
              <a:ext cx="1776" cy="768"/>
            </a:xfrm>
            <a:prstGeom prst="cube">
              <a:avLst>
                <a:gd name="adj" fmla="val 17639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26685" name="Group 1085">
            <a:extLst>
              <a:ext uri="{FF2B5EF4-FFF2-40B4-BE49-F238E27FC236}">
                <a16:creationId xmlns:a16="http://schemas.microsoft.com/office/drawing/2014/main" id="{3F9F0C8B-7513-4608-8CE4-748797018A46}"/>
              </a:ext>
            </a:extLst>
          </p:cNvPr>
          <p:cNvGrpSpPr>
            <a:grpSpLocks/>
          </p:cNvGrpSpPr>
          <p:nvPr/>
        </p:nvGrpSpPr>
        <p:grpSpPr bwMode="auto">
          <a:xfrm>
            <a:off x="6397625" y="1165225"/>
            <a:ext cx="1252538" cy="2295525"/>
            <a:chOff x="4030" y="734"/>
            <a:chExt cx="789" cy="1446"/>
          </a:xfrm>
        </p:grpSpPr>
        <p:sp>
          <p:nvSpPr>
            <p:cNvPr id="26686" name="Text Box 1086">
              <a:extLst>
                <a:ext uri="{FF2B5EF4-FFF2-40B4-BE49-F238E27FC236}">
                  <a16:creationId xmlns:a16="http://schemas.microsoft.com/office/drawing/2014/main" id="{ABFD8669-7AD4-4DD4-8863-82B35D1254D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30" y="734"/>
              <a:ext cx="359" cy="4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sk-SK" altLang="cs-CZ" b="0"/>
                <a:t>N</a:t>
              </a:r>
            </a:p>
          </p:txBody>
        </p:sp>
        <p:sp>
          <p:nvSpPr>
            <p:cNvPr id="26687" name="Text Box 1087">
              <a:extLst>
                <a:ext uri="{FF2B5EF4-FFF2-40B4-BE49-F238E27FC236}">
                  <a16:creationId xmlns:a16="http://schemas.microsoft.com/office/drawing/2014/main" id="{572F9FEA-4EB5-4183-9916-DAEC9F93BB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16" y="1719"/>
              <a:ext cx="303" cy="4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sk-SK" altLang="cs-CZ" b="0"/>
                <a:t>S</a:t>
              </a:r>
            </a:p>
          </p:txBody>
        </p:sp>
      </p:grpSp>
      <p:grpSp>
        <p:nvGrpSpPr>
          <p:cNvPr id="26697" name="Group 1097">
            <a:extLst>
              <a:ext uri="{FF2B5EF4-FFF2-40B4-BE49-F238E27FC236}">
                <a16:creationId xmlns:a16="http://schemas.microsoft.com/office/drawing/2014/main" id="{F2BA6F97-79AE-4068-B2A8-B36ABD404197}"/>
              </a:ext>
            </a:extLst>
          </p:cNvPr>
          <p:cNvGrpSpPr>
            <a:grpSpLocks/>
          </p:cNvGrpSpPr>
          <p:nvPr/>
        </p:nvGrpSpPr>
        <p:grpSpPr bwMode="auto">
          <a:xfrm>
            <a:off x="2101850" y="1355725"/>
            <a:ext cx="3765550" cy="4446588"/>
            <a:chOff x="1232" y="659"/>
            <a:chExt cx="2688" cy="3259"/>
          </a:xfrm>
        </p:grpSpPr>
        <p:grpSp>
          <p:nvGrpSpPr>
            <p:cNvPr id="26698" name="Group 1098">
              <a:extLst>
                <a:ext uri="{FF2B5EF4-FFF2-40B4-BE49-F238E27FC236}">
                  <a16:creationId xmlns:a16="http://schemas.microsoft.com/office/drawing/2014/main" id="{A7A98C7E-081A-4143-93F5-596FE806DFD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32" y="946"/>
              <a:ext cx="1272" cy="2972"/>
              <a:chOff x="1232" y="946"/>
              <a:chExt cx="1272" cy="2972"/>
            </a:xfrm>
          </p:grpSpPr>
          <p:grpSp>
            <p:nvGrpSpPr>
              <p:cNvPr id="26699" name="Group 1099">
                <a:extLst>
                  <a:ext uri="{FF2B5EF4-FFF2-40B4-BE49-F238E27FC236}">
                    <a16:creationId xmlns:a16="http://schemas.microsoft.com/office/drawing/2014/main" id="{30CC3F40-364C-4C27-BC8C-D72C49762D3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599" y="2648"/>
                <a:ext cx="901" cy="1270"/>
                <a:chOff x="1599" y="2648"/>
                <a:chExt cx="901" cy="1270"/>
              </a:xfrm>
            </p:grpSpPr>
            <p:sp>
              <p:nvSpPr>
                <p:cNvPr id="26700" name="Freeform 1100">
                  <a:extLst>
                    <a:ext uri="{FF2B5EF4-FFF2-40B4-BE49-F238E27FC236}">
                      <a16:creationId xmlns:a16="http://schemas.microsoft.com/office/drawing/2014/main" id="{92E88E4A-E992-4587-8206-1E0F4AB7093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99" y="2648"/>
                  <a:ext cx="901" cy="1228"/>
                </a:xfrm>
                <a:custGeom>
                  <a:avLst/>
                  <a:gdLst>
                    <a:gd name="T0" fmla="*/ 203 w 901"/>
                    <a:gd name="T1" fmla="*/ 0 h 1228"/>
                    <a:gd name="T2" fmla="*/ 218 w 901"/>
                    <a:gd name="T3" fmla="*/ 30 h 1228"/>
                    <a:gd name="T4" fmla="*/ 240 w 901"/>
                    <a:gd name="T5" fmla="*/ 3 h 1228"/>
                    <a:gd name="T6" fmla="*/ 271 w 901"/>
                    <a:gd name="T7" fmla="*/ 25 h 1228"/>
                    <a:gd name="T8" fmla="*/ 350 w 901"/>
                    <a:gd name="T9" fmla="*/ 41 h 1228"/>
                    <a:gd name="T10" fmla="*/ 388 w 901"/>
                    <a:gd name="T11" fmla="*/ 51 h 1228"/>
                    <a:gd name="T12" fmla="*/ 424 w 901"/>
                    <a:gd name="T13" fmla="*/ 83 h 1228"/>
                    <a:gd name="T14" fmla="*/ 482 w 901"/>
                    <a:gd name="T15" fmla="*/ 138 h 1228"/>
                    <a:gd name="T16" fmla="*/ 537 w 901"/>
                    <a:gd name="T17" fmla="*/ 147 h 1228"/>
                    <a:gd name="T18" fmla="*/ 598 w 901"/>
                    <a:gd name="T19" fmla="*/ 202 h 1228"/>
                    <a:gd name="T20" fmla="*/ 583 w 901"/>
                    <a:gd name="T21" fmla="*/ 263 h 1228"/>
                    <a:gd name="T22" fmla="*/ 627 w 901"/>
                    <a:gd name="T23" fmla="*/ 270 h 1228"/>
                    <a:gd name="T24" fmla="*/ 694 w 901"/>
                    <a:gd name="T25" fmla="*/ 270 h 1228"/>
                    <a:gd name="T26" fmla="*/ 769 w 901"/>
                    <a:gd name="T27" fmla="*/ 295 h 1228"/>
                    <a:gd name="T28" fmla="*/ 864 w 901"/>
                    <a:gd name="T29" fmla="*/ 328 h 1228"/>
                    <a:gd name="T30" fmla="*/ 897 w 901"/>
                    <a:gd name="T31" fmla="*/ 386 h 1228"/>
                    <a:gd name="T32" fmla="*/ 845 w 901"/>
                    <a:gd name="T33" fmla="*/ 455 h 1228"/>
                    <a:gd name="T34" fmla="*/ 827 w 901"/>
                    <a:gd name="T35" fmla="*/ 530 h 1228"/>
                    <a:gd name="T36" fmla="*/ 810 w 901"/>
                    <a:gd name="T37" fmla="*/ 622 h 1228"/>
                    <a:gd name="T38" fmla="*/ 758 w 901"/>
                    <a:gd name="T39" fmla="*/ 668 h 1228"/>
                    <a:gd name="T40" fmla="*/ 662 w 901"/>
                    <a:gd name="T41" fmla="*/ 698 h 1228"/>
                    <a:gd name="T42" fmla="*/ 653 w 901"/>
                    <a:gd name="T43" fmla="*/ 746 h 1228"/>
                    <a:gd name="T44" fmla="*/ 585 w 901"/>
                    <a:gd name="T45" fmla="*/ 852 h 1228"/>
                    <a:gd name="T46" fmla="*/ 485 w 901"/>
                    <a:gd name="T47" fmla="*/ 855 h 1228"/>
                    <a:gd name="T48" fmla="*/ 495 w 901"/>
                    <a:gd name="T49" fmla="*/ 942 h 1228"/>
                    <a:gd name="T50" fmla="*/ 399 w 901"/>
                    <a:gd name="T51" fmla="*/ 1010 h 1228"/>
                    <a:gd name="T52" fmla="*/ 376 w 901"/>
                    <a:gd name="T53" fmla="*/ 1053 h 1228"/>
                    <a:gd name="T54" fmla="*/ 353 w 901"/>
                    <a:gd name="T55" fmla="*/ 1158 h 1228"/>
                    <a:gd name="T56" fmla="*/ 318 w 901"/>
                    <a:gd name="T57" fmla="*/ 1215 h 1228"/>
                    <a:gd name="T58" fmla="*/ 238 w 901"/>
                    <a:gd name="T59" fmla="*/ 1124 h 1228"/>
                    <a:gd name="T60" fmla="*/ 208 w 901"/>
                    <a:gd name="T61" fmla="*/ 916 h 1228"/>
                    <a:gd name="T62" fmla="*/ 215 w 901"/>
                    <a:gd name="T63" fmla="*/ 780 h 1228"/>
                    <a:gd name="T64" fmla="*/ 206 w 901"/>
                    <a:gd name="T65" fmla="*/ 568 h 1228"/>
                    <a:gd name="T66" fmla="*/ 161 w 901"/>
                    <a:gd name="T67" fmla="*/ 514 h 1228"/>
                    <a:gd name="T68" fmla="*/ 116 w 901"/>
                    <a:gd name="T69" fmla="*/ 511 h 1228"/>
                    <a:gd name="T70" fmla="*/ 96 w 901"/>
                    <a:gd name="T71" fmla="*/ 465 h 1228"/>
                    <a:gd name="T72" fmla="*/ 70 w 901"/>
                    <a:gd name="T73" fmla="*/ 411 h 1228"/>
                    <a:gd name="T74" fmla="*/ 48 w 901"/>
                    <a:gd name="T75" fmla="*/ 365 h 1228"/>
                    <a:gd name="T76" fmla="*/ 23 w 901"/>
                    <a:gd name="T77" fmla="*/ 317 h 1228"/>
                    <a:gd name="T78" fmla="*/ 23 w 901"/>
                    <a:gd name="T79" fmla="*/ 263 h 1228"/>
                    <a:gd name="T80" fmla="*/ 16 w 901"/>
                    <a:gd name="T81" fmla="*/ 218 h 1228"/>
                    <a:gd name="T82" fmla="*/ 67 w 901"/>
                    <a:gd name="T83" fmla="*/ 170 h 1228"/>
                    <a:gd name="T84" fmla="*/ 93 w 901"/>
                    <a:gd name="T85" fmla="*/ 105 h 122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</a:cxnLst>
                  <a:rect l="0" t="0" r="r" b="b"/>
                  <a:pathLst>
                    <a:path w="901" h="1228">
                      <a:moveTo>
                        <a:pt x="107" y="37"/>
                      </a:moveTo>
                      <a:lnTo>
                        <a:pt x="160" y="0"/>
                      </a:lnTo>
                      <a:lnTo>
                        <a:pt x="203" y="0"/>
                      </a:lnTo>
                      <a:lnTo>
                        <a:pt x="218" y="3"/>
                      </a:lnTo>
                      <a:lnTo>
                        <a:pt x="218" y="15"/>
                      </a:lnTo>
                      <a:lnTo>
                        <a:pt x="218" y="30"/>
                      </a:lnTo>
                      <a:lnTo>
                        <a:pt x="228" y="37"/>
                      </a:lnTo>
                      <a:lnTo>
                        <a:pt x="235" y="21"/>
                      </a:lnTo>
                      <a:lnTo>
                        <a:pt x="240" y="3"/>
                      </a:lnTo>
                      <a:lnTo>
                        <a:pt x="251" y="3"/>
                      </a:lnTo>
                      <a:lnTo>
                        <a:pt x="257" y="15"/>
                      </a:lnTo>
                      <a:lnTo>
                        <a:pt x="271" y="25"/>
                      </a:lnTo>
                      <a:lnTo>
                        <a:pt x="287" y="37"/>
                      </a:lnTo>
                      <a:lnTo>
                        <a:pt x="328" y="37"/>
                      </a:lnTo>
                      <a:lnTo>
                        <a:pt x="350" y="41"/>
                      </a:lnTo>
                      <a:lnTo>
                        <a:pt x="360" y="43"/>
                      </a:lnTo>
                      <a:lnTo>
                        <a:pt x="372" y="43"/>
                      </a:lnTo>
                      <a:lnTo>
                        <a:pt x="388" y="51"/>
                      </a:lnTo>
                      <a:lnTo>
                        <a:pt x="395" y="63"/>
                      </a:lnTo>
                      <a:lnTo>
                        <a:pt x="395" y="74"/>
                      </a:lnTo>
                      <a:lnTo>
                        <a:pt x="424" y="83"/>
                      </a:lnTo>
                      <a:lnTo>
                        <a:pt x="441" y="106"/>
                      </a:lnTo>
                      <a:lnTo>
                        <a:pt x="466" y="128"/>
                      </a:lnTo>
                      <a:lnTo>
                        <a:pt x="482" y="138"/>
                      </a:lnTo>
                      <a:lnTo>
                        <a:pt x="493" y="138"/>
                      </a:lnTo>
                      <a:lnTo>
                        <a:pt x="520" y="138"/>
                      </a:lnTo>
                      <a:lnTo>
                        <a:pt x="537" y="147"/>
                      </a:lnTo>
                      <a:lnTo>
                        <a:pt x="556" y="169"/>
                      </a:lnTo>
                      <a:lnTo>
                        <a:pt x="583" y="183"/>
                      </a:lnTo>
                      <a:lnTo>
                        <a:pt x="598" y="202"/>
                      </a:lnTo>
                      <a:lnTo>
                        <a:pt x="607" y="228"/>
                      </a:lnTo>
                      <a:lnTo>
                        <a:pt x="595" y="238"/>
                      </a:lnTo>
                      <a:lnTo>
                        <a:pt x="583" y="263"/>
                      </a:lnTo>
                      <a:lnTo>
                        <a:pt x="598" y="281"/>
                      </a:lnTo>
                      <a:lnTo>
                        <a:pt x="610" y="285"/>
                      </a:lnTo>
                      <a:lnTo>
                        <a:pt x="627" y="270"/>
                      </a:lnTo>
                      <a:lnTo>
                        <a:pt x="653" y="263"/>
                      </a:lnTo>
                      <a:lnTo>
                        <a:pt x="675" y="270"/>
                      </a:lnTo>
                      <a:lnTo>
                        <a:pt x="694" y="270"/>
                      </a:lnTo>
                      <a:lnTo>
                        <a:pt x="717" y="282"/>
                      </a:lnTo>
                      <a:lnTo>
                        <a:pt x="743" y="295"/>
                      </a:lnTo>
                      <a:lnTo>
                        <a:pt x="769" y="295"/>
                      </a:lnTo>
                      <a:lnTo>
                        <a:pt x="801" y="296"/>
                      </a:lnTo>
                      <a:lnTo>
                        <a:pt x="832" y="321"/>
                      </a:lnTo>
                      <a:lnTo>
                        <a:pt x="864" y="328"/>
                      </a:lnTo>
                      <a:lnTo>
                        <a:pt x="887" y="339"/>
                      </a:lnTo>
                      <a:lnTo>
                        <a:pt x="900" y="359"/>
                      </a:lnTo>
                      <a:lnTo>
                        <a:pt x="897" y="386"/>
                      </a:lnTo>
                      <a:lnTo>
                        <a:pt x="881" y="411"/>
                      </a:lnTo>
                      <a:lnTo>
                        <a:pt x="864" y="433"/>
                      </a:lnTo>
                      <a:lnTo>
                        <a:pt x="845" y="455"/>
                      </a:lnTo>
                      <a:lnTo>
                        <a:pt x="836" y="482"/>
                      </a:lnTo>
                      <a:lnTo>
                        <a:pt x="811" y="501"/>
                      </a:lnTo>
                      <a:lnTo>
                        <a:pt x="827" y="530"/>
                      </a:lnTo>
                      <a:lnTo>
                        <a:pt x="826" y="566"/>
                      </a:lnTo>
                      <a:lnTo>
                        <a:pt x="810" y="594"/>
                      </a:lnTo>
                      <a:lnTo>
                        <a:pt x="810" y="622"/>
                      </a:lnTo>
                      <a:lnTo>
                        <a:pt x="797" y="648"/>
                      </a:lnTo>
                      <a:lnTo>
                        <a:pt x="778" y="658"/>
                      </a:lnTo>
                      <a:lnTo>
                        <a:pt x="758" y="668"/>
                      </a:lnTo>
                      <a:lnTo>
                        <a:pt x="731" y="667"/>
                      </a:lnTo>
                      <a:lnTo>
                        <a:pt x="694" y="675"/>
                      </a:lnTo>
                      <a:lnTo>
                        <a:pt x="662" y="698"/>
                      </a:lnTo>
                      <a:lnTo>
                        <a:pt x="646" y="720"/>
                      </a:lnTo>
                      <a:lnTo>
                        <a:pt x="637" y="733"/>
                      </a:lnTo>
                      <a:lnTo>
                        <a:pt x="653" y="746"/>
                      </a:lnTo>
                      <a:lnTo>
                        <a:pt x="653" y="768"/>
                      </a:lnTo>
                      <a:lnTo>
                        <a:pt x="611" y="801"/>
                      </a:lnTo>
                      <a:lnTo>
                        <a:pt x="585" y="852"/>
                      </a:lnTo>
                      <a:lnTo>
                        <a:pt x="550" y="878"/>
                      </a:lnTo>
                      <a:lnTo>
                        <a:pt x="521" y="880"/>
                      </a:lnTo>
                      <a:lnTo>
                        <a:pt x="485" y="855"/>
                      </a:lnTo>
                      <a:lnTo>
                        <a:pt x="482" y="891"/>
                      </a:lnTo>
                      <a:lnTo>
                        <a:pt x="499" y="909"/>
                      </a:lnTo>
                      <a:lnTo>
                        <a:pt x="495" y="942"/>
                      </a:lnTo>
                      <a:lnTo>
                        <a:pt x="444" y="970"/>
                      </a:lnTo>
                      <a:lnTo>
                        <a:pt x="424" y="965"/>
                      </a:lnTo>
                      <a:lnTo>
                        <a:pt x="399" y="1010"/>
                      </a:lnTo>
                      <a:lnTo>
                        <a:pt x="376" y="1015"/>
                      </a:lnTo>
                      <a:lnTo>
                        <a:pt x="367" y="1034"/>
                      </a:lnTo>
                      <a:lnTo>
                        <a:pt x="376" y="1053"/>
                      </a:lnTo>
                      <a:lnTo>
                        <a:pt x="354" y="1082"/>
                      </a:lnTo>
                      <a:lnTo>
                        <a:pt x="373" y="1127"/>
                      </a:lnTo>
                      <a:lnTo>
                        <a:pt x="353" y="1158"/>
                      </a:lnTo>
                      <a:lnTo>
                        <a:pt x="338" y="1190"/>
                      </a:lnTo>
                      <a:lnTo>
                        <a:pt x="354" y="1215"/>
                      </a:lnTo>
                      <a:lnTo>
                        <a:pt x="318" y="1215"/>
                      </a:lnTo>
                      <a:lnTo>
                        <a:pt x="286" y="1227"/>
                      </a:lnTo>
                      <a:lnTo>
                        <a:pt x="250" y="1169"/>
                      </a:lnTo>
                      <a:lnTo>
                        <a:pt x="238" y="1124"/>
                      </a:lnTo>
                      <a:lnTo>
                        <a:pt x="238" y="1021"/>
                      </a:lnTo>
                      <a:lnTo>
                        <a:pt x="205" y="980"/>
                      </a:lnTo>
                      <a:lnTo>
                        <a:pt x="208" y="916"/>
                      </a:lnTo>
                      <a:lnTo>
                        <a:pt x="225" y="873"/>
                      </a:lnTo>
                      <a:lnTo>
                        <a:pt x="216" y="829"/>
                      </a:lnTo>
                      <a:lnTo>
                        <a:pt x="215" y="780"/>
                      </a:lnTo>
                      <a:lnTo>
                        <a:pt x="218" y="658"/>
                      </a:lnTo>
                      <a:lnTo>
                        <a:pt x="229" y="603"/>
                      </a:lnTo>
                      <a:lnTo>
                        <a:pt x="206" y="568"/>
                      </a:lnTo>
                      <a:lnTo>
                        <a:pt x="183" y="546"/>
                      </a:lnTo>
                      <a:lnTo>
                        <a:pt x="164" y="533"/>
                      </a:lnTo>
                      <a:lnTo>
                        <a:pt x="161" y="514"/>
                      </a:lnTo>
                      <a:lnTo>
                        <a:pt x="145" y="517"/>
                      </a:lnTo>
                      <a:lnTo>
                        <a:pt x="125" y="523"/>
                      </a:lnTo>
                      <a:lnTo>
                        <a:pt x="116" y="511"/>
                      </a:lnTo>
                      <a:lnTo>
                        <a:pt x="102" y="498"/>
                      </a:lnTo>
                      <a:lnTo>
                        <a:pt x="93" y="475"/>
                      </a:lnTo>
                      <a:lnTo>
                        <a:pt x="96" y="465"/>
                      </a:lnTo>
                      <a:lnTo>
                        <a:pt x="86" y="439"/>
                      </a:lnTo>
                      <a:lnTo>
                        <a:pt x="74" y="414"/>
                      </a:lnTo>
                      <a:lnTo>
                        <a:pt x="70" y="411"/>
                      </a:lnTo>
                      <a:lnTo>
                        <a:pt x="70" y="401"/>
                      </a:lnTo>
                      <a:lnTo>
                        <a:pt x="64" y="391"/>
                      </a:lnTo>
                      <a:lnTo>
                        <a:pt x="48" y="365"/>
                      </a:lnTo>
                      <a:lnTo>
                        <a:pt x="45" y="355"/>
                      </a:lnTo>
                      <a:lnTo>
                        <a:pt x="26" y="343"/>
                      </a:lnTo>
                      <a:lnTo>
                        <a:pt x="23" y="317"/>
                      </a:lnTo>
                      <a:lnTo>
                        <a:pt x="13" y="299"/>
                      </a:lnTo>
                      <a:lnTo>
                        <a:pt x="0" y="282"/>
                      </a:lnTo>
                      <a:lnTo>
                        <a:pt x="23" y="263"/>
                      </a:lnTo>
                      <a:lnTo>
                        <a:pt x="44" y="253"/>
                      </a:lnTo>
                      <a:lnTo>
                        <a:pt x="23" y="241"/>
                      </a:lnTo>
                      <a:lnTo>
                        <a:pt x="16" y="218"/>
                      </a:lnTo>
                      <a:lnTo>
                        <a:pt x="22" y="199"/>
                      </a:lnTo>
                      <a:lnTo>
                        <a:pt x="44" y="180"/>
                      </a:lnTo>
                      <a:lnTo>
                        <a:pt x="67" y="170"/>
                      </a:lnTo>
                      <a:lnTo>
                        <a:pt x="84" y="141"/>
                      </a:lnTo>
                      <a:lnTo>
                        <a:pt x="96" y="125"/>
                      </a:lnTo>
                      <a:lnTo>
                        <a:pt x="93" y="105"/>
                      </a:lnTo>
                      <a:lnTo>
                        <a:pt x="93" y="85"/>
                      </a:lnTo>
                      <a:lnTo>
                        <a:pt x="107" y="37"/>
                      </a:lnTo>
                    </a:path>
                  </a:pathLst>
                </a:custGeom>
                <a:solidFill>
                  <a:srgbClr val="008000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26701" name="Freeform 1101">
                  <a:extLst>
                    <a:ext uri="{FF2B5EF4-FFF2-40B4-BE49-F238E27FC236}">
                      <a16:creationId xmlns:a16="http://schemas.microsoft.com/office/drawing/2014/main" id="{C13DCA05-1209-47FF-92A0-98EE02DE1B7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17" y="3880"/>
                  <a:ext cx="101" cy="38"/>
                </a:xfrm>
                <a:custGeom>
                  <a:avLst/>
                  <a:gdLst>
                    <a:gd name="T0" fmla="*/ 33 w 101"/>
                    <a:gd name="T1" fmla="*/ 0 h 38"/>
                    <a:gd name="T2" fmla="*/ 0 w 101"/>
                    <a:gd name="T3" fmla="*/ 22 h 38"/>
                    <a:gd name="T4" fmla="*/ 22 w 101"/>
                    <a:gd name="T5" fmla="*/ 37 h 38"/>
                    <a:gd name="T6" fmla="*/ 64 w 101"/>
                    <a:gd name="T7" fmla="*/ 35 h 38"/>
                    <a:gd name="T8" fmla="*/ 100 w 101"/>
                    <a:gd name="T9" fmla="*/ 37 h 38"/>
                    <a:gd name="T10" fmla="*/ 65 w 101"/>
                    <a:gd name="T11" fmla="*/ 16 h 38"/>
                    <a:gd name="T12" fmla="*/ 33 w 101"/>
                    <a:gd name="T13" fmla="*/ 0 h 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1" h="38">
                      <a:moveTo>
                        <a:pt x="33" y="0"/>
                      </a:moveTo>
                      <a:lnTo>
                        <a:pt x="0" y="22"/>
                      </a:lnTo>
                      <a:lnTo>
                        <a:pt x="22" y="37"/>
                      </a:lnTo>
                      <a:lnTo>
                        <a:pt x="64" y="35"/>
                      </a:lnTo>
                      <a:lnTo>
                        <a:pt x="100" y="37"/>
                      </a:lnTo>
                      <a:lnTo>
                        <a:pt x="65" y="16"/>
                      </a:lnTo>
                      <a:lnTo>
                        <a:pt x="33" y="0"/>
                      </a:lnTo>
                    </a:path>
                  </a:pathLst>
                </a:custGeom>
                <a:solidFill>
                  <a:srgbClr val="008000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grpSp>
            <p:nvGrpSpPr>
              <p:cNvPr id="26702" name="Group 1102">
                <a:extLst>
                  <a:ext uri="{FF2B5EF4-FFF2-40B4-BE49-F238E27FC236}">
                    <a16:creationId xmlns:a16="http://schemas.microsoft.com/office/drawing/2014/main" id="{119B1058-D1BB-402E-9BBA-ABBF44F2CF1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232" y="1067"/>
                <a:ext cx="1272" cy="1662"/>
                <a:chOff x="1232" y="1067"/>
                <a:chExt cx="1272" cy="1662"/>
              </a:xfrm>
            </p:grpSpPr>
            <p:sp>
              <p:nvSpPr>
                <p:cNvPr id="26703" name="Freeform 1103">
                  <a:extLst>
                    <a:ext uri="{FF2B5EF4-FFF2-40B4-BE49-F238E27FC236}">
                      <a16:creationId xmlns:a16="http://schemas.microsoft.com/office/drawing/2014/main" id="{EECE4F88-DC51-4977-8D37-E7CD56A0542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29" y="1628"/>
                  <a:ext cx="35" cy="45"/>
                </a:xfrm>
                <a:custGeom>
                  <a:avLst/>
                  <a:gdLst>
                    <a:gd name="T0" fmla="*/ 0 w 35"/>
                    <a:gd name="T1" fmla="*/ 32 h 45"/>
                    <a:gd name="T2" fmla="*/ 34 w 35"/>
                    <a:gd name="T3" fmla="*/ 44 h 45"/>
                    <a:gd name="T4" fmla="*/ 31 w 35"/>
                    <a:gd name="T5" fmla="*/ 28 h 45"/>
                    <a:gd name="T6" fmla="*/ 34 w 35"/>
                    <a:gd name="T7" fmla="*/ 8 h 45"/>
                    <a:gd name="T8" fmla="*/ 17 w 35"/>
                    <a:gd name="T9" fmla="*/ 0 h 45"/>
                    <a:gd name="T10" fmla="*/ 11 w 35"/>
                    <a:gd name="T11" fmla="*/ 16 h 45"/>
                    <a:gd name="T12" fmla="*/ 0 w 35"/>
                    <a:gd name="T13" fmla="*/ 32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" h="45">
                      <a:moveTo>
                        <a:pt x="0" y="32"/>
                      </a:moveTo>
                      <a:lnTo>
                        <a:pt x="34" y="44"/>
                      </a:lnTo>
                      <a:lnTo>
                        <a:pt x="31" y="28"/>
                      </a:lnTo>
                      <a:lnTo>
                        <a:pt x="34" y="8"/>
                      </a:lnTo>
                      <a:lnTo>
                        <a:pt x="17" y="0"/>
                      </a:lnTo>
                      <a:lnTo>
                        <a:pt x="11" y="16"/>
                      </a:lnTo>
                      <a:lnTo>
                        <a:pt x="0" y="32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grpSp>
              <p:nvGrpSpPr>
                <p:cNvPr id="26704" name="Group 1104">
                  <a:extLst>
                    <a:ext uri="{FF2B5EF4-FFF2-40B4-BE49-F238E27FC236}">
                      <a16:creationId xmlns:a16="http://schemas.microsoft.com/office/drawing/2014/main" id="{6AD9129B-ADD0-4536-8463-E751FAB7F470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232" y="1067"/>
                  <a:ext cx="1272" cy="1662"/>
                  <a:chOff x="1232" y="1067"/>
                  <a:chExt cx="1272" cy="1662"/>
                </a:xfrm>
              </p:grpSpPr>
              <p:sp>
                <p:nvSpPr>
                  <p:cNvPr id="26705" name="Freeform 1105">
                    <a:extLst>
                      <a:ext uri="{FF2B5EF4-FFF2-40B4-BE49-F238E27FC236}">
                        <a16:creationId xmlns:a16="http://schemas.microsoft.com/office/drawing/2014/main" id="{DDBC6417-D96F-4ACE-83F3-92B0A3891408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232" y="1067"/>
                    <a:ext cx="914" cy="1662"/>
                  </a:xfrm>
                  <a:custGeom>
                    <a:avLst/>
                    <a:gdLst>
                      <a:gd name="T0" fmla="*/ 400 w 914"/>
                      <a:gd name="T1" fmla="*/ 1593 h 1662"/>
                      <a:gd name="T2" fmla="*/ 379 w 914"/>
                      <a:gd name="T3" fmla="*/ 1512 h 1662"/>
                      <a:gd name="T4" fmla="*/ 374 w 914"/>
                      <a:gd name="T5" fmla="*/ 1441 h 1662"/>
                      <a:gd name="T6" fmla="*/ 316 w 914"/>
                      <a:gd name="T7" fmla="*/ 1393 h 1662"/>
                      <a:gd name="T8" fmla="*/ 299 w 914"/>
                      <a:gd name="T9" fmla="*/ 1317 h 1662"/>
                      <a:gd name="T10" fmla="*/ 235 w 914"/>
                      <a:gd name="T11" fmla="*/ 1344 h 1662"/>
                      <a:gd name="T12" fmla="*/ 197 w 914"/>
                      <a:gd name="T13" fmla="*/ 1243 h 1662"/>
                      <a:gd name="T14" fmla="*/ 231 w 914"/>
                      <a:gd name="T15" fmla="*/ 1180 h 1662"/>
                      <a:gd name="T16" fmla="*/ 295 w 914"/>
                      <a:gd name="T17" fmla="*/ 1132 h 1662"/>
                      <a:gd name="T18" fmla="*/ 351 w 914"/>
                      <a:gd name="T19" fmla="*/ 1174 h 1662"/>
                      <a:gd name="T20" fmla="*/ 415 w 914"/>
                      <a:gd name="T21" fmla="*/ 1174 h 1662"/>
                      <a:gd name="T22" fmla="*/ 453 w 914"/>
                      <a:gd name="T23" fmla="*/ 1259 h 1662"/>
                      <a:gd name="T24" fmla="*/ 485 w 914"/>
                      <a:gd name="T25" fmla="*/ 1300 h 1662"/>
                      <a:gd name="T26" fmla="*/ 490 w 914"/>
                      <a:gd name="T27" fmla="*/ 1227 h 1662"/>
                      <a:gd name="T28" fmla="*/ 501 w 914"/>
                      <a:gd name="T29" fmla="*/ 1159 h 1662"/>
                      <a:gd name="T30" fmla="*/ 559 w 914"/>
                      <a:gd name="T31" fmla="*/ 1148 h 1662"/>
                      <a:gd name="T32" fmla="*/ 618 w 914"/>
                      <a:gd name="T33" fmla="*/ 1101 h 1662"/>
                      <a:gd name="T34" fmla="*/ 650 w 914"/>
                      <a:gd name="T35" fmla="*/ 1037 h 1662"/>
                      <a:gd name="T36" fmla="*/ 697 w 914"/>
                      <a:gd name="T37" fmla="*/ 1004 h 1662"/>
                      <a:gd name="T38" fmla="*/ 794 w 914"/>
                      <a:gd name="T39" fmla="*/ 968 h 1662"/>
                      <a:gd name="T40" fmla="*/ 797 w 914"/>
                      <a:gd name="T41" fmla="*/ 946 h 1662"/>
                      <a:gd name="T42" fmla="*/ 772 w 914"/>
                      <a:gd name="T43" fmla="*/ 885 h 1662"/>
                      <a:gd name="T44" fmla="*/ 907 w 914"/>
                      <a:gd name="T45" fmla="*/ 836 h 1662"/>
                      <a:gd name="T46" fmla="*/ 868 w 914"/>
                      <a:gd name="T47" fmla="*/ 767 h 1662"/>
                      <a:gd name="T48" fmla="*/ 831 w 914"/>
                      <a:gd name="T49" fmla="*/ 733 h 1662"/>
                      <a:gd name="T50" fmla="*/ 753 w 914"/>
                      <a:gd name="T51" fmla="*/ 635 h 1662"/>
                      <a:gd name="T52" fmla="*/ 695 w 914"/>
                      <a:gd name="T53" fmla="*/ 756 h 1662"/>
                      <a:gd name="T54" fmla="*/ 659 w 914"/>
                      <a:gd name="T55" fmla="*/ 796 h 1662"/>
                      <a:gd name="T56" fmla="*/ 638 w 914"/>
                      <a:gd name="T57" fmla="*/ 757 h 1662"/>
                      <a:gd name="T58" fmla="*/ 573 w 914"/>
                      <a:gd name="T59" fmla="*/ 656 h 1662"/>
                      <a:gd name="T60" fmla="*/ 657 w 914"/>
                      <a:gd name="T61" fmla="*/ 573 h 1662"/>
                      <a:gd name="T62" fmla="*/ 737 w 914"/>
                      <a:gd name="T63" fmla="*/ 550 h 1662"/>
                      <a:gd name="T64" fmla="*/ 765 w 914"/>
                      <a:gd name="T65" fmla="*/ 512 h 1662"/>
                      <a:gd name="T66" fmla="*/ 711 w 914"/>
                      <a:gd name="T67" fmla="*/ 503 h 1662"/>
                      <a:gd name="T68" fmla="*/ 710 w 914"/>
                      <a:gd name="T69" fmla="*/ 451 h 1662"/>
                      <a:gd name="T70" fmla="*/ 605 w 914"/>
                      <a:gd name="T71" fmla="*/ 287 h 1662"/>
                      <a:gd name="T72" fmla="*/ 588 w 914"/>
                      <a:gd name="T73" fmla="*/ 145 h 1662"/>
                      <a:gd name="T74" fmla="*/ 530 w 914"/>
                      <a:gd name="T75" fmla="*/ 40 h 1662"/>
                      <a:gd name="T76" fmla="*/ 474 w 914"/>
                      <a:gd name="T77" fmla="*/ 45 h 1662"/>
                      <a:gd name="T78" fmla="*/ 411 w 914"/>
                      <a:gd name="T79" fmla="*/ 23 h 1662"/>
                      <a:gd name="T80" fmla="*/ 295 w 914"/>
                      <a:gd name="T81" fmla="*/ 87 h 1662"/>
                      <a:gd name="T82" fmla="*/ 289 w 914"/>
                      <a:gd name="T83" fmla="*/ 114 h 1662"/>
                      <a:gd name="T84" fmla="*/ 351 w 914"/>
                      <a:gd name="T85" fmla="*/ 175 h 1662"/>
                      <a:gd name="T86" fmla="*/ 357 w 914"/>
                      <a:gd name="T87" fmla="*/ 264 h 1662"/>
                      <a:gd name="T88" fmla="*/ 266 w 914"/>
                      <a:gd name="T89" fmla="*/ 421 h 1662"/>
                      <a:gd name="T90" fmla="*/ 190 w 914"/>
                      <a:gd name="T91" fmla="*/ 547 h 1662"/>
                      <a:gd name="T92" fmla="*/ 125 w 914"/>
                      <a:gd name="T93" fmla="*/ 614 h 1662"/>
                      <a:gd name="T94" fmla="*/ 51 w 914"/>
                      <a:gd name="T95" fmla="*/ 730 h 1662"/>
                      <a:gd name="T96" fmla="*/ 17 w 914"/>
                      <a:gd name="T97" fmla="*/ 794 h 1662"/>
                      <a:gd name="T98" fmla="*/ 19 w 914"/>
                      <a:gd name="T99" fmla="*/ 894 h 1662"/>
                      <a:gd name="T100" fmla="*/ 7 w 914"/>
                      <a:gd name="T101" fmla="*/ 1037 h 1662"/>
                      <a:gd name="T102" fmla="*/ 28 w 914"/>
                      <a:gd name="T103" fmla="*/ 1021 h 1662"/>
                      <a:gd name="T104" fmla="*/ 51 w 914"/>
                      <a:gd name="T105" fmla="*/ 960 h 1662"/>
                      <a:gd name="T106" fmla="*/ 44 w 914"/>
                      <a:gd name="T107" fmla="*/ 1053 h 1662"/>
                      <a:gd name="T108" fmla="*/ 64 w 914"/>
                      <a:gd name="T109" fmla="*/ 1159 h 1662"/>
                      <a:gd name="T110" fmla="*/ 64 w 914"/>
                      <a:gd name="T111" fmla="*/ 1249 h 1662"/>
                      <a:gd name="T112" fmla="*/ 141 w 914"/>
                      <a:gd name="T113" fmla="*/ 1359 h 1662"/>
                      <a:gd name="T114" fmla="*/ 203 w 914"/>
                      <a:gd name="T115" fmla="*/ 1400 h 1662"/>
                      <a:gd name="T116" fmla="*/ 280 w 914"/>
                      <a:gd name="T117" fmla="*/ 1477 h 1662"/>
                      <a:gd name="T118" fmla="*/ 326 w 914"/>
                      <a:gd name="T119" fmla="*/ 1551 h 1662"/>
                      <a:gd name="T120" fmla="*/ 412 w 914"/>
                      <a:gd name="T121" fmla="*/ 1635 h 1662"/>
                      <a:gd name="T122" fmla="*/ 463 w 914"/>
                      <a:gd name="T123" fmla="*/ 1661 h 166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  <a:cxn ang="0">
                        <a:pos x="T108" y="T109"/>
                      </a:cxn>
                      <a:cxn ang="0">
                        <a:pos x="T110" y="T111"/>
                      </a:cxn>
                      <a:cxn ang="0">
                        <a:pos x="T112" y="T113"/>
                      </a:cxn>
                      <a:cxn ang="0">
                        <a:pos x="T114" y="T115"/>
                      </a:cxn>
                      <a:cxn ang="0">
                        <a:pos x="T116" y="T117"/>
                      </a:cxn>
                      <a:cxn ang="0">
                        <a:pos x="T118" y="T119"/>
                      </a:cxn>
                      <a:cxn ang="0">
                        <a:pos x="T120" y="T121"/>
                      </a:cxn>
                      <a:cxn ang="0">
                        <a:pos x="T122" y="T123"/>
                      </a:cxn>
                    </a:cxnLst>
                    <a:rect l="0" t="0" r="r" b="b"/>
                    <a:pathLst>
                      <a:path w="914" h="1662">
                        <a:moveTo>
                          <a:pt x="472" y="1624"/>
                        </a:moveTo>
                        <a:lnTo>
                          <a:pt x="434" y="1589"/>
                        </a:lnTo>
                        <a:lnTo>
                          <a:pt x="400" y="1593"/>
                        </a:lnTo>
                        <a:lnTo>
                          <a:pt x="367" y="1563"/>
                        </a:lnTo>
                        <a:lnTo>
                          <a:pt x="361" y="1525"/>
                        </a:lnTo>
                        <a:lnTo>
                          <a:pt x="379" y="1512"/>
                        </a:lnTo>
                        <a:lnTo>
                          <a:pt x="379" y="1502"/>
                        </a:lnTo>
                        <a:lnTo>
                          <a:pt x="390" y="1481"/>
                        </a:lnTo>
                        <a:lnTo>
                          <a:pt x="374" y="1441"/>
                        </a:lnTo>
                        <a:lnTo>
                          <a:pt x="348" y="1439"/>
                        </a:lnTo>
                        <a:lnTo>
                          <a:pt x="315" y="1412"/>
                        </a:lnTo>
                        <a:lnTo>
                          <a:pt x="316" y="1393"/>
                        </a:lnTo>
                        <a:lnTo>
                          <a:pt x="347" y="1344"/>
                        </a:lnTo>
                        <a:lnTo>
                          <a:pt x="337" y="1333"/>
                        </a:lnTo>
                        <a:lnTo>
                          <a:pt x="299" y="1317"/>
                        </a:lnTo>
                        <a:lnTo>
                          <a:pt x="280" y="1333"/>
                        </a:lnTo>
                        <a:lnTo>
                          <a:pt x="268" y="1349"/>
                        </a:lnTo>
                        <a:lnTo>
                          <a:pt x="235" y="1344"/>
                        </a:lnTo>
                        <a:lnTo>
                          <a:pt x="207" y="1332"/>
                        </a:lnTo>
                        <a:lnTo>
                          <a:pt x="181" y="1281"/>
                        </a:lnTo>
                        <a:lnTo>
                          <a:pt x="197" y="1243"/>
                        </a:lnTo>
                        <a:lnTo>
                          <a:pt x="203" y="1213"/>
                        </a:lnTo>
                        <a:lnTo>
                          <a:pt x="212" y="1197"/>
                        </a:lnTo>
                        <a:lnTo>
                          <a:pt x="231" y="1180"/>
                        </a:lnTo>
                        <a:lnTo>
                          <a:pt x="242" y="1162"/>
                        </a:lnTo>
                        <a:lnTo>
                          <a:pt x="268" y="1143"/>
                        </a:lnTo>
                        <a:lnTo>
                          <a:pt x="295" y="1132"/>
                        </a:lnTo>
                        <a:lnTo>
                          <a:pt x="316" y="1149"/>
                        </a:lnTo>
                        <a:lnTo>
                          <a:pt x="337" y="1153"/>
                        </a:lnTo>
                        <a:lnTo>
                          <a:pt x="351" y="1174"/>
                        </a:lnTo>
                        <a:lnTo>
                          <a:pt x="370" y="1171"/>
                        </a:lnTo>
                        <a:lnTo>
                          <a:pt x="395" y="1162"/>
                        </a:lnTo>
                        <a:lnTo>
                          <a:pt x="415" y="1174"/>
                        </a:lnTo>
                        <a:lnTo>
                          <a:pt x="453" y="1213"/>
                        </a:lnTo>
                        <a:lnTo>
                          <a:pt x="441" y="1242"/>
                        </a:lnTo>
                        <a:lnTo>
                          <a:pt x="453" y="1259"/>
                        </a:lnTo>
                        <a:lnTo>
                          <a:pt x="453" y="1270"/>
                        </a:lnTo>
                        <a:lnTo>
                          <a:pt x="469" y="1285"/>
                        </a:lnTo>
                        <a:lnTo>
                          <a:pt x="485" y="1300"/>
                        </a:lnTo>
                        <a:lnTo>
                          <a:pt x="492" y="1293"/>
                        </a:lnTo>
                        <a:lnTo>
                          <a:pt x="492" y="1265"/>
                        </a:lnTo>
                        <a:lnTo>
                          <a:pt x="490" y="1227"/>
                        </a:lnTo>
                        <a:lnTo>
                          <a:pt x="490" y="1191"/>
                        </a:lnTo>
                        <a:lnTo>
                          <a:pt x="485" y="1180"/>
                        </a:lnTo>
                        <a:lnTo>
                          <a:pt x="501" y="1159"/>
                        </a:lnTo>
                        <a:lnTo>
                          <a:pt x="528" y="1153"/>
                        </a:lnTo>
                        <a:lnTo>
                          <a:pt x="538" y="1142"/>
                        </a:lnTo>
                        <a:lnTo>
                          <a:pt x="559" y="1148"/>
                        </a:lnTo>
                        <a:lnTo>
                          <a:pt x="575" y="1130"/>
                        </a:lnTo>
                        <a:lnTo>
                          <a:pt x="601" y="1110"/>
                        </a:lnTo>
                        <a:lnTo>
                          <a:pt x="618" y="1101"/>
                        </a:lnTo>
                        <a:lnTo>
                          <a:pt x="611" y="1084"/>
                        </a:lnTo>
                        <a:lnTo>
                          <a:pt x="631" y="1058"/>
                        </a:lnTo>
                        <a:lnTo>
                          <a:pt x="650" y="1037"/>
                        </a:lnTo>
                        <a:lnTo>
                          <a:pt x="665" y="1027"/>
                        </a:lnTo>
                        <a:lnTo>
                          <a:pt x="704" y="1032"/>
                        </a:lnTo>
                        <a:lnTo>
                          <a:pt x="697" y="1004"/>
                        </a:lnTo>
                        <a:lnTo>
                          <a:pt x="733" y="985"/>
                        </a:lnTo>
                        <a:lnTo>
                          <a:pt x="765" y="972"/>
                        </a:lnTo>
                        <a:lnTo>
                          <a:pt x="794" y="968"/>
                        </a:lnTo>
                        <a:lnTo>
                          <a:pt x="782" y="995"/>
                        </a:lnTo>
                        <a:lnTo>
                          <a:pt x="811" y="965"/>
                        </a:lnTo>
                        <a:lnTo>
                          <a:pt x="797" y="946"/>
                        </a:lnTo>
                        <a:lnTo>
                          <a:pt x="795" y="907"/>
                        </a:lnTo>
                        <a:lnTo>
                          <a:pt x="765" y="907"/>
                        </a:lnTo>
                        <a:lnTo>
                          <a:pt x="772" y="885"/>
                        </a:lnTo>
                        <a:lnTo>
                          <a:pt x="862" y="886"/>
                        </a:lnTo>
                        <a:lnTo>
                          <a:pt x="913" y="856"/>
                        </a:lnTo>
                        <a:lnTo>
                          <a:pt x="907" y="836"/>
                        </a:lnTo>
                        <a:lnTo>
                          <a:pt x="884" y="812"/>
                        </a:lnTo>
                        <a:lnTo>
                          <a:pt x="885" y="776"/>
                        </a:lnTo>
                        <a:lnTo>
                          <a:pt x="868" y="767"/>
                        </a:lnTo>
                        <a:lnTo>
                          <a:pt x="860" y="743"/>
                        </a:lnTo>
                        <a:lnTo>
                          <a:pt x="849" y="728"/>
                        </a:lnTo>
                        <a:lnTo>
                          <a:pt x="831" y="733"/>
                        </a:lnTo>
                        <a:lnTo>
                          <a:pt x="797" y="705"/>
                        </a:lnTo>
                        <a:lnTo>
                          <a:pt x="786" y="673"/>
                        </a:lnTo>
                        <a:lnTo>
                          <a:pt x="753" y="635"/>
                        </a:lnTo>
                        <a:lnTo>
                          <a:pt x="707" y="683"/>
                        </a:lnTo>
                        <a:lnTo>
                          <a:pt x="707" y="738"/>
                        </a:lnTo>
                        <a:lnTo>
                          <a:pt x="695" y="756"/>
                        </a:lnTo>
                        <a:lnTo>
                          <a:pt x="676" y="757"/>
                        </a:lnTo>
                        <a:lnTo>
                          <a:pt x="663" y="767"/>
                        </a:lnTo>
                        <a:lnTo>
                          <a:pt x="659" y="796"/>
                        </a:lnTo>
                        <a:lnTo>
                          <a:pt x="643" y="828"/>
                        </a:lnTo>
                        <a:lnTo>
                          <a:pt x="624" y="796"/>
                        </a:lnTo>
                        <a:lnTo>
                          <a:pt x="638" y="757"/>
                        </a:lnTo>
                        <a:lnTo>
                          <a:pt x="633" y="728"/>
                        </a:lnTo>
                        <a:lnTo>
                          <a:pt x="614" y="718"/>
                        </a:lnTo>
                        <a:lnTo>
                          <a:pt x="573" y="656"/>
                        </a:lnTo>
                        <a:lnTo>
                          <a:pt x="576" y="634"/>
                        </a:lnTo>
                        <a:lnTo>
                          <a:pt x="624" y="573"/>
                        </a:lnTo>
                        <a:lnTo>
                          <a:pt x="657" y="573"/>
                        </a:lnTo>
                        <a:lnTo>
                          <a:pt x="686" y="570"/>
                        </a:lnTo>
                        <a:lnTo>
                          <a:pt x="701" y="544"/>
                        </a:lnTo>
                        <a:lnTo>
                          <a:pt x="737" y="550"/>
                        </a:lnTo>
                        <a:lnTo>
                          <a:pt x="749" y="534"/>
                        </a:lnTo>
                        <a:lnTo>
                          <a:pt x="782" y="537"/>
                        </a:lnTo>
                        <a:lnTo>
                          <a:pt x="765" y="512"/>
                        </a:lnTo>
                        <a:lnTo>
                          <a:pt x="760" y="477"/>
                        </a:lnTo>
                        <a:lnTo>
                          <a:pt x="733" y="513"/>
                        </a:lnTo>
                        <a:lnTo>
                          <a:pt x="711" y="503"/>
                        </a:lnTo>
                        <a:lnTo>
                          <a:pt x="739" y="463"/>
                        </a:lnTo>
                        <a:lnTo>
                          <a:pt x="737" y="422"/>
                        </a:lnTo>
                        <a:lnTo>
                          <a:pt x="710" y="451"/>
                        </a:lnTo>
                        <a:lnTo>
                          <a:pt x="685" y="477"/>
                        </a:lnTo>
                        <a:lnTo>
                          <a:pt x="601" y="410"/>
                        </a:lnTo>
                        <a:lnTo>
                          <a:pt x="605" y="287"/>
                        </a:lnTo>
                        <a:lnTo>
                          <a:pt x="567" y="249"/>
                        </a:lnTo>
                        <a:lnTo>
                          <a:pt x="563" y="203"/>
                        </a:lnTo>
                        <a:lnTo>
                          <a:pt x="588" y="145"/>
                        </a:lnTo>
                        <a:lnTo>
                          <a:pt x="596" y="80"/>
                        </a:lnTo>
                        <a:lnTo>
                          <a:pt x="564" y="43"/>
                        </a:lnTo>
                        <a:lnTo>
                          <a:pt x="530" y="40"/>
                        </a:lnTo>
                        <a:lnTo>
                          <a:pt x="509" y="29"/>
                        </a:lnTo>
                        <a:lnTo>
                          <a:pt x="506" y="0"/>
                        </a:lnTo>
                        <a:lnTo>
                          <a:pt x="474" y="45"/>
                        </a:lnTo>
                        <a:lnTo>
                          <a:pt x="444" y="49"/>
                        </a:lnTo>
                        <a:lnTo>
                          <a:pt x="434" y="11"/>
                        </a:lnTo>
                        <a:lnTo>
                          <a:pt x="411" y="23"/>
                        </a:lnTo>
                        <a:lnTo>
                          <a:pt x="385" y="26"/>
                        </a:lnTo>
                        <a:lnTo>
                          <a:pt x="318" y="96"/>
                        </a:lnTo>
                        <a:lnTo>
                          <a:pt x="295" y="87"/>
                        </a:lnTo>
                        <a:lnTo>
                          <a:pt x="264" y="35"/>
                        </a:lnTo>
                        <a:lnTo>
                          <a:pt x="267" y="80"/>
                        </a:lnTo>
                        <a:lnTo>
                          <a:pt x="289" y="114"/>
                        </a:lnTo>
                        <a:lnTo>
                          <a:pt x="325" y="142"/>
                        </a:lnTo>
                        <a:lnTo>
                          <a:pt x="348" y="145"/>
                        </a:lnTo>
                        <a:lnTo>
                          <a:pt x="351" y="175"/>
                        </a:lnTo>
                        <a:lnTo>
                          <a:pt x="366" y="199"/>
                        </a:lnTo>
                        <a:lnTo>
                          <a:pt x="356" y="220"/>
                        </a:lnTo>
                        <a:lnTo>
                          <a:pt x="357" y="264"/>
                        </a:lnTo>
                        <a:lnTo>
                          <a:pt x="337" y="328"/>
                        </a:lnTo>
                        <a:lnTo>
                          <a:pt x="287" y="416"/>
                        </a:lnTo>
                        <a:lnTo>
                          <a:pt x="266" y="421"/>
                        </a:lnTo>
                        <a:lnTo>
                          <a:pt x="226" y="506"/>
                        </a:lnTo>
                        <a:lnTo>
                          <a:pt x="213" y="554"/>
                        </a:lnTo>
                        <a:lnTo>
                          <a:pt x="190" y="547"/>
                        </a:lnTo>
                        <a:lnTo>
                          <a:pt x="187" y="564"/>
                        </a:lnTo>
                        <a:lnTo>
                          <a:pt x="157" y="595"/>
                        </a:lnTo>
                        <a:lnTo>
                          <a:pt x="125" y="614"/>
                        </a:lnTo>
                        <a:lnTo>
                          <a:pt x="81" y="657"/>
                        </a:lnTo>
                        <a:lnTo>
                          <a:pt x="49" y="698"/>
                        </a:lnTo>
                        <a:lnTo>
                          <a:pt x="51" y="730"/>
                        </a:lnTo>
                        <a:lnTo>
                          <a:pt x="39" y="747"/>
                        </a:lnTo>
                        <a:lnTo>
                          <a:pt x="25" y="766"/>
                        </a:lnTo>
                        <a:lnTo>
                          <a:pt x="17" y="794"/>
                        </a:lnTo>
                        <a:lnTo>
                          <a:pt x="25" y="823"/>
                        </a:lnTo>
                        <a:lnTo>
                          <a:pt x="32" y="870"/>
                        </a:lnTo>
                        <a:lnTo>
                          <a:pt x="19" y="894"/>
                        </a:lnTo>
                        <a:lnTo>
                          <a:pt x="6" y="943"/>
                        </a:lnTo>
                        <a:lnTo>
                          <a:pt x="0" y="1007"/>
                        </a:lnTo>
                        <a:lnTo>
                          <a:pt x="7" y="1037"/>
                        </a:lnTo>
                        <a:lnTo>
                          <a:pt x="1" y="1094"/>
                        </a:lnTo>
                        <a:lnTo>
                          <a:pt x="19" y="1116"/>
                        </a:lnTo>
                        <a:lnTo>
                          <a:pt x="28" y="1021"/>
                        </a:lnTo>
                        <a:lnTo>
                          <a:pt x="28" y="950"/>
                        </a:lnTo>
                        <a:lnTo>
                          <a:pt x="46" y="927"/>
                        </a:lnTo>
                        <a:lnTo>
                          <a:pt x="51" y="960"/>
                        </a:lnTo>
                        <a:lnTo>
                          <a:pt x="45" y="984"/>
                        </a:lnTo>
                        <a:lnTo>
                          <a:pt x="45" y="1008"/>
                        </a:lnTo>
                        <a:lnTo>
                          <a:pt x="44" y="1053"/>
                        </a:lnTo>
                        <a:lnTo>
                          <a:pt x="55" y="1095"/>
                        </a:lnTo>
                        <a:lnTo>
                          <a:pt x="58" y="1139"/>
                        </a:lnTo>
                        <a:lnTo>
                          <a:pt x="64" y="1159"/>
                        </a:lnTo>
                        <a:lnTo>
                          <a:pt x="73" y="1184"/>
                        </a:lnTo>
                        <a:lnTo>
                          <a:pt x="58" y="1213"/>
                        </a:lnTo>
                        <a:lnTo>
                          <a:pt x="64" y="1249"/>
                        </a:lnTo>
                        <a:lnTo>
                          <a:pt x="80" y="1297"/>
                        </a:lnTo>
                        <a:lnTo>
                          <a:pt x="109" y="1322"/>
                        </a:lnTo>
                        <a:lnTo>
                          <a:pt x="141" y="1359"/>
                        </a:lnTo>
                        <a:lnTo>
                          <a:pt x="165" y="1387"/>
                        </a:lnTo>
                        <a:lnTo>
                          <a:pt x="181" y="1383"/>
                        </a:lnTo>
                        <a:lnTo>
                          <a:pt x="203" y="1400"/>
                        </a:lnTo>
                        <a:lnTo>
                          <a:pt x="221" y="1412"/>
                        </a:lnTo>
                        <a:lnTo>
                          <a:pt x="232" y="1433"/>
                        </a:lnTo>
                        <a:lnTo>
                          <a:pt x="280" y="1477"/>
                        </a:lnTo>
                        <a:lnTo>
                          <a:pt x="295" y="1483"/>
                        </a:lnTo>
                        <a:lnTo>
                          <a:pt x="325" y="1509"/>
                        </a:lnTo>
                        <a:lnTo>
                          <a:pt x="326" y="1551"/>
                        </a:lnTo>
                        <a:lnTo>
                          <a:pt x="363" y="1595"/>
                        </a:lnTo>
                        <a:lnTo>
                          <a:pt x="395" y="1631"/>
                        </a:lnTo>
                        <a:lnTo>
                          <a:pt x="412" y="1635"/>
                        </a:lnTo>
                        <a:lnTo>
                          <a:pt x="427" y="1624"/>
                        </a:lnTo>
                        <a:lnTo>
                          <a:pt x="437" y="1619"/>
                        </a:lnTo>
                        <a:lnTo>
                          <a:pt x="463" y="1661"/>
                        </a:lnTo>
                        <a:lnTo>
                          <a:pt x="472" y="1624"/>
                        </a:lnTo>
                      </a:path>
                    </a:pathLst>
                  </a:custGeom>
                  <a:solidFill>
                    <a:srgbClr val="008000"/>
                  </a:solidFill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26706" name="Freeform 1106">
                    <a:extLst>
                      <a:ext uri="{FF2B5EF4-FFF2-40B4-BE49-F238E27FC236}">
                        <a16:creationId xmlns:a16="http://schemas.microsoft.com/office/drawing/2014/main" id="{F5B54F79-10D6-4136-8C91-21027EDA18E8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634" y="2380"/>
                    <a:ext cx="159" cy="106"/>
                  </a:xfrm>
                  <a:custGeom>
                    <a:avLst/>
                    <a:gdLst>
                      <a:gd name="T0" fmla="*/ 3 w 159"/>
                      <a:gd name="T1" fmla="*/ 0 h 106"/>
                      <a:gd name="T2" fmla="*/ 46 w 159"/>
                      <a:gd name="T3" fmla="*/ 9 h 106"/>
                      <a:gd name="T4" fmla="*/ 72 w 159"/>
                      <a:gd name="T5" fmla="*/ 31 h 106"/>
                      <a:gd name="T6" fmla="*/ 90 w 159"/>
                      <a:gd name="T7" fmla="*/ 48 h 106"/>
                      <a:gd name="T8" fmla="*/ 103 w 159"/>
                      <a:gd name="T9" fmla="*/ 51 h 106"/>
                      <a:gd name="T10" fmla="*/ 125 w 159"/>
                      <a:gd name="T11" fmla="*/ 70 h 106"/>
                      <a:gd name="T12" fmla="*/ 141 w 159"/>
                      <a:gd name="T13" fmla="*/ 90 h 106"/>
                      <a:gd name="T14" fmla="*/ 158 w 159"/>
                      <a:gd name="T15" fmla="*/ 105 h 106"/>
                      <a:gd name="T16" fmla="*/ 122 w 159"/>
                      <a:gd name="T17" fmla="*/ 105 h 106"/>
                      <a:gd name="T18" fmla="*/ 99 w 159"/>
                      <a:gd name="T19" fmla="*/ 80 h 106"/>
                      <a:gd name="T20" fmla="*/ 68 w 159"/>
                      <a:gd name="T21" fmla="*/ 71 h 106"/>
                      <a:gd name="T22" fmla="*/ 51 w 159"/>
                      <a:gd name="T23" fmla="*/ 51 h 106"/>
                      <a:gd name="T24" fmla="*/ 20 w 159"/>
                      <a:gd name="T25" fmla="*/ 38 h 106"/>
                      <a:gd name="T26" fmla="*/ 0 w 159"/>
                      <a:gd name="T27" fmla="*/ 25 h 106"/>
                      <a:gd name="T28" fmla="*/ 3 w 159"/>
                      <a:gd name="T29" fmla="*/ 0 h 10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</a:cxnLst>
                    <a:rect l="0" t="0" r="r" b="b"/>
                    <a:pathLst>
                      <a:path w="159" h="106">
                        <a:moveTo>
                          <a:pt x="3" y="0"/>
                        </a:moveTo>
                        <a:lnTo>
                          <a:pt x="46" y="9"/>
                        </a:lnTo>
                        <a:lnTo>
                          <a:pt x="72" y="31"/>
                        </a:lnTo>
                        <a:lnTo>
                          <a:pt x="90" y="48"/>
                        </a:lnTo>
                        <a:lnTo>
                          <a:pt x="103" y="51"/>
                        </a:lnTo>
                        <a:lnTo>
                          <a:pt x="125" y="70"/>
                        </a:lnTo>
                        <a:lnTo>
                          <a:pt x="141" y="90"/>
                        </a:lnTo>
                        <a:lnTo>
                          <a:pt x="158" y="105"/>
                        </a:lnTo>
                        <a:lnTo>
                          <a:pt x="122" y="105"/>
                        </a:lnTo>
                        <a:lnTo>
                          <a:pt x="99" y="80"/>
                        </a:lnTo>
                        <a:lnTo>
                          <a:pt x="68" y="71"/>
                        </a:lnTo>
                        <a:lnTo>
                          <a:pt x="51" y="51"/>
                        </a:lnTo>
                        <a:lnTo>
                          <a:pt x="20" y="38"/>
                        </a:lnTo>
                        <a:lnTo>
                          <a:pt x="0" y="25"/>
                        </a:lnTo>
                        <a:lnTo>
                          <a:pt x="3" y="0"/>
                        </a:lnTo>
                      </a:path>
                    </a:pathLst>
                  </a:custGeom>
                  <a:solidFill>
                    <a:srgbClr val="008000"/>
                  </a:solidFill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26707" name="Freeform 1107">
                    <a:extLst>
                      <a:ext uri="{FF2B5EF4-FFF2-40B4-BE49-F238E27FC236}">
                        <a16:creationId xmlns:a16="http://schemas.microsoft.com/office/drawing/2014/main" id="{C06E6B63-58A7-47DB-ADF7-F1E9ECC39B0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791" y="2490"/>
                    <a:ext cx="91" cy="49"/>
                  </a:xfrm>
                  <a:custGeom>
                    <a:avLst/>
                    <a:gdLst>
                      <a:gd name="T0" fmla="*/ 0 w 91"/>
                      <a:gd name="T1" fmla="*/ 26 h 49"/>
                      <a:gd name="T2" fmla="*/ 27 w 91"/>
                      <a:gd name="T3" fmla="*/ 0 h 49"/>
                      <a:gd name="T4" fmla="*/ 59 w 91"/>
                      <a:gd name="T5" fmla="*/ 5 h 49"/>
                      <a:gd name="T6" fmla="*/ 90 w 91"/>
                      <a:gd name="T7" fmla="*/ 32 h 49"/>
                      <a:gd name="T8" fmla="*/ 90 w 91"/>
                      <a:gd name="T9" fmla="*/ 44 h 49"/>
                      <a:gd name="T10" fmla="*/ 68 w 91"/>
                      <a:gd name="T11" fmla="*/ 48 h 49"/>
                      <a:gd name="T12" fmla="*/ 52 w 91"/>
                      <a:gd name="T13" fmla="*/ 38 h 49"/>
                      <a:gd name="T14" fmla="*/ 27 w 91"/>
                      <a:gd name="T15" fmla="*/ 38 h 49"/>
                      <a:gd name="T16" fmla="*/ 0 w 91"/>
                      <a:gd name="T17" fmla="*/ 26 h 4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91" h="49">
                        <a:moveTo>
                          <a:pt x="0" y="26"/>
                        </a:moveTo>
                        <a:lnTo>
                          <a:pt x="27" y="0"/>
                        </a:lnTo>
                        <a:lnTo>
                          <a:pt x="59" y="5"/>
                        </a:lnTo>
                        <a:lnTo>
                          <a:pt x="90" y="32"/>
                        </a:lnTo>
                        <a:lnTo>
                          <a:pt x="90" y="44"/>
                        </a:lnTo>
                        <a:lnTo>
                          <a:pt x="68" y="48"/>
                        </a:lnTo>
                        <a:lnTo>
                          <a:pt x="52" y="38"/>
                        </a:lnTo>
                        <a:lnTo>
                          <a:pt x="27" y="38"/>
                        </a:lnTo>
                        <a:lnTo>
                          <a:pt x="0" y="26"/>
                        </a:lnTo>
                      </a:path>
                    </a:pathLst>
                  </a:custGeom>
                  <a:solidFill>
                    <a:srgbClr val="008000"/>
                  </a:solidFill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26708" name="Freeform 1108">
                    <a:extLst>
                      <a:ext uri="{FF2B5EF4-FFF2-40B4-BE49-F238E27FC236}">
                        <a16:creationId xmlns:a16="http://schemas.microsoft.com/office/drawing/2014/main" id="{10786899-C707-4756-90DF-02342C070366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849" y="1377"/>
                    <a:ext cx="88" cy="107"/>
                  </a:xfrm>
                  <a:custGeom>
                    <a:avLst/>
                    <a:gdLst>
                      <a:gd name="T0" fmla="*/ 19 w 88"/>
                      <a:gd name="T1" fmla="*/ 0 h 107"/>
                      <a:gd name="T2" fmla="*/ 42 w 88"/>
                      <a:gd name="T3" fmla="*/ 18 h 107"/>
                      <a:gd name="T4" fmla="*/ 49 w 88"/>
                      <a:gd name="T5" fmla="*/ 16 h 107"/>
                      <a:gd name="T6" fmla="*/ 84 w 88"/>
                      <a:gd name="T7" fmla="*/ 47 h 107"/>
                      <a:gd name="T8" fmla="*/ 87 w 88"/>
                      <a:gd name="T9" fmla="*/ 60 h 107"/>
                      <a:gd name="T10" fmla="*/ 74 w 88"/>
                      <a:gd name="T11" fmla="*/ 70 h 107"/>
                      <a:gd name="T12" fmla="*/ 74 w 88"/>
                      <a:gd name="T13" fmla="*/ 76 h 107"/>
                      <a:gd name="T14" fmla="*/ 64 w 88"/>
                      <a:gd name="T15" fmla="*/ 80 h 107"/>
                      <a:gd name="T16" fmla="*/ 64 w 88"/>
                      <a:gd name="T17" fmla="*/ 85 h 107"/>
                      <a:gd name="T18" fmla="*/ 53 w 88"/>
                      <a:gd name="T19" fmla="*/ 106 h 107"/>
                      <a:gd name="T20" fmla="*/ 36 w 88"/>
                      <a:gd name="T21" fmla="*/ 95 h 107"/>
                      <a:gd name="T22" fmla="*/ 26 w 88"/>
                      <a:gd name="T23" fmla="*/ 100 h 107"/>
                      <a:gd name="T24" fmla="*/ 0 w 88"/>
                      <a:gd name="T25" fmla="*/ 64 h 107"/>
                      <a:gd name="T26" fmla="*/ 14 w 88"/>
                      <a:gd name="T27" fmla="*/ 40 h 107"/>
                      <a:gd name="T28" fmla="*/ 19 w 88"/>
                      <a:gd name="T29" fmla="*/ 0 h 10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</a:cxnLst>
                    <a:rect l="0" t="0" r="r" b="b"/>
                    <a:pathLst>
                      <a:path w="88" h="107">
                        <a:moveTo>
                          <a:pt x="19" y="0"/>
                        </a:moveTo>
                        <a:lnTo>
                          <a:pt x="42" y="18"/>
                        </a:lnTo>
                        <a:lnTo>
                          <a:pt x="49" y="16"/>
                        </a:lnTo>
                        <a:lnTo>
                          <a:pt x="84" y="47"/>
                        </a:lnTo>
                        <a:lnTo>
                          <a:pt x="87" y="60"/>
                        </a:lnTo>
                        <a:lnTo>
                          <a:pt x="74" y="70"/>
                        </a:lnTo>
                        <a:lnTo>
                          <a:pt x="74" y="76"/>
                        </a:lnTo>
                        <a:lnTo>
                          <a:pt x="64" y="80"/>
                        </a:lnTo>
                        <a:lnTo>
                          <a:pt x="64" y="85"/>
                        </a:lnTo>
                        <a:lnTo>
                          <a:pt x="53" y="106"/>
                        </a:lnTo>
                        <a:lnTo>
                          <a:pt x="36" y="95"/>
                        </a:lnTo>
                        <a:lnTo>
                          <a:pt x="26" y="100"/>
                        </a:lnTo>
                        <a:lnTo>
                          <a:pt x="0" y="64"/>
                        </a:lnTo>
                        <a:lnTo>
                          <a:pt x="14" y="40"/>
                        </a:lnTo>
                        <a:lnTo>
                          <a:pt x="19" y="0"/>
                        </a:lnTo>
                      </a:path>
                    </a:pathLst>
                  </a:custGeom>
                  <a:solidFill>
                    <a:srgbClr val="008000"/>
                  </a:solidFill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26709" name="Freeform 1109">
                    <a:extLst>
                      <a:ext uri="{FF2B5EF4-FFF2-40B4-BE49-F238E27FC236}">
                        <a16:creationId xmlns:a16="http://schemas.microsoft.com/office/drawing/2014/main" id="{9C71C5F6-3FB7-4490-8740-96012FE2DCD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939" y="1353"/>
                    <a:ext cx="57" cy="50"/>
                  </a:xfrm>
                  <a:custGeom>
                    <a:avLst/>
                    <a:gdLst>
                      <a:gd name="T0" fmla="*/ 0 w 57"/>
                      <a:gd name="T1" fmla="*/ 27 h 50"/>
                      <a:gd name="T2" fmla="*/ 32 w 57"/>
                      <a:gd name="T3" fmla="*/ 49 h 50"/>
                      <a:gd name="T4" fmla="*/ 37 w 57"/>
                      <a:gd name="T5" fmla="*/ 40 h 50"/>
                      <a:gd name="T6" fmla="*/ 56 w 57"/>
                      <a:gd name="T7" fmla="*/ 19 h 50"/>
                      <a:gd name="T8" fmla="*/ 46 w 57"/>
                      <a:gd name="T9" fmla="*/ 7 h 50"/>
                      <a:gd name="T10" fmla="*/ 36 w 57"/>
                      <a:gd name="T11" fmla="*/ 11 h 50"/>
                      <a:gd name="T12" fmla="*/ 32 w 57"/>
                      <a:gd name="T13" fmla="*/ 0 h 50"/>
                      <a:gd name="T14" fmla="*/ 21 w 57"/>
                      <a:gd name="T15" fmla="*/ 14 h 50"/>
                      <a:gd name="T16" fmla="*/ 0 w 57"/>
                      <a:gd name="T17" fmla="*/ 27 h 5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57" h="50">
                        <a:moveTo>
                          <a:pt x="0" y="27"/>
                        </a:moveTo>
                        <a:lnTo>
                          <a:pt x="32" y="49"/>
                        </a:lnTo>
                        <a:lnTo>
                          <a:pt x="37" y="40"/>
                        </a:lnTo>
                        <a:lnTo>
                          <a:pt x="56" y="19"/>
                        </a:lnTo>
                        <a:lnTo>
                          <a:pt x="46" y="7"/>
                        </a:lnTo>
                        <a:lnTo>
                          <a:pt x="36" y="11"/>
                        </a:lnTo>
                        <a:lnTo>
                          <a:pt x="32" y="0"/>
                        </a:lnTo>
                        <a:lnTo>
                          <a:pt x="21" y="14"/>
                        </a:lnTo>
                        <a:lnTo>
                          <a:pt x="0" y="27"/>
                        </a:lnTo>
                      </a:path>
                    </a:pathLst>
                  </a:custGeom>
                  <a:solidFill>
                    <a:srgbClr val="008000"/>
                  </a:solidFill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26710" name="Freeform 1110">
                    <a:extLst>
                      <a:ext uri="{FF2B5EF4-FFF2-40B4-BE49-F238E27FC236}">
                        <a16:creationId xmlns:a16="http://schemas.microsoft.com/office/drawing/2014/main" id="{98D30AE3-7519-4A26-A9A7-F170C937A9F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863" y="1334"/>
                    <a:ext cx="58" cy="36"/>
                  </a:xfrm>
                  <a:custGeom>
                    <a:avLst/>
                    <a:gdLst>
                      <a:gd name="T0" fmla="*/ 0 w 58"/>
                      <a:gd name="T1" fmla="*/ 1 h 36"/>
                      <a:gd name="T2" fmla="*/ 31 w 58"/>
                      <a:gd name="T3" fmla="*/ 0 h 36"/>
                      <a:gd name="T4" fmla="*/ 57 w 58"/>
                      <a:gd name="T5" fmla="*/ 33 h 36"/>
                      <a:gd name="T6" fmla="*/ 34 w 58"/>
                      <a:gd name="T7" fmla="*/ 35 h 36"/>
                      <a:gd name="T8" fmla="*/ 32 w 58"/>
                      <a:gd name="T9" fmla="*/ 27 h 36"/>
                      <a:gd name="T10" fmla="*/ 21 w 58"/>
                      <a:gd name="T11" fmla="*/ 35 h 36"/>
                      <a:gd name="T12" fmla="*/ 19 w 58"/>
                      <a:gd name="T13" fmla="*/ 35 h 36"/>
                      <a:gd name="T14" fmla="*/ 10 w 58"/>
                      <a:gd name="T15" fmla="*/ 27 h 36"/>
                      <a:gd name="T16" fmla="*/ 13 w 58"/>
                      <a:gd name="T17" fmla="*/ 19 h 36"/>
                      <a:gd name="T18" fmla="*/ 0 w 58"/>
                      <a:gd name="T19" fmla="*/ 1 h 3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58" h="36">
                        <a:moveTo>
                          <a:pt x="0" y="1"/>
                        </a:moveTo>
                        <a:lnTo>
                          <a:pt x="31" y="0"/>
                        </a:lnTo>
                        <a:lnTo>
                          <a:pt x="57" y="33"/>
                        </a:lnTo>
                        <a:lnTo>
                          <a:pt x="34" y="35"/>
                        </a:lnTo>
                        <a:lnTo>
                          <a:pt x="32" y="27"/>
                        </a:lnTo>
                        <a:lnTo>
                          <a:pt x="21" y="35"/>
                        </a:lnTo>
                        <a:lnTo>
                          <a:pt x="19" y="35"/>
                        </a:lnTo>
                        <a:lnTo>
                          <a:pt x="10" y="27"/>
                        </a:lnTo>
                        <a:lnTo>
                          <a:pt x="13" y="19"/>
                        </a:lnTo>
                        <a:lnTo>
                          <a:pt x="0" y="1"/>
                        </a:lnTo>
                      </a:path>
                    </a:pathLst>
                  </a:custGeom>
                  <a:solidFill>
                    <a:srgbClr val="008000"/>
                  </a:solidFill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26711" name="Freeform 1111">
                    <a:extLst>
                      <a:ext uri="{FF2B5EF4-FFF2-40B4-BE49-F238E27FC236}">
                        <a16:creationId xmlns:a16="http://schemas.microsoft.com/office/drawing/2014/main" id="{7D672DDB-839D-4E1E-B208-2C76B52D60D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992" y="1486"/>
                    <a:ext cx="138" cy="251"/>
                  </a:xfrm>
                  <a:custGeom>
                    <a:avLst/>
                    <a:gdLst>
                      <a:gd name="T0" fmla="*/ 58 w 138"/>
                      <a:gd name="T1" fmla="*/ 138 h 251"/>
                      <a:gd name="T2" fmla="*/ 37 w 138"/>
                      <a:gd name="T3" fmla="*/ 168 h 251"/>
                      <a:gd name="T4" fmla="*/ 26 w 138"/>
                      <a:gd name="T5" fmla="*/ 168 h 251"/>
                      <a:gd name="T6" fmla="*/ 18 w 138"/>
                      <a:gd name="T7" fmla="*/ 176 h 251"/>
                      <a:gd name="T8" fmla="*/ 6 w 138"/>
                      <a:gd name="T9" fmla="*/ 177 h 251"/>
                      <a:gd name="T10" fmla="*/ 5 w 138"/>
                      <a:gd name="T11" fmla="*/ 184 h 251"/>
                      <a:gd name="T12" fmla="*/ 22 w 138"/>
                      <a:gd name="T13" fmla="*/ 186 h 251"/>
                      <a:gd name="T14" fmla="*/ 31 w 138"/>
                      <a:gd name="T15" fmla="*/ 192 h 251"/>
                      <a:gd name="T16" fmla="*/ 38 w 138"/>
                      <a:gd name="T17" fmla="*/ 203 h 251"/>
                      <a:gd name="T18" fmla="*/ 38 w 138"/>
                      <a:gd name="T19" fmla="*/ 208 h 251"/>
                      <a:gd name="T20" fmla="*/ 51 w 138"/>
                      <a:gd name="T21" fmla="*/ 218 h 251"/>
                      <a:gd name="T22" fmla="*/ 51 w 138"/>
                      <a:gd name="T23" fmla="*/ 228 h 251"/>
                      <a:gd name="T24" fmla="*/ 58 w 138"/>
                      <a:gd name="T25" fmla="*/ 228 h 251"/>
                      <a:gd name="T26" fmla="*/ 85 w 138"/>
                      <a:gd name="T27" fmla="*/ 250 h 251"/>
                      <a:gd name="T28" fmla="*/ 79 w 138"/>
                      <a:gd name="T29" fmla="*/ 234 h 251"/>
                      <a:gd name="T30" fmla="*/ 79 w 138"/>
                      <a:gd name="T31" fmla="*/ 218 h 251"/>
                      <a:gd name="T32" fmla="*/ 86 w 138"/>
                      <a:gd name="T33" fmla="*/ 218 h 251"/>
                      <a:gd name="T34" fmla="*/ 95 w 138"/>
                      <a:gd name="T35" fmla="*/ 225 h 251"/>
                      <a:gd name="T36" fmla="*/ 100 w 138"/>
                      <a:gd name="T37" fmla="*/ 225 h 251"/>
                      <a:gd name="T38" fmla="*/ 103 w 138"/>
                      <a:gd name="T39" fmla="*/ 227 h 251"/>
                      <a:gd name="T40" fmla="*/ 108 w 138"/>
                      <a:gd name="T41" fmla="*/ 225 h 251"/>
                      <a:gd name="T42" fmla="*/ 108 w 138"/>
                      <a:gd name="T43" fmla="*/ 212 h 251"/>
                      <a:gd name="T44" fmla="*/ 100 w 138"/>
                      <a:gd name="T45" fmla="*/ 203 h 251"/>
                      <a:gd name="T46" fmla="*/ 98 w 138"/>
                      <a:gd name="T47" fmla="*/ 186 h 251"/>
                      <a:gd name="T48" fmla="*/ 102 w 138"/>
                      <a:gd name="T49" fmla="*/ 170 h 251"/>
                      <a:gd name="T50" fmla="*/ 131 w 138"/>
                      <a:gd name="T51" fmla="*/ 199 h 251"/>
                      <a:gd name="T52" fmla="*/ 131 w 138"/>
                      <a:gd name="T53" fmla="*/ 182 h 251"/>
                      <a:gd name="T54" fmla="*/ 137 w 138"/>
                      <a:gd name="T55" fmla="*/ 161 h 251"/>
                      <a:gd name="T56" fmla="*/ 116 w 138"/>
                      <a:gd name="T57" fmla="*/ 138 h 251"/>
                      <a:gd name="T58" fmla="*/ 115 w 138"/>
                      <a:gd name="T59" fmla="*/ 125 h 251"/>
                      <a:gd name="T60" fmla="*/ 116 w 138"/>
                      <a:gd name="T61" fmla="*/ 93 h 251"/>
                      <a:gd name="T62" fmla="*/ 89 w 138"/>
                      <a:gd name="T63" fmla="*/ 58 h 251"/>
                      <a:gd name="T64" fmla="*/ 64 w 138"/>
                      <a:gd name="T65" fmla="*/ 38 h 251"/>
                      <a:gd name="T66" fmla="*/ 70 w 138"/>
                      <a:gd name="T67" fmla="*/ 28 h 251"/>
                      <a:gd name="T68" fmla="*/ 57 w 138"/>
                      <a:gd name="T69" fmla="*/ 19 h 251"/>
                      <a:gd name="T70" fmla="*/ 57 w 138"/>
                      <a:gd name="T71" fmla="*/ 6 h 251"/>
                      <a:gd name="T72" fmla="*/ 37 w 138"/>
                      <a:gd name="T73" fmla="*/ 28 h 251"/>
                      <a:gd name="T74" fmla="*/ 31 w 138"/>
                      <a:gd name="T75" fmla="*/ 22 h 251"/>
                      <a:gd name="T76" fmla="*/ 38 w 138"/>
                      <a:gd name="T77" fmla="*/ 10 h 251"/>
                      <a:gd name="T78" fmla="*/ 38 w 138"/>
                      <a:gd name="T79" fmla="*/ 0 h 251"/>
                      <a:gd name="T80" fmla="*/ 26 w 138"/>
                      <a:gd name="T81" fmla="*/ 0 h 251"/>
                      <a:gd name="T82" fmla="*/ 15 w 138"/>
                      <a:gd name="T83" fmla="*/ 5 h 251"/>
                      <a:gd name="T84" fmla="*/ 0 w 138"/>
                      <a:gd name="T85" fmla="*/ 9 h 251"/>
                      <a:gd name="T86" fmla="*/ 0 w 138"/>
                      <a:gd name="T87" fmla="*/ 22 h 251"/>
                      <a:gd name="T88" fmla="*/ 0 w 138"/>
                      <a:gd name="T89" fmla="*/ 35 h 251"/>
                      <a:gd name="T90" fmla="*/ 5 w 138"/>
                      <a:gd name="T91" fmla="*/ 41 h 251"/>
                      <a:gd name="T92" fmla="*/ 21 w 138"/>
                      <a:gd name="T93" fmla="*/ 50 h 251"/>
                      <a:gd name="T94" fmla="*/ 18 w 138"/>
                      <a:gd name="T95" fmla="*/ 64 h 251"/>
                      <a:gd name="T96" fmla="*/ 25 w 138"/>
                      <a:gd name="T97" fmla="*/ 70 h 251"/>
                      <a:gd name="T98" fmla="*/ 34 w 138"/>
                      <a:gd name="T99" fmla="*/ 74 h 251"/>
                      <a:gd name="T100" fmla="*/ 47 w 138"/>
                      <a:gd name="T101" fmla="*/ 74 h 251"/>
                      <a:gd name="T102" fmla="*/ 57 w 138"/>
                      <a:gd name="T103" fmla="*/ 86 h 251"/>
                      <a:gd name="T104" fmla="*/ 58 w 138"/>
                      <a:gd name="T105" fmla="*/ 102 h 251"/>
                      <a:gd name="T106" fmla="*/ 57 w 138"/>
                      <a:gd name="T107" fmla="*/ 122 h 251"/>
                      <a:gd name="T108" fmla="*/ 58 w 138"/>
                      <a:gd name="T109" fmla="*/ 138 h 25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  <a:cxn ang="0">
                        <a:pos x="T108" y="T109"/>
                      </a:cxn>
                    </a:cxnLst>
                    <a:rect l="0" t="0" r="r" b="b"/>
                    <a:pathLst>
                      <a:path w="138" h="251">
                        <a:moveTo>
                          <a:pt x="58" y="138"/>
                        </a:moveTo>
                        <a:lnTo>
                          <a:pt x="37" y="168"/>
                        </a:lnTo>
                        <a:lnTo>
                          <a:pt x="26" y="168"/>
                        </a:lnTo>
                        <a:lnTo>
                          <a:pt x="18" y="176"/>
                        </a:lnTo>
                        <a:lnTo>
                          <a:pt x="6" y="177"/>
                        </a:lnTo>
                        <a:lnTo>
                          <a:pt x="5" y="184"/>
                        </a:lnTo>
                        <a:lnTo>
                          <a:pt x="22" y="186"/>
                        </a:lnTo>
                        <a:lnTo>
                          <a:pt x="31" y="192"/>
                        </a:lnTo>
                        <a:lnTo>
                          <a:pt x="38" y="203"/>
                        </a:lnTo>
                        <a:lnTo>
                          <a:pt x="38" y="208"/>
                        </a:lnTo>
                        <a:lnTo>
                          <a:pt x="51" y="218"/>
                        </a:lnTo>
                        <a:lnTo>
                          <a:pt x="51" y="228"/>
                        </a:lnTo>
                        <a:lnTo>
                          <a:pt x="58" y="228"/>
                        </a:lnTo>
                        <a:lnTo>
                          <a:pt x="85" y="250"/>
                        </a:lnTo>
                        <a:lnTo>
                          <a:pt x="79" y="234"/>
                        </a:lnTo>
                        <a:lnTo>
                          <a:pt x="79" y="218"/>
                        </a:lnTo>
                        <a:lnTo>
                          <a:pt x="86" y="218"/>
                        </a:lnTo>
                        <a:lnTo>
                          <a:pt x="95" y="225"/>
                        </a:lnTo>
                        <a:lnTo>
                          <a:pt x="100" y="225"/>
                        </a:lnTo>
                        <a:lnTo>
                          <a:pt x="103" y="227"/>
                        </a:lnTo>
                        <a:lnTo>
                          <a:pt x="108" y="225"/>
                        </a:lnTo>
                        <a:lnTo>
                          <a:pt x="108" y="212"/>
                        </a:lnTo>
                        <a:lnTo>
                          <a:pt x="100" y="203"/>
                        </a:lnTo>
                        <a:lnTo>
                          <a:pt x="98" y="186"/>
                        </a:lnTo>
                        <a:lnTo>
                          <a:pt x="102" y="170"/>
                        </a:lnTo>
                        <a:lnTo>
                          <a:pt x="131" y="199"/>
                        </a:lnTo>
                        <a:lnTo>
                          <a:pt x="131" y="182"/>
                        </a:lnTo>
                        <a:lnTo>
                          <a:pt x="137" y="161"/>
                        </a:lnTo>
                        <a:lnTo>
                          <a:pt x="116" y="138"/>
                        </a:lnTo>
                        <a:lnTo>
                          <a:pt x="115" y="125"/>
                        </a:lnTo>
                        <a:lnTo>
                          <a:pt x="116" y="93"/>
                        </a:lnTo>
                        <a:lnTo>
                          <a:pt x="89" y="58"/>
                        </a:lnTo>
                        <a:lnTo>
                          <a:pt x="64" y="38"/>
                        </a:lnTo>
                        <a:lnTo>
                          <a:pt x="70" y="28"/>
                        </a:lnTo>
                        <a:lnTo>
                          <a:pt x="57" y="19"/>
                        </a:lnTo>
                        <a:lnTo>
                          <a:pt x="57" y="6"/>
                        </a:lnTo>
                        <a:lnTo>
                          <a:pt x="37" y="28"/>
                        </a:lnTo>
                        <a:lnTo>
                          <a:pt x="31" y="22"/>
                        </a:lnTo>
                        <a:lnTo>
                          <a:pt x="38" y="10"/>
                        </a:lnTo>
                        <a:lnTo>
                          <a:pt x="38" y="0"/>
                        </a:lnTo>
                        <a:lnTo>
                          <a:pt x="26" y="0"/>
                        </a:lnTo>
                        <a:lnTo>
                          <a:pt x="15" y="5"/>
                        </a:lnTo>
                        <a:lnTo>
                          <a:pt x="0" y="9"/>
                        </a:lnTo>
                        <a:lnTo>
                          <a:pt x="0" y="22"/>
                        </a:lnTo>
                        <a:lnTo>
                          <a:pt x="0" y="35"/>
                        </a:lnTo>
                        <a:lnTo>
                          <a:pt x="5" y="41"/>
                        </a:lnTo>
                        <a:lnTo>
                          <a:pt x="21" y="50"/>
                        </a:lnTo>
                        <a:lnTo>
                          <a:pt x="18" y="64"/>
                        </a:lnTo>
                        <a:lnTo>
                          <a:pt x="25" y="70"/>
                        </a:lnTo>
                        <a:lnTo>
                          <a:pt x="34" y="74"/>
                        </a:lnTo>
                        <a:lnTo>
                          <a:pt x="47" y="74"/>
                        </a:lnTo>
                        <a:lnTo>
                          <a:pt x="57" y="86"/>
                        </a:lnTo>
                        <a:lnTo>
                          <a:pt x="58" y="102"/>
                        </a:lnTo>
                        <a:lnTo>
                          <a:pt x="57" y="122"/>
                        </a:lnTo>
                        <a:lnTo>
                          <a:pt x="58" y="138"/>
                        </a:lnTo>
                      </a:path>
                    </a:pathLst>
                  </a:custGeom>
                  <a:solidFill>
                    <a:srgbClr val="008000"/>
                  </a:solidFill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26712" name="Freeform 1112">
                    <a:extLst>
                      <a:ext uri="{FF2B5EF4-FFF2-40B4-BE49-F238E27FC236}">
                        <a16:creationId xmlns:a16="http://schemas.microsoft.com/office/drawing/2014/main" id="{805646DA-2FD8-4119-872E-443FDE15CD2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061" y="1348"/>
                    <a:ext cx="134" cy="113"/>
                  </a:xfrm>
                  <a:custGeom>
                    <a:avLst/>
                    <a:gdLst>
                      <a:gd name="T0" fmla="*/ 0 w 134"/>
                      <a:gd name="T1" fmla="*/ 83 h 113"/>
                      <a:gd name="T2" fmla="*/ 31 w 134"/>
                      <a:gd name="T3" fmla="*/ 112 h 113"/>
                      <a:gd name="T4" fmla="*/ 49 w 134"/>
                      <a:gd name="T5" fmla="*/ 93 h 113"/>
                      <a:gd name="T6" fmla="*/ 62 w 134"/>
                      <a:gd name="T7" fmla="*/ 95 h 113"/>
                      <a:gd name="T8" fmla="*/ 90 w 134"/>
                      <a:gd name="T9" fmla="*/ 57 h 113"/>
                      <a:gd name="T10" fmla="*/ 103 w 134"/>
                      <a:gd name="T11" fmla="*/ 60 h 113"/>
                      <a:gd name="T12" fmla="*/ 124 w 134"/>
                      <a:gd name="T13" fmla="*/ 34 h 113"/>
                      <a:gd name="T14" fmla="*/ 123 w 134"/>
                      <a:gd name="T15" fmla="*/ 26 h 113"/>
                      <a:gd name="T16" fmla="*/ 133 w 134"/>
                      <a:gd name="T17" fmla="*/ 19 h 113"/>
                      <a:gd name="T18" fmla="*/ 126 w 134"/>
                      <a:gd name="T19" fmla="*/ 12 h 113"/>
                      <a:gd name="T20" fmla="*/ 104 w 134"/>
                      <a:gd name="T21" fmla="*/ 12 h 113"/>
                      <a:gd name="T22" fmla="*/ 90 w 134"/>
                      <a:gd name="T23" fmla="*/ 10 h 113"/>
                      <a:gd name="T24" fmla="*/ 78 w 134"/>
                      <a:gd name="T25" fmla="*/ 0 h 113"/>
                      <a:gd name="T26" fmla="*/ 62 w 134"/>
                      <a:gd name="T27" fmla="*/ 2 h 113"/>
                      <a:gd name="T28" fmla="*/ 56 w 134"/>
                      <a:gd name="T29" fmla="*/ 12 h 113"/>
                      <a:gd name="T30" fmla="*/ 56 w 134"/>
                      <a:gd name="T31" fmla="*/ 22 h 113"/>
                      <a:gd name="T32" fmla="*/ 56 w 134"/>
                      <a:gd name="T33" fmla="*/ 44 h 113"/>
                      <a:gd name="T34" fmla="*/ 45 w 134"/>
                      <a:gd name="T35" fmla="*/ 47 h 113"/>
                      <a:gd name="T36" fmla="*/ 39 w 134"/>
                      <a:gd name="T37" fmla="*/ 55 h 113"/>
                      <a:gd name="T38" fmla="*/ 16 w 134"/>
                      <a:gd name="T39" fmla="*/ 79 h 113"/>
                      <a:gd name="T40" fmla="*/ 0 w 134"/>
                      <a:gd name="T41" fmla="*/ 83 h 1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134" h="113">
                        <a:moveTo>
                          <a:pt x="0" y="83"/>
                        </a:moveTo>
                        <a:lnTo>
                          <a:pt x="31" y="112"/>
                        </a:lnTo>
                        <a:lnTo>
                          <a:pt x="49" y="93"/>
                        </a:lnTo>
                        <a:lnTo>
                          <a:pt x="62" y="95"/>
                        </a:lnTo>
                        <a:lnTo>
                          <a:pt x="90" y="57"/>
                        </a:lnTo>
                        <a:lnTo>
                          <a:pt x="103" y="60"/>
                        </a:lnTo>
                        <a:lnTo>
                          <a:pt x="124" y="34"/>
                        </a:lnTo>
                        <a:lnTo>
                          <a:pt x="123" y="26"/>
                        </a:lnTo>
                        <a:lnTo>
                          <a:pt x="133" y="19"/>
                        </a:lnTo>
                        <a:lnTo>
                          <a:pt x="126" y="12"/>
                        </a:lnTo>
                        <a:lnTo>
                          <a:pt x="104" y="12"/>
                        </a:lnTo>
                        <a:lnTo>
                          <a:pt x="90" y="10"/>
                        </a:lnTo>
                        <a:lnTo>
                          <a:pt x="78" y="0"/>
                        </a:lnTo>
                        <a:lnTo>
                          <a:pt x="62" y="2"/>
                        </a:lnTo>
                        <a:lnTo>
                          <a:pt x="56" y="12"/>
                        </a:lnTo>
                        <a:lnTo>
                          <a:pt x="56" y="22"/>
                        </a:lnTo>
                        <a:lnTo>
                          <a:pt x="56" y="44"/>
                        </a:lnTo>
                        <a:lnTo>
                          <a:pt x="45" y="47"/>
                        </a:lnTo>
                        <a:lnTo>
                          <a:pt x="39" y="55"/>
                        </a:lnTo>
                        <a:lnTo>
                          <a:pt x="16" y="79"/>
                        </a:lnTo>
                        <a:lnTo>
                          <a:pt x="0" y="83"/>
                        </a:lnTo>
                      </a:path>
                    </a:pathLst>
                  </a:custGeom>
                  <a:solidFill>
                    <a:srgbClr val="008000"/>
                  </a:solidFill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26713" name="Freeform 1113">
                    <a:extLst>
                      <a:ext uri="{FF2B5EF4-FFF2-40B4-BE49-F238E27FC236}">
                        <a16:creationId xmlns:a16="http://schemas.microsoft.com/office/drawing/2014/main" id="{A081601E-2A18-4DE8-94A5-14DE65600B6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432" y="1624"/>
                    <a:ext cx="72" cy="61"/>
                  </a:xfrm>
                  <a:custGeom>
                    <a:avLst/>
                    <a:gdLst>
                      <a:gd name="T0" fmla="*/ 0 w 72"/>
                      <a:gd name="T1" fmla="*/ 32 h 61"/>
                      <a:gd name="T2" fmla="*/ 25 w 72"/>
                      <a:gd name="T3" fmla="*/ 15 h 61"/>
                      <a:gd name="T4" fmla="*/ 33 w 72"/>
                      <a:gd name="T5" fmla="*/ 15 h 61"/>
                      <a:gd name="T6" fmla="*/ 33 w 72"/>
                      <a:gd name="T7" fmla="*/ 7 h 61"/>
                      <a:gd name="T8" fmla="*/ 38 w 72"/>
                      <a:gd name="T9" fmla="*/ 0 h 61"/>
                      <a:gd name="T10" fmla="*/ 48 w 72"/>
                      <a:gd name="T11" fmla="*/ 4 h 61"/>
                      <a:gd name="T12" fmla="*/ 61 w 72"/>
                      <a:gd name="T13" fmla="*/ 16 h 61"/>
                      <a:gd name="T14" fmla="*/ 61 w 72"/>
                      <a:gd name="T15" fmla="*/ 23 h 61"/>
                      <a:gd name="T16" fmla="*/ 71 w 72"/>
                      <a:gd name="T17" fmla="*/ 26 h 61"/>
                      <a:gd name="T18" fmla="*/ 68 w 72"/>
                      <a:gd name="T19" fmla="*/ 39 h 61"/>
                      <a:gd name="T20" fmla="*/ 61 w 72"/>
                      <a:gd name="T21" fmla="*/ 41 h 61"/>
                      <a:gd name="T22" fmla="*/ 61 w 72"/>
                      <a:gd name="T23" fmla="*/ 49 h 61"/>
                      <a:gd name="T24" fmla="*/ 51 w 72"/>
                      <a:gd name="T25" fmla="*/ 60 h 61"/>
                      <a:gd name="T26" fmla="*/ 17 w 72"/>
                      <a:gd name="T27" fmla="*/ 60 h 61"/>
                      <a:gd name="T28" fmla="*/ 15 w 72"/>
                      <a:gd name="T29" fmla="*/ 51 h 61"/>
                      <a:gd name="T30" fmla="*/ 0 w 72"/>
                      <a:gd name="T31" fmla="*/ 32 h 6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72" h="61">
                        <a:moveTo>
                          <a:pt x="0" y="32"/>
                        </a:moveTo>
                        <a:lnTo>
                          <a:pt x="25" y="15"/>
                        </a:lnTo>
                        <a:lnTo>
                          <a:pt x="33" y="15"/>
                        </a:lnTo>
                        <a:lnTo>
                          <a:pt x="33" y="7"/>
                        </a:lnTo>
                        <a:lnTo>
                          <a:pt x="38" y="0"/>
                        </a:lnTo>
                        <a:lnTo>
                          <a:pt x="48" y="4"/>
                        </a:lnTo>
                        <a:lnTo>
                          <a:pt x="61" y="16"/>
                        </a:lnTo>
                        <a:lnTo>
                          <a:pt x="61" y="23"/>
                        </a:lnTo>
                        <a:lnTo>
                          <a:pt x="71" y="26"/>
                        </a:lnTo>
                        <a:lnTo>
                          <a:pt x="68" y="39"/>
                        </a:lnTo>
                        <a:lnTo>
                          <a:pt x="61" y="41"/>
                        </a:lnTo>
                        <a:lnTo>
                          <a:pt x="61" y="49"/>
                        </a:lnTo>
                        <a:lnTo>
                          <a:pt x="51" y="60"/>
                        </a:lnTo>
                        <a:lnTo>
                          <a:pt x="17" y="60"/>
                        </a:lnTo>
                        <a:lnTo>
                          <a:pt x="15" y="51"/>
                        </a:lnTo>
                        <a:lnTo>
                          <a:pt x="0" y="32"/>
                        </a:lnTo>
                      </a:path>
                    </a:pathLst>
                  </a:custGeom>
                  <a:solidFill>
                    <a:srgbClr val="008000"/>
                  </a:solidFill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26714" name="Freeform 1114">
                    <a:extLst>
                      <a:ext uri="{FF2B5EF4-FFF2-40B4-BE49-F238E27FC236}">
                        <a16:creationId xmlns:a16="http://schemas.microsoft.com/office/drawing/2014/main" id="{F58041D8-30F6-4DA4-98B0-6486C36A819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155" y="1361"/>
                    <a:ext cx="245" cy="411"/>
                  </a:xfrm>
                  <a:custGeom>
                    <a:avLst/>
                    <a:gdLst>
                      <a:gd name="T0" fmla="*/ 0 w 245"/>
                      <a:gd name="T1" fmla="*/ 86 h 411"/>
                      <a:gd name="T2" fmla="*/ 9 w 245"/>
                      <a:gd name="T3" fmla="*/ 73 h 411"/>
                      <a:gd name="T4" fmla="*/ 51 w 245"/>
                      <a:gd name="T5" fmla="*/ 32 h 411"/>
                      <a:gd name="T6" fmla="*/ 74 w 245"/>
                      <a:gd name="T7" fmla="*/ 15 h 411"/>
                      <a:gd name="T8" fmla="*/ 87 w 245"/>
                      <a:gd name="T9" fmla="*/ 13 h 411"/>
                      <a:gd name="T10" fmla="*/ 109 w 245"/>
                      <a:gd name="T11" fmla="*/ 3 h 411"/>
                      <a:gd name="T12" fmla="*/ 148 w 245"/>
                      <a:gd name="T13" fmla="*/ 16 h 411"/>
                      <a:gd name="T14" fmla="*/ 157 w 245"/>
                      <a:gd name="T15" fmla="*/ 32 h 411"/>
                      <a:gd name="T16" fmla="*/ 180 w 245"/>
                      <a:gd name="T17" fmla="*/ 32 h 411"/>
                      <a:gd name="T18" fmla="*/ 199 w 245"/>
                      <a:gd name="T19" fmla="*/ 98 h 411"/>
                      <a:gd name="T20" fmla="*/ 220 w 245"/>
                      <a:gd name="T21" fmla="*/ 144 h 411"/>
                      <a:gd name="T22" fmla="*/ 233 w 245"/>
                      <a:gd name="T23" fmla="*/ 190 h 411"/>
                      <a:gd name="T24" fmla="*/ 235 w 245"/>
                      <a:gd name="T25" fmla="*/ 244 h 411"/>
                      <a:gd name="T26" fmla="*/ 218 w 245"/>
                      <a:gd name="T27" fmla="*/ 257 h 411"/>
                      <a:gd name="T28" fmla="*/ 191 w 245"/>
                      <a:gd name="T29" fmla="*/ 278 h 411"/>
                      <a:gd name="T30" fmla="*/ 180 w 245"/>
                      <a:gd name="T31" fmla="*/ 302 h 411"/>
                      <a:gd name="T32" fmla="*/ 162 w 245"/>
                      <a:gd name="T33" fmla="*/ 308 h 411"/>
                      <a:gd name="T34" fmla="*/ 151 w 245"/>
                      <a:gd name="T35" fmla="*/ 330 h 411"/>
                      <a:gd name="T36" fmla="*/ 132 w 245"/>
                      <a:gd name="T37" fmla="*/ 356 h 411"/>
                      <a:gd name="T38" fmla="*/ 128 w 245"/>
                      <a:gd name="T39" fmla="*/ 392 h 411"/>
                      <a:gd name="T40" fmla="*/ 117 w 245"/>
                      <a:gd name="T41" fmla="*/ 410 h 411"/>
                      <a:gd name="T42" fmla="*/ 87 w 245"/>
                      <a:gd name="T43" fmla="*/ 408 h 411"/>
                      <a:gd name="T44" fmla="*/ 55 w 245"/>
                      <a:gd name="T45" fmla="*/ 383 h 411"/>
                      <a:gd name="T46" fmla="*/ 54 w 245"/>
                      <a:gd name="T47" fmla="*/ 362 h 411"/>
                      <a:gd name="T48" fmla="*/ 41 w 245"/>
                      <a:gd name="T49" fmla="*/ 331 h 411"/>
                      <a:gd name="T50" fmla="*/ 41 w 245"/>
                      <a:gd name="T51" fmla="*/ 302 h 411"/>
                      <a:gd name="T52" fmla="*/ 45 w 245"/>
                      <a:gd name="T53" fmla="*/ 285 h 411"/>
                      <a:gd name="T54" fmla="*/ 52 w 245"/>
                      <a:gd name="T55" fmla="*/ 260 h 411"/>
                      <a:gd name="T56" fmla="*/ 38 w 245"/>
                      <a:gd name="T57" fmla="*/ 233 h 411"/>
                      <a:gd name="T58" fmla="*/ 39 w 245"/>
                      <a:gd name="T59" fmla="*/ 189 h 411"/>
                      <a:gd name="T60" fmla="*/ 30 w 245"/>
                      <a:gd name="T61" fmla="*/ 143 h 411"/>
                      <a:gd name="T62" fmla="*/ 0 w 245"/>
                      <a:gd name="T63" fmla="*/ 122 h 41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</a:cxnLst>
                    <a:rect l="0" t="0" r="r" b="b"/>
                    <a:pathLst>
                      <a:path w="245" h="411">
                        <a:moveTo>
                          <a:pt x="0" y="122"/>
                        </a:moveTo>
                        <a:lnTo>
                          <a:pt x="0" y="86"/>
                        </a:lnTo>
                        <a:lnTo>
                          <a:pt x="10" y="80"/>
                        </a:lnTo>
                        <a:lnTo>
                          <a:pt x="9" y="73"/>
                        </a:lnTo>
                        <a:lnTo>
                          <a:pt x="35" y="42"/>
                        </a:lnTo>
                        <a:lnTo>
                          <a:pt x="51" y="32"/>
                        </a:lnTo>
                        <a:lnTo>
                          <a:pt x="58" y="26"/>
                        </a:lnTo>
                        <a:lnTo>
                          <a:pt x="74" y="15"/>
                        </a:lnTo>
                        <a:lnTo>
                          <a:pt x="80" y="15"/>
                        </a:lnTo>
                        <a:lnTo>
                          <a:pt x="87" y="13"/>
                        </a:lnTo>
                        <a:lnTo>
                          <a:pt x="94" y="5"/>
                        </a:lnTo>
                        <a:lnTo>
                          <a:pt x="109" y="3"/>
                        </a:lnTo>
                        <a:lnTo>
                          <a:pt x="132" y="0"/>
                        </a:lnTo>
                        <a:lnTo>
                          <a:pt x="148" y="16"/>
                        </a:lnTo>
                        <a:lnTo>
                          <a:pt x="146" y="26"/>
                        </a:lnTo>
                        <a:lnTo>
                          <a:pt x="157" y="32"/>
                        </a:lnTo>
                        <a:lnTo>
                          <a:pt x="178" y="8"/>
                        </a:lnTo>
                        <a:lnTo>
                          <a:pt x="180" y="32"/>
                        </a:lnTo>
                        <a:lnTo>
                          <a:pt x="190" y="67"/>
                        </a:lnTo>
                        <a:lnTo>
                          <a:pt x="199" y="98"/>
                        </a:lnTo>
                        <a:lnTo>
                          <a:pt x="219" y="128"/>
                        </a:lnTo>
                        <a:lnTo>
                          <a:pt x="220" y="144"/>
                        </a:lnTo>
                        <a:lnTo>
                          <a:pt x="225" y="177"/>
                        </a:lnTo>
                        <a:lnTo>
                          <a:pt x="233" y="190"/>
                        </a:lnTo>
                        <a:lnTo>
                          <a:pt x="244" y="222"/>
                        </a:lnTo>
                        <a:lnTo>
                          <a:pt x="235" y="244"/>
                        </a:lnTo>
                        <a:lnTo>
                          <a:pt x="233" y="253"/>
                        </a:lnTo>
                        <a:lnTo>
                          <a:pt x="218" y="257"/>
                        </a:lnTo>
                        <a:lnTo>
                          <a:pt x="202" y="270"/>
                        </a:lnTo>
                        <a:lnTo>
                          <a:pt x="191" y="278"/>
                        </a:lnTo>
                        <a:lnTo>
                          <a:pt x="194" y="286"/>
                        </a:lnTo>
                        <a:lnTo>
                          <a:pt x="180" y="302"/>
                        </a:lnTo>
                        <a:lnTo>
                          <a:pt x="170" y="308"/>
                        </a:lnTo>
                        <a:lnTo>
                          <a:pt x="162" y="308"/>
                        </a:lnTo>
                        <a:lnTo>
                          <a:pt x="148" y="318"/>
                        </a:lnTo>
                        <a:lnTo>
                          <a:pt x="151" y="330"/>
                        </a:lnTo>
                        <a:lnTo>
                          <a:pt x="132" y="343"/>
                        </a:lnTo>
                        <a:lnTo>
                          <a:pt x="132" y="356"/>
                        </a:lnTo>
                        <a:lnTo>
                          <a:pt x="128" y="373"/>
                        </a:lnTo>
                        <a:lnTo>
                          <a:pt x="128" y="392"/>
                        </a:lnTo>
                        <a:lnTo>
                          <a:pt x="125" y="402"/>
                        </a:lnTo>
                        <a:lnTo>
                          <a:pt x="117" y="410"/>
                        </a:lnTo>
                        <a:lnTo>
                          <a:pt x="100" y="410"/>
                        </a:lnTo>
                        <a:lnTo>
                          <a:pt x="87" y="408"/>
                        </a:lnTo>
                        <a:lnTo>
                          <a:pt x="65" y="397"/>
                        </a:lnTo>
                        <a:lnTo>
                          <a:pt x="55" y="383"/>
                        </a:lnTo>
                        <a:lnTo>
                          <a:pt x="54" y="373"/>
                        </a:lnTo>
                        <a:lnTo>
                          <a:pt x="54" y="362"/>
                        </a:lnTo>
                        <a:lnTo>
                          <a:pt x="45" y="343"/>
                        </a:lnTo>
                        <a:lnTo>
                          <a:pt x="41" y="331"/>
                        </a:lnTo>
                        <a:lnTo>
                          <a:pt x="42" y="318"/>
                        </a:lnTo>
                        <a:lnTo>
                          <a:pt x="41" y="302"/>
                        </a:lnTo>
                        <a:lnTo>
                          <a:pt x="33" y="298"/>
                        </a:lnTo>
                        <a:lnTo>
                          <a:pt x="45" y="285"/>
                        </a:lnTo>
                        <a:lnTo>
                          <a:pt x="54" y="270"/>
                        </a:lnTo>
                        <a:lnTo>
                          <a:pt x="52" y="260"/>
                        </a:lnTo>
                        <a:lnTo>
                          <a:pt x="48" y="247"/>
                        </a:lnTo>
                        <a:lnTo>
                          <a:pt x="38" y="233"/>
                        </a:lnTo>
                        <a:lnTo>
                          <a:pt x="42" y="212"/>
                        </a:lnTo>
                        <a:lnTo>
                          <a:pt x="39" y="189"/>
                        </a:lnTo>
                        <a:lnTo>
                          <a:pt x="35" y="167"/>
                        </a:lnTo>
                        <a:lnTo>
                          <a:pt x="30" y="143"/>
                        </a:lnTo>
                        <a:lnTo>
                          <a:pt x="16" y="134"/>
                        </a:lnTo>
                        <a:lnTo>
                          <a:pt x="0" y="122"/>
                        </a:lnTo>
                      </a:path>
                    </a:pathLst>
                  </a:custGeom>
                  <a:solidFill>
                    <a:srgbClr val="008000"/>
                  </a:solidFill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26715" name="Freeform 1115">
                    <a:extLst>
                      <a:ext uri="{FF2B5EF4-FFF2-40B4-BE49-F238E27FC236}">
                        <a16:creationId xmlns:a16="http://schemas.microsoft.com/office/drawing/2014/main" id="{11A5D2C2-4E2B-4E64-8254-1B7E97A0B76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092" y="1949"/>
                    <a:ext cx="80" cy="82"/>
                  </a:xfrm>
                  <a:custGeom>
                    <a:avLst/>
                    <a:gdLst>
                      <a:gd name="T0" fmla="*/ 0 w 80"/>
                      <a:gd name="T1" fmla="*/ 58 h 82"/>
                      <a:gd name="T2" fmla="*/ 29 w 80"/>
                      <a:gd name="T3" fmla="*/ 68 h 82"/>
                      <a:gd name="T4" fmla="*/ 48 w 80"/>
                      <a:gd name="T5" fmla="*/ 70 h 82"/>
                      <a:gd name="T6" fmla="*/ 63 w 80"/>
                      <a:gd name="T7" fmla="*/ 77 h 82"/>
                      <a:gd name="T8" fmla="*/ 70 w 80"/>
                      <a:gd name="T9" fmla="*/ 81 h 82"/>
                      <a:gd name="T10" fmla="*/ 79 w 80"/>
                      <a:gd name="T11" fmla="*/ 65 h 82"/>
                      <a:gd name="T12" fmla="*/ 76 w 80"/>
                      <a:gd name="T13" fmla="*/ 57 h 82"/>
                      <a:gd name="T14" fmla="*/ 79 w 80"/>
                      <a:gd name="T15" fmla="*/ 48 h 82"/>
                      <a:gd name="T16" fmla="*/ 74 w 80"/>
                      <a:gd name="T17" fmla="*/ 38 h 82"/>
                      <a:gd name="T18" fmla="*/ 69 w 80"/>
                      <a:gd name="T19" fmla="*/ 45 h 82"/>
                      <a:gd name="T20" fmla="*/ 48 w 80"/>
                      <a:gd name="T21" fmla="*/ 23 h 82"/>
                      <a:gd name="T22" fmla="*/ 48 w 80"/>
                      <a:gd name="T23" fmla="*/ 7 h 82"/>
                      <a:gd name="T24" fmla="*/ 59 w 80"/>
                      <a:gd name="T25" fmla="*/ 2 h 82"/>
                      <a:gd name="T26" fmla="*/ 53 w 80"/>
                      <a:gd name="T27" fmla="*/ 0 h 82"/>
                      <a:gd name="T28" fmla="*/ 31 w 80"/>
                      <a:gd name="T29" fmla="*/ 9 h 82"/>
                      <a:gd name="T30" fmla="*/ 31 w 80"/>
                      <a:gd name="T31" fmla="*/ 20 h 82"/>
                      <a:gd name="T32" fmla="*/ 27 w 80"/>
                      <a:gd name="T33" fmla="*/ 35 h 82"/>
                      <a:gd name="T34" fmla="*/ 15 w 80"/>
                      <a:gd name="T35" fmla="*/ 52 h 82"/>
                      <a:gd name="T36" fmla="*/ 0 w 80"/>
                      <a:gd name="T37" fmla="*/ 58 h 8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80" h="82">
                        <a:moveTo>
                          <a:pt x="0" y="58"/>
                        </a:moveTo>
                        <a:lnTo>
                          <a:pt x="29" y="68"/>
                        </a:lnTo>
                        <a:lnTo>
                          <a:pt x="48" y="70"/>
                        </a:lnTo>
                        <a:lnTo>
                          <a:pt x="63" y="77"/>
                        </a:lnTo>
                        <a:lnTo>
                          <a:pt x="70" y="81"/>
                        </a:lnTo>
                        <a:lnTo>
                          <a:pt x="79" y="65"/>
                        </a:lnTo>
                        <a:lnTo>
                          <a:pt x="76" y="57"/>
                        </a:lnTo>
                        <a:lnTo>
                          <a:pt x="79" y="48"/>
                        </a:lnTo>
                        <a:lnTo>
                          <a:pt x="74" y="38"/>
                        </a:lnTo>
                        <a:lnTo>
                          <a:pt x="69" y="45"/>
                        </a:lnTo>
                        <a:lnTo>
                          <a:pt x="48" y="23"/>
                        </a:lnTo>
                        <a:lnTo>
                          <a:pt x="48" y="7"/>
                        </a:lnTo>
                        <a:lnTo>
                          <a:pt x="59" y="2"/>
                        </a:lnTo>
                        <a:lnTo>
                          <a:pt x="53" y="0"/>
                        </a:lnTo>
                        <a:lnTo>
                          <a:pt x="31" y="9"/>
                        </a:lnTo>
                        <a:lnTo>
                          <a:pt x="31" y="20"/>
                        </a:lnTo>
                        <a:lnTo>
                          <a:pt x="27" y="35"/>
                        </a:lnTo>
                        <a:lnTo>
                          <a:pt x="15" y="52"/>
                        </a:lnTo>
                        <a:lnTo>
                          <a:pt x="0" y="58"/>
                        </a:lnTo>
                      </a:path>
                    </a:pathLst>
                  </a:custGeom>
                  <a:solidFill>
                    <a:srgbClr val="008000"/>
                  </a:solidFill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</p:grpSp>
          </p:grpSp>
          <p:grpSp>
            <p:nvGrpSpPr>
              <p:cNvPr id="26716" name="Group 1116">
                <a:extLst>
                  <a:ext uri="{FF2B5EF4-FFF2-40B4-BE49-F238E27FC236}">
                    <a16:creationId xmlns:a16="http://schemas.microsoft.com/office/drawing/2014/main" id="{37217CC8-9FFC-44EC-9BD1-094F87B0C4F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702" y="1892"/>
                <a:ext cx="168" cy="163"/>
                <a:chOff x="1702" y="1892"/>
                <a:chExt cx="168" cy="163"/>
              </a:xfrm>
            </p:grpSpPr>
            <p:sp>
              <p:nvSpPr>
                <p:cNvPr id="26717" name="Freeform 1117">
                  <a:extLst>
                    <a:ext uri="{FF2B5EF4-FFF2-40B4-BE49-F238E27FC236}">
                      <a16:creationId xmlns:a16="http://schemas.microsoft.com/office/drawing/2014/main" id="{38F929A0-112E-4911-983C-7B622659993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02" y="1892"/>
                  <a:ext cx="114" cy="128"/>
                </a:xfrm>
                <a:custGeom>
                  <a:avLst/>
                  <a:gdLst>
                    <a:gd name="T0" fmla="*/ 0 w 114"/>
                    <a:gd name="T1" fmla="*/ 14 h 128"/>
                    <a:gd name="T2" fmla="*/ 15 w 114"/>
                    <a:gd name="T3" fmla="*/ 5 h 128"/>
                    <a:gd name="T4" fmla="*/ 22 w 114"/>
                    <a:gd name="T5" fmla="*/ 9 h 128"/>
                    <a:gd name="T6" fmla="*/ 32 w 114"/>
                    <a:gd name="T7" fmla="*/ 5 h 128"/>
                    <a:gd name="T8" fmla="*/ 48 w 114"/>
                    <a:gd name="T9" fmla="*/ 0 h 128"/>
                    <a:gd name="T10" fmla="*/ 61 w 114"/>
                    <a:gd name="T11" fmla="*/ 9 h 128"/>
                    <a:gd name="T12" fmla="*/ 68 w 114"/>
                    <a:gd name="T13" fmla="*/ 9 h 128"/>
                    <a:gd name="T14" fmla="*/ 73 w 114"/>
                    <a:gd name="T15" fmla="*/ 22 h 128"/>
                    <a:gd name="T16" fmla="*/ 81 w 114"/>
                    <a:gd name="T17" fmla="*/ 27 h 128"/>
                    <a:gd name="T18" fmla="*/ 80 w 114"/>
                    <a:gd name="T19" fmla="*/ 38 h 128"/>
                    <a:gd name="T20" fmla="*/ 83 w 114"/>
                    <a:gd name="T21" fmla="*/ 50 h 128"/>
                    <a:gd name="T22" fmla="*/ 84 w 114"/>
                    <a:gd name="T23" fmla="*/ 59 h 128"/>
                    <a:gd name="T24" fmla="*/ 99 w 114"/>
                    <a:gd name="T25" fmla="*/ 77 h 128"/>
                    <a:gd name="T26" fmla="*/ 105 w 114"/>
                    <a:gd name="T27" fmla="*/ 82 h 128"/>
                    <a:gd name="T28" fmla="*/ 112 w 114"/>
                    <a:gd name="T29" fmla="*/ 83 h 128"/>
                    <a:gd name="T30" fmla="*/ 113 w 114"/>
                    <a:gd name="T31" fmla="*/ 93 h 128"/>
                    <a:gd name="T32" fmla="*/ 102 w 114"/>
                    <a:gd name="T33" fmla="*/ 105 h 128"/>
                    <a:gd name="T34" fmla="*/ 84 w 114"/>
                    <a:gd name="T35" fmla="*/ 127 h 128"/>
                    <a:gd name="T36" fmla="*/ 80 w 114"/>
                    <a:gd name="T37" fmla="*/ 125 h 128"/>
                    <a:gd name="T38" fmla="*/ 76 w 114"/>
                    <a:gd name="T39" fmla="*/ 114 h 128"/>
                    <a:gd name="T40" fmla="*/ 77 w 114"/>
                    <a:gd name="T41" fmla="*/ 95 h 128"/>
                    <a:gd name="T42" fmla="*/ 81 w 114"/>
                    <a:gd name="T43" fmla="*/ 89 h 128"/>
                    <a:gd name="T44" fmla="*/ 80 w 114"/>
                    <a:gd name="T45" fmla="*/ 80 h 128"/>
                    <a:gd name="T46" fmla="*/ 54 w 114"/>
                    <a:gd name="T47" fmla="*/ 83 h 128"/>
                    <a:gd name="T48" fmla="*/ 32 w 114"/>
                    <a:gd name="T49" fmla="*/ 102 h 128"/>
                    <a:gd name="T50" fmla="*/ 32 w 114"/>
                    <a:gd name="T51" fmla="*/ 109 h 128"/>
                    <a:gd name="T52" fmla="*/ 28 w 114"/>
                    <a:gd name="T53" fmla="*/ 121 h 128"/>
                    <a:gd name="T54" fmla="*/ 13 w 114"/>
                    <a:gd name="T55" fmla="*/ 122 h 128"/>
                    <a:gd name="T56" fmla="*/ 7 w 114"/>
                    <a:gd name="T57" fmla="*/ 117 h 128"/>
                    <a:gd name="T58" fmla="*/ 13 w 114"/>
                    <a:gd name="T59" fmla="*/ 105 h 128"/>
                    <a:gd name="T60" fmla="*/ 15 w 114"/>
                    <a:gd name="T61" fmla="*/ 95 h 128"/>
                    <a:gd name="T62" fmla="*/ 20 w 114"/>
                    <a:gd name="T63" fmla="*/ 93 h 128"/>
                    <a:gd name="T64" fmla="*/ 16 w 114"/>
                    <a:gd name="T65" fmla="*/ 85 h 128"/>
                    <a:gd name="T66" fmla="*/ 31 w 114"/>
                    <a:gd name="T67" fmla="*/ 69 h 128"/>
                    <a:gd name="T68" fmla="*/ 38 w 114"/>
                    <a:gd name="T69" fmla="*/ 69 h 128"/>
                    <a:gd name="T70" fmla="*/ 48 w 114"/>
                    <a:gd name="T71" fmla="*/ 70 h 128"/>
                    <a:gd name="T72" fmla="*/ 57 w 114"/>
                    <a:gd name="T73" fmla="*/ 61 h 128"/>
                    <a:gd name="T74" fmla="*/ 64 w 114"/>
                    <a:gd name="T75" fmla="*/ 60 h 128"/>
                    <a:gd name="T76" fmla="*/ 65 w 114"/>
                    <a:gd name="T77" fmla="*/ 54 h 128"/>
                    <a:gd name="T78" fmla="*/ 42 w 114"/>
                    <a:gd name="T79" fmla="*/ 51 h 128"/>
                    <a:gd name="T80" fmla="*/ 44 w 114"/>
                    <a:gd name="T81" fmla="*/ 31 h 128"/>
                    <a:gd name="T82" fmla="*/ 36 w 114"/>
                    <a:gd name="T83" fmla="*/ 31 h 128"/>
                    <a:gd name="T84" fmla="*/ 22 w 114"/>
                    <a:gd name="T85" fmla="*/ 31 h 128"/>
                    <a:gd name="T86" fmla="*/ 0 w 114"/>
                    <a:gd name="T87" fmla="*/ 14 h 12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l="0" t="0" r="r" b="b"/>
                  <a:pathLst>
                    <a:path w="114" h="128">
                      <a:moveTo>
                        <a:pt x="0" y="14"/>
                      </a:moveTo>
                      <a:lnTo>
                        <a:pt x="15" y="5"/>
                      </a:lnTo>
                      <a:lnTo>
                        <a:pt x="22" y="9"/>
                      </a:lnTo>
                      <a:lnTo>
                        <a:pt x="32" y="5"/>
                      </a:lnTo>
                      <a:lnTo>
                        <a:pt x="48" y="0"/>
                      </a:lnTo>
                      <a:lnTo>
                        <a:pt x="61" y="9"/>
                      </a:lnTo>
                      <a:lnTo>
                        <a:pt x="68" y="9"/>
                      </a:lnTo>
                      <a:lnTo>
                        <a:pt x="73" y="22"/>
                      </a:lnTo>
                      <a:lnTo>
                        <a:pt x="81" y="27"/>
                      </a:lnTo>
                      <a:lnTo>
                        <a:pt x="80" y="38"/>
                      </a:lnTo>
                      <a:lnTo>
                        <a:pt x="83" y="50"/>
                      </a:lnTo>
                      <a:lnTo>
                        <a:pt x="84" y="59"/>
                      </a:lnTo>
                      <a:lnTo>
                        <a:pt x="99" y="77"/>
                      </a:lnTo>
                      <a:lnTo>
                        <a:pt x="105" y="82"/>
                      </a:lnTo>
                      <a:lnTo>
                        <a:pt x="112" y="83"/>
                      </a:lnTo>
                      <a:lnTo>
                        <a:pt x="113" y="93"/>
                      </a:lnTo>
                      <a:lnTo>
                        <a:pt x="102" y="105"/>
                      </a:lnTo>
                      <a:lnTo>
                        <a:pt x="84" y="127"/>
                      </a:lnTo>
                      <a:lnTo>
                        <a:pt x="80" y="125"/>
                      </a:lnTo>
                      <a:lnTo>
                        <a:pt x="76" y="114"/>
                      </a:lnTo>
                      <a:lnTo>
                        <a:pt x="77" y="95"/>
                      </a:lnTo>
                      <a:lnTo>
                        <a:pt x="81" y="89"/>
                      </a:lnTo>
                      <a:lnTo>
                        <a:pt x="80" y="80"/>
                      </a:lnTo>
                      <a:lnTo>
                        <a:pt x="54" y="83"/>
                      </a:lnTo>
                      <a:lnTo>
                        <a:pt x="32" y="102"/>
                      </a:lnTo>
                      <a:lnTo>
                        <a:pt x="32" y="109"/>
                      </a:lnTo>
                      <a:lnTo>
                        <a:pt x="28" y="121"/>
                      </a:lnTo>
                      <a:lnTo>
                        <a:pt x="13" y="122"/>
                      </a:lnTo>
                      <a:lnTo>
                        <a:pt x="7" y="117"/>
                      </a:lnTo>
                      <a:lnTo>
                        <a:pt x="13" y="105"/>
                      </a:lnTo>
                      <a:lnTo>
                        <a:pt x="15" y="95"/>
                      </a:lnTo>
                      <a:lnTo>
                        <a:pt x="20" y="93"/>
                      </a:lnTo>
                      <a:lnTo>
                        <a:pt x="16" y="85"/>
                      </a:lnTo>
                      <a:lnTo>
                        <a:pt x="31" y="69"/>
                      </a:lnTo>
                      <a:lnTo>
                        <a:pt x="38" y="69"/>
                      </a:lnTo>
                      <a:lnTo>
                        <a:pt x="48" y="70"/>
                      </a:lnTo>
                      <a:lnTo>
                        <a:pt x="57" y="61"/>
                      </a:lnTo>
                      <a:lnTo>
                        <a:pt x="64" y="60"/>
                      </a:lnTo>
                      <a:lnTo>
                        <a:pt x="65" y="54"/>
                      </a:lnTo>
                      <a:lnTo>
                        <a:pt x="42" y="51"/>
                      </a:lnTo>
                      <a:lnTo>
                        <a:pt x="44" y="31"/>
                      </a:lnTo>
                      <a:lnTo>
                        <a:pt x="36" y="31"/>
                      </a:lnTo>
                      <a:lnTo>
                        <a:pt x="22" y="31"/>
                      </a:lnTo>
                      <a:lnTo>
                        <a:pt x="0" y="14"/>
                      </a:lnTo>
                    </a:path>
                  </a:pathLst>
                </a:custGeom>
                <a:solidFill>
                  <a:srgbClr val="0000FF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26718" name="Freeform 1118">
                  <a:extLst>
                    <a:ext uri="{FF2B5EF4-FFF2-40B4-BE49-F238E27FC236}">
                      <a16:creationId xmlns:a16="http://schemas.microsoft.com/office/drawing/2014/main" id="{452C798F-F022-4CCB-B89F-DE7191694E6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66" y="2036"/>
                  <a:ext cx="47" cy="19"/>
                </a:xfrm>
                <a:custGeom>
                  <a:avLst/>
                  <a:gdLst>
                    <a:gd name="T0" fmla="*/ 0 w 47"/>
                    <a:gd name="T1" fmla="*/ 12 h 19"/>
                    <a:gd name="T2" fmla="*/ 26 w 47"/>
                    <a:gd name="T3" fmla="*/ 18 h 19"/>
                    <a:gd name="T4" fmla="*/ 46 w 47"/>
                    <a:gd name="T5" fmla="*/ 2 h 19"/>
                    <a:gd name="T6" fmla="*/ 26 w 47"/>
                    <a:gd name="T7" fmla="*/ 0 h 19"/>
                    <a:gd name="T8" fmla="*/ 16 w 47"/>
                    <a:gd name="T9" fmla="*/ 4 h 19"/>
                    <a:gd name="T10" fmla="*/ 0 w 47"/>
                    <a:gd name="T11" fmla="*/ 12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7" h="19">
                      <a:moveTo>
                        <a:pt x="0" y="12"/>
                      </a:moveTo>
                      <a:lnTo>
                        <a:pt x="26" y="18"/>
                      </a:lnTo>
                      <a:lnTo>
                        <a:pt x="46" y="2"/>
                      </a:lnTo>
                      <a:lnTo>
                        <a:pt x="26" y="0"/>
                      </a:lnTo>
                      <a:lnTo>
                        <a:pt x="16" y="4"/>
                      </a:lnTo>
                      <a:lnTo>
                        <a:pt x="0" y="12"/>
                      </a:lnTo>
                    </a:path>
                  </a:pathLst>
                </a:custGeom>
                <a:solidFill>
                  <a:srgbClr val="0000FF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26719" name="Freeform 1119">
                  <a:extLst>
                    <a:ext uri="{FF2B5EF4-FFF2-40B4-BE49-F238E27FC236}">
                      <a16:creationId xmlns:a16="http://schemas.microsoft.com/office/drawing/2014/main" id="{E51E7A8E-4DEA-4B0D-8F68-422BC9A30A0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28" y="2027"/>
                  <a:ext cx="42" cy="17"/>
                </a:xfrm>
                <a:custGeom>
                  <a:avLst/>
                  <a:gdLst>
                    <a:gd name="T0" fmla="*/ 0 w 42"/>
                    <a:gd name="T1" fmla="*/ 11 h 17"/>
                    <a:gd name="T2" fmla="*/ 24 w 42"/>
                    <a:gd name="T3" fmla="*/ 16 h 17"/>
                    <a:gd name="T4" fmla="*/ 41 w 42"/>
                    <a:gd name="T5" fmla="*/ 2 h 17"/>
                    <a:gd name="T6" fmla="*/ 31 w 42"/>
                    <a:gd name="T7" fmla="*/ 0 h 17"/>
                    <a:gd name="T8" fmla="*/ 0 w 42"/>
                    <a:gd name="T9" fmla="*/ 11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17">
                      <a:moveTo>
                        <a:pt x="0" y="11"/>
                      </a:moveTo>
                      <a:lnTo>
                        <a:pt x="24" y="16"/>
                      </a:lnTo>
                      <a:lnTo>
                        <a:pt x="41" y="2"/>
                      </a:lnTo>
                      <a:lnTo>
                        <a:pt x="31" y="0"/>
                      </a:lnTo>
                      <a:lnTo>
                        <a:pt x="0" y="11"/>
                      </a:lnTo>
                    </a:path>
                  </a:pathLst>
                </a:custGeom>
                <a:solidFill>
                  <a:srgbClr val="0000FF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grpSp>
            <p:nvGrpSpPr>
              <p:cNvPr id="26720" name="Group 1120">
                <a:extLst>
                  <a:ext uri="{FF2B5EF4-FFF2-40B4-BE49-F238E27FC236}">
                    <a16:creationId xmlns:a16="http://schemas.microsoft.com/office/drawing/2014/main" id="{24248903-BC37-477F-AFC2-60C08C2A09E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78" y="946"/>
                <a:ext cx="39" cy="62"/>
                <a:chOff x="2178" y="946"/>
                <a:chExt cx="39" cy="62"/>
              </a:xfrm>
            </p:grpSpPr>
            <p:sp>
              <p:nvSpPr>
                <p:cNvPr id="26721" name="Freeform 1121">
                  <a:extLst>
                    <a:ext uri="{FF2B5EF4-FFF2-40B4-BE49-F238E27FC236}">
                      <a16:creationId xmlns:a16="http://schemas.microsoft.com/office/drawing/2014/main" id="{19BA3690-D50D-479A-89BD-6B59C8FB881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78" y="978"/>
                  <a:ext cx="39" cy="30"/>
                </a:xfrm>
                <a:custGeom>
                  <a:avLst/>
                  <a:gdLst>
                    <a:gd name="T0" fmla="*/ 0 w 39"/>
                    <a:gd name="T1" fmla="*/ 21 h 30"/>
                    <a:gd name="T2" fmla="*/ 38 w 39"/>
                    <a:gd name="T3" fmla="*/ 29 h 30"/>
                    <a:gd name="T4" fmla="*/ 35 w 39"/>
                    <a:gd name="T5" fmla="*/ 12 h 30"/>
                    <a:gd name="T6" fmla="*/ 35 w 39"/>
                    <a:gd name="T7" fmla="*/ 0 h 30"/>
                    <a:gd name="T8" fmla="*/ 18 w 39"/>
                    <a:gd name="T9" fmla="*/ 8 h 30"/>
                    <a:gd name="T10" fmla="*/ 0 w 39"/>
                    <a:gd name="T11" fmla="*/ 21 h 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39" h="30">
                      <a:moveTo>
                        <a:pt x="0" y="21"/>
                      </a:moveTo>
                      <a:lnTo>
                        <a:pt x="38" y="29"/>
                      </a:lnTo>
                      <a:lnTo>
                        <a:pt x="35" y="12"/>
                      </a:lnTo>
                      <a:lnTo>
                        <a:pt x="35" y="0"/>
                      </a:lnTo>
                      <a:lnTo>
                        <a:pt x="18" y="8"/>
                      </a:lnTo>
                      <a:lnTo>
                        <a:pt x="0" y="21"/>
                      </a:lnTo>
                    </a:path>
                  </a:pathLst>
                </a:custGeom>
                <a:solidFill>
                  <a:srgbClr val="5FDF00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26722" name="Freeform 1122">
                  <a:extLst>
                    <a:ext uri="{FF2B5EF4-FFF2-40B4-BE49-F238E27FC236}">
                      <a16:creationId xmlns:a16="http://schemas.microsoft.com/office/drawing/2014/main" id="{AEB98186-8649-4749-989D-EA3D49BB6B1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80" y="946"/>
                  <a:ext cx="30" cy="17"/>
                </a:xfrm>
                <a:custGeom>
                  <a:avLst/>
                  <a:gdLst>
                    <a:gd name="T0" fmla="*/ 0 w 30"/>
                    <a:gd name="T1" fmla="*/ 9 h 17"/>
                    <a:gd name="T2" fmla="*/ 29 w 30"/>
                    <a:gd name="T3" fmla="*/ 0 h 17"/>
                    <a:gd name="T4" fmla="*/ 27 w 30"/>
                    <a:gd name="T5" fmla="*/ 16 h 17"/>
                    <a:gd name="T6" fmla="*/ 0 w 30"/>
                    <a:gd name="T7" fmla="*/ 9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0" h="17">
                      <a:moveTo>
                        <a:pt x="0" y="9"/>
                      </a:moveTo>
                      <a:lnTo>
                        <a:pt x="29" y="0"/>
                      </a:lnTo>
                      <a:lnTo>
                        <a:pt x="27" y="16"/>
                      </a:lnTo>
                      <a:lnTo>
                        <a:pt x="0" y="9"/>
                      </a:lnTo>
                    </a:path>
                  </a:pathLst>
                </a:custGeom>
                <a:solidFill>
                  <a:srgbClr val="5FDF00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</p:grpSp>
        <p:grpSp>
          <p:nvGrpSpPr>
            <p:cNvPr id="26723" name="Group 1123">
              <a:extLst>
                <a:ext uri="{FF2B5EF4-FFF2-40B4-BE49-F238E27FC236}">
                  <a16:creationId xmlns:a16="http://schemas.microsoft.com/office/drawing/2014/main" id="{C36F71D2-5EF1-431E-AF62-F1D45C1E6CD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44" y="659"/>
              <a:ext cx="2176" cy="2741"/>
              <a:chOff x="1744" y="659"/>
              <a:chExt cx="2176" cy="2741"/>
            </a:xfrm>
          </p:grpSpPr>
          <p:sp>
            <p:nvSpPr>
              <p:cNvPr id="26724" name="Freeform 1124">
                <a:extLst>
                  <a:ext uri="{FF2B5EF4-FFF2-40B4-BE49-F238E27FC236}">
                    <a16:creationId xmlns:a16="http://schemas.microsoft.com/office/drawing/2014/main" id="{3BE0A13F-4873-4D47-87D2-C6AE5DE31B8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40" y="1866"/>
                <a:ext cx="1180" cy="1534"/>
              </a:xfrm>
              <a:custGeom>
                <a:avLst/>
                <a:gdLst>
                  <a:gd name="T0" fmla="*/ 165 w 1180"/>
                  <a:gd name="T1" fmla="*/ 206 h 1534"/>
                  <a:gd name="T2" fmla="*/ 229 w 1180"/>
                  <a:gd name="T3" fmla="*/ 143 h 1534"/>
                  <a:gd name="T4" fmla="*/ 323 w 1180"/>
                  <a:gd name="T5" fmla="*/ 164 h 1534"/>
                  <a:gd name="T6" fmla="*/ 367 w 1180"/>
                  <a:gd name="T7" fmla="*/ 148 h 1534"/>
                  <a:gd name="T8" fmla="*/ 405 w 1180"/>
                  <a:gd name="T9" fmla="*/ 138 h 1534"/>
                  <a:gd name="T10" fmla="*/ 473 w 1180"/>
                  <a:gd name="T11" fmla="*/ 121 h 1534"/>
                  <a:gd name="T12" fmla="*/ 483 w 1180"/>
                  <a:gd name="T13" fmla="*/ 53 h 1534"/>
                  <a:gd name="T14" fmla="*/ 558 w 1180"/>
                  <a:gd name="T15" fmla="*/ 11 h 1534"/>
                  <a:gd name="T16" fmla="*/ 606 w 1180"/>
                  <a:gd name="T17" fmla="*/ 0 h 1534"/>
                  <a:gd name="T18" fmla="*/ 674 w 1180"/>
                  <a:gd name="T19" fmla="*/ 26 h 1534"/>
                  <a:gd name="T20" fmla="*/ 728 w 1180"/>
                  <a:gd name="T21" fmla="*/ 48 h 1534"/>
                  <a:gd name="T22" fmla="*/ 796 w 1180"/>
                  <a:gd name="T23" fmla="*/ 85 h 1534"/>
                  <a:gd name="T24" fmla="*/ 854 w 1180"/>
                  <a:gd name="T25" fmla="*/ 153 h 1534"/>
                  <a:gd name="T26" fmla="*/ 972 w 1180"/>
                  <a:gd name="T27" fmla="*/ 160 h 1534"/>
                  <a:gd name="T28" fmla="*/ 1081 w 1180"/>
                  <a:gd name="T29" fmla="*/ 128 h 1534"/>
                  <a:gd name="T30" fmla="*/ 1102 w 1180"/>
                  <a:gd name="T31" fmla="*/ 64 h 1534"/>
                  <a:gd name="T32" fmla="*/ 1140 w 1180"/>
                  <a:gd name="T33" fmla="*/ 96 h 1534"/>
                  <a:gd name="T34" fmla="*/ 1162 w 1180"/>
                  <a:gd name="T35" fmla="*/ 218 h 1534"/>
                  <a:gd name="T36" fmla="*/ 1134 w 1180"/>
                  <a:gd name="T37" fmla="*/ 302 h 1534"/>
                  <a:gd name="T38" fmla="*/ 1156 w 1180"/>
                  <a:gd name="T39" fmla="*/ 360 h 1534"/>
                  <a:gd name="T40" fmla="*/ 1130 w 1180"/>
                  <a:gd name="T41" fmla="*/ 462 h 1534"/>
                  <a:gd name="T42" fmla="*/ 1098 w 1180"/>
                  <a:gd name="T43" fmla="*/ 524 h 1534"/>
                  <a:gd name="T44" fmla="*/ 1113 w 1180"/>
                  <a:gd name="T45" fmla="*/ 610 h 1534"/>
                  <a:gd name="T46" fmla="*/ 1108 w 1180"/>
                  <a:gd name="T47" fmla="*/ 668 h 1534"/>
                  <a:gd name="T48" fmla="*/ 1134 w 1180"/>
                  <a:gd name="T49" fmla="*/ 720 h 1534"/>
                  <a:gd name="T50" fmla="*/ 1169 w 1180"/>
                  <a:gd name="T51" fmla="*/ 810 h 1534"/>
                  <a:gd name="T52" fmla="*/ 1129 w 1180"/>
                  <a:gd name="T53" fmla="*/ 978 h 1534"/>
                  <a:gd name="T54" fmla="*/ 1078 w 1180"/>
                  <a:gd name="T55" fmla="*/ 1112 h 1534"/>
                  <a:gd name="T56" fmla="*/ 1007 w 1180"/>
                  <a:gd name="T57" fmla="*/ 1263 h 1534"/>
                  <a:gd name="T58" fmla="*/ 931 w 1180"/>
                  <a:gd name="T59" fmla="*/ 1389 h 1534"/>
                  <a:gd name="T60" fmla="*/ 841 w 1180"/>
                  <a:gd name="T61" fmla="*/ 1514 h 1534"/>
                  <a:gd name="T62" fmla="*/ 760 w 1180"/>
                  <a:gd name="T63" fmla="*/ 1523 h 1534"/>
                  <a:gd name="T64" fmla="*/ 748 w 1180"/>
                  <a:gd name="T65" fmla="*/ 1463 h 1534"/>
                  <a:gd name="T66" fmla="*/ 738 w 1180"/>
                  <a:gd name="T67" fmla="*/ 1405 h 1534"/>
                  <a:gd name="T68" fmla="*/ 721 w 1180"/>
                  <a:gd name="T69" fmla="*/ 1357 h 1534"/>
                  <a:gd name="T70" fmla="*/ 702 w 1180"/>
                  <a:gd name="T71" fmla="*/ 1241 h 1534"/>
                  <a:gd name="T72" fmla="*/ 670 w 1180"/>
                  <a:gd name="T73" fmla="*/ 1187 h 1534"/>
                  <a:gd name="T74" fmla="*/ 663 w 1180"/>
                  <a:gd name="T75" fmla="*/ 1108 h 1534"/>
                  <a:gd name="T76" fmla="*/ 670 w 1180"/>
                  <a:gd name="T77" fmla="*/ 1048 h 1534"/>
                  <a:gd name="T78" fmla="*/ 680 w 1180"/>
                  <a:gd name="T79" fmla="*/ 1002 h 1534"/>
                  <a:gd name="T80" fmla="*/ 663 w 1180"/>
                  <a:gd name="T81" fmla="*/ 917 h 1534"/>
                  <a:gd name="T82" fmla="*/ 548 w 1180"/>
                  <a:gd name="T83" fmla="*/ 806 h 1534"/>
                  <a:gd name="T84" fmla="*/ 531 w 1180"/>
                  <a:gd name="T85" fmla="*/ 720 h 1534"/>
                  <a:gd name="T86" fmla="*/ 451 w 1180"/>
                  <a:gd name="T87" fmla="*/ 742 h 1534"/>
                  <a:gd name="T88" fmla="*/ 400 w 1180"/>
                  <a:gd name="T89" fmla="*/ 746 h 1534"/>
                  <a:gd name="T90" fmla="*/ 345 w 1180"/>
                  <a:gd name="T91" fmla="*/ 778 h 1534"/>
                  <a:gd name="T92" fmla="*/ 281 w 1180"/>
                  <a:gd name="T93" fmla="*/ 800 h 1534"/>
                  <a:gd name="T94" fmla="*/ 187 w 1180"/>
                  <a:gd name="T95" fmla="*/ 827 h 1534"/>
                  <a:gd name="T96" fmla="*/ 59 w 1180"/>
                  <a:gd name="T97" fmla="*/ 732 h 1534"/>
                  <a:gd name="T98" fmla="*/ 32 w 1180"/>
                  <a:gd name="T99" fmla="*/ 604 h 1534"/>
                  <a:gd name="T100" fmla="*/ 0 w 1180"/>
                  <a:gd name="T101" fmla="*/ 545 h 1534"/>
                  <a:gd name="T102" fmla="*/ 27 w 1180"/>
                  <a:gd name="T103" fmla="*/ 482 h 1534"/>
                  <a:gd name="T104" fmla="*/ 27 w 1180"/>
                  <a:gd name="T105" fmla="*/ 414 h 1534"/>
                  <a:gd name="T106" fmla="*/ 75 w 1180"/>
                  <a:gd name="T107" fmla="*/ 376 h 1534"/>
                  <a:gd name="T108" fmla="*/ 53 w 1180"/>
                  <a:gd name="T109" fmla="*/ 340 h 1534"/>
                  <a:gd name="T110" fmla="*/ 71 w 1180"/>
                  <a:gd name="T111" fmla="*/ 296 h 15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1180" h="1534">
                    <a:moveTo>
                      <a:pt x="97" y="233"/>
                    </a:moveTo>
                    <a:lnTo>
                      <a:pt x="165" y="206"/>
                    </a:lnTo>
                    <a:lnTo>
                      <a:pt x="197" y="153"/>
                    </a:lnTo>
                    <a:lnTo>
                      <a:pt x="229" y="143"/>
                    </a:lnTo>
                    <a:lnTo>
                      <a:pt x="277" y="106"/>
                    </a:lnTo>
                    <a:lnTo>
                      <a:pt x="323" y="164"/>
                    </a:lnTo>
                    <a:lnTo>
                      <a:pt x="349" y="143"/>
                    </a:lnTo>
                    <a:lnTo>
                      <a:pt x="367" y="148"/>
                    </a:lnTo>
                    <a:lnTo>
                      <a:pt x="389" y="138"/>
                    </a:lnTo>
                    <a:lnTo>
                      <a:pt x="405" y="138"/>
                    </a:lnTo>
                    <a:lnTo>
                      <a:pt x="436" y="143"/>
                    </a:lnTo>
                    <a:lnTo>
                      <a:pt x="473" y="121"/>
                    </a:lnTo>
                    <a:lnTo>
                      <a:pt x="447" y="90"/>
                    </a:lnTo>
                    <a:lnTo>
                      <a:pt x="483" y="53"/>
                    </a:lnTo>
                    <a:lnTo>
                      <a:pt x="516" y="53"/>
                    </a:lnTo>
                    <a:lnTo>
                      <a:pt x="558" y="11"/>
                    </a:lnTo>
                    <a:lnTo>
                      <a:pt x="590" y="11"/>
                    </a:lnTo>
                    <a:lnTo>
                      <a:pt x="606" y="0"/>
                    </a:lnTo>
                    <a:lnTo>
                      <a:pt x="653" y="11"/>
                    </a:lnTo>
                    <a:lnTo>
                      <a:pt x="674" y="26"/>
                    </a:lnTo>
                    <a:lnTo>
                      <a:pt x="690" y="31"/>
                    </a:lnTo>
                    <a:lnTo>
                      <a:pt x="728" y="48"/>
                    </a:lnTo>
                    <a:lnTo>
                      <a:pt x="764" y="64"/>
                    </a:lnTo>
                    <a:lnTo>
                      <a:pt x="796" y="85"/>
                    </a:lnTo>
                    <a:lnTo>
                      <a:pt x="838" y="128"/>
                    </a:lnTo>
                    <a:lnTo>
                      <a:pt x="854" y="153"/>
                    </a:lnTo>
                    <a:lnTo>
                      <a:pt x="901" y="148"/>
                    </a:lnTo>
                    <a:lnTo>
                      <a:pt x="972" y="160"/>
                    </a:lnTo>
                    <a:lnTo>
                      <a:pt x="1008" y="180"/>
                    </a:lnTo>
                    <a:lnTo>
                      <a:pt x="1081" y="128"/>
                    </a:lnTo>
                    <a:lnTo>
                      <a:pt x="1076" y="96"/>
                    </a:lnTo>
                    <a:lnTo>
                      <a:pt x="1102" y="64"/>
                    </a:lnTo>
                    <a:lnTo>
                      <a:pt x="1130" y="53"/>
                    </a:lnTo>
                    <a:lnTo>
                      <a:pt x="1140" y="96"/>
                    </a:lnTo>
                    <a:lnTo>
                      <a:pt x="1146" y="153"/>
                    </a:lnTo>
                    <a:lnTo>
                      <a:pt x="1162" y="218"/>
                    </a:lnTo>
                    <a:lnTo>
                      <a:pt x="1162" y="264"/>
                    </a:lnTo>
                    <a:lnTo>
                      <a:pt x="1134" y="302"/>
                    </a:lnTo>
                    <a:lnTo>
                      <a:pt x="1166" y="314"/>
                    </a:lnTo>
                    <a:lnTo>
                      <a:pt x="1156" y="360"/>
                    </a:lnTo>
                    <a:lnTo>
                      <a:pt x="1146" y="418"/>
                    </a:lnTo>
                    <a:lnTo>
                      <a:pt x="1130" y="462"/>
                    </a:lnTo>
                    <a:lnTo>
                      <a:pt x="1108" y="498"/>
                    </a:lnTo>
                    <a:lnTo>
                      <a:pt x="1098" y="524"/>
                    </a:lnTo>
                    <a:lnTo>
                      <a:pt x="1102" y="562"/>
                    </a:lnTo>
                    <a:lnTo>
                      <a:pt x="1113" y="610"/>
                    </a:lnTo>
                    <a:lnTo>
                      <a:pt x="1102" y="642"/>
                    </a:lnTo>
                    <a:lnTo>
                      <a:pt x="1108" y="668"/>
                    </a:lnTo>
                    <a:lnTo>
                      <a:pt x="1120" y="688"/>
                    </a:lnTo>
                    <a:lnTo>
                      <a:pt x="1134" y="720"/>
                    </a:lnTo>
                    <a:lnTo>
                      <a:pt x="1179" y="769"/>
                    </a:lnTo>
                    <a:lnTo>
                      <a:pt x="1169" y="810"/>
                    </a:lnTo>
                    <a:lnTo>
                      <a:pt x="1152" y="891"/>
                    </a:lnTo>
                    <a:lnTo>
                      <a:pt x="1129" y="978"/>
                    </a:lnTo>
                    <a:lnTo>
                      <a:pt x="1107" y="1042"/>
                    </a:lnTo>
                    <a:lnTo>
                      <a:pt x="1078" y="1112"/>
                    </a:lnTo>
                    <a:lnTo>
                      <a:pt x="1040" y="1197"/>
                    </a:lnTo>
                    <a:lnTo>
                      <a:pt x="1007" y="1263"/>
                    </a:lnTo>
                    <a:lnTo>
                      <a:pt x="968" y="1337"/>
                    </a:lnTo>
                    <a:lnTo>
                      <a:pt x="931" y="1389"/>
                    </a:lnTo>
                    <a:lnTo>
                      <a:pt x="894" y="1447"/>
                    </a:lnTo>
                    <a:lnTo>
                      <a:pt x="841" y="1514"/>
                    </a:lnTo>
                    <a:lnTo>
                      <a:pt x="798" y="1533"/>
                    </a:lnTo>
                    <a:lnTo>
                      <a:pt x="760" y="1523"/>
                    </a:lnTo>
                    <a:lnTo>
                      <a:pt x="738" y="1473"/>
                    </a:lnTo>
                    <a:lnTo>
                      <a:pt x="748" y="1463"/>
                    </a:lnTo>
                    <a:lnTo>
                      <a:pt x="760" y="1427"/>
                    </a:lnTo>
                    <a:lnTo>
                      <a:pt x="738" y="1405"/>
                    </a:lnTo>
                    <a:lnTo>
                      <a:pt x="738" y="1379"/>
                    </a:lnTo>
                    <a:lnTo>
                      <a:pt x="721" y="1357"/>
                    </a:lnTo>
                    <a:lnTo>
                      <a:pt x="721" y="1287"/>
                    </a:lnTo>
                    <a:lnTo>
                      <a:pt x="702" y="1241"/>
                    </a:lnTo>
                    <a:lnTo>
                      <a:pt x="690" y="1213"/>
                    </a:lnTo>
                    <a:lnTo>
                      <a:pt x="670" y="1187"/>
                    </a:lnTo>
                    <a:lnTo>
                      <a:pt x="638" y="1155"/>
                    </a:lnTo>
                    <a:lnTo>
                      <a:pt x="663" y="1108"/>
                    </a:lnTo>
                    <a:lnTo>
                      <a:pt x="670" y="1070"/>
                    </a:lnTo>
                    <a:lnTo>
                      <a:pt x="670" y="1048"/>
                    </a:lnTo>
                    <a:lnTo>
                      <a:pt x="690" y="1034"/>
                    </a:lnTo>
                    <a:lnTo>
                      <a:pt x="680" y="1002"/>
                    </a:lnTo>
                    <a:lnTo>
                      <a:pt x="674" y="958"/>
                    </a:lnTo>
                    <a:lnTo>
                      <a:pt x="663" y="917"/>
                    </a:lnTo>
                    <a:lnTo>
                      <a:pt x="558" y="832"/>
                    </a:lnTo>
                    <a:lnTo>
                      <a:pt x="548" y="806"/>
                    </a:lnTo>
                    <a:lnTo>
                      <a:pt x="558" y="746"/>
                    </a:lnTo>
                    <a:lnTo>
                      <a:pt x="531" y="720"/>
                    </a:lnTo>
                    <a:lnTo>
                      <a:pt x="505" y="736"/>
                    </a:lnTo>
                    <a:lnTo>
                      <a:pt x="451" y="742"/>
                    </a:lnTo>
                    <a:lnTo>
                      <a:pt x="432" y="716"/>
                    </a:lnTo>
                    <a:lnTo>
                      <a:pt x="400" y="746"/>
                    </a:lnTo>
                    <a:lnTo>
                      <a:pt x="381" y="778"/>
                    </a:lnTo>
                    <a:lnTo>
                      <a:pt x="345" y="778"/>
                    </a:lnTo>
                    <a:lnTo>
                      <a:pt x="319" y="800"/>
                    </a:lnTo>
                    <a:lnTo>
                      <a:pt x="281" y="800"/>
                    </a:lnTo>
                    <a:lnTo>
                      <a:pt x="239" y="832"/>
                    </a:lnTo>
                    <a:lnTo>
                      <a:pt x="187" y="827"/>
                    </a:lnTo>
                    <a:lnTo>
                      <a:pt x="117" y="774"/>
                    </a:lnTo>
                    <a:lnTo>
                      <a:pt x="59" y="732"/>
                    </a:lnTo>
                    <a:lnTo>
                      <a:pt x="32" y="700"/>
                    </a:lnTo>
                    <a:lnTo>
                      <a:pt x="32" y="604"/>
                    </a:lnTo>
                    <a:lnTo>
                      <a:pt x="0" y="578"/>
                    </a:lnTo>
                    <a:lnTo>
                      <a:pt x="0" y="545"/>
                    </a:lnTo>
                    <a:lnTo>
                      <a:pt x="7" y="520"/>
                    </a:lnTo>
                    <a:lnTo>
                      <a:pt x="27" y="482"/>
                    </a:lnTo>
                    <a:lnTo>
                      <a:pt x="11" y="450"/>
                    </a:lnTo>
                    <a:lnTo>
                      <a:pt x="27" y="414"/>
                    </a:lnTo>
                    <a:lnTo>
                      <a:pt x="53" y="398"/>
                    </a:lnTo>
                    <a:lnTo>
                      <a:pt x="75" y="376"/>
                    </a:lnTo>
                    <a:lnTo>
                      <a:pt x="75" y="354"/>
                    </a:lnTo>
                    <a:lnTo>
                      <a:pt x="53" y="340"/>
                    </a:lnTo>
                    <a:lnTo>
                      <a:pt x="53" y="314"/>
                    </a:lnTo>
                    <a:lnTo>
                      <a:pt x="71" y="296"/>
                    </a:lnTo>
                    <a:lnTo>
                      <a:pt x="97" y="233"/>
                    </a:lnTo>
                  </a:path>
                </a:pathLst>
              </a:custGeom>
              <a:solidFill>
                <a:srgbClr val="008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26725" name="Group 1125">
                <a:extLst>
                  <a:ext uri="{FF2B5EF4-FFF2-40B4-BE49-F238E27FC236}">
                    <a16:creationId xmlns:a16="http://schemas.microsoft.com/office/drawing/2014/main" id="{230318FA-B8F3-4F08-AD31-39E11CC6666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684" y="2428"/>
                <a:ext cx="133" cy="327"/>
                <a:chOff x="3684" y="2428"/>
                <a:chExt cx="133" cy="327"/>
              </a:xfrm>
            </p:grpSpPr>
            <p:sp>
              <p:nvSpPr>
                <p:cNvPr id="26726" name="Freeform 1126">
                  <a:extLst>
                    <a:ext uri="{FF2B5EF4-FFF2-40B4-BE49-F238E27FC236}">
                      <a16:creationId xmlns:a16="http://schemas.microsoft.com/office/drawing/2014/main" id="{06B4B6CA-5AEE-4053-9B2B-0326A3DFCDE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84" y="2428"/>
                  <a:ext cx="55" cy="91"/>
                </a:xfrm>
                <a:custGeom>
                  <a:avLst/>
                  <a:gdLst>
                    <a:gd name="T0" fmla="*/ 38 w 55"/>
                    <a:gd name="T1" fmla="*/ 0 h 91"/>
                    <a:gd name="T2" fmla="*/ 0 w 55"/>
                    <a:gd name="T3" fmla="*/ 26 h 91"/>
                    <a:gd name="T4" fmla="*/ 16 w 55"/>
                    <a:gd name="T5" fmla="*/ 62 h 91"/>
                    <a:gd name="T6" fmla="*/ 28 w 55"/>
                    <a:gd name="T7" fmla="*/ 90 h 91"/>
                    <a:gd name="T8" fmla="*/ 54 w 55"/>
                    <a:gd name="T9" fmla="*/ 68 h 91"/>
                    <a:gd name="T10" fmla="*/ 38 w 55"/>
                    <a:gd name="T11" fmla="*/ 0 h 9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5" h="91">
                      <a:moveTo>
                        <a:pt x="38" y="0"/>
                      </a:moveTo>
                      <a:lnTo>
                        <a:pt x="0" y="26"/>
                      </a:lnTo>
                      <a:lnTo>
                        <a:pt x="16" y="62"/>
                      </a:lnTo>
                      <a:lnTo>
                        <a:pt x="28" y="90"/>
                      </a:lnTo>
                      <a:lnTo>
                        <a:pt x="54" y="68"/>
                      </a:lnTo>
                      <a:lnTo>
                        <a:pt x="38" y="0"/>
                      </a:lnTo>
                    </a:path>
                  </a:pathLst>
                </a:custGeom>
                <a:solidFill>
                  <a:srgbClr val="0000FF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26727" name="Freeform 1127">
                  <a:extLst>
                    <a:ext uri="{FF2B5EF4-FFF2-40B4-BE49-F238E27FC236}">
                      <a16:creationId xmlns:a16="http://schemas.microsoft.com/office/drawing/2014/main" id="{872E2628-C6B3-4DDA-BD49-65C186C8B9D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74" y="2662"/>
                  <a:ext cx="43" cy="93"/>
                </a:xfrm>
                <a:custGeom>
                  <a:avLst/>
                  <a:gdLst>
                    <a:gd name="T0" fmla="*/ 28 w 43"/>
                    <a:gd name="T1" fmla="*/ 0 h 93"/>
                    <a:gd name="T2" fmla="*/ 0 w 43"/>
                    <a:gd name="T3" fmla="*/ 17 h 93"/>
                    <a:gd name="T4" fmla="*/ 6 w 43"/>
                    <a:gd name="T5" fmla="*/ 47 h 93"/>
                    <a:gd name="T6" fmla="*/ 10 w 43"/>
                    <a:gd name="T7" fmla="*/ 88 h 93"/>
                    <a:gd name="T8" fmla="*/ 42 w 43"/>
                    <a:gd name="T9" fmla="*/ 92 h 93"/>
                    <a:gd name="T10" fmla="*/ 42 w 43"/>
                    <a:gd name="T11" fmla="*/ 62 h 93"/>
                    <a:gd name="T12" fmla="*/ 28 w 43"/>
                    <a:gd name="T13" fmla="*/ 0 h 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3" h="93">
                      <a:moveTo>
                        <a:pt x="28" y="0"/>
                      </a:moveTo>
                      <a:lnTo>
                        <a:pt x="0" y="17"/>
                      </a:lnTo>
                      <a:lnTo>
                        <a:pt x="6" y="47"/>
                      </a:lnTo>
                      <a:lnTo>
                        <a:pt x="10" y="88"/>
                      </a:lnTo>
                      <a:lnTo>
                        <a:pt x="42" y="92"/>
                      </a:lnTo>
                      <a:lnTo>
                        <a:pt x="42" y="62"/>
                      </a:lnTo>
                      <a:lnTo>
                        <a:pt x="28" y="0"/>
                      </a:lnTo>
                    </a:path>
                  </a:pathLst>
                </a:custGeom>
                <a:solidFill>
                  <a:srgbClr val="0000FF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sp>
            <p:nvSpPr>
              <p:cNvPr id="26728" name="Freeform 1128">
                <a:extLst>
                  <a:ext uri="{FF2B5EF4-FFF2-40B4-BE49-F238E27FC236}">
                    <a16:creationId xmlns:a16="http://schemas.microsoft.com/office/drawing/2014/main" id="{2FACAF11-6799-4E6B-A202-4E045207530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44" y="659"/>
                <a:ext cx="2043" cy="1448"/>
              </a:xfrm>
              <a:custGeom>
                <a:avLst/>
                <a:gdLst>
                  <a:gd name="T0" fmla="*/ 1070 w 2043"/>
                  <a:gd name="T1" fmla="*/ 1442 h 1448"/>
                  <a:gd name="T2" fmla="*/ 1132 w 2043"/>
                  <a:gd name="T3" fmla="*/ 1305 h 1448"/>
                  <a:gd name="T4" fmla="*/ 1180 w 2043"/>
                  <a:gd name="T5" fmla="*/ 1233 h 1448"/>
                  <a:gd name="T6" fmla="*/ 1332 w 2043"/>
                  <a:gd name="T7" fmla="*/ 1197 h 1448"/>
                  <a:gd name="T8" fmla="*/ 1226 w 2043"/>
                  <a:gd name="T9" fmla="*/ 1138 h 1448"/>
                  <a:gd name="T10" fmla="*/ 1366 w 2043"/>
                  <a:gd name="T11" fmla="*/ 1183 h 1448"/>
                  <a:gd name="T12" fmla="*/ 1386 w 2043"/>
                  <a:gd name="T13" fmla="*/ 1113 h 1448"/>
                  <a:gd name="T14" fmla="*/ 1445 w 2043"/>
                  <a:gd name="T15" fmla="*/ 1128 h 1448"/>
                  <a:gd name="T16" fmla="*/ 1521 w 2043"/>
                  <a:gd name="T17" fmla="*/ 1093 h 1448"/>
                  <a:gd name="T18" fmla="*/ 1589 w 2043"/>
                  <a:gd name="T19" fmla="*/ 1091 h 1448"/>
                  <a:gd name="T20" fmla="*/ 1621 w 2043"/>
                  <a:gd name="T21" fmla="*/ 1191 h 1448"/>
                  <a:gd name="T22" fmla="*/ 1784 w 2043"/>
                  <a:gd name="T23" fmla="*/ 1223 h 1448"/>
                  <a:gd name="T24" fmla="*/ 1923 w 2043"/>
                  <a:gd name="T25" fmla="*/ 1297 h 1448"/>
                  <a:gd name="T26" fmla="*/ 2038 w 2043"/>
                  <a:gd name="T27" fmla="*/ 1215 h 1448"/>
                  <a:gd name="T28" fmla="*/ 2030 w 2043"/>
                  <a:gd name="T29" fmla="*/ 981 h 1448"/>
                  <a:gd name="T30" fmla="*/ 1958 w 2043"/>
                  <a:gd name="T31" fmla="*/ 887 h 1448"/>
                  <a:gd name="T32" fmla="*/ 1903 w 2043"/>
                  <a:gd name="T33" fmla="*/ 955 h 1448"/>
                  <a:gd name="T34" fmla="*/ 1836 w 2043"/>
                  <a:gd name="T35" fmla="*/ 985 h 1448"/>
                  <a:gd name="T36" fmla="*/ 1788 w 2043"/>
                  <a:gd name="T37" fmla="*/ 946 h 1448"/>
                  <a:gd name="T38" fmla="*/ 1879 w 2043"/>
                  <a:gd name="T39" fmla="*/ 887 h 1448"/>
                  <a:gd name="T40" fmla="*/ 1875 w 2043"/>
                  <a:gd name="T41" fmla="*/ 678 h 1448"/>
                  <a:gd name="T42" fmla="*/ 1559 w 2043"/>
                  <a:gd name="T43" fmla="*/ 351 h 1448"/>
                  <a:gd name="T44" fmla="*/ 1202 w 2043"/>
                  <a:gd name="T45" fmla="*/ 138 h 1448"/>
                  <a:gd name="T46" fmla="*/ 640 w 2043"/>
                  <a:gd name="T47" fmla="*/ 3 h 1448"/>
                  <a:gd name="T48" fmla="*/ 296 w 2043"/>
                  <a:gd name="T49" fmla="*/ 41 h 1448"/>
                  <a:gd name="T50" fmla="*/ 150 w 2043"/>
                  <a:gd name="T51" fmla="*/ 136 h 1448"/>
                  <a:gd name="T52" fmla="*/ 52 w 2043"/>
                  <a:gd name="T53" fmla="*/ 77 h 1448"/>
                  <a:gd name="T54" fmla="*/ 34 w 2043"/>
                  <a:gd name="T55" fmla="*/ 206 h 1448"/>
                  <a:gd name="T56" fmla="*/ 25 w 2043"/>
                  <a:gd name="T57" fmla="*/ 348 h 1448"/>
                  <a:gd name="T58" fmla="*/ 131 w 2043"/>
                  <a:gd name="T59" fmla="*/ 350 h 1448"/>
                  <a:gd name="T60" fmla="*/ 273 w 2043"/>
                  <a:gd name="T61" fmla="*/ 269 h 1448"/>
                  <a:gd name="T62" fmla="*/ 407 w 2043"/>
                  <a:gd name="T63" fmla="*/ 273 h 1448"/>
                  <a:gd name="T64" fmla="*/ 530 w 2043"/>
                  <a:gd name="T65" fmla="*/ 271 h 1448"/>
                  <a:gd name="T66" fmla="*/ 652 w 2043"/>
                  <a:gd name="T67" fmla="*/ 306 h 1448"/>
                  <a:gd name="T68" fmla="*/ 647 w 2043"/>
                  <a:gd name="T69" fmla="*/ 389 h 1448"/>
                  <a:gd name="T70" fmla="*/ 839 w 2043"/>
                  <a:gd name="T71" fmla="*/ 382 h 1448"/>
                  <a:gd name="T72" fmla="*/ 914 w 2043"/>
                  <a:gd name="T73" fmla="*/ 399 h 1448"/>
                  <a:gd name="T74" fmla="*/ 893 w 2043"/>
                  <a:gd name="T75" fmla="*/ 447 h 1448"/>
                  <a:gd name="T76" fmla="*/ 925 w 2043"/>
                  <a:gd name="T77" fmla="*/ 530 h 1448"/>
                  <a:gd name="T78" fmla="*/ 978 w 2043"/>
                  <a:gd name="T79" fmla="*/ 633 h 1448"/>
                  <a:gd name="T80" fmla="*/ 988 w 2043"/>
                  <a:gd name="T81" fmla="*/ 710 h 1448"/>
                  <a:gd name="T82" fmla="*/ 956 w 2043"/>
                  <a:gd name="T83" fmla="*/ 668 h 1448"/>
                  <a:gd name="T84" fmla="*/ 882 w 2043"/>
                  <a:gd name="T85" fmla="*/ 740 h 1448"/>
                  <a:gd name="T86" fmla="*/ 916 w 2043"/>
                  <a:gd name="T87" fmla="*/ 855 h 1448"/>
                  <a:gd name="T88" fmla="*/ 962 w 2043"/>
                  <a:gd name="T89" fmla="*/ 990 h 1448"/>
                  <a:gd name="T90" fmla="*/ 1062 w 2043"/>
                  <a:gd name="T91" fmla="*/ 981 h 1448"/>
                  <a:gd name="T92" fmla="*/ 1022 w 2043"/>
                  <a:gd name="T93" fmla="*/ 879 h 1448"/>
                  <a:gd name="T94" fmla="*/ 980 w 2043"/>
                  <a:gd name="T95" fmla="*/ 782 h 1448"/>
                  <a:gd name="T96" fmla="*/ 1052 w 2043"/>
                  <a:gd name="T97" fmla="*/ 849 h 1448"/>
                  <a:gd name="T98" fmla="*/ 1090 w 2043"/>
                  <a:gd name="T99" fmla="*/ 855 h 1448"/>
                  <a:gd name="T100" fmla="*/ 1128 w 2043"/>
                  <a:gd name="T101" fmla="*/ 936 h 1448"/>
                  <a:gd name="T102" fmla="*/ 1078 w 2043"/>
                  <a:gd name="T103" fmla="*/ 1030 h 1448"/>
                  <a:gd name="T104" fmla="*/ 1015 w 2043"/>
                  <a:gd name="T105" fmla="*/ 995 h 1448"/>
                  <a:gd name="T106" fmla="*/ 1048 w 2043"/>
                  <a:gd name="T107" fmla="*/ 1055 h 1448"/>
                  <a:gd name="T108" fmla="*/ 1015 w 2043"/>
                  <a:gd name="T109" fmla="*/ 1199 h 1448"/>
                  <a:gd name="T110" fmla="*/ 1064 w 2043"/>
                  <a:gd name="T111" fmla="*/ 1278 h 14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2043" h="1448">
                    <a:moveTo>
                      <a:pt x="993" y="1347"/>
                    </a:moveTo>
                    <a:lnTo>
                      <a:pt x="1022" y="1387"/>
                    </a:lnTo>
                    <a:lnTo>
                      <a:pt x="1012" y="1411"/>
                    </a:lnTo>
                    <a:lnTo>
                      <a:pt x="1025" y="1429"/>
                    </a:lnTo>
                    <a:lnTo>
                      <a:pt x="1042" y="1447"/>
                    </a:lnTo>
                    <a:lnTo>
                      <a:pt x="1070" y="1442"/>
                    </a:lnTo>
                    <a:lnTo>
                      <a:pt x="1096" y="1411"/>
                    </a:lnTo>
                    <a:lnTo>
                      <a:pt x="1128" y="1389"/>
                    </a:lnTo>
                    <a:lnTo>
                      <a:pt x="1142" y="1371"/>
                    </a:lnTo>
                    <a:lnTo>
                      <a:pt x="1136" y="1350"/>
                    </a:lnTo>
                    <a:lnTo>
                      <a:pt x="1132" y="1328"/>
                    </a:lnTo>
                    <a:lnTo>
                      <a:pt x="1132" y="1305"/>
                    </a:lnTo>
                    <a:lnTo>
                      <a:pt x="1148" y="1293"/>
                    </a:lnTo>
                    <a:lnTo>
                      <a:pt x="1148" y="1271"/>
                    </a:lnTo>
                    <a:lnTo>
                      <a:pt x="1142" y="1257"/>
                    </a:lnTo>
                    <a:lnTo>
                      <a:pt x="1154" y="1245"/>
                    </a:lnTo>
                    <a:lnTo>
                      <a:pt x="1173" y="1247"/>
                    </a:lnTo>
                    <a:lnTo>
                      <a:pt x="1180" y="1233"/>
                    </a:lnTo>
                    <a:lnTo>
                      <a:pt x="1180" y="1218"/>
                    </a:lnTo>
                    <a:lnTo>
                      <a:pt x="1186" y="1203"/>
                    </a:lnTo>
                    <a:lnTo>
                      <a:pt x="1231" y="1209"/>
                    </a:lnTo>
                    <a:lnTo>
                      <a:pt x="1248" y="1223"/>
                    </a:lnTo>
                    <a:lnTo>
                      <a:pt x="1328" y="1215"/>
                    </a:lnTo>
                    <a:lnTo>
                      <a:pt x="1332" y="1197"/>
                    </a:lnTo>
                    <a:lnTo>
                      <a:pt x="1308" y="1177"/>
                    </a:lnTo>
                    <a:lnTo>
                      <a:pt x="1252" y="1181"/>
                    </a:lnTo>
                    <a:lnTo>
                      <a:pt x="1226" y="1177"/>
                    </a:lnTo>
                    <a:lnTo>
                      <a:pt x="1218" y="1167"/>
                    </a:lnTo>
                    <a:lnTo>
                      <a:pt x="1218" y="1148"/>
                    </a:lnTo>
                    <a:lnTo>
                      <a:pt x="1226" y="1138"/>
                    </a:lnTo>
                    <a:lnTo>
                      <a:pt x="1248" y="1155"/>
                    </a:lnTo>
                    <a:lnTo>
                      <a:pt x="1280" y="1155"/>
                    </a:lnTo>
                    <a:lnTo>
                      <a:pt x="1300" y="1157"/>
                    </a:lnTo>
                    <a:lnTo>
                      <a:pt x="1321" y="1157"/>
                    </a:lnTo>
                    <a:lnTo>
                      <a:pt x="1338" y="1170"/>
                    </a:lnTo>
                    <a:lnTo>
                      <a:pt x="1366" y="1183"/>
                    </a:lnTo>
                    <a:lnTo>
                      <a:pt x="1387" y="1187"/>
                    </a:lnTo>
                    <a:lnTo>
                      <a:pt x="1387" y="1165"/>
                    </a:lnTo>
                    <a:lnTo>
                      <a:pt x="1405" y="1157"/>
                    </a:lnTo>
                    <a:lnTo>
                      <a:pt x="1398" y="1141"/>
                    </a:lnTo>
                    <a:lnTo>
                      <a:pt x="1383" y="1128"/>
                    </a:lnTo>
                    <a:lnTo>
                      <a:pt x="1386" y="1113"/>
                    </a:lnTo>
                    <a:lnTo>
                      <a:pt x="1395" y="1101"/>
                    </a:lnTo>
                    <a:lnTo>
                      <a:pt x="1412" y="1077"/>
                    </a:lnTo>
                    <a:lnTo>
                      <a:pt x="1424" y="1093"/>
                    </a:lnTo>
                    <a:lnTo>
                      <a:pt x="1414" y="1113"/>
                    </a:lnTo>
                    <a:lnTo>
                      <a:pt x="1430" y="1123"/>
                    </a:lnTo>
                    <a:lnTo>
                      <a:pt x="1445" y="1128"/>
                    </a:lnTo>
                    <a:lnTo>
                      <a:pt x="1461" y="1138"/>
                    </a:lnTo>
                    <a:lnTo>
                      <a:pt x="1485" y="1138"/>
                    </a:lnTo>
                    <a:lnTo>
                      <a:pt x="1504" y="1133"/>
                    </a:lnTo>
                    <a:lnTo>
                      <a:pt x="1511" y="1120"/>
                    </a:lnTo>
                    <a:lnTo>
                      <a:pt x="1511" y="1103"/>
                    </a:lnTo>
                    <a:lnTo>
                      <a:pt x="1521" y="1093"/>
                    </a:lnTo>
                    <a:lnTo>
                      <a:pt x="1543" y="1080"/>
                    </a:lnTo>
                    <a:lnTo>
                      <a:pt x="1551" y="1070"/>
                    </a:lnTo>
                    <a:lnTo>
                      <a:pt x="1547" y="1054"/>
                    </a:lnTo>
                    <a:lnTo>
                      <a:pt x="1554" y="1039"/>
                    </a:lnTo>
                    <a:lnTo>
                      <a:pt x="1578" y="1070"/>
                    </a:lnTo>
                    <a:lnTo>
                      <a:pt x="1589" y="1091"/>
                    </a:lnTo>
                    <a:lnTo>
                      <a:pt x="1593" y="1100"/>
                    </a:lnTo>
                    <a:lnTo>
                      <a:pt x="1605" y="1120"/>
                    </a:lnTo>
                    <a:lnTo>
                      <a:pt x="1614" y="1135"/>
                    </a:lnTo>
                    <a:lnTo>
                      <a:pt x="1612" y="1155"/>
                    </a:lnTo>
                    <a:lnTo>
                      <a:pt x="1611" y="1171"/>
                    </a:lnTo>
                    <a:lnTo>
                      <a:pt x="1621" y="1191"/>
                    </a:lnTo>
                    <a:lnTo>
                      <a:pt x="1641" y="1203"/>
                    </a:lnTo>
                    <a:lnTo>
                      <a:pt x="1662" y="1203"/>
                    </a:lnTo>
                    <a:lnTo>
                      <a:pt x="1683" y="1199"/>
                    </a:lnTo>
                    <a:lnTo>
                      <a:pt x="1721" y="1203"/>
                    </a:lnTo>
                    <a:lnTo>
                      <a:pt x="1762" y="1228"/>
                    </a:lnTo>
                    <a:lnTo>
                      <a:pt x="1784" y="1223"/>
                    </a:lnTo>
                    <a:lnTo>
                      <a:pt x="1800" y="1244"/>
                    </a:lnTo>
                    <a:lnTo>
                      <a:pt x="1816" y="1257"/>
                    </a:lnTo>
                    <a:lnTo>
                      <a:pt x="1849" y="1271"/>
                    </a:lnTo>
                    <a:lnTo>
                      <a:pt x="1869" y="1268"/>
                    </a:lnTo>
                    <a:lnTo>
                      <a:pt x="1895" y="1277"/>
                    </a:lnTo>
                    <a:lnTo>
                      <a:pt x="1923" y="1297"/>
                    </a:lnTo>
                    <a:lnTo>
                      <a:pt x="1959" y="1335"/>
                    </a:lnTo>
                    <a:lnTo>
                      <a:pt x="1990" y="1358"/>
                    </a:lnTo>
                    <a:lnTo>
                      <a:pt x="2007" y="1326"/>
                    </a:lnTo>
                    <a:lnTo>
                      <a:pt x="2014" y="1299"/>
                    </a:lnTo>
                    <a:lnTo>
                      <a:pt x="2030" y="1264"/>
                    </a:lnTo>
                    <a:lnTo>
                      <a:pt x="2038" y="1215"/>
                    </a:lnTo>
                    <a:lnTo>
                      <a:pt x="2042" y="1159"/>
                    </a:lnTo>
                    <a:lnTo>
                      <a:pt x="2035" y="1151"/>
                    </a:lnTo>
                    <a:lnTo>
                      <a:pt x="2040" y="1085"/>
                    </a:lnTo>
                    <a:lnTo>
                      <a:pt x="2039" y="1045"/>
                    </a:lnTo>
                    <a:lnTo>
                      <a:pt x="2030" y="1019"/>
                    </a:lnTo>
                    <a:lnTo>
                      <a:pt x="2030" y="981"/>
                    </a:lnTo>
                    <a:lnTo>
                      <a:pt x="2013" y="964"/>
                    </a:lnTo>
                    <a:lnTo>
                      <a:pt x="2004" y="948"/>
                    </a:lnTo>
                    <a:lnTo>
                      <a:pt x="1994" y="921"/>
                    </a:lnTo>
                    <a:lnTo>
                      <a:pt x="1994" y="903"/>
                    </a:lnTo>
                    <a:lnTo>
                      <a:pt x="1981" y="887"/>
                    </a:lnTo>
                    <a:lnTo>
                      <a:pt x="1958" y="887"/>
                    </a:lnTo>
                    <a:lnTo>
                      <a:pt x="1940" y="887"/>
                    </a:lnTo>
                    <a:lnTo>
                      <a:pt x="1932" y="904"/>
                    </a:lnTo>
                    <a:lnTo>
                      <a:pt x="1916" y="907"/>
                    </a:lnTo>
                    <a:lnTo>
                      <a:pt x="1894" y="907"/>
                    </a:lnTo>
                    <a:lnTo>
                      <a:pt x="1894" y="936"/>
                    </a:lnTo>
                    <a:lnTo>
                      <a:pt x="1903" y="955"/>
                    </a:lnTo>
                    <a:lnTo>
                      <a:pt x="1897" y="972"/>
                    </a:lnTo>
                    <a:lnTo>
                      <a:pt x="1892" y="991"/>
                    </a:lnTo>
                    <a:lnTo>
                      <a:pt x="1875" y="997"/>
                    </a:lnTo>
                    <a:lnTo>
                      <a:pt x="1859" y="995"/>
                    </a:lnTo>
                    <a:lnTo>
                      <a:pt x="1847" y="990"/>
                    </a:lnTo>
                    <a:lnTo>
                      <a:pt x="1836" y="985"/>
                    </a:lnTo>
                    <a:lnTo>
                      <a:pt x="1826" y="985"/>
                    </a:lnTo>
                    <a:lnTo>
                      <a:pt x="1811" y="982"/>
                    </a:lnTo>
                    <a:lnTo>
                      <a:pt x="1794" y="981"/>
                    </a:lnTo>
                    <a:lnTo>
                      <a:pt x="1778" y="980"/>
                    </a:lnTo>
                    <a:lnTo>
                      <a:pt x="1768" y="959"/>
                    </a:lnTo>
                    <a:lnTo>
                      <a:pt x="1788" y="946"/>
                    </a:lnTo>
                    <a:lnTo>
                      <a:pt x="1800" y="945"/>
                    </a:lnTo>
                    <a:lnTo>
                      <a:pt x="1807" y="949"/>
                    </a:lnTo>
                    <a:lnTo>
                      <a:pt x="1821" y="948"/>
                    </a:lnTo>
                    <a:lnTo>
                      <a:pt x="1849" y="933"/>
                    </a:lnTo>
                    <a:lnTo>
                      <a:pt x="1860" y="911"/>
                    </a:lnTo>
                    <a:lnTo>
                      <a:pt x="1879" y="887"/>
                    </a:lnTo>
                    <a:lnTo>
                      <a:pt x="1894" y="863"/>
                    </a:lnTo>
                    <a:lnTo>
                      <a:pt x="1905" y="846"/>
                    </a:lnTo>
                    <a:lnTo>
                      <a:pt x="1921" y="830"/>
                    </a:lnTo>
                    <a:lnTo>
                      <a:pt x="1923" y="808"/>
                    </a:lnTo>
                    <a:lnTo>
                      <a:pt x="1937" y="765"/>
                    </a:lnTo>
                    <a:lnTo>
                      <a:pt x="1875" y="678"/>
                    </a:lnTo>
                    <a:lnTo>
                      <a:pt x="1816" y="598"/>
                    </a:lnTo>
                    <a:lnTo>
                      <a:pt x="1756" y="531"/>
                    </a:lnTo>
                    <a:lnTo>
                      <a:pt x="1695" y="472"/>
                    </a:lnTo>
                    <a:lnTo>
                      <a:pt x="1649" y="428"/>
                    </a:lnTo>
                    <a:lnTo>
                      <a:pt x="1611" y="392"/>
                    </a:lnTo>
                    <a:lnTo>
                      <a:pt x="1559" y="351"/>
                    </a:lnTo>
                    <a:lnTo>
                      <a:pt x="1506" y="312"/>
                    </a:lnTo>
                    <a:lnTo>
                      <a:pt x="1440" y="263"/>
                    </a:lnTo>
                    <a:lnTo>
                      <a:pt x="1383" y="226"/>
                    </a:lnTo>
                    <a:lnTo>
                      <a:pt x="1328" y="197"/>
                    </a:lnTo>
                    <a:lnTo>
                      <a:pt x="1271" y="170"/>
                    </a:lnTo>
                    <a:lnTo>
                      <a:pt x="1202" y="138"/>
                    </a:lnTo>
                    <a:lnTo>
                      <a:pt x="1104" y="99"/>
                    </a:lnTo>
                    <a:lnTo>
                      <a:pt x="1001" y="64"/>
                    </a:lnTo>
                    <a:lnTo>
                      <a:pt x="911" y="41"/>
                    </a:lnTo>
                    <a:lnTo>
                      <a:pt x="845" y="28"/>
                    </a:lnTo>
                    <a:lnTo>
                      <a:pt x="752" y="13"/>
                    </a:lnTo>
                    <a:lnTo>
                      <a:pt x="640" y="3"/>
                    </a:lnTo>
                    <a:lnTo>
                      <a:pt x="492" y="0"/>
                    </a:lnTo>
                    <a:lnTo>
                      <a:pt x="376" y="9"/>
                    </a:lnTo>
                    <a:lnTo>
                      <a:pt x="364" y="28"/>
                    </a:lnTo>
                    <a:lnTo>
                      <a:pt x="343" y="35"/>
                    </a:lnTo>
                    <a:lnTo>
                      <a:pt x="327" y="41"/>
                    </a:lnTo>
                    <a:lnTo>
                      <a:pt x="296" y="41"/>
                    </a:lnTo>
                    <a:lnTo>
                      <a:pt x="266" y="52"/>
                    </a:lnTo>
                    <a:lnTo>
                      <a:pt x="228" y="57"/>
                    </a:lnTo>
                    <a:lnTo>
                      <a:pt x="202" y="86"/>
                    </a:lnTo>
                    <a:lnTo>
                      <a:pt x="198" y="109"/>
                    </a:lnTo>
                    <a:lnTo>
                      <a:pt x="176" y="138"/>
                    </a:lnTo>
                    <a:lnTo>
                      <a:pt x="150" y="136"/>
                    </a:lnTo>
                    <a:lnTo>
                      <a:pt x="125" y="161"/>
                    </a:lnTo>
                    <a:lnTo>
                      <a:pt x="125" y="128"/>
                    </a:lnTo>
                    <a:lnTo>
                      <a:pt x="147" y="74"/>
                    </a:lnTo>
                    <a:lnTo>
                      <a:pt x="150" y="49"/>
                    </a:lnTo>
                    <a:lnTo>
                      <a:pt x="95" y="65"/>
                    </a:lnTo>
                    <a:lnTo>
                      <a:pt x="52" y="77"/>
                    </a:lnTo>
                    <a:lnTo>
                      <a:pt x="55" y="97"/>
                    </a:lnTo>
                    <a:lnTo>
                      <a:pt x="89" y="120"/>
                    </a:lnTo>
                    <a:lnTo>
                      <a:pt x="84" y="138"/>
                    </a:lnTo>
                    <a:lnTo>
                      <a:pt x="79" y="163"/>
                    </a:lnTo>
                    <a:lnTo>
                      <a:pt x="60" y="184"/>
                    </a:lnTo>
                    <a:lnTo>
                      <a:pt x="34" y="206"/>
                    </a:lnTo>
                    <a:lnTo>
                      <a:pt x="31" y="239"/>
                    </a:lnTo>
                    <a:lnTo>
                      <a:pt x="19" y="271"/>
                    </a:lnTo>
                    <a:lnTo>
                      <a:pt x="22" y="296"/>
                    </a:lnTo>
                    <a:lnTo>
                      <a:pt x="55" y="293"/>
                    </a:lnTo>
                    <a:lnTo>
                      <a:pt x="52" y="332"/>
                    </a:lnTo>
                    <a:lnTo>
                      <a:pt x="25" y="348"/>
                    </a:lnTo>
                    <a:lnTo>
                      <a:pt x="0" y="373"/>
                    </a:lnTo>
                    <a:lnTo>
                      <a:pt x="29" y="401"/>
                    </a:lnTo>
                    <a:lnTo>
                      <a:pt x="61" y="370"/>
                    </a:lnTo>
                    <a:lnTo>
                      <a:pt x="79" y="367"/>
                    </a:lnTo>
                    <a:lnTo>
                      <a:pt x="108" y="360"/>
                    </a:lnTo>
                    <a:lnTo>
                      <a:pt x="131" y="350"/>
                    </a:lnTo>
                    <a:lnTo>
                      <a:pt x="150" y="348"/>
                    </a:lnTo>
                    <a:lnTo>
                      <a:pt x="176" y="325"/>
                    </a:lnTo>
                    <a:lnTo>
                      <a:pt x="199" y="292"/>
                    </a:lnTo>
                    <a:lnTo>
                      <a:pt x="222" y="286"/>
                    </a:lnTo>
                    <a:lnTo>
                      <a:pt x="243" y="276"/>
                    </a:lnTo>
                    <a:lnTo>
                      <a:pt x="273" y="269"/>
                    </a:lnTo>
                    <a:lnTo>
                      <a:pt x="285" y="276"/>
                    </a:lnTo>
                    <a:lnTo>
                      <a:pt x="303" y="271"/>
                    </a:lnTo>
                    <a:lnTo>
                      <a:pt x="319" y="266"/>
                    </a:lnTo>
                    <a:lnTo>
                      <a:pt x="356" y="264"/>
                    </a:lnTo>
                    <a:lnTo>
                      <a:pt x="369" y="270"/>
                    </a:lnTo>
                    <a:lnTo>
                      <a:pt x="407" y="273"/>
                    </a:lnTo>
                    <a:lnTo>
                      <a:pt x="433" y="266"/>
                    </a:lnTo>
                    <a:lnTo>
                      <a:pt x="453" y="245"/>
                    </a:lnTo>
                    <a:lnTo>
                      <a:pt x="486" y="250"/>
                    </a:lnTo>
                    <a:lnTo>
                      <a:pt x="515" y="245"/>
                    </a:lnTo>
                    <a:lnTo>
                      <a:pt x="533" y="245"/>
                    </a:lnTo>
                    <a:lnTo>
                      <a:pt x="530" y="271"/>
                    </a:lnTo>
                    <a:lnTo>
                      <a:pt x="540" y="282"/>
                    </a:lnTo>
                    <a:lnTo>
                      <a:pt x="559" y="292"/>
                    </a:lnTo>
                    <a:lnTo>
                      <a:pt x="579" y="279"/>
                    </a:lnTo>
                    <a:lnTo>
                      <a:pt x="601" y="287"/>
                    </a:lnTo>
                    <a:lnTo>
                      <a:pt x="624" y="299"/>
                    </a:lnTo>
                    <a:lnTo>
                      <a:pt x="652" y="306"/>
                    </a:lnTo>
                    <a:lnTo>
                      <a:pt x="695" y="312"/>
                    </a:lnTo>
                    <a:lnTo>
                      <a:pt x="644" y="319"/>
                    </a:lnTo>
                    <a:lnTo>
                      <a:pt x="624" y="325"/>
                    </a:lnTo>
                    <a:lnTo>
                      <a:pt x="615" y="337"/>
                    </a:lnTo>
                    <a:lnTo>
                      <a:pt x="631" y="372"/>
                    </a:lnTo>
                    <a:lnTo>
                      <a:pt x="647" y="389"/>
                    </a:lnTo>
                    <a:lnTo>
                      <a:pt x="682" y="385"/>
                    </a:lnTo>
                    <a:lnTo>
                      <a:pt x="708" y="392"/>
                    </a:lnTo>
                    <a:lnTo>
                      <a:pt x="739" y="406"/>
                    </a:lnTo>
                    <a:lnTo>
                      <a:pt x="772" y="408"/>
                    </a:lnTo>
                    <a:lnTo>
                      <a:pt x="793" y="411"/>
                    </a:lnTo>
                    <a:lnTo>
                      <a:pt x="839" y="382"/>
                    </a:lnTo>
                    <a:lnTo>
                      <a:pt x="851" y="383"/>
                    </a:lnTo>
                    <a:lnTo>
                      <a:pt x="826" y="408"/>
                    </a:lnTo>
                    <a:lnTo>
                      <a:pt x="853" y="440"/>
                    </a:lnTo>
                    <a:lnTo>
                      <a:pt x="904" y="428"/>
                    </a:lnTo>
                    <a:lnTo>
                      <a:pt x="914" y="421"/>
                    </a:lnTo>
                    <a:lnTo>
                      <a:pt x="914" y="399"/>
                    </a:lnTo>
                    <a:lnTo>
                      <a:pt x="933" y="408"/>
                    </a:lnTo>
                    <a:lnTo>
                      <a:pt x="970" y="434"/>
                    </a:lnTo>
                    <a:lnTo>
                      <a:pt x="933" y="430"/>
                    </a:lnTo>
                    <a:lnTo>
                      <a:pt x="925" y="437"/>
                    </a:lnTo>
                    <a:lnTo>
                      <a:pt x="911" y="441"/>
                    </a:lnTo>
                    <a:lnTo>
                      <a:pt x="893" y="447"/>
                    </a:lnTo>
                    <a:lnTo>
                      <a:pt x="872" y="448"/>
                    </a:lnTo>
                    <a:lnTo>
                      <a:pt x="851" y="466"/>
                    </a:lnTo>
                    <a:lnTo>
                      <a:pt x="872" y="476"/>
                    </a:lnTo>
                    <a:lnTo>
                      <a:pt x="938" y="475"/>
                    </a:lnTo>
                    <a:lnTo>
                      <a:pt x="932" y="499"/>
                    </a:lnTo>
                    <a:lnTo>
                      <a:pt x="925" y="530"/>
                    </a:lnTo>
                    <a:lnTo>
                      <a:pt x="945" y="533"/>
                    </a:lnTo>
                    <a:lnTo>
                      <a:pt x="959" y="544"/>
                    </a:lnTo>
                    <a:lnTo>
                      <a:pt x="967" y="579"/>
                    </a:lnTo>
                    <a:lnTo>
                      <a:pt x="980" y="594"/>
                    </a:lnTo>
                    <a:lnTo>
                      <a:pt x="978" y="611"/>
                    </a:lnTo>
                    <a:lnTo>
                      <a:pt x="978" y="633"/>
                    </a:lnTo>
                    <a:lnTo>
                      <a:pt x="1041" y="688"/>
                    </a:lnTo>
                    <a:lnTo>
                      <a:pt x="1036" y="710"/>
                    </a:lnTo>
                    <a:lnTo>
                      <a:pt x="1026" y="718"/>
                    </a:lnTo>
                    <a:lnTo>
                      <a:pt x="1015" y="713"/>
                    </a:lnTo>
                    <a:lnTo>
                      <a:pt x="1001" y="708"/>
                    </a:lnTo>
                    <a:lnTo>
                      <a:pt x="988" y="710"/>
                    </a:lnTo>
                    <a:lnTo>
                      <a:pt x="983" y="710"/>
                    </a:lnTo>
                    <a:lnTo>
                      <a:pt x="1006" y="684"/>
                    </a:lnTo>
                    <a:lnTo>
                      <a:pt x="1001" y="668"/>
                    </a:lnTo>
                    <a:lnTo>
                      <a:pt x="980" y="660"/>
                    </a:lnTo>
                    <a:lnTo>
                      <a:pt x="970" y="662"/>
                    </a:lnTo>
                    <a:lnTo>
                      <a:pt x="956" y="668"/>
                    </a:lnTo>
                    <a:lnTo>
                      <a:pt x="935" y="678"/>
                    </a:lnTo>
                    <a:lnTo>
                      <a:pt x="925" y="688"/>
                    </a:lnTo>
                    <a:lnTo>
                      <a:pt x="898" y="691"/>
                    </a:lnTo>
                    <a:lnTo>
                      <a:pt x="880" y="691"/>
                    </a:lnTo>
                    <a:lnTo>
                      <a:pt x="882" y="713"/>
                    </a:lnTo>
                    <a:lnTo>
                      <a:pt x="882" y="740"/>
                    </a:lnTo>
                    <a:lnTo>
                      <a:pt x="880" y="766"/>
                    </a:lnTo>
                    <a:lnTo>
                      <a:pt x="884" y="789"/>
                    </a:lnTo>
                    <a:lnTo>
                      <a:pt x="893" y="808"/>
                    </a:lnTo>
                    <a:lnTo>
                      <a:pt x="890" y="827"/>
                    </a:lnTo>
                    <a:lnTo>
                      <a:pt x="900" y="842"/>
                    </a:lnTo>
                    <a:lnTo>
                      <a:pt x="916" y="855"/>
                    </a:lnTo>
                    <a:lnTo>
                      <a:pt x="914" y="869"/>
                    </a:lnTo>
                    <a:lnTo>
                      <a:pt x="932" y="879"/>
                    </a:lnTo>
                    <a:lnTo>
                      <a:pt x="922" y="904"/>
                    </a:lnTo>
                    <a:lnTo>
                      <a:pt x="925" y="933"/>
                    </a:lnTo>
                    <a:lnTo>
                      <a:pt x="936" y="955"/>
                    </a:lnTo>
                    <a:lnTo>
                      <a:pt x="962" y="990"/>
                    </a:lnTo>
                    <a:lnTo>
                      <a:pt x="974" y="990"/>
                    </a:lnTo>
                    <a:lnTo>
                      <a:pt x="988" y="995"/>
                    </a:lnTo>
                    <a:lnTo>
                      <a:pt x="1012" y="971"/>
                    </a:lnTo>
                    <a:lnTo>
                      <a:pt x="1026" y="958"/>
                    </a:lnTo>
                    <a:lnTo>
                      <a:pt x="1046" y="977"/>
                    </a:lnTo>
                    <a:lnTo>
                      <a:pt x="1062" y="981"/>
                    </a:lnTo>
                    <a:lnTo>
                      <a:pt x="1083" y="975"/>
                    </a:lnTo>
                    <a:lnTo>
                      <a:pt x="1084" y="953"/>
                    </a:lnTo>
                    <a:lnTo>
                      <a:pt x="1064" y="929"/>
                    </a:lnTo>
                    <a:lnTo>
                      <a:pt x="1046" y="913"/>
                    </a:lnTo>
                    <a:lnTo>
                      <a:pt x="1042" y="895"/>
                    </a:lnTo>
                    <a:lnTo>
                      <a:pt x="1022" y="879"/>
                    </a:lnTo>
                    <a:lnTo>
                      <a:pt x="1006" y="875"/>
                    </a:lnTo>
                    <a:lnTo>
                      <a:pt x="1000" y="849"/>
                    </a:lnTo>
                    <a:lnTo>
                      <a:pt x="988" y="832"/>
                    </a:lnTo>
                    <a:lnTo>
                      <a:pt x="978" y="820"/>
                    </a:lnTo>
                    <a:lnTo>
                      <a:pt x="974" y="788"/>
                    </a:lnTo>
                    <a:lnTo>
                      <a:pt x="980" y="782"/>
                    </a:lnTo>
                    <a:lnTo>
                      <a:pt x="1000" y="803"/>
                    </a:lnTo>
                    <a:lnTo>
                      <a:pt x="1001" y="820"/>
                    </a:lnTo>
                    <a:lnTo>
                      <a:pt x="1015" y="837"/>
                    </a:lnTo>
                    <a:lnTo>
                      <a:pt x="1030" y="853"/>
                    </a:lnTo>
                    <a:lnTo>
                      <a:pt x="1041" y="863"/>
                    </a:lnTo>
                    <a:lnTo>
                      <a:pt x="1052" y="849"/>
                    </a:lnTo>
                    <a:lnTo>
                      <a:pt x="1062" y="842"/>
                    </a:lnTo>
                    <a:lnTo>
                      <a:pt x="1074" y="837"/>
                    </a:lnTo>
                    <a:lnTo>
                      <a:pt x="1078" y="824"/>
                    </a:lnTo>
                    <a:lnTo>
                      <a:pt x="1094" y="820"/>
                    </a:lnTo>
                    <a:lnTo>
                      <a:pt x="1083" y="837"/>
                    </a:lnTo>
                    <a:lnTo>
                      <a:pt x="1090" y="855"/>
                    </a:lnTo>
                    <a:lnTo>
                      <a:pt x="1106" y="863"/>
                    </a:lnTo>
                    <a:lnTo>
                      <a:pt x="1104" y="879"/>
                    </a:lnTo>
                    <a:lnTo>
                      <a:pt x="1090" y="895"/>
                    </a:lnTo>
                    <a:lnTo>
                      <a:pt x="1096" y="911"/>
                    </a:lnTo>
                    <a:lnTo>
                      <a:pt x="1115" y="921"/>
                    </a:lnTo>
                    <a:lnTo>
                      <a:pt x="1128" y="936"/>
                    </a:lnTo>
                    <a:lnTo>
                      <a:pt x="1115" y="955"/>
                    </a:lnTo>
                    <a:lnTo>
                      <a:pt x="1104" y="975"/>
                    </a:lnTo>
                    <a:lnTo>
                      <a:pt x="1106" y="987"/>
                    </a:lnTo>
                    <a:lnTo>
                      <a:pt x="1099" y="1003"/>
                    </a:lnTo>
                    <a:lnTo>
                      <a:pt x="1090" y="1019"/>
                    </a:lnTo>
                    <a:lnTo>
                      <a:pt x="1078" y="1030"/>
                    </a:lnTo>
                    <a:lnTo>
                      <a:pt x="1068" y="1019"/>
                    </a:lnTo>
                    <a:lnTo>
                      <a:pt x="1048" y="1019"/>
                    </a:lnTo>
                    <a:lnTo>
                      <a:pt x="1038" y="1006"/>
                    </a:lnTo>
                    <a:lnTo>
                      <a:pt x="1033" y="990"/>
                    </a:lnTo>
                    <a:lnTo>
                      <a:pt x="1019" y="985"/>
                    </a:lnTo>
                    <a:lnTo>
                      <a:pt x="1015" y="995"/>
                    </a:lnTo>
                    <a:lnTo>
                      <a:pt x="1022" y="1006"/>
                    </a:lnTo>
                    <a:lnTo>
                      <a:pt x="1025" y="1022"/>
                    </a:lnTo>
                    <a:lnTo>
                      <a:pt x="1025" y="1035"/>
                    </a:lnTo>
                    <a:lnTo>
                      <a:pt x="1038" y="1033"/>
                    </a:lnTo>
                    <a:lnTo>
                      <a:pt x="1048" y="1039"/>
                    </a:lnTo>
                    <a:lnTo>
                      <a:pt x="1048" y="1055"/>
                    </a:lnTo>
                    <a:lnTo>
                      <a:pt x="1036" y="1075"/>
                    </a:lnTo>
                    <a:lnTo>
                      <a:pt x="1041" y="1101"/>
                    </a:lnTo>
                    <a:lnTo>
                      <a:pt x="1033" y="1133"/>
                    </a:lnTo>
                    <a:lnTo>
                      <a:pt x="1038" y="1165"/>
                    </a:lnTo>
                    <a:lnTo>
                      <a:pt x="1033" y="1183"/>
                    </a:lnTo>
                    <a:lnTo>
                      <a:pt x="1015" y="1199"/>
                    </a:lnTo>
                    <a:lnTo>
                      <a:pt x="1015" y="1215"/>
                    </a:lnTo>
                    <a:lnTo>
                      <a:pt x="1025" y="1233"/>
                    </a:lnTo>
                    <a:lnTo>
                      <a:pt x="1042" y="1238"/>
                    </a:lnTo>
                    <a:lnTo>
                      <a:pt x="1064" y="1251"/>
                    </a:lnTo>
                    <a:lnTo>
                      <a:pt x="1073" y="1271"/>
                    </a:lnTo>
                    <a:lnTo>
                      <a:pt x="1064" y="1278"/>
                    </a:lnTo>
                    <a:lnTo>
                      <a:pt x="1041" y="1303"/>
                    </a:lnTo>
                    <a:lnTo>
                      <a:pt x="1016" y="1315"/>
                    </a:lnTo>
                    <a:lnTo>
                      <a:pt x="993" y="1347"/>
                    </a:lnTo>
                  </a:path>
                </a:pathLst>
              </a:custGeom>
              <a:solidFill>
                <a:srgbClr val="008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26729" name="Group 1129">
                <a:extLst>
                  <a:ext uri="{FF2B5EF4-FFF2-40B4-BE49-F238E27FC236}">
                    <a16:creationId xmlns:a16="http://schemas.microsoft.com/office/drawing/2014/main" id="{717EE106-C3F6-4A80-9580-3213C22D7B6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505" y="1165"/>
                <a:ext cx="685" cy="772"/>
                <a:chOff x="2505" y="1165"/>
                <a:chExt cx="685" cy="772"/>
              </a:xfrm>
            </p:grpSpPr>
            <p:sp>
              <p:nvSpPr>
                <p:cNvPr id="26730" name="Freeform 1130">
                  <a:extLst>
                    <a:ext uri="{FF2B5EF4-FFF2-40B4-BE49-F238E27FC236}">
                      <a16:creationId xmlns:a16="http://schemas.microsoft.com/office/drawing/2014/main" id="{98CEA760-8952-4CB2-8EA9-D9567A94351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640" y="1779"/>
                  <a:ext cx="48" cy="64"/>
                </a:xfrm>
                <a:custGeom>
                  <a:avLst/>
                  <a:gdLst>
                    <a:gd name="T0" fmla="*/ 4 w 48"/>
                    <a:gd name="T1" fmla="*/ 0 h 64"/>
                    <a:gd name="T2" fmla="*/ 0 w 48"/>
                    <a:gd name="T3" fmla="*/ 24 h 64"/>
                    <a:gd name="T4" fmla="*/ 4 w 48"/>
                    <a:gd name="T5" fmla="*/ 51 h 64"/>
                    <a:gd name="T6" fmla="*/ 18 w 48"/>
                    <a:gd name="T7" fmla="*/ 51 h 64"/>
                    <a:gd name="T8" fmla="*/ 47 w 48"/>
                    <a:gd name="T9" fmla="*/ 63 h 64"/>
                    <a:gd name="T10" fmla="*/ 36 w 48"/>
                    <a:gd name="T11" fmla="*/ 37 h 64"/>
                    <a:gd name="T12" fmla="*/ 40 w 48"/>
                    <a:gd name="T13" fmla="*/ 25 h 64"/>
                    <a:gd name="T14" fmla="*/ 4 w 48"/>
                    <a:gd name="T15" fmla="*/ 0 h 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48" h="64">
                      <a:moveTo>
                        <a:pt x="4" y="0"/>
                      </a:moveTo>
                      <a:lnTo>
                        <a:pt x="0" y="24"/>
                      </a:lnTo>
                      <a:lnTo>
                        <a:pt x="4" y="51"/>
                      </a:lnTo>
                      <a:lnTo>
                        <a:pt x="18" y="51"/>
                      </a:lnTo>
                      <a:lnTo>
                        <a:pt x="47" y="63"/>
                      </a:lnTo>
                      <a:lnTo>
                        <a:pt x="36" y="37"/>
                      </a:lnTo>
                      <a:lnTo>
                        <a:pt x="40" y="25"/>
                      </a:lnTo>
                      <a:lnTo>
                        <a:pt x="4" y="0"/>
                      </a:lnTo>
                    </a:path>
                  </a:pathLst>
                </a:custGeom>
                <a:solidFill>
                  <a:srgbClr val="008000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26731" name="Freeform 1131">
                  <a:extLst>
                    <a:ext uri="{FF2B5EF4-FFF2-40B4-BE49-F238E27FC236}">
                      <a16:creationId xmlns:a16="http://schemas.microsoft.com/office/drawing/2014/main" id="{D3778C8A-C63F-42C3-9059-ACEC03D2E5B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642" y="1707"/>
                  <a:ext cx="125" cy="152"/>
                </a:xfrm>
                <a:custGeom>
                  <a:avLst/>
                  <a:gdLst>
                    <a:gd name="T0" fmla="*/ 6 w 125"/>
                    <a:gd name="T1" fmla="*/ 0 h 152"/>
                    <a:gd name="T2" fmla="*/ 45 w 125"/>
                    <a:gd name="T3" fmla="*/ 22 h 152"/>
                    <a:gd name="T4" fmla="*/ 58 w 125"/>
                    <a:gd name="T5" fmla="*/ 22 h 152"/>
                    <a:gd name="T6" fmla="*/ 60 w 125"/>
                    <a:gd name="T7" fmla="*/ 43 h 152"/>
                    <a:gd name="T8" fmla="*/ 74 w 125"/>
                    <a:gd name="T9" fmla="*/ 58 h 152"/>
                    <a:gd name="T10" fmla="*/ 86 w 125"/>
                    <a:gd name="T11" fmla="*/ 72 h 152"/>
                    <a:gd name="T12" fmla="*/ 103 w 125"/>
                    <a:gd name="T13" fmla="*/ 68 h 152"/>
                    <a:gd name="T14" fmla="*/ 121 w 125"/>
                    <a:gd name="T15" fmla="*/ 85 h 152"/>
                    <a:gd name="T16" fmla="*/ 117 w 125"/>
                    <a:gd name="T17" fmla="*/ 103 h 152"/>
                    <a:gd name="T18" fmla="*/ 124 w 125"/>
                    <a:gd name="T19" fmla="*/ 113 h 152"/>
                    <a:gd name="T20" fmla="*/ 103 w 125"/>
                    <a:gd name="T21" fmla="*/ 133 h 152"/>
                    <a:gd name="T22" fmla="*/ 86 w 125"/>
                    <a:gd name="T23" fmla="*/ 149 h 152"/>
                    <a:gd name="T24" fmla="*/ 74 w 125"/>
                    <a:gd name="T25" fmla="*/ 151 h 152"/>
                    <a:gd name="T26" fmla="*/ 72 w 125"/>
                    <a:gd name="T27" fmla="*/ 139 h 152"/>
                    <a:gd name="T28" fmla="*/ 76 w 125"/>
                    <a:gd name="T29" fmla="*/ 123 h 152"/>
                    <a:gd name="T30" fmla="*/ 72 w 125"/>
                    <a:gd name="T31" fmla="*/ 109 h 152"/>
                    <a:gd name="T32" fmla="*/ 69 w 125"/>
                    <a:gd name="T33" fmla="*/ 80 h 152"/>
                    <a:gd name="T34" fmla="*/ 50 w 125"/>
                    <a:gd name="T35" fmla="*/ 65 h 152"/>
                    <a:gd name="T36" fmla="*/ 28 w 125"/>
                    <a:gd name="T37" fmla="*/ 64 h 152"/>
                    <a:gd name="T38" fmla="*/ 27 w 125"/>
                    <a:gd name="T39" fmla="*/ 53 h 152"/>
                    <a:gd name="T40" fmla="*/ 18 w 125"/>
                    <a:gd name="T41" fmla="*/ 43 h 152"/>
                    <a:gd name="T42" fmla="*/ 0 w 125"/>
                    <a:gd name="T43" fmla="*/ 32 h 152"/>
                    <a:gd name="T44" fmla="*/ 6 w 125"/>
                    <a:gd name="T45" fmla="*/ 0 h 15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25" h="152">
                      <a:moveTo>
                        <a:pt x="6" y="0"/>
                      </a:moveTo>
                      <a:lnTo>
                        <a:pt x="45" y="22"/>
                      </a:lnTo>
                      <a:lnTo>
                        <a:pt x="58" y="22"/>
                      </a:lnTo>
                      <a:lnTo>
                        <a:pt x="60" y="43"/>
                      </a:lnTo>
                      <a:lnTo>
                        <a:pt x="74" y="58"/>
                      </a:lnTo>
                      <a:lnTo>
                        <a:pt x="86" y="72"/>
                      </a:lnTo>
                      <a:lnTo>
                        <a:pt x="103" y="68"/>
                      </a:lnTo>
                      <a:lnTo>
                        <a:pt x="121" y="85"/>
                      </a:lnTo>
                      <a:lnTo>
                        <a:pt x="117" y="103"/>
                      </a:lnTo>
                      <a:lnTo>
                        <a:pt x="124" y="113"/>
                      </a:lnTo>
                      <a:lnTo>
                        <a:pt x="103" y="133"/>
                      </a:lnTo>
                      <a:lnTo>
                        <a:pt x="86" y="149"/>
                      </a:lnTo>
                      <a:lnTo>
                        <a:pt x="74" y="151"/>
                      </a:lnTo>
                      <a:lnTo>
                        <a:pt x="72" y="139"/>
                      </a:lnTo>
                      <a:lnTo>
                        <a:pt x="76" y="123"/>
                      </a:lnTo>
                      <a:lnTo>
                        <a:pt x="72" y="109"/>
                      </a:lnTo>
                      <a:lnTo>
                        <a:pt x="69" y="80"/>
                      </a:lnTo>
                      <a:lnTo>
                        <a:pt x="50" y="65"/>
                      </a:lnTo>
                      <a:lnTo>
                        <a:pt x="28" y="64"/>
                      </a:lnTo>
                      <a:lnTo>
                        <a:pt x="27" y="53"/>
                      </a:lnTo>
                      <a:lnTo>
                        <a:pt x="18" y="43"/>
                      </a:lnTo>
                      <a:lnTo>
                        <a:pt x="0" y="32"/>
                      </a:lnTo>
                      <a:lnTo>
                        <a:pt x="6" y="0"/>
                      </a:lnTo>
                    </a:path>
                  </a:pathLst>
                </a:custGeom>
                <a:solidFill>
                  <a:srgbClr val="008000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26732" name="Freeform 1132">
                  <a:extLst>
                    <a:ext uri="{FF2B5EF4-FFF2-40B4-BE49-F238E27FC236}">
                      <a16:creationId xmlns:a16="http://schemas.microsoft.com/office/drawing/2014/main" id="{EFA6D40F-C0BE-4954-B1BF-5E9EB9BC8A1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50" y="1892"/>
                  <a:ext cx="37" cy="45"/>
                </a:xfrm>
                <a:custGeom>
                  <a:avLst/>
                  <a:gdLst>
                    <a:gd name="T0" fmla="*/ 0 w 37"/>
                    <a:gd name="T1" fmla="*/ 0 h 45"/>
                    <a:gd name="T2" fmla="*/ 7 w 37"/>
                    <a:gd name="T3" fmla="*/ 40 h 45"/>
                    <a:gd name="T4" fmla="*/ 36 w 37"/>
                    <a:gd name="T5" fmla="*/ 44 h 45"/>
                    <a:gd name="T6" fmla="*/ 0 w 37"/>
                    <a:gd name="T7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7" h="45">
                      <a:moveTo>
                        <a:pt x="0" y="0"/>
                      </a:moveTo>
                      <a:lnTo>
                        <a:pt x="7" y="40"/>
                      </a:lnTo>
                      <a:lnTo>
                        <a:pt x="36" y="44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8000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26733" name="Freeform 1133">
                  <a:extLst>
                    <a:ext uri="{FF2B5EF4-FFF2-40B4-BE49-F238E27FC236}">
                      <a16:creationId xmlns:a16="http://schemas.microsoft.com/office/drawing/2014/main" id="{879C359E-892E-4FEB-9102-C94F6BD0234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039" y="1901"/>
                  <a:ext cx="46" cy="36"/>
                </a:xfrm>
                <a:custGeom>
                  <a:avLst/>
                  <a:gdLst>
                    <a:gd name="T0" fmla="*/ 0 w 46"/>
                    <a:gd name="T1" fmla="*/ 29 h 36"/>
                    <a:gd name="T2" fmla="*/ 23 w 46"/>
                    <a:gd name="T3" fmla="*/ 0 h 36"/>
                    <a:gd name="T4" fmla="*/ 45 w 46"/>
                    <a:gd name="T5" fmla="*/ 7 h 36"/>
                    <a:gd name="T6" fmla="*/ 27 w 46"/>
                    <a:gd name="T7" fmla="*/ 35 h 36"/>
                    <a:gd name="T8" fmla="*/ 0 w 46"/>
                    <a:gd name="T9" fmla="*/ 29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6">
                      <a:moveTo>
                        <a:pt x="0" y="29"/>
                      </a:moveTo>
                      <a:lnTo>
                        <a:pt x="23" y="0"/>
                      </a:lnTo>
                      <a:lnTo>
                        <a:pt x="45" y="7"/>
                      </a:lnTo>
                      <a:lnTo>
                        <a:pt x="27" y="35"/>
                      </a:lnTo>
                      <a:lnTo>
                        <a:pt x="0" y="29"/>
                      </a:lnTo>
                    </a:path>
                  </a:pathLst>
                </a:custGeom>
                <a:solidFill>
                  <a:srgbClr val="008000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26734" name="Freeform 1134">
                  <a:extLst>
                    <a:ext uri="{FF2B5EF4-FFF2-40B4-BE49-F238E27FC236}">
                      <a16:creationId xmlns:a16="http://schemas.microsoft.com/office/drawing/2014/main" id="{8A4C1EAD-8569-4D7D-9317-70AA52FD141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142" y="1836"/>
                  <a:ext cx="48" cy="47"/>
                </a:xfrm>
                <a:custGeom>
                  <a:avLst/>
                  <a:gdLst>
                    <a:gd name="T0" fmla="*/ 0 w 48"/>
                    <a:gd name="T1" fmla="*/ 30 h 47"/>
                    <a:gd name="T2" fmla="*/ 47 w 48"/>
                    <a:gd name="T3" fmla="*/ 46 h 47"/>
                    <a:gd name="T4" fmla="*/ 23 w 48"/>
                    <a:gd name="T5" fmla="*/ 0 h 47"/>
                    <a:gd name="T6" fmla="*/ 0 w 48"/>
                    <a:gd name="T7" fmla="*/ 30 h 4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8" h="47">
                      <a:moveTo>
                        <a:pt x="0" y="30"/>
                      </a:moveTo>
                      <a:lnTo>
                        <a:pt x="47" y="46"/>
                      </a:lnTo>
                      <a:lnTo>
                        <a:pt x="23" y="0"/>
                      </a:lnTo>
                      <a:lnTo>
                        <a:pt x="0" y="30"/>
                      </a:lnTo>
                    </a:path>
                  </a:pathLst>
                </a:custGeom>
                <a:solidFill>
                  <a:srgbClr val="008000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26735" name="Freeform 1135">
                  <a:extLst>
                    <a:ext uri="{FF2B5EF4-FFF2-40B4-BE49-F238E27FC236}">
                      <a16:creationId xmlns:a16="http://schemas.microsoft.com/office/drawing/2014/main" id="{3BEF26B8-C850-40D9-884B-0DF81A9D392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505" y="1165"/>
                  <a:ext cx="150" cy="70"/>
                </a:xfrm>
                <a:custGeom>
                  <a:avLst/>
                  <a:gdLst>
                    <a:gd name="T0" fmla="*/ 0 w 150"/>
                    <a:gd name="T1" fmla="*/ 44 h 70"/>
                    <a:gd name="T2" fmla="*/ 68 w 150"/>
                    <a:gd name="T3" fmla="*/ 48 h 70"/>
                    <a:gd name="T4" fmla="*/ 90 w 150"/>
                    <a:gd name="T5" fmla="*/ 64 h 70"/>
                    <a:gd name="T6" fmla="*/ 110 w 150"/>
                    <a:gd name="T7" fmla="*/ 69 h 70"/>
                    <a:gd name="T8" fmla="*/ 149 w 150"/>
                    <a:gd name="T9" fmla="*/ 54 h 70"/>
                    <a:gd name="T10" fmla="*/ 127 w 150"/>
                    <a:gd name="T11" fmla="*/ 32 h 70"/>
                    <a:gd name="T12" fmla="*/ 95 w 150"/>
                    <a:gd name="T13" fmla="*/ 32 h 70"/>
                    <a:gd name="T14" fmla="*/ 84 w 150"/>
                    <a:gd name="T15" fmla="*/ 0 h 70"/>
                    <a:gd name="T16" fmla="*/ 59 w 150"/>
                    <a:gd name="T17" fmla="*/ 5 h 70"/>
                    <a:gd name="T18" fmla="*/ 0 w 150"/>
                    <a:gd name="T19" fmla="*/ 44 h 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50" h="70">
                      <a:moveTo>
                        <a:pt x="0" y="44"/>
                      </a:moveTo>
                      <a:lnTo>
                        <a:pt x="68" y="48"/>
                      </a:lnTo>
                      <a:lnTo>
                        <a:pt x="90" y="64"/>
                      </a:lnTo>
                      <a:lnTo>
                        <a:pt x="110" y="69"/>
                      </a:lnTo>
                      <a:lnTo>
                        <a:pt x="149" y="54"/>
                      </a:lnTo>
                      <a:lnTo>
                        <a:pt x="127" y="32"/>
                      </a:lnTo>
                      <a:lnTo>
                        <a:pt x="95" y="32"/>
                      </a:lnTo>
                      <a:lnTo>
                        <a:pt x="84" y="0"/>
                      </a:lnTo>
                      <a:lnTo>
                        <a:pt x="59" y="5"/>
                      </a:lnTo>
                      <a:lnTo>
                        <a:pt x="0" y="44"/>
                      </a:lnTo>
                    </a:path>
                  </a:pathLst>
                </a:custGeom>
                <a:solidFill>
                  <a:srgbClr val="008000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sp>
            <p:nvSpPr>
              <p:cNvPr id="26736" name="Freeform 1136">
                <a:extLst>
                  <a:ext uri="{FF2B5EF4-FFF2-40B4-BE49-F238E27FC236}">
                    <a16:creationId xmlns:a16="http://schemas.microsoft.com/office/drawing/2014/main" id="{00C06AE9-20DF-46F5-AEFB-E1C3C35A9FB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68" y="1343"/>
                <a:ext cx="234" cy="163"/>
              </a:xfrm>
              <a:custGeom>
                <a:avLst/>
                <a:gdLst>
                  <a:gd name="T0" fmla="*/ 226 w 234"/>
                  <a:gd name="T1" fmla="*/ 100 h 163"/>
                  <a:gd name="T2" fmla="*/ 233 w 234"/>
                  <a:gd name="T3" fmla="*/ 146 h 163"/>
                  <a:gd name="T4" fmla="*/ 209 w 234"/>
                  <a:gd name="T5" fmla="*/ 158 h 163"/>
                  <a:gd name="T6" fmla="*/ 180 w 234"/>
                  <a:gd name="T7" fmla="*/ 162 h 163"/>
                  <a:gd name="T8" fmla="*/ 155 w 234"/>
                  <a:gd name="T9" fmla="*/ 148 h 163"/>
                  <a:gd name="T10" fmla="*/ 139 w 234"/>
                  <a:gd name="T11" fmla="*/ 126 h 163"/>
                  <a:gd name="T12" fmla="*/ 129 w 234"/>
                  <a:gd name="T13" fmla="*/ 114 h 163"/>
                  <a:gd name="T14" fmla="*/ 95 w 234"/>
                  <a:gd name="T15" fmla="*/ 119 h 163"/>
                  <a:gd name="T16" fmla="*/ 65 w 234"/>
                  <a:gd name="T17" fmla="*/ 121 h 163"/>
                  <a:gd name="T18" fmla="*/ 43 w 234"/>
                  <a:gd name="T19" fmla="*/ 114 h 163"/>
                  <a:gd name="T20" fmla="*/ 33 w 234"/>
                  <a:gd name="T21" fmla="*/ 94 h 163"/>
                  <a:gd name="T22" fmla="*/ 0 w 234"/>
                  <a:gd name="T23" fmla="*/ 92 h 163"/>
                  <a:gd name="T24" fmla="*/ 1 w 234"/>
                  <a:gd name="T25" fmla="*/ 74 h 163"/>
                  <a:gd name="T26" fmla="*/ 7 w 234"/>
                  <a:gd name="T27" fmla="*/ 58 h 163"/>
                  <a:gd name="T28" fmla="*/ 1 w 234"/>
                  <a:gd name="T29" fmla="*/ 39 h 163"/>
                  <a:gd name="T30" fmla="*/ 6 w 234"/>
                  <a:gd name="T31" fmla="*/ 26 h 163"/>
                  <a:gd name="T32" fmla="*/ 10 w 234"/>
                  <a:gd name="T33" fmla="*/ 14 h 163"/>
                  <a:gd name="T34" fmla="*/ 32 w 234"/>
                  <a:gd name="T35" fmla="*/ 0 h 163"/>
                  <a:gd name="T36" fmla="*/ 53 w 234"/>
                  <a:gd name="T37" fmla="*/ 4 h 163"/>
                  <a:gd name="T38" fmla="*/ 53 w 234"/>
                  <a:gd name="T39" fmla="*/ 24 h 163"/>
                  <a:gd name="T40" fmla="*/ 52 w 234"/>
                  <a:gd name="T41" fmla="*/ 39 h 163"/>
                  <a:gd name="T42" fmla="*/ 61 w 234"/>
                  <a:gd name="T43" fmla="*/ 47 h 163"/>
                  <a:gd name="T44" fmla="*/ 75 w 234"/>
                  <a:gd name="T45" fmla="*/ 52 h 163"/>
                  <a:gd name="T46" fmla="*/ 87 w 234"/>
                  <a:gd name="T47" fmla="*/ 56 h 163"/>
                  <a:gd name="T48" fmla="*/ 100 w 234"/>
                  <a:gd name="T49" fmla="*/ 50 h 163"/>
                  <a:gd name="T50" fmla="*/ 110 w 234"/>
                  <a:gd name="T51" fmla="*/ 50 h 163"/>
                  <a:gd name="T52" fmla="*/ 122 w 234"/>
                  <a:gd name="T53" fmla="*/ 36 h 163"/>
                  <a:gd name="T54" fmla="*/ 133 w 234"/>
                  <a:gd name="T55" fmla="*/ 40 h 163"/>
                  <a:gd name="T56" fmla="*/ 143 w 234"/>
                  <a:gd name="T57" fmla="*/ 56 h 163"/>
                  <a:gd name="T58" fmla="*/ 142 w 234"/>
                  <a:gd name="T59" fmla="*/ 66 h 163"/>
                  <a:gd name="T60" fmla="*/ 165 w 234"/>
                  <a:gd name="T61" fmla="*/ 66 h 163"/>
                  <a:gd name="T62" fmla="*/ 190 w 234"/>
                  <a:gd name="T63" fmla="*/ 62 h 163"/>
                  <a:gd name="T64" fmla="*/ 200 w 234"/>
                  <a:gd name="T65" fmla="*/ 71 h 163"/>
                  <a:gd name="T66" fmla="*/ 226 w 234"/>
                  <a:gd name="T67" fmla="*/ 100 h 1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234" h="163">
                    <a:moveTo>
                      <a:pt x="226" y="100"/>
                    </a:moveTo>
                    <a:lnTo>
                      <a:pt x="233" y="146"/>
                    </a:lnTo>
                    <a:lnTo>
                      <a:pt x="209" y="158"/>
                    </a:lnTo>
                    <a:lnTo>
                      <a:pt x="180" y="162"/>
                    </a:lnTo>
                    <a:lnTo>
                      <a:pt x="155" y="148"/>
                    </a:lnTo>
                    <a:lnTo>
                      <a:pt x="139" y="126"/>
                    </a:lnTo>
                    <a:lnTo>
                      <a:pt x="129" y="114"/>
                    </a:lnTo>
                    <a:lnTo>
                      <a:pt x="95" y="119"/>
                    </a:lnTo>
                    <a:lnTo>
                      <a:pt x="65" y="121"/>
                    </a:lnTo>
                    <a:lnTo>
                      <a:pt x="43" y="114"/>
                    </a:lnTo>
                    <a:lnTo>
                      <a:pt x="33" y="94"/>
                    </a:lnTo>
                    <a:lnTo>
                      <a:pt x="0" y="92"/>
                    </a:lnTo>
                    <a:lnTo>
                      <a:pt x="1" y="74"/>
                    </a:lnTo>
                    <a:lnTo>
                      <a:pt x="7" y="58"/>
                    </a:lnTo>
                    <a:lnTo>
                      <a:pt x="1" y="39"/>
                    </a:lnTo>
                    <a:lnTo>
                      <a:pt x="6" y="26"/>
                    </a:lnTo>
                    <a:lnTo>
                      <a:pt x="10" y="14"/>
                    </a:lnTo>
                    <a:lnTo>
                      <a:pt x="32" y="0"/>
                    </a:lnTo>
                    <a:lnTo>
                      <a:pt x="53" y="4"/>
                    </a:lnTo>
                    <a:lnTo>
                      <a:pt x="53" y="24"/>
                    </a:lnTo>
                    <a:lnTo>
                      <a:pt x="52" y="39"/>
                    </a:lnTo>
                    <a:lnTo>
                      <a:pt x="61" y="47"/>
                    </a:lnTo>
                    <a:lnTo>
                      <a:pt x="75" y="52"/>
                    </a:lnTo>
                    <a:lnTo>
                      <a:pt x="87" y="56"/>
                    </a:lnTo>
                    <a:lnTo>
                      <a:pt x="100" y="50"/>
                    </a:lnTo>
                    <a:lnTo>
                      <a:pt x="110" y="50"/>
                    </a:lnTo>
                    <a:lnTo>
                      <a:pt x="122" y="36"/>
                    </a:lnTo>
                    <a:lnTo>
                      <a:pt x="133" y="40"/>
                    </a:lnTo>
                    <a:lnTo>
                      <a:pt x="143" y="56"/>
                    </a:lnTo>
                    <a:lnTo>
                      <a:pt x="142" y="66"/>
                    </a:lnTo>
                    <a:lnTo>
                      <a:pt x="165" y="66"/>
                    </a:lnTo>
                    <a:lnTo>
                      <a:pt x="190" y="62"/>
                    </a:lnTo>
                    <a:lnTo>
                      <a:pt x="200" y="71"/>
                    </a:lnTo>
                    <a:lnTo>
                      <a:pt x="226" y="100"/>
                    </a:lnTo>
                  </a:path>
                </a:pathLst>
              </a:custGeom>
              <a:solidFill>
                <a:srgbClr val="0000FF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</p:grpSp>
      <p:grpSp>
        <p:nvGrpSpPr>
          <p:cNvPr id="26696" name="Group 1096">
            <a:extLst>
              <a:ext uri="{FF2B5EF4-FFF2-40B4-BE49-F238E27FC236}">
                <a16:creationId xmlns:a16="http://schemas.microsoft.com/office/drawing/2014/main" id="{B92AFA2D-0271-44A9-998A-563F513569ED}"/>
              </a:ext>
            </a:extLst>
          </p:cNvPr>
          <p:cNvGrpSpPr>
            <a:grpSpLocks/>
          </p:cNvGrpSpPr>
          <p:nvPr/>
        </p:nvGrpSpPr>
        <p:grpSpPr bwMode="auto">
          <a:xfrm>
            <a:off x="2738438" y="1817688"/>
            <a:ext cx="1800225" cy="3787775"/>
            <a:chOff x="1688" y="1076"/>
            <a:chExt cx="1187" cy="2482"/>
          </a:xfrm>
        </p:grpSpPr>
        <p:sp>
          <p:nvSpPr>
            <p:cNvPr id="26694" name="WordArt 1094">
              <a:extLst>
                <a:ext uri="{FF2B5EF4-FFF2-40B4-BE49-F238E27FC236}">
                  <a16:creationId xmlns:a16="http://schemas.microsoft.com/office/drawing/2014/main" id="{3FA01C87-BB75-465F-974C-9A863C02453C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688" y="1076"/>
              <a:ext cx="313" cy="32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46185"/>
                </a:avLst>
              </a:prstTxWarp>
            </a:bodyPr>
            <a:lstStyle/>
            <a:p>
              <a:r>
                <a:rPr lang="cs-CZ" sz="3600" i="1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>
                    <a:outerShdw dist="35921" dir="2700000" algn="ctr" rotWithShape="0">
                      <a:srgbClr val="808080"/>
                    </a:outerShdw>
                  </a:effectLst>
                  <a:latin typeface="Arial Black" panose="020B0A04020102020204" pitchFamily="34" charset="0"/>
                </a:rPr>
                <a:t>S</a:t>
              </a:r>
            </a:p>
          </p:txBody>
        </p:sp>
        <p:sp>
          <p:nvSpPr>
            <p:cNvPr id="26695" name="WordArt 1095">
              <a:extLst>
                <a:ext uri="{FF2B5EF4-FFF2-40B4-BE49-F238E27FC236}">
                  <a16:creationId xmlns:a16="http://schemas.microsoft.com/office/drawing/2014/main" id="{65FAA399-ACAF-41AF-AB18-01FB008F3C94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2562" y="3231"/>
              <a:ext cx="313" cy="32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46185"/>
                </a:avLst>
              </a:prstTxWarp>
            </a:bodyPr>
            <a:lstStyle/>
            <a:p>
              <a:r>
                <a:rPr lang="cs-CZ" sz="3600" i="1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>
                    <a:outerShdw dist="35921" dir="2700000" algn="ctr" rotWithShape="0">
                      <a:srgbClr val="808080"/>
                    </a:outerShdw>
                  </a:effectLst>
                  <a:latin typeface="Arial Black" panose="020B0A04020102020204" pitchFamily="34" charset="0"/>
                </a:rPr>
                <a:t>N</a:t>
              </a:r>
            </a:p>
          </p:txBody>
        </p:sp>
      </p:grpSp>
      <p:grpSp>
        <p:nvGrpSpPr>
          <p:cNvPr id="26741" name="Group 1141">
            <a:extLst>
              <a:ext uri="{FF2B5EF4-FFF2-40B4-BE49-F238E27FC236}">
                <a16:creationId xmlns:a16="http://schemas.microsoft.com/office/drawing/2014/main" id="{F6E01383-EFB4-472A-A442-DDDDD3D0680B}"/>
              </a:ext>
            </a:extLst>
          </p:cNvPr>
          <p:cNvGrpSpPr>
            <a:grpSpLocks/>
          </p:cNvGrpSpPr>
          <p:nvPr/>
        </p:nvGrpSpPr>
        <p:grpSpPr bwMode="auto">
          <a:xfrm>
            <a:off x="6380163" y="1689100"/>
            <a:ext cx="712787" cy="1665288"/>
            <a:chOff x="4019" y="1064"/>
            <a:chExt cx="449" cy="1049"/>
          </a:xfrm>
        </p:grpSpPr>
        <p:sp>
          <p:nvSpPr>
            <p:cNvPr id="26681" name="AutoShape 1081">
              <a:extLst>
                <a:ext uri="{FF2B5EF4-FFF2-40B4-BE49-F238E27FC236}">
                  <a16:creationId xmlns:a16="http://schemas.microsoft.com/office/drawing/2014/main" id="{124933C4-5527-41CE-9930-1BD42331166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312672" flipH="1">
              <a:off x="4019" y="1064"/>
              <a:ext cx="246" cy="542"/>
            </a:xfrm>
            <a:prstGeom prst="triangle">
              <a:avLst>
                <a:gd name="adj" fmla="val 49995"/>
              </a:avLst>
            </a:prstGeom>
            <a:solidFill>
              <a:srgbClr val="FF0033"/>
            </a:solidFill>
            <a:ln w="12700">
              <a:miter lim="800000"/>
              <a:headEnd/>
              <a:tailEnd/>
            </a:ln>
            <a:effectLst/>
            <a:scene3d>
              <a:camera prst="legacyObliqueBottomLeft"/>
              <a:lightRig rig="legacyFlat3" dir="t"/>
            </a:scene3d>
            <a:sp3d extrusionH="125400" prstMaterial="legacyMatte">
              <a:bevelT w="13500" h="13500" prst="angle"/>
              <a:bevelB w="13500" h="13500" prst="angle"/>
              <a:extrusionClr>
                <a:srgbClr val="FF0033"/>
              </a:extrusionClr>
              <a:contourClr>
                <a:srgbClr val="FF0033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cs-CZ"/>
            </a:p>
          </p:txBody>
        </p:sp>
        <p:sp>
          <p:nvSpPr>
            <p:cNvPr id="26680" name="AutoShape 1080">
              <a:extLst>
                <a:ext uri="{FF2B5EF4-FFF2-40B4-BE49-F238E27FC236}">
                  <a16:creationId xmlns:a16="http://schemas.microsoft.com/office/drawing/2014/main" id="{BBB9F537-42A9-46DB-AF86-DC01C95C20A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12087328">
              <a:off x="4220" y="1569"/>
              <a:ext cx="248" cy="544"/>
            </a:xfrm>
            <a:prstGeom prst="triangle">
              <a:avLst>
                <a:gd name="adj" fmla="val 49995"/>
              </a:avLst>
            </a:prstGeom>
            <a:solidFill>
              <a:schemeClr val="accent2"/>
            </a:solidFill>
            <a:ln w="12700">
              <a:miter lim="800000"/>
              <a:headEnd/>
              <a:tailEnd/>
            </a:ln>
            <a:effectLst/>
            <a:scene3d>
              <a:camera prst="legacyObliqueBottomLeft"/>
              <a:lightRig rig="legacyFlat3" dir="t"/>
            </a:scene3d>
            <a:sp3d extrusionH="125400" prstMaterial="legacyMatte">
              <a:bevelT w="13500" h="13500" prst="angle"/>
              <a:bevelB w="13500" h="13500" prst="angle"/>
              <a:extrusionClr>
                <a:schemeClr val="accent2"/>
              </a:extrusionClr>
              <a:contourClr>
                <a:schemeClr val="accent2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cs-CZ"/>
            </a:p>
          </p:txBody>
        </p:sp>
      </p:grp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66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66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6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6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6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31" name="Text Box 7">
            <a:extLst>
              <a:ext uri="{FF2B5EF4-FFF2-40B4-BE49-F238E27FC236}">
                <a16:creationId xmlns:a16="http://schemas.microsoft.com/office/drawing/2014/main" id="{219206E1-CADA-4FAE-A533-E36B55CC1E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031" y="791363"/>
            <a:ext cx="8721969" cy="3754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altLang="cs-CZ" sz="2800" b="0" dirty="0"/>
              <a:t>Země se  chová jako velký magnet.</a:t>
            </a:r>
          </a:p>
          <a:p>
            <a:pPr algn="l">
              <a:spcBef>
                <a:spcPct val="50000"/>
              </a:spcBef>
            </a:pPr>
            <a:r>
              <a:rPr lang="cs-CZ" altLang="cs-CZ" sz="2800" b="0" dirty="0">
                <a:solidFill>
                  <a:srgbClr val="FF0000"/>
                </a:solidFill>
              </a:rPr>
              <a:t>Severní magnetický </a:t>
            </a:r>
            <a:r>
              <a:rPr lang="cs-CZ" altLang="cs-CZ" sz="2800" b="0" dirty="0"/>
              <a:t>pól je v blízkosti </a:t>
            </a:r>
            <a:r>
              <a:rPr lang="cs-CZ" altLang="cs-CZ" sz="2800" b="0" dirty="0">
                <a:solidFill>
                  <a:schemeClr val="accent2"/>
                </a:solidFill>
              </a:rPr>
              <a:t>jižního zeměpisného pólu.  </a:t>
            </a:r>
          </a:p>
          <a:p>
            <a:pPr algn="l">
              <a:spcBef>
                <a:spcPct val="50000"/>
              </a:spcBef>
            </a:pPr>
            <a:r>
              <a:rPr lang="cs-CZ" altLang="cs-CZ" sz="2800" b="0" dirty="0">
                <a:solidFill>
                  <a:schemeClr val="accent2"/>
                </a:solidFill>
              </a:rPr>
              <a:t>Jižní magnetický pól </a:t>
            </a:r>
            <a:r>
              <a:rPr lang="cs-CZ" altLang="cs-CZ" sz="2800" b="0" dirty="0"/>
              <a:t>je v blízkosti </a:t>
            </a:r>
            <a:r>
              <a:rPr lang="cs-CZ" altLang="cs-CZ" sz="2800" b="0" dirty="0">
                <a:solidFill>
                  <a:srgbClr val="FF0000"/>
                </a:solidFill>
              </a:rPr>
              <a:t>severního zeměpisného pólu.  </a:t>
            </a:r>
          </a:p>
          <a:p>
            <a:pPr algn="l">
              <a:spcBef>
                <a:spcPct val="50000"/>
              </a:spcBef>
            </a:pPr>
            <a:r>
              <a:rPr lang="cs-CZ" altLang="cs-CZ" sz="2800" b="0" dirty="0"/>
              <a:t>Proto severní pól střelky kompasu směřuje na zeměpisný sever.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3A58497C-B78E-4427-90EB-535B08DC75ED}"/>
              </a:ext>
            </a:extLst>
          </p:cNvPr>
          <p:cNvSpPr txBox="1"/>
          <p:nvPr/>
        </p:nvSpPr>
        <p:spPr>
          <a:xfrm>
            <a:off x="0" y="422031"/>
            <a:ext cx="18453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b="0" dirty="0"/>
              <a:t>Zapiš si do sešitu:</a:t>
            </a:r>
          </a:p>
        </p:txBody>
      </p:sp>
      <p:pic>
        <p:nvPicPr>
          <p:cNvPr id="1028" name="Picture 4" descr="Download - Blue metal compass — Stock Image">
            <a:extLst>
              <a:ext uri="{FF2B5EF4-FFF2-40B4-BE49-F238E27FC236}">
                <a16:creationId xmlns:a16="http://schemas.microsoft.com/office/drawing/2014/main" id="{9756601D-C2A4-4648-8985-875CE1EFDB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935" y="4546237"/>
            <a:ext cx="2738918" cy="2089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Kompas Silva Expedition | 4Camping.cz">
            <a:extLst>
              <a:ext uri="{FF2B5EF4-FFF2-40B4-BE49-F238E27FC236}">
                <a16:creationId xmlns:a16="http://schemas.microsoft.com/office/drawing/2014/main" id="{EF2FA583-60B2-4B02-851A-A79A1E4367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5149" y="4256170"/>
            <a:ext cx="2940636" cy="2379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4603145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22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22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22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22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9154" name="Object 2">
            <a:extLst>
              <a:ext uri="{FF2B5EF4-FFF2-40B4-BE49-F238E27FC236}">
                <a16:creationId xmlns:a16="http://schemas.microsoft.com/office/drawing/2014/main" id="{B5BF2439-A598-4DAC-936A-E323B87CC67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68438" y="801688"/>
          <a:ext cx="6237287" cy="550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hoto Editor Photo" r:id="rId2" imgW="1295238" imgH="1333333" progId="MSPhotoEd.3">
                  <p:embed/>
                </p:oleObj>
              </mc:Choice>
              <mc:Fallback>
                <p:oleObj name="Photo Editor Photo" r:id="rId2" imgW="1295238" imgH="1333333" progId="MSPhotoEd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8438" y="801688"/>
                        <a:ext cx="6237287" cy="5505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155" name="Rectangle 3">
            <a:extLst>
              <a:ext uri="{FF2B5EF4-FFF2-40B4-BE49-F238E27FC236}">
                <a16:creationId xmlns:a16="http://schemas.microsoft.com/office/drawing/2014/main" id="{4B199C99-1E49-4E37-B88A-5610A998A6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238" y="122238"/>
            <a:ext cx="5757862" cy="595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sk-SK" altLang="cs-CZ" sz="3300" b="0"/>
              <a:t>Permanentní (trvalý) magnet:</a:t>
            </a:r>
            <a:endParaRPr lang="sk-SK" altLang="cs-CZ" sz="3300"/>
          </a:p>
        </p:txBody>
      </p:sp>
      <p:sp useBgFill="1">
        <p:nvSpPr>
          <p:cNvPr id="49156" name="Rectangle 4">
            <a:extLst>
              <a:ext uri="{FF2B5EF4-FFF2-40B4-BE49-F238E27FC236}">
                <a16:creationId xmlns:a16="http://schemas.microsoft.com/office/drawing/2014/main" id="{5AD3ABCF-09FE-4302-A340-6FA6C36535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75" y="6184900"/>
            <a:ext cx="8280400" cy="582613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108000" rIns="92075" bIns="72000">
            <a:spAutoFit/>
          </a:bodyPr>
          <a:lstStyle>
            <a:lvl1pPr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sk-SK" altLang="cs-CZ" sz="3300" b="0"/>
              <a:t>-pilinový obrazec magnetického pole.</a:t>
            </a:r>
            <a:endParaRPr lang="sk-SK" altLang="cs-CZ" sz="330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9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0178" name="Object 2">
            <a:extLst>
              <a:ext uri="{FF2B5EF4-FFF2-40B4-BE49-F238E27FC236}">
                <a16:creationId xmlns:a16="http://schemas.microsoft.com/office/drawing/2014/main" id="{8AAAFE50-B373-424A-B5EA-B3A2DF37B16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68438" y="801688"/>
          <a:ext cx="6237287" cy="550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hoto Editor Photo" r:id="rId2" imgW="1295238" imgH="1333333" progId="MSPhotoEd.3">
                  <p:embed/>
                </p:oleObj>
              </mc:Choice>
              <mc:Fallback>
                <p:oleObj name="Photo Editor Photo" r:id="rId2" imgW="1295238" imgH="1333333" progId="MSPhotoEd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8438" y="801688"/>
                        <a:ext cx="6237287" cy="5505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0179" name="Group 3">
            <a:extLst>
              <a:ext uri="{FF2B5EF4-FFF2-40B4-BE49-F238E27FC236}">
                <a16:creationId xmlns:a16="http://schemas.microsoft.com/office/drawing/2014/main" id="{1E1802A5-E7A8-4F8D-ACC9-F5F368591F1C}"/>
              </a:ext>
            </a:extLst>
          </p:cNvPr>
          <p:cNvGrpSpPr>
            <a:grpSpLocks/>
          </p:cNvGrpSpPr>
          <p:nvPr/>
        </p:nvGrpSpPr>
        <p:grpSpPr bwMode="auto">
          <a:xfrm>
            <a:off x="1487488" y="420688"/>
            <a:ext cx="6223000" cy="6153150"/>
            <a:chOff x="762" y="-318"/>
            <a:chExt cx="4219" cy="4302"/>
          </a:xfrm>
        </p:grpSpPr>
        <p:grpSp>
          <p:nvGrpSpPr>
            <p:cNvPr id="50180" name="Group 4">
              <a:extLst>
                <a:ext uri="{FF2B5EF4-FFF2-40B4-BE49-F238E27FC236}">
                  <a16:creationId xmlns:a16="http://schemas.microsoft.com/office/drawing/2014/main" id="{3DF964D7-126D-4466-B7B3-09A11DD92A4E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 rot="16200000" flipH="1">
              <a:off x="1811" y="820"/>
              <a:ext cx="2115" cy="4213"/>
              <a:chOff x="4296" y="7498"/>
              <a:chExt cx="1644" cy="2510"/>
            </a:xfrm>
          </p:grpSpPr>
          <p:sp>
            <p:nvSpPr>
              <p:cNvPr id="50181" name="Arc 5">
                <a:extLst>
                  <a:ext uri="{FF2B5EF4-FFF2-40B4-BE49-F238E27FC236}">
                    <a16:creationId xmlns:a16="http://schemas.microsoft.com/office/drawing/2014/main" id="{11744458-5C65-4ECA-B396-085610471789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4406" y="8280"/>
                <a:ext cx="424" cy="935"/>
              </a:xfrm>
              <a:custGeom>
                <a:avLst/>
                <a:gdLst>
                  <a:gd name="G0" fmla="+- 432 0 0"/>
                  <a:gd name="G1" fmla="+- 21600 0 0"/>
                  <a:gd name="G2" fmla="+- 21600 0 0"/>
                  <a:gd name="T0" fmla="*/ 432 w 22032"/>
                  <a:gd name="T1" fmla="*/ 0 h 43200"/>
                  <a:gd name="T2" fmla="*/ 0 w 22032"/>
                  <a:gd name="T3" fmla="*/ 43196 h 43200"/>
                  <a:gd name="T4" fmla="*/ 432 w 22032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2032" h="43200" fill="none" extrusionOk="0">
                    <a:moveTo>
                      <a:pt x="432" y="0"/>
                    </a:moveTo>
                    <a:cubicBezTo>
                      <a:pt x="12361" y="0"/>
                      <a:pt x="22032" y="9670"/>
                      <a:pt x="22032" y="21600"/>
                    </a:cubicBezTo>
                    <a:cubicBezTo>
                      <a:pt x="22032" y="33529"/>
                      <a:pt x="12361" y="43200"/>
                      <a:pt x="432" y="43200"/>
                    </a:cubicBezTo>
                    <a:cubicBezTo>
                      <a:pt x="287" y="43199"/>
                      <a:pt x="143" y="43198"/>
                      <a:pt x="0" y="43195"/>
                    </a:cubicBezTo>
                  </a:path>
                  <a:path w="22032" h="43200" stroke="0" extrusionOk="0">
                    <a:moveTo>
                      <a:pt x="432" y="0"/>
                    </a:moveTo>
                    <a:cubicBezTo>
                      <a:pt x="12361" y="0"/>
                      <a:pt x="22032" y="9670"/>
                      <a:pt x="22032" y="21600"/>
                    </a:cubicBezTo>
                    <a:cubicBezTo>
                      <a:pt x="22032" y="33529"/>
                      <a:pt x="12361" y="43200"/>
                      <a:pt x="432" y="43200"/>
                    </a:cubicBezTo>
                    <a:cubicBezTo>
                      <a:pt x="287" y="43199"/>
                      <a:pt x="143" y="43198"/>
                      <a:pt x="0" y="43195"/>
                    </a:cubicBezTo>
                    <a:lnTo>
                      <a:pt x="432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0182" name="Arc 6">
                <a:extLst>
                  <a:ext uri="{FF2B5EF4-FFF2-40B4-BE49-F238E27FC236}">
                    <a16:creationId xmlns:a16="http://schemas.microsoft.com/office/drawing/2014/main" id="{AB9D8769-AE5F-4A9C-915C-3B5EDDA676E5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4406" y="8327"/>
                <a:ext cx="298" cy="847"/>
              </a:xfrm>
              <a:custGeom>
                <a:avLst/>
                <a:gdLst>
                  <a:gd name="G0" fmla="+- 432 0 0"/>
                  <a:gd name="G1" fmla="+- 21600 0 0"/>
                  <a:gd name="G2" fmla="+- 21600 0 0"/>
                  <a:gd name="T0" fmla="*/ 432 w 22032"/>
                  <a:gd name="T1" fmla="*/ 0 h 43200"/>
                  <a:gd name="T2" fmla="*/ 0 w 22032"/>
                  <a:gd name="T3" fmla="*/ 43196 h 43200"/>
                  <a:gd name="T4" fmla="*/ 432 w 22032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2032" h="43200" fill="none" extrusionOk="0">
                    <a:moveTo>
                      <a:pt x="432" y="0"/>
                    </a:moveTo>
                    <a:cubicBezTo>
                      <a:pt x="12361" y="0"/>
                      <a:pt x="22032" y="9670"/>
                      <a:pt x="22032" y="21600"/>
                    </a:cubicBezTo>
                    <a:cubicBezTo>
                      <a:pt x="22032" y="33529"/>
                      <a:pt x="12361" y="43200"/>
                      <a:pt x="432" y="43200"/>
                    </a:cubicBezTo>
                    <a:cubicBezTo>
                      <a:pt x="287" y="43199"/>
                      <a:pt x="143" y="43198"/>
                      <a:pt x="0" y="43195"/>
                    </a:cubicBezTo>
                  </a:path>
                  <a:path w="22032" h="43200" stroke="0" extrusionOk="0">
                    <a:moveTo>
                      <a:pt x="432" y="0"/>
                    </a:moveTo>
                    <a:cubicBezTo>
                      <a:pt x="12361" y="0"/>
                      <a:pt x="22032" y="9670"/>
                      <a:pt x="22032" y="21600"/>
                    </a:cubicBezTo>
                    <a:cubicBezTo>
                      <a:pt x="22032" y="33529"/>
                      <a:pt x="12361" y="43200"/>
                      <a:pt x="432" y="43200"/>
                    </a:cubicBezTo>
                    <a:cubicBezTo>
                      <a:pt x="287" y="43199"/>
                      <a:pt x="143" y="43198"/>
                      <a:pt x="0" y="43195"/>
                    </a:cubicBezTo>
                    <a:lnTo>
                      <a:pt x="432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0183" name="Arc 7">
                <a:extLst>
                  <a:ext uri="{FF2B5EF4-FFF2-40B4-BE49-F238E27FC236}">
                    <a16:creationId xmlns:a16="http://schemas.microsoft.com/office/drawing/2014/main" id="{E4C55407-B924-46F0-8471-83DF4B7F22C0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4396" y="8070"/>
                <a:ext cx="1070" cy="1368"/>
              </a:xfrm>
              <a:custGeom>
                <a:avLst/>
                <a:gdLst>
                  <a:gd name="G0" fmla="+- 7915 0 0"/>
                  <a:gd name="G1" fmla="+- 21600 0 0"/>
                  <a:gd name="G2" fmla="+- 21600 0 0"/>
                  <a:gd name="T0" fmla="*/ 272 w 29515"/>
                  <a:gd name="T1" fmla="*/ 1397 h 43200"/>
                  <a:gd name="T2" fmla="*/ 0 w 29515"/>
                  <a:gd name="T3" fmla="*/ 41697 h 43200"/>
                  <a:gd name="T4" fmla="*/ 7915 w 2951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9515" h="43200" fill="none" extrusionOk="0">
                    <a:moveTo>
                      <a:pt x="272" y="1397"/>
                    </a:moveTo>
                    <a:cubicBezTo>
                      <a:pt x="2714" y="473"/>
                      <a:pt x="5303" y="0"/>
                      <a:pt x="7915" y="0"/>
                    </a:cubicBezTo>
                    <a:cubicBezTo>
                      <a:pt x="19844" y="0"/>
                      <a:pt x="29515" y="9670"/>
                      <a:pt x="29515" y="21600"/>
                    </a:cubicBezTo>
                    <a:cubicBezTo>
                      <a:pt x="29515" y="33529"/>
                      <a:pt x="19844" y="43200"/>
                      <a:pt x="7915" y="43200"/>
                    </a:cubicBezTo>
                    <a:cubicBezTo>
                      <a:pt x="5205" y="43199"/>
                      <a:pt x="2520" y="42690"/>
                      <a:pt x="-1" y="41697"/>
                    </a:cubicBezTo>
                  </a:path>
                  <a:path w="29515" h="43200" stroke="0" extrusionOk="0">
                    <a:moveTo>
                      <a:pt x="272" y="1397"/>
                    </a:moveTo>
                    <a:cubicBezTo>
                      <a:pt x="2714" y="473"/>
                      <a:pt x="5303" y="0"/>
                      <a:pt x="7915" y="0"/>
                    </a:cubicBezTo>
                    <a:cubicBezTo>
                      <a:pt x="19844" y="0"/>
                      <a:pt x="29515" y="9670"/>
                      <a:pt x="29515" y="21600"/>
                    </a:cubicBezTo>
                    <a:cubicBezTo>
                      <a:pt x="29515" y="33529"/>
                      <a:pt x="19844" y="43200"/>
                      <a:pt x="7915" y="43200"/>
                    </a:cubicBezTo>
                    <a:cubicBezTo>
                      <a:pt x="5205" y="43199"/>
                      <a:pt x="2520" y="42690"/>
                      <a:pt x="-1" y="41697"/>
                    </a:cubicBezTo>
                    <a:lnTo>
                      <a:pt x="7915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0184" name="Arc 8">
                <a:extLst>
                  <a:ext uri="{FF2B5EF4-FFF2-40B4-BE49-F238E27FC236}">
                    <a16:creationId xmlns:a16="http://schemas.microsoft.com/office/drawing/2014/main" id="{9F7B1BC5-EAD8-43E6-86CF-7F392189E106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4396" y="7962"/>
                <a:ext cx="1286" cy="1584"/>
              </a:xfrm>
              <a:custGeom>
                <a:avLst/>
                <a:gdLst>
                  <a:gd name="G0" fmla="+- 10979 0 0"/>
                  <a:gd name="G1" fmla="+- 21600 0 0"/>
                  <a:gd name="G2" fmla="+- 21600 0 0"/>
                  <a:gd name="T0" fmla="*/ 0 w 32579"/>
                  <a:gd name="T1" fmla="*/ 2998 h 43200"/>
                  <a:gd name="T2" fmla="*/ 351 w 32579"/>
                  <a:gd name="T3" fmla="*/ 40404 h 43200"/>
                  <a:gd name="T4" fmla="*/ 10979 w 32579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2579" h="43200" fill="none" extrusionOk="0">
                    <a:moveTo>
                      <a:pt x="0" y="2998"/>
                    </a:moveTo>
                    <a:cubicBezTo>
                      <a:pt x="3325" y="1035"/>
                      <a:pt x="7117" y="0"/>
                      <a:pt x="10979" y="0"/>
                    </a:cubicBezTo>
                    <a:cubicBezTo>
                      <a:pt x="22908" y="0"/>
                      <a:pt x="32579" y="9670"/>
                      <a:pt x="32579" y="21600"/>
                    </a:cubicBezTo>
                    <a:cubicBezTo>
                      <a:pt x="32579" y="33529"/>
                      <a:pt x="22908" y="43200"/>
                      <a:pt x="10979" y="43200"/>
                    </a:cubicBezTo>
                    <a:cubicBezTo>
                      <a:pt x="7254" y="43199"/>
                      <a:pt x="3593" y="42236"/>
                      <a:pt x="350" y="40404"/>
                    </a:cubicBezTo>
                  </a:path>
                  <a:path w="32579" h="43200" stroke="0" extrusionOk="0">
                    <a:moveTo>
                      <a:pt x="0" y="2998"/>
                    </a:moveTo>
                    <a:cubicBezTo>
                      <a:pt x="3325" y="1035"/>
                      <a:pt x="7117" y="0"/>
                      <a:pt x="10979" y="0"/>
                    </a:cubicBezTo>
                    <a:cubicBezTo>
                      <a:pt x="22908" y="0"/>
                      <a:pt x="32579" y="9670"/>
                      <a:pt x="32579" y="21600"/>
                    </a:cubicBezTo>
                    <a:cubicBezTo>
                      <a:pt x="32579" y="33529"/>
                      <a:pt x="22908" y="43200"/>
                      <a:pt x="10979" y="43200"/>
                    </a:cubicBezTo>
                    <a:cubicBezTo>
                      <a:pt x="7254" y="43199"/>
                      <a:pt x="3593" y="42236"/>
                      <a:pt x="350" y="40404"/>
                    </a:cubicBezTo>
                    <a:lnTo>
                      <a:pt x="10979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0185" name="Arc 9">
                <a:extLst>
                  <a:ext uri="{FF2B5EF4-FFF2-40B4-BE49-F238E27FC236}">
                    <a16:creationId xmlns:a16="http://schemas.microsoft.com/office/drawing/2014/main" id="{D686C5A3-0350-4070-881B-5CF850151237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4399" y="8234"/>
                <a:ext cx="563" cy="1024"/>
              </a:xfrm>
              <a:custGeom>
                <a:avLst/>
                <a:gdLst>
                  <a:gd name="G0" fmla="+- 432 0 0"/>
                  <a:gd name="G1" fmla="+- 21600 0 0"/>
                  <a:gd name="G2" fmla="+- 21600 0 0"/>
                  <a:gd name="T0" fmla="*/ 432 w 22032"/>
                  <a:gd name="T1" fmla="*/ 0 h 43200"/>
                  <a:gd name="T2" fmla="*/ 0 w 22032"/>
                  <a:gd name="T3" fmla="*/ 43196 h 43200"/>
                  <a:gd name="T4" fmla="*/ 432 w 22032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2032" h="43200" fill="none" extrusionOk="0">
                    <a:moveTo>
                      <a:pt x="432" y="0"/>
                    </a:moveTo>
                    <a:cubicBezTo>
                      <a:pt x="12361" y="0"/>
                      <a:pt x="22032" y="9670"/>
                      <a:pt x="22032" y="21600"/>
                    </a:cubicBezTo>
                    <a:cubicBezTo>
                      <a:pt x="22032" y="33529"/>
                      <a:pt x="12361" y="43200"/>
                      <a:pt x="432" y="43200"/>
                    </a:cubicBezTo>
                    <a:cubicBezTo>
                      <a:pt x="287" y="43199"/>
                      <a:pt x="143" y="43198"/>
                      <a:pt x="0" y="43195"/>
                    </a:cubicBezTo>
                  </a:path>
                  <a:path w="22032" h="43200" stroke="0" extrusionOk="0">
                    <a:moveTo>
                      <a:pt x="432" y="0"/>
                    </a:moveTo>
                    <a:cubicBezTo>
                      <a:pt x="12361" y="0"/>
                      <a:pt x="22032" y="9670"/>
                      <a:pt x="22032" y="21600"/>
                    </a:cubicBezTo>
                    <a:cubicBezTo>
                      <a:pt x="22032" y="33529"/>
                      <a:pt x="12361" y="43200"/>
                      <a:pt x="432" y="43200"/>
                    </a:cubicBezTo>
                    <a:cubicBezTo>
                      <a:pt x="287" y="43199"/>
                      <a:pt x="143" y="43198"/>
                      <a:pt x="0" y="43195"/>
                    </a:cubicBezTo>
                    <a:lnTo>
                      <a:pt x="432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0186" name="Arc 10">
                <a:extLst>
                  <a:ext uri="{FF2B5EF4-FFF2-40B4-BE49-F238E27FC236}">
                    <a16:creationId xmlns:a16="http://schemas.microsoft.com/office/drawing/2014/main" id="{A52564FA-C591-43F9-928A-FA8C78855F27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4414" y="8187"/>
                <a:ext cx="686" cy="1119"/>
              </a:xfrm>
              <a:custGeom>
                <a:avLst/>
                <a:gdLst>
                  <a:gd name="G0" fmla="+- 432 0 0"/>
                  <a:gd name="G1" fmla="+- 21600 0 0"/>
                  <a:gd name="G2" fmla="+- 21600 0 0"/>
                  <a:gd name="T0" fmla="*/ 432 w 22032"/>
                  <a:gd name="T1" fmla="*/ 0 h 43200"/>
                  <a:gd name="T2" fmla="*/ 0 w 22032"/>
                  <a:gd name="T3" fmla="*/ 43196 h 43200"/>
                  <a:gd name="T4" fmla="*/ 432 w 22032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2032" h="43200" fill="none" extrusionOk="0">
                    <a:moveTo>
                      <a:pt x="432" y="0"/>
                    </a:moveTo>
                    <a:cubicBezTo>
                      <a:pt x="12361" y="0"/>
                      <a:pt x="22032" y="9670"/>
                      <a:pt x="22032" y="21600"/>
                    </a:cubicBezTo>
                    <a:cubicBezTo>
                      <a:pt x="22032" y="33529"/>
                      <a:pt x="12361" y="43200"/>
                      <a:pt x="432" y="43200"/>
                    </a:cubicBezTo>
                    <a:cubicBezTo>
                      <a:pt x="287" y="43199"/>
                      <a:pt x="143" y="43198"/>
                      <a:pt x="0" y="43195"/>
                    </a:cubicBezTo>
                  </a:path>
                  <a:path w="22032" h="43200" stroke="0" extrusionOk="0">
                    <a:moveTo>
                      <a:pt x="432" y="0"/>
                    </a:moveTo>
                    <a:cubicBezTo>
                      <a:pt x="12361" y="0"/>
                      <a:pt x="22032" y="9670"/>
                      <a:pt x="22032" y="21600"/>
                    </a:cubicBezTo>
                    <a:cubicBezTo>
                      <a:pt x="22032" y="33529"/>
                      <a:pt x="12361" y="43200"/>
                      <a:pt x="432" y="43200"/>
                    </a:cubicBezTo>
                    <a:cubicBezTo>
                      <a:pt x="287" y="43199"/>
                      <a:pt x="143" y="43198"/>
                      <a:pt x="0" y="43195"/>
                    </a:cubicBezTo>
                    <a:lnTo>
                      <a:pt x="432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0187" name="Arc 11">
                <a:extLst>
                  <a:ext uri="{FF2B5EF4-FFF2-40B4-BE49-F238E27FC236}">
                    <a16:creationId xmlns:a16="http://schemas.microsoft.com/office/drawing/2014/main" id="{BB60EB47-84F8-45F2-97F7-C3B0D6B8A4D6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4400" y="8141"/>
                <a:ext cx="862" cy="1213"/>
              </a:xfrm>
              <a:custGeom>
                <a:avLst/>
                <a:gdLst>
                  <a:gd name="G0" fmla="+- 4221 0 0"/>
                  <a:gd name="G1" fmla="+- 21600 0 0"/>
                  <a:gd name="G2" fmla="+- 21600 0 0"/>
                  <a:gd name="T0" fmla="*/ 494 w 25821"/>
                  <a:gd name="T1" fmla="*/ 324 h 43200"/>
                  <a:gd name="T2" fmla="*/ 0 w 25821"/>
                  <a:gd name="T3" fmla="*/ 42784 h 43200"/>
                  <a:gd name="T4" fmla="*/ 4221 w 25821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5821" h="43200" fill="none" extrusionOk="0">
                    <a:moveTo>
                      <a:pt x="493" y="323"/>
                    </a:moveTo>
                    <a:cubicBezTo>
                      <a:pt x="1724" y="108"/>
                      <a:pt x="2971" y="0"/>
                      <a:pt x="4221" y="0"/>
                    </a:cubicBezTo>
                    <a:cubicBezTo>
                      <a:pt x="16150" y="0"/>
                      <a:pt x="25821" y="9670"/>
                      <a:pt x="25821" y="21600"/>
                    </a:cubicBezTo>
                    <a:cubicBezTo>
                      <a:pt x="25821" y="33529"/>
                      <a:pt x="16150" y="43200"/>
                      <a:pt x="4221" y="43200"/>
                    </a:cubicBezTo>
                    <a:cubicBezTo>
                      <a:pt x="2803" y="43199"/>
                      <a:pt x="1389" y="43060"/>
                      <a:pt x="0" y="42783"/>
                    </a:cubicBezTo>
                  </a:path>
                  <a:path w="25821" h="43200" stroke="0" extrusionOk="0">
                    <a:moveTo>
                      <a:pt x="493" y="323"/>
                    </a:moveTo>
                    <a:cubicBezTo>
                      <a:pt x="1724" y="108"/>
                      <a:pt x="2971" y="0"/>
                      <a:pt x="4221" y="0"/>
                    </a:cubicBezTo>
                    <a:cubicBezTo>
                      <a:pt x="16150" y="0"/>
                      <a:pt x="25821" y="9670"/>
                      <a:pt x="25821" y="21600"/>
                    </a:cubicBezTo>
                    <a:cubicBezTo>
                      <a:pt x="25821" y="33529"/>
                      <a:pt x="16150" y="43200"/>
                      <a:pt x="4221" y="43200"/>
                    </a:cubicBezTo>
                    <a:cubicBezTo>
                      <a:pt x="2803" y="43199"/>
                      <a:pt x="1389" y="43060"/>
                      <a:pt x="0" y="42783"/>
                    </a:cubicBezTo>
                    <a:lnTo>
                      <a:pt x="4221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50188" name="Group 12">
                <a:extLst>
                  <a:ext uri="{FF2B5EF4-FFF2-40B4-BE49-F238E27FC236}">
                    <a16:creationId xmlns:a16="http://schemas.microsoft.com/office/drawing/2014/main" id="{BCCF0CFB-7B6F-428E-8BF2-FE682B5F6B93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>
                <a:off x="4296" y="7498"/>
                <a:ext cx="1631" cy="773"/>
                <a:chOff x="4296" y="7498"/>
                <a:chExt cx="1631" cy="773"/>
              </a:xfrm>
            </p:grpSpPr>
            <p:sp>
              <p:nvSpPr>
                <p:cNvPr id="50189" name="Arc 13">
                  <a:extLst>
                    <a:ext uri="{FF2B5EF4-FFF2-40B4-BE49-F238E27FC236}">
                      <a16:creationId xmlns:a16="http://schemas.microsoft.com/office/drawing/2014/main" id="{87C56AB7-3144-4711-9642-7BB495DC0BFE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4347" y="7754"/>
                  <a:ext cx="1353" cy="517"/>
                </a:xfrm>
                <a:custGeom>
                  <a:avLst/>
                  <a:gdLst>
                    <a:gd name="G0" fmla="+- 20380 0 0"/>
                    <a:gd name="G1" fmla="+- 21600 0 0"/>
                    <a:gd name="G2" fmla="+- 21600 0 0"/>
                    <a:gd name="T0" fmla="*/ 0 w 38435"/>
                    <a:gd name="T1" fmla="*/ 14444 h 21600"/>
                    <a:gd name="T2" fmla="*/ 38435 w 38435"/>
                    <a:gd name="T3" fmla="*/ 9743 h 21600"/>
                    <a:gd name="T4" fmla="*/ 20380 w 38435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38435" h="21600" fill="none" extrusionOk="0">
                      <a:moveTo>
                        <a:pt x="-1" y="14443"/>
                      </a:moveTo>
                      <a:cubicBezTo>
                        <a:pt x="3038" y="5791"/>
                        <a:pt x="11209" y="0"/>
                        <a:pt x="20380" y="0"/>
                      </a:cubicBezTo>
                      <a:cubicBezTo>
                        <a:pt x="27655" y="0"/>
                        <a:pt x="34441" y="3662"/>
                        <a:pt x="38434" y="9743"/>
                      </a:cubicBezTo>
                    </a:path>
                    <a:path w="38435" h="21600" stroke="0" extrusionOk="0">
                      <a:moveTo>
                        <a:pt x="-1" y="14443"/>
                      </a:moveTo>
                      <a:cubicBezTo>
                        <a:pt x="3038" y="5791"/>
                        <a:pt x="11209" y="0"/>
                        <a:pt x="20380" y="0"/>
                      </a:cubicBezTo>
                      <a:cubicBezTo>
                        <a:pt x="27655" y="0"/>
                        <a:pt x="34441" y="3662"/>
                        <a:pt x="38434" y="9743"/>
                      </a:cubicBezTo>
                      <a:lnTo>
                        <a:pt x="20380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FF33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grpSp>
              <p:nvGrpSpPr>
                <p:cNvPr id="50190" name="Group 14">
                  <a:extLst>
                    <a:ext uri="{FF2B5EF4-FFF2-40B4-BE49-F238E27FC236}">
                      <a16:creationId xmlns:a16="http://schemas.microsoft.com/office/drawing/2014/main" id="{827B9112-5BD2-4837-986A-607AA18EF6D5}"/>
                    </a:ext>
                  </a:extLst>
                </p:cNvPr>
                <p:cNvGrpSpPr>
                  <a:grpSpLocks noChangeAspect="1"/>
                </p:cNvGrpSpPr>
                <p:nvPr/>
              </p:nvGrpSpPr>
              <p:grpSpPr bwMode="auto">
                <a:xfrm>
                  <a:off x="4296" y="7498"/>
                  <a:ext cx="1631" cy="594"/>
                  <a:chOff x="4296" y="7498"/>
                  <a:chExt cx="1631" cy="594"/>
                </a:xfrm>
              </p:grpSpPr>
              <p:sp>
                <p:nvSpPr>
                  <p:cNvPr id="50191" name="Arc 15">
                    <a:extLst>
                      <a:ext uri="{FF2B5EF4-FFF2-40B4-BE49-F238E27FC236}">
                        <a16:creationId xmlns:a16="http://schemas.microsoft.com/office/drawing/2014/main" id="{8699AE90-032C-40F4-A035-63FBA86252C1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 bwMode="auto">
                  <a:xfrm>
                    <a:off x="4296" y="7518"/>
                    <a:ext cx="822" cy="556"/>
                  </a:xfrm>
                  <a:custGeom>
                    <a:avLst/>
                    <a:gdLst>
                      <a:gd name="G0" fmla="+- 21600 0 0"/>
                      <a:gd name="G1" fmla="+- 15529 0 0"/>
                      <a:gd name="G2" fmla="+- 21600 0 0"/>
                      <a:gd name="T0" fmla="*/ 3 w 21600"/>
                      <a:gd name="T1" fmla="*/ 15862 h 15862"/>
                      <a:gd name="T2" fmla="*/ 6587 w 21600"/>
                      <a:gd name="T3" fmla="*/ 0 h 15862"/>
                      <a:gd name="T4" fmla="*/ 21600 w 21600"/>
                      <a:gd name="T5" fmla="*/ 15529 h 1586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15862" fill="none" extrusionOk="0">
                        <a:moveTo>
                          <a:pt x="2" y="15862"/>
                        </a:moveTo>
                        <a:cubicBezTo>
                          <a:pt x="0" y="15751"/>
                          <a:pt x="0" y="15640"/>
                          <a:pt x="0" y="15529"/>
                        </a:cubicBezTo>
                        <a:cubicBezTo>
                          <a:pt x="0" y="9673"/>
                          <a:pt x="2377" y="4069"/>
                          <a:pt x="6586" y="-1"/>
                        </a:cubicBezTo>
                      </a:path>
                      <a:path w="21600" h="15862" stroke="0" extrusionOk="0">
                        <a:moveTo>
                          <a:pt x="2" y="15862"/>
                        </a:moveTo>
                        <a:cubicBezTo>
                          <a:pt x="0" y="15751"/>
                          <a:pt x="0" y="15640"/>
                          <a:pt x="0" y="15529"/>
                        </a:cubicBezTo>
                        <a:cubicBezTo>
                          <a:pt x="0" y="9673"/>
                          <a:pt x="2377" y="4069"/>
                          <a:pt x="6586" y="-1"/>
                        </a:cubicBezTo>
                        <a:lnTo>
                          <a:pt x="21600" y="15529"/>
                        </a:lnTo>
                        <a:close/>
                      </a:path>
                    </a:pathLst>
                  </a:custGeom>
                  <a:noFill/>
                  <a:ln w="19050">
                    <a:solidFill>
                      <a:srgbClr val="FF33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50192" name="Arc 16">
                    <a:extLst>
                      <a:ext uri="{FF2B5EF4-FFF2-40B4-BE49-F238E27FC236}">
                        <a16:creationId xmlns:a16="http://schemas.microsoft.com/office/drawing/2014/main" id="{B1443D64-F2EF-403C-87F8-68E13C681589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 bwMode="auto">
                  <a:xfrm>
                    <a:off x="4338" y="7498"/>
                    <a:ext cx="1589" cy="594"/>
                  </a:xfrm>
                  <a:custGeom>
                    <a:avLst/>
                    <a:gdLst>
                      <a:gd name="G0" fmla="+- 21600 0 0"/>
                      <a:gd name="G1" fmla="+- 16686 0 0"/>
                      <a:gd name="G2" fmla="+- 21600 0 0"/>
                      <a:gd name="T0" fmla="*/ 3 w 21600"/>
                      <a:gd name="T1" fmla="*/ 17019 h 17019"/>
                      <a:gd name="T2" fmla="*/ 7884 w 21600"/>
                      <a:gd name="T3" fmla="*/ 0 h 17019"/>
                      <a:gd name="T4" fmla="*/ 21600 w 21600"/>
                      <a:gd name="T5" fmla="*/ 16686 h 1701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17019" fill="none" extrusionOk="0">
                        <a:moveTo>
                          <a:pt x="2" y="17019"/>
                        </a:moveTo>
                        <a:cubicBezTo>
                          <a:pt x="0" y="16908"/>
                          <a:pt x="0" y="16797"/>
                          <a:pt x="0" y="16686"/>
                        </a:cubicBezTo>
                        <a:cubicBezTo>
                          <a:pt x="0" y="10224"/>
                          <a:pt x="2892" y="4102"/>
                          <a:pt x="7883" y="-1"/>
                        </a:cubicBezTo>
                      </a:path>
                      <a:path w="21600" h="17019" stroke="0" extrusionOk="0">
                        <a:moveTo>
                          <a:pt x="2" y="17019"/>
                        </a:moveTo>
                        <a:cubicBezTo>
                          <a:pt x="0" y="16908"/>
                          <a:pt x="0" y="16797"/>
                          <a:pt x="0" y="16686"/>
                        </a:cubicBezTo>
                        <a:cubicBezTo>
                          <a:pt x="0" y="10224"/>
                          <a:pt x="2892" y="4102"/>
                          <a:pt x="7883" y="-1"/>
                        </a:cubicBezTo>
                        <a:lnTo>
                          <a:pt x="21600" y="16686"/>
                        </a:lnTo>
                        <a:close/>
                      </a:path>
                    </a:pathLst>
                  </a:custGeom>
                  <a:noFill/>
                  <a:ln w="19050">
                    <a:solidFill>
                      <a:srgbClr val="FF33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</p:grpSp>
          </p:grpSp>
          <p:grpSp>
            <p:nvGrpSpPr>
              <p:cNvPr id="50193" name="Group 17">
                <a:extLst>
                  <a:ext uri="{FF2B5EF4-FFF2-40B4-BE49-F238E27FC236}">
                    <a16:creationId xmlns:a16="http://schemas.microsoft.com/office/drawing/2014/main" id="{CE8C5E8C-FBA3-44A1-969C-E0EB2648C1F5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 flipV="1">
                <a:off x="4309" y="9235"/>
                <a:ext cx="1631" cy="773"/>
                <a:chOff x="4296" y="7498"/>
                <a:chExt cx="1631" cy="773"/>
              </a:xfrm>
            </p:grpSpPr>
            <p:sp>
              <p:nvSpPr>
                <p:cNvPr id="50194" name="Arc 18">
                  <a:extLst>
                    <a:ext uri="{FF2B5EF4-FFF2-40B4-BE49-F238E27FC236}">
                      <a16:creationId xmlns:a16="http://schemas.microsoft.com/office/drawing/2014/main" id="{7271C9CC-C621-478A-AEEA-E89E2D482D97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4347" y="7754"/>
                  <a:ext cx="1353" cy="517"/>
                </a:xfrm>
                <a:custGeom>
                  <a:avLst/>
                  <a:gdLst>
                    <a:gd name="G0" fmla="+- 20380 0 0"/>
                    <a:gd name="G1" fmla="+- 21600 0 0"/>
                    <a:gd name="G2" fmla="+- 21600 0 0"/>
                    <a:gd name="T0" fmla="*/ 0 w 38435"/>
                    <a:gd name="T1" fmla="*/ 14444 h 21600"/>
                    <a:gd name="T2" fmla="*/ 38435 w 38435"/>
                    <a:gd name="T3" fmla="*/ 9743 h 21600"/>
                    <a:gd name="T4" fmla="*/ 20380 w 38435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38435" h="21600" fill="none" extrusionOk="0">
                      <a:moveTo>
                        <a:pt x="-1" y="14443"/>
                      </a:moveTo>
                      <a:cubicBezTo>
                        <a:pt x="3038" y="5791"/>
                        <a:pt x="11209" y="0"/>
                        <a:pt x="20380" y="0"/>
                      </a:cubicBezTo>
                      <a:cubicBezTo>
                        <a:pt x="27655" y="0"/>
                        <a:pt x="34441" y="3662"/>
                        <a:pt x="38434" y="9743"/>
                      </a:cubicBezTo>
                    </a:path>
                    <a:path w="38435" h="21600" stroke="0" extrusionOk="0">
                      <a:moveTo>
                        <a:pt x="-1" y="14443"/>
                      </a:moveTo>
                      <a:cubicBezTo>
                        <a:pt x="3038" y="5791"/>
                        <a:pt x="11209" y="0"/>
                        <a:pt x="20380" y="0"/>
                      </a:cubicBezTo>
                      <a:cubicBezTo>
                        <a:pt x="27655" y="0"/>
                        <a:pt x="34441" y="3662"/>
                        <a:pt x="38434" y="9743"/>
                      </a:cubicBezTo>
                      <a:lnTo>
                        <a:pt x="20380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FF33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grpSp>
              <p:nvGrpSpPr>
                <p:cNvPr id="50195" name="Group 19">
                  <a:extLst>
                    <a:ext uri="{FF2B5EF4-FFF2-40B4-BE49-F238E27FC236}">
                      <a16:creationId xmlns:a16="http://schemas.microsoft.com/office/drawing/2014/main" id="{125316D9-C2AC-4A37-8154-D206C0E30EF4}"/>
                    </a:ext>
                  </a:extLst>
                </p:cNvPr>
                <p:cNvGrpSpPr>
                  <a:grpSpLocks noChangeAspect="1"/>
                </p:cNvGrpSpPr>
                <p:nvPr/>
              </p:nvGrpSpPr>
              <p:grpSpPr bwMode="auto">
                <a:xfrm>
                  <a:off x="4296" y="7498"/>
                  <a:ext cx="1631" cy="594"/>
                  <a:chOff x="4296" y="7498"/>
                  <a:chExt cx="1631" cy="594"/>
                </a:xfrm>
              </p:grpSpPr>
              <p:sp>
                <p:nvSpPr>
                  <p:cNvPr id="50196" name="Arc 20">
                    <a:extLst>
                      <a:ext uri="{FF2B5EF4-FFF2-40B4-BE49-F238E27FC236}">
                        <a16:creationId xmlns:a16="http://schemas.microsoft.com/office/drawing/2014/main" id="{BCCE732B-3404-435D-AEC7-993456225952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 bwMode="auto">
                  <a:xfrm>
                    <a:off x="4296" y="7518"/>
                    <a:ext cx="822" cy="556"/>
                  </a:xfrm>
                  <a:custGeom>
                    <a:avLst/>
                    <a:gdLst>
                      <a:gd name="G0" fmla="+- 21600 0 0"/>
                      <a:gd name="G1" fmla="+- 15529 0 0"/>
                      <a:gd name="G2" fmla="+- 21600 0 0"/>
                      <a:gd name="T0" fmla="*/ 3 w 21600"/>
                      <a:gd name="T1" fmla="*/ 15862 h 15862"/>
                      <a:gd name="T2" fmla="*/ 6587 w 21600"/>
                      <a:gd name="T3" fmla="*/ 0 h 15862"/>
                      <a:gd name="T4" fmla="*/ 21600 w 21600"/>
                      <a:gd name="T5" fmla="*/ 15529 h 1586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15862" fill="none" extrusionOk="0">
                        <a:moveTo>
                          <a:pt x="2" y="15862"/>
                        </a:moveTo>
                        <a:cubicBezTo>
                          <a:pt x="0" y="15751"/>
                          <a:pt x="0" y="15640"/>
                          <a:pt x="0" y="15529"/>
                        </a:cubicBezTo>
                        <a:cubicBezTo>
                          <a:pt x="0" y="9673"/>
                          <a:pt x="2377" y="4069"/>
                          <a:pt x="6586" y="-1"/>
                        </a:cubicBezTo>
                      </a:path>
                      <a:path w="21600" h="15862" stroke="0" extrusionOk="0">
                        <a:moveTo>
                          <a:pt x="2" y="15862"/>
                        </a:moveTo>
                        <a:cubicBezTo>
                          <a:pt x="0" y="15751"/>
                          <a:pt x="0" y="15640"/>
                          <a:pt x="0" y="15529"/>
                        </a:cubicBezTo>
                        <a:cubicBezTo>
                          <a:pt x="0" y="9673"/>
                          <a:pt x="2377" y="4069"/>
                          <a:pt x="6586" y="-1"/>
                        </a:cubicBezTo>
                        <a:lnTo>
                          <a:pt x="21600" y="15529"/>
                        </a:lnTo>
                        <a:close/>
                      </a:path>
                    </a:pathLst>
                  </a:custGeom>
                  <a:noFill/>
                  <a:ln w="19050">
                    <a:solidFill>
                      <a:srgbClr val="FF33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50197" name="Arc 21">
                    <a:extLst>
                      <a:ext uri="{FF2B5EF4-FFF2-40B4-BE49-F238E27FC236}">
                        <a16:creationId xmlns:a16="http://schemas.microsoft.com/office/drawing/2014/main" id="{1E2EF9B4-4A59-4FC1-AABA-AFB9B89543AA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 bwMode="auto">
                  <a:xfrm>
                    <a:off x="4338" y="7498"/>
                    <a:ext cx="1589" cy="594"/>
                  </a:xfrm>
                  <a:custGeom>
                    <a:avLst/>
                    <a:gdLst>
                      <a:gd name="G0" fmla="+- 21600 0 0"/>
                      <a:gd name="G1" fmla="+- 16686 0 0"/>
                      <a:gd name="G2" fmla="+- 21600 0 0"/>
                      <a:gd name="T0" fmla="*/ 3 w 21600"/>
                      <a:gd name="T1" fmla="*/ 17019 h 17019"/>
                      <a:gd name="T2" fmla="*/ 7884 w 21600"/>
                      <a:gd name="T3" fmla="*/ 0 h 17019"/>
                      <a:gd name="T4" fmla="*/ 21600 w 21600"/>
                      <a:gd name="T5" fmla="*/ 16686 h 1701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17019" fill="none" extrusionOk="0">
                        <a:moveTo>
                          <a:pt x="2" y="17019"/>
                        </a:moveTo>
                        <a:cubicBezTo>
                          <a:pt x="0" y="16908"/>
                          <a:pt x="0" y="16797"/>
                          <a:pt x="0" y="16686"/>
                        </a:cubicBezTo>
                        <a:cubicBezTo>
                          <a:pt x="0" y="10224"/>
                          <a:pt x="2892" y="4102"/>
                          <a:pt x="7883" y="-1"/>
                        </a:cubicBezTo>
                      </a:path>
                      <a:path w="21600" h="17019" stroke="0" extrusionOk="0">
                        <a:moveTo>
                          <a:pt x="2" y="17019"/>
                        </a:moveTo>
                        <a:cubicBezTo>
                          <a:pt x="0" y="16908"/>
                          <a:pt x="0" y="16797"/>
                          <a:pt x="0" y="16686"/>
                        </a:cubicBezTo>
                        <a:cubicBezTo>
                          <a:pt x="0" y="10224"/>
                          <a:pt x="2892" y="4102"/>
                          <a:pt x="7883" y="-1"/>
                        </a:cubicBezTo>
                        <a:lnTo>
                          <a:pt x="21600" y="16686"/>
                        </a:lnTo>
                        <a:close/>
                      </a:path>
                    </a:pathLst>
                  </a:custGeom>
                  <a:noFill/>
                  <a:ln w="19050">
                    <a:solidFill>
                      <a:srgbClr val="FF33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</p:grpSp>
          </p:grpSp>
        </p:grpSp>
        <p:sp>
          <p:nvSpPr>
            <p:cNvPr id="50198" name="Arc 22">
              <a:extLst>
                <a:ext uri="{FF2B5EF4-FFF2-40B4-BE49-F238E27FC236}">
                  <a16:creationId xmlns:a16="http://schemas.microsoft.com/office/drawing/2014/main" id="{E162D29B-50E7-46C5-A37D-4AC5D9C8A443}"/>
                </a:ext>
              </a:extLst>
            </p:cNvPr>
            <p:cNvSpPr>
              <a:spLocks noChangeAspect="1"/>
            </p:cNvSpPr>
            <p:nvPr/>
          </p:nvSpPr>
          <p:spPr bwMode="auto">
            <a:xfrm rot="-5400000">
              <a:off x="2592" y="598"/>
              <a:ext cx="546" cy="1570"/>
            </a:xfrm>
            <a:custGeom>
              <a:avLst/>
              <a:gdLst>
                <a:gd name="G0" fmla="+- 432 0 0"/>
                <a:gd name="G1" fmla="+- 21600 0 0"/>
                <a:gd name="G2" fmla="+- 21600 0 0"/>
                <a:gd name="T0" fmla="*/ 432 w 22032"/>
                <a:gd name="T1" fmla="*/ 0 h 43200"/>
                <a:gd name="T2" fmla="*/ 0 w 22032"/>
                <a:gd name="T3" fmla="*/ 43196 h 43200"/>
                <a:gd name="T4" fmla="*/ 432 w 22032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032" h="43200" fill="none" extrusionOk="0">
                  <a:moveTo>
                    <a:pt x="432" y="0"/>
                  </a:moveTo>
                  <a:cubicBezTo>
                    <a:pt x="12361" y="0"/>
                    <a:pt x="22032" y="9670"/>
                    <a:pt x="22032" y="21600"/>
                  </a:cubicBezTo>
                  <a:cubicBezTo>
                    <a:pt x="22032" y="33529"/>
                    <a:pt x="12361" y="43200"/>
                    <a:pt x="432" y="43200"/>
                  </a:cubicBezTo>
                  <a:cubicBezTo>
                    <a:pt x="287" y="43199"/>
                    <a:pt x="143" y="43198"/>
                    <a:pt x="0" y="43195"/>
                  </a:cubicBezTo>
                </a:path>
                <a:path w="22032" h="43200" stroke="0" extrusionOk="0">
                  <a:moveTo>
                    <a:pt x="432" y="0"/>
                  </a:moveTo>
                  <a:cubicBezTo>
                    <a:pt x="12361" y="0"/>
                    <a:pt x="22032" y="9670"/>
                    <a:pt x="22032" y="21600"/>
                  </a:cubicBezTo>
                  <a:cubicBezTo>
                    <a:pt x="22032" y="33529"/>
                    <a:pt x="12361" y="43200"/>
                    <a:pt x="432" y="43200"/>
                  </a:cubicBezTo>
                  <a:cubicBezTo>
                    <a:pt x="287" y="43199"/>
                    <a:pt x="143" y="43198"/>
                    <a:pt x="0" y="43195"/>
                  </a:cubicBezTo>
                  <a:lnTo>
                    <a:pt x="432" y="21600"/>
                  </a:lnTo>
                  <a:close/>
                </a:path>
              </a:pathLst>
            </a:custGeom>
            <a:noFill/>
            <a:ln w="1905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0199" name="Arc 23">
              <a:extLst>
                <a:ext uri="{FF2B5EF4-FFF2-40B4-BE49-F238E27FC236}">
                  <a16:creationId xmlns:a16="http://schemas.microsoft.com/office/drawing/2014/main" id="{41D96D5B-752F-4850-B708-CC734C75DE8C}"/>
                </a:ext>
              </a:extLst>
            </p:cNvPr>
            <p:cNvSpPr>
              <a:spLocks noChangeAspect="1"/>
            </p:cNvSpPr>
            <p:nvPr/>
          </p:nvSpPr>
          <p:spPr bwMode="auto">
            <a:xfrm rot="-5400000">
              <a:off x="2679" y="753"/>
              <a:ext cx="383" cy="1422"/>
            </a:xfrm>
            <a:custGeom>
              <a:avLst/>
              <a:gdLst>
                <a:gd name="G0" fmla="+- 432 0 0"/>
                <a:gd name="G1" fmla="+- 21600 0 0"/>
                <a:gd name="G2" fmla="+- 21600 0 0"/>
                <a:gd name="T0" fmla="*/ 432 w 22032"/>
                <a:gd name="T1" fmla="*/ 0 h 43200"/>
                <a:gd name="T2" fmla="*/ 0 w 22032"/>
                <a:gd name="T3" fmla="*/ 43196 h 43200"/>
                <a:gd name="T4" fmla="*/ 432 w 22032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032" h="43200" fill="none" extrusionOk="0">
                  <a:moveTo>
                    <a:pt x="432" y="0"/>
                  </a:moveTo>
                  <a:cubicBezTo>
                    <a:pt x="12361" y="0"/>
                    <a:pt x="22032" y="9670"/>
                    <a:pt x="22032" y="21600"/>
                  </a:cubicBezTo>
                  <a:cubicBezTo>
                    <a:pt x="22032" y="33529"/>
                    <a:pt x="12361" y="43200"/>
                    <a:pt x="432" y="43200"/>
                  </a:cubicBezTo>
                  <a:cubicBezTo>
                    <a:pt x="287" y="43199"/>
                    <a:pt x="143" y="43198"/>
                    <a:pt x="0" y="43195"/>
                  </a:cubicBezTo>
                </a:path>
                <a:path w="22032" h="43200" stroke="0" extrusionOk="0">
                  <a:moveTo>
                    <a:pt x="432" y="0"/>
                  </a:moveTo>
                  <a:cubicBezTo>
                    <a:pt x="12361" y="0"/>
                    <a:pt x="22032" y="9670"/>
                    <a:pt x="22032" y="21600"/>
                  </a:cubicBezTo>
                  <a:cubicBezTo>
                    <a:pt x="22032" y="33529"/>
                    <a:pt x="12361" y="43200"/>
                    <a:pt x="432" y="43200"/>
                  </a:cubicBezTo>
                  <a:cubicBezTo>
                    <a:pt x="287" y="43199"/>
                    <a:pt x="143" y="43198"/>
                    <a:pt x="0" y="43195"/>
                  </a:cubicBezTo>
                  <a:lnTo>
                    <a:pt x="432" y="21600"/>
                  </a:lnTo>
                  <a:close/>
                </a:path>
              </a:pathLst>
            </a:custGeom>
            <a:noFill/>
            <a:ln w="1905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0200" name="Arc 24">
              <a:extLst>
                <a:ext uri="{FF2B5EF4-FFF2-40B4-BE49-F238E27FC236}">
                  <a16:creationId xmlns:a16="http://schemas.microsoft.com/office/drawing/2014/main" id="{FC5948C9-AA3C-4E58-9141-D22BF7AF7D06}"/>
                </a:ext>
              </a:extLst>
            </p:cNvPr>
            <p:cNvSpPr>
              <a:spLocks noChangeAspect="1"/>
            </p:cNvSpPr>
            <p:nvPr/>
          </p:nvSpPr>
          <p:spPr bwMode="auto">
            <a:xfrm rot="-5400000">
              <a:off x="2187" y="-168"/>
              <a:ext cx="1377" cy="2296"/>
            </a:xfrm>
            <a:custGeom>
              <a:avLst/>
              <a:gdLst>
                <a:gd name="G0" fmla="+- 7915 0 0"/>
                <a:gd name="G1" fmla="+- 21600 0 0"/>
                <a:gd name="G2" fmla="+- 21600 0 0"/>
                <a:gd name="T0" fmla="*/ 272 w 29515"/>
                <a:gd name="T1" fmla="*/ 1397 h 43200"/>
                <a:gd name="T2" fmla="*/ 0 w 29515"/>
                <a:gd name="T3" fmla="*/ 41697 h 43200"/>
                <a:gd name="T4" fmla="*/ 7915 w 29515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9515" h="43200" fill="none" extrusionOk="0">
                  <a:moveTo>
                    <a:pt x="272" y="1397"/>
                  </a:moveTo>
                  <a:cubicBezTo>
                    <a:pt x="2714" y="473"/>
                    <a:pt x="5303" y="0"/>
                    <a:pt x="7915" y="0"/>
                  </a:cubicBezTo>
                  <a:cubicBezTo>
                    <a:pt x="19844" y="0"/>
                    <a:pt x="29515" y="9670"/>
                    <a:pt x="29515" y="21600"/>
                  </a:cubicBezTo>
                  <a:cubicBezTo>
                    <a:pt x="29515" y="33529"/>
                    <a:pt x="19844" y="43200"/>
                    <a:pt x="7915" y="43200"/>
                  </a:cubicBezTo>
                  <a:cubicBezTo>
                    <a:pt x="5205" y="43199"/>
                    <a:pt x="2520" y="42690"/>
                    <a:pt x="-1" y="41697"/>
                  </a:cubicBezTo>
                </a:path>
                <a:path w="29515" h="43200" stroke="0" extrusionOk="0">
                  <a:moveTo>
                    <a:pt x="272" y="1397"/>
                  </a:moveTo>
                  <a:cubicBezTo>
                    <a:pt x="2714" y="473"/>
                    <a:pt x="5303" y="0"/>
                    <a:pt x="7915" y="0"/>
                  </a:cubicBezTo>
                  <a:cubicBezTo>
                    <a:pt x="19844" y="0"/>
                    <a:pt x="29515" y="9670"/>
                    <a:pt x="29515" y="21600"/>
                  </a:cubicBezTo>
                  <a:cubicBezTo>
                    <a:pt x="29515" y="33529"/>
                    <a:pt x="19844" y="43200"/>
                    <a:pt x="7915" y="43200"/>
                  </a:cubicBezTo>
                  <a:cubicBezTo>
                    <a:pt x="5205" y="43199"/>
                    <a:pt x="2520" y="42690"/>
                    <a:pt x="-1" y="41697"/>
                  </a:cubicBezTo>
                  <a:lnTo>
                    <a:pt x="7915" y="21600"/>
                  </a:lnTo>
                  <a:close/>
                </a:path>
              </a:pathLst>
            </a:custGeom>
            <a:noFill/>
            <a:ln w="1905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0201" name="Arc 25">
              <a:extLst>
                <a:ext uri="{FF2B5EF4-FFF2-40B4-BE49-F238E27FC236}">
                  <a16:creationId xmlns:a16="http://schemas.microsoft.com/office/drawing/2014/main" id="{EAA9A326-09C0-44F7-95E4-F4D4D7555784}"/>
                </a:ext>
              </a:extLst>
            </p:cNvPr>
            <p:cNvSpPr>
              <a:spLocks noChangeAspect="1"/>
            </p:cNvSpPr>
            <p:nvPr/>
          </p:nvSpPr>
          <p:spPr bwMode="auto">
            <a:xfrm rot="-5400000">
              <a:off x="2048" y="-488"/>
              <a:ext cx="1655" cy="2658"/>
            </a:xfrm>
            <a:custGeom>
              <a:avLst/>
              <a:gdLst>
                <a:gd name="G0" fmla="+- 10979 0 0"/>
                <a:gd name="G1" fmla="+- 21600 0 0"/>
                <a:gd name="G2" fmla="+- 21600 0 0"/>
                <a:gd name="T0" fmla="*/ 0 w 32579"/>
                <a:gd name="T1" fmla="*/ 2998 h 43200"/>
                <a:gd name="T2" fmla="*/ 351 w 32579"/>
                <a:gd name="T3" fmla="*/ 40404 h 43200"/>
                <a:gd name="T4" fmla="*/ 10979 w 32579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579" h="43200" fill="none" extrusionOk="0">
                  <a:moveTo>
                    <a:pt x="0" y="2998"/>
                  </a:moveTo>
                  <a:cubicBezTo>
                    <a:pt x="3325" y="1035"/>
                    <a:pt x="7117" y="0"/>
                    <a:pt x="10979" y="0"/>
                  </a:cubicBezTo>
                  <a:cubicBezTo>
                    <a:pt x="22908" y="0"/>
                    <a:pt x="32579" y="9670"/>
                    <a:pt x="32579" y="21600"/>
                  </a:cubicBezTo>
                  <a:cubicBezTo>
                    <a:pt x="32579" y="33529"/>
                    <a:pt x="22908" y="43200"/>
                    <a:pt x="10979" y="43200"/>
                  </a:cubicBezTo>
                  <a:cubicBezTo>
                    <a:pt x="7254" y="43199"/>
                    <a:pt x="3593" y="42236"/>
                    <a:pt x="350" y="40404"/>
                  </a:cubicBezTo>
                </a:path>
                <a:path w="32579" h="43200" stroke="0" extrusionOk="0">
                  <a:moveTo>
                    <a:pt x="0" y="2998"/>
                  </a:moveTo>
                  <a:cubicBezTo>
                    <a:pt x="3325" y="1035"/>
                    <a:pt x="7117" y="0"/>
                    <a:pt x="10979" y="0"/>
                  </a:cubicBezTo>
                  <a:cubicBezTo>
                    <a:pt x="22908" y="0"/>
                    <a:pt x="32579" y="9670"/>
                    <a:pt x="32579" y="21600"/>
                  </a:cubicBezTo>
                  <a:cubicBezTo>
                    <a:pt x="32579" y="33529"/>
                    <a:pt x="22908" y="43200"/>
                    <a:pt x="10979" y="43200"/>
                  </a:cubicBezTo>
                  <a:cubicBezTo>
                    <a:pt x="7254" y="43199"/>
                    <a:pt x="3593" y="42236"/>
                    <a:pt x="350" y="40404"/>
                  </a:cubicBezTo>
                  <a:lnTo>
                    <a:pt x="10979" y="21600"/>
                  </a:lnTo>
                  <a:close/>
                </a:path>
              </a:pathLst>
            </a:custGeom>
            <a:noFill/>
            <a:ln w="1905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0202" name="Arc 26">
              <a:extLst>
                <a:ext uri="{FF2B5EF4-FFF2-40B4-BE49-F238E27FC236}">
                  <a16:creationId xmlns:a16="http://schemas.microsoft.com/office/drawing/2014/main" id="{E2805841-F1AF-4278-BBDA-B5EDC39F31A5}"/>
                </a:ext>
              </a:extLst>
            </p:cNvPr>
            <p:cNvSpPr>
              <a:spLocks noChangeAspect="1"/>
            </p:cNvSpPr>
            <p:nvPr/>
          </p:nvSpPr>
          <p:spPr bwMode="auto">
            <a:xfrm rot="-5400000">
              <a:off x="2501" y="442"/>
              <a:ext cx="723" cy="1719"/>
            </a:xfrm>
            <a:custGeom>
              <a:avLst/>
              <a:gdLst>
                <a:gd name="G0" fmla="+- 432 0 0"/>
                <a:gd name="G1" fmla="+- 21600 0 0"/>
                <a:gd name="G2" fmla="+- 21600 0 0"/>
                <a:gd name="T0" fmla="*/ 432 w 22032"/>
                <a:gd name="T1" fmla="*/ 0 h 43200"/>
                <a:gd name="T2" fmla="*/ 0 w 22032"/>
                <a:gd name="T3" fmla="*/ 43196 h 43200"/>
                <a:gd name="T4" fmla="*/ 432 w 22032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032" h="43200" fill="none" extrusionOk="0">
                  <a:moveTo>
                    <a:pt x="432" y="0"/>
                  </a:moveTo>
                  <a:cubicBezTo>
                    <a:pt x="12361" y="0"/>
                    <a:pt x="22032" y="9670"/>
                    <a:pt x="22032" y="21600"/>
                  </a:cubicBezTo>
                  <a:cubicBezTo>
                    <a:pt x="22032" y="33529"/>
                    <a:pt x="12361" y="43200"/>
                    <a:pt x="432" y="43200"/>
                  </a:cubicBezTo>
                  <a:cubicBezTo>
                    <a:pt x="287" y="43199"/>
                    <a:pt x="143" y="43198"/>
                    <a:pt x="0" y="43195"/>
                  </a:cubicBezTo>
                </a:path>
                <a:path w="22032" h="43200" stroke="0" extrusionOk="0">
                  <a:moveTo>
                    <a:pt x="432" y="0"/>
                  </a:moveTo>
                  <a:cubicBezTo>
                    <a:pt x="12361" y="0"/>
                    <a:pt x="22032" y="9670"/>
                    <a:pt x="22032" y="21600"/>
                  </a:cubicBezTo>
                  <a:cubicBezTo>
                    <a:pt x="22032" y="33529"/>
                    <a:pt x="12361" y="43200"/>
                    <a:pt x="432" y="43200"/>
                  </a:cubicBezTo>
                  <a:cubicBezTo>
                    <a:pt x="287" y="43199"/>
                    <a:pt x="143" y="43198"/>
                    <a:pt x="0" y="43195"/>
                  </a:cubicBezTo>
                  <a:lnTo>
                    <a:pt x="432" y="21600"/>
                  </a:lnTo>
                  <a:close/>
                </a:path>
              </a:pathLst>
            </a:custGeom>
            <a:noFill/>
            <a:ln w="1905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0203" name="Arc 27">
              <a:extLst>
                <a:ext uri="{FF2B5EF4-FFF2-40B4-BE49-F238E27FC236}">
                  <a16:creationId xmlns:a16="http://schemas.microsoft.com/office/drawing/2014/main" id="{1F77107A-A3CC-4CE8-A45C-3CEC3524A7CF}"/>
                </a:ext>
              </a:extLst>
            </p:cNvPr>
            <p:cNvSpPr>
              <a:spLocks noChangeAspect="1"/>
            </p:cNvSpPr>
            <p:nvPr/>
          </p:nvSpPr>
          <p:spPr bwMode="auto">
            <a:xfrm rot="-5400000">
              <a:off x="2423" y="265"/>
              <a:ext cx="882" cy="1877"/>
            </a:xfrm>
            <a:custGeom>
              <a:avLst/>
              <a:gdLst>
                <a:gd name="G0" fmla="+- 432 0 0"/>
                <a:gd name="G1" fmla="+- 21600 0 0"/>
                <a:gd name="G2" fmla="+- 21600 0 0"/>
                <a:gd name="T0" fmla="*/ 432 w 22032"/>
                <a:gd name="T1" fmla="*/ 0 h 43200"/>
                <a:gd name="T2" fmla="*/ 0 w 22032"/>
                <a:gd name="T3" fmla="*/ 43196 h 43200"/>
                <a:gd name="T4" fmla="*/ 432 w 22032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032" h="43200" fill="none" extrusionOk="0">
                  <a:moveTo>
                    <a:pt x="432" y="0"/>
                  </a:moveTo>
                  <a:cubicBezTo>
                    <a:pt x="12361" y="0"/>
                    <a:pt x="22032" y="9670"/>
                    <a:pt x="22032" y="21600"/>
                  </a:cubicBezTo>
                  <a:cubicBezTo>
                    <a:pt x="22032" y="33529"/>
                    <a:pt x="12361" y="43200"/>
                    <a:pt x="432" y="43200"/>
                  </a:cubicBezTo>
                  <a:cubicBezTo>
                    <a:pt x="287" y="43199"/>
                    <a:pt x="143" y="43198"/>
                    <a:pt x="0" y="43195"/>
                  </a:cubicBezTo>
                </a:path>
                <a:path w="22032" h="43200" stroke="0" extrusionOk="0">
                  <a:moveTo>
                    <a:pt x="432" y="0"/>
                  </a:moveTo>
                  <a:cubicBezTo>
                    <a:pt x="12361" y="0"/>
                    <a:pt x="22032" y="9670"/>
                    <a:pt x="22032" y="21600"/>
                  </a:cubicBezTo>
                  <a:cubicBezTo>
                    <a:pt x="22032" y="33529"/>
                    <a:pt x="12361" y="43200"/>
                    <a:pt x="432" y="43200"/>
                  </a:cubicBezTo>
                  <a:cubicBezTo>
                    <a:pt x="287" y="43199"/>
                    <a:pt x="143" y="43198"/>
                    <a:pt x="0" y="43195"/>
                  </a:cubicBezTo>
                  <a:lnTo>
                    <a:pt x="432" y="21600"/>
                  </a:lnTo>
                  <a:close/>
                </a:path>
              </a:pathLst>
            </a:custGeom>
            <a:noFill/>
            <a:ln w="1905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0204" name="Arc 28">
              <a:extLst>
                <a:ext uri="{FF2B5EF4-FFF2-40B4-BE49-F238E27FC236}">
                  <a16:creationId xmlns:a16="http://schemas.microsoft.com/office/drawing/2014/main" id="{9B946E03-7C3A-416A-95A7-930C1BB26F27}"/>
                </a:ext>
              </a:extLst>
            </p:cNvPr>
            <p:cNvSpPr>
              <a:spLocks noChangeAspect="1"/>
            </p:cNvSpPr>
            <p:nvPr/>
          </p:nvSpPr>
          <p:spPr bwMode="auto">
            <a:xfrm rot="-5400000">
              <a:off x="2311" y="90"/>
              <a:ext cx="1109" cy="2035"/>
            </a:xfrm>
            <a:custGeom>
              <a:avLst/>
              <a:gdLst>
                <a:gd name="G0" fmla="+- 4221 0 0"/>
                <a:gd name="G1" fmla="+- 21600 0 0"/>
                <a:gd name="G2" fmla="+- 21600 0 0"/>
                <a:gd name="T0" fmla="*/ 494 w 25821"/>
                <a:gd name="T1" fmla="*/ 324 h 43200"/>
                <a:gd name="T2" fmla="*/ 0 w 25821"/>
                <a:gd name="T3" fmla="*/ 42784 h 43200"/>
                <a:gd name="T4" fmla="*/ 4221 w 25821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821" h="43200" fill="none" extrusionOk="0">
                  <a:moveTo>
                    <a:pt x="493" y="323"/>
                  </a:moveTo>
                  <a:cubicBezTo>
                    <a:pt x="1724" y="108"/>
                    <a:pt x="2971" y="0"/>
                    <a:pt x="4221" y="0"/>
                  </a:cubicBezTo>
                  <a:cubicBezTo>
                    <a:pt x="16150" y="0"/>
                    <a:pt x="25821" y="9670"/>
                    <a:pt x="25821" y="21600"/>
                  </a:cubicBezTo>
                  <a:cubicBezTo>
                    <a:pt x="25821" y="33529"/>
                    <a:pt x="16150" y="43200"/>
                    <a:pt x="4221" y="43200"/>
                  </a:cubicBezTo>
                  <a:cubicBezTo>
                    <a:pt x="2803" y="43199"/>
                    <a:pt x="1389" y="43060"/>
                    <a:pt x="0" y="42783"/>
                  </a:cubicBezTo>
                </a:path>
                <a:path w="25821" h="43200" stroke="0" extrusionOk="0">
                  <a:moveTo>
                    <a:pt x="493" y="323"/>
                  </a:moveTo>
                  <a:cubicBezTo>
                    <a:pt x="1724" y="108"/>
                    <a:pt x="2971" y="0"/>
                    <a:pt x="4221" y="0"/>
                  </a:cubicBezTo>
                  <a:cubicBezTo>
                    <a:pt x="16150" y="0"/>
                    <a:pt x="25821" y="9670"/>
                    <a:pt x="25821" y="21600"/>
                  </a:cubicBezTo>
                  <a:cubicBezTo>
                    <a:pt x="25821" y="33529"/>
                    <a:pt x="16150" y="43200"/>
                    <a:pt x="4221" y="43200"/>
                  </a:cubicBezTo>
                  <a:cubicBezTo>
                    <a:pt x="2803" y="43199"/>
                    <a:pt x="1389" y="43060"/>
                    <a:pt x="0" y="42783"/>
                  </a:cubicBezTo>
                  <a:lnTo>
                    <a:pt x="4221" y="21600"/>
                  </a:lnTo>
                  <a:close/>
                </a:path>
              </a:pathLst>
            </a:custGeom>
            <a:noFill/>
            <a:ln w="1905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0205" name="Arc 29">
              <a:extLst>
                <a:ext uri="{FF2B5EF4-FFF2-40B4-BE49-F238E27FC236}">
                  <a16:creationId xmlns:a16="http://schemas.microsoft.com/office/drawing/2014/main" id="{D7864CC3-AADC-43BD-A1AD-5142BBB6CCF2}"/>
                </a:ext>
              </a:extLst>
            </p:cNvPr>
            <p:cNvSpPr>
              <a:spLocks noChangeAspect="1"/>
            </p:cNvSpPr>
            <p:nvPr/>
          </p:nvSpPr>
          <p:spPr bwMode="auto">
            <a:xfrm rot="-5400000">
              <a:off x="758" y="414"/>
              <a:ext cx="1757" cy="878"/>
            </a:xfrm>
            <a:custGeom>
              <a:avLst/>
              <a:gdLst>
                <a:gd name="G0" fmla="+- 20380 0 0"/>
                <a:gd name="G1" fmla="+- 21600 0 0"/>
                <a:gd name="G2" fmla="+- 21600 0 0"/>
                <a:gd name="T0" fmla="*/ 0 w 38435"/>
                <a:gd name="T1" fmla="*/ 14444 h 21600"/>
                <a:gd name="T2" fmla="*/ 38435 w 38435"/>
                <a:gd name="T3" fmla="*/ 9743 h 21600"/>
                <a:gd name="T4" fmla="*/ 20380 w 38435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435" h="21600" fill="none" extrusionOk="0">
                  <a:moveTo>
                    <a:pt x="-1" y="14443"/>
                  </a:moveTo>
                  <a:cubicBezTo>
                    <a:pt x="3038" y="5791"/>
                    <a:pt x="11209" y="0"/>
                    <a:pt x="20380" y="0"/>
                  </a:cubicBezTo>
                  <a:cubicBezTo>
                    <a:pt x="27655" y="0"/>
                    <a:pt x="34441" y="3662"/>
                    <a:pt x="38434" y="9743"/>
                  </a:cubicBezTo>
                </a:path>
                <a:path w="38435" h="21600" stroke="0" extrusionOk="0">
                  <a:moveTo>
                    <a:pt x="-1" y="14443"/>
                  </a:moveTo>
                  <a:cubicBezTo>
                    <a:pt x="3038" y="5791"/>
                    <a:pt x="11209" y="0"/>
                    <a:pt x="20380" y="0"/>
                  </a:cubicBezTo>
                  <a:cubicBezTo>
                    <a:pt x="27655" y="0"/>
                    <a:pt x="34441" y="3662"/>
                    <a:pt x="38434" y="9743"/>
                  </a:cubicBezTo>
                  <a:lnTo>
                    <a:pt x="20380" y="21600"/>
                  </a:lnTo>
                  <a:close/>
                </a:path>
              </a:pathLst>
            </a:custGeom>
            <a:noFill/>
            <a:ln w="1905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50206" name="Group 30">
              <a:extLst>
                <a:ext uri="{FF2B5EF4-FFF2-40B4-BE49-F238E27FC236}">
                  <a16:creationId xmlns:a16="http://schemas.microsoft.com/office/drawing/2014/main" id="{6E586795-1AE4-4465-97C6-77FEB6A318EB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 rot="-5400000">
              <a:off x="217" y="250"/>
              <a:ext cx="2098" cy="996"/>
              <a:chOff x="4296" y="7498"/>
              <a:chExt cx="1631" cy="594"/>
            </a:xfrm>
          </p:grpSpPr>
          <p:sp>
            <p:nvSpPr>
              <p:cNvPr id="50207" name="Arc 31">
                <a:extLst>
                  <a:ext uri="{FF2B5EF4-FFF2-40B4-BE49-F238E27FC236}">
                    <a16:creationId xmlns:a16="http://schemas.microsoft.com/office/drawing/2014/main" id="{3308DC6E-3D01-46E9-945B-D5A7C83766DB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4296" y="7518"/>
                <a:ext cx="822" cy="556"/>
              </a:xfrm>
              <a:custGeom>
                <a:avLst/>
                <a:gdLst>
                  <a:gd name="G0" fmla="+- 21600 0 0"/>
                  <a:gd name="G1" fmla="+- 15529 0 0"/>
                  <a:gd name="G2" fmla="+- 21600 0 0"/>
                  <a:gd name="T0" fmla="*/ 3 w 21600"/>
                  <a:gd name="T1" fmla="*/ 15862 h 15862"/>
                  <a:gd name="T2" fmla="*/ 6587 w 21600"/>
                  <a:gd name="T3" fmla="*/ 0 h 15862"/>
                  <a:gd name="T4" fmla="*/ 21600 w 21600"/>
                  <a:gd name="T5" fmla="*/ 15529 h 158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15862" fill="none" extrusionOk="0">
                    <a:moveTo>
                      <a:pt x="2" y="15862"/>
                    </a:moveTo>
                    <a:cubicBezTo>
                      <a:pt x="0" y="15751"/>
                      <a:pt x="0" y="15640"/>
                      <a:pt x="0" y="15529"/>
                    </a:cubicBezTo>
                    <a:cubicBezTo>
                      <a:pt x="0" y="9673"/>
                      <a:pt x="2377" y="4069"/>
                      <a:pt x="6586" y="-1"/>
                    </a:cubicBezTo>
                  </a:path>
                  <a:path w="21600" h="15862" stroke="0" extrusionOk="0">
                    <a:moveTo>
                      <a:pt x="2" y="15862"/>
                    </a:moveTo>
                    <a:cubicBezTo>
                      <a:pt x="0" y="15751"/>
                      <a:pt x="0" y="15640"/>
                      <a:pt x="0" y="15529"/>
                    </a:cubicBezTo>
                    <a:cubicBezTo>
                      <a:pt x="0" y="9673"/>
                      <a:pt x="2377" y="4069"/>
                      <a:pt x="6586" y="-1"/>
                    </a:cubicBezTo>
                    <a:lnTo>
                      <a:pt x="21600" y="15529"/>
                    </a:lnTo>
                    <a:close/>
                  </a:path>
                </a:pathLst>
              </a:custGeom>
              <a:noFill/>
              <a:ln w="19050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0208" name="Arc 32">
                <a:extLst>
                  <a:ext uri="{FF2B5EF4-FFF2-40B4-BE49-F238E27FC236}">
                    <a16:creationId xmlns:a16="http://schemas.microsoft.com/office/drawing/2014/main" id="{37DBC59A-7639-4C54-B5CC-5A944F41341D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4338" y="7498"/>
                <a:ext cx="1589" cy="594"/>
              </a:xfrm>
              <a:custGeom>
                <a:avLst/>
                <a:gdLst>
                  <a:gd name="G0" fmla="+- 21600 0 0"/>
                  <a:gd name="G1" fmla="+- 16686 0 0"/>
                  <a:gd name="G2" fmla="+- 21600 0 0"/>
                  <a:gd name="T0" fmla="*/ 3 w 21600"/>
                  <a:gd name="T1" fmla="*/ 17019 h 17019"/>
                  <a:gd name="T2" fmla="*/ 7884 w 21600"/>
                  <a:gd name="T3" fmla="*/ 0 h 17019"/>
                  <a:gd name="T4" fmla="*/ 21600 w 21600"/>
                  <a:gd name="T5" fmla="*/ 16686 h 170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17019" fill="none" extrusionOk="0">
                    <a:moveTo>
                      <a:pt x="2" y="17019"/>
                    </a:moveTo>
                    <a:cubicBezTo>
                      <a:pt x="0" y="16908"/>
                      <a:pt x="0" y="16797"/>
                      <a:pt x="0" y="16686"/>
                    </a:cubicBezTo>
                    <a:cubicBezTo>
                      <a:pt x="0" y="10224"/>
                      <a:pt x="2892" y="4102"/>
                      <a:pt x="7883" y="-1"/>
                    </a:cubicBezTo>
                  </a:path>
                  <a:path w="21600" h="17019" stroke="0" extrusionOk="0">
                    <a:moveTo>
                      <a:pt x="2" y="17019"/>
                    </a:moveTo>
                    <a:cubicBezTo>
                      <a:pt x="0" y="16908"/>
                      <a:pt x="0" y="16797"/>
                      <a:pt x="0" y="16686"/>
                    </a:cubicBezTo>
                    <a:cubicBezTo>
                      <a:pt x="0" y="10224"/>
                      <a:pt x="2892" y="4102"/>
                      <a:pt x="7883" y="-1"/>
                    </a:cubicBezTo>
                    <a:lnTo>
                      <a:pt x="21600" y="16686"/>
                    </a:lnTo>
                    <a:close/>
                  </a:path>
                </a:pathLst>
              </a:custGeom>
              <a:noFill/>
              <a:ln w="19050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50209" name="Group 33">
              <a:extLst>
                <a:ext uri="{FF2B5EF4-FFF2-40B4-BE49-F238E27FC236}">
                  <a16:creationId xmlns:a16="http://schemas.microsoft.com/office/drawing/2014/main" id="{FE04E0E7-7439-46CD-A15F-6D3E67577F37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 rot="16200000" flipV="1">
              <a:off x="3284" y="82"/>
              <a:ext cx="2098" cy="1297"/>
              <a:chOff x="4296" y="7498"/>
              <a:chExt cx="1631" cy="773"/>
            </a:xfrm>
          </p:grpSpPr>
          <p:sp>
            <p:nvSpPr>
              <p:cNvPr id="50210" name="Arc 34">
                <a:extLst>
                  <a:ext uri="{FF2B5EF4-FFF2-40B4-BE49-F238E27FC236}">
                    <a16:creationId xmlns:a16="http://schemas.microsoft.com/office/drawing/2014/main" id="{9FDFB19D-DBB0-4BC8-B030-1791AA56A695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4347" y="7754"/>
                <a:ext cx="1353" cy="517"/>
              </a:xfrm>
              <a:custGeom>
                <a:avLst/>
                <a:gdLst>
                  <a:gd name="G0" fmla="+- 20380 0 0"/>
                  <a:gd name="G1" fmla="+- 21600 0 0"/>
                  <a:gd name="G2" fmla="+- 21600 0 0"/>
                  <a:gd name="T0" fmla="*/ 0 w 38435"/>
                  <a:gd name="T1" fmla="*/ 14444 h 21600"/>
                  <a:gd name="T2" fmla="*/ 38435 w 38435"/>
                  <a:gd name="T3" fmla="*/ 9743 h 21600"/>
                  <a:gd name="T4" fmla="*/ 20380 w 38435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8435" h="21600" fill="none" extrusionOk="0">
                    <a:moveTo>
                      <a:pt x="-1" y="14443"/>
                    </a:moveTo>
                    <a:cubicBezTo>
                      <a:pt x="3038" y="5791"/>
                      <a:pt x="11209" y="0"/>
                      <a:pt x="20380" y="0"/>
                    </a:cubicBezTo>
                    <a:cubicBezTo>
                      <a:pt x="27655" y="0"/>
                      <a:pt x="34441" y="3662"/>
                      <a:pt x="38434" y="9743"/>
                    </a:cubicBezTo>
                  </a:path>
                  <a:path w="38435" h="21600" stroke="0" extrusionOk="0">
                    <a:moveTo>
                      <a:pt x="-1" y="14443"/>
                    </a:moveTo>
                    <a:cubicBezTo>
                      <a:pt x="3038" y="5791"/>
                      <a:pt x="11209" y="0"/>
                      <a:pt x="20380" y="0"/>
                    </a:cubicBezTo>
                    <a:cubicBezTo>
                      <a:pt x="27655" y="0"/>
                      <a:pt x="34441" y="3662"/>
                      <a:pt x="38434" y="9743"/>
                    </a:cubicBezTo>
                    <a:lnTo>
                      <a:pt x="20380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50211" name="Group 35">
                <a:extLst>
                  <a:ext uri="{FF2B5EF4-FFF2-40B4-BE49-F238E27FC236}">
                    <a16:creationId xmlns:a16="http://schemas.microsoft.com/office/drawing/2014/main" id="{AF6AB5DC-55AC-4C50-9AA8-B3EFCA92BE84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>
                <a:off x="4296" y="7498"/>
                <a:ext cx="1631" cy="594"/>
                <a:chOff x="4296" y="7498"/>
                <a:chExt cx="1631" cy="594"/>
              </a:xfrm>
            </p:grpSpPr>
            <p:sp>
              <p:nvSpPr>
                <p:cNvPr id="50212" name="Arc 36">
                  <a:extLst>
                    <a:ext uri="{FF2B5EF4-FFF2-40B4-BE49-F238E27FC236}">
                      <a16:creationId xmlns:a16="http://schemas.microsoft.com/office/drawing/2014/main" id="{43754BB0-1A31-4BEC-ADC9-CC42F7622FC6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4296" y="7518"/>
                  <a:ext cx="822" cy="556"/>
                </a:xfrm>
                <a:custGeom>
                  <a:avLst/>
                  <a:gdLst>
                    <a:gd name="G0" fmla="+- 21600 0 0"/>
                    <a:gd name="G1" fmla="+- 15529 0 0"/>
                    <a:gd name="G2" fmla="+- 21600 0 0"/>
                    <a:gd name="T0" fmla="*/ 3 w 21600"/>
                    <a:gd name="T1" fmla="*/ 15862 h 15862"/>
                    <a:gd name="T2" fmla="*/ 6587 w 21600"/>
                    <a:gd name="T3" fmla="*/ 0 h 15862"/>
                    <a:gd name="T4" fmla="*/ 21600 w 21600"/>
                    <a:gd name="T5" fmla="*/ 15529 h 158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15862" fill="none" extrusionOk="0">
                      <a:moveTo>
                        <a:pt x="2" y="15862"/>
                      </a:moveTo>
                      <a:cubicBezTo>
                        <a:pt x="0" y="15751"/>
                        <a:pt x="0" y="15640"/>
                        <a:pt x="0" y="15529"/>
                      </a:cubicBezTo>
                      <a:cubicBezTo>
                        <a:pt x="0" y="9673"/>
                        <a:pt x="2377" y="4069"/>
                        <a:pt x="6586" y="-1"/>
                      </a:cubicBezTo>
                    </a:path>
                    <a:path w="21600" h="15862" stroke="0" extrusionOk="0">
                      <a:moveTo>
                        <a:pt x="2" y="15862"/>
                      </a:moveTo>
                      <a:cubicBezTo>
                        <a:pt x="0" y="15751"/>
                        <a:pt x="0" y="15640"/>
                        <a:pt x="0" y="15529"/>
                      </a:cubicBezTo>
                      <a:cubicBezTo>
                        <a:pt x="0" y="9673"/>
                        <a:pt x="2377" y="4069"/>
                        <a:pt x="6586" y="-1"/>
                      </a:cubicBezTo>
                      <a:lnTo>
                        <a:pt x="21600" y="15529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FF33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50213" name="Arc 37">
                  <a:extLst>
                    <a:ext uri="{FF2B5EF4-FFF2-40B4-BE49-F238E27FC236}">
                      <a16:creationId xmlns:a16="http://schemas.microsoft.com/office/drawing/2014/main" id="{52CE64A4-A212-42D8-83AE-20FCF1659227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4338" y="7498"/>
                  <a:ext cx="1589" cy="594"/>
                </a:xfrm>
                <a:custGeom>
                  <a:avLst/>
                  <a:gdLst>
                    <a:gd name="G0" fmla="+- 21600 0 0"/>
                    <a:gd name="G1" fmla="+- 16686 0 0"/>
                    <a:gd name="G2" fmla="+- 21600 0 0"/>
                    <a:gd name="T0" fmla="*/ 3 w 21600"/>
                    <a:gd name="T1" fmla="*/ 17019 h 17019"/>
                    <a:gd name="T2" fmla="*/ 7884 w 21600"/>
                    <a:gd name="T3" fmla="*/ 0 h 17019"/>
                    <a:gd name="T4" fmla="*/ 21600 w 21600"/>
                    <a:gd name="T5" fmla="*/ 16686 h 170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17019" fill="none" extrusionOk="0">
                      <a:moveTo>
                        <a:pt x="2" y="17019"/>
                      </a:moveTo>
                      <a:cubicBezTo>
                        <a:pt x="0" y="16908"/>
                        <a:pt x="0" y="16797"/>
                        <a:pt x="0" y="16686"/>
                      </a:cubicBezTo>
                      <a:cubicBezTo>
                        <a:pt x="0" y="10224"/>
                        <a:pt x="2892" y="4102"/>
                        <a:pt x="7883" y="-1"/>
                      </a:cubicBezTo>
                    </a:path>
                    <a:path w="21600" h="17019" stroke="0" extrusionOk="0">
                      <a:moveTo>
                        <a:pt x="2" y="17019"/>
                      </a:moveTo>
                      <a:cubicBezTo>
                        <a:pt x="0" y="16908"/>
                        <a:pt x="0" y="16797"/>
                        <a:pt x="0" y="16686"/>
                      </a:cubicBezTo>
                      <a:cubicBezTo>
                        <a:pt x="0" y="10224"/>
                        <a:pt x="2892" y="4102"/>
                        <a:pt x="7883" y="-1"/>
                      </a:cubicBezTo>
                      <a:lnTo>
                        <a:pt x="21600" y="16686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FF33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</p:grpSp>
      </p:grpSp>
      <p:grpSp>
        <p:nvGrpSpPr>
          <p:cNvPr id="50214" name="Group 38">
            <a:extLst>
              <a:ext uri="{FF2B5EF4-FFF2-40B4-BE49-F238E27FC236}">
                <a16:creationId xmlns:a16="http://schemas.microsoft.com/office/drawing/2014/main" id="{B3CD69BA-C6D9-4D3F-8177-DD1B9442E599}"/>
              </a:ext>
            </a:extLst>
          </p:cNvPr>
          <p:cNvGrpSpPr>
            <a:grpSpLocks noChangeAspect="1"/>
          </p:cNvGrpSpPr>
          <p:nvPr/>
        </p:nvGrpSpPr>
        <p:grpSpPr bwMode="auto">
          <a:xfrm rot="-5400000">
            <a:off x="4218781" y="1726407"/>
            <a:ext cx="790575" cy="3602038"/>
            <a:chOff x="3144" y="12222"/>
            <a:chExt cx="312" cy="1352"/>
          </a:xfrm>
        </p:grpSpPr>
        <p:sp>
          <p:nvSpPr>
            <p:cNvPr id="50215" name="Rectangle 39">
              <a:extLst>
                <a:ext uri="{FF2B5EF4-FFF2-40B4-BE49-F238E27FC236}">
                  <a16:creationId xmlns:a16="http://schemas.microsoft.com/office/drawing/2014/main" id="{18B9C2D6-9BCE-4654-BA1E-1463AE54F2F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144" y="12222"/>
              <a:ext cx="312" cy="680"/>
            </a:xfrm>
            <a:prstGeom prst="rect">
              <a:avLst/>
            </a:prstGeom>
            <a:solidFill>
              <a:srgbClr val="EB1529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0216" name="Rectangle 40">
              <a:extLst>
                <a:ext uri="{FF2B5EF4-FFF2-40B4-BE49-F238E27FC236}">
                  <a16:creationId xmlns:a16="http://schemas.microsoft.com/office/drawing/2014/main" id="{A5F4FA49-D37B-47BA-BB80-0BA409083F33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144" y="12894"/>
              <a:ext cx="312" cy="680"/>
            </a:xfrm>
            <a:prstGeom prst="rect">
              <a:avLst/>
            </a:prstGeom>
            <a:solidFill>
              <a:srgbClr val="333399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50217" name="Rectangle 41">
            <a:extLst>
              <a:ext uri="{FF2B5EF4-FFF2-40B4-BE49-F238E27FC236}">
                <a16:creationId xmlns:a16="http://schemas.microsoft.com/office/drawing/2014/main" id="{A587118E-0413-4B27-A389-7E6A7F4C42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238" y="122238"/>
            <a:ext cx="5757862" cy="595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sk-SK" altLang="cs-CZ" sz="3300" b="0"/>
              <a:t>Permanentný (trvalý) magnet:</a:t>
            </a:r>
            <a:endParaRPr lang="sk-SK" altLang="cs-CZ" sz="3300"/>
          </a:p>
        </p:txBody>
      </p:sp>
      <p:sp useBgFill="1">
        <p:nvSpPr>
          <p:cNvPr id="50218" name="Rectangle 42">
            <a:extLst>
              <a:ext uri="{FF2B5EF4-FFF2-40B4-BE49-F238E27FC236}">
                <a16:creationId xmlns:a16="http://schemas.microsoft.com/office/drawing/2014/main" id="{D5E6C07C-A639-4231-817F-6B632AD51F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75" y="6184900"/>
            <a:ext cx="8280400" cy="582613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108000" rIns="92075" bIns="72000">
            <a:spAutoFit/>
          </a:bodyPr>
          <a:lstStyle>
            <a:lvl1pPr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sk-SK" altLang="cs-CZ" sz="3300" b="0"/>
              <a:t>-pilinový obrazec magnetického pole.</a:t>
            </a:r>
            <a:endParaRPr lang="sk-SK" altLang="cs-CZ" sz="330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0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0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02" name="Group 2">
            <a:extLst>
              <a:ext uri="{FF2B5EF4-FFF2-40B4-BE49-F238E27FC236}">
                <a16:creationId xmlns:a16="http://schemas.microsoft.com/office/drawing/2014/main" id="{E433AF62-0770-4D66-A9C5-2AFDD3F6A2C7}"/>
              </a:ext>
            </a:extLst>
          </p:cNvPr>
          <p:cNvGrpSpPr>
            <a:grpSpLocks/>
          </p:cNvGrpSpPr>
          <p:nvPr/>
        </p:nvGrpSpPr>
        <p:grpSpPr bwMode="auto">
          <a:xfrm>
            <a:off x="1487488" y="420688"/>
            <a:ext cx="6223000" cy="6153150"/>
            <a:chOff x="937" y="265"/>
            <a:chExt cx="3920" cy="3876"/>
          </a:xfrm>
        </p:grpSpPr>
        <p:grpSp>
          <p:nvGrpSpPr>
            <p:cNvPr id="51203" name="Group 3">
              <a:extLst>
                <a:ext uri="{FF2B5EF4-FFF2-40B4-BE49-F238E27FC236}">
                  <a16:creationId xmlns:a16="http://schemas.microsoft.com/office/drawing/2014/main" id="{6BD1CD0C-6142-407C-AB0A-F06BB90D7DC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37" y="265"/>
              <a:ext cx="3920" cy="3876"/>
              <a:chOff x="762" y="-318"/>
              <a:chExt cx="4219" cy="4302"/>
            </a:xfrm>
          </p:grpSpPr>
          <p:grpSp>
            <p:nvGrpSpPr>
              <p:cNvPr id="51204" name="Group 4">
                <a:extLst>
                  <a:ext uri="{FF2B5EF4-FFF2-40B4-BE49-F238E27FC236}">
                    <a16:creationId xmlns:a16="http://schemas.microsoft.com/office/drawing/2014/main" id="{D7E4E85D-A9DD-4DE3-8AF1-D65D92151BDD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 rot="16200000" flipH="1">
                <a:off x="1811" y="820"/>
                <a:ext cx="2115" cy="4213"/>
                <a:chOff x="4296" y="7498"/>
                <a:chExt cx="1644" cy="2510"/>
              </a:xfrm>
            </p:grpSpPr>
            <p:sp>
              <p:nvSpPr>
                <p:cNvPr id="51205" name="Arc 5">
                  <a:extLst>
                    <a:ext uri="{FF2B5EF4-FFF2-40B4-BE49-F238E27FC236}">
                      <a16:creationId xmlns:a16="http://schemas.microsoft.com/office/drawing/2014/main" id="{A5B49329-D06F-4554-A8ED-A4D34658551E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4406" y="8280"/>
                  <a:ext cx="424" cy="935"/>
                </a:xfrm>
                <a:custGeom>
                  <a:avLst/>
                  <a:gdLst>
                    <a:gd name="G0" fmla="+- 432 0 0"/>
                    <a:gd name="G1" fmla="+- 21600 0 0"/>
                    <a:gd name="G2" fmla="+- 21600 0 0"/>
                    <a:gd name="T0" fmla="*/ 432 w 22032"/>
                    <a:gd name="T1" fmla="*/ 0 h 43200"/>
                    <a:gd name="T2" fmla="*/ 0 w 22032"/>
                    <a:gd name="T3" fmla="*/ 43196 h 43200"/>
                    <a:gd name="T4" fmla="*/ 432 w 22032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2032" h="43200" fill="none" extrusionOk="0">
                      <a:moveTo>
                        <a:pt x="432" y="0"/>
                      </a:moveTo>
                      <a:cubicBezTo>
                        <a:pt x="12361" y="0"/>
                        <a:pt x="22032" y="9670"/>
                        <a:pt x="22032" y="21600"/>
                      </a:cubicBezTo>
                      <a:cubicBezTo>
                        <a:pt x="22032" y="33529"/>
                        <a:pt x="12361" y="43200"/>
                        <a:pt x="432" y="43200"/>
                      </a:cubicBezTo>
                      <a:cubicBezTo>
                        <a:pt x="287" y="43199"/>
                        <a:pt x="143" y="43198"/>
                        <a:pt x="0" y="43195"/>
                      </a:cubicBezTo>
                    </a:path>
                    <a:path w="22032" h="43200" stroke="0" extrusionOk="0">
                      <a:moveTo>
                        <a:pt x="432" y="0"/>
                      </a:moveTo>
                      <a:cubicBezTo>
                        <a:pt x="12361" y="0"/>
                        <a:pt x="22032" y="9670"/>
                        <a:pt x="22032" y="21600"/>
                      </a:cubicBezTo>
                      <a:cubicBezTo>
                        <a:pt x="22032" y="33529"/>
                        <a:pt x="12361" y="43200"/>
                        <a:pt x="432" y="43200"/>
                      </a:cubicBezTo>
                      <a:cubicBezTo>
                        <a:pt x="287" y="43199"/>
                        <a:pt x="143" y="43198"/>
                        <a:pt x="0" y="43195"/>
                      </a:cubicBezTo>
                      <a:lnTo>
                        <a:pt x="432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51206" name="Arc 6">
                  <a:extLst>
                    <a:ext uri="{FF2B5EF4-FFF2-40B4-BE49-F238E27FC236}">
                      <a16:creationId xmlns:a16="http://schemas.microsoft.com/office/drawing/2014/main" id="{7BB42155-5D3E-4926-8856-A24463B10C35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4406" y="8327"/>
                  <a:ext cx="298" cy="847"/>
                </a:xfrm>
                <a:custGeom>
                  <a:avLst/>
                  <a:gdLst>
                    <a:gd name="G0" fmla="+- 432 0 0"/>
                    <a:gd name="G1" fmla="+- 21600 0 0"/>
                    <a:gd name="G2" fmla="+- 21600 0 0"/>
                    <a:gd name="T0" fmla="*/ 432 w 22032"/>
                    <a:gd name="T1" fmla="*/ 0 h 43200"/>
                    <a:gd name="T2" fmla="*/ 0 w 22032"/>
                    <a:gd name="T3" fmla="*/ 43196 h 43200"/>
                    <a:gd name="T4" fmla="*/ 432 w 22032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2032" h="43200" fill="none" extrusionOk="0">
                      <a:moveTo>
                        <a:pt x="432" y="0"/>
                      </a:moveTo>
                      <a:cubicBezTo>
                        <a:pt x="12361" y="0"/>
                        <a:pt x="22032" y="9670"/>
                        <a:pt x="22032" y="21600"/>
                      </a:cubicBezTo>
                      <a:cubicBezTo>
                        <a:pt x="22032" y="33529"/>
                        <a:pt x="12361" y="43200"/>
                        <a:pt x="432" y="43200"/>
                      </a:cubicBezTo>
                      <a:cubicBezTo>
                        <a:pt x="287" y="43199"/>
                        <a:pt x="143" y="43198"/>
                        <a:pt x="0" y="43195"/>
                      </a:cubicBezTo>
                    </a:path>
                    <a:path w="22032" h="43200" stroke="0" extrusionOk="0">
                      <a:moveTo>
                        <a:pt x="432" y="0"/>
                      </a:moveTo>
                      <a:cubicBezTo>
                        <a:pt x="12361" y="0"/>
                        <a:pt x="22032" y="9670"/>
                        <a:pt x="22032" y="21600"/>
                      </a:cubicBezTo>
                      <a:cubicBezTo>
                        <a:pt x="22032" y="33529"/>
                        <a:pt x="12361" y="43200"/>
                        <a:pt x="432" y="43200"/>
                      </a:cubicBezTo>
                      <a:cubicBezTo>
                        <a:pt x="287" y="43199"/>
                        <a:pt x="143" y="43198"/>
                        <a:pt x="0" y="43195"/>
                      </a:cubicBezTo>
                      <a:lnTo>
                        <a:pt x="432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51207" name="Arc 7">
                  <a:extLst>
                    <a:ext uri="{FF2B5EF4-FFF2-40B4-BE49-F238E27FC236}">
                      <a16:creationId xmlns:a16="http://schemas.microsoft.com/office/drawing/2014/main" id="{07C45C46-7B73-4B35-8632-C43E278CE726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4396" y="8070"/>
                  <a:ext cx="1070" cy="1368"/>
                </a:xfrm>
                <a:custGeom>
                  <a:avLst/>
                  <a:gdLst>
                    <a:gd name="G0" fmla="+- 7915 0 0"/>
                    <a:gd name="G1" fmla="+- 21600 0 0"/>
                    <a:gd name="G2" fmla="+- 21600 0 0"/>
                    <a:gd name="T0" fmla="*/ 272 w 29515"/>
                    <a:gd name="T1" fmla="*/ 1397 h 43200"/>
                    <a:gd name="T2" fmla="*/ 0 w 29515"/>
                    <a:gd name="T3" fmla="*/ 41697 h 43200"/>
                    <a:gd name="T4" fmla="*/ 7915 w 29515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9515" h="43200" fill="none" extrusionOk="0">
                      <a:moveTo>
                        <a:pt x="272" y="1397"/>
                      </a:moveTo>
                      <a:cubicBezTo>
                        <a:pt x="2714" y="473"/>
                        <a:pt x="5303" y="0"/>
                        <a:pt x="7915" y="0"/>
                      </a:cubicBezTo>
                      <a:cubicBezTo>
                        <a:pt x="19844" y="0"/>
                        <a:pt x="29515" y="9670"/>
                        <a:pt x="29515" y="21600"/>
                      </a:cubicBezTo>
                      <a:cubicBezTo>
                        <a:pt x="29515" y="33529"/>
                        <a:pt x="19844" y="43200"/>
                        <a:pt x="7915" y="43200"/>
                      </a:cubicBezTo>
                      <a:cubicBezTo>
                        <a:pt x="5205" y="43199"/>
                        <a:pt x="2520" y="42690"/>
                        <a:pt x="-1" y="41697"/>
                      </a:cubicBezTo>
                    </a:path>
                    <a:path w="29515" h="43200" stroke="0" extrusionOk="0">
                      <a:moveTo>
                        <a:pt x="272" y="1397"/>
                      </a:moveTo>
                      <a:cubicBezTo>
                        <a:pt x="2714" y="473"/>
                        <a:pt x="5303" y="0"/>
                        <a:pt x="7915" y="0"/>
                      </a:cubicBezTo>
                      <a:cubicBezTo>
                        <a:pt x="19844" y="0"/>
                        <a:pt x="29515" y="9670"/>
                        <a:pt x="29515" y="21600"/>
                      </a:cubicBezTo>
                      <a:cubicBezTo>
                        <a:pt x="29515" y="33529"/>
                        <a:pt x="19844" y="43200"/>
                        <a:pt x="7915" y="43200"/>
                      </a:cubicBezTo>
                      <a:cubicBezTo>
                        <a:pt x="5205" y="43199"/>
                        <a:pt x="2520" y="42690"/>
                        <a:pt x="-1" y="41697"/>
                      </a:cubicBezTo>
                      <a:lnTo>
                        <a:pt x="7915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51208" name="Arc 8">
                  <a:extLst>
                    <a:ext uri="{FF2B5EF4-FFF2-40B4-BE49-F238E27FC236}">
                      <a16:creationId xmlns:a16="http://schemas.microsoft.com/office/drawing/2014/main" id="{396D0AE9-1330-4E21-AC53-612F017CA39A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4396" y="7962"/>
                  <a:ext cx="1286" cy="1584"/>
                </a:xfrm>
                <a:custGeom>
                  <a:avLst/>
                  <a:gdLst>
                    <a:gd name="G0" fmla="+- 10979 0 0"/>
                    <a:gd name="G1" fmla="+- 21600 0 0"/>
                    <a:gd name="G2" fmla="+- 21600 0 0"/>
                    <a:gd name="T0" fmla="*/ 0 w 32579"/>
                    <a:gd name="T1" fmla="*/ 2998 h 43200"/>
                    <a:gd name="T2" fmla="*/ 351 w 32579"/>
                    <a:gd name="T3" fmla="*/ 40404 h 43200"/>
                    <a:gd name="T4" fmla="*/ 10979 w 32579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32579" h="43200" fill="none" extrusionOk="0">
                      <a:moveTo>
                        <a:pt x="0" y="2998"/>
                      </a:moveTo>
                      <a:cubicBezTo>
                        <a:pt x="3325" y="1035"/>
                        <a:pt x="7117" y="0"/>
                        <a:pt x="10979" y="0"/>
                      </a:cubicBezTo>
                      <a:cubicBezTo>
                        <a:pt x="22908" y="0"/>
                        <a:pt x="32579" y="9670"/>
                        <a:pt x="32579" y="21600"/>
                      </a:cubicBezTo>
                      <a:cubicBezTo>
                        <a:pt x="32579" y="33529"/>
                        <a:pt x="22908" y="43200"/>
                        <a:pt x="10979" y="43200"/>
                      </a:cubicBezTo>
                      <a:cubicBezTo>
                        <a:pt x="7254" y="43199"/>
                        <a:pt x="3593" y="42236"/>
                        <a:pt x="350" y="40404"/>
                      </a:cubicBezTo>
                    </a:path>
                    <a:path w="32579" h="43200" stroke="0" extrusionOk="0">
                      <a:moveTo>
                        <a:pt x="0" y="2998"/>
                      </a:moveTo>
                      <a:cubicBezTo>
                        <a:pt x="3325" y="1035"/>
                        <a:pt x="7117" y="0"/>
                        <a:pt x="10979" y="0"/>
                      </a:cubicBezTo>
                      <a:cubicBezTo>
                        <a:pt x="22908" y="0"/>
                        <a:pt x="32579" y="9670"/>
                        <a:pt x="32579" y="21600"/>
                      </a:cubicBezTo>
                      <a:cubicBezTo>
                        <a:pt x="32579" y="33529"/>
                        <a:pt x="22908" y="43200"/>
                        <a:pt x="10979" y="43200"/>
                      </a:cubicBezTo>
                      <a:cubicBezTo>
                        <a:pt x="7254" y="43199"/>
                        <a:pt x="3593" y="42236"/>
                        <a:pt x="350" y="40404"/>
                      </a:cubicBezTo>
                      <a:lnTo>
                        <a:pt x="10979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51209" name="Arc 9">
                  <a:extLst>
                    <a:ext uri="{FF2B5EF4-FFF2-40B4-BE49-F238E27FC236}">
                      <a16:creationId xmlns:a16="http://schemas.microsoft.com/office/drawing/2014/main" id="{3FD8B017-091A-427B-8BBD-469E21113B9C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4399" y="8234"/>
                  <a:ext cx="563" cy="1024"/>
                </a:xfrm>
                <a:custGeom>
                  <a:avLst/>
                  <a:gdLst>
                    <a:gd name="G0" fmla="+- 432 0 0"/>
                    <a:gd name="G1" fmla="+- 21600 0 0"/>
                    <a:gd name="G2" fmla="+- 21600 0 0"/>
                    <a:gd name="T0" fmla="*/ 432 w 22032"/>
                    <a:gd name="T1" fmla="*/ 0 h 43200"/>
                    <a:gd name="T2" fmla="*/ 0 w 22032"/>
                    <a:gd name="T3" fmla="*/ 43196 h 43200"/>
                    <a:gd name="T4" fmla="*/ 432 w 22032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2032" h="43200" fill="none" extrusionOk="0">
                      <a:moveTo>
                        <a:pt x="432" y="0"/>
                      </a:moveTo>
                      <a:cubicBezTo>
                        <a:pt x="12361" y="0"/>
                        <a:pt x="22032" y="9670"/>
                        <a:pt x="22032" y="21600"/>
                      </a:cubicBezTo>
                      <a:cubicBezTo>
                        <a:pt x="22032" y="33529"/>
                        <a:pt x="12361" y="43200"/>
                        <a:pt x="432" y="43200"/>
                      </a:cubicBezTo>
                      <a:cubicBezTo>
                        <a:pt x="287" y="43199"/>
                        <a:pt x="143" y="43198"/>
                        <a:pt x="0" y="43195"/>
                      </a:cubicBezTo>
                    </a:path>
                    <a:path w="22032" h="43200" stroke="0" extrusionOk="0">
                      <a:moveTo>
                        <a:pt x="432" y="0"/>
                      </a:moveTo>
                      <a:cubicBezTo>
                        <a:pt x="12361" y="0"/>
                        <a:pt x="22032" y="9670"/>
                        <a:pt x="22032" y="21600"/>
                      </a:cubicBezTo>
                      <a:cubicBezTo>
                        <a:pt x="22032" y="33529"/>
                        <a:pt x="12361" y="43200"/>
                        <a:pt x="432" y="43200"/>
                      </a:cubicBezTo>
                      <a:cubicBezTo>
                        <a:pt x="287" y="43199"/>
                        <a:pt x="143" y="43198"/>
                        <a:pt x="0" y="43195"/>
                      </a:cubicBezTo>
                      <a:lnTo>
                        <a:pt x="432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51210" name="Arc 10">
                  <a:extLst>
                    <a:ext uri="{FF2B5EF4-FFF2-40B4-BE49-F238E27FC236}">
                      <a16:creationId xmlns:a16="http://schemas.microsoft.com/office/drawing/2014/main" id="{BADFE719-AB6C-4082-B438-744EEC72EE99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4414" y="8187"/>
                  <a:ext cx="686" cy="1119"/>
                </a:xfrm>
                <a:custGeom>
                  <a:avLst/>
                  <a:gdLst>
                    <a:gd name="G0" fmla="+- 432 0 0"/>
                    <a:gd name="G1" fmla="+- 21600 0 0"/>
                    <a:gd name="G2" fmla="+- 21600 0 0"/>
                    <a:gd name="T0" fmla="*/ 432 w 22032"/>
                    <a:gd name="T1" fmla="*/ 0 h 43200"/>
                    <a:gd name="T2" fmla="*/ 0 w 22032"/>
                    <a:gd name="T3" fmla="*/ 43196 h 43200"/>
                    <a:gd name="T4" fmla="*/ 432 w 22032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2032" h="43200" fill="none" extrusionOk="0">
                      <a:moveTo>
                        <a:pt x="432" y="0"/>
                      </a:moveTo>
                      <a:cubicBezTo>
                        <a:pt x="12361" y="0"/>
                        <a:pt x="22032" y="9670"/>
                        <a:pt x="22032" y="21600"/>
                      </a:cubicBezTo>
                      <a:cubicBezTo>
                        <a:pt x="22032" y="33529"/>
                        <a:pt x="12361" y="43200"/>
                        <a:pt x="432" y="43200"/>
                      </a:cubicBezTo>
                      <a:cubicBezTo>
                        <a:pt x="287" y="43199"/>
                        <a:pt x="143" y="43198"/>
                        <a:pt x="0" y="43195"/>
                      </a:cubicBezTo>
                    </a:path>
                    <a:path w="22032" h="43200" stroke="0" extrusionOk="0">
                      <a:moveTo>
                        <a:pt x="432" y="0"/>
                      </a:moveTo>
                      <a:cubicBezTo>
                        <a:pt x="12361" y="0"/>
                        <a:pt x="22032" y="9670"/>
                        <a:pt x="22032" y="21600"/>
                      </a:cubicBezTo>
                      <a:cubicBezTo>
                        <a:pt x="22032" y="33529"/>
                        <a:pt x="12361" y="43200"/>
                        <a:pt x="432" y="43200"/>
                      </a:cubicBezTo>
                      <a:cubicBezTo>
                        <a:pt x="287" y="43199"/>
                        <a:pt x="143" y="43198"/>
                        <a:pt x="0" y="43195"/>
                      </a:cubicBezTo>
                      <a:lnTo>
                        <a:pt x="432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51211" name="Arc 11">
                  <a:extLst>
                    <a:ext uri="{FF2B5EF4-FFF2-40B4-BE49-F238E27FC236}">
                      <a16:creationId xmlns:a16="http://schemas.microsoft.com/office/drawing/2014/main" id="{60A9B3D8-772D-4545-99B0-CE1F89065079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4400" y="8141"/>
                  <a:ext cx="862" cy="1213"/>
                </a:xfrm>
                <a:custGeom>
                  <a:avLst/>
                  <a:gdLst>
                    <a:gd name="G0" fmla="+- 4221 0 0"/>
                    <a:gd name="G1" fmla="+- 21600 0 0"/>
                    <a:gd name="G2" fmla="+- 21600 0 0"/>
                    <a:gd name="T0" fmla="*/ 494 w 25821"/>
                    <a:gd name="T1" fmla="*/ 324 h 43200"/>
                    <a:gd name="T2" fmla="*/ 0 w 25821"/>
                    <a:gd name="T3" fmla="*/ 42784 h 43200"/>
                    <a:gd name="T4" fmla="*/ 4221 w 25821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5821" h="43200" fill="none" extrusionOk="0">
                      <a:moveTo>
                        <a:pt x="493" y="323"/>
                      </a:moveTo>
                      <a:cubicBezTo>
                        <a:pt x="1724" y="108"/>
                        <a:pt x="2971" y="0"/>
                        <a:pt x="4221" y="0"/>
                      </a:cubicBezTo>
                      <a:cubicBezTo>
                        <a:pt x="16150" y="0"/>
                        <a:pt x="25821" y="9670"/>
                        <a:pt x="25821" y="21600"/>
                      </a:cubicBezTo>
                      <a:cubicBezTo>
                        <a:pt x="25821" y="33529"/>
                        <a:pt x="16150" y="43200"/>
                        <a:pt x="4221" y="43200"/>
                      </a:cubicBezTo>
                      <a:cubicBezTo>
                        <a:pt x="2803" y="43199"/>
                        <a:pt x="1389" y="43060"/>
                        <a:pt x="0" y="42783"/>
                      </a:cubicBezTo>
                    </a:path>
                    <a:path w="25821" h="43200" stroke="0" extrusionOk="0">
                      <a:moveTo>
                        <a:pt x="493" y="323"/>
                      </a:moveTo>
                      <a:cubicBezTo>
                        <a:pt x="1724" y="108"/>
                        <a:pt x="2971" y="0"/>
                        <a:pt x="4221" y="0"/>
                      </a:cubicBezTo>
                      <a:cubicBezTo>
                        <a:pt x="16150" y="0"/>
                        <a:pt x="25821" y="9670"/>
                        <a:pt x="25821" y="21600"/>
                      </a:cubicBezTo>
                      <a:cubicBezTo>
                        <a:pt x="25821" y="33529"/>
                        <a:pt x="16150" y="43200"/>
                        <a:pt x="4221" y="43200"/>
                      </a:cubicBezTo>
                      <a:cubicBezTo>
                        <a:pt x="2803" y="43199"/>
                        <a:pt x="1389" y="43060"/>
                        <a:pt x="0" y="42783"/>
                      </a:cubicBezTo>
                      <a:lnTo>
                        <a:pt x="4221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grpSp>
              <p:nvGrpSpPr>
                <p:cNvPr id="51212" name="Group 12">
                  <a:extLst>
                    <a:ext uri="{FF2B5EF4-FFF2-40B4-BE49-F238E27FC236}">
                      <a16:creationId xmlns:a16="http://schemas.microsoft.com/office/drawing/2014/main" id="{7C679CD6-E6CC-41A5-BB86-79EA5F22BC6B}"/>
                    </a:ext>
                  </a:extLst>
                </p:cNvPr>
                <p:cNvGrpSpPr>
                  <a:grpSpLocks noChangeAspect="1"/>
                </p:cNvGrpSpPr>
                <p:nvPr/>
              </p:nvGrpSpPr>
              <p:grpSpPr bwMode="auto">
                <a:xfrm>
                  <a:off x="4296" y="7498"/>
                  <a:ext cx="1631" cy="773"/>
                  <a:chOff x="4296" y="7498"/>
                  <a:chExt cx="1631" cy="773"/>
                </a:xfrm>
              </p:grpSpPr>
              <p:sp>
                <p:nvSpPr>
                  <p:cNvPr id="51213" name="Arc 13">
                    <a:extLst>
                      <a:ext uri="{FF2B5EF4-FFF2-40B4-BE49-F238E27FC236}">
                        <a16:creationId xmlns:a16="http://schemas.microsoft.com/office/drawing/2014/main" id="{D246095F-D0AA-4178-83DD-7513888451CB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 bwMode="auto">
                  <a:xfrm>
                    <a:off x="4347" y="7754"/>
                    <a:ext cx="1353" cy="517"/>
                  </a:xfrm>
                  <a:custGeom>
                    <a:avLst/>
                    <a:gdLst>
                      <a:gd name="G0" fmla="+- 20380 0 0"/>
                      <a:gd name="G1" fmla="+- 21600 0 0"/>
                      <a:gd name="G2" fmla="+- 21600 0 0"/>
                      <a:gd name="T0" fmla="*/ 0 w 38435"/>
                      <a:gd name="T1" fmla="*/ 14444 h 21600"/>
                      <a:gd name="T2" fmla="*/ 38435 w 38435"/>
                      <a:gd name="T3" fmla="*/ 9743 h 21600"/>
                      <a:gd name="T4" fmla="*/ 20380 w 38435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8435" h="21600" fill="none" extrusionOk="0">
                        <a:moveTo>
                          <a:pt x="-1" y="14443"/>
                        </a:moveTo>
                        <a:cubicBezTo>
                          <a:pt x="3038" y="5791"/>
                          <a:pt x="11209" y="0"/>
                          <a:pt x="20380" y="0"/>
                        </a:cubicBezTo>
                        <a:cubicBezTo>
                          <a:pt x="27655" y="0"/>
                          <a:pt x="34441" y="3662"/>
                          <a:pt x="38434" y="9743"/>
                        </a:cubicBezTo>
                      </a:path>
                      <a:path w="38435" h="21600" stroke="0" extrusionOk="0">
                        <a:moveTo>
                          <a:pt x="-1" y="14443"/>
                        </a:moveTo>
                        <a:cubicBezTo>
                          <a:pt x="3038" y="5791"/>
                          <a:pt x="11209" y="0"/>
                          <a:pt x="20380" y="0"/>
                        </a:cubicBezTo>
                        <a:cubicBezTo>
                          <a:pt x="27655" y="0"/>
                          <a:pt x="34441" y="3662"/>
                          <a:pt x="38434" y="9743"/>
                        </a:cubicBezTo>
                        <a:lnTo>
                          <a:pt x="20380" y="21600"/>
                        </a:lnTo>
                        <a:close/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grpSp>
                <p:nvGrpSpPr>
                  <p:cNvPr id="51214" name="Group 14">
                    <a:extLst>
                      <a:ext uri="{FF2B5EF4-FFF2-40B4-BE49-F238E27FC236}">
                        <a16:creationId xmlns:a16="http://schemas.microsoft.com/office/drawing/2014/main" id="{F23D2591-AB3F-48A7-AB29-F0E0B52B7652}"/>
                      </a:ext>
                    </a:extLst>
                  </p:cNvPr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4296" y="7498"/>
                    <a:ext cx="1631" cy="594"/>
                    <a:chOff x="4296" y="7498"/>
                    <a:chExt cx="1631" cy="594"/>
                  </a:xfrm>
                </p:grpSpPr>
                <p:sp>
                  <p:nvSpPr>
                    <p:cNvPr id="51215" name="Arc 15">
                      <a:extLst>
                        <a:ext uri="{FF2B5EF4-FFF2-40B4-BE49-F238E27FC236}">
                          <a16:creationId xmlns:a16="http://schemas.microsoft.com/office/drawing/2014/main" id="{874706B9-3C64-474D-9DD4-22A94310F7B4}"/>
                        </a:ext>
                      </a:extLst>
                    </p:cNvPr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4296" y="7518"/>
                      <a:ext cx="822" cy="556"/>
                    </a:xfrm>
                    <a:custGeom>
                      <a:avLst/>
                      <a:gdLst>
                        <a:gd name="G0" fmla="+- 21600 0 0"/>
                        <a:gd name="G1" fmla="+- 15529 0 0"/>
                        <a:gd name="G2" fmla="+- 21600 0 0"/>
                        <a:gd name="T0" fmla="*/ 3 w 21600"/>
                        <a:gd name="T1" fmla="*/ 15862 h 15862"/>
                        <a:gd name="T2" fmla="*/ 6587 w 21600"/>
                        <a:gd name="T3" fmla="*/ 0 h 15862"/>
                        <a:gd name="T4" fmla="*/ 21600 w 21600"/>
                        <a:gd name="T5" fmla="*/ 15529 h 1586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15862" fill="none" extrusionOk="0">
                          <a:moveTo>
                            <a:pt x="2" y="15862"/>
                          </a:moveTo>
                          <a:cubicBezTo>
                            <a:pt x="0" y="15751"/>
                            <a:pt x="0" y="15640"/>
                            <a:pt x="0" y="15529"/>
                          </a:cubicBezTo>
                          <a:cubicBezTo>
                            <a:pt x="0" y="9673"/>
                            <a:pt x="2377" y="4069"/>
                            <a:pt x="6586" y="-1"/>
                          </a:cubicBezTo>
                        </a:path>
                        <a:path w="21600" h="15862" stroke="0" extrusionOk="0">
                          <a:moveTo>
                            <a:pt x="2" y="15862"/>
                          </a:moveTo>
                          <a:cubicBezTo>
                            <a:pt x="0" y="15751"/>
                            <a:pt x="0" y="15640"/>
                            <a:pt x="0" y="15529"/>
                          </a:cubicBezTo>
                          <a:cubicBezTo>
                            <a:pt x="0" y="9673"/>
                            <a:pt x="2377" y="4069"/>
                            <a:pt x="6586" y="-1"/>
                          </a:cubicBezTo>
                          <a:lnTo>
                            <a:pt x="21600" y="15529"/>
                          </a:lnTo>
                          <a:close/>
                        </a:path>
                      </a:pathLst>
                    </a:custGeom>
                    <a:noFill/>
                    <a:ln w="1905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cs-CZ"/>
                    </a:p>
                  </p:txBody>
                </p:sp>
                <p:sp>
                  <p:nvSpPr>
                    <p:cNvPr id="51216" name="Arc 16">
                      <a:extLst>
                        <a:ext uri="{FF2B5EF4-FFF2-40B4-BE49-F238E27FC236}">
                          <a16:creationId xmlns:a16="http://schemas.microsoft.com/office/drawing/2014/main" id="{AAB4728F-9611-4214-889E-533C3B942BD6}"/>
                        </a:ext>
                      </a:extLst>
                    </p:cNvPr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4338" y="7498"/>
                      <a:ext cx="1589" cy="594"/>
                    </a:xfrm>
                    <a:custGeom>
                      <a:avLst/>
                      <a:gdLst>
                        <a:gd name="G0" fmla="+- 21600 0 0"/>
                        <a:gd name="G1" fmla="+- 16686 0 0"/>
                        <a:gd name="G2" fmla="+- 21600 0 0"/>
                        <a:gd name="T0" fmla="*/ 3 w 21600"/>
                        <a:gd name="T1" fmla="*/ 17019 h 17019"/>
                        <a:gd name="T2" fmla="*/ 7884 w 21600"/>
                        <a:gd name="T3" fmla="*/ 0 h 17019"/>
                        <a:gd name="T4" fmla="*/ 21600 w 21600"/>
                        <a:gd name="T5" fmla="*/ 16686 h 17019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17019" fill="none" extrusionOk="0">
                          <a:moveTo>
                            <a:pt x="2" y="17019"/>
                          </a:moveTo>
                          <a:cubicBezTo>
                            <a:pt x="0" y="16908"/>
                            <a:pt x="0" y="16797"/>
                            <a:pt x="0" y="16686"/>
                          </a:cubicBezTo>
                          <a:cubicBezTo>
                            <a:pt x="0" y="10224"/>
                            <a:pt x="2892" y="4102"/>
                            <a:pt x="7883" y="-1"/>
                          </a:cubicBezTo>
                        </a:path>
                        <a:path w="21600" h="17019" stroke="0" extrusionOk="0">
                          <a:moveTo>
                            <a:pt x="2" y="17019"/>
                          </a:moveTo>
                          <a:cubicBezTo>
                            <a:pt x="0" y="16908"/>
                            <a:pt x="0" y="16797"/>
                            <a:pt x="0" y="16686"/>
                          </a:cubicBezTo>
                          <a:cubicBezTo>
                            <a:pt x="0" y="10224"/>
                            <a:pt x="2892" y="4102"/>
                            <a:pt x="7883" y="-1"/>
                          </a:cubicBezTo>
                          <a:lnTo>
                            <a:pt x="21600" y="16686"/>
                          </a:lnTo>
                          <a:close/>
                        </a:path>
                      </a:pathLst>
                    </a:custGeom>
                    <a:noFill/>
                    <a:ln w="1905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cs-CZ"/>
                    </a:p>
                  </p:txBody>
                </p:sp>
              </p:grpSp>
            </p:grpSp>
            <p:grpSp>
              <p:nvGrpSpPr>
                <p:cNvPr id="51217" name="Group 17">
                  <a:extLst>
                    <a:ext uri="{FF2B5EF4-FFF2-40B4-BE49-F238E27FC236}">
                      <a16:creationId xmlns:a16="http://schemas.microsoft.com/office/drawing/2014/main" id="{C04D711E-A7D7-493C-B292-4EFB0C45F8BF}"/>
                    </a:ext>
                  </a:extLst>
                </p:cNvPr>
                <p:cNvGrpSpPr>
                  <a:grpSpLocks noChangeAspect="1"/>
                </p:cNvGrpSpPr>
                <p:nvPr/>
              </p:nvGrpSpPr>
              <p:grpSpPr bwMode="auto">
                <a:xfrm flipV="1">
                  <a:off x="4309" y="9235"/>
                  <a:ext cx="1631" cy="773"/>
                  <a:chOff x="4296" y="7498"/>
                  <a:chExt cx="1631" cy="773"/>
                </a:xfrm>
              </p:grpSpPr>
              <p:sp>
                <p:nvSpPr>
                  <p:cNvPr id="51218" name="Arc 18">
                    <a:extLst>
                      <a:ext uri="{FF2B5EF4-FFF2-40B4-BE49-F238E27FC236}">
                        <a16:creationId xmlns:a16="http://schemas.microsoft.com/office/drawing/2014/main" id="{F30B4728-CE01-4171-A68F-615CF9429794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 bwMode="auto">
                  <a:xfrm>
                    <a:off x="4347" y="7754"/>
                    <a:ext cx="1353" cy="517"/>
                  </a:xfrm>
                  <a:custGeom>
                    <a:avLst/>
                    <a:gdLst>
                      <a:gd name="G0" fmla="+- 20380 0 0"/>
                      <a:gd name="G1" fmla="+- 21600 0 0"/>
                      <a:gd name="G2" fmla="+- 21600 0 0"/>
                      <a:gd name="T0" fmla="*/ 0 w 38435"/>
                      <a:gd name="T1" fmla="*/ 14444 h 21600"/>
                      <a:gd name="T2" fmla="*/ 38435 w 38435"/>
                      <a:gd name="T3" fmla="*/ 9743 h 21600"/>
                      <a:gd name="T4" fmla="*/ 20380 w 38435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8435" h="21600" fill="none" extrusionOk="0">
                        <a:moveTo>
                          <a:pt x="-1" y="14443"/>
                        </a:moveTo>
                        <a:cubicBezTo>
                          <a:pt x="3038" y="5791"/>
                          <a:pt x="11209" y="0"/>
                          <a:pt x="20380" y="0"/>
                        </a:cubicBezTo>
                        <a:cubicBezTo>
                          <a:pt x="27655" y="0"/>
                          <a:pt x="34441" y="3662"/>
                          <a:pt x="38434" y="9743"/>
                        </a:cubicBezTo>
                      </a:path>
                      <a:path w="38435" h="21600" stroke="0" extrusionOk="0">
                        <a:moveTo>
                          <a:pt x="-1" y="14443"/>
                        </a:moveTo>
                        <a:cubicBezTo>
                          <a:pt x="3038" y="5791"/>
                          <a:pt x="11209" y="0"/>
                          <a:pt x="20380" y="0"/>
                        </a:cubicBezTo>
                        <a:cubicBezTo>
                          <a:pt x="27655" y="0"/>
                          <a:pt x="34441" y="3662"/>
                          <a:pt x="38434" y="9743"/>
                        </a:cubicBezTo>
                        <a:lnTo>
                          <a:pt x="20380" y="21600"/>
                        </a:lnTo>
                        <a:close/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grpSp>
                <p:nvGrpSpPr>
                  <p:cNvPr id="51219" name="Group 19">
                    <a:extLst>
                      <a:ext uri="{FF2B5EF4-FFF2-40B4-BE49-F238E27FC236}">
                        <a16:creationId xmlns:a16="http://schemas.microsoft.com/office/drawing/2014/main" id="{493ADD4B-FC0E-4356-BD76-34CAACA94C27}"/>
                      </a:ext>
                    </a:extLst>
                  </p:cNvPr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4296" y="7498"/>
                    <a:ext cx="1631" cy="594"/>
                    <a:chOff x="4296" y="7498"/>
                    <a:chExt cx="1631" cy="594"/>
                  </a:xfrm>
                </p:grpSpPr>
                <p:sp>
                  <p:nvSpPr>
                    <p:cNvPr id="51220" name="Arc 20">
                      <a:extLst>
                        <a:ext uri="{FF2B5EF4-FFF2-40B4-BE49-F238E27FC236}">
                          <a16:creationId xmlns:a16="http://schemas.microsoft.com/office/drawing/2014/main" id="{11972B8B-B812-48BC-9A12-ECCB84292E4D}"/>
                        </a:ext>
                      </a:extLst>
                    </p:cNvPr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4296" y="7518"/>
                      <a:ext cx="822" cy="556"/>
                    </a:xfrm>
                    <a:custGeom>
                      <a:avLst/>
                      <a:gdLst>
                        <a:gd name="G0" fmla="+- 21600 0 0"/>
                        <a:gd name="G1" fmla="+- 15529 0 0"/>
                        <a:gd name="G2" fmla="+- 21600 0 0"/>
                        <a:gd name="T0" fmla="*/ 3 w 21600"/>
                        <a:gd name="T1" fmla="*/ 15862 h 15862"/>
                        <a:gd name="T2" fmla="*/ 6587 w 21600"/>
                        <a:gd name="T3" fmla="*/ 0 h 15862"/>
                        <a:gd name="T4" fmla="*/ 21600 w 21600"/>
                        <a:gd name="T5" fmla="*/ 15529 h 1586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15862" fill="none" extrusionOk="0">
                          <a:moveTo>
                            <a:pt x="2" y="15862"/>
                          </a:moveTo>
                          <a:cubicBezTo>
                            <a:pt x="0" y="15751"/>
                            <a:pt x="0" y="15640"/>
                            <a:pt x="0" y="15529"/>
                          </a:cubicBezTo>
                          <a:cubicBezTo>
                            <a:pt x="0" y="9673"/>
                            <a:pt x="2377" y="4069"/>
                            <a:pt x="6586" y="-1"/>
                          </a:cubicBezTo>
                        </a:path>
                        <a:path w="21600" h="15862" stroke="0" extrusionOk="0">
                          <a:moveTo>
                            <a:pt x="2" y="15862"/>
                          </a:moveTo>
                          <a:cubicBezTo>
                            <a:pt x="0" y="15751"/>
                            <a:pt x="0" y="15640"/>
                            <a:pt x="0" y="15529"/>
                          </a:cubicBezTo>
                          <a:cubicBezTo>
                            <a:pt x="0" y="9673"/>
                            <a:pt x="2377" y="4069"/>
                            <a:pt x="6586" y="-1"/>
                          </a:cubicBezTo>
                          <a:lnTo>
                            <a:pt x="21600" y="15529"/>
                          </a:lnTo>
                          <a:close/>
                        </a:path>
                      </a:pathLst>
                    </a:custGeom>
                    <a:noFill/>
                    <a:ln w="1905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cs-CZ"/>
                    </a:p>
                  </p:txBody>
                </p:sp>
                <p:sp>
                  <p:nvSpPr>
                    <p:cNvPr id="51221" name="Arc 21">
                      <a:extLst>
                        <a:ext uri="{FF2B5EF4-FFF2-40B4-BE49-F238E27FC236}">
                          <a16:creationId xmlns:a16="http://schemas.microsoft.com/office/drawing/2014/main" id="{82EE5374-9CA3-4A85-AA14-D9B71FF30158}"/>
                        </a:ext>
                      </a:extLst>
                    </p:cNvPr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4338" y="7498"/>
                      <a:ext cx="1589" cy="594"/>
                    </a:xfrm>
                    <a:custGeom>
                      <a:avLst/>
                      <a:gdLst>
                        <a:gd name="G0" fmla="+- 21600 0 0"/>
                        <a:gd name="G1" fmla="+- 16686 0 0"/>
                        <a:gd name="G2" fmla="+- 21600 0 0"/>
                        <a:gd name="T0" fmla="*/ 3 w 21600"/>
                        <a:gd name="T1" fmla="*/ 17019 h 17019"/>
                        <a:gd name="T2" fmla="*/ 7884 w 21600"/>
                        <a:gd name="T3" fmla="*/ 0 h 17019"/>
                        <a:gd name="T4" fmla="*/ 21600 w 21600"/>
                        <a:gd name="T5" fmla="*/ 16686 h 17019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17019" fill="none" extrusionOk="0">
                          <a:moveTo>
                            <a:pt x="2" y="17019"/>
                          </a:moveTo>
                          <a:cubicBezTo>
                            <a:pt x="0" y="16908"/>
                            <a:pt x="0" y="16797"/>
                            <a:pt x="0" y="16686"/>
                          </a:cubicBezTo>
                          <a:cubicBezTo>
                            <a:pt x="0" y="10224"/>
                            <a:pt x="2892" y="4102"/>
                            <a:pt x="7883" y="-1"/>
                          </a:cubicBezTo>
                        </a:path>
                        <a:path w="21600" h="17019" stroke="0" extrusionOk="0">
                          <a:moveTo>
                            <a:pt x="2" y="17019"/>
                          </a:moveTo>
                          <a:cubicBezTo>
                            <a:pt x="0" y="16908"/>
                            <a:pt x="0" y="16797"/>
                            <a:pt x="0" y="16686"/>
                          </a:cubicBezTo>
                          <a:cubicBezTo>
                            <a:pt x="0" y="10224"/>
                            <a:pt x="2892" y="4102"/>
                            <a:pt x="7883" y="-1"/>
                          </a:cubicBezTo>
                          <a:lnTo>
                            <a:pt x="21600" y="16686"/>
                          </a:lnTo>
                          <a:close/>
                        </a:path>
                      </a:pathLst>
                    </a:custGeom>
                    <a:noFill/>
                    <a:ln w="1905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cs-CZ"/>
                    </a:p>
                  </p:txBody>
                </p:sp>
              </p:grpSp>
            </p:grpSp>
          </p:grpSp>
          <p:sp>
            <p:nvSpPr>
              <p:cNvPr id="51222" name="Arc 22">
                <a:extLst>
                  <a:ext uri="{FF2B5EF4-FFF2-40B4-BE49-F238E27FC236}">
                    <a16:creationId xmlns:a16="http://schemas.microsoft.com/office/drawing/2014/main" id="{94FA2635-4A98-4F25-8635-F29238CBEE4C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 rot="-5400000">
                <a:off x="2592" y="598"/>
                <a:ext cx="546" cy="1570"/>
              </a:xfrm>
              <a:custGeom>
                <a:avLst/>
                <a:gdLst>
                  <a:gd name="G0" fmla="+- 432 0 0"/>
                  <a:gd name="G1" fmla="+- 21600 0 0"/>
                  <a:gd name="G2" fmla="+- 21600 0 0"/>
                  <a:gd name="T0" fmla="*/ 432 w 22032"/>
                  <a:gd name="T1" fmla="*/ 0 h 43200"/>
                  <a:gd name="T2" fmla="*/ 0 w 22032"/>
                  <a:gd name="T3" fmla="*/ 43196 h 43200"/>
                  <a:gd name="T4" fmla="*/ 432 w 22032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2032" h="43200" fill="none" extrusionOk="0">
                    <a:moveTo>
                      <a:pt x="432" y="0"/>
                    </a:moveTo>
                    <a:cubicBezTo>
                      <a:pt x="12361" y="0"/>
                      <a:pt x="22032" y="9670"/>
                      <a:pt x="22032" y="21600"/>
                    </a:cubicBezTo>
                    <a:cubicBezTo>
                      <a:pt x="22032" y="33529"/>
                      <a:pt x="12361" y="43200"/>
                      <a:pt x="432" y="43200"/>
                    </a:cubicBezTo>
                    <a:cubicBezTo>
                      <a:pt x="287" y="43199"/>
                      <a:pt x="143" y="43198"/>
                      <a:pt x="0" y="43195"/>
                    </a:cubicBezTo>
                  </a:path>
                  <a:path w="22032" h="43200" stroke="0" extrusionOk="0">
                    <a:moveTo>
                      <a:pt x="432" y="0"/>
                    </a:moveTo>
                    <a:cubicBezTo>
                      <a:pt x="12361" y="0"/>
                      <a:pt x="22032" y="9670"/>
                      <a:pt x="22032" y="21600"/>
                    </a:cubicBezTo>
                    <a:cubicBezTo>
                      <a:pt x="22032" y="33529"/>
                      <a:pt x="12361" y="43200"/>
                      <a:pt x="432" y="43200"/>
                    </a:cubicBezTo>
                    <a:cubicBezTo>
                      <a:pt x="287" y="43199"/>
                      <a:pt x="143" y="43198"/>
                      <a:pt x="0" y="43195"/>
                    </a:cubicBezTo>
                    <a:lnTo>
                      <a:pt x="432" y="21600"/>
                    </a:ln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223" name="Arc 23">
                <a:extLst>
                  <a:ext uri="{FF2B5EF4-FFF2-40B4-BE49-F238E27FC236}">
                    <a16:creationId xmlns:a16="http://schemas.microsoft.com/office/drawing/2014/main" id="{17E47C6E-D8CB-41AA-B15A-2ADFFEDF41F2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 rot="-5400000">
                <a:off x="2679" y="753"/>
                <a:ext cx="383" cy="1422"/>
              </a:xfrm>
              <a:custGeom>
                <a:avLst/>
                <a:gdLst>
                  <a:gd name="G0" fmla="+- 432 0 0"/>
                  <a:gd name="G1" fmla="+- 21600 0 0"/>
                  <a:gd name="G2" fmla="+- 21600 0 0"/>
                  <a:gd name="T0" fmla="*/ 432 w 22032"/>
                  <a:gd name="T1" fmla="*/ 0 h 43200"/>
                  <a:gd name="T2" fmla="*/ 0 w 22032"/>
                  <a:gd name="T3" fmla="*/ 43196 h 43200"/>
                  <a:gd name="T4" fmla="*/ 432 w 22032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2032" h="43200" fill="none" extrusionOk="0">
                    <a:moveTo>
                      <a:pt x="432" y="0"/>
                    </a:moveTo>
                    <a:cubicBezTo>
                      <a:pt x="12361" y="0"/>
                      <a:pt x="22032" y="9670"/>
                      <a:pt x="22032" y="21600"/>
                    </a:cubicBezTo>
                    <a:cubicBezTo>
                      <a:pt x="22032" y="33529"/>
                      <a:pt x="12361" y="43200"/>
                      <a:pt x="432" y="43200"/>
                    </a:cubicBezTo>
                    <a:cubicBezTo>
                      <a:pt x="287" y="43199"/>
                      <a:pt x="143" y="43198"/>
                      <a:pt x="0" y="43195"/>
                    </a:cubicBezTo>
                  </a:path>
                  <a:path w="22032" h="43200" stroke="0" extrusionOk="0">
                    <a:moveTo>
                      <a:pt x="432" y="0"/>
                    </a:moveTo>
                    <a:cubicBezTo>
                      <a:pt x="12361" y="0"/>
                      <a:pt x="22032" y="9670"/>
                      <a:pt x="22032" y="21600"/>
                    </a:cubicBezTo>
                    <a:cubicBezTo>
                      <a:pt x="22032" y="33529"/>
                      <a:pt x="12361" y="43200"/>
                      <a:pt x="432" y="43200"/>
                    </a:cubicBezTo>
                    <a:cubicBezTo>
                      <a:pt x="287" y="43199"/>
                      <a:pt x="143" y="43198"/>
                      <a:pt x="0" y="43195"/>
                    </a:cubicBezTo>
                    <a:lnTo>
                      <a:pt x="432" y="21600"/>
                    </a:ln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224" name="Arc 24">
                <a:extLst>
                  <a:ext uri="{FF2B5EF4-FFF2-40B4-BE49-F238E27FC236}">
                    <a16:creationId xmlns:a16="http://schemas.microsoft.com/office/drawing/2014/main" id="{64A3C645-424D-4D2D-8E68-C1278736013E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 rot="-5400000">
                <a:off x="2187" y="-168"/>
                <a:ext cx="1377" cy="2296"/>
              </a:xfrm>
              <a:custGeom>
                <a:avLst/>
                <a:gdLst>
                  <a:gd name="G0" fmla="+- 7915 0 0"/>
                  <a:gd name="G1" fmla="+- 21600 0 0"/>
                  <a:gd name="G2" fmla="+- 21600 0 0"/>
                  <a:gd name="T0" fmla="*/ 272 w 29515"/>
                  <a:gd name="T1" fmla="*/ 1397 h 43200"/>
                  <a:gd name="T2" fmla="*/ 0 w 29515"/>
                  <a:gd name="T3" fmla="*/ 41697 h 43200"/>
                  <a:gd name="T4" fmla="*/ 7915 w 2951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9515" h="43200" fill="none" extrusionOk="0">
                    <a:moveTo>
                      <a:pt x="272" y="1397"/>
                    </a:moveTo>
                    <a:cubicBezTo>
                      <a:pt x="2714" y="473"/>
                      <a:pt x="5303" y="0"/>
                      <a:pt x="7915" y="0"/>
                    </a:cubicBezTo>
                    <a:cubicBezTo>
                      <a:pt x="19844" y="0"/>
                      <a:pt x="29515" y="9670"/>
                      <a:pt x="29515" y="21600"/>
                    </a:cubicBezTo>
                    <a:cubicBezTo>
                      <a:pt x="29515" y="33529"/>
                      <a:pt x="19844" y="43200"/>
                      <a:pt x="7915" y="43200"/>
                    </a:cubicBezTo>
                    <a:cubicBezTo>
                      <a:pt x="5205" y="43199"/>
                      <a:pt x="2520" y="42690"/>
                      <a:pt x="-1" y="41697"/>
                    </a:cubicBezTo>
                  </a:path>
                  <a:path w="29515" h="43200" stroke="0" extrusionOk="0">
                    <a:moveTo>
                      <a:pt x="272" y="1397"/>
                    </a:moveTo>
                    <a:cubicBezTo>
                      <a:pt x="2714" y="473"/>
                      <a:pt x="5303" y="0"/>
                      <a:pt x="7915" y="0"/>
                    </a:cubicBezTo>
                    <a:cubicBezTo>
                      <a:pt x="19844" y="0"/>
                      <a:pt x="29515" y="9670"/>
                      <a:pt x="29515" y="21600"/>
                    </a:cubicBezTo>
                    <a:cubicBezTo>
                      <a:pt x="29515" y="33529"/>
                      <a:pt x="19844" y="43200"/>
                      <a:pt x="7915" y="43200"/>
                    </a:cubicBezTo>
                    <a:cubicBezTo>
                      <a:pt x="5205" y="43199"/>
                      <a:pt x="2520" y="42690"/>
                      <a:pt x="-1" y="41697"/>
                    </a:cubicBezTo>
                    <a:lnTo>
                      <a:pt x="7915" y="21600"/>
                    </a:ln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225" name="Arc 25">
                <a:extLst>
                  <a:ext uri="{FF2B5EF4-FFF2-40B4-BE49-F238E27FC236}">
                    <a16:creationId xmlns:a16="http://schemas.microsoft.com/office/drawing/2014/main" id="{D3E6EBE2-8DDF-4697-844B-91098B4FA23E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 rot="-5400000">
                <a:off x="2048" y="-488"/>
                <a:ext cx="1655" cy="2658"/>
              </a:xfrm>
              <a:custGeom>
                <a:avLst/>
                <a:gdLst>
                  <a:gd name="G0" fmla="+- 10979 0 0"/>
                  <a:gd name="G1" fmla="+- 21600 0 0"/>
                  <a:gd name="G2" fmla="+- 21600 0 0"/>
                  <a:gd name="T0" fmla="*/ 0 w 32579"/>
                  <a:gd name="T1" fmla="*/ 2998 h 43200"/>
                  <a:gd name="T2" fmla="*/ 351 w 32579"/>
                  <a:gd name="T3" fmla="*/ 40404 h 43200"/>
                  <a:gd name="T4" fmla="*/ 10979 w 32579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2579" h="43200" fill="none" extrusionOk="0">
                    <a:moveTo>
                      <a:pt x="0" y="2998"/>
                    </a:moveTo>
                    <a:cubicBezTo>
                      <a:pt x="3325" y="1035"/>
                      <a:pt x="7117" y="0"/>
                      <a:pt x="10979" y="0"/>
                    </a:cubicBezTo>
                    <a:cubicBezTo>
                      <a:pt x="22908" y="0"/>
                      <a:pt x="32579" y="9670"/>
                      <a:pt x="32579" y="21600"/>
                    </a:cubicBezTo>
                    <a:cubicBezTo>
                      <a:pt x="32579" y="33529"/>
                      <a:pt x="22908" y="43200"/>
                      <a:pt x="10979" y="43200"/>
                    </a:cubicBezTo>
                    <a:cubicBezTo>
                      <a:pt x="7254" y="43199"/>
                      <a:pt x="3593" y="42236"/>
                      <a:pt x="350" y="40404"/>
                    </a:cubicBezTo>
                  </a:path>
                  <a:path w="32579" h="43200" stroke="0" extrusionOk="0">
                    <a:moveTo>
                      <a:pt x="0" y="2998"/>
                    </a:moveTo>
                    <a:cubicBezTo>
                      <a:pt x="3325" y="1035"/>
                      <a:pt x="7117" y="0"/>
                      <a:pt x="10979" y="0"/>
                    </a:cubicBezTo>
                    <a:cubicBezTo>
                      <a:pt x="22908" y="0"/>
                      <a:pt x="32579" y="9670"/>
                      <a:pt x="32579" y="21600"/>
                    </a:cubicBezTo>
                    <a:cubicBezTo>
                      <a:pt x="32579" y="33529"/>
                      <a:pt x="22908" y="43200"/>
                      <a:pt x="10979" y="43200"/>
                    </a:cubicBezTo>
                    <a:cubicBezTo>
                      <a:pt x="7254" y="43199"/>
                      <a:pt x="3593" y="42236"/>
                      <a:pt x="350" y="40404"/>
                    </a:cubicBezTo>
                    <a:lnTo>
                      <a:pt x="10979" y="21600"/>
                    </a:ln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226" name="Arc 26">
                <a:extLst>
                  <a:ext uri="{FF2B5EF4-FFF2-40B4-BE49-F238E27FC236}">
                    <a16:creationId xmlns:a16="http://schemas.microsoft.com/office/drawing/2014/main" id="{43220F0A-F44B-4C7E-8A62-708F60F2F3CE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 rot="-5400000">
                <a:off x="2501" y="442"/>
                <a:ext cx="723" cy="1719"/>
              </a:xfrm>
              <a:custGeom>
                <a:avLst/>
                <a:gdLst>
                  <a:gd name="G0" fmla="+- 432 0 0"/>
                  <a:gd name="G1" fmla="+- 21600 0 0"/>
                  <a:gd name="G2" fmla="+- 21600 0 0"/>
                  <a:gd name="T0" fmla="*/ 432 w 22032"/>
                  <a:gd name="T1" fmla="*/ 0 h 43200"/>
                  <a:gd name="T2" fmla="*/ 0 w 22032"/>
                  <a:gd name="T3" fmla="*/ 43196 h 43200"/>
                  <a:gd name="T4" fmla="*/ 432 w 22032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2032" h="43200" fill="none" extrusionOk="0">
                    <a:moveTo>
                      <a:pt x="432" y="0"/>
                    </a:moveTo>
                    <a:cubicBezTo>
                      <a:pt x="12361" y="0"/>
                      <a:pt x="22032" y="9670"/>
                      <a:pt x="22032" y="21600"/>
                    </a:cubicBezTo>
                    <a:cubicBezTo>
                      <a:pt x="22032" y="33529"/>
                      <a:pt x="12361" y="43200"/>
                      <a:pt x="432" y="43200"/>
                    </a:cubicBezTo>
                    <a:cubicBezTo>
                      <a:pt x="287" y="43199"/>
                      <a:pt x="143" y="43198"/>
                      <a:pt x="0" y="43195"/>
                    </a:cubicBezTo>
                  </a:path>
                  <a:path w="22032" h="43200" stroke="0" extrusionOk="0">
                    <a:moveTo>
                      <a:pt x="432" y="0"/>
                    </a:moveTo>
                    <a:cubicBezTo>
                      <a:pt x="12361" y="0"/>
                      <a:pt x="22032" y="9670"/>
                      <a:pt x="22032" y="21600"/>
                    </a:cubicBezTo>
                    <a:cubicBezTo>
                      <a:pt x="22032" y="33529"/>
                      <a:pt x="12361" y="43200"/>
                      <a:pt x="432" y="43200"/>
                    </a:cubicBezTo>
                    <a:cubicBezTo>
                      <a:pt x="287" y="43199"/>
                      <a:pt x="143" y="43198"/>
                      <a:pt x="0" y="43195"/>
                    </a:cubicBezTo>
                    <a:lnTo>
                      <a:pt x="432" y="21600"/>
                    </a:ln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227" name="Arc 27">
                <a:extLst>
                  <a:ext uri="{FF2B5EF4-FFF2-40B4-BE49-F238E27FC236}">
                    <a16:creationId xmlns:a16="http://schemas.microsoft.com/office/drawing/2014/main" id="{CC0D4A0C-5A87-4194-B923-0CE7F7919D2C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 rot="-5400000">
                <a:off x="2423" y="265"/>
                <a:ext cx="882" cy="1877"/>
              </a:xfrm>
              <a:custGeom>
                <a:avLst/>
                <a:gdLst>
                  <a:gd name="G0" fmla="+- 432 0 0"/>
                  <a:gd name="G1" fmla="+- 21600 0 0"/>
                  <a:gd name="G2" fmla="+- 21600 0 0"/>
                  <a:gd name="T0" fmla="*/ 432 w 22032"/>
                  <a:gd name="T1" fmla="*/ 0 h 43200"/>
                  <a:gd name="T2" fmla="*/ 0 w 22032"/>
                  <a:gd name="T3" fmla="*/ 43196 h 43200"/>
                  <a:gd name="T4" fmla="*/ 432 w 22032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2032" h="43200" fill="none" extrusionOk="0">
                    <a:moveTo>
                      <a:pt x="432" y="0"/>
                    </a:moveTo>
                    <a:cubicBezTo>
                      <a:pt x="12361" y="0"/>
                      <a:pt x="22032" y="9670"/>
                      <a:pt x="22032" y="21600"/>
                    </a:cubicBezTo>
                    <a:cubicBezTo>
                      <a:pt x="22032" y="33529"/>
                      <a:pt x="12361" y="43200"/>
                      <a:pt x="432" y="43200"/>
                    </a:cubicBezTo>
                    <a:cubicBezTo>
                      <a:pt x="287" y="43199"/>
                      <a:pt x="143" y="43198"/>
                      <a:pt x="0" y="43195"/>
                    </a:cubicBezTo>
                  </a:path>
                  <a:path w="22032" h="43200" stroke="0" extrusionOk="0">
                    <a:moveTo>
                      <a:pt x="432" y="0"/>
                    </a:moveTo>
                    <a:cubicBezTo>
                      <a:pt x="12361" y="0"/>
                      <a:pt x="22032" y="9670"/>
                      <a:pt x="22032" y="21600"/>
                    </a:cubicBezTo>
                    <a:cubicBezTo>
                      <a:pt x="22032" y="33529"/>
                      <a:pt x="12361" y="43200"/>
                      <a:pt x="432" y="43200"/>
                    </a:cubicBezTo>
                    <a:cubicBezTo>
                      <a:pt x="287" y="43199"/>
                      <a:pt x="143" y="43198"/>
                      <a:pt x="0" y="43195"/>
                    </a:cubicBezTo>
                    <a:lnTo>
                      <a:pt x="432" y="21600"/>
                    </a:ln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228" name="Arc 28">
                <a:extLst>
                  <a:ext uri="{FF2B5EF4-FFF2-40B4-BE49-F238E27FC236}">
                    <a16:creationId xmlns:a16="http://schemas.microsoft.com/office/drawing/2014/main" id="{B47A1404-47D6-42F6-8A30-832348EEDF3E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 rot="-5400000">
                <a:off x="2311" y="90"/>
                <a:ext cx="1109" cy="2035"/>
              </a:xfrm>
              <a:custGeom>
                <a:avLst/>
                <a:gdLst>
                  <a:gd name="G0" fmla="+- 4221 0 0"/>
                  <a:gd name="G1" fmla="+- 21600 0 0"/>
                  <a:gd name="G2" fmla="+- 21600 0 0"/>
                  <a:gd name="T0" fmla="*/ 494 w 25821"/>
                  <a:gd name="T1" fmla="*/ 324 h 43200"/>
                  <a:gd name="T2" fmla="*/ 0 w 25821"/>
                  <a:gd name="T3" fmla="*/ 42784 h 43200"/>
                  <a:gd name="T4" fmla="*/ 4221 w 25821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5821" h="43200" fill="none" extrusionOk="0">
                    <a:moveTo>
                      <a:pt x="493" y="323"/>
                    </a:moveTo>
                    <a:cubicBezTo>
                      <a:pt x="1724" y="108"/>
                      <a:pt x="2971" y="0"/>
                      <a:pt x="4221" y="0"/>
                    </a:cubicBezTo>
                    <a:cubicBezTo>
                      <a:pt x="16150" y="0"/>
                      <a:pt x="25821" y="9670"/>
                      <a:pt x="25821" y="21600"/>
                    </a:cubicBezTo>
                    <a:cubicBezTo>
                      <a:pt x="25821" y="33529"/>
                      <a:pt x="16150" y="43200"/>
                      <a:pt x="4221" y="43200"/>
                    </a:cubicBezTo>
                    <a:cubicBezTo>
                      <a:pt x="2803" y="43199"/>
                      <a:pt x="1389" y="43060"/>
                      <a:pt x="0" y="42783"/>
                    </a:cubicBezTo>
                  </a:path>
                  <a:path w="25821" h="43200" stroke="0" extrusionOk="0">
                    <a:moveTo>
                      <a:pt x="493" y="323"/>
                    </a:moveTo>
                    <a:cubicBezTo>
                      <a:pt x="1724" y="108"/>
                      <a:pt x="2971" y="0"/>
                      <a:pt x="4221" y="0"/>
                    </a:cubicBezTo>
                    <a:cubicBezTo>
                      <a:pt x="16150" y="0"/>
                      <a:pt x="25821" y="9670"/>
                      <a:pt x="25821" y="21600"/>
                    </a:cubicBezTo>
                    <a:cubicBezTo>
                      <a:pt x="25821" y="33529"/>
                      <a:pt x="16150" y="43200"/>
                      <a:pt x="4221" y="43200"/>
                    </a:cubicBezTo>
                    <a:cubicBezTo>
                      <a:pt x="2803" y="43199"/>
                      <a:pt x="1389" y="43060"/>
                      <a:pt x="0" y="42783"/>
                    </a:cubicBezTo>
                    <a:lnTo>
                      <a:pt x="4221" y="21600"/>
                    </a:ln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229" name="Arc 29">
                <a:extLst>
                  <a:ext uri="{FF2B5EF4-FFF2-40B4-BE49-F238E27FC236}">
                    <a16:creationId xmlns:a16="http://schemas.microsoft.com/office/drawing/2014/main" id="{D7DD6AD3-F87B-42FF-BC18-B3A04AB06EBF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 rot="-5400000">
                <a:off x="758" y="414"/>
                <a:ext cx="1757" cy="878"/>
              </a:xfrm>
              <a:custGeom>
                <a:avLst/>
                <a:gdLst>
                  <a:gd name="G0" fmla="+- 20380 0 0"/>
                  <a:gd name="G1" fmla="+- 21600 0 0"/>
                  <a:gd name="G2" fmla="+- 21600 0 0"/>
                  <a:gd name="T0" fmla="*/ 0 w 38435"/>
                  <a:gd name="T1" fmla="*/ 14444 h 21600"/>
                  <a:gd name="T2" fmla="*/ 38435 w 38435"/>
                  <a:gd name="T3" fmla="*/ 9743 h 21600"/>
                  <a:gd name="T4" fmla="*/ 20380 w 38435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8435" h="21600" fill="none" extrusionOk="0">
                    <a:moveTo>
                      <a:pt x="-1" y="14443"/>
                    </a:moveTo>
                    <a:cubicBezTo>
                      <a:pt x="3038" y="5791"/>
                      <a:pt x="11209" y="0"/>
                      <a:pt x="20380" y="0"/>
                    </a:cubicBezTo>
                    <a:cubicBezTo>
                      <a:pt x="27655" y="0"/>
                      <a:pt x="34441" y="3662"/>
                      <a:pt x="38434" y="9743"/>
                    </a:cubicBezTo>
                  </a:path>
                  <a:path w="38435" h="21600" stroke="0" extrusionOk="0">
                    <a:moveTo>
                      <a:pt x="-1" y="14443"/>
                    </a:moveTo>
                    <a:cubicBezTo>
                      <a:pt x="3038" y="5791"/>
                      <a:pt x="11209" y="0"/>
                      <a:pt x="20380" y="0"/>
                    </a:cubicBezTo>
                    <a:cubicBezTo>
                      <a:pt x="27655" y="0"/>
                      <a:pt x="34441" y="3662"/>
                      <a:pt x="38434" y="9743"/>
                    </a:cubicBezTo>
                    <a:lnTo>
                      <a:pt x="20380" y="21600"/>
                    </a:ln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51230" name="Group 30">
                <a:extLst>
                  <a:ext uri="{FF2B5EF4-FFF2-40B4-BE49-F238E27FC236}">
                    <a16:creationId xmlns:a16="http://schemas.microsoft.com/office/drawing/2014/main" id="{B04544B9-7EFE-413D-AD05-DC5B6871C848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 rot="-5400000">
                <a:off x="217" y="250"/>
                <a:ext cx="2098" cy="996"/>
                <a:chOff x="4296" y="7498"/>
                <a:chExt cx="1631" cy="594"/>
              </a:xfrm>
            </p:grpSpPr>
            <p:sp>
              <p:nvSpPr>
                <p:cNvPr id="51231" name="Arc 31">
                  <a:extLst>
                    <a:ext uri="{FF2B5EF4-FFF2-40B4-BE49-F238E27FC236}">
                      <a16:creationId xmlns:a16="http://schemas.microsoft.com/office/drawing/2014/main" id="{D75213C3-68E9-4587-8103-C9A2F6EECC6E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4296" y="7518"/>
                  <a:ext cx="822" cy="556"/>
                </a:xfrm>
                <a:custGeom>
                  <a:avLst/>
                  <a:gdLst>
                    <a:gd name="G0" fmla="+- 21600 0 0"/>
                    <a:gd name="G1" fmla="+- 15529 0 0"/>
                    <a:gd name="G2" fmla="+- 21600 0 0"/>
                    <a:gd name="T0" fmla="*/ 3 w 21600"/>
                    <a:gd name="T1" fmla="*/ 15862 h 15862"/>
                    <a:gd name="T2" fmla="*/ 6587 w 21600"/>
                    <a:gd name="T3" fmla="*/ 0 h 15862"/>
                    <a:gd name="T4" fmla="*/ 21600 w 21600"/>
                    <a:gd name="T5" fmla="*/ 15529 h 158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15862" fill="none" extrusionOk="0">
                      <a:moveTo>
                        <a:pt x="2" y="15862"/>
                      </a:moveTo>
                      <a:cubicBezTo>
                        <a:pt x="0" y="15751"/>
                        <a:pt x="0" y="15640"/>
                        <a:pt x="0" y="15529"/>
                      </a:cubicBezTo>
                      <a:cubicBezTo>
                        <a:pt x="0" y="9673"/>
                        <a:pt x="2377" y="4069"/>
                        <a:pt x="6586" y="-1"/>
                      </a:cubicBezTo>
                    </a:path>
                    <a:path w="21600" h="15862" stroke="0" extrusionOk="0">
                      <a:moveTo>
                        <a:pt x="2" y="15862"/>
                      </a:moveTo>
                      <a:cubicBezTo>
                        <a:pt x="0" y="15751"/>
                        <a:pt x="0" y="15640"/>
                        <a:pt x="0" y="15529"/>
                      </a:cubicBezTo>
                      <a:cubicBezTo>
                        <a:pt x="0" y="9673"/>
                        <a:pt x="2377" y="4069"/>
                        <a:pt x="6586" y="-1"/>
                      </a:cubicBezTo>
                      <a:lnTo>
                        <a:pt x="21600" y="15529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51232" name="Arc 32">
                  <a:extLst>
                    <a:ext uri="{FF2B5EF4-FFF2-40B4-BE49-F238E27FC236}">
                      <a16:creationId xmlns:a16="http://schemas.microsoft.com/office/drawing/2014/main" id="{8B0EBA4F-4ACA-4A17-B4BC-50595D608589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4338" y="7498"/>
                  <a:ext cx="1589" cy="594"/>
                </a:xfrm>
                <a:custGeom>
                  <a:avLst/>
                  <a:gdLst>
                    <a:gd name="G0" fmla="+- 21600 0 0"/>
                    <a:gd name="G1" fmla="+- 16686 0 0"/>
                    <a:gd name="G2" fmla="+- 21600 0 0"/>
                    <a:gd name="T0" fmla="*/ 3 w 21600"/>
                    <a:gd name="T1" fmla="*/ 17019 h 17019"/>
                    <a:gd name="T2" fmla="*/ 7884 w 21600"/>
                    <a:gd name="T3" fmla="*/ 0 h 17019"/>
                    <a:gd name="T4" fmla="*/ 21600 w 21600"/>
                    <a:gd name="T5" fmla="*/ 16686 h 170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17019" fill="none" extrusionOk="0">
                      <a:moveTo>
                        <a:pt x="2" y="17019"/>
                      </a:moveTo>
                      <a:cubicBezTo>
                        <a:pt x="0" y="16908"/>
                        <a:pt x="0" y="16797"/>
                        <a:pt x="0" y="16686"/>
                      </a:cubicBezTo>
                      <a:cubicBezTo>
                        <a:pt x="0" y="10224"/>
                        <a:pt x="2892" y="4102"/>
                        <a:pt x="7883" y="-1"/>
                      </a:cubicBezTo>
                    </a:path>
                    <a:path w="21600" h="17019" stroke="0" extrusionOk="0">
                      <a:moveTo>
                        <a:pt x="2" y="17019"/>
                      </a:moveTo>
                      <a:cubicBezTo>
                        <a:pt x="0" y="16908"/>
                        <a:pt x="0" y="16797"/>
                        <a:pt x="0" y="16686"/>
                      </a:cubicBezTo>
                      <a:cubicBezTo>
                        <a:pt x="0" y="10224"/>
                        <a:pt x="2892" y="4102"/>
                        <a:pt x="7883" y="-1"/>
                      </a:cubicBezTo>
                      <a:lnTo>
                        <a:pt x="21600" y="16686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grpSp>
            <p:nvGrpSpPr>
              <p:cNvPr id="51233" name="Group 33">
                <a:extLst>
                  <a:ext uri="{FF2B5EF4-FFF2-40B4-BE49-F238E27FC236}">
                    <a16:creationId xmlns:a16="http://schemas.microsoft.com/office/drawing/2014/main" id="{2EFD7479-76D3-43FF-9B57-1E8BF4008FE4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 rot="16200000" flipV="1">
                <a:off x="3284" y="82"/>
                <a:ext cx="2098" cy="1297"/>
                <a:chOff x="4296" y="7498"/>
                <a:chExt cx="1631" cy="773"/>
              </a:xfrm>
            </p:grpSpPr>
            <p:sp>
              <p:nvSpPr>
                <p:cNvPr id="51234" name="Arc 34">
                  <a:extLst>
                    <a:ext uri="{FF2B5EF4-FFF2-40B4-BE49-F238E27FC236}">
                      <a16:creationId xmlns:a16="http://schemas.microsoft.com/office/drawing/2014/main" id="{8FE30801-A040-4D3E-9FA2-1DFE5D5B900B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4347" y="7754"/>
                  <a:ext cx="1353" cy="517"/>
                </a:xfrm>
                <a:custGeom>
                  <a:avLst/>
                  <a:gdLst>
                    <a:gd name="G0" fmla="+- 20380 0 0"/>
                    <a:gd name="G1" fmla="+- 21600 0 0"/>
                    <a:gd name="G2" fmla="+- 21600 0 0"/>
                    <a:gd name="T0" fmla="*/ 0 w 38435"/>
                    <a:gd name="T1" fmla="*/ 14444 h 21600"/>
                    <a:gd name="T2" fmla="*/ 38435 w 38435"/>
                    <a:gd name="T3" fmla="*/ 9743 h 21600"/>
                    <a:gd name="T4" fmla="*/ 20380 w 38435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38435" h="21600" fill="none" extrusionOk="0">
                      <a:moveTo>
                        <a:pt x="-1" y="14443"/>
                      </a:moveTo>
                      <a:cubicBezTo>
                        <a:pt x="3038" y="5791"/>
                        <a:pt x="11209" y="0"/>
                        <a:pt x="20380" y="0"/>
                      </a:cubicBezTo>
                      <a:cubicBezTo>
                        <a:pt x="27655" y="0"/>
                        <a:pt x="34441" y="3662"/>
                        <a:pt x="38434" y="9743"/>
                      </a:cubicBezTo>
                    </a:path>
                    <a:path w="38435" h="21600" stroke="0" extrusionOk="0">
                      <a:moveTo>
                        <a:pt x="-1" y="14443"/>
                      </a:moveTo>
                      <a:cubicBezTo>
                        <a:pt x="3038" y="5791"/>
                        <a:pt x="11209" y="0"/>
                        <a:pt x="20380" y="0"/>
                      </a:cubicBezTo>
                      <a:cubicBezTo>
                        <a:pt x="27655" y="0"/>
                        <a:pt x="34441" y="3662"/>
                        <a:pt x="38434" y="9743"/>
                      </a:cubicBezTo>
                      <a:lnTo>
                        <a:pt x="20380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grpSp>
              <p:nvGrpSpPr>
                <p:cNvPr id="51235" name="Group 35">
                  <a:extLst>
                    <a:ext uri="{FF2B5EF4-FFF2-40B4-BE49-F238E27FC236}">
                      <a16:creationId xmlns:a16="http://schemas.microsoft.com/office/drawing/2014/main" id="{1757BE1D-C3AC-4133-91E8-BC6524D7BEFC}"/>
                    </a:ext>
                  </a:extLst>
                </p:cNvPr>
                <p:cNvGrpSpPr>
                  <a:grpSpLocks noChangeAspect="1"/>
                </p:cNvGrpSpPr>
                <p:nvPr/>
              </p:nvGrpSpPr>
              <p:grpSpPr bwMode="auto">
                <a:xfrm>
                  <a:off x="4296" y="7498"/>
                  <a:ext cx="1631" cy="594"/>
                  <a:chOff x="4296" y="7498"/>
                  <a:chExt cx="1631" cy="594"/>
                </a:xfrm>
              </p:grpSpPr>
              <p:sp>
                <p:nvSpPr>
                  <p:cNvPr id="51236" name="Arc 36">
                    <a:extLst>
                      <a:ext uri="{FF2B5EF4-FFF2-40B4-BE49-F238E27FC236}">
                        <a16:creationId xmlns:a16="http://schemas.microsoft.com/office/drawing/2014/main" id="{C4085C09-BB64-462E-B625-7CA5D2489DAA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 bwMode="auto">
                  <a:xfrm>
                    <a:off x="4296" y="7518"/>
                    <a:ext cx="822" cy="556"/>
                  </a:xfrm>
                  <a:custGeom>
                    <a:avLst/>
                    <a:gdLst>
                      <a:gd name="G0" fmla="+- 21600 0 0"/>
                      <a:gd name="G1" fmla="+- 15529 0 0"/>
                      <a:gd name="G2" fmla="+- 21600 0 0"/>
                      <a:gd name="T0" fmla="*/ 3 w 21600"/>
                      <a:gd name="T1" fmla="*/ 15862 h 15862"/>
                      <a:gd name="T2" fmla="*/ 6587 w 21600"/>
                      <a:gd name="T3" fmla="*/ 0 h 15862"/>
                      <a:gd name="T4" fmla="*/ 21600 w 21600"/>
                      <a:gd name="T5" fmla="*/ 15529 h 1586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15862" fill="none" extrusionOk="0">
                        <a:moveTo>
                          <a:pt x="2" y="15862"/>
                        </a:moveTo>
                        <a:cubicBezTo>
                          <a:pt x="0" y="15751"/>
                          <a:pt x="0" y="15640"/>
                          <a:pt x="0" y="15529"/>
                        </a:cubicBezTo>
                        <a:cubicBezTo>
                          <a:pt x="0" y="9673"/>
                          <a:pt x="2377" y="4069"/>
                          <a:pt x="6586" y="-1"/>
                        </a:cubicBezTo>
                      </a:path>
                      <a:path w="21600" h="15862" stroke="0" extrusionOk="0">
                        <a:moveTo>
                          <a:pt x="2" y="15862"/>
                        </a:moveTo>
                        <a:cubicBezTo>
                          <a:pt x="0" y="15751"/>
                          <a:pt x="0" y="15640"/>
                          <a:pt x="0" y="15529"/>
                        </a:cubicBezTo>
                        <a:cubicBezTo>
                          <a:pt x="0" y="9673"/>
                          <a:pt x="2377" y="4069"/>
                          <a:pt x="6586" y="-1"/>
                        </a:cubicBezTo>
                        <a:lnTo>
                          <a:pt x="21600" y="15529"/>
                        </a:lnTo>
                        <a:close/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51237" name="Arc 37">
                    <a:extLst>
                      <a:ext uri="{FF2B5EF4-FFF2-40B4-BE49-F238E27FC236}">
                        <a16:creationId xmlns:a16="http://schemas.microsoft.com/office/drawing/2014/main" id="{AECC784C-1C1F-4114-B225-A85E4DC32EB2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 bwMode="auto">
                  <a:xfrm>
                    <a:off x="4338" y="7498"/>
                    <a:ext cx="1589" cy="594"/>
                  </a:xfrm>
                  <a:custGeom>
                    <a:avLst/>
                    <a:gdLst>
                      <a:gd name="G0" fmla="+- 21600 0 0"/>
                      <a:gd name="G1" fmla="+- 16686 0 0"/>
                      <a:gd name="G2" fmla="+- 21600 0 0"/>
                      <a:gd name="T0" fmla="*/ 3 w 21600"/>
                      <a:gd name="T1" fmla="*/ 17019 h 17019"/>
                      <a:gd name="T2" fmla="*/ 7884 w 21600"/>
                      <a:gd name="T3" fmla="*/ 0 h 17019"/>
                      <a:gd name="T4" fmla="*/ 21600 w 21600"/>
                      <a:gd name="T5" fmla="*/ 16686 h 1701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17019" fill="none" extrusionOk="0">
                        <a:moveTo>
                          <a:pt x="2" y="17019"/>
                        </a:moveTo>
                        <a:cubicBezTo>
                          <a:pt x="0" y="16908"/>
                          <a:pt x="0" y="16797"/>
                          <a:pt x="0" y="16686"/>
                        </a:cubicBezTo>
                        <a:cubicBezTo>
                          <a:pt x="0" y="10224"/>
                          <a:pt x="2892" y="4102"/>
                          <a:pt x="7883" y="-1"/>
                        </a:cubicBezTo>
                      </a:path>
                      <a:path w="21600" h="17019" stroke="0" extrusionOk="0">
                        <a:moveTo>
                          <a:pt x="2" y="17019"/>
                        </a:moveTo>
                        <a:cubicBezTo>
                          <a:pt x="0" y="16908"/>
                          <a:pt x="0" y="16797"/>
                          <a:pt x="0" y="16686"/>
                        </a:cubicBezTo>
                        <a:cubicBezTo>
                          <a:pt x="0" y="10224"/>
                          <a:pt x="2892" y="4102"/>
                          <a:pt x="7883" y="-1"/>
                        </a:cubicBezTo>
                        <a:lnTo>
                          <a:pt x="21600" y="16686"/>
                        </a:lnTo>
                        <a:close/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</p:grpSp>
          </p:grpSp>
        </p:grpSp>
        <p:grpSp>
          <p:nvGrpSpPr>
            <p:cNvPr id="51238" name="Group 38">
              <a:extLst>
                <a:ext uri="{FF2B5EF4-FFF2-40B4-BE49-F238E27FC236}">
                  <a16:creationId xmlns:a16="http://schemas.microsoft.com/office/drawing/2014/main" id="{D64B3651-2FC1-48A4-A4F5-D2BD3BC83479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 rot="-5400000">
              <a:off x="2658" y="1087"/>
              <a:ext cx="498" cy="2269"/>
              <a:chOff x="3144" y="12222"/>
              <a:chExt cx="312" cy="1352"/>
            </a:xfrm>
          </p:grpSpPr>
          <p:sp>
            <p:nvSpPr>
              <p:cNvPr id="51239" name="Rectangle 39">
                <a:extLst>
                  <a:ext uri="{FF2B5EF4-FFF2-40B4-BE49-F238E27FC236}">
                    <a16:creationId xmlns:a16="http://schemas.microsoft.com/office/drawing/2014/main" id="{20C2D577-3D9A-49B6-8DCD-78777CB89BBE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3144" y="12222"/>
                <a:ext cx="312" cy="680"/>
              </a:xfrm>
              <a:prstGeom prst="rect">
                <a:avLst/>
              </a:prstGeom>
              <a:solidFill>
                <a:srgbClr val="EB1529"/>
              </a:solidFill>
              <a:ln w="19050">
                <a:solidFill>
                  <a:srgbClr val="80808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240" name="Rectangle 40">
                <a:extLst>
                  <a:ext uri="{FF2B5EF4-FFF2-40B4-BE49-F238E27FC236}">
                    <a16:creationId xmlns:a16="http://schemas.microsoft.com/office/drawing/2014/main" id="{C8C4C739-FF18-4CD0-AA51-6F47C8FA09E7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3144" y="12894"/>
                <a:ext cx="312" cy="680"/>
              </a:xfrm>
              <a:prstGeom prst="rect">
                <a:avLst/>
              </a:prstGeom>
              <a:solidFill>
                <a:srgbClr val="333399"/>
              </a:solidFill>
              <a:ln w="19050">
                <a:solidFill>
                  <a:srgbClr val="80808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</p:grpSp>
      <p:sp>
        <p:nvSpPr>
          <p:cNvPr id="51241" name="Rectangle 41">
            <a:extLst>
              <a:ext uri="{FF2B5EF4-FFF2-40B4-BE49-F238E27FC236}">
                <a16:creationId xmlns:a16="http://schemas.microsoft.com/office/drawing/2014/main" id="{5CB68995-1E38-43D4-AF61-5F1B02B4CD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238" y="122238"/>
            <a:ext cx="5757862" cy="595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sk-SK" altLang="cs-CZ" sz="3300" b="0"/>
              <a:t>Permanentní (trvalý) magnet:</a:t>
            </a:r>
            <a:endParaRPr lang="sk-SK" altLang="cs-CZ" sz="3300"/>
          </a:p>
        </p:txBody>
      </p:sp>
    </p:spTree>
  </p:cSld>
  <p:clrMapOvr>
    <a:masterClrMapping/>
  </p:clrMapOvr>
  <p:transition>
    <p:dissolv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31" name="Text Box 7">
            <a:extLst>
              <a:ext uri="{FF2B5EF4-FFF2-40B4-BE49-F238E27FC236}">
                <a16:creationId xmlns:a16="http://schemas.microsoft.com/office/drawing/2014/main" id="{219206E1-CADA-4FAE-A533-E36B55CC1E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4944" y="1568939"/>
            <a:ext cx="7924800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altLang="cs-CZ" sz="2800" b="0" dirty="0"/>
              <a:t>Kolem každého magnetu je magnetické silové pole.</a:t>
            </a:r>
          </a:p>
          <a:p>
            <a:pPr algn="l">
              <a:spcBef>
                <a:spcPct val="50000"/>
              </a:spcBef>
            </a:pPr>
            <a:r>
              <a:rPr lang="cs-CZ" altLang="cs-CZ" sz="2800" b="0" dirty="0"/>
              <a:t>Magnetické silové pole můžeme znázornit pomocí </a:t>
            </a:r>
            <a:r>
              <a:rPr lang="cs-CZ" altLang="cs-CZ" sz="2800" b="0"/>
              <a:t>indukčních čar.</a:t>
            </a:r>
            <a:endParaRPr lang="cs-CZ" altLang="cs-CZ" sz="2800" b="0" dirty="0"/>
          </a:p>
          <a:p>
            <a:pPr algn="l">
              <a:spcBef>
                <a:spcPct val="50000"/>
              </a:spcBef>
            </a:pPr>
            <a:r>
              <a:rPr lang="cs-CZ" altLang="cs-CZ" sz="2800" b="0" dirty="0"/>
              <a:t>Indukční čáry jsou myšlené čáry, kterými znázorňujeme magnetické pole.</a:t>
            </a:r>
          </a:p>
          <a:p>
            <a:pPr algn="l">
              <a:spcBef>
                <a:spcPct val="50000"/>
              </a:spcBef>
            </a:pPr>
            <a:r>
              <a:rPr lang="cs-CZ" altLang="cs-CZ" sz="2800" b="0" dirty="0"/>
              <a:t>Směřují od severního pólu k jižnímu pólu.</a:t>
            </a:r>
          </a:p>
          <a:p>
            <a:pPr algn="l">
              <a:spcBef>
                <a:spcPct val="50000"/>
              </a:spcBef>
            </a:pPr>
            <a:endParaRPr lang="cs-CZ" altLang="cs-CZ" sz="2800" b="0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AB70BE68-293F-482C-A014-C071C005E835}"/>
              </a:ext>
            </a:extLst>
          </p:cNvPr>
          <p:cNvSpPr txBox="1"/>
          <p:nvPr/>
        </p:nvSpPr>
        <p:spPr>
          <a:xfrm>
            <a:off x="0" y="422031"/>
            <a:ext cx="18453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b="0" dirty="0"/>
              <a:t>Zapiš si do sešitu: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22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22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22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22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346" name="Group 2">
            <a:extLst>
              <a:ext uri="{FF2B5EF4-FFF2-40B4-BE49-F238E27FC236}">
                <a16:creationId xmlns:a16="http://schemas.microsoft.com/office/drawing/2014/main" id="{AA19FE29-17BC-404B-88DD-78D9C56E1245}"/>
              </a:ext>
            </a:extLst>
          </p:cNvPr>
          <p:cNvGrpSpPr>
            <a:grpSpLocks/>
          </p:cNvGrpSpPr>
          <p:nvPr/>
        </p:nvGrpSpPr>
        <p:grpSpPr bwMode="auto">
          <a:xfrm>
            <a:off x="1176338" y="515938"/>
            <a:ext cx="6700837" cy="6804025"/>
            <a:chOff x="759" y="325"/>
            <a:chExt cx="4221" cy="4286"/>
          </a:xfrm>
        </p:grpSpPr>
        <p:sp>
          <p:nvSpPr>
            <p:cNvPr id="57347" name="Arc 3">
              <a:extLst>
                <a:ext uri="{FF2B5EF4-FFF2-40B4-BE49-F238E27FC236}">
                  <a16:creationId xmlns:a16="http://schemas.microsoft.com/office/drawing/2014/main" id="{A52C8B5F-406B-41E0-B66B-D25E96F70576}"/>
                </a:ext>
              </a:extLst>
            </p:cNvPr>
            <p:cNvSpPr>
              <a:spLocks noChangeAspect="1"/>
            </p:cNvSpPr>
            <p:nvPr/>
          </p:nvSpPr>
          <p:spPr bwMode="auto">
            <a:xfrm rot="16200000" flipH="1">
              <a:off x="2586" y="2125"/>
              <a:ext cx="545" cy="1569"/>
            </a:xfrm>
            <a:custGeom>
              <a:avLst/>
              <a:gdLst>
                <a:gd name="G0" fmla="+- 432 0 0"/>
                <a:gd name="G1" fmla="+- 21600 0 0"/>
                <a:gd name="G2" fmla="+- 21600 0 0"/>
                <a:gd name="T0" fmla="*/ 432 w 22032"/>
                <a:gd name="T1" fmla="*/ 0 h 43200"/>
                <a:gd name="T2" fmla="*/ 0 w 22032"/>
                <a:gd name="T3" fmla="*/ 43196 h 43200"/>
                <a:gd name="T4" fmla="*/ 432 w 22032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032" h="43200" fill="none" extrusionOk="0">
                  <a:moveTo>
                    <a:pt x="432" y="0"/>
                  </a:moveTo>
                  <a:cubicBezTo>
                    <a:pt x="12361" y="0"/>
                    <a:pt x="22032" y="9670"/>
                    <a:pt x="22032" y="21600"/>
                  </a:cubicBezTo>
                  <a:cubicBezTo>
                    <a:pt x="22032" y="33529"/>
                    <a:pt x="12361" y="43200"/>
                    <a:pt x="432" y="43200"/>
                  </a:cubicBezTo>
                  <a:cubicBezTo>
                    <a:pt x="287" y="43199"/>
                    <a:pt x="143" y="43198"/>
                    <a:pt x="0" y="43195"/>
                  </a:cubicBezTo>
                </a:path>
                <a:path w="22032" h="43200" stroke="0" extrusionOk="0">
                  <a:moveTo>
                    <a:pt x="432" y="0"/>
                  </a:moveTo>
                  <a:cubicBezTo>
                    <a:pt x="12361" y="0"/>
                    <a:pt x="22032" y="9670"/>
                    <a:pt x="22032" y="21600"/>
                  </a:cubicBezTo>
                  <a:cubicBezTo>
                    <a:pt x="22032" y="33529"/>
                    <a:pt x="12361" y="43200"/>
                    <a:pt x="432" y="43200"/>
                  </a:cubicBezTo>
                  <a:cubicBezTo>
                    <a:pt x="287" y="43199"/>
                    <a:pt x="143" y="43198"/>
                    <a:pt x="0" y="43195"/>
                  </a:cubicBezTo>
                  <a:lnTo>
                    <a:pt x="432" y="21600"/>
                  </a:lnTo>
                  <a:close/>
                </a:path>
              </a:pathLst>
            </a:cu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7348" name="Arc 4">
              <a:extLst>
                <a:ext uri="{FF2B5EF4-FFF2-40B4-BE49-F238E27FC236}">
                  <a16:creationId xmlns:a16="http://schemas.microsoft.com/office/drawing/2014/main" id="{028A7C01-4A62-4A25-93E1-31409D7817FE}"/>
                </a:ext>
              </a:extLst>
            </p:cNvPr>
            <p:cNvSpPr>
              <a:spLocks noChangeAspect="1"/>
            </p:cNvSpPr>
            <p:nvPr/>
          </p:nvSpPr>
          <p:spPr bwMode="auto">
            <a:xfrm rot="16200000" flipH="1">
              <a:off x="2671" y="2118"/>
              <a:ext cx="383" cy="1422"/>
            </a:xfrm>
            <a:custGeom>
              <a:avLst/>
              <a:gdLst>
                <a:gd name="G0" fmla="+- 432 0 0"/>
                <a:gd name="G1" fmla="+- 21600 0 0"/>
                <a:gd name="G2" fmla="+- 21600 0 0"/>
                <a:gd name="T0" fmla="*/ 432 w 22032"/>
                <a:gd name="T1" fmla="*/ 0 h 43200"/>
                <a:gd name="T2" fmla="*/ 0 w 22032"/>
                <a:gd name="T3" fmla="*/ 43196 h 43200"/>
                <a:gd name="T4" fmla="*/ 432 w 22032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032" h="43200" fill="none" extrusionOk="0">
                  <a:moveTo>
                    <a:pt x="432" y="0"/>
                  </a:moveTo>
                  <a:cubicBezTo>
                    <a:pt x="12361" y="0"/>
                    <a:pt x="22032" y="9670"/>
                    <a:pt x="22032" y="21600"/>
                  </a:cubicBezTo>
                  <a:cubicBezTo>
                    <a:pt x="22032" y="33529"/>
                    <a:pt x="12361" y="43200"/>
                    <a:pt x="432" y="43200"/>
                  </a:cubicBezTo>
                  <a:cubicBezTo>
                    <a:pt x="287" y="43199"/>
                    <a:pt x="143" y="43198"/>
                    <a:pt x="0" y="43195"/>
                  </a:cubicBezTo>
                </a:path>
                <a:path w="22032" h="43200" stroke="0" extrusionOk="0">
                  <a:moveTo>
                    <a:pt x="432" y="0"/>
                  </a:moveTo>
                  <a:cubicBezTo>
                    <a:pt x="12361" y="0"/>
                    <a:pt x="22032" y="9670"/>
                    <a:pt x="22032" y="21600"/>
                  </a:cubicBezTo>
                  <a:cubicBezTo>
                    <a:pt x="22032" y="33529"/>
                    <a:pt x="12361" y="43200"/>
                    <a:pt x="432" y="43200"/>
                  </a:cubicBezTo>
                  <a:cubicBezTo>
                    <a:pt x="287" y="43199"/>
                    <a:pt x="143" y="43198"/>
                    <a:pt x="0" y="43195"/>
                  </a:cubicBezTo>
                  <a:lnTo>
                    <a:pt x="432" y="21600"/>
                  </a:lnTo>
                  <a:close/>
                </a:path>
              </a:pathLst>
            </a:cu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7349" name="Arc 5">
              <a:extLst>
                <a:ext uri="{FF2B5EF4-FFF2-40B4-BE49-F238E27FC236}">
                  <a16:creationId xmlns:a16="http://schemas.microsoft.com/office/drawing/2014/main" id="{C81BE4BA-B9D5-42F2-BD65-9A1DD595D261}"/>
                </a:ext>
              </a:extLst>
            </p:cNvPr>
            <p:cNvSpPr>
              <a:spLocks noChangeAspect="1"/>
            </p:cNvSpPr>
            <p:nvPr/>
          </p:nvSpPr>
          <p:spPr bwMode="auto">
            <a:xfrm rot="16200000" flipH="1">
              <a:off x="2181" y="2165"/>
              <a:ext cx="1376" cy="2296"/>
            </a:xfrm>
            <a:custGeom>
              <a:avLst/>
              <a:gdLst>
                <a:gd name="G0" fmla="+- 7915 0 0"/>
                <a:gd name="G1" fmla="+- 21600 0 0"/>
                <a:gd name="G2" fmla="+- 21600 0 0"/>
                <a:gd name="T0" fmla="*/ 272 w 29515"/>
                <a:gd name="T1" fmla="*/ 1397 h 43200"/>
                <a:gd name="T2" fmla="*/ 0 w 29515"/>
                <a:gd name="T3" fmla="*/ 41697 h 43200"/>
                <a:gd name="T4" fmla="*/ 7915 w 29515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9515" h="43200" fill="none" extrusionOk="0">
                  <a:moveTo>
                    <a:pt x="272" y="1397"/>
                  </a:moveTo>
                  <a:cubicBezTo>
                    <a:pt x="2714" y="473"/>
                    <a:pt x="5303" y="0"/>
                    <a:pt x="7915" y="0"/>
                  </a:cubicBezTo>
                  <a:cubicBezTo>
                    <a:pt x="19844" y="0"/>
                    <a:pt x="29515" y="9670"/>
                    <a:pt x="29515" y="21600"/>
                  </a:cubicBezTo>
                  <a:cubicBezTo>
                    <a:pt x="29515" y="33529"/>
                    <a:pt x="19844" y="43200"/>
                    <a:pt x="7915" y="43200"/>
                  </a:cubicBezTo>
                  <a:cubicBezTo>
                    <a:pt x="5205" y="43199"/>
                    <a:pt x="2520" y="42690"/>
                    <a:pt x="-1" y="41697"/>
                  </a:cubicBezTo>
                </a:path>
                <a:path w="29515" h="43200" stroke="0" extrusionOk="0">
                  <a:moveTo>
                    <a:pt x="272" y="1397"/>
                  </a:moveTo>
                  <a:cubicBezTo>
                    <a:pt x="2714" y="473"/>
                    <a:pt x="5303" y="0"/>
                    <a:pt x="7915" y="0"/>
                  </a:cubicBezTo>
                  <a:cubicBezTo>
                    <a:pt x="19844" y="0"/>
                    <a:pt x="29515" y="9670"/>
                    <a:pt x="29515" y="21600"/>
                  </a:cubicBezTo>
                  <a:cubicBezTo>
                    <a:pt x="29515" y="33529"/>
                    <a:pt x="19844" y="43200"/>
                    <a:pt x="7915" y="43200"/>
                  </a:cubicBezTo>
                  <a:cubicBezTo>
                    <a:pt x="5205" y="43199"/>
                    <a:pt x="2520" y="42690"/>
                    <a:pt x="-1" y="41697"/>
                  </a:cubicBezTo>
                  <a:lnTo>
                    <a:pt x="7915" y="21600"/>
                  </a:lnTo>
                  <a:close/>
                </a:path>
              </a:pathLst>
            </a:cu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7350" name="Arc 6">
              <a:extLst>
                <a:ext uri="{FF2B5EF4-FFF2-40B4-BE49-F238E27FC236}">
                  <a16:creationId xmlns:a16="http://schemas.microsoft.com/office/drawing/2014/main" id="{B9F15659-CDDA-420F-995C-B086D79D49C1}"/>
                </a:ext>
              </a:extLst>
            </p:cNvPr>
            <p:cNvSpPr>
              <a:spLocks noChangeAspect="1"/>
            </p:cNvSpPr>
            <p:nvPr/>
          </p:nvSpPr>
          <p:spPr bwMode="auto">
            <a:xfrm rot="16200000" flipH="1">
              <a:off x="2043" y="2146"/>
              <a:ext cx="1654" cy="2611"/>
            </a:xfrm>
            <a:custGeom>
              <a:avLst/>
              <a:gdLst>
                <a:gd name="G0" fmla="+- 10979 0 0"/>
                <a:gd name="G1" fmla="+- 21600 0 0"/>
                <a:gd name="G2" fmla="+- 21600 0 0"/>
                <a:gd name="T0" fmla="*/ 0 w 32579"/>
                <a:gd name="T1" fmla="*/ 2998 h 43200"/>
                <a:gd name="T2" fmla="*/ 351 w 32579"/>
                <a:gd name="T3" fmla="*/ 40404 h 43200"/>
                <a:gd name="T4" fmla="*/ 10979 w 32579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579" h="43200" fill="none" extrusionOk="0">
                  <a:moveTo>
                    <a:pt x="0" y="2998"/>
                  </a:moveTo>
                  <a:cubicBezTo>
                    <a:pt x="3325" y="1035"/>
                    <a:pt x="7117" y="0"/>
                    <a:pt x="10979" y="0"/>
                  </a:cubicBezTo>
                  <a:cubicBezTo>
                    <a:pt x="22908" y="0"/>
                    <a:pt x="32579" y="9670"/>
                    <a:pt x="32579" y="21600"/>
                  </a:cubicBezTo>
                  <a:cubicBezTo>
                    <a:pt x="32579" y="33529"/>
                    <a:pt x="22908" y="43200"/>
                    <a:pt x="10979" y="43200"/>
                  </a:cubicBezTo>
                  <a:cubicBezTo>
                    <a:pt x="7254" y="43199"/>
                    <a:pt x="3593" y="42236"/>
                    <a:pt x="350" y="40404"/>
                  </a:cubicBezTo>
                </a:path>
                <a:path w="32579" h="43200" stroke="0" extrusionOk="0">
                  <a:moveTo>
                    <a:pt x="0" y="2998"/>
                  </a:moveTo>
                  <a:cubicBezTo>
                    <a:pt x="3325" y="1035"/>
                    <a:pt x="7117" y="0"/>
                    <a:pt x="10979" y="0"/>
                  </a:cubicBezTo>
                  <a:cubicBezTo>
                    <a:pt x="22908" y="0"/>
                    <a:pt x="32579" y="9670"/>
                    <a:pt x="32579" y="21600"/>
                  </a:cubicBezTo>
                  <a:cubicBezTo>
                    <a:pt x="32579" y="33529"/>
                    <a:pt x="22908" y="43200"/>
                    <a:pt x="10979" y="43200"/>
                  </a:cubicBezTo>
                  <a:cubicBezTo>
                    <a:pt x="7254" y="43199"/>
                    <a:pt x="3593" y="42236"/>
                    <a:pt x="350" y="40404"/>
                  </a:cubicBezTo>
                  <a:lnTo>
                    <a:pt x="10979" y="21600"/>
                  </a:lnTo>
                  <a:close/>
                </a:path>
              </a:pathLst>
            </a:cu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7351" name="Arc 7">
              <a:extLst>
                <a:ext uri="{FF2B5EF4-FFF2-40B4-BE49-F238E27FC236}">
                  <a16:creationId xmlns:a16="http://schemas.microsoft.com/office/drawing/2014/main" id="{972E6390-C8C6-4A91-85A3-BD950827F94B}"/>
                </a:ext>
              </a:extLst>
            </p:cNvPr>
            <p:cNvSpPr>
              <a:spLocks noChangeAspect="1"/>
            </p:cNvSpPr>
            <p:nvPr/>
          </p:nvSpPr>
          <p:spPr bwMode="auto">
            <a:xfrm rot="16200000" flipH="1">
              <a:off x="2494" y="2131"/>
              <a:ext cx="724" cy="1719"/>
            </a:xfrm>
            <a:custGeom>
              <a:avLst/>
              <a:gdLst>
                <a:gd name="G0" fmla="+- 432 0 0"/>
                <a:gd name="G1" fmla="+- 21600 0 0"/>
                <a:gd name="G2" fmla="+- 21600 0 0"/>
                <a:gd name="T0" fmla="*/ 432 w 22032"/>
                <a:gd name="T1" fmla="*/ 0 h 43200"/>
                <a:gd name="T2" fmla="*/ 0 w 22032"/>
                <a:gd name="T3" fmla="*/ 43196 h 43200"/>
                <a:gd name="T4" fmla="*/ 432 w 22032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032" h="43200" fill="none" extrusionOk="0">
                  <a:moveTo>
                    <a:pt x="432" y="0"/>
                  </a:moveTo>
                  <a:cubicBezTo>
                    <a:pt x="12361" y="0"/>
                    <a:pt x="22032" y="9670"/>
                    <a:pt x="22032" y="21600"/>
                  </a:cubicBezTo>
                  <a:cubicBezTo>
                    <a:pt x="22032" y="33529"/>
                    <a:pt x="12361" y="43200"/>
                    <a:pt x="432" y="43200"/>
                  </a:cubicBezTo>
                  <a:cubicBezTo>
                    <a:pt x="287" y="43199"/>
                    <a:pt x="143" y="43198"/>
                    <a:pt x="0" y="43195"/>
                  </a:cubicBezTo>
                </a:path>
                <a:path w="22032" h="43200" stroke="0" extrusionOk="0">
                  <a:moveTo>
                    <a:pt x="432" y="0"/>
                  </a:moveTo>
                  <a:cubicBezTo>
                    <a:pt x="12361" y="0"/>
                    <a:pt x="22032" y="9670"/>
                    <a:pt x="22032" y="21600"/>
                  </a:cubicBezTo>
                  <a:cubicBezTo>
                    <a:pt x="22032" y="33529"/>
                    <a:pt x="12361" y="43200"/>
                    <a:pt x="432" y="43200"/>
                  </a:cubicBezTo>
                  <a:cubicBezTo>
                    <a:pt x="287" y="43199"/>
                    <a:pt x="143" y="43198"/>
                    <a:pt x="0" y="43195"/>
                  </a:cubicBezTo>
                  <a:lnTo>
                    <a:pt x="432" y="21600"/>
                  </a:lnTo>
                  <a:close/>
                </a:path>
              </a:pathLst>
            </a:cu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7352" name="Arc 8">
              <a:extLst>
                <a:ext uri="{FF2B5EF4-FFF2-40B4-BE49-F238E27FC236}">
                  <a16:creationId xmlns:a16="http://schemas.microsoft.com/office/drawing/2014/main" id="{AB5B821D-8447-48F6-8D5D-B37EB1297C34}"/>
                </a:ext>
              </a:extLst>
            </p:cNvPr>
            <p:cNvSpPr>
              <a:spLocks noChangeAspect="1"/>
            </p:cNvSpPr>
            <p:nvPr/>
          </p:nvSpPr>
          <p:spPr bwMode="auto">
            <a:xfrm rot="16200000" flipH="1">
              <a:off x="2416" y="2149"/>
              <a:ext cx="882" cy="1879"/>
            </a:xfrm>
            <a:custGeom>
              <a:avLst/>
              <a:gdLst>
                <a:gd name="G0" fmla="+- 432 0 0"/>
                <a:gd name="G1" fmla="+- 21600 0 0"/>
                <a:gd name="G2" fmla="+- 21600 0 0"/>
                <a:gd name="T0" fmla="*/ 432 w 22032"/>
                <a:gd name="T1" fmla="*/ 0 h 43200"/>
                <a:gd name="T2" fmla="*/ 0 w 22032"/>
                <a:gd name="T3" fmla="*/ 43196 h 43200"/>
                <a:gd name="T4" fmla="*/ 432 w 22032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032" h="43200" fill="none" extrusionOk="0">
                  <a:moveTo>
                    <a:pt x="432" y="0"/>
                  </a:moveTo>
                  <a:cubicBezTo>
                    <a:pt x="12361" y="0"/>
                    <a:pt x="22032" y="9670"/>
                    <a:pt x="22032" y="21600"/>
                  </a:cubicBezTo>
                  <a:cubicBezTo>
                    <a:pt x="22032" y="33529"/>
                    <a:pt x="12361" y="43200"/>
                    <a:pt x="432" y="43200"/>
                  </a:cubicBezTo>
                  <a:cubicBezTo>
                    <a:pt x="287" y="43199"/>
                    <a:pt x="143" y="43198"/>
                    <a:pt x="0" y="43195"/>
                  </a:cubicBezTo>
                </a:path>
                <a:path w="22032" h="43200" stroke="0" extrusionOk="0">
                  <a:moveTo>
                    <a:pt x="432" y="0"/>
                  </a:moveTo>
                  <a:cubicBezTo>
                    <a:pt x="12361" y="0"/>
                    <a:pt x="22032" y="9670"/>
                    <a:pt x="22032" y="21600"/>
                  </a:cubicBezTo>
                  <a:cubicBezTo>
                    <a:pt x="22032" y="33529"/>
                    <a:pt x="12361" y="43200"/>
                    <a:pt x="432" y="43200"/>
                  </a:cubicBezTo>
                  <a:cubicBezTo>
                    <a:pt x="287" y="43199"/>
                    <a:pt x="143" y="43198"/>
                    <a:pt x="0" y="43195"/>
                  </a:cubicBezTo>
                  <a:lnTo>
                    <a:pt x="432" y="21600"/>
                  </a:lnTo>
                  <a:close/>
                </a:path>
              </a:pathLst>
            </a:cu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7353" name="Arc 9">
              <a:extLst>
                <a:ext uri="{FF2B5EF4-FFF2-40B4-BE49-F238E27FC236}">
                  <a16:creationId xmlns:a16="http://schemas.microsoft.com/office/drawing/2014/main" id="{1F1424CE-0057-41E8-8397-31D0BA3067EF}"/>
                </a:ext>
              </a:extLst>
            </p:cNvPr>
            <p:cNvSpPr>
              <a:spLocks noChangeAspect="1"/>
            </p:cNvSpPr>
            <p:nvPr/>
          </p:nvSpPr>
          <p:spPr bwMode="auto">
            <a:xfrm rot="16200000" flipH="1">
              <a:off x="2303" y="2166"/>
              <a:ext cx="1109" cy="2036"/>
            </a:xfrm>
            <a:custGeom>
              <a:avLst/>
              <a:gdLst>
                <a:gd name="G0" fmla="+- 4221 0 0"/>
                <a:gd name="G1" fmla="+- 21600 0 0"/>
                <a:gd name="G2" fmla="+- 21600 0 0"/>
                <a:gd name="T0" fmla="*/ 494 w 25821"/>
                <a:gd name="T1" fmla="*/ 324 h 43200"/>
                <a:gd name="T2" fmla="*/ 0 w 25821"/>
                <a:gd name="T3" fmla="*/ 42784 h 43200"/>
                <a:gd name="T4" fmla="*/ 4221 w 25821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821" h="43200" fill="none" extrusionOk="0">
                  <a:moveTo>
                    <a:pt x="493" y="323"/>
                  </a:moveTo>
                  <a:cubicBezTo>
                    <a:pt x="1724" y="108"/>
                    <a:pt x="2971" y="0"/>
                    <a:pt x="4221" y="0"/>
                  </a:cubicBezTo>
                  <a:cubicBezTo>
                    <a:pt x="16150" y="0"/>
                    <a:pt x="25821" y="9670"/>
                    <a:pt x="25821" y="21600"/>
                  </a:cubicBezTo>
                  <a:cubicBezTo>
                    <a:pt x="25821" y="33529"/>
                    <a:pt x="16150" y="43200"/>
                    <a:pt x="4221" y="43200"/>
                  </a:cubicBezTo>
                  <a:cubicBezTo>
                    <a:pt x="2803" y="43199"/>
                    <a:pt x="1389" y="43060"/>
                    <a:pt x="0" y="42783"/>
                  </a:cubicBezTo>
                </a:path>
                <a:path w="25821" h="43200" stroke="0" extrusionOk="0">
                  <a:moveTo>
                    <a:pt x="493" y="323"/>
                  </a:moveTo>
                  <a:cubicBezTo>
                    <a:pt x="1724" y="108"/>
                    <a:pt x="2971" y="0"/>
                    <a:pt x="4221" y="0"/>
                  </a:cubicBezTo>
                  <a:cubicBezTo>
                    <a:pt x="16150" y="0"/>
                    <a:pt x="25821" y="9670"/>
                    <a:pt x="25821" y="21600"/>
                  </a:cubicBezTo>
                  <a:cubicBezTo>
                    <a:pt x="25821" y="33529"/>
                    <a:pt x="16150" y="43200"/>
                    <a:pt x="4221" y="43200"/>
                  </a:cubicBezTo>
                  <a:cubicBezTo>
                    <a:pt x="2803" y="43199"/>
                    <a:pt x="1389" y="43060"/>
                    <a:pt x="0" y="42783"/>
                  </a:cubicBezTo>
                  <a:lnTo>
                    <a:pt x="4221" y="21600"/>
                  </a:lnTo>
                  <a:close/>
                </a:path>
              </a:pathLst>
            </a:cu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7354" name="Arc 10">
              <a:extLst>
                <a:ext uri="{FF2B5EF4-FFF2-40B4-BE49-F238E27FC236}">
                  <a16:creationId xmlns:a16="http://schemas.microsoft.com/office/drawing/2014/main" id="{0A804786-AB33-4B62-A09C-33B83B4EC03F}"/>
                </a:ext>
              </a:extLst>
            </p:cNvPr>
            <p:cNvSpPr>
              <a:spLocks noChangeAspect="1"/>
            </p:cNvSpPr>
            <p:nvPr/>
          </p:nvSpPr>
          <p:spPr bwMode="auto">
            <a:xfrm rot="16200000" flipH="1">
              <a:off x="754" y="2997"/>
              <a:ext cx="1740" cy="867"/>
            </a:xfrm>
            <a:custGeom>
              <a:avLst/>
              <a:gdLst>
                <a:gd name="G0" fmla="+- 20380 0 0"/>
                <a:gd name="G1" fmla="+- 21600 0 0"/>
                <a:gd name="G2" fmla="+- 21600 0 0"/>
                <a:gd name="T0" fmla="*/ 0 w 38435"/>
                <a:gd name="T1" fmla="*/ 14444 h 21600"/>
                <a:gd name="T2" fmla="*/ 38435 w 38435"/>
                <a:gd name="T3" fmla="*/ 9743 h 21600"/>
                <a:gd name="T4" fmla="*/ 20380 w 38435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435" h="21600" fill="none" extrusionOk="0">
                  <a:moveTo>
                    <a:pt x="-1" y="14443"/>
                  </a:moveTo>
                  <a:cubicBezTo>
                    <a:pt x="3038" y="5791"/>
                    <a:pt x="11209" y="0"/>
                    <a:pt x="20380" y="0"/>
                  </a:cubicBezTo>
                  <a:cubicBezTo>
                    <a:pt x="27655" y="0"/>
                    <a:pt x="34441" y="3662"/>
                    <a:pt x="38434" y="9743"/>
                  </a:cubicBezTo>
                </a:path>
                <a:path w="38435" h="21600" stroke="0" extrusionOk="0">
                  <a:moveTo>
                    <a:pt x="-1" y="14443"/>
                  </a:moveTo>
                  <a:cubicBezTo>
                    <a:pt x="3038" y="5791"/>
                    <a:pt x="11209" y="0"/>
                    <a:pt x="20380" y="0"/>
                  </a:cubicBezTo>
                  <a:cubicBezTo>
                    <a:pt x="27655" y="0"/>
                    <a:pt x="34441" y="3662"/>
                    <a:pt x="38434" y="9743"/>
                  </a:cubicBezTo>
                  <a:lnTo>
                    <a:pt x="20380" y="21600"/>
                  </a:lnTo>
                  <a:close/>
                </a:path>
              </a:pathLst>
            </a:cu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7355" name="Arc 11">
              <a:extLst>
                <a:ext uri="{FF2B5EF4-FFF2-40B4-BE49-F238E27FC236}">
                  <a16:creationId xmlns:a16="http://schemas.microsoft.com/office/drawing/2014/main" id="{155C3E31-FE5F-4272-8C62-5D73A08FB147}"/>
                </a:ext>
              </a:extLst>
            </p:cNvPr>
            <p:cNvSpPr>
              <a:spLocks noChangeAspect="1"/>
            </p:cNvSpPr>
            <p:nvPr/>
          </p:nvSpPr>
          <p:spPr bwMode="auto">
            <a:xfrm rot="16200000" flipH="1">
              <a:off x="743" y="2543"/>
              <a:ext cx="1057" cy="957"/>
            </a:xfrm>
            <a:custGeom>
              <a:avLst/>
              <a:gdLst>
                <a:gd name="G0" fmla="+- 21600 0 0"/>
                <a:gd name="G1" fmla="+- 15529 0 0"/>
                <a:gd name="G2" fmla="+- 21600 0 0"/>
                <a:gd name="T0" fmla="*/ 3 w 21600"/>
                <a:gd name="T1" fmla="*/ 15862 h 15862"/>
                <a:gd name="T2" fmla="*/ 6587 w 21600"/>
                <a:gd name="T3" fmla="*/ 0 h 15862"/>
                <a:gd name="T4" fmla="*/ 21600 w 21600"/>
                <a:gd name="T5" fmla="*/ 15529 h 158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15862" fill="none" extrusionOk="0">
                  <a:moveTo>
                    <a:pt x="2" y="15862"/>
                  </a:moveTo>
                  <a:cubicBezTo>
                    <a:pt x="0" y="15751"/>
                    <a:pt x="0" y="15640"/>
                    <a:pt x="0" y="15529"/>
                  </a:cubicBezTo>
                  <a:cubicBezTo>
                    <a:pt x="0" y="9673"/>
                    <a:pt x="2377" y="4069"/>
                    <a:pt x="6586" y="-1"/>
                  </a:cubicBezTo>
                </a:path>
                <a:path w="21600" h="15862" stroke="0" extrusionOk="0">
                  <a:moveTo>
                    <a:pt x="2" y="15862"/>
                  </a:moveTo>
                  <a:cubicBezTo>
                    <a:pt x="0" y="15751"/>
                    <a:pt x="0" y="15640"/>
                    <a:pt x="0" y="15529"/>
                  </a:cubicBezTo>
                  <a:cubicBezTo>
                    <a:pt x="0" y="9673"/>
                    <a:pt x="2377" y="4069"/>
                    <a:pt x="6586" y="-1"/>
                  </a:cubicBezTo>
                  <a:lnTo>
                    <a:pt x="21600" y="15529"/>
                  </a:lnTo>
                  <a:close/>
                </a:path>
              </a:pathLst>
            </a:cu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7356" name="Arc 12">
              <a:extLst>
                <a:ext uri="{FF2B5EF4-FFF2-40B4-BE49-F238E27FC236}">
                  <a16:creationId xmlns:a16="http://schemas.microsoft.com/office/drawing/2014/main" id="{170BE331-4E05-42D1-80D3-E10259F8A24D}"/>
                </a:ext>
              </a:extLst>
            </p:cNvPr>
            <p:cNvSpPr>
              <a:spLocks noChangeAspect="1"/>
            </p:cNvSpPr>
            <p:nvPr/>
          </p:nvSpPr>
          <p:spPr bwMode="auto">
            <a:xfrm rot="16200000" flipH="1">
              <a:off x="236" y="3071"/>
              <a:ext cx="2044" cy="997"/>
            </a:xfrm>
            <a:custGeom>
              <a:avLst/>
              <a:gdLst>
                <a:gd name="G0" fmla="+- 21600 0 0"/>
                <a:gd name="G1" fmla="+- 16686 0 0"/>
                <a:gd name="G2" fmla="+- 21600 0 0"/>
                <a:gd name="T0" fmla="*/ 3 w 21600"/>
                <a:gd name="T1" fmla="*/ 17019 h 17019"/>
                <a:gd name="T2" fmla="*/ 7884 w 21600"/>
                <a:gd name="T3" fmla="*/ 0 h 17019"/>
                <a:gd name="T4" fmla="*/ 21600 w 21600"/>
                <a:gd name="T5" fmla="*/ 16686 h 170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17019" fill="none" extrusionOk="0">
                  <a:moveTo>
                    <a:pt x="2" y="17019"/>
                  </a:moveTo>
                  <a:cubicBezTo>
                    <a:pt x="0" y="16908"/>
                    <a:pt x="0" y="16797"/>
                    <a:pt x="0" y="16686"/>
                  </a:cubicBezTo>
                  <a:cubicBezTo>
                    <a:pt x="0" y="10224"/>
                    <a:pt x="2892" y="4102"/>
                    <a:pt x="7883" y="-1"/>
                  </a:cubicBezTo>
                </a:path>
                <a:path w="21600" h="17019" stroke="0" extrusionOk="0">
                  <a:moveTo>
                    <a:pt x="2" y="17019"/>
                  </a:moveTo>
                  <a:cubicBezTo>
                    <a:pt x="0" y="16908"/>
                    <a:pt x="0" y="16797"/>
                    <a:pt x="0" y="16686"/>
                  </a:cubicBezTo>
                  <a:cubicBezTo>
                    <a:pt x="0" y="10224"/>
                    <a:pt x="2892" y="4102"/>
                    <a:pt x="7883" y="-1"/>
                  </a:cubicBezTo>
                  <a:lnTo>
                    <a:pt x="21600" y="16686"/>
                  </a:lnTo>
                  <a:close/>
                </a:path>
              </a:pathLst>
            </a:cu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57357" name="Group 13">
              <a:extLst>
                <a:ext uri="{FF2B5EF4-FFF2-40B4-BE49-F238E27FC236}">
                  <a16:creationId xmlns:a16="http://schemas.microsoft.com/office/drawing/2014/main" id="{5CBA8463-793E-41DA-B3FB-34437ADAF81A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 rot="-5400000" flipH="1" flipV="1">
              <a:off x="3277" y="2913"/>
              <a:ext cx="2098" cy="1297"/>
              <a:chOff x="4296" y="7498"/>
              <a:chExt cx="1631" cy="773"/>
            </a:xfrm>
          </p:grpSpPr>
          <p:sp>
            <p:nvSpPr>
              <p:cNvPr id="57358" name="Arc 14">
                <a:extLst>
                  <a:ext uri="{FF2B5EF4-FFF2-40B4-BE49-F238E27FC236}">
                    <a16:creationId xmlns:a16="http://schemas.microsoft.com/office/drawing/2014/main" id="{77229CC8-8163-4B4A-9649-2EC24BE304DB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4347" y="7754"/>
                <a:ext cx="1353" cy="517"/>
              </a:xfrm>
              <a:custGeom>
                <a:avLst/>
                <a:gdLst>
                  <a:gd name="G0" fmla="+- 20380 0 0"/>
                  <a:gd name="G1" fmla="+- 21600 0 0"/>
                  <a:gd name="G2" fmla="+- 21600 0 0"/>
                  <a:gd name="T0" fmla="*/ 0 w 38435"/>
                  <a:gd name="T1" fmla="*/ 14444 h 21600"/>
                  <a:gd name="T2" fmla="*/ 38435 w 38435"/>
                  <a:gd name="T3" fmla="*/ 9743 h 21600"/>
                  <a:gd name="T4" fmla="*/ 20380 w 38435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8435" h="21600" fill="none" extrusionOk="0">
                    <a:moveTo>
                      <a:pt x="-1" y="14443"/>
                    </a:moveTo>
                    <a:cubicBezTo>
                      <a:pt x="3038" y="5791"/>
                      <a:pt x="11209" y="0"/>
                      <a:pt x="20380" y="0"/>
                    </a:cubicBezTo>
                    <a:cubicBezTo>
                      <a:pt x="27655" y="0"/>
                      <a:pt x="34441" y="3662"/>
                      <a:pt x="38434" y="9743"/>
                    </a:cubicBezTo>
                  </a:path>
                  <a:path w="38435" h="21600" stroke="0" extrusionOk="0">
                    <a:moveTo>
                      <a:pt x="-1" y="14443"/>
                    </a:moveTo>
                    <a:cubicBezTo>
                      <a:pt x="3038" y="5791"/>
                      <a:pt x="11209" y="0"/>
                      <a:pt x="20380" y="0"/>
                    </a:cubicBezTo>
                    <a:cubicBezTo>
                      <a:pt x="27655" y="0"/>
                      <a:pt x="34441" y="3662"/>
                      <a:pt x="38434" y="9743"/>
                    </a:cubicBezTo>
                    <a:lnTo>
                      <a:pt x="20380" y="21600"/>
                    </a:lnTo>
                    <a:close/>
                  </a:path>
                </a:pathLst>
              </a:cu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57359" name="Group 15">
                <a:extLst>
                  <a:ext uri="{FF2B5EF4-FFF2-40B4-BE49-F238E27FC236}">
                    <a16:creationId xmlns:a16="http://schemas.microsoft.com/office/drawing/2014/main" id="{9BCAB99A-E792-4B4D-9929-4EB768606A04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>
                <a:off x="4296" y="7498"/>
                <a:ext cx="1631" cy="594"/>
                <a:chOff x="4296" y="7498"/>
                <a:chExt cx="1631" cy="594"/>
              </a:xfrm>
            </p:grpSpPr>
            <p:sp>
              <p:nvSpPr>
                <p:cNvPr id="57360" name="Arc 16">
                  <a:extLst>
                    <a:ext uri="{FF2B5EF4-FFF2-40B4-BE49-F238E27FC236}">
                      <a16:creationId xmlns:a16="http://schemas.microsoft.com/office/drawing/2014/main" id="{FD0C3812-A2A5-41A0-B0EB-8E311B4C9678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4296" y="7518"/>
                  <a:ext cx="822" cy="556"/>
                </a:xfrm>
                <a:custGeom>
                  <a:avLst/>
                  <a:gdLst>
                    <a:gd name="G0" fmla="+- 21600 0 0"/>
                    <a:gd name="G1" fmla="+- 15529 0 0"/>
                    <a:gd name="G2" fmla="+- 21600 0 0"/>
                    <a:gd name="T0" fmla="*/ 3 w 21600"/>
                    <a:gd name="T1" fmla="*/ 15862 h 15862"/>
                    <a:gd name="T2" fmla="*/ 6587 w 21600"/>
                    <a:gd name="T3" fmla="*/ 0 h 15862"/>
                    <a:gd name="T4" fmla="*/ 21600 w 21600"/>
                    <a:gd name="T5" fmla="*/ 15529 h 158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15862" fill="none" extrusionOk="0">
                      <a:moveTo>
                        <a:pt x="2" y="15862"/>
                      </a:moveTo>
                      <a:cubicBezTo>
                        <a:pt x="0" y="15751"/>
                        <a:pt x="0" y="15640"/>
                        <a:pt x="0" y="15529"/>
                      </a:cubicBezTo>
                      <a:cubicBezTo>
                        <a:pt x="0" y="9673"/>
                        <a:pt x="2377" y="4069"/>
                        <a:pt x="6586" y="-1"/>
                      </a:cubicBezTo>
                    </a:path>
                    <a:path w="21600" h="15862" stroke="0" extrusionOk="0">
                      <a:moveTo>
                        <a:pt x="2" y="15862"/>
                      </a:moveTo>
                      <a:cubicBezTo>
                        <a:pt x="0" y="15751"/>
                        <a:pt x="0" y="15640"/>
                        <a:pt x="0" y="15529"/>
                      </a:cubicBezTo>
                      <a:cubicBezTo>
                        <a:pt x="0" y="9673"/>
                        <a:pt x="2377" y="4069"/>
                        <a:pt x="6586" y="-1"/>
                      </a:cubicBezTo>
                      <a:lnTo>
                        <a:pt x="21600" y="15529"/>
                      </a:lnTo>
                      <a:close/>
                    </a:path>
                  </a:pathLst>
                </a:cu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57361" name="Arc 17">
                  <a:extLst>
                    <a:ext uri="{FF2B5EF4-FFF2-40B4-BE49-F238E27FC236}">
                      <a16:creationId xmlns:a16="http://schemas.microsoft.com/office/drawing/2014/main" id="{2C160E32-F274-4D97-9FA8-D16092C92152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4338" y="7498"/>
                  <a:ext cx="1589" cy="594"/>
                </a:xfrm>
                <a:custGeom>
                  <a:avLst/>
                  <a:gdLst>
                    <a:gd name="G0" fmla="+- 21600 0 0"/>
                    <a:gd name="G1" fmla="+- 16686 0 0"/>
                    <a:gd name="G2" fmla="+- 21600 0 0"/>
                    <a:gd name="T0" fmla="*/ 3 w 21600"/>
                    <a:gd name="T1" fmla="*/ 17019 h 17019"/>
                    <a:gd name="T2" fmla="*/ 7884 w 21600"/>
                    <a:gd name="T3" fmla="*/ 0 h 17019"/>
                    <a:gd name="T4" fmla="*/ 21600 w 21600"/>
                    <a:gd name="T5" fmla="*/ 16686 h 170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17019" fill="none" extrusionOk="0">
                      <a:moveTo>
                        <a:pt x="2" y="17019"/>
                      </a:moveTo>
                      <a:cubicBezTo>
                        <a:pt x="0" y="16908"/>
                        <a:pt x="0" y="16797"/>
                        <a:pt x="0" y="16686"/>
                      </a:cubicBezTo>
                      <a:cubicBezTo>
                        <a:pt x="0" y="10224"/>
                        <a:pt x="2892" y="4102"/>
                        <a:pt x="7883" y="-1"/>
                      </a:cubicBezTo>
                    </a:path>
                    <a:path w="21600" h="17019" stroke="0" extrusionOk="0">
                      <a:moveTo>
                        <a:pt x="2" y="17019"/>
                      </a:moveTo>
                      <a:cubicBezTo>
                        <a:pt x="0" y="16908"/>
                        <a:pt x="0" y="16797"/>
                        <a:pt x="0" y="16686"/>
                      </a:cubicBezTo>
                      <a:cubicBezTo>
                        <a:pt x="0" y="10224"/>
                        <a:pt x="2892" y="4102"/>
                        <a:pt x="7883" y="-1"/>
                      </a:cubicBezTo>
                      <a:lnTo>
                        <a:pt x="21600" y="16686"/>
                      </a:lnTo>
                      <a:close/>
                    </a:path>
                  </a:pathLst>
                </a:cu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</p:grpSp>
        <p:sp>
          <p:nvSpPr>
            <p:cNvPr id="57362" name="Arc 18">
              <a:extLst>
                <a:ext uri="{FF2B5EF4-FFF2-40B4-BE49-F238E27FC236}">
                  <a16:creationId xmlns:a16="http://schemas.microsoft.com/office/drawing/2014/main" id="{1A68710D-442F-4ED3-871E-BF5C0EAB01AA}"/>
                </a:ext>
              </a:extLst>
            </p:cNvPr>
            <p:cNvSpPr>
              <a:spLocks noChangeAspect="1"/>
            </p:cNvSpPr>
            <p:nvPr/>
          </p:nvSpPr>
          <p:spPr bwMode="auto">
            <a:xfrm rot="-5400000">
              <a:off x="2592" y="1225"/>
              <a:ext cx="546" cy="1570"/>
            </a:xfrm>
            <a:custGeom>
              <a:avLst/>
              <a:gdLst>
                <a:gd name="G0" fmla="+- 432 0 0"/>
                <a:gd name="G1" fmla="+- 21600 0 0"/>
                <a:gd name="G2" fmla="+- 21600 0 0"/>
                <a:gd name="T0" fmla="*/ 432 w 22032"/>
                <a:gd name="T1" fmla="*/ 0 h 43200"/>
                <a:gd name="T2" fmla="*/ 0 w 22032"/>
                <a:gd name="T3" fmla="*/ 43196 h 43200"/>
                <a:gd name="T4" fmla="*/ 432 w 22032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032" h="43200" fill="none" extrusionOk="0">
                  <a:moveTo>
                    <a:pt x="432" y="0"/>
                  </a:moveTo>
                  <a:cubicBezTo>
                    <a:pt x="12361" y="0"/>
                    <a:pt x="22032" y="9670"/>
                    <a:pt x="22032" y="21600"/>
                  </a:cubicBezTo>
                  <a:cubicBezTo>
                    <a:pt x="22032" y="33529"/>
                    <a:pt x="12361" y="43200"/>
                    <a:pt x="432" y="43200"/>
                  </a:cubicBezTo>
                  <a:cubicBezTo>
                    <a:pt x="287" y="43199"/>
                    <a:pt x="143" y="43198"/>
                    <a:pt x="0" y="43195"/>
                  </a:cubicBezTo>
                </a:path>
                <a:path w="22032" h="43200" stroke="0" extrusionOk="0">
                  <a:moveTo>
                    <a:pt x="432" y="0"/>
                  </a:moveTo>
                  <a:cubicBezTo>
                    <a:pt x="12361" y="0"/>
                    <a:pt x="22032" y="9670"/>
                    <a:pt x="22032" y="21600"/>
                  </a:cubicBezTo>
                  <a:cubicBezTo>
                    <a:pt x="22032" y="33529"/>
                    <a:pt x="12361" y="43200"/>
                    <a:pt x="432" y="43200"/>
                  </a:cubicBezTo>
                  <a:cubicBezTo>
                    <a:pt x="287" y="43199"/>
                    <a:pt x="143" y="43198"/>
                    <a:pt x="0" y="43195"/>
                  </a:cubicBezTo>
                  <a:lnTo>
                    <a:pt x="432" y="21600"/>
                  </a:lnTo>
                  <a:close/>
                </a:path>
              </a:pathLst>
            </a:cu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7363" name="Arc 19">
              <a:extLst>
                <a:ext uri="{FF2B5EF4-FFF2-40B4-BE49-F238E27FC236}">
                  <a16:creationId xmlns:a16="http://schemas.microsoft.com/office/drawing/2014/main" id="{55512CF7-42A4-4B1F-A048-10D6E3B8F150}"/>
                </a:ext>
              </a:extLst>
            </p:cNvPr>
            <p:cNvSpPr>
              <a:spLocks noChangeAspect="1"/>
            </p:cNvSpPr>
            <p:nvPr/>
          </p:nvSpPr>
          <p:spPr bwMode="auto">
            <a:xfrm rot="-5400000">
              <a:off x="2679" y="1380"/>
              <a:ext cx="383" cy="1422"/>
            </a:xfrm>
            <a:custGeom>
              <a:avLst/>
              <a:gdLst>
                <a:gd name="G0" fmla="+- 432 0 0"/>
                <a:gd name="G1" fmla="+- 21600 0 0"/>
                <a:gd name="G2" fmla="+- 21600 0 0"/>
                <a:gd name="T0" fmla="*/ 432 w 22032"/>
                <a:gd name="T1" fmla="*/ 0 h 43200"/>
                <a:gd name="T2" fmla="*/ 0 w 22032"/>
                <a:gd name="T3" fmla="*/ 43196 h 43200"/>
                <a:gd name="T4" fmla="*/ 432 w 22032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032" h="43200" fill="none" extrusionOk="0">
                  <a:moveTo>
                    <a:pt x="432" y="0"/>
                  </a:moveTo>
                  <a:cubicBezTo>
                    <a:pt x="12361" y="0"/>
                    <a:pt x="22032" y="9670"/>
                    <a:pt x="22032" y="21600"/>
                  </a:cubicBezTo>
                  <a:cubicBezTo>
                    <a:pt x="22032" y="33529"/>
                    <a:pt x="12361" y="43200"/>
                    <a:pt x="432" y="43200"/>
                  </a:cubicBezTo>
                  <a:cubicBezTo>
                    <a:pt x="287" y="43199"/>
                    <a:pt x="143" y="43198"/>
                    <a:pt x="0" y="43195"/>
                  </a:cubicBezTo>
                </a:path>
                <a:path w="22032" h="43200" stroke="0" extrusionOk="0">
                  <a:moveTo>
                    <a:pt x="432" y="0"/>
                  </a:moveTo>
                  <a:cubicBezTo>
                    <a:pt x="12361" y="0"/>
                    <a:pt x="22032" y="9670"/>
                    <a:pt x="22032" y="21600"/>
                  </a:cubicBezTo>
                  <a:cubicBezTo>
                    <a:pt x="22032" y="33529"/>
                    <a:pt x="12361" y="43200"/>
                    <a:pt x="432" y="43200"/>
                  </a:cubicBezTo>
                  <a:cubicBezTo>
                    <a:pt x="287" y="43199"/>
                    <a:pt x="143" y="43198"/>
                    <a:pt x="0" y="43195"/>
                  </a:cubicBezTo>
                  <a:lnTo>
                    <a:pt x="432" y="21600"/>
                  </a:lnTo>
                  <a:close/>
                </a:path>
              </a:pathLst>
            </a:cu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7364" name="Arc 20">
              <a:extLst>
                <a:ext uri="{FF2B5EF4-FFF2-40B4-BE49-F238E27FC236}">
                  <a16:creationId xmlns:a16="http://schemas.microsoft.com/office/drawing/2014/main" id="{AA4CA707-2959-4B58-86D1-B0A4E490E2F9}"/>
                </a:ext>
              </a:extLst>
            </p:cNvPr>
            <p:cNvSpPr>
              <a:spLocks noChangeAspect="1"/>
            </p:cNvSpPr>
            <p:nvPr/>
          </p:nvSpPr>
          <p:spPr bwMode="auto">
            <a:xfrm rot="-5400000">
              <a:off x="2187" y="459"/>
              <a:ext cx="1377" cy="2296"/>
            </a:xfrm>
            <a:custGeom>
              <a:avLst/>
              <a:gdLst>
                <a:gd name="G0" fmla="+- 7915 0 0"/>
                <a:gd name="G1" fmla="+- 21600 0 0"/>
                <a:gd name="G2" fmla="+- 21600 0 0"/>
                <a:gd name="T0" fmla="*/ 272 w 29515"/>
                <a:gd name="T1" fmla="*/ 1397 h 43200"/>
                <a:gd name="T2" fmla="*/ 0 w 29515"/>
                <a:gd name="T3" fmla="*/ 41697 h 43200"/>
                <a:gd name="T4" fmla="*/ 7915 w 29515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9515" h="43200" fill="none" extrusionOk="0">
                  <a:moveTo>
                    <a:pt x="272" y="1397"/>
                  </a:moveTo>
                  <a:cubicBezTo>
                    <a:pt x="2714" y="473"/>
                    <a:pt x="5303" y="0"/>
                    <a:pt x="7915" y="0"/>
                  </a:cubicBezTo>
                  <a:cubicBezTo>
                    <a:pt x="19844" y="0"/>
                    <a:pt x="29515" y="9670"/>
                    <a:pt x="29515" y="21600"/>
                  </a:cubicBezTo>
                  <a:cubicBezTo>
                    <a:pt x="29515" y="33529"/>
                    <a:pt x="19844" y="43200"/>
                    <a:pt x="7915" y="43200"/>
                  </a:cubicBezTo>
                  <a:cubicBezTo>
                    <a:pt x="5205" y="43199"/>
                    <a:pt x="2520" y="42690"/>
                    <a:pt x="-1" y="41697"/>
                  </a:cubicBezTo>
                </a:path>
                <a:path w="29515" h="43200" stroke="0" extrusionOk="0">
                  <a:moveTo>
                    <a:pt x="272" y="1397"/>
                  </a:moveTo>
                  <a:cubicBezTo>
                    <a:pt x="2714" y="473"/>
                    <a:pt x="5303" y="0"/>
                    <a:pt x="7915" y="0"/>
                  </a:cubicBezTo>
                  <a:cubicBezTo>
                    <a:pt x="19844" y="0"/>
                    <a:pt x="29515" y="9670"/>
                    <a:pt x="29515" y="21600"/>
                  </a:cubicBezTo>
                  <a:cubicBezTo>
                    <a:pt x="29515" y="33529"/>
                    <a:pt x="19844" y="43200"/>
                    <a:pt x="7915" y="43200"/>
                  </a:cubicBezTo>
                  <a:cubicBezTo>
                    <a:pt x="5205" y="43199"/>
                    <a:pt x="2520" y="42690"/>
                    <a:pt x="-1" y="41697"/>
                  </a:cubicBezTo>
                  <a:lnTo>
                    <a:pt x="7915" y="21600"/>
                  </a:lnTo>
                  <a:close/>
                </a:path>
              </a:pathLst>
            </a:cu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7365" name="Arc 21">
              <a:extLst>
                <a:ext uri="{FF2B5EF4-FFF2-40B4-BE49-F238E27FC236}">
                  <a16:creationId xmlns:a16="http://schemas.microsoft.com/office/drawing/2014/main" id="{AC8099D8-FD5C-421C-A207-F40DD7A0C71F}"/>
                </a:ext>
              </a:extLst>
            </p:cNvPr>
            <p:cNvSpPr>
              <a:spLocks noChangeAspect="1"/>
            </p:cNvSpPr>
            <p:nvPr/>
          </p:nvSpPr>
          <p:spPr bwMode="auto">
            <a:xfrm rot="-5400000">
              <a:off x="2042" y="157"/>
              <a:ext cx="1655" cy="2622"/>
            </a:xfrm>
            <a:custGeom>
              <a:avLst/>
              <a:gdLst>
                <a:gd name="G0" fmla="+- 10979 0 0"/>
                <a:gd name="G1" fmla="+- 21600 0 0"/>
                <a:gd name="G2" fmla="+- 21600 0 0"/>
                <a:gd name="T0" fmla="*/ 0 w 32579"/>
                <a:gd name="T1" fmla="*/ 2998 h 43200"/>
                <a:gd name="T2" fmla="*/ 351 w 32579"/>
                <a:gd name="T3" fmla="*/ 40404 h 43200"/>
                <a:gd name="T4" fmla="*/ 10979 w 32579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579" h="43200" fill="none" extrusionOk="0">
                  <a:moveTo>
                    <a:pt x="0" y="2998"/>
                  </a:moveTo>
                  <a:cubicBezTo>
                    <a:pt x="3325" y="1035"/>
                    <a:pt x="7117" y="0"/>
                    <a:pt x="10979" y="0"/>
                  </a:cubicBezTo>
                  <a:cubicBezTo>
                    <a:pt x="22908" y="0"/>
                    <a:pt x="32579" y="9670"/>
                    <a:pt x="32579" y="21600"/>
                  </a:cubicBezTo>
                  <a:cubicBezTo>
                    <a:pt x="32579" y="33529"/>
                    <a:pt x="22908" y="43200"/>
                    <a:pt x="10979" y="43200"/>
                  </a:cubicBezTo>
                  <a:cubicBezTo>
                    <a:pt x="7254" y="43199"/>
                    <a:pt x="3593" y="42236"/>
                    <a:pt x="350" y="40404"/>
                  </a:cubicBezTo>
                </a:path>
                <a:path w="32579" h="43200" stroke="0" extrusionOk="0">
                  <a:moveTo>
                    <a:pt x="0" y="2998"/>
                  </a:moveTo>
                  <a:cubicBezTo>
                    <a:pt x="3325" y="1035"/>
                    <a:pt x="7117" y="0"/>
                    <a:pt x="10979" y="0"/>
                  </a:cubicBezTo>
                  <a:cubicBezTo>
                    <a:pt x="22908" y="0"/>
                    <a:pt x="32579" y="9670"/>
                    <a:pt x="32579" y="21600"/>
                  </a:cubicBezTo>
                  <a:cubicBezTo>
                    <a:pt x="32579" y="33529"/>
                    <a:pt x="22908" y="43200"/>
                    <a:pt x="10979" y="43200"/>
                  </a:cubicBezTo>
                  <a:cubicBezTo>
                    <a:pt x="7254" y="43199"/>
                    <a:pt x="3593" y="42236"/>
                    <a:pt x="350" y="40404"/>
                  </a:cubicBezTo>
                  <a:lnTo>
                    <a:pt x="10979" y="21600"/>
                  </a:lnTo>
                  <a:close/>
                </a:path>
              </a:pathLst>
            </a:cu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7366" name="Arc 22">
              <a:extLst>
                <a:ext uri="{FF2B5EF4-FFF2-40B4-BE49-F238E27FC236}">
                  <a16:creationId xmlns:a16="http://schemas.microsoft.com/office/drawing/2014/main" id="{A6D61D90-16DA-4B5E-BBAF-73D2ECC74F47}"/>
                </a:ext>
              </a:extLst>
            </p:cNvPr>
            <p:cNvSpPr>
              <a:spLocks noChangeAspect="1"/>
            </p:cNvSpPr>
            <p:nvPr/>
          </p:nvSpPr>
          <p:spPr bwMode="auto">
            <a:xfrm rot="-5400000">
              <a:off x="2501" y="1069"/>
              <a:ext cx="723" cy="1719"/>
            </a:xfrm>
            <a:custGeom>
              <a:avLst/>
              <a:gdLst>
                <a:gd name="G0" fmla="+- 432 0 0"/>
                <a:gd name="G1" fmla="+- 21600 0 0"/>
                <a:gd name="G2" fmla="+- 21600 0 0"/>
                <a:gd name="T0" fmla="*/ 432 w 22032"/>
                <a:gd name="T1" fmla="*/ 0 h 43200"/>
                <a:gd name="T2" fmla="*/ 0 w 22032"/>
                <a:gd name="T3" fmla="*/ 43196 h 43200"/>
                <a:gd name="T4" fmla="*/ 432 w 22032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032" h="43200" fill="none" extrusionOk="0">
                  <a:moveTo>
                    <a:pt x="432" y="0"/>
                  </a:moveTo>
                  <a:cubicBezTo>
                    <a:pt x="12361" y="0"/>
                    <a:pt x="22032" y="9670"/>
                    <a:pt x="22032" y="21600"/>
                  </a:cubicBezTo>
                  <a:cubicBezTo>
                    <a:pt x="22032" y="33529"/>
                    <a:pt x="12361" y="43200"/>
                    <a:pt x="432" y="43200"/>
                  </a:cubicBezTo>
                  <a:cubicBezTo>
                    <a:pt x="287" y="43199"/>
                    <a:pt x="143" y="43198"/>
                    <a:pt x="0" y="43195"/>
                  </a:cubicBezTo>
                </a:path>
                <a:path w="22032" h="43200" stroke="0" extrusionOk="0">
                  <a:moveTo>
                    <a:pt x="432" y="0"/>
                  </a:moveTo>
                  <a:cubicBezTo>
                    <a:pt x="12361" y="0"/>
                    <a:pt x="22032" y="9670"/>
                    <a:pt x="22032" y="21600"/>
                  </a:cubicBezTo>
                  <a:cubicBezTo>
                    <a:pt x="22032" y="33529"/>
                    <a:pt x="12361" y="43200"/>
                    <a:pt x="432" y="43200"/>
                  </a:cubicBezTo>
                  <a:cubicBezTo>
                    <a:pt x="287" y="43199"/>
                    <a:pt x="143" y="43198"/>
                    <a:pt x="0" y="43195"/>
                  </a:cubicBezTo>
                  <a:lnTo>
                    <a:pt x="432" y="21600"/>
                  </a:lnTo>
                  <a:close/>
                </a:path>
              </a:pathLst>
            </a:cu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7367" name="Arc 23">
              <a:extLst>
                <a:ext uri="{FF2B5EF4-FFF2-40B4-BE49-F238E27FC236}">
                  <a16:creationId xmlns:a16="http://schemas.microsoft.com/office/drawing/2014/main" id="{0433649E-C435-4112-A0A1-F7076000BB9F}"/>
                </a:ext>
              </a:extLst>
            </p:cNvPr>
            <p:cNvSpPr>
              <a:spLocks noChangeAspect="1"/>
            </p:cNvSpPr>
            <p:nvPr/>
          </p:nvSpPr>
          <p:spPr bwMode="auto">
            <a:xfrm rot="-5400000">
              <a:off x="2423" y="892"/>
              <a:ext cx="882" cy="1877"/>
            </a:xfrm>
            <a:custGeom>
              <a:avLst/>
              <a:gdLst>
                <a:gd name="G0" fmla="+- 432 0 0"/>
                <a:gd name="G1" fmla="+- 21600 0 0"/>
                <a:gd name="G2" fmla="+- 21600 0 0"/>
                <a:gd name="T0" fmla="*/ 432 w 22032"/>
                <a:gd name="T1" fmla="*/ 0 h 43200"/>
                <a:gd name="T2" fmla="*/ 0 w 22032"/>
                <a:gd name="T3" fmla="*/ 43196 h 43200"/>
                <a:gd name="T4" fmla="*/ 432 w 22032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032" h="43200" fill="none" extrusionOk="0">
                  <a:moveTo>
                    <a:pt x="432" y="0"/>
                  </a:moveTo>
                  <a:cubicBezTo>
                    <a:pt x="12361" y="0"/>
                    <a:pt x="22032" y="9670"/>
                    <a:pt x="22032" y="21600"/>
                  </a:cubicBezTo>
                  <a:cubicBezTo>
                    <a:pt x="22032" y="33529"/>
                    <a:pt x="12361" y="43200"/>
                    <a:pt x="432" y="43200"/>
                  </a:cubicBezTo>
                  <a:cubicBezTo>
                    <a:pt x="287" y="43199"/>
                    <a:pt x="143" y="43198"/>
                    <a:pt x="0" y="43195"/>
                  </a:cubicBezTo>
                </a:path>
                <a:path w="22032" h="43200" stroke="0" extrusionOk="0">
                  <a:moveTo>
                    <a:pt x="432" y="0"/>
                  </a:moveTo>
                  <a:cubicBezTo>
                    <a:pt x="12361" y="0"/>
                    <a:pt x="22032" y="9670"/>
                    <a:pt x="22032" y="21600"/>
                  </a:cubicBezTo>
                  <a:cubicBezTo>
                    <a:pt x="22032" y="33529"/>
                    <a:pt x="12361" y="43200"/>
                    <a:pt x="432" y="43200"/>
                  </a:cubicBezTo>
                  <a:cubicBezTo>
                    <a:pt x="287" y="43199"/>
                    <a:pt x="143" y="43198"/>
                    <a:pt x="0" y="43195"/>
                  </a:cubicBezTo>
                  <a:lnTo>
                    <a:pt x="432" y="21600"/>
                  </a:lnTo>
                  <a:close/>
                </a:path>
              </a:pathLst>
            </a:cu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7368" name="Arc 24">
              <a:extLst>
                <a:ext uri="{FF2B5EF4-FFF2-40B4-BE49-F238E27FC236}">
                  <a16:creationId xmlns:a16="http://schemas.microsoft.com/office/drawing/2014/main" id="{F7ECF666-C027-4536-883F-66A353F80413}"/>
                </a:ext>
              </a:extLst>
            </p:cNvPr>
            <p:cNvSpPr>
              <a:spLocks noChangeAspect="1"/>
            </p:cNvSpPr>
            <p:nvPr/>
          </p:nvSpPr>
          <p:spPr bwMode="auto">
            <a:xfrm rot="-5400000">
              <a:off x="2311" y="717"/>
              <a:ext cx="1109" cy="2035"/>
            </a:xfrm>
            <a:custGeom>
              <a:avLst/>
              <a:gdLst>
                <a:gd name="G0" fmla="+- 4221 0 0"/>
                <a:gd name="G1" fmla="+- 21600 0 0"/>
                <a:gd name="G2" fmla="+- 21600 0 0"/>
                <a:gd name="T0" fmla="*/ 494 w 25821"/>
                <a:gd name="T1" fmla="*/ 324 h 43200"/>
                <a:gd name="T2" fmla="*/ 0 w 25821"/>
                <a:gd name="T3" fmla="*/ 42784 h 43200"/>
                <a:gd name="T4" fmla="*/ 4221 w 25821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821" h="43200" fill="none" extrusionOk="0">
                  <a:moveTo>
                    <a:pt x="493" y="323"/>
                  </a:moveTo>
                  <a:cubicBezTo>
                    <a:pt x="1724" y="108"/>
                    <a:pt x="2971" y="0"/>
                    <a:pt x="4221" y="0"/>
                  </a:cubicBezTo>
                  <a:cubicBezTo>
                    <a:pt x="16150" y="0"/>
                    <a:pt x="25821" y="9670"/>
                    <a:pt x="25821" y="21600"/>
                  </a:cubicBezTo>
                  <a:cubicBezTo>
                    <a:pt x="25821" y="33529"/>
                    <a:pt x="16150" y="43200"/>
                    <a:pt x="4221" y="43200"/>
                  </a:cubicBezTo>
                  <a:cubicBezTo>
                    <a:pt x="2803" y="43199"/>
                    <a:pt x="1389" y="43060"/>
                    <a:pt x="0" y="42783"/>
                  </a:cubicBezTo>
                </a:path>
                <a:path w="25821" h="43200" stroke="0" extrusionOk="0">
                  <a:moveTo>
                    <a:pt x="493" y="323"/>
                  </a:moveTo>
                  <a:cubicBezTo>
                    <a:pt x="1724" y="108"/>
                    <a:pt x="2971" y="0"/>
                    <a:pt x="4221" y="0"/>
                  </a:cubicBezTo>
                  <a:cubicBezTo>
                    <a:pt x="16150" y="0"/>
                    <a:pt x="25821" y="9670"/>
                    <a:pt x="25821" y="21600"/>
                  </a:cubicBezTo>
                  <a:cubicBezTo>
                    <a:pt x="25821" y="33529"/>
                    <a:pt x="16150" y="43200"/>
                    <a:pt x="4221" y="43200"/>
                  </a:cubicBezTo>
                  <a:cubicBezTo>
                    <a:pt x="2803" y="43199"/>
                    <a:pt x="1389" y="43060"/>
                    <a:pt x="0" y="42783"/>
                  </a:cubicBezTo>
                  <a:lnTo>
                    <a:pt x="4221" y="21600"/>
                  </a:lnTo>
                  <a:close/>
                </a:path>
              </a:pathLst>
            </a:cu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7369" name="Arc 25">
              <a:extLst>
                <a:ext uri="{FF2B5EF4-FFF2-40B4-BE49-F238E27FC236}">
                  <a16:creationId xmlns:a16="http://schemas.microsoft.com/office/drawing/2014/main" id="{7E545A8C-B8C5-4BE7-86A2-91F43153F442}"/>
                </a:ext>
              </a:extLst>
            </p:cNvPr>
            <p:cNvSpPr>
              <a:spLocks noChangeAspect="1"/>
            </p:cNvSpPr>
            <p:nvPr/>
          </p:nvSpPr>
          <p:spPr bwMode="auto">
            <a:xfrm rot="-5400000">
              <a:off x="758" y="1041"/>
              <a:ext cx="1757" cy="878"/>
            </a:xfrm>
            <a:custGeom>
              <a:avLst/>
              <a:gdLst>
                <a:gd name="G0" fmla="+- 20380 0 0"/>
                <a:gd name="G1" fmla="+- 21600 0 0"/>
                <a:gd name="G2" fmla="+- 21600 0 0"/>
                <a:gd name="T0" fmla="*/ 0 w 38435"/>
                <a:gd name="T1" fmla="*/ 14444 h 21600"/>
                <a:gd name="T2" fmla="*/ 38435 w 38435"/>
                <a:gd name="T3" fmla="*/ 9743 h 21600"/>
                <a:gd name="T4" fmla="*/ 20380 w 38435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435" h="21600" fill="none" extrusionOk="0">
                  <a:moveTo>
                    <a:pt x="-1" y="14443"/>
                  </a:moveTo>
                  <a:cubicBezTo>
                    <a:pt x="3038" y="5791"/>
                    <a:pt x="11209" y="0"/>
                    <a:pt x="20380" y="0"/>
                  </a:cubicBezTo>
                  <a:cubicBezTo>
                    <a:pt x="27655" y="0"/>
                    <a:pt x="34441" y="3662"/>
                    <a:pt x="38434" y="9743"/>
                  </a:cubicBezTo>
                </a:path>
                <a:path w="38435" h="21600" stroke="0" extrusionOk="0">
                  <a:moveTo>
                    <a:pt x="-1" y="14443"/>
                  </a:moveTo>
                  <a:cubicBezTo>
                    <a:pt x="3038" y="5791"/>
                    <a:pt x="11209" y="0"/>
                    <a:pt x="20380" y="0"/>
                  </a:cubicBezTo>
                  <a:cubicBezTo>
                    <a:pt x="27655" y="0"/>
                    <a:pt x="34441" y="3662"/>
                    <a:pt x="38434" y="9743"/>
                  </a:cubicBezTo>
                  <a:lnTo>
                    <a:pt x="20380" y="21600"/>
                  </a:lnTo>
                  <a:close/>
                </a:path>
              </a:pathLst>
            </a:cu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7370" name="Arc 26">
              <a:extLst>
                <a:ext uri="{FF2B5EF4-FFF2-40B4-BE49-F238E27FC236}">
                  <a16:creationId xmlns:a16="http://schemas.microsoft.com/office/drawing/2014/main" id="{7907863F-1999-4B3F-89FA-9EE081FA0CF6}"/>
                </a:ext>
              </a:extLst>
            </p:cNvPr>
            <p:cNvSpPr>
              <a:spLocks noChangeAspect="1"/>
            </p:cNvSpPr>
            <p:nvPr/>
          </p:nvSpPr>
          <p:spPr bwMode="auto">
            <a:xfrm rot="-5400000">
              <a:off x="738" y="1428"/>
              <a:ext cx="1057" cy="932"/>
            </a:xfrm>
            <a:custGeom>
              <a:avLst/>
              <a:gdLst>
                <a:gd name="G0" fmla="+- 21600 0 0"/>
                <a:gd name="G1" fmla="+- 15529 0 0"/>
                <a:gd name="G2" fmla="+- 21600 0 0"/>
                <a:gd name="T0" fmla="*/ 3 w 21600"/>
                <a:gd name="T1" fmla="*/ 15862 h 15862"/>
                <a:gd name="T2" fmla="*/ 6587 w 21600"/>
                <a:gd name="T3" fmla="*/ 0 h 15862"/>
                <a:gd name="T4" fmla="*/ 21600 w 21600"/>
                <a:gd name="T5" fmla="*/ 15529 h 158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15862" fill="none" extrusionOk="0">
                  <a:moveTo>
                    <a:pt x="2" y="15862"/>
                  </a:moveTo>
                  <a:cubicBezTo>
                    <a:pt x="0" y="15751"/>
                    <a:pt x="0" y="15640"/>
                    <a:pt x="0" y="15529"/>
                  </a:cubicBezTo>
                  <a:cubicBezTo>
                    <a:pt x="0" y="9673"/>
                    <a:pt x="2377" y="4069"/>
                    <a:pt x="6586" y="-1"/>
                  </a:cubicBezTo>
                </a:path>
                <a:path w="21600" h="15862" stroke="0" extrusionOk="0">
                  <a:moveTo>
                    <a:pt x="2" y="15862"/>
                  </a:moveTo>
                  <a:cubicBezTo>
                    <a:pt x="0" y="15751"/>
                    <a:pt x="0" y="15640"/>
                    <a:pt x="0" y="15529"/>
                  </a:cubicBezTo>
                  <a:cubicBezTo>
                    <a:pt x="0" y="9673"/>
                    <a:pt x="2377" y="4069"/>
                    <a:pt x="6586" y="-1"/>
                  </a:cubicBezTo>
                  <a:lnTo>
                    <a:pt x="21600" y="15529"/>
                  </a:lnTo>
                  <a:close/>
                </a:path>
              </a:pathLst>
            </a:cu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7371" name="Arc 27">
              <a:extLst>
                <a:ext uri="{FF2B5EF4-FFF2-40B4-BE49-F238E27FC236}">
                  <a16:creationId xmlns:a16="http://schemas.microsoft.com/office/drawing/2014/main" id="{A4CC7288-7320-467B-A8D0-C83BAF0C7C41}"/>
                </a:ext>
              </a:extLst>
            </p:cNvPr>
            <p:cNvSpPr>
              <a:spLocks noChangeAspect="1"/>
            </p:cNvSpPr>
            <p:nvPr/>
          </p:nvSpPr>
          <p:spPr bwMode="auto">
            <a:xfrm rot="-5400000">
              <a:off x="243" y="849"/>
              <a:ext cx="2044" cy="996"/>
            </a:xfrm>
            <a:custGeom>
              <a:avLst/>
              <a:gdLst>
                <a:gd name="G0" fmla="+- 21600 0 0"/>
                <a:gd name="G1" fmla="+- 16686 0 0"/>
                <a:gd name="G2" fmla="+- 21600 0 0"/>
                <a:gd name="T0" fmla="*/ 3 w 21600"/>
                <a:gd name="T1" fmla="*/ 17019 h 17019"/>
                <a:gd name="T2" fmla="*/ 7884 w 21600"/>
                <a:gd name="T3" fmla="*/ 0 h 17019"/>
                <a:gd name="T4" fmla="*/ 21600 w 21600"/>
                <a:gd name="T5" fmla="*/ 16686 h 170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17019" fill="none" extrusionOk="0">
                  <a:moveTo>
                    <a:pt x="2" y="17019"/>
                  </a:moveTo>
                  <a:cubicBezTo>
                    <a:pt x="0" y="16908"/>
                    <a:pt x="0" y="16797"/>
                    <a:pt x="0" y="16686"/>
                  </a:cubicBezTo>
                  <a:cubicBezTo>
                    <a:pt x="0" y="10224"/>
                    <a:pt x="2892" y="4102"/>
                    <a:pt x="7883" y="-1"/>
                  </a:cubicBezTo>
                </a:path>
                <a:path w="21600" h="17019" stroke="0" extrusionOk="0">
                  <a:moveTo>
                    <a:pt x="2" y="17019"/>
                  </a:moveTo>
                  <a:cubicBezTo>
                    <a:pt x="0" y="16908"/>
                    <a:pt x="0" y="16797"/>
                    <a:pt x="0" y="16686"/>
                  </a:cubicBezTo>
                  <a:cubicBezTo>
                    <a:pt x="0" y="10224"/>
                    <a:pt x="2892" y="4102"/>
                    <a:pt x="7883" y="-1"/>
                  </a:cubicBezTo>
                  <a:lnTo>
                    <a:pt x="21600" y="16686"/>
                  </a:lnTo>
                  <a:close/>
                </a:path>
              </a:pathLst>
            </a:cu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7372" name="Arc 28">
              <a:extLst>
                <a:ext uri="{FF2B5EF4-FFF2-40B4-BE49-F238E27FC236}">
                  <a16:creationId xmlns:a16="http://schemas.microsoft.com/office/drawing/2014/main" id="{8838155D-C584-4110-8D0A-43E2BDDF1B84}"/>
                </a:ext>
              </a:extLst>
            </p:cNvPr>
            <p:cNvSpPr>
              <a:spLocks noChangeAspect="1"/>
            </p:cNvSpPr>
            <p:nvPr/>
          </p:nvSpPr>
          <p:spPr bwMode="auto">
            <a:xfrm rot="16200000" flipV="1">
              <a:off x="3247" y="1068"/>
              <a:ext cx="1740" cy="867"/>
            </a:xfrm>
            <a:custGeom>
              <a:avLst/>
              <a:gdLst>
                <a:gd name="G0" fmla="+- 20380 0 0"/>
                <a:gd name="G1" fmla="+- 21600 0 0"/>
                <a:gd name="G2" fmla="+- 21600 0 0"/>
                <a:gd name="T0" fmla="*/ 0 w 38435"/>
                <a:gd name="T1" fmla="*/ 14444 h 21600"/>
                <a:gd name="T2" fmla="*/ 38435 w 38435"/>
                <a:gd name="T3" fmla="*/ 9743 h 21600"/>
                <a:gd name="T4" fmla="*/ 20380 w 38435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435" h="21600" fill="none" extrusionOk="0">
                  <a:moveTo>
                    <a:pt x="-1" y="14443"/>
                  </a:moveTo>
                  <a:cubicBezTo>
                    <a:pt x="3038" y="5791"/>
                    <a:pt x="11209" y="0"/>
                    <a:pt x="20380" y="0"/>
                  </a:cubicBezTo>
                  <a:cubicBezTo>
                    <a:pt x="27655" y="0"/>
                    <a:pt x="34441" y="3662"/>
                    <a:pt x="38434" y="9743"/>
                  </a:cubicBezTo>
                </a:path>
                <a:path w="38435" h="21600" stroke="0" extrusionOk="0">
                  <a:moveTo>
                    <a:pt x="-1" y="14443"/>
                  </a:moveTo>
                  <a:cubicBezTo>
                    <a:pt x="3038" y="5791"/>
                    <a:pt x="11209" y="0"/>
                    <a:pt x="20380" y="0"/>
                  </a:cubicBezTo>
                  <a:cubicBezTo>
                    <a:pt x="27655" y="0"/>
                    <a:pt x="34441" y="3662"/>
                    <a:pt x="38434" y="9743"/>
                  </a:cubicBezTo>
                  <a:lnTo>
                    <a:pt x="20380" y="21600"/>
                  </a:lnTo>
                  <a:close/>
                </a:path>
              </a:pathLst>
            </a:cu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57373" name="Group 29">
              <a:extLst>
                <a:ext uri="{FF2B5EF4-FFF2-40B4-BE49-F238E27FC236}">
                  <a16:creationId xmlns:a16="http://schemas.microsoft.com/office/drawing/2014/main" id="{382C16C5-8266-474A-BB75-E1ABB7CACDC6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 rot="16200000" flipV="1">
              <a:off x="3433" y="890"/>
              <a:ext cx="2098" cy="997"/>
              <a:chOff x="4296" y="7498"/>
              <a:chExt cx="1631" cy="594"/>
            </a:xfrm>
          </p:grpSpPr>
          <p:sp>
            <p:nvSpPr>
              <p:cNvPr id="57374" name="Arc 30">
                <a:extLst>
                  <a:ext uri="{FF2B5EF4-FFF2-40B4-BE49-F238E27FC236}">
                    <a16:creationId xmlns:a16="http://schemas.microsoft.com/office/drawing/2014/main" id="{AF7938A4-0E59-4D2E-8E60-C64DABE51F6D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4296" y="7518"/>
                <a:ext cx="822" cy="556"/>
              </a:xfrm>
              <a:custGeom>
                <a:avLst/>
                <a:gdLst>
                  <a:gd name="G0" fmla="+- 21600 0 0"/>
                  <a:gd name="G1" fmla="+- 15529 0 0"/>
                  <a:gd name="G2" fmla="+- 21600 0 0"/>
                  <a:gd name="T0" fmla="*/ 3 w 21600"/>
                  <a:gd name="T1" fmla="*/ 15862 h 15862"/>
                  <a:gd name="T2" fmla="*/ 6587 w 21600"/>
                  <a:gd name="T3" fmla="*/ 0 h 15862"/>
                  <a:gd name="T4" fmla="*/ 21600 w 21600"/>
                  <a:gd name="T5" fmla="*/ 15529 h 158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15862" fill="none" extrusionOk="0">
                    <a:moveTo>
                      <a:pt x="2" y="15862"/>
                    </a:moveTo>
                    <a:cubicBezTo>
                      <a:pt x="0" y="15751"/>
                      <a:pt x="0" y="15640"/>
                      <a:pt x="0" y="15529"/>
                    </a:cubicBezTo>
                    <a:cubicBezTo>
                      <a:pt x="0" y="9673"/>
                      <a:pt x="2377" y="4069"/>
                      <a:pt x="6586" y="-1"/>
                    </a:cubicBezTo>
                  </a:path>
                  <a:path w="21600" h="15862" stroke="0" extrusionOk="0">
                    <a:moveTo>
                      <a:pt x="2" y="15862"/>
                    </a:moveTo>
                    <a:cubicBezTo>
                      <a:pt x="0" y="15751"/>
                      <a:pt x="0" y="15640"/>
                      <a:pt x="0" y="15529"/>
                    </a:cubicBezTo>
                    <a:cubicBezTo>
                      <a:pt x="0" y="9673"/>
                      <a:pt x="2377" y="4069"/>
                      <a:pt x="6586" y="-1"/>
                    </a:cubicBezTo>
                    <a:lnTo>
                      <a:pt x="21600" y="15529"/>
                    </a:lnTo>
                    <a:close/>
                  </a:path>
                </a:pathLst>
              </a:cu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7375" name="Arc 31">
                <a:extLst>
                  <a:ext uri="{FF2B5EF4-FFF2-40B4-BE49-F238E27FC236}">
                    <a16:creationId xmlns:a16="http://schemas.microsoft.com/office/drawing/2014/main" id="{BCC7913B-D772-45FD-9E0A-7FDDB6BC412D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4338" y="7498"/>
                <a:ext cx="1589" cy="594"/>
              </a:xfrm>
              <a:custGeom>
                <a:avLst/>
                <a:gdLst>
                  <a:gd name="G0" fmla="+- 21600 0 0"/>
                  <a:gd name="G1" fmla="+- 16686 0 0"/>
                  <a:gd name="G2" fmla="+- 21600 0 0"/>
                  <a:gd name="T0" fmla="*/ 3 w 21600"/>
                  <a:gd name="T1" fmla="*/ 17019 h 17019"/>
                  <a:gd name="T2" fmla="*/ 7884 w 21600"/>
                  <a:gd name="T3" fmla="*/ 0 h 17019"/>
                  <a:gd name="T4" fmla="*/ 21600 w 21600"/>
                  <a:gd name="T5" fmla="*/ 16686 h 170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17019" fill="none" extrusionOk="0">
                    <a:moveTo>
                      <a:pt x="2" y="17019"/>
                    </a:moveTo>
                    <a:cubicBezTo>
                      <a:pt x="0" y="16908"/>
                      <a:pt x="0" y="16797"/>
                      <a:pt x="0" y="16686"/>
                    </a:cubicBezTo>
                    <a:cubicBezTo>
                      <a:pt x="0" y="10224"/>
                      <a:pt x="2892" y="4102"/>
                      <a:pt x="7883" y="-1"/>
                    </a:cubicBezTo>
                  </a:path>
                  <a:path w="21600" h="17019" stroke="0" extrusionOk="0">
                    <a:moveTo>
                      <a:pt x="2" y="17019"/>
                    </a:moveTo>
                    <a:cubicBezTo>
                      <a:pt x="0" y="16908"/>
                      <a:pt x="0" y="16797"/>
                      <a:pt x="0" y="16686"/>
                    </a:cubicBezTo>
                    <a:cubicBezTo>
                      <a:pt x="0" y="10224"/>
                      <a:pt x="2892" y="4102"/>
                      <a:pt x="7883" y="-1"/>
                    </a:cubicBezTo>
                    <a:lnTo>
                      <a:pt x="21600" y="16686"/>
                    </a:lnTo>
                    <a:close/>
                  </a:path>
                </a:pathLst>
              </a:cu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57376" name="Rectangle 32">
              <a:extLst>
                <a:ext uri="{FF2B5EF4-FFF2-40B4-BE49-F238E27FC236}">
                  <a16:creationId xmlns:a16="http://schemas.microsoft.com/office/drawing/2014/main" id="{C44BD1AF-54AF-4489-85D6-54962B04A83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2071" y="1892"/>
              <a:ext cx="498" cy="1141"/>
            </a:xfrm>
            <a:prstGeom prst="rect">
              <a:avLst/>
            </a:prstGeom>
            <a:solidFill>
              <a:srgbClr val="EB1529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7377" name="Rectangle 33">
              <a:extLst>
                <a:ext uri="{FF2B5EF4-FFF2-40B4-BE49-F238E27FC236}">
                  <a16:creationId xmlns:a16="http://schemas.microsoft.com/office/drawing/2014/main" id="{0DB1589A-20D7-48F3-9FFF-00383ADEAFD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99" y="1892"/>
              <a:ext cx="498" cy="1141"/>
            </a:xfrm>
            <a:prstGeom prst="rect">
              <a:avLst/>
            </a:prstGeom>
            <a:solidFill>
              <a:srgbClr val="333399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57378" name="Rectangle 34">
            <a:extLst>
              <a:ext uri="{FF2B5EF4-FFF2-40B4-BE49-F238E27FC236}">
                <a16:creationId xmlns:a16="http://schemas.microsoft.com/office/drawing/2014/main" id="{0C63A21E-CE1A-495E-90FE-C95632726B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175" y="136525"/>
            <a:ext cx="8834438" cy="1098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sk-SK" altLang="cs-CZ" sz="3300" b="0"/>
              <a:t>Magnetické indukční čáry mají dohodnutý směr od severu k jihu:</a:t>
            </a:r>
          </a:p>
        </p:txBody>
      </p:sp>
      <p:grpSp>
        <p:nvGrpSpPr>
          <p:cNvPr id="57379" name="Group 35">
            <a:extLst>
              <a:ext uri="{FF2B5EF4-FFF2-40B4-BE49-F238E27FC236}">
                <a16:creationId xmlns:a16="http://schemas.microsoft.com/office/drawing/2014/main" id="{7E95323D-A294-4F32-860B-CFE5072FF145}"/>
              </a:ext>
            </a:extLst>
          </p:cNvPr>
          <p:cNvGrpSpPr>
            <a:grpSpLocks/>
          </p:cNvGrpSpPr>
          <p:nvPr/>
        </p:nvGrpSpPr>
        <p:grpSpPr bwMode="auto">
          <a:xfrm>
            <a:off x="3505200" y="1893888"/>
            <a:ext cx="1982788" cy="830262"/>
            <a:chOff x="2100" y="1247"/>
            <a:chExt cx="1249" cy="523"/>
          </a:xfrm>
        </p:grpSpPr>
        <p:sp>
          <p:nvSpPr>
            <p:cNvPr id="57380" name="Rectangle 36">
              <a:extLst>
                <a:ext uri="{FF2B5EF4-FFF2-40B4-BE49-F238E27FC236}">
                  <a16:creationId xmlns:a16="http://schemas.microsoft.com/office/drawing/2014/main" id="{EA8911DB-6710-4262-B89C-6D3BD10C2C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56" y="1251"/>
              <a:ext cx="393" cy="519"/>
            </a:xfrm>
            <a:prstGeom prst="rect">
              <a:avLst/>
            </a:prstGeom>
            <a:solidFill>
              <a:srgbClr val="FFFF99">
                <a:alpha val="73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algn="l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algn="l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algn="l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algn="l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algn="l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sk-SK" altLang="cs-CZ" sz="4800" b="0"/>
                <a:t>N</a:t>
              </a:r>
            </a:p>
          </p:txBody>
        </p:sp>
        <p:sp>
          <p:nvSpPr>
            <p:cNvPr id="57381" name="Rectangle 37">
              <a:extLst>
                <a:ext uri="{FF2B5EF4-FFF2-40B4-BE49-F238E27FC236}">
                  <a16:creationId xmlns:a16="http://schemas.microsoft.com/office/drawing/2014/main" id="{E448B70B-061E-4B20-A0FB-268D1C06F2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0" y="1247"/>
              <a:ext cx="330" cy="519"/>
            </a:xfrm>
            <a:prstGeom prst="rect">
              <a:avLst/>
            </a:prstGeom>
            <a:solidFill>
              <a:srgbClr val="FFFF99">
                <a:alpha val="83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algn="l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algn="l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algn="l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algn="l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algn="l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sk-SK" altLang="cs-CZ" sz="4800" b="0"/>
                <a:t>S</a:t>
              </a:r>
            </a:p>
          </p:txBody>
        </p:sp>
      </p:grpSp>
      <p:sp>
        <p:nvSpPr>
          <p:cNvPr id="57382" name="Line 38">
            <a:extLst>
              <a:ext uri="{FF2B5EF4-FFF2-40B4-BE49-F238E27FC236}">
                <a16:creationId xmlns:a16="http://schemas.microsoft.com/office/drawing/2014/main" id="{9D104CE0-F9CE-421A-9582-8A2A9151EF91}"/>
              </a:ext>
            </a:extLst>
          </p:cNvPr>
          <p:cNvSpPr>
            <a:spLocks noChangeShapeType="1"/>
          </p:cNvSpPr>
          <p:nvPr/>
        </p:nvSpPr>
        <p:spPr bwMode="auto">
          <a:xfrm>
            <a:off x="4086225" y="2324100"/>
            <a:ext cx="7334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grpSp>
        <p:nvGrpSpPr>
          <p:cNvPr id="57383" name="Group 39">
            <a:extLst>
              <a:ext uri="{FF2B5EF4-FFF2-40B4-BE49-F238E27FC236}">
                <a16:creationId xmlns:a16="http://schemas.microsoft.com/office/drawing/2014/main" id="{47A26CDF-4D04-4222-BF6C-F0C7AF6C36A4}"/>
              </a:ext>
            </a:extLst>
          </p:cNvPr>
          <p:cNvGrpSpPr>
            <a:grpSpLocks/>
          </p:cNvGrpSpPr>
          <p:nvPr/>
        </p:nvGrpSpPr>
        <p:grpSpPr bwMode="auto">
          <a:xfrm>
            <a:off x="1384300" y="969963"/>
            <a:ext cx="6397625" cy="5445125"/>
            <a:chOff x="872" y="611"/>
            <a:chExt cx="4030" cy="3430"/>
          </a:xfrm>
        </p:grpSpPr>
        <p:sp>
          <p:nvSpPr>
            <p:cNvPr id="57384" name="AutoShape 40">
              <a:extLst>
                <a:ext uri="{FF2B5EF4-FFF2-40B4-BE49-F238E27FC236}">
                  <a16:creationId xmlns:a16="http://schemas.microsoft.com/office/drawing/2014/main" id="{C7C253BE-2294-4B4B-AA07-93D622C718D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2801" y="866"/>
              <a:ext cx="70" cy="112"/>
            </a:xfrm>
            <a:prstGeom prst="triangle">
              <a:avLst>
                <a:gd name="adj" fmla="val 47093"/>
              </a:avLst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7385" name="AutoShape 41">
              <a:extLst>
                <a:ext uri="{FF2B5EF4-FFF2-40B4-BE49-F238E27FC236}">
                  <a16:creationId xmlns:a16="http://schemas.microsoft.com/office/drawing/2014/main" id="{015DA1A0-F4E6-4F17-969A-FC3AAE61CD8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2783" y="590"/>
              <a:ext cx="70" cy="112"/>
            </a:xfrm>
            <a:prstGeom prst="triangle">
              <a:avLst>
                <a:gd name="adj" fmla="val 47093"/>
              </a:avLst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7386" name="AutoShape 42">
              <a:extLst>
                <a:ext uri="{FF2B5EF4-FFF2-40B4-BE49-F238E27FC236}">
                  <a16:creationId xmlns:a16="http://schemas.microsoft.com/office/drawing/2014/main" id="{B9AC229C-840C-4C29-B0A4-0C3E1232351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2741" y="3470"/>
              <a:ext cx="70" cy="112"/>
            </a:xfrm>
            <a:prstGeom prst="triangle">
              <a:avLst>
                <a:gd name="adj" fmla="val 47093"/>
              </a:avLst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7387" name="AutoShape 43">
              <a:extLst>
                <a:ext uri="{FF2B5EF4-FFF2-40B4-BE49-F238E27FC236}">
                  <a16:creationId xmlns:a16="http://schemas.microsoft.com/office/drawing/2014/main" id="{0159A278-EFF9-49FD-A0FD-DC32DACF192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2735" y="3686"/>
              <a:ext cx="70" cy="112"/>
            </a:xfrm>
            <a:prstGeom prst="triangle">
              <a:avLst>
                <a:gd name="adj" fmla="val 47093"/>
              </a:avLst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7388" name="AutoShape 44">
              <a:extLst>
                <a:ext uri="{FF2B5EF4-FFF2-40B4-BE49-F238E27FC236}">
                  <a16:creationId xmlns:a16="http://schemas.microsoft.com/office/drawing/2014/main" id="{4B2F38A8-3036-4878-9362-C057EFB912A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2729" y="3950"/>
              <a:ext cx="70" cy="112"/>
            </a:xfrm>
            <a:prstGeom prst="triangle">
              <a:avLst>
                <a:gd name="adj" fmla="val 47093"/>
              </a:avLst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7389" name="AutoShape 45">
              <a:extLst>
                <a:ext uri="{FF2B5EF4-FFF2-40B4-BE49-F238E27FC236}">
                  <a16:creationId xmlns:a16="http://schemas.microsoft.com/office/drawing/2014/main" id="{6F76188C-8C9F-4273-B27F-003F9B5C269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2480000">
              <a:off x="1256" y="2935"/>
              <a:ext cx="73" cy="114"/>
            </a:xfrm>
            <a:prstGeom prst="triangle">
              <a:avLst>
                <a:gd name="adj" fmla="val 47093"/>
              </a:avLst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7390" name="AutoShape 46">
              <a:extLst>
                <a:ext uri="{FF2B5EF4-FFF2-40B4-BE49-F238E27FC236}">
                  <a16:creationId xmlns:a16="http://schemas.microsoft.com/office/drawing/2014/main" id="{73F82666-E834-471F-A73C-3DB093AAAFE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3020000">
              <a:off x="908" y="2911"/>
              <a:ext cx="73" cy="114"/>
            </a:xfrm>
            <a:prstGeom prst="triangle">
              <a:avLst>
                <a:gd name="adj" fmla="val 47093"/>
              </a:avLst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7391" name="AutoShape 47">
              <a:extLst>
                <a:ext uri="{FF2B5EF4-FFF2-40B4-BE49-F238E27FC236}">
                  <a16:creationId xmlns:a16="http://schemas.microsoft.com/office/drawing/2014/main" id="{AEF1BF43-7C55-4C13-B1EE-55B5EC90750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9029664" flipH="1">
              <a:off x="872" y="1819"/>
              <a:ext cx="73" cy="114"/>
            </a:xfrm>
            <a:prstGeom prst="triangle">
              <a:avLst>
                <a:gd name="adj" fmla="val 47093"/>
              </a:avLst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7392" name="AutoShape 48">
              <a:extLst>
                <a:ext uri="{FF2B5EF4-FFF2-40B4-BE49-F238E27FC236}">
                  <a16:creationId xmlns:a16="http://schemas.microsoft.com/office/drawing/2014/main" id="{6DE8814E-BD79-40CE-9011-1BFCADAA038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520000" flipH="1">
              <a:off x="1208" y="1747"/>
              <a:ext cx="73" cy="114"/>
            </a:xfrm>
            <a:prstGeom prst="triangle">
              <a:avLst>
                <a:gd name="adj" fmla="val 47093"/>
              </a:avLst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7393" name="AutoShape 49">
              <a:extLst>
                <a:ext uri="{FF2B5EF4-FFF2-40B4-BE49-F238E27FC236}">
                  <a16:creationId xmlns:a16="http://schemas.microsoft.com/office/drawing/2014/main" id="{701339A8-04D7-4315-9FA1-9EB7FA9275C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3356491">
              <a:off x="4760" y="1855"/>
              <a:ext cx="73" cy="114"/>
            </a:xfrm>
            <a:prstGeom prst="triangle">
              <a:avLst>
                <a:gd name="adj" fmla="val 47093"/>
              </a:avLst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7394" name="AutoShape 50">
              <a:extLst>
                <a:ext uri="{FF2B5EF4-FFF2-40B4-BE49-F238E27FC236}">
                  <a16:creationId xmlns:a16="http://schemas.microsoft.com/office/drawing/2014/main" id="{F6DBB6B5-13A6-4A4C-A5A6-6B962105A67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8481948" flipH="1">
              <a:off x="4808" y="2725"/>
              <a:ext cx="73" cy="114"/>
            </a:xfrm>
            <a:prstGeom prst="triangle">
              <a:avLst>
                <a:gd name="adj" fmla="val 47093"/>
              </a:avLst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7395" name="AutoShape 51">
              <a:extLst>
                <a:ext uri="{FF2B5EF4-FFF2-40B4-BE49-F238E27FC236}">
                  <a16:creationId xmlns:a16="http://schemas.microsoft.com/office/drawing/2014/main" id="{600228A2-C0BF-4485-8097-84106552E3F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880000">
              <a:off x="4436" y="1735"/>
              <a:ext cx="73" cy="114"/>
            </a:xfrm>
            <a:prstGeom prst="triangle">
              <a:avLst>
                <a:gd name="adj" fmla="val 47093"/>
              </a:avLst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7396" name="AutoShape 52">
              <a:extLst>
                <a:ext uri="{FF2B5EF4-FFF2-40B4-BE49-F238E27FC236}">
                  <a16:creationId xmlns:a16="http://schemas.microsoft.com/office/drawing/2014/main" id="{E95A4B28-753F-461E-B084-AE3A63C0F46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520000" flipH="1">
              <a:off x="4436" y="3127"/>
              <a:ext cx="73" cy="114"/>
            </a:xfrm>
            <a:prstGeom prst="triangle">
              <a:avLst>
                <a:gd name="adj" fmla="val 47093"/>
              </a:avLst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grpSp>
          <p:nvGrpSpPr>
            <p:cNvPr id="57397" name="Group 53">
              <a:extLst>
                <a:ext uri="{FF2B5EF4-FFF2-40B4-BE49-F238E27FC236}">
                  <a16:creationId xmlns:a16="http://schemas.microsoft.com/office/drawing/2014/main" id="{8CA9BB7F-9553-414C-9530-52D560CED3B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694" y="2092"/>
              <a:ext cx="2286" cy="629"/>
              <a:chOff x="1622" y="1984"/>
              <a:chExt cx="2286" cy="629"/>
            </a:xfrm>
          </p:grpSpPr>
          <p:sp>
            <p:nvSpPr>
              <p:cNvPr id="57398" name="Rectangle 54">
                <a:extLst>
                  <a:ext uri="{FF2B5EF4-FFF2-40B4-BE49-F238E27FC236}">
                    <a16:creationId xmlns:a16="http://schemas.microsoft.com/office/drawing/2014/main" id="{690CB347-A5A9-4314-8DA7-BD873143A92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22" y="1989"/>
                <a:ext cx="451" cy="60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65600" tIns="154800" rIns="92075" bIns="46038">
                <a:spAutoFit/>
              </a:bodyPr>
              <a:lstStyle>
                <a:lvl1pPr algn="l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algn="l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algn="l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algn="l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algn="l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sk-SK" altLang="cs-CZ" sz="5000" b="0">
                    <a:solidFill>
                      <a:schemeClr val="bg1"/>
                    </a:solidFill>
                  </a:rPr>
                  <a:t>N</a:t>
                </a:r>
              </a:p>
            </p:txBody>
          </p:sp>
          <p:sp>
            <p:nvSpPr>
              <p:cNvPr id="57399" name="Rectangle 55">
                <a:extLst>
                  <a:ext uri="{FF2B5EF4-FFF2-40B4-BE49-F238E27FC236}">
                    <a16:creationId xmlns:a16="http://schemas.microsoft.com/office/drawing/2014/main" id="{6C9BDD76-55C7-446F-B2B2-6FFA1A0AE3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70" y="1984"/>
                <a:ext cx="338" cy="62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190800" rIns="92075" bIns="46038">
                <a:spAutoFit/>
              </a:bodyPr>
              <a:lstStyle>
                <a:lvl1pPr algn="l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71500" algn="l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algn="l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714500" algn="l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algn="l" defTabSz="7620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defTabSz="7620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sk-SK" altLang="cs-CZ" sz="5000" b="0">
                    <a:solidFill>
                      <a:schemeClr val="bg1"/>
                    </a:solidFill>
                  </a:rPr>
                  <a:t>S</a:t>
                </a:r>
              </a:p>
            </p:txBody>
          </p:sp>
        </p:grpSp>
      </p:grpSp>
      <p:grpSp>
        <p:nvGrpSpPr>
          <p:cNvPr id="57400" name="Group 56">
            <a:extLst>
              <a:ext uri="{FF2B5EF4-FFF2-40B4-BE49-F238E27FC236}">
                <a16:creationId xmlns:a16="http://schemas.microsoft.com/office/drawing/2014/main" id="{E8ECBC42-8762-44B2-A66C-0A13D6AE0413}"/>
              </a:ext>
            </a:extLst>
          </p:cNvPr>
          <p:cNvGrpSpPr>
            <a:grpSpLocks/>
          </p:cNvGrpSpPr>
          <p:nvPr/>
        </p:nvGrpSpPr>
        <p:grpSpPr bwMode="auto">
          <a:xfrm>
            <a:off x="3965575" y="1757363"/>
            <a:ext cx="1020763" cy="254000"/>
            <a:chOff x="2390" y="1147"/>
            <a:chExt cx="643" cy="160"/>
          </a:xfrm>
        </p:grpSpPr>
        <p:sp>
          <p:nvSpPr>
            <p:cNvPr id="57401" name="AutoShape 57">
              <a:extLst>
                <a:ext uri="{FF2B5EF4-FFF2-40B4-BE49-F238E27FC236}">
                  <a16:creationId xmlns:a16="http://schemas.microsoft.com/office/drawing/2014/main" id="{8DC2A612-AC06-4391-A474-B54A1D61E5C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2474" y="1063"/>
              <a:ext cx="158" cy="326"/>
            </a:xfrm>
            <a:prstGeom prst="triangle">
              <a:avLst>
                <a:gd name="adj" fmla="val 49995"/>
              </a:avLst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7402" name="AutoShape 58">
              <a:extLst>
                <a:ext uri="{FF2B5EF4-FFF2-40B4-BE49-F238E27FC236}">
                  <a16:creationId xmlns:a16="http://schemas.microsoft.com/office/drawing/2014/main" id="{EDD2CA98-C7C9-4D0D-A69E-5D840E5167F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 flipH="1">
              <a:off x="2792" y="1066"/>
              <a:ext cx="158" cy="324"/>
            </a:xfrm>
            <a:prstGeom prst="triangle">
              <a:avLst>
                <a:gd name="adj" fmla="val 49995"/>
              </a:avLst>
            </a:prstGeom>
            <a:solidFill>
              <a:srgbClr val="FF0033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7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7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7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7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7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7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322" name="Group 2">
            <a:extLst>
              <a:ext uri="{FF2B5EF4-FFF2-40B4-BE49-F238E27FC236}">
                <a16:creationId xmlns:a16="http://schemas.microsoft.com/office/drawing/2014/main" id="{685F3A92-E729-490B-9B51-D6644F0E6077}"/>
              </a:ext>
            </a:extLst>
          </p:cNvPr>
          <p:cNvGrpSpPr>
            <a:grpSpLocks/>
          </p:cNvGrpSpPr>
          <p:nvPr/>
        </p:nvGrpSpPr>
        <p:grpSpPr bwMode="auto">
          <a:xfrm>
            <a:off x="4775200" y="431800"/>
            <a:ext cx="490538" cy="779463"/>
            <a:chOff x="2832" y="720"/>
            <a:chExt cx="309" cy="491"/>
          </a:xfrm>
        </p:grpSpPr>
        <p:sp>
          <p:nvSpPr>
            <p:cNvPr id="56323" name="Line 3">
              <a:extLst>
                <a:ext uri="{FF2B5EF4-FFF2-40B4-BE49-F238E27FC236}">
                  <a16:creationId xmlns:a16="http://schemas.microsoft.com/office/drawing/2014/main" id="{96DB8EA3-FF5B-4FCC-B2CE-806A761E365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32" y="720"/>
              <a:ext cx="0" cy="38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6324" name="Rectangle 4">
              <a:extLst>
                <a:ext uri="{FF2B5EF4-FFF2-40B4-BE49-F238E27FC236}">
                  <a16:creationId xmlns:a16="http://schemas.microsoft.com/office/drawing/2014/main" id="{A751BD80-92FD-4F02-81F1-68926EC28C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18" y="769"/>
              <a:ext cx="223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algn="l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algn="l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algn="l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algn="l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algn="l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sk-SK" altLang="cs-CZ" sz="4000" b="0" i="1"/>
                <a:t>I</a:t>
              </a:r>
              <a:endParaRPr lang="sk-SK" altLang="cs-CZ" sz="4000"/>
            </a:p>
          </p:txBody>
        </p:sp>
      </p:grpSp>
      <p:grpSp>
        <p:nvGrpSpPr>
          <p:cNvPr id="56325" name="Group 5">
            <a:extLst>
              <a:ext uri="{FF2B5EF4-FFF2-40B4-BE49-F238E27FC236}">
                <a16:creationId xmlns:a16="http://schemas.microsoft.com/office/drawing/2014/main" id="{8945B761-DAB6-4BBD-A61F-60FA7CA46F9F}"/>
              </a:ext>
            </a:extLst>
          </p:cNvPr>
          <p:cNvGrpSpPr>
            <a:grpSpLocks/>
          </p:cNvGrpSpPr>
          <p:nvPr/>
        </p:nvGrpSpPr>
        <p:grpSpPr bwMode="auto">
          <a:xfrm>
            <a:off x="504825" y="1665288"/>
            <a:ext cx="8016875" cy="3635375"/>
            <a:chOff x="142" y="1497"/>
            <a:chExt cx="5050" cy="2290"/>
          </a:xfrm>
        </p:grpSpPr>
        <p:sp useBgFill="1">
          <p:nvSpPr>
            <p:cNvPr id="56326" name="Oval 6">
              <a:extLst>
                <a:ext uri="{FF2B5EF4-FFF2-40B4-BE49-F238E27FC236}">
                  <a16:creationId xmlns:a16="http://schemas.microsoft.com/office/drawing/2014/main" id="{C00130D6-F1EC-4C1B-AE6C-25FDB8BC72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" y="1497"/>
              <a:ext cx="5050" cy="2290"/>
            </a:xfrm>
            <a:prstGeom prst="ellipse">
              <a:avLst/>
            </a:prstGeom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 useBgFill="1">
          <p:nvSpPr>
            <p:cNvPr id="56327" name="Oval 7">
              <a:extLst>
                <a:ext uri="{FF2B5EF4-FFF2-40B4-BE49-F238E27FC236}">
                  <a16:creationId xmlns:a16="http://schemas.microsoft.com/office/drawing/2014/main" id="{34B48CE5-355F-4C8A-9A5A-A41F89B955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6" y="1714"/>
              <a:ext cx="4016" cy="1860"/>
            </a:xfrm>
            <a:prstGeom prst="ellipse">
              <a:avLst/>
            </a:prstGeom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 useBgFill="1">
          <p:nvSpPr>
            <p:cNvPr id="56328" name="Oval 8">
              <a:extLst>
                <a:ext uri="{FF2B5EF4-FFF2-40B4-BE49-F238E27FC236}">
                  <a16:creationId xmlns:a16="http://schemas.microsoft.com/office/drawing/2014/main" id="{504B288C-29DD-404D-BDBD-832839623D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9" y="1913"/>
              <a:ext cx="3066" cy="1461"/>
            </a:xfrm>
            <a:prstGeom prst="ellipse">
              <a:avLst/>
            </a:prstGeom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 useBgFill="1">
          <p:nvSpPr>
            <p:cNvPr id="56329" name="Oval 9">
              <a:extLst>
                <a:ext uri="{FF2B5EF4-FFF2-40B4-BE49-F238E27FC236}">
                  <a16:creationId xmlns:a16="http://schemas.microsoft.com/office/drawing/2014/main" id="{B48F3D57-AD9F-4434-A93D-AD22D47A63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2" y="2113"/>
              <a:ext cx="2279" cy="1092"/>
            </a:xfrm>
            <a:prstGeom prst="ellipse">
              <a:avLst/>
            </a:prstGeom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 useBgFill="1">
          <p:nvSpPr>
            <p:cNvPr id="56330" name="Oval 10">
              <a:extLst>
                <a:ext uri="{FF2B5EF4-FFF2-40B4-BE49-F238E27FC236}">
                  <a16:creationId xmlns:a16="http://schemas.microsoft.com/office/drawing/2014/main" id="{743E36E9-92AA-4FD1-8BF6-A6B984C4D2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0" y="2466"/>
              <a:ext cx="877" cy="358"/>
            </a:xfrm>
            <a:prstGeom prst="ellipse">
              <a:avLst/>
            </a:prstGeom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 useBgFill="1">
          <p:nvSpPr>
            <p:cNvPr id="56331" name="Oval 11">
              <a:extLst>
                <a:ext uri="{FF2B5EF4-FFF2-40B4-BE49-F238E27FC236}">
                  <a16:creationId xmlns:a16="http://schemas.microsoft.com/office/drawing/2014/main" id="{6A270D26-EA83-42CA-BD24-C4208E1B89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52" y="2264"/>
              <a:ext cx="1542" cy="808"/>
            </a:xfrm>
            <a:prstGeom prst="ellipse">
              <a:avLst/>
            </a:prstGeom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 useBgFill="1">
          <p:nvSpPr>
            <p:cNvPr id="56332" name="Oval 12">
              <a:extLst>
                <a:ext uri="{FF2B5EF4-FFF2-40B4-BE49-F238E27FC236}">
                  <a16:creationId xmlns:a16="http://schemas.microsoft.com/office/drawing/2014/main" id="{B6641127-0886-4DB1-89DE-B60E7F6447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34" y="2363"/>
              <a:ext cx="1082" cy="560"/>
            </a:xfrm>
            <a:prstGeom prst="ellipse">
              <a:avLst/>
            </a:prstGeom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 useBgFill="1">
          <p:nvSpPr>
            <p:cNvPr id="56333" name="Oval 13">
              <a:extLst>
                <a:ext uri="{FF2B5EF4-FFF2-40B4-BE49-F238E27FC236}">
                  <a16:creationId xmlns:a16="http://schemas.microsoft.com/office/drawing/2014/main" id="{0F6697CA-980D-4F7E-962F-73ECA0D8D8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19" y="2481"/>
              <a:ext cx="674" cy="358"/>
            </a:xfrm>
            <a:prstGeom prst="ellipse">
              <a:avLst/>
            </a:prstGeom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 useBgFill="1">
          <p:nvSpPr>
            <p:cNvPr id="56334" name="Oval 14">
              <a:extLst>
                <a:ext uri="{FF2B5EF4-FFF2-40B4-BE49-F238E27FC236}">
                  <a16:creationId xmlns:a16="http://schemas.microsoft.com/office/drawing/2014/main" id="{BE7FD864-9A2C-4B5A-91FA-A2AEB55116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53" y="2547"/>
              <a:ext cx="407" cy="226"/>
            </a:xfrm>
            <a:prstGeom prst="ellipse">
              <a:avLst/>
            </a:prstGeom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 useBgFill="1">
          <p:nvSpPr>
            <p:cNvPr id="56335" name="Oval 15">
              <a:extLst>
                <a:ext uri="{FF2B5EF4-FFF2-40B4-BE49-F238E27FC236}">
                  <a16:creationId xmlns:a16="http://schemas.microsoft.com/office/drawing/2014/main" id="{D5E1BFC8-CE0B-402F-8B7F-50400B33E9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21" y="2596"/>
              <a:ext cx="275" cy="126"/>
            </a:xfrm>
            <a:prstGeom prst="ellipse">
              <a:avLst/>
            </a:prstGeom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56336" name="Rectangle 16">
            <a:extLst>
              <a:ext uri="{FF2B5EF4-FFF2-40B4-BE49-F238E27FC236}">
                <a16:creationId xmlns:a16="http://schemas.microsoft.com/office/drawing/2014/main" id="{E0D11D03-10BE-4AC5-A0A5-E128C6EED3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6750" y="438150"/>
            <a:ext cx="63500" cy="56261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6337" name="Text Box 17">
            <a:extLst>
              <a:ext uri="{FF2B5EF4-FFF2-40B4-BE49-F238E27FC236}">
                <a16:creationId xmlns:a16="http://schemas.microsoft.com/office/drawing/2014/main" id="{77B6201B-E3B9-4EBB-8F20-25C2C5F421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563" y="5922963"/>
            <a:ext cx="9088437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sk-SK" altLang="cs-CZ" sz="3200" b="0"/>
              <a:t>Magnetické pole je také okolí přímeho vodiče s proudem...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6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6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370" name="Group 2">
            <a:extLst>
              <a:ext uri="{FF2B5EF4-FFF2-40B4-BE49-F238E27FC236}">
                <a16:creationId xmlns:a16="http://schemas.microsoft.com/office/drawing/2014/main" id="{5540D67D-3623-4AF6-AAF0-D4646E0A2EB4}"/>
              </a:ext>
            </a:extLst>
          </p:cNvPr>
          <p:cNvGrpSpPr>
            <a:grpSpLocks/>
          </p:cNvGrpSpPr>
          <p:nvPr/>
        </p:nvGrpSpPr>
        <p:grpSpPr bwMode="auto">
          <a:xfrm>
            <a:off x="490538" y="1143000"/>
            <a:ext cx="8016875" cy="5632450"/>
            <a:chOff x="309" y="720"/>
            <a:chExt cx="5050" cy="3548"/>
          </a:xfrm>
        </p:grpSpPr>
        <p:sp>
          <p:nvSpPr>
            <p:cNvPr id="58371" name="Line 3">
              <a:extLst>
                <a:ext uri="{FF2B5EF4-FFF2-40B4-BE49-F238E27FC236}">
                  <a16:creationId xmlns:a16="http://schemas.microsoft.com/office/drawing/2014/main" id="{35AD507E-F9F5-4CE6-BD45-39298A3C98A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99" y="720"/>
              <a:ext cx="0" cy="384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8372" name="Rectangle 4">
              <a:extLst>
                <a:ext uri="{FF2B5EF4-FFF2-40B4-BE49-F238E27FC236}">
                  <a16:creationId xmlns:a16="http://schemas.microsoft.com/office/drawing/2014/main" id="{601403ED-18A1-462B-B50F-41E416EE7F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92" y="757"/>
              <a:ext cx="223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algn="l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algn="l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algn="l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algn="l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algn="l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sk-SK" altLang="cs-CZ" sz="4000" b="0" i="1"/>
                <a:t>I</a:t>
              </a:r>
              <a:endParaRPr lang="sk-SK" altLang="cs-CZ" sz="4000"/>
            </a:p>
          </p:txBody>
        </p:sp>
        <p:grpSp>
          <p:nvGrpSpPr>
            <p:cNvPr id="58373" name="Group 5">
              <a:extLst>
                <a:ext uri="{FF2B5EF4-FFF2-40B4-BE49-F238E27FC236}">
                  <a16:creationId xmlns:a16="http://schemas.microsoft.com/office/drawing/2014/main" id="{E8965198-DE4F-401C-B822-6D41627359E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9" y="1497"/>
              <a:ext cx="5050" cy="2290"/>
              <a:chOff x="309" y="1497"/>
              <a:chExt cx="5050" cy="2290"/>
            </a:xfrm>
          </p:grpSpPr>
          <p:sp useBgFill="1">
            <p:nvSpPr>
              <p:cNvPr id="58374" name="Oval 6">
                <a:extLst>
                  <a:ext uri="{FF2B5EF4-FFF2-40B4-BE49-F238E27FC236}">
                    <a16:creationId xmlns:a16="http://schemas.microsoft.com/office/drawing/2014/main" id="{83E146E7-76E8-490E-9171-5A995190F4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9" y="1497"/>
                <a:ext cx="5050" cy="2290"/>
              </a:xfrm>
              <a:prstGeom prst="ellipse">
                <a:avLst/>
              </a:prstGeom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 useBgFill="1">
            <p:nvSpPr>
              <p:cNvPr id="58375" name="Oval 7">
                <a:extLst>
                  <a:ext uri="{FF2B5EF4-FFF2-40B4-BE49-F238E27FC236}">
                    <a16:creationId xmlns:a16="http://schemas.microsoft.com/office/drawing/2014/main" id="{9A864EF9-56C7-450D-8987-60704709CA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3" y="1714"/>
                <a:ext cx="4016" cy="1860"/>
              </a:xfrm>
              <a:prstGeom prst="ellipse">
                <a:avLst/>
              </a:prstGeom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 useBgFill="1">
            <p:nvSpPr>
              <p:cNvPr id="58376" name="Oval 8">
                <a:extLst>
                  <a:ext uri="{FF2B5EF4-FFF2-40B4-BE49-F238E27FC236}">
                    <a16:creationId xmlns:a16="http://schemas.microsoft.com/office/drawing/2014/main" id="{EF29B329-E9CC-4C32-B3F8-E65F82FED2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76" y="1913"/>
                <a:ext cx="3066" cy="1461"/>
              </a:xfrm>
              <a:prstGeom prst="ellipse">
                <a:avLst/>
              </a:prstGeom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 useBgFill="1">
            <p:nvSpPr>
              <p:cNvPr id="58377" name="Oval 9">
                <a:extLst>
                  <a:ext uri="{FF2B5EF4-FFF2-40B4-BE49-F238E27FC236}">
                    <a16:creationId xmlns:a16="http://schemas.microsoft.com/office/drawing/2014/main" id="{3364AC07-1437-4650-955E-6AB9C58A22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69" y="2113"/>
                <a:ext cx="2279" cy="1092"/>
              </a:xfrm>
              <a:prstGeom prst="ellipse">
                <a:avLst/>
              </a:prstGeom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 useBgFill="1">
            <p:nvSpPr>
              <p:cNvPr id="58378" name="Oval 10">
                <a:extLst>
                  <a:ext uri="{FF2B5EF4-FFF2-40B4-BE49-F238E27FC236}">
                    <a16:creationId xmlns:a16="http://schemas.microsoft.com/office/drawing/2014/main" id="{8FFE0E07-45B8-481D-95B9-C92A43A78B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67" y="2466"/>
                <a:ext cx="877" cy="358"/>
              </a:xfrm>
              <a:prstGeom prst="ellipse">
                <a:avLst/>
              </a:prstGeom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 useBgFill="1">
            <p:nvSpPr>
              <p:cNvPr id="58379" name="Oval 11">
                <a:extLst>
                  <a:ext uri="{FF2B5EF4-FFF2-40B4-BE49-F238E27FC236}">
                    <a16:creationId xmlns:a16="http://schemas.microsoft.com/office/drawing/2014/main" id="{391EA7CB-D4B2-4224-8802-18BE769A58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9" y="2264"/>
                <a:ext cx="1542" cy="808"/>
              </a:xfrm>
              <a:prstGeom prst="ellipse">
                <a:avLst/>
              </a:prstGeom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 useBgFill="1">
            <p:nvSpPr>
              <p:cNvPr id="58380" name="Oval 12">
                <a:extLst>
                  <a:ext uri="{FF2B5EF4-FFF2-40B4-BE49-F238E27FC236}">
                    <a16:creationId xmlns:a16="http://schemas.microsoft.com/office/drawing/2014/main" id="{2C79531F-68A8-4100-A4C1-9DC2A026D9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01" y="2363"/>
                <a:ext cx="1082" cy="560"/>
              </a:xfrm>
              <a:prstGeom prst="ellipse">
                <a:avLst/>
              </a:prstGeom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 useBgFill="1">
            <p:nvSpPr>
              <p:cNvPr id="58381" name="Oval 13">
                <a:extLst>
                  <a:ext uri="{FF2B5EF4-FFF2-40B4-BE49-F238E27FC236}">
                    <a16:creationId xmlns:a16="http://schemas.microsoft.com/office/drawing/2014/main" id="{99745B7C-4419-403B-8988-74C7CE08E2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86" y="2481"/>
                <a:ext cx="674" cy="358"/>
              </a:xfrm>
              <a:prstGeom prst="ellipse">
                <a:avLst/>
              </a:prstGeom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 useBgFill="1">
            <p:nvSpPr>
              <p:cNvPr id="58382" name="Oval 14">
                <a:extLst>
                  <a:ext uri="{FF2B5EF4-FFF2-40B4-BE49-F238E27FC236}">
                    <a16:creationId xmlns:a16="http://schemas.microsoft.com/office/drawing/2014/main" id="{81D1F342-B2C1-49D3-A1D9-1CD40E3E1E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20" y="2547"/>
                <a:ext cx="407" cy="226"/>
              </a:xfrm>
              <a:prstGeom prst="ellipse">
                <a:avLst/>
              </a:prstGeom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 useBgFill="1">
            <p:nvSpPr>
              <p:cNvPr id="58383" name="Oval 15">
                <a:extLst>
                  <a:ext uri="{FF2B5EF4-FFF2-40B4-BE49-F238E27FC236}">
                    <a16:creationId xmlns:a16="http://schemas.microsoft.com/office/drawing/2014/main" id="{12F0A5A8-263E-4B52-95AA-7E8B4CA875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88" y="2596"/>
                <a:ext cx="275" cy="126"/>
              </a:xfrm>
              <a:prstGeom prst="ellipse">
                <a:avLst/>
              </a:prstGeom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58384" name="Rectangle 16">
              <a:extLst>
                <a:ext uri="{FF2B5EF4-FFF2-40B4-BE49-F238E27FC236}">
                  <a16:creationId xmlns:a16="http://schemas.microsoft.com/office/drawing/2014/main" id="{EE05713B-A95B-4641-B59E-ED3893EA7D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11" y="724"/>
              <a:ext cx="40" cy="3544"/>
            </a:xfrm>
            <a:prstGeom prst="rect">
              <a:avLst/>
            </a:prstGeom>
            <a:solidFill>
              <a:schemeClr val="accent2"/>
            </a:solidFill>
            <a:ln w="3175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58385" name="Rectangle 17">
            <a:extLst>
              <a:ext uri="{FF2B5EF4-FFF2-40B4-BE49-F238E27FC236}">
                <a16:creationId xmlns:a16="http://schemas.microsoft.com/office/drawing/2014/main" id="{ADDBC107-BBF1-4210-A572-5DF7EC2DB0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4050" y="1143000"/>
            <a:ext cx="57150" cy="2386013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8386" name="Line 18">
            <a:extLst>
              <a:ext uri="{FF2B5EF4-FFF2-40B4-BE49-F238E27FC236}">
                <a16:creationId xmlns:a16="http://schemas.microsoft.com/office/drawing/2014/main" id="{08F29FBF-36CE-4E4F-94E1-903032272D2D}"/>
              </a:ext>
            </a:extLst>
          </p:cNvPr>
          <p:cNvSpPr>
            <a:spLocks noChangeShapeType="1"/>
          </p:cNvSpPr>
          <p:nvPr/>
        </p:nvSpPr>
        <p:spPr bwMode="auto">
          <a:xfrm>
            <a:off x="5600700" y="2552700"/>
            <a:ext cx="2190750" cy="2457450"/>
          </a:xfrm>
          <a:prstGeom prst="line">
            <a:avLst/>
          </a:prstGeom>
          <a:noFill/>
          <a:ln w="19050">
            <a:solidFill>
              <a:srgbClr val="FF0000"/>
            </a:solidFill>
            <a:prstDash val="dashDot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8387" name="Line 19">
            <a:extLst>
              <a:ext uri="{FF2B5EF4-FFF2-40B4-BE49-F238E27FC236}">
                <a16:creationId xmlns:a16="http://schemas.microsoft.com/office/drawing/2014/main" id="{262C4E8C-E851-401D-8933-6573BDDB468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43325" y="4905375"/>
            <a:ext cx="3276600" cy="723900"/>
          </a:xfrm>
          <a:prstGeom prst="line">
            <a:avLst/>
          </a:prstGeom>
          <a:noFill/>
          <a:ln w="19050">
            <a:solidFill>
              <a:srgbClr val="FF0000"/>
            </a:solidFill>
            <a:prstDash val="dashDot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8388" name="Line 20">
            <a:extLst>
              <a:ext uri="{FF2B5EF4-FFF2-40B4-BE49-F238E27FC236}">
                <a16:creationId xmlns:a16="http://schemas.microsoft.com/office/drawing/2014/main" id="{0B0AA30F-02CA-4754-A6BF-2EEC9CFB5E1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162050" y="3524250"/>
            <a:ext cx="2152650" cy="2314575"/>
          </a:xfrm>
          <a:prstGeom prst="line">
            <a:avLst/>
          </a:prstGeom>
          <a:noFill/>
          <a:ln w="19050">
            <a:solidFill>
              <a:srgbClr val="FF0000"/>
            </a:solidFill>
            <a:prstDash val="dashDot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8389" name="Line 21">
            <a:extLst>
              <a:ext uri="{FF2B5EF4-FFF2-40B4-BE49-F238E27FC236}">
                <a16:creationId xmlns:a16="http://schemas.microsoft.com/office/drawing/2014/main" id="{8FC0358E-A077-4530-A0AD-AC38869FD25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57375" y="2771775"/>
            <a:ext cx="3276600" cy="723900"/>
          </a:xfrm>
          <a:prstGeom prst="line">
            <a:avLst/>
          </a:prstGeom>
          <a:noFill/>
          <a:ln w="19050">
            <a:solidFill>
              <a:srgbClr val="FF0000"/>
            </a:solidFill>
            <a:prstDash val="dashDot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grpSp>
        <p:nvGrpSpPr>
          <p:cNvPr id="58390" name="Group 22">
            <a:extLst>
              <a:ext uri="{FF2B5EF4-FFF2-40B4-BE49-F238E27FC236}">
                <a16:creationId xmlns:a16="http://schemas.microsoft.com/office/drawing/2014/main" id="{D0B44C3C-B83A-4E3B-95B6-BDECEAE6CD1E}"/>
              </a:ext>
            </a:extLst>
          </p:cNvPr>
          <p:cNvGrpSpPr>
            <a:grpSpLocks/>
          </p:cNvGrpSpPr>
          <p:nvPr/>
        </p:nvGrpSpPr>
        <p:grpSpPr bwMode="auto">
          <a:xfrm rot="-10800000">
            <a:off x="6365875" y="3279775"/>
            <a:ext cx="590550" cy="901700"/>
            <a:chOff x="4010" y="2066"/>
            <a:chExt cx="372" cy="568"/>
          </a:xfrm>
        </p:grpSpPr>
        <p:sp>
          <p:nvSpPr>
            <p:cNvPr id="58391" name="AutoShape 23">
              <a:extLst>
                <a:ext uri="{FF2B5EF4-FFF2-40B4-BE49-F238E27FC236}">
                  <a16:creationId xmlns:a16="http://schemas.microsoft.com/office/drawing/2014/main" id="{58D1EC3C-04A0-448B-B219-2069C4AB93B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9080000">
              <a:off x="4010" y="2066"/>
              <a:ext cx="160" cy="330"/>
            </a:xfrm>
            <a:prstGeom prst="triangle">
              <a:avLst>
                <a:gd name="adj" fmla="val 49995"/>
              </a:avLst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8392" name="AutoShape 24">
              <a:extLst>
                <a:ext uri="{FF2B5EF4-FFF2-40B4-BE49-F238E27FC236}">
                  <a16:creationId xmlns:a16="http://schemas.microsoft.com/office/drawing/2014/main" id="{23E4DEF9-4ECE-425B-8E3C-ED020D05E93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8280000" flipH="1">
              <a:off x="4222" y="2306"/>
              <a:ext cx="160" cy="328"/>
            </a:xfrm>
            <a:prstGeom prst="triangle">
              <a:avLst>
                <a:gd name="adj" fmla="val 49995"/>
              </a:avLst>
            </a:prstGeom>
            <a:solidFill>
              <a:srgbClr val="FF0033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58393" name="Group 25">
            <a:extLst>
              <a:ext uri="{FF2B5EF4-FFF2-40B4-BE49-F238E27FC236}">
                <a16:creationId xmlns:a16="http://schemas.microsoft.com/office/drawing/2014/main" id="{8954AB79-C1B8-4703-BFAD-7D9620EF916C}"/>
              </a:ext>
            </a:extLst>
          </p:cNvPr>
          <p:cNvGrpSpPr>
            <a:grpSpLocks/>
          </p:cNvGrpSpPr>
          <p:nvPr/>
        </p:nvGrpSpPr>
        <p:grpSpPr bwMode="auto">
          <a:xfrm rot="-10800000">
            <a:off x="4835525" y="5105400"/>
            <a:ext cx="1023938" cy="366713"/>
            <a:chOff x="3046" y="3216"/>
            <a:chExt cx="645" cy="231"/>
          </a:xfrm>
        </p:grpSpPr>
        <p:sp>
          <p:nvSpPr>
            <p:cNvPr id="58394" name="AutoShape 26">
              <a:extLst>
                <a:ext uri="{FF2B5EF4-FFF2-40B4-BE49-F238E27FC236}">
                  <a16:creationId xmlns:a16="http://schemas.microsoft.com/office/drawing/2014/main" id="{C6834D17-3397-4412-A2FD-478FBC87AFC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4620000">
              <a:off x="3446" y="3129"/>
              <a:ext cx="158" cy="332"/>
            </a:xfrm>
            <a:prstGeom prst="triangle">
              <a:avLst>
                <a:gd name="adj" fmla="val 49995"/>
              </a:avLst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8395" name="AutoShape 27">
              <a:extLst>
                <a:ext uri="{FF2B5EF4-FFF2-40B4-BE49-F238E27FC236}">
                  <a16:creationId xmlns:a16="http://schemas.microsoft.com/office/drawing/2014/main" id="{F6B95472-7A8D-4605-A7B5-4A62E3C0E4D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5420000" flipH="1">
              <a:off x="3129" y="3202"/>
              <a:ext cx="162" cy="328"/>
            </a:xfrm>
            <a:prstGeom prst="triangle">
              <a:avLst>
                <a:gd name="adj" fmla="val 49995"/>
              </a:avLst>
            </a:prstGeom>
            <a:solidFill>
              <a:srgbClr val="FF0033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58396" name="Group 28">
            <a:extLst>
              <a:ext uri="{FF2B5EF4-FFF2-40B4-BE49-F238E27FC236}">
                <a16:creationId xmlns:a16="http://schemas.microsoft.com/office/drawing/2014/main" id="{017E47F6-1AE4-4466-BF30-E22C3581EA62}"/>
              </a:ext>
            </a:extLst>
          </p:cNvPr>
          <p:cNvGrpSpPr>
            <a:grpSpLocks/>
          </p:cNvGrpSpPr>
          <p:nvPr/>
        </p:nvGrpSpPr>
        <p:grpSpPr bwMode="auto">
          <a:xfrm rot="-10800000">
            <a:off x="1968500" y="4257675"/>
            <a:ext cx="600075" cy="901700"/>
            <a:chOff x="1240" y="2682"/>
            <a:chExt cx="378" cy="568"/>
          </a:xfrm>
        </p:grpSpPr>
        <p:sp>
          <p:nvSpPr>
            <p:cNvPr id="58397" name="AutoShape 29">
              <a:extLst>
                <a:ext uri="{FF2B5EF4-FFF2-40B4-BE49-F238E27FC236}">
                  <a16:creationId xmlns:a16="http://schemas.microsoft.com/office/drawing/2014/main" id="{E900350E-452F-4B76-A5AA-3FA752E2548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8220000">
              <a:off x="1460" y="2918"/>
              <a:ext cx="158" cy="332"/>
            </a:xfrm>
            <a:prstGeom prst="triangle">
              <a:avLst>
                <a:gd name="adj" fmla="val 49995"/>
              </a:avLst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8398" name="AutoShape 30">
              <a:extLst>
                <a:ext uri="{FF2B5EF4-FFF2-40B4-BE49-F238E27FC236}">
                  <a16:creationId xmlns:a16="http://schemas.microsoft.com/office/drawing/2014/main" id="{0A37526F-5F92-4C42-9711-1228B65C1CF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9020000" flipH="1">
              <a:off x="1240" y="2682"/>
              <a:ext cx="160" cy="328"/>
            </a:xfrm>
            <a:prstGeom prst="triangle">
              <a:avLst>
                <a:gd name="adj" fmla="val 49995"/>
              </a:avLst>
            </a:prstGeom>
            <a:solidFill>
              <a:srgbClr val="FF0033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58399" name="Group 31">
            <a:extLst>
              <a:ext uri="{FF2B5EF4-FFF2-40B4-BE49-F238E27FC236}">
                <a16:creationId xmlns:a16="http://schemas.microsoft.com/office/drawing/2014/main" id="{F6F785D6-8B91-482D-BFAA-DA48F52E0862}"/>
              </a:ext>
            </a:extLst>
          </p:cNvPr>
          <p:cNvGrpSpPr>
            <a:grpSpLocks/>
          </p:cNvGrpSpPr>
          <p:nvPr/>
        </p:nvGrpSpPr>
        <p:grpSpPr bwMode="auto">
          <a:xfrm rot="-10800000">
            <a:off x="2949575" y="2962275"/>
            <a:ext cx="1023938" cy="366713"/>
            <a:chOff x="1858" y="1866"/>
            <a:chExt cx="645" cy="231"/>
          </a:xfrm>
        </p:grpSpPr>
        <p:sp>
          <p:nvSpPr>
            <p:cNvPr id="58400" name="AutoShape 32">
              <a:extLst>
                <a:ext uri="{FF2B5EF4-FFF2-40B4-BE49-F238E27FC236}">
                  <a16:creationId xmlns:a16="http://schemas.microsoft.com/office/drawing/2014/main" id="{061F5BB6-82D7-405F-A8D4-EDE9EF11D55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4620000">
              <a:off x="2258" y="1779"/>
              <a:ext cx="158" cy="332"/>
            </a:xfrm>
            <a:prstGeom prst="triangle">
              <a:avLst>
                <a:gd name="adj" fmla="val 49995"/>
              </a:avLst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8401" name="AutoShape 33">
              <a:extLst>
                <a:ext uri="{FF2B5EF4-FFF2-40B4-BE49-F238E27FC236}">
                  <a16:creationId xmlns:a16="http://schemas.microsoft.com/office/drawing/2014/main" id="{B5BD14CE-C832-4F70-8D1E-67ED1FF0881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5420000" flipH="1">
              <a:off x="1941" y="1852"/>
              <a:ext cx="162" cy="328"/>
            </a:xfrm>
            <a:prstGeom prst="triangle">
              <a:avLst>
                <a:gd name="adj" fmla="val 49995"/>
              </a:avLst>
            </a:prstGeom>
            <a:solidFill>
              <a:srgbClr val="FF0033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58402" name="Rectangle 34">
            <a:extLst>
              <a:ext uri="{FF2B5EF4-FFF2-40B4-BE49-F238E27FC236}">
                <a16:creationId xmlns:a16="http://schemas.microsoft.com/office/drawing/2014/main" id="{CF80343E-3E4F-4C41-B9C5-710BA2D0E7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264650" cy="595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sk-SK" altLang="cs-CZ" sz="3300" b="0"/>
              <a:t>Směr indukční čáry ukazuje v daném místě magnetka:</a:t>
            </a:r>
            <a:endParaRPr lang="sk-SK" altLang="cs-CZ" sz="330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0EB3ED1D-F374-4A50-A938-24535F43EB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400" y="929400"/>
            <a:ext cx="4997450" cy="595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sk-SK" altLang="cs-CZ" sz="3300" b="0" dirty="0"/>
              <a:t>Permanentní (trvalý) magnet</a:t>
            </a:r>
            <a:endParaRPr lang="sk-SK" altLang="cs-CZ" sz="3300" dirty="0"/>
          </a:p>
        </p:txBody>
      </p:sp>
      <p:grpSp>
        <p:nvGrpSpPr>
          <p:cNvPr id="4140" name="Group 44">
            <a:extLst>
              <a:ext uri="{FF2B5EF4-FFF2-40B4-BE49-F238E27FC236}">
                <a16:creationId xmlns:a16="http://schemas.microsoft.com/office/drawing/2014/main" id="{E568106F-CBB6-4044-B37A-B8E80C602D89}"/>
              </a:ext>
            </a:extLst>
          </p:cNvPr>
          <p:cNvGrpSpPr>
            <a:grpSpLocks/>
          </p:cNvGrpSpPr>
          <p:nvPr/>
        </p:nvGrpSpPr>
        <p:grpSpPr bwMode="auto">
          <a:xfrm>
            <a:off x="1828800" y="2667000"/>
            <a:ext cx="5410200" cy="1219200"/>
            <a:chOff x="960" y="1632"/>
            <a:chExt cx="3408" cy="768"/>
          </a:xfrm>
        </p:grpSpPr>
        <p:sp>
          <p:nvSpPr>
            <p:cNvPr id="4138" name="AutoShape 42">
              <a:extLst>
                <a:ext uri="{FF2B5EF4-FFF2-40B4-BE49-F238E27FC236}">
                  <a16:creationId xmlns:a16="http://schemas.microsoft.com/office/drawing/2014/main" id="{4CD03818-FBF3-4425-A8D7-DFE49E6F6F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1632"/>
              <a:ext cx="1776" cy="768"/>
            </a:xfrm>
            <a:prstGeom prst="cube">
              <a:avLst>
                <a:gd name="adj" fmla="val 17639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139" name="AutoShape 43">
              <a:extLst>
                <a:ext uri="{FF2B5EF4-FFF2-40B4-BE49-F238E27FC236}">
                  <a16:creationId xmlns:a16="http://schemas.microsoft.com/office/drawing/2014/main" id="{ADCAECC4-3BE6-490D-9FE0-EC1C1A7D98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2" y="1632"/>
              <a:ext cx="1776" cy="768"/>
            </a:xfrm>
            <a:prstGeom prst="cube">
              <a:avLst>
                <a:gd name="adj" fmla="val 17639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4150" name="Group 54">
            <a:extLst>
              <a:ext uri="{FF2B5EF4-FFF2-40B4-BE49-F238E27FC236}">
                <a16:creationId xmlns:a16="http://schemas.microsoft.com/office/drawing/2014/main" id="{6E9841F7-E0F1-437C-884F-D85C7AA5D578}"/>
              </a:ext>
            </a:extLst>
          </p:cNvPr>
          <p:cNvGrpSpPr>
            <a:grpSpLocks/>
          </p:cNvGrpSpPr>
          <p:nvPr/>
        </p:nvGrpSpPr>
        <p:grpSpPr bwMode="auto">
          <a:xfrm>
            <a:off x="55563" y="4038600"/>
            <a:ext cx="4090987" cy="2470150"/>
            <a:chOff x="35" y="2544"/>
            <a:chExt cx="2577" cy="1556"/>
          </a:xfrm>
        </p:grpSpPr>
        <p:sp>
          <p:nvSpPr>
            <p:cNvPr id="4141" name="Text Box 45">
              <a:extLst>
                <a:ext uri="{FF2B5EF4-FFF2-40B4-BE49-F238E27FC236}">
                  <a16:creationId xmlns:a16="http://schemas.microsoft.com/office/drawing/2014/main" id="{D347E727-3774-474B-8548-07533E08AD4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" y="3725"/>
              <a:ext cx="2577" cy="3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sk-SK" altLang="cs-CZ" sz="3300" b="0"/>
                <a:t>severní magnetický pól</a:t>
              </a:r>
            </a:p>
          </p:txBody>
        </p:sp>
        <p:sp>
          <p:nvSpPr>
            <p:cNvPr id="4142" name="Line 46">
              <a:extLst>
                <a:ext uri="{FF2B5EF4-FFF2-40B4-BE49-F238E27FC236}">
                  <a16:creationId xmlns:a16="http://schemas.microsoft.com/office/drawing/2014/main" id="{FB0896AC-E8AB-4E29-A360-7D800D0C53A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08" y="2544"/>
              <a:ext cx="288" cy="1182"/>
            </a:xfrm>
            <a:prstGeom prst="line">
              <a:avLst/>
            </a:prstGeom>
            <a:noFill/>
            <a:ln w="34925">
              <a:solidFill>
                <a:schemeClr val="tx1"/>
              </a:solidFill>
              <a:round/>
              <a:headEnd type="none" w="lg" len="lg"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4152" name="Group 56">
            <a:extLst>
              <a:ext uri="{FF2B5EF4-FFF2-40B4-BE49-F238E27FC236}">
                <a16:creationId xmlns:a16="http://schemas.microsoft.com/office/drawing/2014/main" id="{09F60E23-7D8B-4539-853D-FE6BD3647122}"/>
              </a:ext>
            </a:extLst>
          </p:cNvPr>
          <p:cNvGrpSpPr>
            <a:grpSpLocks/>
          </p:cNvGrpSpPr>
          <p:nvPr/>
        </p:nvGrpSpPr>
        <p:grpSpPr bwMode="auto">
          <a:xfrm>
            <a:off x="5276850" y="4038600"/>
            <a:ext cx="3624263" cy="2251075"/>
            <a:chOff x="3324" y="2544"/>
            <a:chExt cx="2283" cy="1418"/>
          </a:xfrm>
        </p:grpSpPr>
        <p:sp>
          <p:nvSpPr>
            <p:cNvPr id="4146" name="Text Box 50">
              <a:extLst>
                <a:ext uri="{FF2B5EF4-FFF2-40B4-BE49-F238E27FC236}">
                  <a16:creationId xmlns:a16="http://schemas.microsoft.com/office/drawing/2014/main" id="{E6B1F0F4-11D6-46D5-A246-8ED5A5AFDB9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24" y="3587"/>
              <a:ext cx="2283" cy="3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sk-SK" altLang="cs-CZ" sz="3300" b="0"/>
                <a:t>jižní magnetický pól</a:t>
              </a:r>
            </a:p>
          </p:txBody>
        </p:sp>
        <p:sp>
          <p:nvSpPr>
            <p:cNvPr id="4147" name="Line 51">
              <a:extLst>
                <a:ext uri="{FF2B5EF4-FFF2-40B4-BE49-F238E27FC236}">
                  <a16:creationId xmlns:a16="http://schemas.microsoft.com/office/drawing/2014/main" id="{FD74C90A-06F5-42AC-B25A-527E6C08A07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224" y="2544"/>
              <a:ext cx="267" cy="1067"/>
            </a:xfrm>
            <a:prstGeom prst="line">
              <a:avLst/>
            </a:prstGeom>
            <a:noFill/>
            <a:ln w="34925">
              <a:solidFill>
                <a:schemeClr val="tx1"/>
              </a:solidFill>
              <a:round/>
              <a:headEnd type="none" w="lg" len="lg"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4151" name="Group 55">
            <a:extLst>
              <a:ext uri="{FF2B5EF4-FFF2-40B4-BE49-F238E27FC236}">
                <a16:creationId xmlns:a16="http://schemas.microsoft.com/office/drawing/2014/main" id="{61F16535-B22E-48A1-A30F-8CF244245756}"/>
              </a:ext>
            </a:extLst>
          </p:cNvPr>
          <p:cNvGrpSpPr>
            <a:grpSpLocks/>
          </p:cNvGrpSpPr>
          <p:nvPr/>
        </p:nvGrpSpPr>
        <p:grpSpPr bwMode="auto">
          <a:xfrm>
            <a:off x="2919413" y="3970338"/>
            <a:ext cx="2660650" cy="1549400"/>
            <a:chOff x="1839" y="2501"/>
            <a:chExt cx="1676" cy="976"/>
          </a:xfrm>
        </p:grpSpPr>
        <p:sp>
          <p:nvSpPr>
            <p:cNvPr id="4148" name="Text Box 52">
              <a:extLst>
                <a:ext uri="{FF2B5EF4-FFF2-40B4-BE49-F238E27FC236}">
                  <a16:creationId xmlns:a16="http://schemas.microsoft.com/office/drawing/2014/main" id="{88BFE6A4-4B66-453B-BC90-0FFC9E6E3A0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39" y="3102"/>
              <a:ext cx="1676" cy="3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sk-SK" altLang="cs-CZ" sz="3300" b="0"/>
                <a:t>netečné pásmo</a:t>
              </a:r>
            </a:p>
          </p:txBody>
        </p:sp>
        <p:sp>
          <p:nvSpPr>
            <p:cNvPr id="4149" name="Line 53">
              <a:extLst>
                <a:ext uri="{FF2B5EF4-FFF2-40B4-BE49-F238E27FC236}">
                  <a16:creationId xmlns:a16="http://schemas.microsoft.com/office/drawing/2014/main" id="{B7CD9F88-D73F-468E-8624-29367F1D4E9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773" y="2501"/>
              <a:ext cx="26" cy="614"/>
            </a:xfrm>
            <a:prstGeom prst="line">
              <a:avLst/>
            </a:prstGeom>
            <a:noFill/>
            <a:ln w="34925">
              <a:solidFill>
                <a:schemeClr val="tx1"/>
              </a:solidFill>
              <a:round/>
              <a:headEnd type="none" w="lg" len="lg"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2" name="TextovéPole 1">
            <a:extLst>
              <a:ext uri="{FF2B5EF4-FFF2-40B4-BE49-F238E27FC236}">
                <a16:creationId xmlns:a16="http://schemas.microsoft.com/office/drawing/2014/main" id="{1C6473D2-D38C-4497-8016-869448C22675}"/>
              </a:ext>
            </a:extLst>
          </p:cNvPr>
          <p:cNvSpPr txBox="1"/>
          <p:nvPr/>
        </p:nvSpPr>
        <p:spPr>
          <a:xfrm>
            <a:off x="69086" y="422031"/>
            <a:ext cx="18453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b="0" dirty="0"/>
              <a:t>Zapiš si do sešitu: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4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4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396" name="Group 4">
            <a:extLst>
              <a:ext uri="{FF2B5EF4-FFF2-40B4-BE49-F238E27FC236}">
                <a16:creationId xmlns:a16="http://schemas.microsoft.com/office/drawing/2014/main" id="{26F40B5B-25C1-45F9-94BF-852416ECADAE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1241425" y="1128713"/>
            <a:ext cx="2852738" cy="595312"/>
            <a:chOff x="960" y="1632"/>
            <a:chExt cx="3408" cy="768"/>
          </a:xfrm>
        </p:grpSpPr>
        <p:sp>
          <p:nvSpPr>
            <p:cNvPr id="59397" name="AutoShape 5">
              <a:extLst>
                <a:ext uri="{FF2B5EF4-FFF2-40B4-BE49-F238E27FC236}">
                  <a16:creationId xmlns:a16="http://schemas.microsoft.com/office/drawing/2014/main" id="{7551A9C7-1369-4D22-9331-A1A472EF70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1632"/>
              <a:ext cx="1776" cy="768"/>
            </a:xfrm>
            <a:prstGeom prst="cube">
              <a:avLst>
                <a:gd name="adj" fmla="val 17639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9398" name="AutoShape 6">
              <a:extLst>
                <a:ext uri="{FF2B5EF4-FFF2-40B4-BE49-F238E27FC236}">
                  <a16:creationId xmlns:a16="http://schemas.microsoft.com/office/drawing/2014/main" id="{C820FA0E-4FBC-404F-AAB8-8C65F0EFE9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2" y="1632"/>
              <a:ext cx="1776" cy="768"/>
            </a:xfrm>
            <a:prstGeom prst="cube">
              <a:avLst>
                <a:gd name="adj" fmla="val 17639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59399" name="Group 7">
            <a:extLst>
              <a:ext uri="{FF2B5EF4-FFF2-40B4-BE49-F238E27FC236}">
                <a16:creationId xmlns:a16="http://schemas.microsoft.com/office/drawing/2014/main" id="{2B3BD433-4897-45B8-85CB-8CE2A8571DC5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5665788" y="4116387"/>
            <a:ext cx="2852738" cy="595313"/>
            <a:chOff x="960" y="1632"/>
            <a:chExt cx="3408" cy="768"/>
          </a:xfrm>
        </p:grpSpPr>
        <p:sp>
          <p:nvSpPr>
            <p:cNvPr id="59400" name="AutoShape 8">
              <a:extLst>
                <a:ext uri="{FF2B5EF4-FFF2-40B4-BE49-F238E27FC236}">
                  <a16:creationId xmlns:a16="http://schemas.microsoft.com/office/drawing/2014/main" id="{5C1A70F7-DF24-4706-A91C-FB1EE3F615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1632"/>
              <a:ext cx="1776" cy="768"/>
            </a:xfrm>
            <a:prstGeom prst="cube">
              <a:avLst>
                <a:gd name="adj" fmla="val 17639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9401" name="AutoShape 9">
              <a:extLst>
                <a:ext uri="{FF2B5EF4-FFF2-40B4-BE49-F238E27FC236}">
                  <a16:creationId xmlns:a16="http://schemas.microsoft.com/office/drawing/2014/main" id="{0A7F07A0-E81F-48D5-9FD0-4F3C237431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2" y="1632"/>
              <a:ext cx="1776" cy="768"/>
            </a:xfrm>
            <a:prstGeom prst="cube">
              <a:avLst>
                <a:gd name="adj" fmla="val 17639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59402" name="Group 10">
            <a:extLst>
              <a:ext uri="{FF2B5EF4-FFF2-40B4-BE49-F238E27FC236}">
                <a16:creationId xmlns:a16="http://schemas.microsoft.com/office/drawing/2014/main" id="{4FC72D59-0094-4F2F-BF34-0962201ED2B1}"/>
              </a:ext>
            </a:extLst>
          </p:cNvPr>
          <p:cNvGrpSpPr>
            <a:grpSpLocks/>
          </p:cNvGrpSpPr>
          <p:nvPr/>
        </p:nvGrpSpPr>
        <p:grpSpPr bwMode="auto">
          <a:xfrm rot="10800000">
            <a:off x="4483100" y="5133975"/>
            <a:ext cx="390525" cy="1724025"/>
            <a:chOff x="3994" y="1688"/>
            <a:chExt cx="246" cy="1086"/>
          </a:xfrm>
        </p:grpSpPr>
        <p:sp>
          <p:nvSpPr>
            <p:cNvPr id="59403" name="AutoShape 11">
              <a:extLst>
                <a:ext uri="{FF2B5EF4-FFF2-40B4-BE49-F238E27FC236}">
                  <a16:creationId xmlns:a16="http://schemas.microsoft.com/office/drawing/2014/main" id="{743AF5CF-51CE-4FC4-81EC-28C9CBF3670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48487" flipH="1">
              <a:off x="3994" y="2232"/>
              <a:ext cx="246" cy="542"/>
            </a:xfrm>
            <a:prstGeom prst="triangle">
              <a:avLst>
                <a:gd name="adj" fmla="val 49995"/>
              </a:avLst>
            </a:prstGeom>
            <a:solidFill>
              <a:srgbClr val="FF0033"/>
            </a:solidFill>
            <a:ln w="12700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9200" prstMaterial="legacyMatte">
              <a:bevelT w="13500" h="13500" prst="angle"/>
              <a:bevelB w="13500" h="13500" prst="angle"/>
              <a:extrusionClr>
                <a:srgbClr val="FF0033"/>
              </a:extrusionClr>
              <a:contourClr>
                <a:srgbClr val="FF0033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cs-CZ"/>
            </a:p>
          </p:txBody>
        </p:sp>
        <p:sp>
          <p:nvSpPr>
            <p:cNvPr id="59404" name="AutoShape 12">
              <a:extLst>
                <a:ext uri="{FF2B5EF4-FFF2-40B4-BE49-F238E27FC236}">
                  <a16:creationId xmlns:a16="http://schemas.microsoft.com/office/drawing/2014/main" id="{875D6A61-0D48-47FA-ACC6-F78CCF86DA7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10848487" flipH="1" flipV="1">
              <a:off x="3994" y="1688"/>
              <a:ext cx="246" cy="542"/>
            </a:xfrm>
            <a:prstGeom prst="triangle">
              <a:avLst>
                <a:gd name="adj" fmla="val 49995"/>
              </a:avLst>
            </a:prstGeom>
            <a:solidFill>
              <a:srgbClr val="3399FF"/>
            </a:solidFill>
            <a:ln w="12700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9200" prstMaterial="legacyMatte">
              <a:bevelT w="13500" h="13500" prst="angle"/>
              <a:bevelB w="13500" h="13500" prst="angle"/>
              <a:extrusionClr>
                <a:srgbClr val="3399FF"/>
              </a:extrusionClr>
              <a:contourClr>
                <a:srgbClr val="3399FF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cs-CZ"/>
            </a:p>
          </p:txBody>
        </p:sp>
      </p:grpSp>
      <p:grpSp>
        <p:nvGrpSpPr>
          <p:cNvPr id="59405" name="Group 13">
            <a:extLst>
              <a:ext uri="{FF2B5EF4-FFF2-40B4-BE49-F238E27FC236}">
                <a16:creationId xmlns:a16="http://schemas.microsoft.com/office/drawing/2014/main" id="{E1108F4A-6E18-4287-A392-A0981748D97D}"/>
              </a:ext>
            </a:extLst>
          </p:cNvPr>
          <p:cNvGrpSpPr>
            <a:grpSpLocks/>
          </p:cNvGrpSpPr>
          <p:nvPr/>
        </p:nvGrpSpPr>
        <p:grpSpPr bwMode="auto">
          <a:xfrm>
            <a:off x="4411663" y="2587625"/>
            <a:ext cx="390525" cy="1724025"/>
            <a:chOff x="3994" y="1688"/>
            <a:chExt cx="246" cy="1086"/>
          </a:xfrm>
        </p:grpSpPr>
        <p:sp>
          <p:nvSpPr>
            <p:cNvPr id="59406" name="AutoShape 14">
              <a:extLst>
                <a:ext uri="{FF2B5EF4-FFF2-40B4-BE49-F238E27FC236}">
                  <a16:creationId xmlns:a16="http://schemas.microsoft.com/office/drawing/2014/main" id="{AA29A14F-426F-4BFD-9DCD-B99EFE0A09F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48487" flipH="1">
              <a:off x="3994" y="2232"/>
              <a:ext cx="246" cy="542"/>
            </a:xfrm>
            <a:prstGeom prst="triangle">
              <a:avLst>
                <a:gd name="adj" fmla="val 49995"/>
              </a:avLst>
            </a:prstGeom>
            <a:solidFill>
              <a:srgbClr val="FF0033"/>
            </a:solidFill>
            <a:ln w="12700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9200" prstMaterial="legacyMatte">
              <a:bevelT w="13500" h="13500" prst="angle"/>
              <a:bevelB w="13500" h="13500" prst="angle"/>
              <a:extrusionClr>
                <a:srgbClr val="FF0033"/>
              </a:extrusionClr>
              <a:contourClr>
                <a:srgbClr val="FF0033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cs-CZ"/>
            </a:p>
          </p:txBody>
        </p:sp>
        <p:sp>
          <p:nvSpPr>
            <p:cNvPr id="59407" name="AutoShape 15">
              <a:extLst>
                <a:ext uri="{FF2B5EF4-FFF2-40B4-BE49-F238E27FC236}">
                  <a16:creationId xmlns:a16="http://schemas.microsoft.com/office/drawing/2014/main" id="{43EC1D49-44FE-45BA-9808-25B3135B931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10848487" flipH="1" flipV="1">
              <a:off x="3994" y="1688"/>
              <a:ext cx="246" cy="542"/>
            </a:xfrm>
            <a:prstGeom prst="triangle">
              <a:avLst>
                <a:gd name="adj" fmla="val 49995"/>
              </a:avLst>
            </a:prstGeom>
            <a:solidFill>
              <a:srgbClr val="3399FF"/>
            </a:solidFill>
            <a:ln w="12700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9200" prstMaterial="legacyMatte">
              <a:bevelT w="13500" h="13500" prst="angle"/>
              <a:bevelB w="13500" h="13500" prst="angle"/>
              <a:extrusionClr>
                <a:srgbClr val="3399FF"/>
              </a:extrusionClr>
              <a:contourClr>
                <a:srgbClr val="3399FF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cs-CZ"/>
            </a:p>
          </p:txBody>
        </p:sp>
      </p:grpSp>
      <p:grpSp>
        <p:nvGrpSpPr>
          <p:cNvPr id="59408" name="Group 16">
            <a:extLst>
              <a:ext uri="{FF2B5EF4-FFF2-40B4-BE49-F238E27FC236}">
                <a16:creationId xmlns:a16="http://schemas.microsoft.com/office/drawing/2014/main" id="{3103AD4E-7B0A-4619-B0EF-F7C6D587EEF5}"/>
              </a:ext>
            </a:extLst>
          </p:cNvPr>
          <p:cNvGrpSpPr>
            <a:grpSpLocks/>
          </p:cNvGrpSpPr>
          <p:nvPr/>
        </p:nvGrpSpPr>
        <p:grpSpPr bwMode="auto">
          <a:xfrm rot="10667106">
            <a:off x="4392613" y="1931988"/>
            <a:ext cx="390525" cy="1724025"/>
            <a:chOff x="3994" y="1688"/>
            <a:chExt cx="246" cy="1086"/>
          </a:xfrm>
        </p:grpSpPr>
        <p:sp>
          <p:nvSpPr>
            <p:cNvPr id="59409" name="AutoShape 17">
              <a:extLst>
                <a:ext uri="{FF2B5EF4-FFF2-40B4-BE49-F238E27FC236}">
                  <a16:creationId xmlns:a16="http://schemas.microsoft.com/office/drawing/2014/main" id="{8D71E47A-0154-4B4B-82E3-6AADA51F070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48487" flipH="1">
              <a:off x="3994" y="2232"/>
              <a:ext cx="246" cy="542"/>
            </a:xfrm>
            <a:prstGeom prst="triangle">
              <a:avLst>
                <a:gd name="adj" fmla="val 49995"/>
              </a:avLst>
            </a:prstGeom>
            <a:solidFill>
              <a:srgbClr val="FF0033"/>
            </a:solidFill>
            <a:ln w="12700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9200" prstMaterial="legacyMatte">
              <a:bevelT w="13500" h="13500" prst="angle"/>
              <a:bevelB w="13500" h="13500" prst="angle"/>
              <a:extrusionClr>
                <a:srgbClr val="FF0033"/>
              </a:extrusionClr>
              <a:contourClr>
                <a:srgbClr val="FF0033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cs-CZ"/>
            </a:p>
          </p:txBody>
        </p:sp>
        <p:sp>
          <p:nvSpPr>
            <p:cNvPr id="59410" name="AutoShape 18">
              <a:extLst>
                <a:ext uri="{FF2B5EF4-FFF2-40B4-BE49-F238E27FC236}">
                  <a16:creationId xmlns:a16="http://schemas.microsoft.com/office/drawing/2014/main" id="{7B1A9D89-61D7-45FE-B226-826554CD754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10848487" flipH="1" flipV="1">
              <a:off x="3994" y="1688"/>
              <a:ext cx="246" cy="542"/>
            </a:xfrm>
            <a:prstGeom prst="triangle">
              <a:avLst>
                <a:gd name="adj" fmla="val 49995"/>
              </a:avLst>
            </a:prstGeom>
            <a:solidFill>
              <a:srgbClr val="3399FF"/>
            </a:solidFill>
            <a:ln w="12700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9200" prstMaterial="legacyMatte">
              <a:bevelT w="13500" h="13500" prst="angle"/>
              <a:bevelB w="13500" h="13500" prst="angle"/>
              <a:extrusionClr>
                <a:srgbClr val="3399FF"/>
              </a:extrusionClr>
              <a:contourClr>
                <a:srgbClr val="3399FF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cs-CZ"/>
            </a:p>
          </p:txBody>
        </p:sp>
      </p:grpSp>
      <p:sp>
        <p:nvSpPr>
          <p:cNvPr id="59411" name="Text Box 19">
            <a:extLst>
              <a:ext uri="{FF2B5EF4-FFF2-40B4-BE49-F238E27FC236}">
                <a16:creationId xmlns:a16="http://schemas.microsoft.com/office/drawing/2014/main" id="{8826ABFC-85D6-42A6-81F8-B76C12C4C1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67313" y="217488"/>
            <a:ext cx="3584575" cy="4570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0"/>
              <a:t>Těleso z feromagnetické látky se po vložení do magnetického pole stává magnetem.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3.06358E-6 L -0.47309 0.0296 " pathEditMode="relative" ptsTypes="AA">
                                      <p:cBhvr>
                                        <p:cTn id="6" dur="2000" fill="hold"/>
                                        <p:tgtEl>
                                          <p:spTgt spid="593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94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9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9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8" presetClass="emp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15" dur="2000" fill="hold"/>
                                        <p:tgtEl>
                                          <p:spTgt spid="5940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100" fill="hold"/>
                                        <p:tgtEl>
                                          <p:spTgt spid="594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9" dur="100" fill="hold"/>
                                        <p:tgtEl>
                                          <p:spTgt spid="594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0" dur="100" fill="hold"/>
                                        <p:tgtEl>
                                          <p:spTgt spid="594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100" fill="hold"/>
                                        <p:tgtEl>
                                          <p:spTgt spid="5940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940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940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940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940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94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94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94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8" presetClass="emp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35" dur="2000" fill="hold"/>
                                        <p:tgtEl>
                                          <p:spTgt spid="5940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7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" dur="100" fill="hold"/>
                                        <p:tgtEl>
                                          <p:spTgt spid="594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9" dur="100" fill="hold"/>
                                        <p:tgtEl>
                                          <p:spTgt spid="594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0" dur="100" fill="hold"/>
                                        <p:tgtEl>
                                          <p:spTgt spid="594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" dur="100" fill="hold"/>
                                        <p:tgtEl>
                                          <p:spTgt spid="5940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4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940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940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940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940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594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94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94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8" presetClass="emp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55" dur="2000" fill="hold"/>
                                        <p:tgtEl>
                                          <p:spTgt spid="5940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7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8" dur="100" fill="hold"/>
                                        <p:tgtEl>
                                          <p:spTgt spid="594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9" dur="100" fill="hold"/>
                                        <p:tgtEl>
                                          <p:spTgt spid="594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0" dur="100" fill="hold"/>
                                        <p:tgtEl>
                                          <p:spTgt spid="594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100" fill="hold"/>
                                        <p:tgtEl>
                                          <p:spTgt spid="5940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6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940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940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940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940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59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41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31" name="Text Box 7">
            <a:extLst>
              <a:ext uri="{FF2B5EF4-FFF2-40B4-BE49-F238E27FC236}">
                <a16:creationId xmlns:a16="http://schemas.microsoft.com/office/drawing/2014/main" id="{219206E1-CADA-4FAE-A533-E36B55CC1E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843" y="948690"/>
            <a:ext cx="8506313" cy="5909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altLang="cs-CZ" sz="2800" b="0" dirty="0"/>
              <a:t>Magnetická síla působí pouze na některé látky.</a:t>
            </a:r>
          </a:p>
          <a:p>
            <a:pPr algn="l">
              <a:spcBef>
                <a:spcPct val="50000"/>
              </a:spcBef>
            </a:pPr>
            <a:r>
              <a:rPr lang="cs-CZ" altLang="cs-CZ" sz="2800" b="0" dirty="0"/>
              <a:t>Tyto látky se nazývají </a:t>
            </a:r>
            <a:r>
              <a:rPr lang="cs-CZ" altLang="cs-CZ" sz="2800" b="0" dirty="0">
                <a:solidFill>
                  <a:srgbClr val="FF0000"/>
                </a:solidFill>
              </a:rPr>
              <a:t>feromagnetické</a:t>
            </a:r>
            <a:r>
              <a:rPr lang="cs-CZ" altLang="cs-CZ" sz="2800" b="0" dirty="0"/>
              <a:t>.</a:t>
            </a:r>
          </a:p>
          <a:p>
            <a:pPr algn="l">
              <a:spcBef>
                <a:spcPct val="50000"/>
              </a:spcBef>
            </a:pPr>
            <a:r>
              <a:rPr lang="cs-CZ" altLang="cs-CZ" sz="2800" b="0" dirty="0"/>
              <a:t>Feromagnetické látky obsahují </a:t>
            </a:r>
            <a:r>
              <a:rPr lang="cs-CZ" altLang="cs-CZ" sz="2800" b="0" dirty="0">
                <a:solidFill>
                  <a:srgbClr val="B549D7"/>
                </a:solidFill>
              </a:rPr>
              <a:t>železo, kobalt nebo nikl</a:t>
            </a:r>
            <a:r>
              <a:rPr lang="cs-CZ" altLang="cs-CZ" sz="2800" b="0" dirty="0"/>
              <a:t>.</a:t>
            </a:r>
          </a:p>
          <a:p>
            <a:pPr algn="l">
              <a:spcBef>
                <a:spcPct val="50000"/>
              </a:spcBef>
            </a:pPr>
            <a:r>
              <a:rPr lang="cs-CZ" altLang="cs-CZ" sz="2800" b="0" dirty="0"/>
              <a:t>Feromagnetické látky vložené do magnetického pole jiného magnetu se samy stávají magnetem - </a:t>
            </a:r>
            <a:r>
              <a:rPr lang="cs-CZ" altLang="cs-CZ" sz="2800" b="0" dirty="0">
                <a:solidFill>
                  <a:srgbClr val="FF0000"/>
                </a:solidFill>
              </a:rPr>
              <a:t>magnetizace</a:t>
            </a:r>
          </a:p>
          <a:p>
            <a:pPr algn="l">
              <a:spcBef>
                <a:spcPct val="50000"/>
              </a:spcBef>
            </a:pPr>
            <a:r>
              <a:rPr lang="cs-CZ" altLang="cs-CZ" sz="2800" b="0" dirty="0"/>
              <a:t>Tato změna může být dočasná - magneticky měkké látky</a:t>
            </a:r>
          </a:p>
          <a:p>
            <a:pPr algn="l">
              <a:spcBef>
                <a:spcPct val="50000"/>
              </a:spcBef>
            </a:pPr>
            <a:r>
              <a:rPr lang="cs-CZ" altLang="cs-CZ" sz="2800" b="0" dirty="0"/>
              <a:t> nebo trvalá - magneticky tvrdé látky.</a:t>
            </a:r>
          </a:p>
          <a:p>
            <a:pPr algn="l">
              <a:spcBef>
                <a:spcPct val="50000"/>
              </a:spcBef>
            </a:pPr>
            <a:r>
              <a:rPr lang="cs-CZ" altLang="cs-CZ" sz="2800" b="0" dirty="0"/>
              <a:t>Mezi magnetem a dočasně zmagnetizovanou látkou působí vždy pouze přitažlivá síla.</a:t>
            </a:r>
          </a:p>
          <a:p>
            <a:pPr algn="l">
              <a:spcBef>
                <a:spcPct val="50000"/>
              </a:spcBef>
            </a:pPr>
            <a:endParaRPr lang="cs-CZ" altLang="cs-CZ" sz="2800" b="0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AB70BE68-293F-482C-A014-C071C005E835}"/>
              </a:ext>
            </a:extLst>
          </p:cNvPr>
          <p:cNvSpPr txBox="1"/>
          <p:nvPr/>
        </p:nvSpPr>
        <p:spPr>
          <a:xfrm>
            <a:off x="0" y="422031"/>
            <a:ext cx="18453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b="0" dirty="0"/>
              <a:t>Zapiš si do sešitu:</a:t>
            </a:r>
          </a:p>
        </p:txBody>
      </p:sp>
    </p:spTree>
    <p:extLst>
      <p:ext uri="{BB962C8B-B14F-4D97-AF65-F5344CB8AC3E}">
        <p14:creationId xmlns:p14="http://schemas.microsoft.com/office/powerpoint/2010/main" val="326526137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22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22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22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22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22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22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22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808B962A-B041-40E6-AC98-9D4CAFD5E7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081" y="766762"/>
            <a:ext cx="4881563" cy="595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sk-SK" altLang="cs-CZ" sz="3300" b="0" dirty="0" err="1"/>
              <a:t>Mezinárodní</a:t>
            </a:r>
            <a:r>
              <a:rPr lang="sk-SK" altLang="cs-CZ" sz="3300" b="0" dirty="0"/>
              <a:t> označení </a:t>
            </a:r>
            <a:r>
              <a:rPr lang="sk-SK" altLang="cs-CZ" sz="3300" b="0" dirty="0" err="1"/>
              <a:t>pólů</a:t>
            </a:r>
            <a:r>
              <a:rPr lang="sk-SK" altLang="cs-CZ" sz="3300" b="0" dirty="0"/>
              <a:t>:</a:t>
            </a:r>
            <a:endParaRPr lang="sk-SK" altLang="cs-CZ" sz="3300" dirty="0"/>
          </a:p>
        </p:txBody>
      </p:sp>
      <p:grpSp>
        <p:nvGrpSpPr>
          <p:cNvPr id="5123" name="Group 3">
            <a:extLst>
              <a:ext uri="{FF2B5EF4-FFF2-40B4-BE49-F238E27FC236}">
                <a16:creationId xmlns:a16="http://schemas.microsoft.com/office/drawing/2014/main" id="{245A938C-8784-4357-B139-0DA63CFA03B2}"/>
              </a:ext>
            </a:extLst>
          </p:cNvPr>
          <p:cNvGrpSpPr>
            <a:grpSpLocks/>
          </p:cNvGrpSpPr>
          <p:nvPr/>
        </p:nvGrpSpPr>
        <p:grpSpPr bwMode="auto">
          <a:xfrm>
            <a:off x="1828800" y="2667000"/>
            <a:ext cx="5410200" cy="1219200"/>
            <a:chOff x="960" y="1632"/>
            <a:chExt cx="3408" cy="768"/>
          </a:xfrm>
        </p:grpSpPr>
        <p:sp>
          <p:nvSpPr>
            <p:cNvPr id="5124" name="AutoShape 4">
              <a:extLst>
                <a:ext uri="{FF2B5EF4-FFF2-40B4-BE49-F238E27FC236}">
                  <a16:creationId xmlns:a16="http://schemas.microsoft.com/office/drawing/2014/main" id="{08FBBF3D-6932-4F6B-91B1-7F1B7CCECC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1632"/>
              <a:ext cx="1776" cy="768"/>
            </a:xfrm>
            <a:prstGeom prst="cube">
              <a:avLst>
                <a:gd name="adj" fmla="val 17639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25" name="AutoShape 5">
              <a:extLst>
                <a:ext uri="{FF2B5EF4-FFF2-40B4-BE49-F238E27FC236}">
                  <a16:creationId xmlns:a16="http://schemas.microsoft.com/office/drawing/2014/main" id="{E9C6040D-7E41-42AC-BA1C-925116806B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2" y="1632"/>
              <a:ext cx="1776" cy="768"/>
            </a:xfrm>
            <a:prstGeom prst="cube">
              <a:avLst>
                <a:gd name="adj" fmla="val 17639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5135" name="Group 15">
            <a:extLst>
              <a:ext uri="{FF2B5EF4-FFF2-40B4-BE49-F238E27FC236}">
                <a16:creationId xmlns:a16="http://schemas.microsoft.com/office/drawing/2014/main" id="{31A320FF-5995-422C-A38A-609F79F61A7D}"/>
              </a:ext>
            </a:extLst>
          </p:cNvPr>
          <p:cNvGrpSpPr>
            <a:grpSpLocks/>
          </p:cNvGrpSpPr>
          <p:nvPr/>
        </p:nvGrpSpPr>
        <p:grpSpPr bwMode="auto">
          <a:xfrm>
            <a:off x="417513" y="4038600"/>
            <a:ext cx="2371725" cy="1747838"/>
            <a:chOff x="263" y="2544"/>
            <a:chExt cx="1494" cy="1101"/>
          </a:xfrm>
        </p:grpSpPr>
        <p:sp>
          <p:nvSpPr>
            <p:cNvPr id="5126" name="Text Box 6">
              <a:extLst>
                <a:ext uri="{FF2B5EF4-FFF2-40B4-BE49-F238E27FC236}">
                  <a16:creationId xmlns:a16="http://schemas.microsoft.com/office/drawing/2014/main" id="{25A6351E-BF14-4641-B041-A46F4A421F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3" y="3270"/>
              <a:ext cx="1494" cy="3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sk-SK" altLang="cs-CZ" sz="3300" b="0" i="1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N</a:t>
              </a:r>
              <a:r>
                <a:rPr lang="sk-SK" altLang="cs-CZ" sz="3300" b="0"/>
                <a:t>orth - sever</a:t>
              </a:r>
            </a:p>
          </p:txBody>
        </p:sp>
        <p:sp>
          <p:nvSpPr>
            <p:cNvPr id="5127" name="Line 7">
              <a:extLst>
                <a:ext uri="{FF2B5EF4-FFF2-40B4-BE49-F238E27FC236}">
                  <a16:creationId xmlns:a16="http://schemas.microsoft.com/office/drawing/2014/main" id="{CA3D135C-9F83-45F6-B034-201BE3DA794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08" y="2544"/>
              <a:ext cx="288" cy="576"/>
            </a:xfrm>
            <a:prstGeom prst="line">
              <a:avLst/>
            </a:prstGeom>
            <a:noFill/>
            <a:ln w="34925">
              <a:solidFill>
                <a:schemeClr val="tx1"/>
              </a:solidFill>
              <a:round/>
              <a:headEnd type="none" w="lg" len="lg"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5128" name="WordArt 8">
            <a:extLst>
              <a:ext uri="{FF2B5EF4-FFF2-40B4-BE49-F238E27FC236}">
                <a16:creationId xmlns:a16="http://schemas.microsoft.com/office/drawing/2014/main" id="{32B38219-1E97-4EAA-ADE4-6D82BD9FA91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981200" y="3048000"/>
            <a:ext cx="728663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6185"/>
              </a:avLst>
            </a:prstTxWarp>
          </a:bodyPr>
          <a:lstStyle/>
          <a:p>
            <a:r>
              <a:rPr lang="cs-CZ" sz="36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/>
                  </a:outerShdw>
                </a:effectLst>
                <a:latin typeface="Arial Black" panose="020B0A04020102020204" pitchFamily="34" charset="0"/>
              </a:rPr>
              <a:t>N</a:t>
            </a:r>
          </a:p>
        </p:txBody>
      </p:sp>
      <p:sp>
        <p:nvSpPr>
          <p:cNvPr id="5129" name="WordArt 9">
            <a:extLst>
              <a:ext uri="{FF2B5EF4-FFF2-40B4-BE49-F238E27FC236}">
                <a16:creationId xmlns:a16="http://schemas.microsoft.com/office/drawing/2014/main" id="{95B4F481-A5CA-4227-B1F5-FA1D9AF4232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6053138" y="3048000"/>
            <a:ext cx="728662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6185"/>
              </a:avLst>
            </a:prstTxWarp>
          </a:bodyPr>
          <a:lstStyle/>
          <a:p>
            <a:r>
              <a:rPr lang="cs-CZ" sz="36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/>
                  </a:outerShdw>
                </a:effectLst>
                <a:latin typeface="Arial Black" panose="020B0A04020102020204" pitchFamily="34" charset="0"/>
              </a:rPr>
              <a:t>S</a:t>
            </a:r>
          </a:p>
        </p:txBody>
      </p:sp>
      <p:grpSp>
        <p:nvGrpSpPr>
          <p:cNvPr id="5136" name="Group 16">
            <a:extLst>
              <a:ext uri="{FF2B5EF4-FFF2-40B4-BE49-F238E27FC236}">
                <a16:creationId xmlns:a16="http://schemas.microsoft.com/office/drawing/2014/main" id="{6E86CDC1-EF2F-4C9D-B659-A25BDEC7B53E}"/>
              </a:ext>
            </a:extLst>
          </p:cNvPr>
          <p:cNvGrpSpPr>
            <a:grpSpLocks/>
          </p:cNvGrpSpPr>
          <p:nvPr/>
        </p:nvGrpSpPr>
        <p:grpSpPr bwMode="auto">
          <a:xfrm>
            <a:off x="5745163" y="4038600"/>
            <a:ext cx="1928812" cy="1690688"/>
            <a:chOff x="3619" y="2544"/>
            <a:chExt cx="1215" cy="1065"/>
          </a:xfrm>
        </p:grpSpPr>
        <p:sp>
          <p:nvSpPr>
            <p:cNvPr id="5131" name="Line 11">
              <a:extLst>
                <a:ext uri="{FF2B5EF4-FFF2-40B4-BE49-F238E27FC236}">
                  <a16:creationId xmlns:a16="http://schemas.microsoft.com/office/drawing/2014/main" id="{150B8A99-8AC9-47CC-A98E-8758C17AEE9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224" y="2544"/>
              <a:ext cx="144" cy="624"/>
            </a:xfrm>
            <a:prstGeom prst="line">
              <a:avLst/>
            </a:prstGeom>
            <a:noFill/>
            <a:ln w="34925">
              <a:solidFill>
                <a:schemeClr val="tx1"/>
              </a:solidFill>
              <a:round/>
              <a:headEnd type="none" w="lg" len="lg"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34" name="Text Box 14">
              <a:extLst>
                <a:ext uri="{FF2B5EF4-FFF2-40B4-BE49-F238E27FC236}">
                  <a16:creationId xmlns:a16="http://schemas.microsoft.com/office/drawing/2014/main" id="{FE8CE002-D21B-4AF2-9B5A-45259BD1C6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19" y="3234"/>
              <a:ext cx="1215" cy="3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sk-SK" altLang="cs-CZ" sz="3300" b="0" i="1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S</a:t>
              </a:r>
              <a:r>
                <a:rPr lang="sk-SK" altLang="cs-CZ" sz="3300" b="0"/>
                <a:t>outh - jih</a:t>
              </a:r>
            </a:p>
          </p:txBody>
        </p:sp>
      </p:grp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A14E5BAE-9DE9-4B79-882C-DFB6DEC555CF}"/>
              </a:ext>
            </a:extLst>
          </p:cNvPr>
          <p:cNvSpPr txBox="1"/>
          <p:nvPr/>
        </p:nvSpPr>
        <p:spPr>
          <a:xfrm>
            <a:off x="69086" y="422031"/>
            <a:ext cx="18453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b="0" dirty="0"/>
              <a:t>Zapiš si do sešitu: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5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9" name="Oval 15">
            <a:extLst>
              <a:ext uri="{FF2B5EF4-FFF2-40B4-BE49-F238E27FC236}">
                <a16:creationId xmlns:a16="http://schemas.microsoft.com/office/drawing/2014/main" id="{AC66ED1F-A733-4757-B27E-97F2898162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200" y="966788"/>
            <a:ext cx="8534400" cy="4824412"/>
          </a:xfrm>
          <a:prstGeom prst="ellipse">
            <a:avLst/>
          </a:prstGeom>
          <a:pattFill prst="smConfetti">
            <a:fgClr>
              <a:schemeClr val="bg2"/>
            </a:fgClr>
            <a:bgClr>
              <a:srgbClr val="FFFF99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266" name="Rectangle 2">
            <a:extLst>
              <a:ext uri="{FF2B5EF4-FFF2-40B4-BE49-F238E27FC236}">
                <a16:creationId xmlns:a16="http://schemas.microsoft.com/office/drawing/2014/main" id="{9CD5E301-22B9-4E1C-B05E-5BC8B94340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600" y="119063"/>
            <a:ext cx="5056188" cy="595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sk-SK" altLang="cs-CZ" sz="3300" b="0"/>
              <a:t>V okolí magnetu se nachází: </a:t>
            </a:r>
          </a:p>
        </p:txBody>
      </p:sp>
      <p:grpSp>
        <p:nvGrpSpPr>
          <p:cNvPr id="11281" name="Group 17">
            <a:extLst>
              <a:ext uri="{FF2B5EF4-FFF2-40B4-BE49-F238E27FC236}">
                <a16:creationId xmlns:a16="http://schemas.microsoft.com/office/drawing/2014/main" id="{FE978A89-07B3-4E9D-BC7D-4AD1C9C31792}"/>
              </a:ext>
            </a:extLst>
          </p:cNvPr>
          <p:cNvGrpSpPr>
            <a:grpSpLocks/>
          </p:cNvGrpSpPr>
          <p:nvPr/>
        </p:nvGrpSpPr>
        <p:grpSpPr bwMode="auto">
          <a:xfrm>
            <a:off x="1828800" y="2667000"/>
            <a:ext cx="5410200" cy="1219200"/>
            <a:chOff x="1152" y="1680"/>
            <a:chExt cx="3408" cy="768"/>
          </a:xfrm>
        </p:grpSpPr>
        <p:grpSp>
          <p:nvGrpSpPr>
            <p:cNvPr id="11267" name="Group 3">
              <a:extLst>
                <a:ext uri="{FF2B5EF4-FFF2-40B4-BE49-F238E27FC236}">
                  <a16:creationId xmlns:a16="http://schemas.microsoft.com/office/drawing/2014/main" id="{ECA6B225-9465-41AF-AF67-E933D4BADB6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52" y="1680"/>
              <a:ext cx="3408" cy="768"/>
              <a:chOff x="960" y="1632"/>
              <a:chExt cx="3408" cy="768"/>
            </a:xfrm>
          </p:grpSpPr>
          <p:sp>
            <p:nvSpPr>
              <p:cNvPr id="11268" name="AutoShape 4">
                <a:extLst>
                  <a:ext uri="{FF2B5EF4-FFF2-40B4-BE49-F238E27FC236}">
                    <a16:creationId xmlns:a16="http://schemas.microsoft.com/office/drawing/2014/main" id="{3CC4F3E3-EC35-45F9-84DC-1B83BCA227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60" y="1632"/>
                <a:ext cx="1776" cy="768"/>
              </a:xfrm>
              <a:prstGeom prst="cube">
                <a:avLst>
                  <a:gd name="adj" fmla="val 17639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1269" name="AutoShape 5">
                <a:extLst>
                  <a:ext uri="{FF2B5EF4-FFF2-40B4-BE49-F238E27FC236}">
                    <a16:creationId xmlns:a16="http://schemas.microsoft.com/office/drawing/2014/main" id="{DE21E688-997C-4919-B5A8-8EB06677CAD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92" y="1632"/>
                <a:ext cx="1776" cy="768"/>
              </a:xfrm>
              <a:prstGeom prst="cube">
                <a:avLst>
                  <a:gd name="adj" fmla="val 17639"/>
                </a:avLst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11272" name="WordArt 8">
              <a:extLst>
                <a:ext uri="{FF2B5EF4-FFF2-40B4-BE49-F238E27FC236}">
                  <a16:creationId xmlns:a16="http://schemas.microsoft.com/office/drawing/2014/main" id="{DDB7654B-513E-485D-A9AD-F6AA927903BF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248" y="1920"/>
              <a:ext cx="459" cy="40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46185"/>
                </a:avLst>
              </a:prstTxWarp>
            </a:bodyPr>
            <a:lstStyle/>
            <a:p>
              <a:r>
                <a:rPr lang="cs-CZ" sz="3600" i="1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>
                    <a:outerShdw dist="35921" dir="2700000" algn="ctr" rotWithShape="0">
                      <a:srgbClr val="808080"/>
                    </a:outerShdw>
                  </a:effectLst>
                  <a:latin typeface="Arial Black" panose="020B0A04020102020204" pitchFamily="34" charset="0"/>
                </a:rPr>
                <a:t>N</a:t>
              </a:r>
            </a:p>
          </p:txBody>
        </p:sp>
        <p:sp>
          <p:nvSpPr>
            <p:cNvPr id="11273" name="WordArt 9">
              <a:extLst>
                <a:ext uri="{FF2B5EF4-FFF2-40B4-BE49-F238E27FC236}">
                  <a16:creationId xmlns:a16="http://schemas.microsoft.com/office/drawing/2014/main" id="{08FEA268-C4BC-4E75-A335-415990438279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3813" y="1920"/>
              <a:ext cx="459" cy="40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46185"/>
                </a:avLst>
              </a:prstTxWarp>
            </a:bodyPr>
            <a:lstStyle/>
            <a:p>
              <a:r>
                <a:rPr lang="cs-CZ" sz="3600" i="1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>
                    <a:outerShdw dist="35921" dir="2700000" algn="ctr" rotWithShape="0">
                      <a:srgbClr val="808080"/>
                    </a:outerShdw>
                  </a:effectLst>
                  <a:latin typeface="Arial Black" panose="020B0A04020102020204" pitchFamily="34" charset="0"/>
                </a:rPr>
                <a:t>S</a:t>
              </a:r>
            </a:p>
          </p:txBody>
        </p:sp>
      </p:grpSp>
      <p:sp>
        <p:nvSpPr>
          <p:cNvPr id="11280" name="Rectangle 16">
            <a:extLst>
              <a:ext uri="{FF2B5EF4-FFF2-40B4-BE49-F238E27FC236}">
                <a16:creationId xmlns:a16="http://schemas.microsoft.com/office/drawing/2014/main" id="{787A9AE0-5A59-49E8-999B-B1645DE285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4488" y="5964238"/>
            <a:ext cx="3462337" cy="595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sk-SK" altLang="cs-CZ" sz="3300" b="0"/>
              <a:t>...magnetické pole.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1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1000"/>
                                        <p:tgtEl>
                                          <p:spTgt spid="11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80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72" name="Group 128">
            <a:extLst>
              <a:ext uri="{FF2B5EF4-FFF2-40B4-BE49-F238E27FC236}">
                <a16:creationId xmlns:a16="http://schemas.microsoft.com/office/drawing/2014/main" id="{8CAE13D7-1B2B-46F8-A770-EB00132FC353}"/>
              </a:ext>
            </a:extLst>
          </p:cNvPr>
          <p:cNvGrpSpPr>
            <a:grpSpLocks/>
          </p:cNvGrpSpPr>
          <p:nvPr/>
        </p:nvGrpSpPr>
        <p:grpSpPr bwMode="auto">
          <a:xfrm>
            <a:off x="-463550" y="1803400"/>
            <a:ext cx="5664200" cy="3476625"/>
            <a:chOff x="-292" y="1136"/>
            <a:chExt cx="3568" cy="2190"/>
          </a:xfrm>
        </p:grpSpPr>
        <p:sp>
          <p:nvSpPr>
            <p:cNvPr id="6266" name="Oval 122">
              <a:extLst>
                <a:ext uri="{FF2B5EF4-FFF2-40B4-BE49-F238E27FC236}">
                  <a16:creationId xmlns:a16="http://schemas.microsoft.com/office/drawing/2014/main" id="{A3473F35-3B79-48D3-AB77-17CBB65BCA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292" y="1136"/>
              <a:ext cx="3568" cy="2190"/>
            </a:xfrm>
            <a:prstGeom prst="ellipse">
              <a:avLst/>
            </a:prstGeom>
            <a:pattFill prst="smConfetti">
              <a:fgClr>
                <a:schemeClr val="bg2"/>
              </a:fgClr>
              <a:bgClr>
                <a:srgbClr val="FFFF99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grpSp>
          <p:nvGrpSpPr>
            <p:cNvPr id="6207" name="Group 63">
              <a:extLst>
                <a:ext uri="{FF2B5EF4-FFF2-40B4-BE49-F238E27FC236}">
                  <a16:creationId xmlns:a16="http://schemas.microsoft.com/office/drawing/2014/main" id="{6C19132E-E250-4CF5-A907-33380BA63D1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51" y="2056"/>
              <a:ext cx="1624" cy="280"/>
              <a:chOff x="652" y="3364"/>
              <a:chExt cx="1624" cy="280"/>
            </a:xfrm>
          </p:grpSpPr>
          <p:sp>
            <p:nvSpPr>
              <p:cNvPr id="6208" name="Rectangle 64">
                <a:extLst>
                  <a:ext uri="{FF2B5EF4-FFF2-40B4-BE49-F238E27FC236}">
                    <a16:creationId xmlns:a16="http://schemas.microsoft.com/office/drawing/2014/main" id="{9D421373-931C-40BA-9C8A-DD094D5329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52" y="3364"/>
                <a:ext cx="808" cy="280"/>
              </a:xfrm>
              <a:prstGeom prst="rect">
                <a:avLst/>
              </a:prstGeom>
              <a:solidFill>
                <a:srgbClr val="FF330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209" name="Rectangle 65">
                <a:extLst>
                  <a:ext uri="{FF2B5EF4-FFF2-40B4-BE49-F238E27FC236}">
                    <a16:creationId xmlns:a16="http://schemas.microsoft.com/office/drawing/2014/main" id="{A8FB83F0-C588-41C2-9171-35EC312202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68" y="3364"/>
                <a:ext cx="808" cy="280"/>
              </a:xfrm>
              <a:prstGeom prst="rect">
                <a:avLst/>
              </a:prstGeom>
              <a:solidFill>
                <a:schemeClr val="accent2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</p:grpSp>
      <p:grpSp>
        <p:nvGrpSpPr>
          <p:cNvPr id="6273" name="Group 129">
            <a:extLst>
              <a:ext uri="{FF2B5EF4-FFF2-40B4-BE49-F238E27FC236}">
                <a16:creationId xmlns:a16="http://schemas.microsoft.com/office/drawing/2014/main" id="{4AA82232-C845-4402-93C1-7E23868C3757}"/>
              </a:ext>
            </a:extLst>
          </p:cNvPr>
          <p:cNvGrpSpPr>
            <a:grpSpLocks/>
          </p:cNvGrpSpPr>
          <p:nvPr/>
        </p:nvGrpSpPr>
        <p:grpSpPr bwMode="auto">
          <a:xfrm>
            <a:off x="3910013" y="1827213"/>
            <a:ext cx="5664200" cy="3476625"/>
            <a:chOff x="2463" y="1151"/>
            <a:chExt cx="3568" cy="2190"/>
          </a:xfrm>
        </p:grpSpPr>
        <p:sp>
          <p:nvSpPr>
            <p:cNvPr id="6267" name="Oval 123">
              <a:extLst>
                <a:ext uri="{FF2B5EF4-FFF2-40B4-BE49-F238E27FC236}">
                  <a16:creationId xmlns:a16="http://schemas.microsoft.com/office/drawing/2014/main" id="{40185DD2-1E24-4FD1-9C25-1C9DF2C8F3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63" y="1151"/>
              <a:ext cx="3568" cy="2190"/>
            </a:xfrm>
            <a:prstGeom prst="ellipse">
              <a:avLst/>
            </a:prstGeom>
            <a:pattFill prst="smConfetti">
              <a:fgClr>
                <a:schemeClr val="bg2"/>
              </a:fgClr>
              <a:bgClr>
                <a:srgbClr val="FFFF99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grpSp>
          <p:nvGrpSpPr>
            <p:cNvPr id="6243" name="Group 99">
              <a:extLst>
                <a:ext uri="{FF2B5EF4-FFF2-40B4-BE49-F238E27FC236}">
                  <a16:creationId xmlns:a16="http://schemas.microsoft.com/office/drawing/2014/main" id="{2553B985-28A2-4858-8A80-55BA19E79E8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46" y="2068"/>
              <a:ext cx="1624" cy="280"/>
              <a:chOff x="3447" y="3376"/>
              <a:chExt cx="1624" cy="280"/>
            </a:xfrm>
          </p:grpSpPr>
          <p:sp>
            <p:nvSpPr>
              <p:cNvPr id="6244" name="Rectangle 100">
                <a:extLst>
                  <a:ext uri="{FF2B5EF4-FFF2-40B4-BE49-F238E27FC236}">
                    <a16:creationId xmlns:a16="http://schemas.microsoft.com/office/drawing/2014/main" id="{B1676754-9B77-4351-9A54-063DDC5D4DC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7" y="3376"/>
                <a:ext cx="808" cy="280"/>
              </a:xfrm>
              <a:prstGeom prst="rect">
                <a:avLst/>
              </a:prstGeom>
              <a:solidFill>
                <a:srgbClr val="FF330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245" name="Rectangle 101">
                <a:extLst>
                  <a:ext uri="{FF2B5EF4-FFF2-40B4-BE49-F238E27FC236}">
                    <a16:creationId xmlns:a16="http://schemas.microsoft.com/office/drawing/2014/main" id="{0437555B-19B0-4163-B276-BB44A1A5573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63" y="3376"/>
                <a:ext cx="808" cy="280"/>
              </a:xfrm>
              <a:prstGeom prst="rect">
                <a:avLst/>
              </a:prstGeom>
              <a:solidFill>
                <a:schemeClr val="accent2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</p:grpSp>
      <p:grpSp>
        <p:nvGrpSpPr>
          <p:cNvPr id="6246" name="Group 102">
            <a:extLst>
              <a:ext uri="{FF2B5EF4-FFF2-40B4-BE49-F238E27FC236}">
                <a16:creationId xmlns:a16="http://schemas.microsoft.com/office/drawing/2014/main" id="{59935339-FA16-4FF6-ADC3-F6CE7C61CC9D}"/>
              </a:ext>
            </a:extLst>
          </p:cNvPr>
          <p:cNvGrpSpPr>
            <a:grpSpLocks/>
          </p:cNvGrpSpPr>
          <p:nvPr/>
        </p:nvGrpSpPr>
        <p:grpSpPr bwMode="auto">
          <a:xfrm>
            <a:off x="3617913" y="3486150"/>
            <a:ext cx="1847850" cy="0"/>
            <a:chOff x="2280" y="3504"/>
            <a:chExt cx="1164" cy="0"/>
          </a:xfrm>
        </p:grpSpPr>
        <p:sp>
          <p:nvSpPr>
            <p:cNvPr id="6247" name="Line 103">
              <a:extLst>
                <a:ext uri="{FF2B5EF4-FFF2-40B4-BE49-F238E27FC236}">
                  <a16:creationId xmlns:a16="http://schemas.microsoft.com/office/drawing/2014/main" id="{2FFCBC52-1428-490C-9041-C014B0C8745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80" y="3504"/>
              <a:ext cx="516" cy="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248" name="Line 104">
              <a:extLst>
                <a:ext uri="{FF2B5EF4-FFF2-40B4-BE49-F238E27FC236}">
                  <a16:creationId xmlns:a16="http://schemas.microsoft.com/office/drawing/2014/main" id="{25DA5EB0-8D37-408E-938F-B6204B241D3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928" y="3504"/>
              <a:ext cx="516" cy="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6270" name="Rectangle 126">
            <a:extLst>
              <a:ext uri="{FF2B5EF4-FFF2-40B4-BE49-F238E27FC236}">
                <a16:creationId xmlns:a16="http://schemas.microsoft.com/office/drawing/2014/main" id="{B1036489-3F3E-4520-9187-18822DA9AD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238" y="119063"/>
            <a:ext cx="6408737" cy="595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sk-SK" altLang="cs-CZ" sz="3300" b="0"/>
              <a:t>Silové působení nesouhlasných pólů:</a:t>
            </a:r>
          </a:p>
        </p:txBody>
      </p:sp>
      <p:sp>
        <p:nvSpPr>
          <p:cNvPr id="6271" name="Rectangle 127">
            <a:extLst>
              <a:ext uri="{FF2B5EF4-FFF2-40B4-BE49-F238E27FC236}">
                <a16:creationId xmlns:a16="http://schemas.microsoft.com/office/drawing/2014/main" id="{85C90204-427B-4588-AED4-8BEE4B886A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9813" y="5735638"/>
            <a:ext cx="286543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sk-SK" altLang="cs-CZ" sz="3500" b="0"/>
              <a:t>...je přitažlivé.</a:t>
            </a:r>
            <a:r>
              <a:rPr lang="sk-SK" altLang="cs-CZ" sz="4000"/>
              <a:t> </a:t>
            </a:r>
          </a:p>
        </p:txBody>
      </p:sp>
      <p:grpSp>
        <p:nvGrpSpPr>
          <p:cNvPr id="6276" name="Group 132">
            <a:extLst>
              <a:ext uri="{FF2B5EF4-FFF2-40B4-BE49-F238E27FC236}">
                <a16:creationId xmlns:a16="http://schemas.microsoft.com/office/drawing/2014/main" id="{82C000BA-001B-4A11-BD51-21A6C3307124}"/>
              </a:ext>
            </a:extLst>
          </p:cNvPr>
          <p:cNvGrpSpPr>
            <a:grpSpLocks/>
          </p:cNvGrpSpPr>
          <p:nvPr/>
        </p:nvGrpSpPr>
        <p:grpSpPr bwMode="auto">
          <a:xfrm>
            <a:off x="3489325" y="2439988"/>
            <a:ext cx="1974850" cy="844550"/>
            <a:chOff x="2102" y="1536"/>
            <a:chExt cx="1455" cy="565"/>
          </a:xfrm>
        </p:grpSpPr>
        <p:graphicFrame>
          <p:nvGraphicFramePr>
            <p:cNvPr id="6274" name="Object 130">
              <a:extLst>
                <a:ext uri="{FF2B5EF4-FFF2-40B4-BE49-F238E27FC236}">
                  <a16:creationId xmlns:a16="http://schemas.microsoft.com/office/drawing/2014/main" id="{A2E66BE6-7F0C-49CB-94C1-9CFE0F29267E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102" y="1536"/>
            <a:ext cx="655" cy="56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Rovnice" r:id="rId2" imgW="266400" imgH="228600" progId="Equation.3">
                    <p:embed/>
                  </p:oleObj>
                </mc:Choice>
                <mc:Fallback>
                  <p:oleObj name="Rovnice" r:id="rId2" imgW="266400" imgH="228600" progId="Equation.3">
                    <p:embed/>
                    <p:pic>
                      <p:nvPicPr>
                        <p:cNvPr id="0" name="Object 13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02" y="1536"/>
                          <a:ext cx="655" cy="56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275" name="Object 131">
              <a:extLst>
                <a:ext uri="{FF2B5EF4-FFF2-40B4-BE49-F238E27FC236}">
                  <a16:creationId xmlns:a16="http://schemas.microsoft.com/office/drawing/2014/main" id="{DB5C42D3-0F49-4DAC-B03F-46B9C3E5AB11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902" y="1536"/>
            <a:ext cx="655" cy="56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Rovnice" r:id="rId4" imgW="266400" imgH="228600" progId="Equation.3">
                    <p:embed/>
                  </p:oleObj>
                </mc:Choice>
                <mc:Fallback>
                  <p:oleObj name="Rovnice" r:id="rId4" imgW="266400" imgH="228600" progId="Equation.3">
                    <p:embed/>
                    <p:pic>
                      <p:nvPicPr>
                        <p:cNvPr id="0" name="Object 13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02" y="1536"/>
                          <a:ext cx="655" cy="56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6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6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0" fill="hold"/>
                                        <p:tgtEl>
                                          <p:spTgt spid="6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6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6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6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71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315" name="Group 27">
            <a:extLst>
              <a:ext uri="{FF2B5EF4-FFF2-40B4-BE49-F238E27FC236}">
                <a16:creationId xmlns:a16="http://schemas.microsoft.com/office/drawing/2014/main" id="{2716E3E8-80F3-4847-8B79-89B18F5EEAEE}"/>
              </a:ext>
            </a:extLst>
          </p:cNvPr>
          <p:cNvGrpSpPr>
            <a:grpSpLocks/>
          </p:cNvGrpSpPr>
          <p:nvPr/>
        </p:nvGrpSpPr>
        <p:grpSpPr bwMode="auto">
          <a:xfrm>
            <a:off x="-463550" y="1803400"/>
            <a:ext cx="5664200" cy="3476625"/>
            <a:chOff x="-292" y="1136"/>
            <a:chExt cx="3568" cy="2190"/>
          </a:xfrm>
        </p:grpSpPr>
        <p:sp>
          <p:nvSpPr>
            <p:cNvPr id="12291" name="Oval 3">
              <a:extLst>
                <a:ext uri="{FF2B5EF4-FFF2-40B4-BE49-F238E27FC236}">
                  <a16:creationId xmlns:a16="http://schemas.microsoft.com/office/drawing/2014/main" id="{878087EE-B3D7-4E4F-84CC-5D8F6C0B19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292" y="1136"/>
              <a:ext cx="3568" cy="2190"/>
            </a:xfrm>
            <a:prstGeom prst="ellipse">
              <a:avLst/>
            </a:prstGeom>
            <a:pattFill prst="smConfetti">
              <a:fgClr>
                <a:schemeClr val="bg2"/>
              </a:fgClr>
              <a:bgClr>
                <a:srgbClr val="FFFF99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grpSp>
          <p:nvGrpSpPr>
            <p:cNvPr id="12292" name="Group 4">
              <a:extLst>
                <a:ext uri="{FF2B5EF4-FFF2-40B4-BE49-F238E27FC236}">
                  <a16:creationId xmlns:a16="http://schemas.microsoft.com/office/drawing/2014/main" id="{CAAD47F5-72FC-438C-81FA-2158477FC13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51" y="2056"/>
              <a:ext cx="1624" cy="280"/>
              <a:chOff x="652" y="3364"/>
              <a:chExt cx="1624" cy="280"/>
            </a:xfrm>
          </p:grpSpPr>
          <p:sp>
            <p:nvSpPr>
              <p:cNvPr id="12293" name="Rectangle 5">
                <a:extLst>
                  <a:ext uri="{FF2B5EF4-FFF2-40B4-BE49-F238E27FC236}">
                    <a16:creationId xmlns:a16="http://schemas.microsoft.com/office/drawing/2014/main" id="{EF45352F-67BA-4E41-B4BB-C6A80F6BA7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52" y="3364"/>
                <a:ext cx="808" cy="280"/>
              </a:xfrm>
              <a:prstGeom prst="rect">
                <a:avLst/>
              </a:prstGeom>
              <a:solidFill>
                <a:srgbClr val="FF330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294" name="Rectangle 6">
                <a:extLst>
                  <a:ext uri="{FF2B5EF4-FFF2-40B4-BE49-F238E27FC236}">
                    <a16:creationId xmlns:a16="http://schemas.microsoft.com/office/drawing/2014/main" id="{088EF149-00FC-4E57-A3F7-0F4623ADE7E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68" y="3364"/>
                <a:ext cx="808" cy="280"/>
              </a:xfrm>
              <a:prstGeom prst="rect">
                <a:avLst/>
              </a:prstGeom>
              <a:solidFill>
                <a:schemeClr val="accent2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</p:grpSp>
      <p:grpSp>
        <p:nvGrpSpPr>
          <p:cNvPr id="12316" name="Group 28">
            <a:extLst>
              <a:ext uri="{FF2B5EF4-FFF2-40B4-BE49-F238E27FC236}">
                <a16:creationId xmlns:a16="http://schemas.microsoft.com/office/drawing/2014/main" id="{8D5DCB70-2847-4FE0-B60C-5ED54D6BE2D1}"/>
              </a:ext>
            </a:extLst>
          </p:cNvPr>
          <p:cNvGrpSpPr>
            <a:grpSpLocks/>
          </p:cNvGrpSpPr>
          <p:nvPr/>
        </p:nvGrpSpPr>
        <p:grpSpPr bwMode="auto">
          <a:xfrm>
            <a:off x="3910013" y="1725613"/>
            <a:ext cx="5664200" cy="3476625"/>
            <a:chOff x="2463" y="1087"/>
            <a:chExt cx="3568" cy="2190"/>
          </a:xfrm>
        </p:grpSpPr>
        <p:sp>
          <p:nvSpPr>
            <p:cNvPr id="12296" name="Oval 8">
              <a:extLst>
                <a:ext uri="{FF2B5EF4-FFF2-40B4-BE49-F238E27FC236}">
                  <a16:creationId xmlns:a16="http://schemas.microsoft.com/office/drawing/2014/main" id="{B857A617-43F7-4206-8F2B-BD50ACD882A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10800000">
              <a:off x="2463" y="1087"/>
              <a:ext cx="3568" cy="2190"/>
            </a:xfrm>
            <a:prstGeom prst="ellipse">
              <a:avLst/>
            </a:prstGeom>
            <a:pattFill prst="smConfetti">
              <a:fgClr>
                <a:schemeClr val="bg2"/>
              </a:fgClr>
              <a:bgClr>
                <a:srgbClr val="FFFF99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grpSp>
          <p:nvGrpSpPr>
            <p:cNvPr id="12297" name="Group 9">
              <a:extLst>
                <a:ext uri="{FF2B5EF4-FFF2-40B4-BE49-F238E27FC236}">
                  <a16:creationId xmlns:a16="http://schemas.microsoft.com/office/drawing/2014/main" id="{EAE66B12-3A84-4B0C-A95B-86D775E27E77}"/>
                </a:ext>
              </a:extLst>
            </p:cNvPr>
            <p:cNvGrpSpPr>
              <a:grpSpLocks/>
            </p:cNvGrpSpPr>
            <p:nvPr/>
          </p:nvGrpSpPr>
          <p:grpSpPr bwMode="auto">
            <a:xfrm rot="-10800000">
              <a:off x="3423" y="2079"/>
              <a:ext cx="1624" cy="280"/>
              <a:chOff x="3447" y="3376"/>
              <a:chExt cx="1624" cy="280"/>
            </a:xfrm>
          </p:grpSpPr>
          <p:sp>
            <p:nvSpPr>
              <p:cNvPr id="12298" name="Rectangle 10">
                <a:extLst>
                  <a:ext uri="{FF2B5EF4-FFF2-40B4-BE49-F238E27FC236}">
                    <a16:creationId xmlns:a16="http://schemas.microsoft.com/office/drawing/2014/main" id="{ED00C55F-0EEC-4DE1-8AB7-72A37DF82C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7" y="3376"/>
                <a:ext cx="808" cy="280"/>
              </a:xfrm>
              <a:prstGeom prst="rect">
                <a:avLst/>
              </a:prstGeom>
              <a:solidFill>
                <a:srgbClr val="FF330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299" name="Rectangle 11">
                <a:extLst>
                  <a:ext uri="{FF2B5EF4-FFF2-40B4-BE49-F238E27FC236}">
                    <a16:creationId xmlns:a16="http://schemas.microsoft.com/office/drawing/2014/main" id="{DFD439A1-C5C9-443F-B96D-9D9BE20FFC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63" y="3376"/>
                <a:ext cx="808" cy="280"/>
              </a:xfrm>
              <a:prstGeom prst="rect">
                <a:avLst/>
              </a:prstGeom>
              <a:solidFill>
                <a:schemeClr val="accent2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</p:grpSp>
      <p:sp>
        <p:nvSpPr>
          <p:cNvPr id="12310" name="Rectangle 22">
            <a:extLst>
              <a:ext uri="{FF2B5EF4-FFF2-40B4-BE49-F238E27FC236}">
                <a16:creationId xmlns:a16="http://schemas.microsoft.com/office/drawing/2014/main" id="{3E261224-3C09-4FEB-BE5E-C96148A747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775" y="119063"/>
            <a:ext cx="6013450" cy="595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sk-SK" altLang="cs-CZ" sz="3300" b="0"/>
              <a:t>Silové působení souhlasných pólů:</a:t>
            </a:r>
            <a:endParaRPr lang="sk-SK" altLang="cs-CZ" sz="3300"/>
          </a:p>
        </p:txBody>
      </p:sp>
      <p:sp>
        <p:nvSpPr>
          <p:cNvPr id="12311" name="Rectangle 23">
            <a:extLst>
              <a:ext uri="{FF2B5EF4-FFF2-40B4-BE49-F238E27FC236}">
                <a16:creationId xmlns:a16="http://schemas.microsoft.com/office/drawing/2014/main" id="{9A622934-5840-49E5-8BAA-B6B56EC193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9813" y="5735638"/>
            <a:ext cx="2714625" cy="62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sk-SK" altLang="cs-CZ" sz="3500" b="0"/>
              <a:t>...je odpudivé.</a:t>
            </a:r>
            <a:endParaRPr lang="sk-SK" altLang="cs-CZ" sz="4000"/>
          </a:p>
        </p:txBody>
      </p:sp>
      <p:grpSp>
        <p:nvGrpSpPr>
          <p:cNvPr id="12321" name="Group 33">
            <a:extLst>
              <a:ext uri="{FF2B5EF4-FFF2-40B4-BE49-F238E27FC236}">
                <a16:creationId xmlns:a16="http://schemas.microsoft.com/office/drawing/2014/main" id="{8E8F9DB9-DC46-440B-9697-557664028A09}"/>
              </a:ext>
            </a:extLst>
          </p:cNvPr>
          <p:cNvGrpSpPr>
            <a:grpSpLocks/>
          </p:cNvGrpSpPr>
          <p:nvPr/>
        </p:nvGrpSpPr>
        <p:grpSpPr bwMode="auto">
          <a:xfrm>
            <a:off x="2051050" y="3495675"/>
            <a:ext cx="4949825" cy="30163"/>
            <a:chOff x="1292" y="2195"/>
            <a:chExt cx="3118" cy="19"/>
          </a:xfrm>
        </p:grpSpPr>
        <p:sp>
          <p:nvSpPr>
            <p:cNvPr id="12302" name="Line 14">
              <a:extLst>
                <a:ext uri="{FF2B5EF4-FFF2-40B4-BE49-F238E27FC236}">
                  <a16:creationId xmlns:a16="http://schemas.microsoft.com/office/drawing/2014/main" id="{AA8FDEEE-A0B4-4CE5-ABCB-B66D8D6C4E3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18" y="2205"/>
              <a:ext cx="992" cy="9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 type="stealth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2312" name="Line 24">
              <a:extLst>
                <a:ext uri="{FF2B5EF4-FFF2-40B4-BE49-F238E27FC236}">
                  <a16:creationId xmlns:a16="http://schemas.microsoft.com/office/drawing/2014/main" id="{C654D49C-BFFA-4BF0-BF00-625B40CBED6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2" y="2195"/>
              <a:ext cx="992" cy="1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 type="stealth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12320" name="Group 32">
            <a:extLst>
              <a:ext uri="{FF2B5EF4-FFF2-40B4-BE49-F238E27FC236}">
                <a16:creationId xmlns:a16="http://schemas.microsoft.com/office/drawing/2014/main" id="{26377F03-03F1-4D6B-B1D3-701AC5BD8664}"/>
              </a:ext>
            </a:extLst>
          </p:cNvPr>
          <p:cNvGrpSpPr>
            <a:grpSpLocks/>
          </p:cNvGrpSpPr>
          <p:nvPr/>
        </p:nvGrpSpPr>
        <p:grpSpPr bwMode="auto">
          <a:xfrm>
            <a:off x="2574925" y="2439988"/>
            <a:ext cx="3956050" cy="844550"/>
            <a:chOff x="1622" y="1537"/>
            <a:chExt cx="2492" cy="532"/>
          </a:xfrm>
        </p:grpSpPr>
        <p:graphicFrame>
          <p:nvGraphicFramePr>
            <p:cNvPr id="12318" name="Object 30">
              <a:extLst>
                <a:ext uri="{FF2B5EF4-FFF2-40B4-BE49-F238E27FC236}">
                  <a16:creationId xmlns:a16="http://schemas.microsoft.com/office/drawing/2014/main" id="{15D10C37-5269-4F10-B860-3FDE5A23D7B5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622" y="1537"/>
            <a:ext cx="560" cy="5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Rovnice" r:id="rId2" imgW="266400" imgH="228600" progId="Equation.3">
                    <p:embed/>
                  </p:oleObj>
                </mc:Choice>
                <mc:Fallback>
                  <p:oleObj name="Rovnice" r:id="rId2" imgW="266400" imgH="228600" progId="Equation.3">
                    <p:embed/>
                    <p:pic>
                      <p:nvPicPr>
                        <p:cNvPr id="0" name="Object 3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22" y="1537"/>
                          <a:ext cx="560" cy="5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319" name="Object 31">
              <a:extLst>
                <a:ext uri="{FF2B5EF4-FFF2-40B4-BE49-F238E27FC236}">
                  <a16:creationId xmlns:a16="http://schemas.microsoft.com/office/drawing/2014/main" id="{BAEFEE0F-9D69-40AC-B88B-7E0BBAE91E94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554" y="1537"/>
            <a:ext cx="560" cy="5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Rovnice" r:id="rId4" imgW="266400" imgH="228600" progId="Equation.3">
                    <p:embed/>
                  </p:oleObj>
                </mc:Choice>
                <mc:Fallback>
                  <p:oleObj name="Rovnice" r:id="rId4" imgW="266400" imgH="228600" progId="Equation.3">
                    <p:embed/>
                    <p:pic>
                      <p:nvPicPr>
                        <p:cNvPr id="0" name="Object 3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54" y="1537"/>
                          <a:ext cx="560" cy="5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2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2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0" fill="hold"/>
                                        <p:tgtEl>
                                          <p:spTgt spid="12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12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2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12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11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61" name="Group 25">
            <a:extLst>
              <a:ext uri="{FF2B5EF4-FFF2-40B4-BE49-F238E27FC236}">
                <a16:creationId xmlns:a16="http://schemas.microsoft.com/office/drawing/2014/main" id="{630ED422-158B-4DA4-8971-8A47C9AB58AC}"/>
              </a:ext>
            </a:extLst>
          </p:cNvPr>
          <p:cNvGrpSpPr>
            <a:grpSpLocks/>
          </p:cNvGrpSpPr>
          <p:nvPr/>
        </p:nvGrpSpPr>
        <p:grpSpPr bwMode="auto">
          <a:xfrm>
            <a:off x="-488950" y="1803400"/>
            <a:ext cx="5664200" cy="3476625"/>
            <a:chOff x="-308" y="1136"/>
            <a:chExt cx="3568" cy="2190"/>
          </a:xfrm>
        </p:grpSpPr>
        <p:sp>
          <p:nvSpPr>
            <p:cNvPr id="14339" name="Oval 3">
              <a:extLst>
                <a:ext uri="{FF2B5EF4-FFF2-40B4-BE49-F238E27FC236}">
                  <a16:creationId xmlns:a16="http://schemas.microsoft.com/office/drawing/2014/main" id="{4D16503F-5F58-49FD-93D5-80F1112377BB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-308" y="1136"/>
              <a:ext cx="3568" cy="2190"/>
            </a:xfrm>
            <a:prstGeom prst="ellipse">
              <a:avLst/>
            </a:prstGeom>
            <a:pattFill prst="smConfetti">
              <a:fgClr>
                <a:schemeClr val="bg2"/>
              </a:fgClr>
              <a:bgClr>
                <a:srgbClr val="FFFF99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grpSp>
          <p:nvGrpSpPr>
            <p:cNvPr id="14340" name="Group 4">
              <a:extLst>
                <a:ext uri="{FF2B5EF4-FFF2-40B4-BE49-F238E27FC236}">
                  <a16:creationId xmlns:a16="http://schemas.microsoft.com/office/drawing/2014/main" id="{FC15ACE5-D5F7-45C5-AB66-76AB20619FC8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693" y="2056"/>
              <a:ext cx="1624" cy="280"/>
              <a:chOff x="652" y="3364"/>
              <a:chExt cx="1624" cy="280"/>
            </a:xfrm>
          </p:grpSpPr>
          <p:sp>
            <p:nvSpPr>
              <p:cNvPr id="14341" name="Rectangle 5">
                <a:extLst>
                  <a:ext uri="{FF2B5EF4-FFF2-40B4-BE49-F238E27FC236}">
                    <a16:creationId xmlns:a16="http://schemas.microsoft.com/office/drawing/2014/main" id="{84D45F35-5451-4619-8097-9BBD60F28F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52" y="3364"/>
                <a:ext cx="808" cy="280"/>
              </a:xfrm>
              <a:prstGeom prst="rect">
                <a:avLst/>
              </a:prstGeom>
              <a:solidFill>
                <a:srgbClr val="FF330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4342" name="Rectangle 6">
                <a:extLst>
                  <a:ext uri="{FF2B5EF4-FFF2-40B4-BE49-F238E27FC236}">
                    <a16:creationId xmlns:a16="http://schemas.microsoft.com/office/drawing/2014/main" id="{1C17BCBA-5719-4BEC-8C6A-7219AAAA8F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68" y="3364"/>
                <a:ext cx="808" cy="280"/>
              </a:xfrm>
              <a:prstGeom prst="rect">
                <a:avLst/>
              </a:prstGeom>
              <a:solidFill>
                <a:schemeClr val="accent2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</p:grpSp>
      <p:grpSp>
        <p:nvGrpSpPr>
          <p:cNvPr id="14362" name="Group 26">
            <a:extLst>
              <a:ext uri="{FF2B5EF4-FFF2-40B4-BE49-F238E27FC236}">
                <a16:creationId xmlns:a16="http://schemas.microsoft.com/office/drawing/2014/main" id="{AAA01DF1-181D-408D-A3E8-85A4054302E2}"/>
              </a:ext>
            </a:extLst>
          </p:cNvPr>
          <p:cNvGrpSpPr>
            <a:grpSpLocks/>
          </p:cNvGrpSpPr>
          <p:nvPr/>
        </p:nvGrpSpPr>
        <p:grpSpPr bwMode="auto">
          <a:xfrm>
            <a:off x="3910013" y="1725613"/>
            <a:ext cx="5664200" cy="3476625"/>
            <a:chOff x="2463" y="1087"/>
            <a:chExt cx="3568" cy="2190"/>
          </a:xfrm>
        </p:grpSpPr>
        <p:sp>
          <p:nvSpPr>
            <p:cNvPr id="14344" name="Oval 8">
              <a:extLst>
                <a:ext uri="{FF2B5EF4-FFF2-40B4-BE49-F238E27FC236}">
                  <a16:creationId xmlns:a16="http://schemas.microsoft.com/office/drawing/2014/main" id="{7B098BED-B965-418E-AD0A-7EF0098CBEC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 flipH="1">
              <a:off x="2463" y="1087"/>
              <a:ext cx="3568" cy="2190"/>
            </a:xfrm>
            <a:prstGeom prst="ellipse">
              <a:avLst/>
            </a:prstGeom>
            <a:pattFill prst="smConfetti">
              <a:fgClr>
                <a:schemeClr val="bg2"/>
              </a:fgClr>
              <a:bgClr>
                <a:srgbClr val="FFFF99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grpSp>
          <p:nvGrpSpPr>
            <p:cNvPr id="14345" name="Group 9">
              <a:extLst>
                <a:ext uri="{FF2B5EF4-FFF2-40B4-BE49-F238E27FC236}">
                  <a16:creationId xmlns:a16="http://schemas.microsoft.com/office/drawing/2014/main" id="{BAD05D56-1877-4ED9-8F17-ED1DA248A504}"/>
                </a:ext>
              </a:extLst>
            </p:cNvPr>
            <p:cNvGrpSpPr>
              <a:grpSpLocks/>
            </p:cNvGrpSpPr>
            <p:nvPr/>
          </p:nvGrpSpPr>
          <p:grpSpPr bwMode="auto">
            <a:xfrm rot="10800000" flipH="1">
              <a:off x="3445" y="2079"/>
              <a:ext cx="1624" cy="280"/>
              <a:chOff x="3447" y="3376"/>
              <a:chExt cx="1624" cy="280"/>
            </a:xfrm>
          </p:grpSpPr>
          <p:sp>
            <p:nvSpPr>
              <p:cNvPr id="14346" name="Rectangle 10">
                <a:extLst>
                  <a:ext uri="{FF2B5EF4-FFF2-40B4-BE49-F238E27FC236}">
                    <a16:creationId xmlns:a16="http://schemas.microsoft.com/office/drawing/2014/main" id="{E0F46B08-321F-4EB2-9792-211469808AB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7" y="3376"/>
                <a:ext cx="808" cy="280"/>
              </a:xfrm>
              <a:prstGeom prst="rect">
                <a:avLst/>
              </a:prstGeom>
              <a:solidFill>
                <a:srgbClr val="FF330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4347" name="Rectangle 11">
                <a:extLst>
                  <a:ext uri="{FF2B5EF4-FFF2-40B4-BE49-F238E27FC236}">
                    <a16:creationId xmlns:a16="http://schemas.microsoft.com/office/drawing/2014/main" id="{2A3F5237-119C-4F48-819B-5F6E605706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63" y="3376"/>
                <a:ext cx="808" cy="280"/>
              </a:xfrm>
              <a:prstGeom prst="rect">
                <a:avLst/>
              </a:prstGeom>
              <a:solidFill>
                <a:schemeClr val="accent2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</p:grpSp>
      <p:sp>
        <p:nvSpPr>
          <p:cNvPr id="14356" name="Rectangle 20">
            <a:extLst>
              <a:ext uri="{FF2B5EF4-FFF2-40B4-BE49-F238E27FC236}">
                <a16:creationId xmlns:a16="http://schemas.microsoft.com/office/drawing/2014/main" id="{36BCDCAF-A100-47BC-B474-37314A2A62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9813" y="5735638"/>
            <a:ext cx="3048000" cy="62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sk-SK" altLang="cs-CZ" sz="3500" b="0"/>
              <a:t>. . . je odpudivé.</a:t>
            </a:r>
          </a:p>
        </p:txBody>
      </p:sp>
      <p:grpSp>
        <p:nvGrpSpPr>
          <p:cNvPr id="14363" name="Group 27">
            <a:extLst>
              <a:ext uri="{FF2B5EF4-FFF2-40B4-BE49-F238E27FC236}">
                <a16:creationId xmlns:a16="http://schemas.microsoft.com/office/drawing/2014/main" id="{7BD7ED8E-E148-4C84-B833-7A51A0E7C7CD}"/>
              </a:ext>
            </a:extLst>
          </p:cNvPr>
          <p:cNvGrpSpPr>
            <a:grpSpLocks/>
          </p:cNvGrpSpPr>
          <p:nvPr/>
        </p:nvGrpSpPr>
        <p:grpSpPr bwMode="auto">
          <a:xfrm>
            <a:off x="2574925" y="2439988"/>
            <a:ext cx="3956050" cy="844550"/>
            <a:chOff x="1622" y="1537"/>
            <a:chExt cx="2492" cy="532"/>
          </a:xfrm>
        </p:grpSpPr>
        <p:graphicFrame>
          <p:nvGraphicFramePr>
            <p:cNvPr id="14364" name="Object 28">
              <a:extLst>
                <a:ext uri="{FF2B5EF4-FFF2-40B4-BE49-F238E27FC236}">
                  <a16:creationId xmlns:a16="http://schemas.microsoft.com/office/drawing/2014/main" id="{DC8C5158-6C04-4460-B158-77886870A78D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622" y="1537"/>
            <a:ext cx="560" cy="5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Rovnice" r:id="rId2" imgW="266400" imgH="228600" progId="Equation.3">
                    <p:embed/>
                  </p:oleObj>
                </mc:Choice>
                <mc:Fallback>
                  <p:oleObj name="Rovnice" r:id="rId2" imgW="266400" imgH="228600" progId="Equation.3">
                    <p:embed/>
                    <p:pic>
                      <p:nvPicPr>
                        <p:cNvPr id="0" name="Object 2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22" y="1537"/>
                          <a:ext cx="560" cy="5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365" name="Object 29">
              <a:extLst>
                <a:ext uri="{FF2B5EF4-FFF2-40B4-BE49-F238E27FC236}">
                  <a16:creationId xmlns:a16="http://schemas.microsoft.com/office/drawing/2014/main" id="{BF1EB587-C3B3-431A-BEEC-1985A226A4C2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554" y="1537"/>
            <a:ext cx="560" cy="5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Rovnice" r:id="rId4" imgW="266400" imgH="228600" progId="Equation.3">
                    <p:embed/>
                  </p:oleObj>
                </mc:Choice>
                <mc:Fallback>
                  <p:oleObj name="Rovnice" r:id="rId4" imgW="266400" imgH="228600" progId="Equation.3">
                    <p:embed/>
                    <p:pic>
                      <p:nvPicPr>
                        <p:cNvPr id="0" name="Object 2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54" y="1537"/>
                          <a:ext cx="560" cy="5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4366" name="Group 30">
            <a:extLst>
              <a:ext uri="{FF2B5EF4-FFF2-40B4-BE49-F238E27FC236}">
                <a16:creationId xmlns:a16="http://schemas.microsoft.com/office/drawing/2014/main" id="{329BF678-0933-4346-8D67-2463C1AB61F7}"/>
              </a:ext>
            </a:extLst>
          </p:cNvPr>
          <p:cNvGrpSpPr>
            <a:grpSpLocks/>
          </p:cNvGrpSpPr>
          <p:nvPr/>
        </p:nvGrpSpPr>
        <p:grpSpPr bwMode="auto">
          <a:xfrm>
            <a:off x="2095500" y="3495675"/>
            <a:ext cx="4949825" cy="30163"/>
            <a:chOff x="1292" y="2195"/>
            <a:chExt cx="3118" cy="19"/>
          </a:xfrm>
        </p:grpSpPr>
        <p:sp>
          <p:nvSpPr>
            <p:cNvPr id="14367" name="Line 31">
              <a:extLst>
                <a:ext uri="{FF2B5EF4-FFF2-40B4-BE49-F238E27FC236}">
                  <a16:creationId xmlns:a16="http://schemas.microsoft.com/office/drawing/2014/main" id="{CBD30280-ECB9-418A-9B8C-EC5E1E9360F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18" y="2205"/>
              <a:ext cx="992" cy="9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 type="stealth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4368" name="Line 32">
              <a:extLst>
                <a:ext uri="{FF2B5EF4-FFF2-40B4-BE49-F238E27FC236}">
                  <a16:creationId xmlns:a16="http://schemas.microsoft.com/office/drawing/2014/main" id="{1D78CB1A-F1C8-46C8-A521-11FB49326C0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2" y="2195"/>
              <a:ext cx="992" cy="1"/>
            </a:xfrm>
            <a:prstGeom prst="line">
              <a:avLst/>
            </a:prstGeom>
            <a:noFill/>
            <a:ln w="63500">
              <a:solidFill>
                <a:schemeClr val="bg1"/>
              </a:solidFill>
              <a:round/>
              <a:headEnd type="stealth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14369" name="Rectangle 33">
            <a:extLst>
              <a:ext uri="{FF2B5EF4-FFF2-40B4-BE49-F238E27FC236}">
                <a16:creationId xmlns:a16="http://schemas.microsoft.com/office/drawing/2014/main" id="{514D94F3-23A4-4BD4-82BA-9478B390AC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775" y="119063"/>
            <a:ext cx="6013450" cy="595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sk-SK" altLang="cs-CZ" sz="3300" b="0"/>
              <a:t>Silové působení souhlasných pólů:</a:t>
            </a:r>
            <a:endParaRPr lang="sk-SK" altLang="cs-CZ" sz="330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43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43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0" fill="hold"/>
                                        <p:tgtEl>
                                          <p:spTgt spid="14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14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4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14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56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31" name="Text Box 7">
            <a:extLst>
              <a:ext uri="{FF2B5EF4-FFF2-40B4-BE49-F238E27FC236}">
                <a16:creationId xmlns:a16="http://schemas.microsoft.com/office/drawing/2014/main" id="{219206E1-CADA-4FAE-A533-E36B55CC1E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5463" y="2036690"/>
            <a:ext cx="8651630" cy="3108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altLang="cs-CZ" sz="2800" b="0" dirty="0"/>
              <a:t>Mezi dvěma magnety působí magnetická síla.</a:t>
            </a:r>
          </a:p>
          <a:p>
            <a:pPr algn="l">
              <a:spcBef>
                <a:spcPct val="50000"/>
              </a:spcBef>
            </a:pPr>
            <a:r>
              <a:rPr lang="cs-CZ" altLang="cs-CZ" sz="2800" b="0" dirty="0"/>
              <a:t>Tato síla může být přitažlivá nebo odpudivá. </a:t>
            </a:r>
          </a:p>
          <a:p>
            <a:pPr algn="l">
              <a:spcBef>
                <a:spcPct val="50000"/>
              </a:spcBef>
            </a:pPr>
            <a:r>
              <a:rPr lang="cs-CZ" altLang="cs-CZ" sz="2800" b="0" dirty="0"/>
              <a:t>Přitažlivá síla je mezi nesouhlasnými póly  (N – S)</a:t>
            </a:r>
          </a:p>
          <a:p>
            <a:pPr algn="l">
              <a:spcBef>
                <a:spcPct val="50000"/>
              </a:spcBef>
            </a:pPr>
            <a:r>
              <a:rPr lang="cs-CZ" altLang="cs-CZ" sz="2800" b="0" dirty="0"/>
              <a:t>Odpudivá síla je mezi souhlasnými póly (N – N, S – S)</a:t>
            </a:r>
          </a:p>
          <a:p>
            <a:pPr algn="l">
              <a:spcBef>
                <a:spcPct val="50000"/>
              </a:spcBef>
            </a:pPr>
            <a:endParaRPr lang="cs-CZ" altLang="cs-CZ" sz="2800" b="0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3A58497C-B78E-4427-90EB-535B08DC75ED}"/>
              </a:ext>
            </a:extLst>
          </p:cNvPr>
          <p:cNvSpPr txBox="1"/>
          <p:nvPr/>
        </p:nvSpPr>
        <p:spPr>
          <a:xfrm>
            <a:off x="0" y="422031"/>
            <a:ext cx="18453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b="0" dirty="0"/>
              <a:t>Zapiš si do sešitu:</a:t>
            </a:r>
          </a:p>
        </p:txBody>
      </p:sp>
    </p:spTree>
    <p:extLst>
      <p:ext uri="{BB962C8B-B14F-4D97-AF65-F5344CB8AC3E}">
        <p14:creationId xmlns:p14="http://schemas.microsoft.com/office/powerpoint/2010/main" val="2848365973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22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22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22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22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138" name="Group 58">
            <a:extLst>
              <a:ext uri="{FF2B5EF4-FFF2-40B4-BE49-F238E27FC236}">
                <a16:creationId xmlns:a16="http://schemas.microsoft.com/office/drawing/2014/main" id="{33318351-E8CA-40BA-9955-0DAD4CD8158E}"/>
              </a:ext>
            </a:extLst>
          </p:cNvPr>
          <p:cNvGrpSpPr>
            <a:grpSpLocks/>
          </p:cNvGrpSpPr>
          <p:nvPr/>
        </p:nvGrpSpPr>
        <p:grpSpPr bwMode="auto">
          <a:xfrm>
            <a:off x="1322388" y="1636713"/>
            <a:ext cx="6529387" cy="3248025"/>
            <a:chOff x="-387" y="1218"/>
            <a:chExt cx="4113" cy="2046"/>
          </a:xfrm>
        </p:grpSpPr>
        <p:sp>
          <p:nvSpPr>
            <p:cNvPr id="46096" name="Oval 16">
              <a:extLst>
                <a:ext uri="{FF2B5EF4-FFF2-40B4-BE49-F238E27FC236}">
                  <a16:creationId xmlns:a16="http://schemas.microsoft.com/office/drawing/2014/main" id="{B95FECB6-821C-4D0E-8890-A7F02DE401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387" y="1218"/>
              <a:ext cx="4113" cy="2046"/>
            </a:xfrm>
            <a:prstGeom prst="ellipse">
              <a:avLst/>
            </a:prstGeom>
            <a:pattFill prst="smConfetti">
              <a:fgClr>
                <a:schemeClr val="bg2"/>
              </a:fgClr>
              <a:bgClr>
                <a:srgbClr val="FFFF99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6099" name="Rectangle 19">
              <a:extLst>
                <a:ext uri="{FF2B5EF4-FFF2-40B4-BE49-F238E27FC236}">
                  <a16:creationId xmlns:a16="http://schemas.microsoft.com/office/drawing/2014/main" id="{4D094DF2-5752-46D2-A0DF-07EC4A28069D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561" y="1996"/>
              <a:ext cx="1099" cy="523"/>
            </a:xfrm>
            <a:prstGeom prst="rect">
              <a:avLst/>
            </a:prstGeom>
            <a:solidFill>
              <a:srgbClr val="3399FF"/>
            </a:solidFill>
            <a:ln w="12700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303200" prstMaterial="legacyMatte">
              <a:bevelT w="13500" h="13500" prst="angle"/>
              <a:bevelB w="13500" h="13500" prst="angle"/>
              <a:extrusionClr>
                <a:srgbClr val="3399FF"/>
              </a:extrusionClr>
              <a:contourClr>
                <a:srgbClr val="3399FF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cs-CZ"/>
            </a:p>
          </p:txBody>
        </p:sp>
        <p:sp>
          <p:nvSpPr>
            <p:cNvPr id="46098" name="Rectangle 18">
              <a:extLst>
                <a:ext uri="{FF2B5EF4-FFF2-40B4-BE49-F238E27FC236}">
                  <a16:creationId xmlns:a16="http://schemas.microsoft.com/office/drawing/2014/main" id="{1F9081DF-25C5-45C3-B537-12FD68AD0AD4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659" y="1996"/>
              <a:ext cx="1099" cy="523"/>
            </a:xfrm>
            <a:prstGeom prst="rect">
              <a:avLst/>
            </a:prstGeom>
            <a:solidFill>
              <a:srgbClr val="FF3300"/>
            </a:solidFill>
            <a:ln w="12700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303200" prstMaterial="legacyMatte">
              <a:bevelT w="13500" h="13500" prst="angle"/>
              <a:bevelB w="13500" h="13500" prst="angle"/>
              <a:extrusionClr>
                <a:srgbClr val="FF3300"/>
              </a:extrusionClr>
              <a:contourClr>
                <a:srgbClr val="FF3300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cs-CZ"/>
            </a:p>
          </p:txBody>
        </p:sp>
      </p:grpSp>
      <p:sp>
        <p:nvSpPr>
          <p:cNvPr id="46094" name="Rectangle 14">
            <a:extLst>
              <a:ext uri="{FF2B5EF4-FFF2-40B4-BE49-F238E27FC236}">
                <a16:creationId xmlns:a16="http://schemas.microsoft.com/office/drawing/2014/main" id="{D3762D7D-3C7D-4ECE-861C-7BE6C45C82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888" y="139700"/>
            <a:ext cx="6950075" cy="595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sk-SK" altLang="cs-CZ" sz="3300" b="0"/>
              <a:t>Magnetka v magnetickém poli magnetu:</a:t>
            </a:r>
          </a:p>
        </p:txBody>
      </p:sp>
      <p:grpSp>
        <p:nvGrpSpPr>
          <p:cNvPr id="46137" name="Group 57">
            <a:extLst>
              <a:ext uri="{FF2B5EF4-FFF2-40B4-BE49-F238E27FC236}">
                <a16:creationId xmlns:a16="http://schemas.microsoft.com/office/drawing/2014/main" id="{77A70A1A-0314-46A5-84C9-9A45258043E1}"/>
              </a:ext>
            </a:extLst>
          </p:cNvPr>
          <p:cNvGrpSpPr>
            <a:grpSpLocks/>
          </p:cNvGrpSpPr>
          <p:nvPr/>
        </p:nvGrpSpPr>
        <p:grpSpPr bwMode="auto">
          <a:xfrm>
            <a:off x="7588250" y="2466975"/>
            <a:ext cx="390525" cy="1724025"/>
            <a:chOff x="3994" y="1688"/>
            <a:chExt cx="246" cy="1086"/>
          </a:xfrm>
        </p:grpSpPr>
        <p:sp>
          <p:nvSpPr>
            <p:cNvPr id="46133" name="AutoShape 53">
              <a:extLst>
                <a:ext uri="{FF2B5EF4-FFF2-40B4-BE49-F238E27FC236}">
                  <a16:creationId xmlns:a16="http://schemas.microsoft.com/office/drawing/2014/main" id="{C7B983C3-D539-45D7-A01A-A090F65FD13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48487" flipH="1">
              <a:off x="3994" y="2232"/>
              <a:ext cx="246" cy="542"/>
            </a:xfrm>
            <a:prstGeom prst="triangle">
              <a:avLst>
                <a:gd name="adj" fmla="val 49995"/>
              </a:avLst>
            </a:prstGeom>
            <a:solidFill>
              <a:srgbClr val="FF0033"/>
            </a:solidFill>
            <a:ln w="12700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9200" prstMaterial="legacyMatte">
              <a:bevelT w="13500" h="13500" prst="angle"/>
              <a:bevelB w="13500" h="13500" prst="angle"/>
              <a:extrusionClr>
                <a:srgbClr val="FF0033"/>
              </a:extrusionClr>
              <a:contourClr>
                <a:srgbClr val="FF0033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cs-CZ"/>
            </a:p>
          </p:txBody>
        </p:sp>
        <p:sp>
          <p:nvSpPr>
            <p:cNvPr id="46136" name="AutoShape 56">
              <a:extLst>
                <a:ext uri="{FF2B5EF4-FFF2-40B4-BE49-F238E27FC236}">
                  <a16:creationId xmlns:a16="http://schemas.microsoft.com/office/drawing/2014/main" id="{F29E6F96-421F-4121-BD35-BE43BA56F96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10848487" flipH="1" flipV="1">
              <a:off x="3994" y="1688"/>
              <a:ext cx="246" cy="542"/>
            </a:xfrm>
            <a:prstGeom prst="triangle">
              <a:avLst>
                <a:gd name="adj" fmla="val 49995"/>
              </a:avLst>
            </a:prstGeom>
            <a:solidFill>
              <a:srgbClr val="3399FF"/>
            </a:solidFill>
            <a:ln w="12700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9200" prstMaterial="legacyMatte">
              <a:bevelT w="13500" h="13500" prst="angle"/>
              <a:bevelB w="13500" h="13500" prst="angle"/>
              <a:extrusionClr>
                <a:srgbClr val="3399FF"/>
              </a:extrusionClr>
              <a:contourClr>
                <a:srgbClr val="3399FF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cs-CZ"/>
            </a:p>
          </p:txBody>
        </p:sp>
      </p:grpSp>
      <p:grpSp>
        <p:nvGrpSpPr>
          <p:cNvPr id="46144" name="Group 64">
            <a:extLst>
              <a:ext uri="{FF2B5EF4-FFF2-40B4-BE49-F238E27FC236}">
                <a16:creationId xmlns:a16="http://schemas.microsoft.com/office/drawing/2014/main" id="{7663590D-8A11-4F63-BD5E-9987FFD0DAAB}"/>
              </a:ext>
            </a:extLst>
          </p:cNvPr>
          <p:cNvGrpSpPr>
            <a:grpSpLocks/>
          </p:cNvGrpSpPr>
          <p:nvPr/>
        </p:nvGrpSpPr>
        <p:grpSpPr bwMode="auto">
          <a:xfrm rot="10800000">
            <a:off x="4333875" y="476250"/>
            <a:ext cx="390525" cy="1724025"/>
            <a:chOff x="3994" y="1688"/>
            <a:chExt cx="246" cy="1086"/>
          </a:xfrm>
        </p:grpSpPr>
        <p:sp>
          <p:nvSpPr>
            <p:cNvPr id="46145" name="AutoShape 65">
              <a:extLst>
                <a:ext uri="{FF2B5EF4-FFF2-40B4-BE49-F238E27FC236}">
                  <a16:creationId xmlns:a16="http://schemas.microsoft.com/office/drawing/2014/main" id="{D86E444C-1E65-424A-8885-67EEC627F83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48487" flipH="1">
              <a:off x="3994" y="2232"/>
              <a:ext cx="246" cy="542"/>
            </a:xfrm>
            <a:prstGeom prst="triangle">
              <a:avLst>
                <a:gd name="adj" fmla="val 49995"/>
              </a:avLst>
            </a:prstGeom>
            <a:solidFill>
              <a:srgbClr val="FF0033"/>
            </a:solidFill>
            <a:ln w="12700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9200" prstMaterial="legacyMatte">
              <a:bevelT w="13500" h="13500" prst="angle"/>
              <a:bevelB w="13500" h="13500" prst="angle"/>
              <a:extrusionClr>
                <a:srgbClr val="FF0033"/>
              </a:extrusionClr>
              <a:contourClr>
                <a:srgbClr val="FF0033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cs-CZ"/>
            </a:p>
          </p:txBody>
        </p:sp>
        <p:sp>
          <p:nvSpPr>
            <p:cNvPr id="46146" name="AutoShape 66">
              <a:extLst>
                <a:ext uri="{FF2B5EF4-FFF2-40B4-BE49-F238E27FC236}">
                  <a16:creationId xmlns:a16="http://schemas.microsoft.com/office/drawing/2014/main" id="{4CA46BA9-9BF5-49D9-BF5F-D10D6CBA79B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10848487" flipH="1" flipV="1">
              <a:off x="3994" y="1688"/>
              <a:ext cx="246" cy="542"/>
            </a:xfrm>
            <a:prstGeom prst="triangle">
              <a:avLst>
                <a:gd name="adj" fmla="val 49995"/>
              </a:avLst>
            </a:prstGeom>
            <a:solidFill>
              <a:srgbClr val="3399FF"/>
            </a:solidFill>
            <a:ln w="12700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9200" prstMaterial="legacyMatte">
              <a:bevelT w="13500" h="13500" prst="angle"/>
              <a:bevelB w="13500" h="13500" prst="angle"/>
              <a:extrusionClr>
                <a:srgbClr val="3399FF"/>
              </a:extrusionClr>
              <a:contourClr>
                <a:srgbClr val="3399FF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cs-CZ"/>
            </a:p>
          </p:txBody>
        </p:sp>
      </p:grpSp>
      <p:grpSp>
        <p:nvGrpSpPr>
          <p:cNvPr id="46147" name="Group 67">
            <a:extLst>
              <a:ext uri="{FF2B5EF4-FFF2-40B4-BE49-F238E27FC236}">
                <a16:creationId xmlns:a16="http://schemas.microsoft.com/office/drawing/2014/main" id="{BD075A52-F708-474C-9C77-5567C5931EFA}"/>
              </a:ext>
            </a:extLst>
          </p:cNvPr>
          <p:cNvGrpSpPr>
            <a:grpSpLocks/>
          </p:cNvGrpSpPr>
          <p:nvPr/>
        </p:nvGrpSpPr>
        <p:grpSpPr bwMode="auto">
          <a:xfrm rot="10800000">
            <a:off x="4422775" y="4868863"/>
            <a:ext cx="390525" cy="1724025"/>
            <a:chOff x="3994" y="1688"/>
            <a:chExt cx="246" cy="1086"/>
          </a:xfrm>
        </p:grpSpPr>
        <p:sp>
          <p:nvSpPr>
            <p:cNvPr id="46148" name="AutoShape 68">
              <a:extLst>
                <a:ext uri="{FF2B5EF4-FFF2-40B4-BE49-F238E27FC236}">
                  <a16:creationId xmlns:a16="http://schemas.microsoft.com/office/drawing/2014/main" id="{B21A2694-C911-40B3-A4C9-D6C9AAC8357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48487" flipH="1">
              <a:off x="3994" y="2232"/>
              <a:ext cx="246" cy="542"/>
            </a:xfrm>
            <a:prstGeom prst="triangle">
              <a:avLst>
                <a:gd name="adj" fmla="val 49995"/>
              </a:avLst>
            </a:prstGeom>
            <a:solidFill>
              <a:srgbClr val="FF0033"/>
            </a:solidFill>
            <a:ln w="12700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9200" prstMaterial="legacyMatte">
              <a:bevelT w="13500" h="13500" prst="angle"/>
              <a:bevelB w="13500" h="13500" prst="angle"/>
              <a:extrusionClr>
                <a:srgbClr val="FF0033"/>
              </a:extrusionClr>
              <a:contourClr>
                <a:srgbClr val="FF0033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cs-CZ"/>
            </a:p>
          </p:txBody>
        </p:sp>
        <p:sp>
          <p:nvSpPr>
            <p:cNvPr id="46149" name="AutoShape 69">
              <a:extLst>
                <a:ext uri="{FF2B5EF4-FFF2-40B4-BE49-F238E27FC236}">
                  <a16:creationId xmlns:a16="http://schemas.microsoft.com/office/drawing/2014/main" id="{681D4F4C-E410-4567-8529-A0429C3DEF9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10848487" flipH="1" flipV="1">
              <a:off x="3994" y="1688"/>
              <a:ext cx="246" cy="542"/>
            </a:xfrm>
            <a:prstGeom prst="triangle">
              <a:avLst>
                <a:gd name="adj" fmla="val 49995"/>
              </a:avLst>
            </a:prstGeom>
            <a:solidFill>
              <a:srgbClr val="3399FF"/>
            </a:solidFill>
            <a:ln w="12700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9200" prstMaterial="legacyMatte">
              <a:bevelT w="13500" h="13500" prst="angle"/>
              <a:bevelB w="13500" h="13500" prst="angle"/>
              <a:extrusionClr>
                <a:srgbClr val="3399FF"/>
              </a:extrusionClr>
              <a:contourClr>
                <a:srgbClr val="3399FF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cs-CZ"/>
            </a:p>
          </p:txBody>
        </p:sp>
      </p:grpSp>
      <p:grpSp>
        <p:nvGrpSpPr>
          <p:cNvPr id="46150" name="Group 70">
            <a:extLst>
              <a:ext uri="{FF2B5EF4-FFF2-40B4-BE49-F238E27FC236}">
                <a16:creationId xmlns:a16="http://schemas.microsoft.com/office/drawing/2014/main" id="{7F85500E-EFA9-4722-A15D-3F1D34CC0F13}"/>
              </a:ext>
            </a:extLst>
          </p:cNvPr>
          <p:cNvGrpSpPr>
            <a:grpSpLocks/>
          </p:cNvGrpSpPr>
          <p:nvPr/>
        </p:nvGrpSpPr>
        <p:grpSpPr bwMode="auto">
          <a:xfrm>
            <a:off x="666750" y="2455863"/>
            <a:ext cx="390525" cy="1724025"/>
            <a:chOff x="3994" y="1688"/>
            <a:chExt cx="246" cy="1086"/>
          </a:xfrm>
        </p:grpSpPr>
        <p:sp>
          <p:nvSpPr>
            <p:cNvPr id="46151" name="AutoShape 71">
              <a:extLst>
                <a:ext uri="{FF2B5EF4-FFF2-40B4-BE49-F238E27FC236}">
                  <a16:creationId xmlns:a16="http://schemas.microsoft.com/office/drawing/2014/main" id="{CDC8AFB3-E459-4CD0-A88A-FC9239674E8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48487" flipH="1">
              <a:off x="3994" y="2232"/>
              <a:ext cx="246" cy="542"/>
            </a:xfrm>
            <a:prstGeom prst="triangle">
              <a:avLst>
                <a:gd name="adj" fmla="val 49995"/>
              </a:avLst>
            </a:prstGeom>
            <a:solidFill>
              <a:srgbClr val="FF0033"/>
            </a:solidFill>
            <a:ln w="12700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9200" prstMaterial="legacyMatte">
              <a:bevelT w="13500" h="13500" prst="angle"/>
              <a:bevelB w="13500" h="13500" prst="angle"/>
              <a:extrusionClr>
                <a:srgbClr val="FF0033"/>
              </a:extrusionClr>
              <a:contourClr>
                <a:srgbClr val="FF0033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cs-CZ"/>
            </a:p>
          </p:txBody>
        </p:sp>
        <p:sp>
          <p:nvSpPr>
            <p:cNvPr id="46152" name="AutoShape 72">
              <a:extLst>
                <a:ext uri="{FF2B5EF4-FFF2-40B4-BE49-F238E27FC236}">
                  <a16:creationId xmlns:a16="http://schemas.microsoft.com/office/drawing/2014/main" id="{775D8080-0F19-4138-8135-0C257A73198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10848487" flipH="1" flipV="1">
              <a:off x="3994" y="1688"/>
              <a:ext cx="246" cy="542"/>
            </a:xfrm>
            <a:prstGeom prst="triangle">
              <a:avLst>
                <a:gd name="adj" fmla="val 49995"/>
              </a:avLst>
            </a:prstGeom>
            <a:solidFill>
              <a:srgbClr val="3399FF"/>
            </a:solidFill>
            <a:ln w="12700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9200" prstMaterial="legacyMatte">
              <a:bevelT w="13500" h="13500" prst="angle"/>
              <a:bevelB w="13500" h="13500" prst="angle"/>
              <a:extrusionClr>
                <a:srgbClr val="3399FF"/>
              </a:extrusionClr>
              <a:contourClr>
                <a:srgbClr val="3399FF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cs-CZ"/>
            </a:p>
          </p:txBody>
        </p:sp>
      </p:grpSp>
      <p:grpSp>
        <p:nvGrpSpPr>
          <p:cNvPr id="46156" name="Group 76">
            <a:extLst>
              <a:ext uri="{FF2B5EF4-FFF2-40B4-BE49-F238E27FC236}">
                <a16:creationId xmlns:a16="http://schemas.microsoft.com/office/drawing/2014/main" id="{BEE06982-FBA1-4C12-9BE7-2809ECEC26CD}"/>
              </a:ext>
            </a:extLst>
          </p:cNvPr>
          <p:cNvGrpSpPr>
            <a:grpSpLocks/>
          </p:cNvGrpSpPr>
          <p:nvPr/>
        </p:nvGrpSpPr>
        <p:grpSpPr bwMode="auto">
          <a:xfrm rot="-3115132">
            <a:off x="1774825" y="3743325"/>
            <a:ext cx="390525" cy="1724025"/>
            <a:chOff x="3994" y="1688"/>
            <a:chExt cx="246" cy="1086"/>
          </a:xfrm>
        </p:grpSpPr>
        <p:sp>
          <p:nvSpPr>
            <p:cNvPr id="46157" name="AutoShape 77">
              <a:extLst>
                <a:ext uri="{FF2B5EF4-FFF2-40B4-BE49-F238E27FC236}">
                  <a16:creationId xmlns:a16="http://schemas.microsoft.com/office/drawing/2014/main" id="{18161A14-7E02-4CC2-BD4C-A4C09BB4D80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48487" flipH="1">
              <a:off x="3994" y="2232"/>
              <a:ext cx="246" cy="542"/>
            </a:xfrm>
            <a:prstGeom prst="triangle">
              <a:avLst>
                <a:gd name="adj" fmla="val 49995"/>
              </a:avLst>
            </a:prstGeom>
            <a:solidFill>
              <a:srgbClr val="FF0033"/>
            </a:solidFill>
            <a:ln w="12700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9200" prstMaterial="legacyMatte">
              <a:bevelT w="13500" h="13500" prst="angle"/>
              <a:bevelB w="13500" h="13500" prst="angle"/>
              <a:extrusionClr>
                <a:srgbClr val="FF0033"/>
              </a:extrusionClr>
              <a:contourClr>
                <a:srgbClr val="FF0033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cs-CZ"/>
            </a:p>
          </p:txBody>
        </p:sp>
        <p:sp>
          <p:nvSpPr>
            <p:cNvPr id="46158" name="AutoShape 78">
              <a:extLst>
                <a:ext uri="{FF2B5EF4-FFF2-40B4-BE49-F238E27FC236}">
                  <a16:creationId xmlns:a16="http://schemas.microsoft.com/office/drawing/2014/main" id="{9786913A-BD37-478B-A511-12BD272AA4D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10848487" flipH="1" flipV="1">
              <a:off x="3994" y="1688"/>
              <a:ext cx="246" cy="542"/>
            </a:xfrm>
            <a:prstGeom prst="triangle">
              <a:avLst>
                <a:gd name="adj" fmla="val 49995"/>
              </a:avLst>
            </a:prstGeom>
            <a:solidFill>
              <a:srgbClr val="3399FF"/>
            </a:solidFill>
            <a:ln w="12700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9200" prstMaterial="legacyMatte">
              <a:bevelT w="13500" h="13500" prst="angle"/>
              <a:bevelB w="13500" h="13500" prst="angle"/>
              <a:extrusionClr>
                <a:srgbClr val="3399FF"/>
              </a:extrusionClr>
              <a:contourClr>
                <a:srgbClr val="3399FF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cs-CZ"/>
            </a:p>
          </p:txBody>
        </p:sp>
      </p:grpSp>
      <p:grpSp>
        <p:nvGrpSpPr>
          <p:cNvPr id="46159" name="Group 79">
            <a:extLst>
              <a:ext uri="{FF2B5EF4-FFF2-40B4-BE49-F238E27FC236}">
                <a16:creationId xmlns:a16="http://schemas.microsoft.com/office/drawing/2014/main" id="{15AA3697-F3E0-4BD6-8D73-5FCE7F619DBA}"/>
              </a:ext>
            </a:extLst>
          </p:cNvPr>
          <p:cNvGrpSpPr>
            <a:grpSpLocks/>
          </p:cNvGrpSpPr>
          <p:nvPr/>
        </p:nvGrpSpPr>
        <p:grpSpPr bwMode="auto">
          <a:xfrm rot="-3102697">
            <a:off x="7102475" y="534988"/>
            <a:ext cx="390525" cy="1724025"/>
            <a:chOff x="3994" y="1688"/>
            <a:chExt cx="246" cy="1086"/>
          </a:xfrm>
        </p:grpSpPr>
        <p:sp>
          <p:nvSpPr>
            <p:cNvPr id="46160" name="AutoShape 80">
              <a:extLst>
                <a:ext uri="{FF2B5EF4-FFF2-40B4-BE49-F238E27FC236}">
                  <a16:creationId xmlns:a16="http://schemas.microsoft.com/office/drawing/2014/main" id="{0BEB4C70-BA14-4A8F-99B7-C2FBB240E67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48487" flipH="1">
              <a:off x="3994" y="2232"/>
              <a:ext cx="246" cy="542"/>
            </a:xfrm>
            <a:prstGeom prst="triangle">
              <a:avLst>
                <a:gd name="adj" fmla="val 49995"/>
              </a:avLst>
            </a:prstGeom>
            <a:solidFill>
              <a:srgbClr val="FF0033"/>
            </a:solidFill>
            <a:ln w="12700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9200" prstMaterial="legacyMatte">
              <a:bevelT w="13500" h="13500" prst="angle"/>
              <a:bevelB w="13500" h="13500" prst="angle"/>
              <a:extrusionClr>
                <a:srgbClr val="FF0033"/>
              </a:extrusionClr>
              <a:contourClr>
                <a:srgbClr val="FF0033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cs-CZ"/>
            </a:p>
          </p:txBody>
        </p:sp>
        <p:sp>
          <p:nvSpPr>
            <p:cNvPr id="46161" name="AutoShape 81">
              <a:extLst>
                <a:ext uri="{FF2B5EF4-FFF2-40B4-BE49-F238E27FC236}">
                  <a16:creationId xmlns:a16="http://schemas.microsoft.com/office/drawing/2014/main" id="{D08EB599-8405-4D91-9D07-83ADAF181B8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10848487" flipH="1" flipV="1">
              <a:off x="3994" y="1688"/>
              <a:ext cx="246" cy="542"/>
            </a:xfrm>
            <a:prstGeom prst="triangle">
              <a:avLst>
                <a:gd name="adj" fmla="val 49995"/>
              </a:avLst>
            </a:prstGeom>
            <a:solidFill>
              <a:srgbClr val="3399FF"/>
            </a:solidFill>
            <a:ln w="12700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9200" prstMaterial="legacyMatte">
              <a:bevelT w="13500" h="13500" prst="angle"/>
              <a:bevelB w="13500" h="13500" prst="angle"/>
              <a:extrusionClr>
                <a:srgbClr val="3399FF"/>
              </a:extrusionClr>
              <a:contourClr>
                <a:srgbClr val="3399FF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cs-CZ"/>
            </a:p>
          </p:txBody>
        </p:sp>
      </p:grpSp>
      <p:grpSp>
        <p:nvGrpSpPr>
          <p:cNvPr id="46162" name="Group 82">
            <a:extLst>
              <a:ext uri="{FF2B5EF4-FFF2-40B4-BE49-F238E27FC236}">
                <a16:creationId xmlns:a16="http://schemas.microsoft.com/office/drawing/2014/main" id="{A3907758-27A9-4BAD-9955-99F6F019269D}"/>
              </a:ext>
            </a:extLst>
          </p:cNvPr>
          <p:cNvGrpSpPr>
            <a:grpSpLocks/>
          </p:cNvGrpSpPr>
          <p:nvPr/>
        </p:nvGrpSpPr>
        <p:grpSpPr bwMode="auto">
          <a:xfrm rot="2969497">
            <a:off x="1827213" y="509588"/>
            <a:ext cx="390525" cy="1724025"/>
            <a:chOff x="3994" y="1688"/>
            <a:chExt cx="246" cy="1086"/>
          </a:xfrm>
        </p:grpSpPr>
        <p:sp>
          <p:nvSpPr>
            <p:cNvPr id="46163" name="AutoShape 83">
              <a:extLst>
                <a:ext uri="{FF2B5EF4-FFF2-40B4-BE49-F238E27FC236}">
                  <a16:creationId xmlns:a16="http://schemas.microsoft.com/office/drawing/2014/main" id="{66C7661D-8A76-4E67-ADC3-9E9C6B03628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48487" flipH="1">
              <a:off x="3994" y="2232"/>
              <a:ext cx="246" cy="542"/>
            </a:xfrm>
            <a:prstGeom prst="triangle">
              <a:avLst>
                <a:gd name="adj" fmla="val 49995"/>
              </a:avLst>
            </a:prstGeom>
            <a:solidFill>
              <a:srgbClr val="FF0033"/>
            </a:solidFill>
            <a:ln w="12700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9200" prstMaterial="legacyMatte">
              <a:bevelT w="13500" h="13500" prst="angle"/>
              <a:bevelB w="13500" h="13500" prst="angle"/>
              <a:extrusionClr>
                <a:srgbClr val="FF0033"/>
              </a:extrusionClr>
              <a:contourClr>
                <a:srgbClr val="FF0033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cs-CZ"/>
            </a:p>
          </p:txBody>
        </p:sp>
        <p:sp>
          <p:nvSpPr>
            <p:cNvPr id="46164" name="AutoShape 84">
              <a:extLst>
                <a:ext uri="{FF2B5EF4-FFF2-40B4-BE49-F238E27FC236}">
                  <a16:creationId xmlns:a16="http://schemas.microsoft.com/office/drawing/2014/main" id="{8EE2E4A1-6BFB-4FEB-8FC6-25F04D38E91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10848487" flipH="1" flipV="1">
              <a:off x="3994" y="1688"/>
              <a:ext cx="246" cy="542"/>
            </a:xfrm>
            <a:prstGeom prst="triangle">
              <a:avLst>
                <a:gd name="adj" fmla="val 49995"/>
              </a:avLst>
            </a:prstGeom>
            <a:solidFill>
              <a:srgbClr val="3399FF"/>
            </a:solidFill>
            <a:ln w="12700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9200" prstMaterial="legacyMatte">
              <a:bevelT w="13500" h="13500" prst="angle"/>
              <a:bevelB w="13500" h="13500" prst="angle"/>
              <a:extrusionClr>
                <a:srgbClr val="3399FF"/>
              </a:extrusionClr>
              <a:contourClr>
                <a:srgbClr val="3399FF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cs-CZ"/>
            </a:p>
          </p:txBody>
        </p:sp>
      </p:grpSp>
      <p:grpSp>
        <p:nvGrpSpPr>
          <p:cNvPr id="46165" name="Group 85">
            <a:extLst>
              <a:ext uri="{FF2B5EF4-FFF2-40B4-BE49-F238E27FC236}">
                <a16:creationId xmlns:a16="http://schemas.microsoft.com/office/drawing/2014/main" id="{1D3A579C-E149-489C-8804-5FAEC9D11633}"/>
              </a:ext>
            </a:extLst>
          </p:cNvPr>
          <p:cNvGrpSpPr>
            <a:grpSpLocks/>
          </p:cNvGrpSpPr>
          <p:nvPr/>
        </p:nvGrpSpPr>
        <p:grpSpPr bwMode="auto">
          <a:xfrm rot="-18721952">
            <a:off x="6794500" y="4125913"/>
            <a:ext cx="390525" cy="1724025"/>
            <a:chOff x="3994" y="1688"/>
            <a:chExt cx="246" cy="1086"/>
          </a:xfrm>
        </p:grpSpPr>
        <p:sp>
          <p:nvSpPr>
            <p:cNvPr id="46166" name="AutoShape 86">
              <a:extLst>
                <a:ext uri="{FF2B5EF4-FFF2-40B4-BE49-F238E27FC236}">
                  <a16:creationId xmlns:a16="http://schemas.microsoft.com/office/drawing/2014/main" id="{3948367B-32BD-423F-8595-80CF9A156FA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48487" flipH="1">
              <a:off x="3994" y="2232"/>
              <a:ext cx="246" cy="542"/>
            </a:xfrm>
            <a:prstGeom prst="triangle">
              <a:avLst>
                <a:gd name="adj" fmla="val 49995"/>
              </a:avLst>
            </a:prstGeom>
            <a:solidFill>
              <a:srgbClr val="FF0033"/>
            </a:solidFill>
            <a:ln w="12700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9200" prstMaterial="legacyMatte">
              <a:bevelT w="13500" h="13500" prst="angle"/>
              <a:bevelB w="13500" h="13500" prst="angle"/>
              <a:extrusionClr>
                <a:srgbClr val="FF0033"/>
              </a:extrusionClr>
              <a:contourClr>
                <a:srgbClr val="FF0033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cs-CZ"/>
            </a:p>
          </p:txBody>
        </p:sp>
        <p:sp>
          <p:nvSpPr>
            <p:cNvPr id="46167" name="AutoShape 87">
              <a:extLst>
                <a:ext uri="{FF2B5EF4-FFF2-40B4-BE49-F238E27FC236}">
                  <a16:creationId xmlns:a16="http://schemas.microsoft.com/office/drawing/2014/main" id="{83EA00AF-7746-4003-B526-29B25484205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10848487" flipH="1" flipV="1">
              <a:off x="3994" y="1688"/>
              <a:ext cx="246" cy="542"/>
            </a:xfrm>
            <a:prstGeom prst="triangle">
              <a:avLst>
                <a:gd name="adj" fmla="val 49995"/>
              </a:avLst>
            </a:prstGeom>
            <a:solidFill>
              <a:srgbClr val="3399FF"/>
            </a:solidFill>
            <a:ln w="12700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9200" prstMaterial="legacyMatte">
              <a:bevelT w="13500" h="13500" prst="angle"/>
              <a:bevelB w="13500" h="13500" prst="angle"/>
              <a:extrusionClr>
                <a:srgbClr val="3399FF"/>
              </a:extrusionClr>
              <a:contourClr>
                <a:srgbClr val="3399FF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cs-CZ"/>
            </a:p>
          </p:txBody>
        </p:sp>
      </p:grp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61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6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6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46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46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mp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19" dur="2000" fill="hold"/>
                                        <p:tgtEl>
                                          <p:spTgt spid="461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100" fill="hold"/>
                                        <p:tgtEl>
                                          <p:spTgt spid="461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3" dur="100" fill="hold"/>
                                        <p:tgtEl>
                                          <p:spTgt spid="461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" dur="100" fill="hold"/>
                                        <p:tgtEl>
                                          <p:spTgt spid="461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100" fill="hold"/>
                                        <p:tgtEl>
                                          <p:spTgt spid="461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61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61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61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61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61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6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6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mp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41" dur="2000" fill="hold"/>
                                        <p:tgtEl>
                                          <p:spTgt spid="461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3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" dur="100" fill="hold"/>
                                        <p:tgtEl>
                                          <p:spTgt spid="461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5" dur="100" fill="hold"/>
                                        <p:tgtEl>
                                          <p:spTgt spid="461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6" dur="100" fill="hold"/>
                                        <p:tgtEl>
                                          <p:spTgt spid="461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" dur="100" fill="hold"/>
                                        <p:tgtEl>
                                          <p:spTgt spid="461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4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61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61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61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61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461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8" presetClass="emp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63" dur="2000" fill="hold"/>
                                        <p:tgtEl>
                                          <p:spTgt spid="461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5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6" dur="100" fill="hold"/>
                                        <p:tgtEl>
                                          <p:spTgt spid="461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7" dur="100" fill="hold"/>
                                        <p:tgtEl>
                                          <p:spTgt spid="461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8" dur="100" fill="hold"/>
                                        <p:tgtEl>
                                          <p:spTgt spid="461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9" dur="100" fill="hold"/>
                                        <p:tgtEl>
                                          <p:spTgt spid="461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7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61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61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61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61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461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4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8" presetClass="emp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85" dur="2000" fill="hold"/>
                                        <p:tgtEl>
                                          <p:spTgt spid="461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7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8" dur="100" fill="hold"/>
                                        <p:tgtEl>
                                          <p:spTgt spid="461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9" dur="100" fill="hold"/>
                                        <p:tgtEl>
                                          <p:spTgt spid="461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0" dur="100" fill="hold"/>
                                        <p:tgtEl>
                                          <p:spTgt spid="461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1" dur="100" fill="hold"/>
                                        <p:tgtEl>
                                          <p:spTgt spid="461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9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61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61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61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9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61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461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46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46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8" presetClass="emp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107" dur="2000" fill="hold"/>
                                        <p:tgtEl>
                                          <p:spTgt spid="4615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9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0" dur="100" fill="hold"/>
                                        <p:tgtEl>
                                          <p:spTgt spid="461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1" dur="100" fill="hold"/>
                                        <p:tgtEl>
                                          <p:spTgt spid="461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2" dur="100" fill="hold"/>
                                        <p:tgtEl>
                                          <p:spTgt spid="461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3" dur="100" fill="hold"/>
                                        <p:tgtEl>
                                          <p:spTgt spid="461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1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5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615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1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615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615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1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615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461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46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46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8" presetClass="emp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129" dur="2000" fill="hold"/>
                                        <p:tgtEl>
                                          <p:spTgt spid="4615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1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2" dur="100" fill="hold"/>
                                        <p:tgtEl>
                                          <p:spTgt spid="461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33" dur="100" fill="hold"/>
                                        <p:tgtEl>
                                          <p:spTgt spid="461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4" dur="100" fill="hold"/>
                                        <p:tgtEl>
                                          <p:spTgt spid="461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5" dur="100" fill="hold"/>
                                        <p:tgtEl>
                                          <p:spTgt spid="461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3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5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615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615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615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615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1000"/>
                                        <p:tgtEl>
                                          <p:spTgt spid="461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46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46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8" presetClass="emp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151" dur="2000" fill="hold"/>
                                        <p:tgtEl>
                                          <p:spTgt spid="461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3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4" dur="100" fill="hold"/>
                                        <p:tgtEl>
                                          <p:spTgt spid="461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5" dur="100" fill="hold"/>
                                        <p:tgtEl>
                                          <p:spTgt spid="461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6" dur="100" fill="hold"/>
                                        <p:tgtEl>
                                          <p:spTgt spid="461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7" dur="100" fill="hold"/>
                                        <p:tgtEl>
                                          <p:spTgt spid="461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5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61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61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61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61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1000"/>
                                        <p:tgtEl>
                                          <p:spTgt spid="461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46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46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 nodeType="clickPar">
                      <p:stCondLst>
                        <p:cond delay="indefinite"/>
                      </p:stCondLst>
                      <p:childTnLst>
                        <p:par>
                          <p:cTn id="1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2" presetID="8" presetClass="emp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173" dur="2000" fill="hold"/>
                                        <p:tgtEl>
                                          <p:spTgt spid="461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5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6" dur="100" fill="hold"/>
                                        <p:tgtEl>
                                          <p:spTgt spid="461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7" dur="100" fill="hold"/>
                                        <p:tgtEl>
                                          <p:spTgt spid="461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8" dur="100" fill="hold"/>
                                        <p:tgtEl>
                                          <p:spTgt spid="461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9" dur="100" fill="hold"/>
                                        <p:tgtEl>
                                          <p:spTgt spid="461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8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61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8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61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61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8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61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k-SK" altLang="cs-CZ" sz="4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k-SK" altLang="cs-CZ" sz="4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375</Words>
  <Application>Microsoft Office PowerPoint</Application>
  <PresentationFormat>Předvádění na obrazovce (4:3)</PresentationFormat>
  <Paragraphs>69</Paragraphs>
  <Slides>21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3</vt:i4>
      </vt:variant>
      <vt:variant>
        <vt:lpstr>Nadpisy snímků</vt:lpstr>
      </vt:variant>
      <vt:variant>
        <vt:i4>21</vt:i4>
      </vt:variant>
    </vt:vector>
  </HeadingPairs>
  <TitlesOfParts>
    <vt:vector size="28" baseType="lpstr">
      <vt:lpstr>Arial</vt:lpstr>
      <vt:lpstr>Arial Black</vt:lpstr>
      <vt:lpstr>Times New Roman</vt:lpstr>
      <vt:lpstr>Default Design</vt:lpstr>
      <vt:lpstr>Slide</vt:lpstr>
      <vt:lpstr>Rovnice</vt:lpstr>
      <vt:lpstr>Photo Editor Photo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Vzájomné magnetické silové pôsobenie</dc:title>
  <dc:subject>fyzika</dc:subject>
  <dc:creator>Jozef Beňuška</dc:creator>
  <cp:lastModifiedBy>Vrba Jaroslav</cp:lastModifiedBy>
  <cp:revision>134</cp:revision>
  <dcterms:created xsi:type="dcterms:W3CDTF">1998-09-16T05:24:54Z</dcterms:created>
  <dcterms:modified xsi:type="dcterms:W3CDTF">2021-04-23T08:38:02Z</dcterms:modified>
</cp:coreProperties>
</file>