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66" r:id="rId4"/>
    <p:sldId id="258" r:id="rId5"/>
    <p:sldId id="257" r:id="rId6"/>
    <p:sldId id="259" r:id="rId7"/>
    <p:sldId id="260" r:id="rId8"/>
    <p:sldId id="261" r:id="rId9"/>
    <p:sldId id="262" r:id="rId10"/>
    <p:sldId id="263" r:id="rId1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Nadpis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16" name="Zástupný symbol pro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08.04.2021</a:t>
            </a:fld>
            <a:endParaRPr lang="cs-CZ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5" name="Zástupný symbol pro číslo snímku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08.04.2021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08.04.2021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dpis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27" name="Zástupný symbol pro obsah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08.04.2021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19" name="Zástupný symbol pro datum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08.04.2021</a:t>
            </a:fld>
            <a:endParaRPr lang="cs-CZ"/>
          </a:p>
        </p:txBody>
      </p:sp>
      <p:sp>
        <p:nvSpPr>
          <p:cNvPr id="11" name="Zástupný symbol pro zápatí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dpis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08.04.2021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Nadpis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25" name="Zástupný symbol pro text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28" name="Zástupný symbol pro obsah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08.04.2021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Nadpis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08.04.2021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08.04.2021</a:t>
            </a:fld>
            <a:endParaRPr lang="cs-CZ"/>
          </a:p>
        </p:txBody>
      </p:sp>
      <p:sp>
        <p:nvSpPr>
          <p:cNvPr id="24" name="Zástupný symbol pro zápatí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římá spojnice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08.04.2021</a:t>
            </a:fld>
            <a:endParaRPr lang="cs-CZ"/>
          </a:p>
        </p:txBody>
      </p:sp>
      <p:sp>
        <p:nvSpPr>
          <p:cNvPr id="29" name="Zástupný symbol pro zápatí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rázek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/>
              <a:t>Kliknutím na ikonu přidáte obrázek.</a:t>
            </a:r>
            <a:endParaRPr kumimoji="0" lang="en-US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08.04.2021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1" name="Zástupný symbol pro datum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08.04.2021</a:t>
            </a:fld>
            <a:endParaRPr lang="cs-CZ"/>
          </a:p>
        </p:txBody>
      </p:sp>
      <p:sp>
        <p:nvSpPr>
          <p:cNvPr id="28" name="Zástupný symbol pro zápatí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Zástupný symbol pro nadpis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Přímá spojnice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youtube.com/watch?v=xcgDp2jo2s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1340768"/>
            <a:ext cx="8686800" cy="841248"/>
          </a:xfrm>
        </p:spPr>
        <p:txBody>
          <a:bodyPr/>
          <a:lstStyle/>
          <a:p>
            <a:r>
              <a:rPr lang="cs-CZ" dirty="0"/>
              <a:t>Lichokopytníci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DC3FE10-E4EC-4EC7-9FC1-2AF590389E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564903"/>
            <a:ext cx="2520280" cy="4109775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90ED0A88-F02D-4E7C-8A8E-1BE00F1405FE}"/>
              </a:ext>
            </a:extLst>
          </p:cNvPr>
          <p:cNvSpPr txBox="1"/>
          <p:nvPr/>
        </p:nvSpPr>
        <p:spPr>
          <a:xfrm>
            <a:off x="3995936" y="5229200"/>
            <a:ext cx="42521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nohách 1 nebo 3 prsty kryté kopytem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00081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84168" y="2564904"/>
            <a:ext cx="2763416" cy="622176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>
                <a:hlinkClick r:id="rId2"/>
              </a:rPr>
              <a:t>Tapír</a:t>
            </a:r>
            <a:r>
              <a:rPr lang="cs-CZ" dirty="0"/>
              <a:t>- video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764704"/>
            <a:ext cx="5544616" cy="5544616"/>
          </a:xfr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C3C019B7-4CE9-4AC9-AFFA-42C72E12646C}"/>
              </a:ext>
            </a:extLst>
          </p:cNvPr>
          <p:cNvSpPr txBox="1"/>
          <p:nvPr/>
        </p:nvSpPr>
        <p:spPr>
          <a:xfrm>
            <a:off x="6084169" y="3645024"/>
            <a:ext cx="2952328" cy="1900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cs-CZ" sz="1800" dirty="0">
                <a:solidFill>
                  <a:srgbClr val="1C1C1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patří k nejstarším savcům na Zemi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cs-CZ" sz="1800" dirty="0">
                <a:solidFill>
                  <a:srgbClr val="1C1C1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 posledních 35 miliónů let se změnili jen nepatrně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58344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539328-5E23-4E9C-8BD2-DEFC9ECE7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znaky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9F3EA60-F323-4187-92F8-0DC572DB0444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marL="285750" indent="-285750">
              <a:lnSpc>
                <a:spcPct val="115000"/>
              </a:lnSpc>
              <a:spcAft>
                <a:spcPts val="1000"/>
              </a:spcAft>
              <a:buClrTx/>
              <a:buFont typeface="Wingdings" panose="05000000000000000000" pitchFamily="2" charset="2"/>
              <a:buChar char="§"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mají úplný chrup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ClrTx/>
              <a:buFont typeface="Wingdings" panose="05000000000000000000" pitchFamily="2" charset="2"/>
              <a:buChar char="§"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býložravci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ClrTx/>
              <a:buFont typeface="Wingdings" panose="05000000000000000000" pitchFamily="2" charset="2"/>
              <a:buChar char="§"/>
            </a:pPr>
            <a:r>
              <a:rPr lang="cs-CZ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epřežvýkavci</a:t>
            </a:r>
            <a:endParaRPr lang="cs-CZ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ClrTx/>
              <a:buFont typeface="Wingdings" panose="05000000000000000000" pitchFamily="2" charset="2"/>
              <a:buChar char="§"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většina – tělo přizpůsobené rychlému pohybu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ClrTx/>
              <a:buFont typeface="Wingdings" panose="05000000000000000000" pitchFamily="2" charset="2"/>
              <a:buChar char="§"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protáhlá hlava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ClrTx/>
              <a:buFont typeface="Wingdings" panose="05000000000000000000" pitchFamily="2" charset="2"/>
              <a:buChar char="§"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zploštělý krk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cs-CZ" dirty="0"/>
          </a:p>
        </p:txBody>
      </p:sp>
      <p:pic>
        <p:nvPicPr>
          <p:cNvPr id="6" name="Zástupný obsah 5" descr="Obsah obrázku kůň, exteriér, země, hnědá&#10;&#10;Popis byl vytvořen automaticky">
            <a:extLst>
              <a:ext uri="{FF2B5EF4-FFF2-40B4-BE49-F238E27FC236}">
                <a16:creationId xmlns:a16="http://schemas.microsoft.com/office/drawing/2014/main" id="{6FAFD8B6-52D1-4C9C-9B82-5AA471EA632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50" y="1010793"/>
            <a:ext cx="5340350" cy="3998213"/>
          </a:xfr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6B7FEB80-AF04-4707-B166-58E010F8C6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342" y="4337707"/>
            <a:ext cx="2932342" cy="229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817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D83292-C83E-49F3-A5C8-9DA10A5A5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457200"/>
            <a:ext cx="8839200" cy="838200"/>
          </a:xfrm>
        </p:spPr>
        <p:txBody>
          <a:bodyPr>
            <a:normAutofit fontScale="90000"/>
          </a:bodyPr>
          <a:lstStyle/>
          <a:p>
            <a:r>
              <a:rPr lang="cs-CZ" dirty="0"/>
              <a:t>Rozdíl mezi sudokopytníkem a lichokopytníkem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A18923CB-09D3-4213-95EE-DB9D56A5CE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646710"/>
            <a:ext cx="6346956" cy="4754090"/>
          </a:xfrm>
        </p:spPr>
      </p:pic>
    </p:spTree>
    <p:extLst>
      <p:ext uri="{BB962C8B-B14F-4D97-AF65-F5344CB8AC3E}">
        <p14:creationId xmlns:p14="http://schemas.microsoft.com/office/powerpoint/2010/main" val="13028078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/>
              <a:t>kůŇ</a:t>
            </a:r>
            <a:r>
              <a:rPr lang="cs-CZ" dirty="0"/>
              <a:t> převalský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316332"/>
            <a:ext cx="6834491" cy="5011960"/>
          </a:xfr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55D39B80-A64F-4087-A472-FB018BE60F68}"/>
              </a:ext>
            </a:extLst>
          </p:cNvPr>
          <p:cNvSpPr txBox="1"/>
          <p:nvPr/>
        </p:nvSpPr>
        <p:spPr>
          <a:xfrm>
            <a:off x="5832906" y="1484784"/>
            <a:ext cx="31357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Z něho vyšlechtěn kůň domácí</a:t>
            </a:r>
          </a:p>
        </p:txBody>
      </p:sp>
    </p:spTree>
    <p:extLst>
      <p:ext uri="{BB962C8B-B14F-4D97-AF65-F5344CB8AC3E}">
        <p14:creationId xmlns:p14="http://schemas.microsoft.com/office/powerpoint/2010/main" val="2912955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2899048" cy="838200"/>
          </a:xfrm>
        </p:spPr>
        <p:txBody>
          <a:bodyPr/>
          <a:lstStyle/>
          <a:p>
            <a:r>
              <a:rPr lang="cs-CZ" dirty="0" err="1"/>
              <a:t>KůŇ</a:t>
            </a:r>
            <a:r>
              <a:rPr lang="cs-CZ" dirty="0"/>
              <a:t> Domácí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260648"/>
            <a:ext cx="4824536" cy="6436159"/>
          </a:xfr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C2BCBAAD-8C46-457A-B8F1-F7B67BE643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295400"/>
            <a:ext cx="2419350" cy="1895475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D831E7BE-D337-43D1-8877-B8E586383EC5}"/>
              </a:ext>
            </a:extLst>
          </p:cNvPr>
          <p:cNvSpPr txBox="1"/>
          <p:nvPr/>
        </p:nvSpPr>
        <p:spPr>
          <a:xfrm>
            <a:off x="83463" y="3068960"/>
            <a:ext cx="3528392" cy="41339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mezi špičáky a třenovými zuby  - prostor na uzdu 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hříva na krku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krátký ocas s dlouhými žíněmi,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štíhlé dlouhé nohy - běh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samec = hřebec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vykastrovaný kůň = valach, samice = klisna, kobyla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mládě =  hříbě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81761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04664"/>
            <a:ext cx="3505200" cy="2621280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140968"/>
            <a:ext cx="4894183" cy="3664177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484784"/>
            <a:ext cx="4189760" cy="2790380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5B4342CA-6B14-46D8-8EC1-0889EE032E5A}"/>
              </a:ext>
            </a:extLst>
          </p:cNvPr>
          <p:cNvSpPr txBox="1"/>
          <p:nvPr/>
        </p:nvSpPr>
        <p:spPr>
          <a:xfrm>
            <a:off x="5580112" y="4941168"/>
            <a:ext cx="3024336" cy="7107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má různě barevnou srst – vraník, bělouš, ryzák</a:t>
            </a:r>
          </a:p>
        </p:txBody>
      </p:sp>
    </p:spTree>
    <p:extLst>
      <p:ext uri="{BB962C8B-B14F-4D97-AF65-F5344CB8AC3E}">
        <p14:creationId xmlns:p14="http://schemas.microsoft.com/office/powerpoint/2010/main" val="3803384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Osel domácí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10" y="1211204"/>
            <a:ext cx="5904656" cy="5189596"/>
          </a:xfr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B7C67624-CFC8-485A-B83C-3165FFD3CFD1}"/>
              </a:ext>
            </a:extLst>
          </p:cNvPr>
          <p:cNvSpPr txBox="1"/>
          <p:nvPr/>
        </p:nvSpPr>
        <p:spPr>
          <a:xfrm>
            <a:off x="6300192" y="1336387"/>
            <a:ext cx="2655439" cy="4771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menší než kůň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šedá srst s tmavým pruhem na hřbetě,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dlouhý ocas s krátkými  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žíněmi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dochází ke křížení mezi koněm a oslem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mezek – kříženec hřebce a oslice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mul – kříženec klisny a osla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54592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Zebra stepní (</a:t>
            </a:r>
            <a:r>
              <a:rPr lang="cs-CZ" dirty="0" err="1"/>
              <a:t>grévyho</a:t>
            </a:r>
            <a:r>
              <a:rPr lang="cs-CZ" dirty="0"/>
              <a:t>)</a:t>
            </a: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196752"/>
            <a:ext cx="6405876" cy="4804407"/>
          </a:xfr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F6249ECA-AA78-433F-A781-125784DBA8BB}"/>
              </a:ext>
            </a:extLst>
          </p:cNvPr>
          <p:cNvSpPr txBox="1"/>
          <p:nvPr/>
        </p:nvSpPr>
        <p:spPr>
          <a:xfrm>
            <a:off x="827584" y="6309320"/>
            <a:ext cx="79360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pruhovaná černobílá srst – ochranné zbarvení, stejné jako otisky prstů u člověka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53022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Nosorožec dvourohý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295400"/>
            <a:ext cx="6309613" cy="4251102"/>
          </a:xfr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6D0426FB-285F-4BD0-8301-A6D35970A70A}"/>
              </a:ext>
            </a:extLst>
          </p:cNvPr>
          <p:cNvSpPr txBox="1"/>
          <p:nvPr/>
        </p:nvSpPr>
        <p:spPr>
          <a:xfrm>
            <a:off x="683568" y="5877272"/>
            <a:ext cx="4968552" cy="1262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má tlustou šedou kůži se štětinami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silný roh na nose , ohrožený druh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4646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sta">
  <a:themeElements>
    <a:clrScheme name="Cest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est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est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0</TotalTime>
  <Words>179</Words>
  <Application>Microsoft Office PowerPoint</Application>
  <PresentationFormat>Předvádění na obrazovce (4:3)</PresentationFormat>
  <Paragraphs>37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6" baseType="lpstr">
      <vt:lpstr>Calibri</vt:lpstr>
      <vt:lpstr>Franklin Gothic Book</vt:lpstr>
      <vt:lpstr>Franklin Gothic Medium</vt:lpstr>
      <vt:lpstr>Wingdings</vt:lpstr>
      <vt:lpstr>Wingdings 2</vt:lpstr>
      <vt:lpstr>Cesta</vt:lpstr>
      <vt:lpstr>Lichokopytníci</vt:lpstr>
      <vt:lpstr>znaky</vt:lpstr>
      <vt:lpstr>Rozdíl mezi sudokopytníkem a lichokopytníkem</vt:lpstr>
      <vt:lpstr>kůŇ převalský</vt:lpstr>
      <vt:lpstr>KůŇ Domácí</vt:lpstr>
      <vt:lpstr>Prezentace aplikace PowerPoint</vt:lpstr>
      <vt:lpstr>Osel domácí</vt:lpstr>
      <vt:lpstr>Zebra stepní (grévyho)</vt:lpstr>
      <vt:lpstr>Nosorožec dvourohý</vt:lpstr>
      <vt:lpstr>Tapír- video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Lichokopytníci</dc:title>
  <cp:lastModifiedBy>Šnircová Monika</cp:lastModifiedBy>
  <cp:revision>7</cp:revision>
  <dcterms:modified xsi:type="dcterms:W3CDTF">2021-04-08T08:25:32Z</dcterms:modified>
</cp:coreProperties>
</file>