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Motýli</a:t>
            </a:r>
          </a:p>
        </p:txBody>
      </p:sp>
    </p:spTree>
    <p:extLst>
      <p:ext uri="{BB962C8B-B14F-4D97-AF65-F5344CB8AC3E}">
        <p14:creationId xmlns:p14="http://schemas.microsoft.com/office/powerpoint/2010/main" val="11871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Babočka paví oko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871755" cy="5256584"/>
          </a:xfrm>
        </p:spPr>
      </p:pic>
    </p:spTree>
    <p:extLst>
      <p:ext uri="{BB962C8B-B14F-4D97-AF65-F5344CB8AC3E}">
        <p14:creationId xmlns:p14="http://schemas.microsoft.com/office/powerpoint/2010/main" val="15569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Babočka kopřivová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39230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Babočka osiková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564784" cy="5043189"/>
          </a:xfrm>
        </p:spPr>
      </p:pic>
    </p:spTree>
    <p:extLst>
      <p:ext uri="{BB962C8B-B14F-4D97-AF65-F5344CB8AC3E}">
        <p14:creationId xmlns:p14="http://schemas.microsoft.com/office/powerpoint/2010/main" val="21074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Otakárek fenyklový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19481" cy="4794939"/>
          </a:xfrm>
        </p:spPr>
      </p:pic>
    </p:spTree>
    <p:extLst>
      <p:ext uri="{BB962C8B-B14F-4D97-AF65-F5344CB8AC3E}">
        <p14:creationId xmlns:p14="http://schemas.microsoft.com/office/powerpoint/2010/main" val="11526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Otakárek ovocný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488832" cy="4989434"/>
          </a:xfrm>
        </p:spPr>
      </p:pic>
    </p:spTree>
    <p:extLst>
      <p:ext uri="{BB962C8B-B14F-4D97-AF65-F5344CB8AC3E}">
        <p14:creationId xmlns:p14="http://schemas.microsoft.com/office/powerpoint/2010/main" val="40592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PerleŤovec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36444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Modrásek jetelový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92888" cy="5048841"/>
          </a:xfrm>
        </p:spPr>
      </p:pic>
    </p:spTree>
    <p:extLst>
      <p:ext uri="{BB962C8B-B14F-4D97-AF65-F5344CB8AC3E}">
        <p14:creationId xmlns:p14="http://schemas.microsoft.com/office/powerpoint/2010/main" val="31048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Okáč bojínkový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560840" cy="5036854"/>
          </a:xfrm>
        </p:spPr>
      </p:pic>
    </p:spTree>
    <p:extLst>
      <p:ext uri="{BB962C8B-B14F-4D97-AF65-F5344CB8AC3E}">
        <p14:creationId xmlns:p14="http://schemas.microsoft.com/office/powerpoint/2010/main" val="30119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Okáč luční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15156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Vřetenuška obecná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76864" cy="5168624"/>
          </a:xfrm>
        </p:spPr>
      </p:pic>
    </p:spTree>
    <p:extLst>
      <p:ext uri="{BB962C8B-B14F-4D97-AF65-F5344CB8AC3E}">
        <p14:creationId xmlns:p14="http://schemas.microsoft.com/office/powerpoint/2010/main" val="21229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Bělásek zelný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37098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těla motýla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027566" cy="324036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4500500" cy="3312368"/>
          </a:xfrm>
        </p:spPr>
      </p:pic>
      <p:sp>
        <p:nvSpPr>
          <p:cNvPr id="7" name="TextovéPole 6"/>
          <p:cNvSpPr txBox="1"/>
          <p:nvPr/>
        </p:nvSpPr>
        <p:spPr>
          <a:xfrm>
            <a:off x="1547664" y="5495545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Sosák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148064" y="2132856"/>
            <a:ext cx="256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Šupiny na křídlech</a:t>
            </a:r>
          </a:p>
        </p:txBody>
      </p:sp>
    </p:spTree>
    <p:extLst>
      <p:ext uri="{BB962C8B-B14F-4D97-AF65-F5344CB8AC3E}">
        <p14:creationId xmlns:p14="http://schemas.microsoft.com/office/powerpoint/2010/main" val="27244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240C0-3641-4C3C-B1E5-73E27781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749925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cs-CZ" dirty="0"/>
              <a:t>Motýli – rozdíly mezi denním a nočním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B36913-96F0-42FE-BC0F-AB5B155D2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Denní motýli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189D1E-45C6-403D-B1FD-E24BA86ED1D8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Noční motýli</a:t>
            </a:r>
          </a:p>
        </p:txBody>
      </p:sp>
      <p:pic>
        <p:nvPicPr>
          <p:cNvPr id="8" name="Zástupný obsah 7" descr="Obsah obrázku hmyz, exteriér, modrá&#10;&#10;Popis byl vytvořen automaticky">
            <a:extLst>
              <a:ext uri="{FF2B5EF4-FFF2-40B4-BE49-F238E27FC236}">
                <a16:creationId xmlns:a16="http://schemas.microsoft.com/office/drawing/2014/main" id="{FBE18DF7-B129-4852-BA86-CCD57A6DCF6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" y="2840027"/>
            <a:ext cx="4291012" cy="2710489"/>
          </a:xfrm>
        </p:spPr>
      </p:pic>
      <p:pic>
        <p:nvPicPr>
          <p:cNvPr id="12" name="Zástupný obsah 11" descr="Obsah obrázku exteriér, rostlina, mlok, zavřít&#10;&#10;Popis byl vytvořen automaticky">
            <a:extLst>
              <a:ext uri="{FF2B5EF4-FFF2-40B4-BE49-F238E27FC236}">
                <a16:creationId xmlns:a16="http://schemas.microsoft.com/office/drawing/2014/main" id="{29F68725-E771-463C-AEDA-FF2FAFD838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41" y="2403612"/>
            <a:ext cx="4289425" cy="3206345"/>
          </a:xfrm>
        </p:spPr>
      </p:pic>
      <p:pic>
        <p:nvPicPr>
          <p:cNvPr id="14" name="Obrázek 13" descr="Obsah obrázku hmyz, rostlina&#10;&#10;Popis byl vytvořen automaticky">
            <a:extLst>
              <a:ext uri="{FF2B5EF4-FFF2-40B4-BE49-F238E27FC236}">
                <a16:creationId xmlns:a16="http://schemas.microsoft.com/office/drawing/2014/main" id="{BE7CF7C0-AAC6-41A7-AB9D-5EDC1E94E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40" y="636432"/>
            <a:ext cx="2286000" cy="2000250"/>
          </a:xfrm>
          <a:prstGeom prst="rect">
            <a:avLst/>
          </a:prstGeom>
        </p:spPr>
      </p:pic>
      <p:pic>
        <p:nvPicPr>
          <p:cNvPr id="16" name="Obrázek 15" descr="Obsah obrázku hmyz&#10;&#10;Popis byl vytvořen automaticky">
            <a:extLst>
              <a:ext uri="{FF2B5EF4-FFF2-40B4-BE49-F238E27FC236}">
                <a16:creationId xmlns:a16="http://schemas.microsoft.com/office/drawing/2014/main" id="{37CD77FC-067F-4374-ACE9-841C202A5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88" y="416266"/>
            <a:ext cx="2538003" cy="17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4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denním a nočním motýlem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900164"/>
              </p:ext>
            </p:extLst>
          </p:nvPr>
        </p:nvGraphicFramePr>
        <p:xfrm>
          <a:off x="251520" y="2132856"/>
          <a:ext cx="8686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Denní motýli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Noční motýli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Způsob odpočinku v sedě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Složená křídla nad tělem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Roztažená křídla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 dne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Především v noci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Stavba</a:t>
                      </a:r>
                      <a:r>
                        <a:rPr lang="cs-CZ" baseline="0" dirty="0"/>
                        <a:t> těla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Úzké</a:t>
                      </a:r>
                      <a:r>
                        <a:rPr lang="cs-CZ" baseline="0" dirty="0"/>
                        <a:t> a </a:t>
                      </a:r>
                      <a:r>
                        <a:rPr lang="cs-CZ" dirty="0"/>
                        <a:t>méně chlupaté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Tlusté a více chlupaté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Tykadla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Kyjovitá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Zpeřená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Křídla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Barevná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Nevýrazně zbarvená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Pohyb křídel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Nezávisle na sobě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Spojená křídla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773"/>
            <a:ext cx="8984111" cy="67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 - samec a samice běláska zelného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57400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389408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Babočka admirál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6909932" cy="5182449"/>
          </a:xfrm>
        </p:spPr>
      </p:pic>
    </p:spTree>
    <p:extLst>
      <p:ext uri="{BB962C8B-B14F-4D97-AF65-F5344CB8AC3E}">
        <p14:creationId xmlns:p14="http://schemas.microsoft.com/office/powerpoint/2010/main" val="32169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100</Words>
  <Application>Microsoft Office PowerPoint</Application>
  <PresentationFormat>Předvádění na obrazovce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Franklin Gothic Book</vt:lpstr>
      <vt:lpstr>Franklin Gothic Medium</vt:lpstr>
      <vt:lpstr>Wingdings 2</vt:lpstr>
      <vt:lpstr>Cesta</vt:lpstr>
      <vt:lpstr>Motýli</vt:lpstr>
      <vt:lpstr>Bělásek zelný</vt:lpstr>
      <vt:lpstr>Prezentace aplikace PowerPoint</vt:lpstr>
      <vt:lpstr>Stavba těla motýla</vt:lpstr>
      <vt:lpstr>Motýli – rozdíly mezi denním a nočním</vt:lpstr>
      <vt:lpstr>Rozdíly mezi denním a nočním motýlem</vt:lpstr>
      <vt:lpstr>Prezentace aplikace PowerPoint</vt:lpstr>
      <vt:lpstr>Rozdíl - samec a samice běláska zelného</vt:lpstr>
      <vt:lpstr>Babočka admirál</vt:lpstr>
      <vt:lpstr>Babočka paví oko</vt:lpstr>
      <vt:lpstr>Babočka kopřivová</vt:lpstr>
      <vt:lpstr>Babočka osiková</vt:lpstr>
      <vt:lpstr>Otakárek fenyklový</vt:lpstr>
      <vt:lpstr>Otakárek ovocný</vt:lpstr>
      <vt:lpstr>PerleŤovec</vt:lpstr>
      <vt:lpstr>Modrásek jetelový</vt:lpstr>
      <vt:lpstr>Okáč bojínkový</vt:lpstr>
      <vt:lpstr>Okáč luční</vt:lpstr>
      <vt:lpstr>Vřetenuška obecná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Motýli</dc:title>
  <cp:lastModifiedBy>Šnircová Monika</cp:lastModifiedBy>
  <cp:revision>5</cp:revision>
  <dcterms:modified xsi:type="dcterms:W3CDTF">2021-03-19T14:02:51Z</dcterms:modified>
</cp:coreProperties>
</file>