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Sudokopytníci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Nepřežvýkavci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země, savci, exteriér, špína&#10;&#10;Popis byl vytvořen automaticky">
            <a:extLst>
              <a:ext uri="{FF2B5EF4-FFF2-40B4-BE49-F238E27FC236}">
                <a16:creationId xmlns:a16="http://schemas.microsoft.com/office/drawing/2014/main" id="{2683F0EA-A7D4-4A9E-B4BF-3D7630D77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96368"/>
            <a:ext cx="3008133" cy="400948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8D10955-6B56-4A4F-9B30-714F79673601}"/>
              </a:ext>
            </a:extLst>
          </p:cNvPr>
          <p:cNvSpPr txBox="1"/>
          <p:nvPr/>
        </p:nvSpPr>
        <p:spPr>
          <a:xfrm>
            <a:off x="3851920" y="4437112"/>
            <a:ext cx="4752528" cy="128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nohách mají 2  - 4 prsty zakončené kopyty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nepřežvykují potravu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zavalité tělo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Obsah obrázku voda, exteriér, savci, hroch&#10;&#10;Popis byl vytvořen automaticky">
            <a:extLst>
              <a:ext uri="{FF2B5EF4-FFF2-40B4-BE49-F238E27FC236}">
                <a16:creationId xmlns:a16="http://schemas.microsoft.com/office/drawing/2014/main" id="{C04842BB-E3BF-4B6B-8042-89E070221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4" y="178985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0835"/>
            <a:ext cx="4608512" cy="422831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3377065-03B3-482E-8BF7-2D72106A4582}"/>
              </a:ext>
            </a:extLst>
          </p:cNvPr>
          <p:cNvSpPr txBox="1"/>
          <p:nvPr/>
        </p:nvSpPr>
        <p:spPr>
          <a:xfrm>
            <a:off x="1403648" y="5318613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 úplný chrup, řezáky jako „lopaty“  - nabírají potravu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všežravec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4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Prase domácí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09" y="1641183"/>
            <a:ext cx="4495991" cy="3371993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B2B6AE5-743C-4D47-9E90-409681BB8435}"/>
              </a:ext>
            </a:extLst>
          </p:cNvPr>
          <p:cNvSpPr txBox="1"/>
          <p:nvPr/>
        </p:nvSpPr>
        <p:spPr>
          <a:xfrm>
            <a:off x="755575" y="1916832"/>
            <a:ext cx="3435233" cy="374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tělo pokryté štětinami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hlava zúžená v rypák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vyšlechtěno z prasete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divokéko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Zpracování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kůže – tzv. vepřovice – kabelky štětiny – kartáče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maso a tuk – potravina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kosti – klih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51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Prase divoké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808022" cy="394300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531B756-0197-496B-88CE-5CEC70CBEBF2}"/>
              </a:ext>
            </a:extLst>
          </p:cNvPr>
          <p:cNvSpPr txBox="1"/>
          <p:nvPr/>
        </p:nvSpPr>
        <p:spPr>
          <a:xfrm>
            <a:off x="683568" y="5660050"/>
            <a:ext cx="7776864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tělo kryto hustou štětinatou černohnědou srstí , proto je myslivci označují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jako „černou zvěř“. </a:t>
            </a:r>
          </a:p>
        </p:txBody>
      </p:sp>
    </p:spTree>
    <p:extLst>
      <p:ext uri="{BB962C8B-B14F-4D97-AF65-F5344CB8AC3E}">
        <p14:creationId xmlns:p14="http://schemas.microsoft.com/office/powerpoint/2010/main" val="22060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5DD8D-56D7-4466-8A3C-6A0E5017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Prase divoké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37CA8B-B8D7-40C2-ACB4-A5CF74CC089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556792"/>
            <a:ext cx="4104456" cy="136815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 mohutnější špičáky – rozrývání půdy a hledání potravy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velmi dobře vyvinutý čich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6" name="Zástupný obsah 5" descr="Obsah obrázku savci, černá, hnědá, hledání&#10;&#10;Popis byl vytvořen automaticky">
            <a:extLst>
              <a:ext uri="{FF2B5EF4-FFF2-40B4-BE49-F238E27FC236}">
                <a16:creationId xmlns:a16="http://schemas.microsoft.com/office/drawing/2014/main" id="{8D933553-BAD7-4F97-A786-2C4B9F2DC0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7177"/>
            <a:ext cx="3931920" cy="5903646"/>
          </a:xfrm>
        </p:spPr>
      </p:pic>
    </p:spTree>
    <p:extLst>
      <p:ext uri="{BB962C8B-B14F-4D97-AF65-F5344CB8AC3E}">
        <p14:creationId xmlns:p14="http://schemas.microsoft.com/office/powerpoint/2010/main" val="12238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1"/>
            <a:ext cx="6586674" cy="439248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2B9098-CEAF-4BE4-822E-5FC67CF0D7C2}"/>
              </a:ext>
            </a:extLst>
          </p:cNvPr>
          <p:cNvSpPr txBox="1"/>
          <p:nvPr/>
        </p:nvSpPr>
        <p:spPr>
          <a:xfrm>
            <a:off x="683568" y="5157192"/>
            <a:ext cx="7200800" cy="128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Samice – bachyně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samec – kňour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mláďata – selata (maskovací zbarvení do 1. roka života)</a:t>
            </a:r>
          </a:p>
        </p:txBody>
      </p:sp>
    </p:spTree>
    <p:extLst>
      <p:ext uri="{BB962C8B-B14F-4D97-AF65-F5344CB8AC3E}">
        <p14:creationId xmlns:p14="http://schemas.microsoft.com/office/powerpoint/2010/main" val="9639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Hroch obojživelný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31863"/>
            <a:ext cx="5688632" cy="379427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103C5CE-BEEF-4DB1-BCEC-A48820DD4212}"/>
              </a:ext>
            </a:extLst>
          </p:cNvPr>
          <p:cNvSpPr txBox="1"/>
          <p:nvPr/>
        </p:nvSpPr>
        <p:spPr>
          <a:xfrm>
            <a:off x="1043608" y="5733256"/>
            <a:ext cx="5904656" cy="1157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Potápí se,  velmi dobře plave, rozmetáním trusu pomocí ocasu si označuje své území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36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Prase bradavičnaté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768752" cy="4535064"/>
          </a:xfrm>
        </p:spPr>
      </p:pic>
    </p:spTree>
    <p:extLst>
      <p:ext uri="{BB962C8B-B14F-4D97-AF65-F5344CB8AC3E}">
        <p14:creationId xmlns:p14="http://schemas.microsoft.com/office/powerpoint/2010/main" val="8755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Hrošík liberijský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41577"/>
            <a:ext cx="6624736" cy="4654981"/>
          </a:xfrm>
        </p:spPr>
      </p:pic>
    </p:spTree>
    <p:extLst>
      <p:ext uri="{BB962C8B-B14F-4D97-AF65-F5344CB8AC3E}">
        <p14:creationId xmlns:p14="http://schemas.microsoft.com/office/powerpoint/2010/main" val="17187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139</Words>
  <Application>Microsoft Office PowerPoint</Application>
  <PresentationFormat>Předvádění na obrazovce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Rockwell</vt:lpstr>
      <vt:lpstr>Wingdings</vt:lpstr>
      <vt:lpstr>Wingdings 2</vt:lpstr>
      <vt:lpstr>Lití písma</vt:lpstr>
      <vt:lpstr>Sudokopytníci</vt:lpstr>
      <vt:lpstr>Prezentace aplikace PowerPoint</vt:lpstr>
      <vt:lpstr>Prase domácí</vt:lpstr>
      <vt:lpstr>Prase divoké</vt:lpstr>
      <vt:lpstr>Prase divoké</vt:lpstr>
      <vt:lpstr>Prezentace aplikace PowerPoint</vt:lpstr>
      <vt:lpstr>Hroch obojživelný</vt:lpstr>
      <vt:lpstr>Prase bradavičnaté</vt:lpstr>
      <vt:lpstr>Hrošík liberijský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Sudokopytníci</dc:title>
  <cp:lastModifiedBy>Šnircová Monika</cp:lastModifiedBy>
  <cp:revision>5</cp:revision>
  <dcterms:modified xsi:type="dcterms:W3CDTF">2021-03-23T18:22:59Z</dcterms:modified>
</cp:coreProperties>
</file>