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9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9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10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3338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284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917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258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273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84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48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39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7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79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96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82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93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36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B1F374A-F6CB-4C75-A886-B944F2219CAE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5D99-BAD1-4E44-BD21-EE2B23506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801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www.youtube.com/watch?v=qwfG--m1JjM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jpg"/><Relationship Id="rId4" Type="http://schemas.openxmlformats.org/officeDocument/2006/relationships/hyperlink" Target="https://www.youtube.com/watch?v=gBCgAjWnl5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75EF1-FFB3-4FAB-BFD2-385722297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Alkalické kovy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9EC23D-69BC-4B36-8872-2F353EE92E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Prvky nacházející se v I. A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D3520E65-6BE1-48C0-B3D1-B181C2B80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566" y="1652333"/>
            <a:ext cx="1835479" cy="166861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30710F9-CAC4-4550-AD6A-2C3BF305FD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836" y="1203918"/>
            <a:ext cx="2143125" cy="2143125"/>
          </a:xfrm>
          <a:prstGeom prst="rect">
            <a:avLst/>
          </a:prstGeom>
        </p:spPr>
      </p:pic>
      <p:pic>
        <p:nvPicPr>
          <p:cNvPr id="9" name="Obrázek 8" descr="Obsah obrázku text, podepsat, hodiny&#10;&#10;Popis byl vytvořen automaticky">
            <a:extLst>
              <a:ext uri="{FF2B5EF4-FFF2-40B4-BE49-F238E27FC236}">
                <a16:creationId xmlns:a16="http://schemas.microsoft.com/office/drawing/2014/main" id="{CC2E9996-61A4-48EA-9398-D1E17C1629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489" y="1577406"/>
            <a:ext cx="1851594" cy="185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50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0FBD56-C361-4735-BE78-CC941C6BB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1837" y="1454963"/>
            <a:ext cx="3342462" cy="242637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 err="1"/>
              <a:t>Výskyt</a:t>
            </a:r>
            <a:endParaRPr lang="en-US" sz="6000" dirty="0"/>
          </a:p>
        </p:txBody>
      </p:sp>
      <p:pic>
        <p:nvPicPr>
          <p:cNvPr id="9" name="Zástupný obsah 8" descr="Obsah obrázku dřevěné&#10;&#10;Popis byl vytvořen automaticky">
            <a:extLst>
              <a:ext uri="{FF2B5EF4-FFF2-40B4-BE49-F238E27FC236}">
                <a16:creationId xmlns:a16="http://schemas.microsoft.com/office/drawing/2014/main" id="{E4760E10-DEF1-4CEE-8E0A-C714D0FBC6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9" r="10375"/>
          <a:stretch/>
        </p:blipFill>
        <p:spPr>
          <a:xfrm>
            <a:off x="607848" y="609601"/>
            <a:ext cx="6946288" cy="56387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4F2B7C55-7567-474F-B2B0-758ABBB5A92C}"/>
              </a:ext>
            </a:extLst>
          </p:cNvPr>
          <p:cNvSpPr txBox="1"/>
          <p:nvPr/>
        </p:nvSpPr>
        <p:spPr>
          <a:xfrm>
            <a:off x="8278238" y="4495800"/>
            <a:ext cx="1935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Sodík je součástí kuchyňské soli (chlorid sodný)</a:t>
            </a:r>
          </a:p>
        </p:txBody>
      </p:sp>
    </p:spTree>
    <p:extLst>
      <p:ext uri="{BB962C8B-B14F-4D97-AF65-F5344CB8AC3E}">
        <p14:creationId xmlns:p14="http://schemas.microsoft.com/office/powerpoint/2010/main" val="396374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10D25-81F0-41D2-9430-86FF62C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4585765" cy="1102705"/>
          </a:xfrm>
        </p:spPr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5F4426-7B96-4139-936F-03F1669AD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2009773" cy="576262"/>
          </a:xfrm>
        </p:spPr>
        <p:txBody>
          <a:bodyPr/>
          <a:lstStyle/>
          <a:p>
            <a:r>
              <a:rPr lang="cs-CZ" dirty="0"/>
              <a:t>sodík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35E2FFFD-B642-4217-9292-B5BA5CE8BF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23" y="2679119"/>
            <a:ext cx="2466975" cy="1847850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EBD4B5D-2BE4-4DBA-B351-F61713BA3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061365" y="1891741"/>
            <a:ext cx="1642855" cy="576262"/>
          </a:xfrm>
        </p:spPr>
        <p:txBody>
          <a:bodyPr/>
          <a:lstStyle/>
          <a:p>
            <a:r>
              <a:rPr lang="cs-CZ" dirty="0"/>
              <a:t>draslík</a:t>
            </a:r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5F8E24B2-FF22-4E00-AD1B-3B22C24E086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546" y="2679119"/>
            <a:ext cx="2466975" cy="1847850"/>
          </a:xfrm>
        </p:spPr>
      </p:pic>
      <p:pic>
        <p:nvPicPr>
          <p:cNvPr id="12" name="Obrázek 11" descr="Obsah obrázku plast&#10;&#10;Popis byl vytvořen automaticky">
            <a:extLst>
              <a:ext uri="{FF2B5EF4-FFF2-40B4-BE49-F238E27FC236}">
                <a16:creationId xmlns:a16="http://schemas.microsoft.com/office/drawing/2014/main" id="{38CE3486-174C-49E5-8CBF-62826F8604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60" y="1392996"/>
            <a:ext cx="4314527" cy="2398877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2F85BCC1-58FD-44F7-A367-8D4969102E4E}"/>
              </a:ext>
            </a:extLst>
          </p:cNvPr>
          <p:cNvSpPr txBox="1"/>
          <p:nvPr/>
        </p:nvSpPr>
        <p:spPr>
          <a:xfrm>
            <a:off x="6674176" y="601246"/>
            <a:ext cx="231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lithium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ACCC936-49A7-48E5-98E2-1D35DCA701C5}"/>
              </a:ext>
            </a:extLst>
          </p:cNvPr>
          <p:cNvSpPr txBox="1"/>
          <p:nvPr/>
        </p:nvSpPr>
        <p:spPr>
          <a:xfrm>
            <a:off x="820132" y="5203596"/>
            <a:ext cx="40818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Stříbrolesklé, měkké kovy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Dají se krájet nožem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267B8F55-8FBC-4CB3-B046-4A518871A2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741" y="4303483"/>
            <a:ext cx="253365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2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C05BD-18A3-4A31-920D-AC9565116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442" y="655949"/>
            <a:ext cx="3401064" cy="1447800"/>
          </a:xfrm>
        </p:spPr>
        <p:txBody>
          <a:bodyPr/>
          <a:lstStyle/>
          <a:p>
            <a:r>
              <a:rPr lang="cs-CZ" dirty="0"/>
              <a:t>Vlastnosti</a:t>
            </a:r>
          </a:p>
        </p:txBody>
      </p:sp>
      <p:pic>
        <p:nvPicPr>
          <p:cNvPr id="6" name="Zástupný obsah 5">
            <a:hlinkClick r:id="rId2"/>
            <a:extLst>
              <a:ext uri="{FF2B5EF4-FFF2-40B4-BE49-F238E27FC236}">
                <a16:creationId xmlns:a16="http://schemas.microsoft.com/office/drawing/2014/main" id="{44D234C5-A97F-4459-ACBD-EF223096C1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529" y="535224"/>
            <a:ext cx="2466975" cy="1847850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9C8DBD3-79D6-4442-8008-06C30C505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4443" y="2626468"/>
            <a:ext cx="3721574" cy="339841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/>
              <a:t>Bouřlivě reagují s vodou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/>
              <a:t>Musí se uchovávat v petroleji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/>
              <a:t>Mají nízkou teplotu tání a varu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/>
              <a:t>Barví plamen  - </a:t>
            </a:r>
            <a:r>
              <a:rPr lang="cs-CZ" sz="1800" dirty="0" err="1"/>
              <a:t>Li</a:t>
            </a:r>
            <a:r>
              <a:rPr lang="cs-CZ" sz="1800" dirty="0"/>
              <a:t> – červená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/>
              <a:t>Na – žlutá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/>
              <a:t>K – fialový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/>
              <a:t>Ca – oranžovočervený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/>
              <a:t>Ba - zelený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EC7D0EC-CFB7-43FB-BC4C-F6FDCF8E7218}"/>
              </a:ext>
            </a:extLst>
          </p:cNvPr>
          <p:cNvSpPr txBox="1"/>
          <p:nvPr/>
        </p:nvSpPr>
        <p:spPr>
          <a:xfrm>
            <a:off x="6459166" y="1459149"/>
            <a:ext cx="498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2"/>
              </a:rPr>
              <a:t>Reakce sodíku s vodou - VIDEO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8F49BD8-B9B2-40C6-B426-6F6610EACDC2}"/>
              </a:ext>
            </a:extLst>
          </p:cNvPr>
          <p:cNvSpPr txBox="1"/>
          <p:nvPr/>
        </p:nvSpPr>
        <p:spPr>
          <a:xfrm>
            <a:off x="6459166" y="2198408"/>
            <a:ext cx="3009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hlinkClick r:id="rId4"/>
              </a:rPr>
              <a:t>Barvení plamene - VIDEO</a:t>
            </a:r>
            <a:endParaRPr lang="cs-CZ" dirty="0"/>
          </a:p>
        </p:txBody>
      </p:sp>
      <p:pic>
        <p:nvPicPr>
          <p:cNvPr id="10" name="Obrázek 9" descr="Obsah obrázku text&#10;&#10;Popis byl vytvořen automaticky">
            <a:extLst>
              <a:ext uri="{FF2B5EF4-FFF2-40B4-BE49-F238E27FC236}">
                <a16:creationId xmlns:a16="http://schemas.microsoft.com/office/drawing/2014/main" id="{E58565D8-3CD0-4D51-BD0D-A2622E7618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33" y="3317099"/>
            <a:ext cx="4005785" cy="263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68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FAEDF-EF0E-42E1-AC1B-F08D8116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alkalických kovů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32643B-5411-418B-A389-67068E0BB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9106" y="1905000"/>
            <a:ext cx="5110545" cy="576262"/>
          </a:xfrm>
        </p:spPr>
        <p:txBody>
          <a:bodyPr/>
          <a:lstStyle/>
          <a:p>
            <a:r>
              <a:rPr lang="cs-CZ" dirty="0"/>
              <a:t>Slitina Na + K – jaderné reaktory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0BFE7E8D-84F6-4F1A-A3BD-FB86C0CF182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92" y="3114038"/>
            <a:ext cx="4395787" cy="3142300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8B159E7-1ACB-4C4A-AEE6-556992F95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54495" y="2004061"/>
            <a:ext cx="4396339" cy="576262"/>
          </a:xfrm>
        </p:spPr>
        <p:txBody>
          <a:bodyPr/>
          <a:lstStyle/>
          <a:p>
            <a:r>
              <a:rPr lang="cs-CZ" dirty="0"/>
              <a:t>Sodíkové výbojky - osvětlení</a:t>
            </a:r>
          </a:p>
        </p:txBody>
      </p:sp>
      <p:pic>
        <p:nvPicPr>
          <p:cNvPr id="10" name="Zástupný obsah 9" descr="Obsah obrázku strom, exteriér, směr, silnice&#10;&#10;Popis byl vytvořen automaticky">
            <a:extLst>
              <a:ext uri="{FF2B5EF4-FFF2-40B4-BE49-F238E27FC236}">
                <a16:creationId xmlns:a16="http://schemas.microsoft.com/office/drawing/2014/main" id="{2C2BEAC8-ADBD-47AC-B1B2-5488A3AD92F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651" y="2920206"/>
            <a:ext cx="5004199" cy="3336132"/>
          </a:xfr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F69238C4-F791-4888-A091-03AD5BCE0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802" y="8142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65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89</Words>
  <Application>Microsoft Office PowerPoint</Application>
  <PresentationFormat>Širokoúhlá obrazovka</PresentationFormat>
  <Paragraphs>25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Ion</vt:lpstr>
      <vt:lpstr>Alkalické kovy</vt:lpstr>
      <vt:lpstr>Výskyt</vt:lpstr>
      <vt:lpstr>Vlastnosti</vt:lpstr>
      <vt:lpstr>Vlastnosti</vt:lpstr>
      <vt:lpstr>Využití alkalických kovů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Alkalické kovy</dc:title>
  <dc:creator>Šnircová Monika</dc:creator>
  <cp:lastModifiedBy>Šnircová Monika</cp:lastModifiedBy>
  <cp:revision>7</cp:revision>
  <dcterms:created xsi:type="dcterms:W3CDTF">2021-03-22T19:01:22Z</dcterms:created>
  <dcterms:modified xsi:type="dcterms:W3CDTF">2021-03-24T10:10:17Z</dcterms:modified>
</cp:coreProperties>
</file>