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Chobotnatci</a:t>
            </a:r>
          </a:p>
        </p:txBody>
      </p:sp>
    </p:spTree>
    <p:extLst>
      <p:ext uri="{BB962C8B-B14F-4D97-AF65-F5344CB8AC3E}">
        <p14:creationId xmlns:p14="http://schemas.microsoft.com/office/powerpoint/2010/main" val="122877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562800" cy="850106"/>
          </a:xfrm>
        </p:spPr>
        <p:txBody>
          <a:bodyPr/>
          <a:lstStyle/>
          <a:p>
            <a:pPr algn="ctr"/>
            <a:r>
              <a:rPr lang="cs-CZ" dirty="0"/>
              <a:t>Slon africký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12775"/>
            <a:ext cx="6768752" cy="5074499"/>
          </a:xfrm>
        </p:spPr>
      </p:pic>
    </p:spTree>
    <p:extLst>
      <p:ext uri="{BB962C8B-B14F-4D97-AF65-F5344CB8AC3E}">
        <p14:creationId xmlns:p14="http://schemas.microsoft.com/office/powerpoint/2010/main" val="407833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Slon indický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673"/>
            <a:ext cx="7062809" cy="4710011"/>
          </a:xfrm>
        </p:spPr>
      </p:pic>
    </p:spTree>
    <p:extLst>
      <p:ext uri="{BB962C8B-B14F-4D97-AF65-F5344CB8AC3E}">
        <p14:creationId xmlns:p14="http://schemas.microsoft.com/office/powerpoint/2010/main" val="367135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2" y="476672"/>
            <a:ext cx="8865073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3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048000" cy="217932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slonem  africkým  a  indickým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77072"/>
            <a:ext cx="3522958" cy="2298052"/>
          </a:xfrm>
          <a:prstGeom prst="rect">
            <a:avLst/>
          </a:prstGeom>
        </p:spPr>
      </p:pic>
      <p:pic>
        <p:nvPicPr>
          <p:cNvPr id="10" name="Zástupný symbol pro obsah 9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3733800" cy="2640814"/>
          </a:xfrm>
        </p:spPr>
      </p:pic>
    </p:spTree>
    <p:extLst>
      <p:ext uri="{BB962C8B-B14F-4D97-AF65-F5344CB8AC3E}">
        <p14:creationId xmlns:p14="http://schemas.microsoft.com/office/powerpoint/2010/main" val="50755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208912" cy="615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28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6E5332-D85D-4169-8F0E-4F1D3B37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850106"/>
          </a:xfrm>
        </p:spPr>
        <p:txBody>
          <a:bodyPr/>
          <a:lstStyle/>
          <a:p>
            <a:r>
              <a:rPr lang="cs-CZ" dirty="0"/>
              <a:t>Chobotnatci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C174DA-B305-441A-9496-5C6629AA3132}"/>
              </a:ext>
            </a:extLst>
          </p:cNvPr>
          <p:cNvSpPr txBox="1"/>
          <p:nvPr/>
        </p:nvSpPr>
        <p:spPr>
          <a:xfrm>
            <a:off x="589717" y="1574005"/>
            <a:ext cx="7416824" cy="4413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patří mezi největší suchozemské savce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tlustá, lysá, šedá kůže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nos srůstám s pyskem v pohyblivý chobot ukončen citlivými 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prstíky                   (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uchopení předmětů</a:t>
            </a: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podání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potravy, nasátí vody)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neúplný chrup – řezáky přeměněny v kly – tvořeny slonovinou, stoličky se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jim během života 6x vyměňují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býložravci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Zástupci: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slon africký – velké ušní boltce, samec i samice má kly, na chobotu 2 prstíky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slon indický – malé ušní boltce, kly pouze samci, na chobotu 1 prstík</a:t>
            </a:r>
          </a:p>
        </p:txBody>
      </p:sp>
    </p:spTree>
    <p:extLst>
      <p:ext uri="{BB962C8B-B14F-4D97-AF65-F5344CB8AC3E}">
        <p14:creationId xmlns:p14="http://schemas.microsoft.com/office/powerpoint/2010/main" val="1660830627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103</Words>
  <Application>Microsoft Office PowerPoint</Application>
  <PresentationFormat>Předvádění na obrazovce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Horizont</vt:lpstr>
      <vt:lpstr>Chobotnatci</vt:lpstr>
      <vt:lpstr>Slon africký</vt:lpstr>
      <vt:lpstr>Slon indický</vt:lpstr>
      <vt:lpstr>Prezentace aplikace PowerPoint</vt:lpstr>
      <vt:lpstr>Rozdíl mezi slonem  africkým  a  indickým</vt:lpstr>
      <vt:lpstr>Prezentace aplikace PowerPoint</vt:lpstr>
      <vt:lpstr>Chobotnatci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Chobotnatci</dc:title>
  <cp:lastModifiedBy>Šnircová Monika</cp:lastModifiedBy>
  <cp:revision>3</cp:revision>
  <dcterms:modified xsi:type="dcterms:W3CDTF">2021-04-07T18:46:04Z</dcterms:modified>
</cp:coreProperties>
</file>