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498080" cy="1143000"/>
          </a:xfrm>
        </p:spPr>
        <p:txBody>
          <a:bodyPr/>
          <a:lstStyle/>
          <a:p>
            <a:r>
              <a:rPr lang="cs-CZ" dirty="0"/>
              <a:t>Hmyzožravci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3E1B0F-BA8A-4F35-B1BA-D7AE3804B535}"/>
              </a:ext>
            </a:extLst>
          </p:cNvPr>
          <p:cNvSpPr txBox="1"/>
          <p:nvPr/>
        </p:nvSpPr>
        <p:spPr>
          <a:xfrm>
            <a:off x="1403648" y="3933056"/>
            <a:ext cx="192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Živí se hmyzem</a:t>
            </a:r>
          </a:p>
        </p:txBody>
      </p:sp>
    </p:spTree>
    <p:extLst>
      <p:ext uri="{BB962C8B-B14F-4D97-AF65-F5344CB8AC3E}">
        <p14:creationId xmlns:p14="http://schemas.microsoft.com/office/powerpoint/2010/main" val="28396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FC875-F051-4E74-8D8A-A9CC8A83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Hmyzožravci</a:t>
            </a:r>
          </a:p>
        </p:txBody>
      </p:sp>
      <p:pic>
        <p:nvPicPr>
          <p:cNvPr id="6" name="Zástupný obsah 5" descr="Obsah obrázku savci, krtek, ležící, hlodavci&#10;&#10;Popis byl vytvořen automaticky">
            <a:extLst>
              <a:ext uri="{FF2B5EF4-FFF2-40B4-BE49-F238E27FC236}">
                <a16:creationId xmlns:a16="http://schemas.microsoft.com/office/drawing/2014/main" id="{62605FD3-3266-44C5-9FE7-A6735D34F6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60271"/>
            <a:ext cx="3657600" cy="2436876"/>
          </a:xfrm>
        </p:spPr>
      </p:pic>
      <p:pic>
        <p:nvPicPr>
          <p:cNvPr id="8" name="Zástupný obsah 7" descr="Obsah obrázku tráva, exteriér, savci, zelená&#10;&#10;Popis byl vytvořen automaticky">
            <a:extLst>
              <a:ext uri="{FF2B5EF4-FFF2-40B4-BE49-F238E27FC236}">
                <a16:creationId xmlns:a16="http://schemas.microsoft.com/office/drawing/2014/main" id="{58B13259-F21E-4526-BCB5-69FB7BD10B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00541"/>
            <a:ext cx="3657600" cy="2765145"/>
          </a:xfrm>
        </p:spPr>
      </p:pic>
      <p:pic>
        <p:nvPicPr>
          <p:cNvPr id="10" name="Obrázek 9" descr="Obsah obrázku savci, kočka, rejsek, hlodavci&#10;&#10;Popis byl vytvořen automaticky">
            <a:extLst>
              <a:ext uri="{FF2B5EF4-FFF2-40B4-BE49-F238E27FC236}">
                <a16:creationId xmlns:a16="http://schemas.microsoft.com/office/drawing/2014/main" id="{F5A606B7-2134-4BF6-992A-6B29BD9DE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0098"/>
            <a:ext cx="3258109" cy="244358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DF046F-BBDC-46A2-B0FE-64E228A5D2F9}"/>
              </a:ext>
            </a:extLst>
          </p:cNvPr>
          <p:cNvSpPr txBox="1"/>
          <p:nvPr/>
        </p:nvSpPr>
        <p:spPr>
          <a:xfrm>
            <a:off x="5076056" y="401144"/>
            <a:ext cx="3857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Znaky: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protáhlá lebka, ostré zoubky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potravu (především hmyz)hledají především v noci pomocí čenichu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 našlapují celým chodidlem</a:t>
            </a:r>
          </a:p>
        </p:txBody>
      </p:sp>
    </p:spTree>
    <p:extLst>
      <p:ext uri="{BB962C8B-B14F-4D97-AF65-F5344CB8AC3E}">
        <p14:creationId xmlns:p14="http://schemas.microsoft.com/office/powerpoint/2010/main" val="1561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16906"/>
            <a:ext cx="7498080" cy="778098"/>
          </a:xfrm>
        </p:spPr>
        <p:txBody>
          <a:bodyPr/>
          <a:lstStyle/>
          <a:p>
            <a:pPr algn="ctr"/>
            <a:r>
              <a:rPr lang="cs-CZ" dirty="0"/>
              <a:t>Krtek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80" y="1124744"/>
            <a:ext cx="5521920" cy="414144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FD076B-ECA3-4572-9FE3-D69E18EE945E}"/>
              </a:ext>
            </a:extLst>
          </p:cNvPr>
          <p:cNvSpPr txBox="1"/>
          <p:nvPr/>
        </p:nvSpPr>
        <p:spPr>
          <a:xfrm>
            <a:off x="1075542" y="5395924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má černou hustou srst (ochrana před vlhkem a chladem)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nohy krátké - přizpůsobené k hrabání (tvar lopatky)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pozitivum – provětrávání půdy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negativum -podrývání sazenic, požírání žížal</a:t>
            </a:r>
          </a:p>
        </p:txBody>
      </p:sp>
    </p:spTree>
    <p:extLst>
      <p:ext uri="{BB962C8B-B14F-4D97-AF65-F5344CB8AC3E}">
        <p14:creationId xmlns:p14="http://schemas.microsoft.com/office/powerpoint/2010/main" val="37760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Ježek západní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562100"/>
            <a:ext cx="6922095" cy="4614730"/>
          </a:xfrm>
        </p:spPr>
      </p:pic>
      <p:sp>
        <p:nvSpPr>
          <p:cNvPr id="5" name="TextovéPole 4"/>
          <p:cNvSpPr txBox="1"/>
          <p:nvPr/>
        </p:nvSpPr>
        <p:spPr>
          <a:xfrm>
            <a:off x="1599138" y="6332714"/>
            <a:ext cx="77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zavalité tělo s ostny – pravidelně pruhované , tmavá kresba kolem očí</a:t>
            </a:r>
          </a:p>
        </p:txBody>
      </p:sp>
    </p:spTree>
    <p:extLst>
      <p:ext uri="{BB962C8B-B14F-4D97-AF65-F5344CB8AC3E}">
        <p14:creationId xmlns:p14="http://schemas.microsoft.com/office/powerpoint/2010/main" val="11382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Ježek východní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6134571" cy="4637736"/>
          </a:xfrm>
        </p:spPr>
      </p:pic>
      <p:sp>
        <p:nvSpPr>
          <p:cNvPr id="5" name="TextovéPole 4"/>
          <p:cNvSpPr txBox="1"/>
          <p:nvPr/>
        </p:nvSpPr>
        <p:spPr>
          <a:xfrm>
            <a:off x="1435608" y="6093296"/>
            <a:ext cx="702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ostny směřují do všech stran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nepravidelně pruhované ostny, bez kresby kolem očí</a:t>
            </a:r>
          </a:p>
        </p:txBody>
      </p:sp>
    </p:spTree>
    <p:extLst>
      <p:ext uri="{BB962C8B-B14F-4D97-AF65-F5344CB8AC3E}">
        <p14:creationId xmlns:p14="http://schemas.microsoft.com/office/powerpoint/2010/main" val="13950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Rejsek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340768"/>
            <a:ext cx="6480720" cy="472503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00ED74-810B-4F80-8296-BDB722C2A548}"/>
              </a:ext>
            </a:extLst>
          </p:cNvPr>
          <p:cNvSpPr txBox="1"/>
          <p:nvPr/>
        </p:nvSpPr>
        <p:spPr>
          <a:xfrm>
            <a:off x="1115616" y="621166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nejmenší savec, má válcovité protáhlé tělo + protáhlý čenich - vylučuje páchnoucí tekutinu – odpuzuje predátor</a:t>
            </a:r>
          </a:p>
        </p:txBody>
      </p:sp>
    </p:spTree>
    <p:extLst>
      <p:ext uri="{BB962C8B-B14F-4D97-AF65-F5344CB8AC3E}">
        <p14:creationId xmlns:p14="http://schemas.microsoft.com/office/powerpoint/2010/main" val="79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111</Words>
  <Application>Microsoft Office PowerPoint</Application>
  <PresentationFormat>Předvádění na obrazovce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Gill Sans MT</vt:lpstr>
      <vt:lpstr>Verdana</vt:lpstr>
      <vt:lpstr>Wingdings</vt:lpstr>
      <vt:lpstr>Wingdings 2</vt:lpstr>
      <vt:lpstr>Slunovrat</vt:lpstr>
      <vt:lpstr>Hmyzožravci</vt:lpstr>
      <vt:lpstr>Hmyzožravci</vt:lpstr>
      <vt:lpstr>Krtek obecný</vt:lpstr>
      <vt:lpstr>Ježek západní</vt:lpstr>
      <vt:lpstr>Ježek východní</vt:lpstr>
      <vt:lpstr>Rejsek obecný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Hmyzožravci</dc:title>
  <cp:lastModifiedBy>Šnircová Monika</cp:lastModifiedBy>
  <cp:revision>2</cp:revision>
  <dcterms:modified xsi:type="dcterms:W3CDTF">2021-04-20T12:37:55Z</dcterms:modified>
</cp:coreProperties>
</file>