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4" r:id="rId4"/>
    <p:sldId id="265" r:id="rId5"/>
    <p:sldId id="260" r:id="rId6"/>
    <p:sldId id="257" r:id="rId7"/>
    <p:sldId id="258" r:id="rId8"/>
    <p:sldId id="259" r:id="rId9"/>
    <p:sldId id="262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07.04.2021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WabT1L-nN-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RwOy_IHi_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-%20https:/www.youtube.com/watch?v=4U20UtkXnLY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Kytovci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běluha mořsk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643050"/>
            <a:ext cx="6215106" cy="453726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Běluha mořská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elfi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D6E37-EE5F-43A1-A2F4-E0F968A10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F2B05AA-DCCB-4EF8-81C2-08A827D13492}"/>
              </a:ext>
            </a:extLst>
          </p:cNvPr>
          <p:cNvSpPr txBox="1"/>
          <p:nvPr/>
        </p:nvSpPr>
        <p:spPr>
          <a:xfrm>
            <a:off x="683568" y="1417638"/>
            <a:ext cx="6624736" cy="3391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savci přizpůsobeni životu ve vodě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mají schopnost se potápět i do velkých hloubek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povrchu těla kůže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přední končetiny přeměněny v ploutve, ocasní ploutev je vodorovná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dýchají plícemi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mláďata sají mateřské mléko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nejvyvinutější smysl – sluch</a:t>
            </a:r>
          </a:p>
        </p:txBody>
      </p:sp>
    </p:spTree>
    <p:extLst>
      <p:ext uri="{BB962C8B-B14F-4D97-AF65-F5344CB8AC3E}">
        <p14:creationId xmlns:p14="http://schemas.microsoft.com/office/powerpoint/2010/main" val="270575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3739F9-D117-4749-8215-433E657B5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Echolokace</a:t>
            </a:r>
          </a:p>
        </p:txBody>
      </p:sp>
      <p:pic>
        <p:nvPicPr>
          <p:cNvPr id="4" name="Obrázek 3" descr="Obsah obrázku žralok, ryba&#10;&#10;Popis byl vytvořen automaticky">
            <a:extLst>
              <a:ext uri="{FF2B5EF4-FFF2-40B4-BE49-F238E27FC236}">
                <a16:creationId xmlns:a16="http://schemas.microsoft.com/office/drawing/2014/main" id="{4AA12D84-A1AA-4F4B-BB83-45082E3B6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01514"/>
            <a:ext cx="2980166" cy="2232248"/>
          </a:xfrm>
          <a:prstGeom prst="rect">
            <a:avLst/>
          </a:prstGeom>
        </p:spPr>
      </p:pic>
      <p:pic>
        <p:nvPicPr>
          <p:cNvPr id="6" name="Obrázek 5" descr="Obsah obrázku voda, vodní savec, delfín, savci&#10;&#10;Popis byl vytvořen automaticky">
            <a:extLst>
              <a:ext uri="{FF2B5EF4-FFF2-40B4-BE49-F238E27FC236}">
                <a16:creationId xmlns:a16="http://schemas.microsoft.com/office/drawing/2014/main" id="{8DACB3E8-CCDF-4DFE-BF20-195D3E273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55482"/>
            <a:ext cx="4876800" cy="352425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A2487A4-D181-4210-871A-23D0A8BC5124}"/>
              </a:ext>
            </a:extLst>
          </p:cNvPr>
          <p:cNvSpPr txBox="1"/>
          <p:nvPr/>
        </p:nvSpPr>
        <p:spPr>
          <a:xfrm>
            <a:off x="2411760" y="5445224"/>
            <a:ext cx="3338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dorozumívají se pomocí zvuků </a:t>
            </a:r>
            <a:endParaRPr lang="cs-CZ" dirty="0"/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FECE1FE-4C52-4302-BEC3-979A23B7AD6F}"/>
              </a:ext>
            </a:extLst>
          </p:cNvPr>
          <p:cNvSpPr txBox="1"/>
          <p:nvPr/>
        </p:nvSpPr>
        <p:spPr>
          <a:xfrm>
            <a:off x="5940152" y="4365104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4"/>
              </a:rPr>
              <a:t>VIDEO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647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delf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357298"/>
            <a:ext cx="7572428" cy="5002428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Delfín skákavý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CC18C6E-75FD-42CC-8918-38BC4F4C4B83}"/>
              </a:ext>
            </a:extLst>
          </p:cNvPr>
          <p:cNvSpPr txBox="1"/>
          <p:nvPr/>
        </p:nvSpPr>
        <p:spPr>
          <a:xfrm flipH="1">
            <a:off x="6804248" y="764704"/>
            <a:ext cx="159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VIDEO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elryba gronsk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332" y="1268760"/>
            <a:ext cx="8718132" cy="392909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Velryba grónská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EED07C8-B476-4568-AF05-7F0FA6DB483C}"/>
              </a:ext>
            </a:extLst>
          </p:cNvPr>
          <p:cNvSpPr txBox="1"/>
          <p:nvPr/>
        </p:nvSpPr>
        <p:spPr>
          <a:xfrm>
            <a:off x="1115616" y="544522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Patří mezi největší kytovce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v tlamě má rohovité lišty(kostice),kterými cedí vodu a zachycují plankton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plejtv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3116"/>
            <a:ext cx="8710939" cy="314327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Plejtvák obrovský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286248" y="564357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Největší savec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kosatka-dra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481137"/>
            <a:ext cx="6160580" cy="4620435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ctr"/>
            <a:r>
              <a:rPr lang="cs-CZ" dirty="0"/>
              <a:t>Kosatka dravá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D667DF7-03A3-445A-B770-99E78438DC1D}"/>
              </a:ext>
            </a:extLst>
          </p:cNvPr>
          <p:cNvSpPr txBox="1"/>
          <p:nvPr/>
        </p:nvSpPr>
        <p:spPr>
          <a:xfrm>
            <a:off x="516299" y="1111805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3"/>
              </a:rPr>
              <a:t>VIDEO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narval jednoroh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86719"/>
            <a:ext cx="8229600" cy="41148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Narval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82</Words>
  <Application>Microsoft Office PowerPoint</Application>
  <PresentationFormat>Předvádění na obrazovce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Calibri</vt:lpstr>
      <vt:lpstr>Lucida Sans Unicode</vt:lpstr>
      <vt:lpstr>Verdana</vt:lpstr>
      <vt:lpstr>Wingdings</vt:lpstr>
      <vt:lpstr>Wingdings 2</vt:lpstr>
      <vt:lpstr>Wingdings 3</vt:lpstr>
      <vt:lpstr>Shluk</vt:lpstr>
      <vt:lpstr>Kytovci</vt:lpstr>
      <vt:lpstr>Prezentace aplikace PowerPoint</vt:lpstr>
      <vt:lpstr>znaky</vt:lpstr>
      <vt:lpstr>Echolokace</vt:lpstr>
      <vt:lpstr>Delfín skákavý</vt:lpstr>
      <vt:lpstr>Velryba grónská</vt:lpstr>
      <vt:lpstr>Plejtvák obrovský</vt:lpstr>
      <vt:lpstr>Kosatka dravá</vt:lpstr>
      <vt:lpstr>Narval</vt:lpstr>
      <vt:lpstr>Běluha mořská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Kytovci</dc:title>
  <dc:creator>uzivatel</dc:creator>
  <cp:lastModifiedBy>Šnircová Monika</cp:lastModifiedBy>
  <cp:revision>4</cp:revision>
  <dcterms:created xsi:type="dcterms:W3CDTF">2020-02-14T11:43:10Z</dcterms:created>
  <dcterms:modified xsi:type="dcterms:W3CDTF">2021-04-07T19:15:47Z</dcterms:modified>
</cp:coreProperties>
</file>