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28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66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46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9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41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67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8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15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A4613D-4A08-4871-9754-7D5F54AE4394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6D79D10-1ACD-4EE8-ADC7-B886F08DE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31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D9603-CFAF-4FE9-9B56-15AA76B24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Letouni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51502D-AE28-44C8-A82C-544CF4983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Savci přizpůsobeni k letu</a:t>
            </a:r>
          </a:p>
        </p:txBody>
      </p:sp>
    </p:spTree>
    <p:extLst>
      <p:ext uri="{BB962C8B-B14F-4D97-AF65-F5344CB8AC3E}">
        <p14:creationId xmlns:p14="http://schemas.microsoft.com/office/powerpoint/2010/main" val="30057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52E7B-3D5E-4903-9C29-EF1F4643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letouni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BC906A-1A4D-4DCB-88AA-33FFDA822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upíři</a:t>
            </a:r>
          </a:p>
        </p:txBody>
      </p:sp>
      <p:pic>
        <p:nvPicPr>
          <p:cNvPr id="8" name="Zástupný obsah 7" descr="Obsah obrázku kočka, otevřít&#10;&#10;Popis byl vytvořen automaticky">
            <a:extLst>
              <a:ext uri="{FF2B5EF4-FFF2-40B4-BE49-F238E27FC236}">
                <a16:creationId xmlns:a16="http://schemas.microsoft.com/office/drawing/2014/main" id="{57700A66-09C5-4A95-B07A-5C0FCFF20C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8" y="2990439"/>
            <a:ext cx="5290158" cy="356121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53CF37-6146-4BBC-9343-443FB2056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vampíři</a:t>
            </a:r>
            <a:endParaRPr lang="cs-CZ" dirty="0"/>
          </a:p>
        </p:txBody>
      </p:sp>
      <p:pic>
        <p:nvPicPr>
          <p:cNvPr id="10" name="Zástupný obsah 9" descr="Obsah obrázku netopýr, savci, pták, kočka&#10;&#10;Popis byl vytvořen automaticky">
            <a:extLst>
              <a:ext uri="{FF2B5EF4-FFF2-40B4-BE49-F238E27FC236}">
                <a16:creationId xmlns:a16="http://schemas.microsoft.com/office/drawing/2014/main" id="{67A497B3-019E-4F97-9DD9-213C283D91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1" y="2919663"/>
            <a:ext cx="5343908" cy="3561213"/>
          </a:xfrm>
        </p:spPr>
      </p:pic>
    </p:spTree>
    <p:extLst>
      <p:ext uri="{BB962C8B-B14F-4D97-AF65-F5344CB8AC3E}">
        <p14:creationId xmlns:p14="http://schemas.microsoft.com/office/powerpoint/2010/main" val="33822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6D59E-B271-4DCE-BF83-151CD8D5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3071413" cy="1658198"/>
          </a:xfrm>
        </p:spPr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18C58D-628B-43C9-AE2F-943FC23B9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1492612" cy="723400"/>
          </a:xfrm>
        </p:spPr>
        <p:txBody>
          <a:bodyPr/>
          <a:lstStyle/>
          <a:p>
            <a:r>
              <a:rPr lang="cs-CZ" dirty="0"/>
              <a:t>netopýři</a:t>
            </a:r>
          </a:p>
        </p:txBody>
      </p:sp>
      <p:pic>
        <p:nvPicPr>
          <p:cNvPr id="8" name="Zástupný obsah 7" descr="Obsah obrázku černá, savci, exteriér, netopýr&#10;&#10;Popis byl vytvořen automaticky">
            <a:extLst>
              <a:ext uri="{FF2B5EF4-FFF2-40B4-BE49-F238E27FC236}">
                <a16:creationId xmlns:a16="http://schemas.microsoft.com/office/drawing/2014/main" id="{D8B1AC43-0B1B-4AC8-AE1E-66058565A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4" y="2806967"/>
            <a:ext cx="4090468" cy="270861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BA5723-BEDA-4D47-9C79-CCF811CF1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42819" y="5878028"/>
            <a:ext cx="1141649" cy="722376"/>
          </a:xfrm>
        </p:spPr>
        <p:txBody>
          <a:bodyPr/>
          <a:lstStyle/>
          <a:p>
            <a:r>
              <a:rPr lang="cs-CZ" dirty="0"/>
              <a:t>Kaloni</a:t>
            </a:r>
          </a:p>
        </p:txBody>
      </p:sp>
      <p:pic>
        <p:nvPicPr>
          <p:cNvPr id="10" name="Zástupný obsah 9" descr="Obsah obrázku strom, exteriér, savci, netopýr&#10;&#10;Popis byl vytvořen automaticky">
            <a:extLst>
              <a:ext uri="{FF2B5EF4-FFF2-40B4-BE49-F238E27FC236}">
                <a16:creationId xmlns:a16="http://schemas.microsoft.com/office/drawing/2014/main" id="{45862079-E88D-4177-92C7-A9A51A921A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59" y="3216065"/>
            <a:ext cx="2283298" cy="3200400"/>
          </a:xfrm>
        </p:spPr>
      </p:pic>
      <p:pic>
        <p:nvPicPr>
          <p:cNvPr id="12" name="Obrázek 11" descr="Obsah obrázku netopýr, savci, kočka&#10;&#10;Popis byl vytvořen automaticky">
            <a:extLst>
              <a:ext uri="{FF2B5EF4-FFF2-40B4-BE49-F238E27FC236}">
                <a16:creationId xmlns:a16="http://schemas.microsoft.com/office/drawing/2014/main" id="{3057B2A2-64CD-4B88-A73C-1F8D16625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56" y="4493079"/>
            <a:ext cx="2487184" cy="1865388"/>
          </a:xfrm>
          <a:prstGeom prst="rect">
            <a:avLst/>
          </a:prstGeom>
        </p:spPr>
      </p:pic>
      <p:pic>
        <p:nvPicPr>
          <p:cNvPr id="14" name="Obrázek 13" descr="Obsah obrázku netopýr, savci, pták, kočka&#10;&#10;Popis byl vytvořen automaticky">
            <a:extLst>
              <a:ext uri="{FF2B5EF4-FFF2-40B4-BE49-F238E27FC236}">
                <a16:creationId xmlns:a16="http://schemas.microsoft.com/office/drawing/2014/main" id="{D8E03323-0A1C-41EF-A629-7111732DA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25" y="1198787"/>
            <a:ext cx="3880927" cy="2586274"/>
          </a:xfrm>
          <a:prstGeom prst="rect">
            <a:avLst/>
          </a:prstGeom>
        </p:spPr>
      </p:pic>
      <p:pic>
        <p:nvPicPr>
          <p:cNvPr id="16" name="Obrázek 15" descr="Obsah obrázku kočka, savci, interiér, netopýr&#10;&#10;Popis byl vytvořen automaticky">
            <a:extLst>
              <a:ext uri="{FF2B5EF4-FFF2-40B4-BE49-F238E27FC236}">
                <a16:creationId xmlns:a16="http://schemas.microsoft.com/office/drawing/2014/main" id="{84CD7803-8E75-4E2B-B8F9-2D39F1B22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7" y="776165"/>
            <a:ext cx="4237808" cy="2241937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C86A5DE-16D0-4644-92A6-37CBCE557D6D}"/>
              </a:ext>
            </a:extLst>
          </p:cNvPr>
          <p:cNvSpPr txBox="1"/>
          <p:nvPr/>
        </p:nvSpPr>
        <p:spPr>
          <a:xfrm>
            <a:off x="10290225" y="5515583"/>
            <a:ext cx="138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VRÁPENCI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D5B12CB-88BA-4CE2-B1BE-6999A32FE70D}"/>
              </a:ext>
            </a:extLst>
          </p:cNvPr>
          <p:cNvSpPr txBox="1"/>
          <p:nvPr/>
        </p:nvSpPr>
        <p:spPr>
          <a:xfrm>
            <a:off x="11293813" y="2110902"/>
            <a:ext cx="22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BACFC82-6840-4A2B-ACC4-415CE642B996}"/>
              </a:ext>
            </a:extLst>
          </p:cNvPr>
          <p:cNvSpPr txBox="1"/>
          <p:nvPr/>
        </p:nvSpPr>
        <p:spPr>
          <a:xfrm>
            <a:off x="6634264" y="257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4C2DD20-A8C6-4769-8A15-3A1FB33ED40F}"/>
              </a:ext>
            </a:extLst>
          </p:cNvPr>
          <p:cNvSpPr txBox="1"/>
          <p:nvPr/>
        </p:nvSpPr>
        <p:spPr>
          <a:xfrm>
            <a:off x="5288006" y="257596"/>
            <a:ext cx="151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UPÍŘI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35D996B-40A0-4F0F-9F31-117FF404E55A}"/>
              </a:ext>
            </a:extLst>
          </p:cNvPr>
          <p:cNvSpPr txBox="1"/>
          <p:nvPr/>
        </p:nvSpPr>
        <p:spPr>
          <a:xfrm>
            <a:off x="9319098" y="626928"/>
            <a:ext cx="9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VAMPÍŘI</a:t>
            </a:r>
          </a:p>
        </p:txBody>
      </p:sp>
    </p:spTree>
    <p:extLst>
      <p:ext uri="{BB962C8B-B14F-4D97-AF65-F5344CB8AC3E}">
        <p14:creationId xmlns:p14="http://schemas.microsoft.com/office/powerpoint/2010/main" val="36781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1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AB78EB-EC1F-4CC0-851E-EB6C5277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Netopýr</a:t>
            </a:r>
            <a:r>
              <a:rPr lang="en-US" dirty="0"/>
              <a:t> </a:t>
            </a:r>
            <a:r>
              <a:rPr lang="en-US"/>
              <a:t>rezavý</a:t>
            </a:r>
            <a:endParaRPr lang="en-US" dirty="0"/>
          </a:p>
        </p:txBody>
      </p:sp>
      <p:pic>
        <p:nvPicPr>
          <p:cNvPr id="19" name="Zástupný obsah 18" descr="Obsah obrázku savci, exteriér, hnědá&#10;&#10;Popis byl vytvořen automaticky">
            <a:extLst>
              <a:ext uri="{FF2B5EF4-FFF2-40B4-BE49-F238E27FC236}">
                <a16:creationId xmlns:a16="http://schemas.microsoft.com/office/drawing/2014/main" id="{2243FCB5-161C-4752-8B68-A8A8F3C5B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r="18803" b="-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9FDCBA-3C1F-4341-A508-3D21E0D75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3212" y="2694561"/>
            <a:ext cx="3401568" cy="308330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FFFF"/>
                </a:solidFill>
                <a:effectLst/>
              </a:rPr>
              <a:t>drobné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tělo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kryto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srstí</a:t>
            </a:r>
            <a:endParaRPr lang="cs-CZ" dirty="0">
              <a:solidFill>
                <a:srgbClr val="FFFFFF"/>
              </a:solidFill>
            </a:endParaRP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hlava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protažena</a:t>
            </a:r>
            <a:r>
              <a:rPr lang="en-US" dirty="0">
                <a:solidFill>
                  <a:srgbClr val="FFFFFF"/>
                </a:solidFill>
                <a:effectLst/>
              </a:rPr>
              <a:t> v </a:t>
            </a:r>
            <a:r>
              <a:rPr lang="en-US" dirty="0" err="1">
                <a:solidFill>
                  <a:srgbClr val="FFFFFF"/>
                </a:solidFill>
                <a:effectLst/>
              </a:rPr>
              <a:t>tlamičku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ve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které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mají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ostré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zoubky</a:t>
            </a:r>
            <a:endParaRPr lang="cs-CZ" dirty="0">
              <a:solidFill>
                <a:srgbClr val="FFFFFF"/>
              </a:solidFill>
            </a:endParaRP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FFFF"/>
                </a:solidFill>
              </a:rPr>
              <a:t>oči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jsou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malé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špatně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vidí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0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D46855-C43E-42B1-907E-D36DBD8A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6834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5400" dirty="0">
                <a:solidFill>
                  <a:srgbClr val="39424F"/>
                </a:solidFill>
              </a:rPr>
              <a:t>Stavba těla</a:t>
            </a:r>
            <a:endParaRPr lang="en-US" sz="5400" dirty="0">
              <a:solidFill>
                <a:srgbClr val="39424F"/>
              </a:solidFill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11446"/>
            <a:ext cx="4901184" cy="4021058"/>
          </a:xfrm>
          <a:prstGeom prst="rect">
            <a:avLst/>
          </a:prstGeom>
          <a:solidFill>
            <a:srgbClr val="39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zelenina&#10;&#10;Popis byl vytvořen automaticky">
            <a:extLst>
              <a:ext uri="{FF2B5EF4-FFF2-40B4-BE49-F238E27FC236}">
                <a16:creationId xmlns:a16="http://schemas.microsoft.com/office/drawing/2014/main" id="{85CA2E7E-C3EA-436C-951C-6E999A68F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/>
        </p:blipFill>
        <p:spPr>
          <a:xfrm>
            <a:off x="870090" y="11446"/>
            <a:ext cx="4572000" cy="38587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39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netopýr, savci&#10;&#10;Popis byl vytvořen automaticky">
            <a:extLst>
              <a:ext uri="{FF2B5EF4-FFF2-40B4-BE49-F238E27FC236}">
                <a16:creationId xmlns:a16="http://schemas.microsoft.com/office/drawing/2014/main" id="{79CAC66B-D3BF-475D-B945-1CF773C4C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705" b="-3"/>
          <a:stretch/>
        </p:blipFill>
        <p:spPr>
          <a:xfrm>
            <a:off x="870090" y="4407408"/>
            <a:ext cx="4572000" cy="2450592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112CB2-4ED7-4A0D-A55C-652749E7B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6772" y="2978639"/>
            <a:ext cx="5063457" cy="27291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končetiny s ocasem spojuje kožovitá blána, které umožňuje létání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ušní boltce jsou velké  a lysé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 slyšet i velmi vysoké tóny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11DCA-30D1-4A34-9257-1514A082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text, pták, dravý pták, jestřáb&#10;&#10;Popis byl vytvořen automaticky">
            <a:extLst>
              <a:ext uri="{FF2B5EF4-FFF2-40B4-BE49-F238E27FC236}">
                <a16:creationId xmlns:a16="http://schemas.microsoft.com/office/drawing/2014/main" id="{7BBB4D5F-EAAC-4D3A-9FE0-201000485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7" y="435855"/>
            <a:ext cx="6994188" cy="572940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7D141A-1562-43FD-850F-8A9428A6C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orientace  a komunikace netopýrů pomocí tzv. echolokace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5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092A3-9423-4EC1-A178-33A3679E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Zimní spánek</a:t>
            </a:r>
          </a:p>
        </p:txBody>
      </p:sp>
      <p:pic>
        <p:nvPicPr>
          <p:cNvPr id="6" name="Zástupný obsah 5" descr="Obsah obrázku exteriér, hmyz, kámen&#10;&#10;Popis byl vytvořen automaticky">
            <a:extLst>
              <a:ext uri="{FF2B5EF4-FFF2-40B4-BE49-F238E27FC236}">
                <a16:creationId xmlns:a16="http://schemas.microsoft.com/office/drawing/2014/main" id="{BABC556C-2523-49C6-AA6D-598E9B7D3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60" y="542282"/>
            <a:ext cx="4113719" cy="547124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41D347-5138-47B3-8170-D02E11376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přezimuje v jeskyních nebo v dutinách stromů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zavěšen hlavou dolů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hmyzožravec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nepřátelé - sovy, kočky ,lasice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4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04F0B-8AA8-4195-B44C-490AB8D6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zástupci netopýrů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596D2C-C606-4410-9693-204E949EB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Netopýr černý</a:t>
            </a:r>
          </a:p>
        </p:txBody>
      </p:sp>
      <p:pic>
        <p:nvPicPr>
          <p:cNvPr id="8" name="Zástupný obsah 7" descr="Obsah obrázku černá, savci, exteriér, netopýr&#10;&#10;Popis byl vytvořen automaticky">
            <a:extLst>
              <a:ext uri="{FF2B5EF4-FFF2-40B4-BE49-F238E27FC236}">
                <a16:creationId xmlns:a16="http://schemas.microsoft.com/office/drawing/2014/main" id="{1D34DC40-10FA-4EB3-91F4-B0F0F9B0B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7" y="3006664"/>
            <a:ext cx="5360745" cy="354976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C0AC76-B212-4250-9D57-77D10F9F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Netopýr ušatý</a:t>
            </a:r>
          </a:p>
        </p:txBody>
      </p:sp>
      <p:pic>
        <p:nvPicPr>
          <p:cNvPr id="14" name="Zástupný obsah 13" descr="Obsah obrázku netopýr, savci, interiér&#10;&#10;Popis byl vytvořen automaticky">
            <a:extLst>
              <a:ext uri="{FF2B5EF4-FFF2-40B4-BE49-F238E27FC236}">
                <a16:creationId xmlns:a16="http://schemas.microsoft.com/office/drawing/2014/main" id="{DE463256-FC46-4AFD-A548-0A4785F0C9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2802719"/>
            <a:ext cx="5755207" cy="3821817"/>
          </a:xfrm>
        </p:spPr>
      </p:pic>
    </p:spTree>
    <p:extLst>
      <p:ext uri="{BB962C8B-B14F-4D97-AF65-F5344CB8AC3E}">
        <p14:creationId xmlns:p14="http://schemas.microsoft.com/office/powerpoint/2010/main" val="35378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02326-CF55-4A98-B946-E54AABEB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Kaloň</a:t>
            </a:r>
          </a:p>
        </p:txBody>
      </p:sp>
      <p:pic>
        <p:nvPicPr>
          <p:cNvPr id="6" name="Zástupný obsah 5" descr="Obsah obrázku strom, exteriér, savci, netopýr&#10;&#10;Popis byl vytvořen automaticky">
            <a:extLst>
              <a:ext uri="{FF2B5EF4-FFF2-40B4-BE49-F238E27FC236}">
                <a16:creationId xmlns:a16="http://schemas.microsoft.com/office/drawing/2014/main" id="{AB4461AB-ABA6-42F0-869A-38ABE8671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23" y="907914"/>
            <a:ext cx="3832622" cy="537201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38160-68CC-4814-B8C4-E14CF86C9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Má výrazně protáhlou hlavu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Býložravci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Živí se sladkými plody</a:t>
            </a:r>
          </a:p>
        </p:txBody>
      </p:sp>
    </p:spTree>
    <p:extLst>
      <p:ext uri="{BB962C8B-B14F-4D97-AF65-F5344CB8AC3E}">
        <p14:creationId xmlns:p14="http://schemas.microsoft.com/office/powerpoint/2010/main" val="40394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59C2D-67EB-4663-BD23-34BAB7C0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Vrápenec velký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909F7D-C780-4087-962C-20B4E15FB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Má „scvrklou“ tlamičku</a:t>
            </a:r>
          </a:p>
        </p:txBody>
      </p:sp>
      <p:pic>
        <p:nvPicPr>
          <p:cNvPr id="8" name="Zástupný obsah 7" descr="Obsah obrázku kočka, interiér, savci, hlodavci&#10;&#10;Popis byl vytvořen automaticky">
            <a:extLst>
              <a:ext uri="{FF2B5EF4-FFF2-40B4-BE49-F238E27FC236}">
                <a16:creationId xmlns:a16="http://schemas.microsoft.com/office/drawing/2014/main" id="{F2DF722F-F964-4893-91F8-8D2A00632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3023623"/>
            <a:ext cx="5078789" cy="360574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3FA9A-FEB9-405A-BC6A-FFD1B70B5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netopýr, savci, kočka&#10;&#10;Popis byl vytvořen automaticky">
            <a:extLst>
              <a:ext uri="{FF2B5EF4-FFF2-40B4-BE49-F238E27FC236}">
                <a16:creationId xmlns:a16="http://schemas.microsoft.com/office/drawing/2014/main" id="{46BC41BF-714E-4279-B85F-B23237DC64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7704"/>
            <a:ext cx="4663440" cy="3497580"/>
          </a:xfrm>
        </p:spPr>
      </p:pic>
    </p:spTree>
    <p:extLst>
      <p:ext uri="{BB962C8B-B14F-4D97-AF65-F5344CB8AC3E}">
        <p14:creationId xmlns:p14="http://schemas.microsoft.com/office/powerpoint/2010/main" val="42740746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0</TotalTime>
  <Words>118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Metropole</vt:lpstr>
      <vt:lpstr>Letouni</vt:lpstr>
      <vt:lpstr>Rozdělení</vt:lpstr>
      <vt:lpstr>Netopýr rezavý</vt:lpstr>
      <vt:lpstr>Stavba těla</vt:lpstr>
      <vt:lpstr>Prezentace aplikace PowerPoint</vt:lpstr>
      <vt:lpstr>Zimní spánek</vt:lpstr>
      <vt:lpstr>Další zástupci netopýrů</vt:lpstr>
      <vt:lpstr>Kaloň</vt:lpstr>
      <vt:lpstr>Vrápenec velký</vt:lpstr>
      <vt:lpstr>Další letouni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Letouni</dc:title>
  <dc:creator>Šnircová Monika</dc:creator>
  <cp:lastModifiedBy>Šnircová Monika</cp:lastModifiedBy>
  <cp:revision>4</cp:revision>
  <dcterms:created xsi:type="dcterms:W3CDTF">2021-04-13T12:24:25Z</dcterms:created>
  <dcterms:modified xsi:type="dcterms:W3CDTF">2021-04-13T12:51:52Z</dcterms:modified>
</cp:coreProperties>
</file>