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8" r:id="rId2"/>
    <p:sldId id="257" r:id="rId3"/>
    <p:sldId id="278" r:id="rId4"/>
    <p:sldId id="279" r:id="rId5"/>
    <p:sldId id="281" r:id="rId6"/>
    <p:sldId id="277" r:id="rId7"/>
    <p:sldId id="259" r:id="rId8"/>
    <p:sldId id="274" r:id="rId9"/>
    <p:sldId id="270" r:id="rId10"/>
    <p:sldId id="275" r:id="rId11"/>
    <p:sldId id="276" r:id="rId12"/>
    <p:sldId id="280" r:id="rId13"/>
    <p:sldId id="273" r:id="rId14"/>
    <p:sldId id="282" r:id="rId15"/>
    <p:sldId id="283" r:id="rId16"/>
  </p:sldIdLst>
  <p:sldSz cx="9144000" cy="6858000" type="screen4x3"/>
  <p:notesSz cx="6858000" cy="9144000"/>
  <p:defaultTextStyle>
    <a:defPPr>
      <a:defRPr lang="sk-SK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 CE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 CE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 CE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 CE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 CE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 CE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 CE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 CE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 CE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D4D4D"/>
    <a:srgbClr val="777777"/>
    <a:srgbClr val="3C2814"/>
    <a:srgbClr val="FFFFFF"/>
    <a:srgbClr val="79A6D3"/>
    <a:srgbClr val="070131"/>
    <a:srgbClr val="32324C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60" autoAdjust="0"/>
  </p:normalViewPr>
  <p:slideViewPr>
    <p:cSldViewPr snapToGrid="0">
      <p:cViewPr varScale="1">
        <p:scale>
          <a:sx n="55" d="100"/>
          <a:sy n="55" d="100"/>
        </p:scale>
        <p:origin x="120" y="3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DB03E6B-E647-425C-AB5F-C3237D00025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762000">
              <a:defRPr sz="1000" i="1">
                <a:latin typeface="Times New Roman" panose="02020603050405020304" pitchFamily="18" charset="0"/>
              </a:defRPr>
            </a:lvl1pPr>
          </a:lstStyle>
          <a:p>
            <a:endParaRPr lang="sk-SK" altLang="cs-CZ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191A92F-EFEF-4DB1-9E6E-5ADE0B2B194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>
              <a:defRPr sz="1000" i="1">
                <a:latin typeface="Times New Roman" panose="02020603050405020304" pitchFamily="18" charset="0"/>
              </a:defRPr>
            </a:lvl1pPr>
          </a:lstStyle>
          <a:p>
            <a:endParaRPr lang="sk-SK" altLang="cs-CZ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340101C-D690-46FF-928F-12EEA3B4BD9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F11E19CE-E323-4856-9AA7-9BD088BF6AB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/>
              <a:t>Klepnutím lze upravit styly předlohy textu</a:t>
            </a:r>
          </a:p>
          <a:p>
            <a:pPr lvl="1"/>
            <a:r>
              <a:rPr lang="sk-SK" altLang="cs-CZ"/>
              <a:t>Druhá úroveň</a:t>
            </a:r>
          </a:p>
          <a:p>
            <a:pPr lvl="2"/>
            <a:r>
              <a:rPr lang="sk-SK" altLang="cs-CZ"/>
              <a:t>Třetí úroveň</a:t>
            </a:r>
          </a:p>
          <a:p>
            <a:pPr lvl="3"/>
            <a:r>
              <a:rPr lang="sk-SK" altLang="cs-CZ"/>
              <a:t>Čtvrtá úroveň</a:t>
            </a:r>
          </a:p>
          <a:p>
            <a:pPr lvl="4"/>
            <a:r>
              <a:rPr lang="sk-SK" altLang="cs-CZ"/>
              <a:t>Pátá úroveň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9DFC0D6A-1D5B-4EBA-8983-60BD4540048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762000">
              <a:defRPr sz="1000" i="1">
                <a:latin typeface="Times New Roman" panose="02020603050405020304" pitchFamily="18" charset="0"/>
              </a:defRPr>
            </a:lvl1pPr>
          </a:lstStyle>
          <a:p>
            <a:endParaRPr lang="sk-SK" altLang="cs-CZ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0DBDFCCD-DE2E-4D5B-BF5E-8749790D09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>
              <a:defRPr sz="1000" i="1">
                <a:latin typeface="Times New Roman" panose="02020603050405020304" pitchFamily="18" charset="0"/>
              </a:defRPr>
            </a:lvl1pPr>
          </a:lstStyle>
          <a:p>
            <a:fld id="{00B08D09-02A9-4AC5-AD21-2B8AE16032BC}" type="slidenum">
              <a:rPr lang="sk-SK" altLang="cs-CZ"/>
              <a:pPr/>
              <a:t>‹#›</a:t>
            </a:fld>
            <a:endParaRPr lang="sk-SK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7BA0C83-61AD-4501-967C-54E3527032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DD0263-E413-4DEF-AE47-6292A679CBE2}" type="slidenum">
              <a:rPr lang="sk-SK" altLang="cs-CZ"/>
              <a:pPr/>
              <a:t>1</a:t>
            </a:fld>
            <a:endParaRPr lang="sk-SK" altLang="cs-CZ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756A7C6E-3AE7-4273-8844-D764B5830A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cs-CZ" altLang="cs-CZ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21FDD9C-DDD8-43AD-9459-EF4F6E68BB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717A8205-D2BC-431B-8917-51778FBABF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2E6C20-1DFF-4117-8000-F0A82823DD93}" type="slidenum">
              <a:rPr lang="sk-SK" altLang="cs-CZ"/>
              <a:pPr/>
              <a:t>13</a:t>
            </a:fld>
            <a:endParaRPr lang="sk-SK" altLang="cs-CZ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BB85410B-343B-4FA8-8B5B-DCA252FB3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3339D532-B580-48F1-8613-97CC33FCC9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sk-SK" altLang="cs-CZ" sz="1000" i="1"/>
              <a:t>2</a:t>
            </a: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05E0FDE2-8F82-4559-82E3-1C7F7BC3A6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F2C08407-4022-458C-8010-94D6C6CDCF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4F624B61-70E0-433C-B974-16DC81E514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9703" name="Rectangle 7">
            <a:extLst>
              <a:ext uri="{FF2B5EF4-FFF2-40B4-BE49-F238E27FC236}">
                <a16:creationId xmlns:a16="http://schemas.microsoft.com/office/drawing/2014/main" id="{15E1774C-664D-489A-8815-729456E672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D9A406D9-C82A-4FEE-A21A-2E548BDDC3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BA908B-31D9-4162-A16B-BB0B0AFB5A2D}" type="slidenum">
              <a:rPr lang="sk-SK" altLang="cs-CZ"/>
              <a:pPr/>
              <a:t>2</a:t>
            </a:fld>
            <a:endParaRPr lang="sk-SK" altLang="cs-CZ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A7EE6B5D-D33E-4BE7-943D-E067F66635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1522298A-FD25-442C-8C92-24A168EE4E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sk-SK" altLang="cs-CZ" sz="1000" i="1"/>
              <a:t>2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0A17F117-F463-4C6C-8F54-296353736C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D7A2A330-3FA2-4F65-909D-D94454680E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C50FAE42-6CCF-487B-A2C4-EC0038E114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4623850A-9B0E-4A37-8DDF-756EEABD2A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2D4A20E-7494-4506-A85C-E929BEDD78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FC889F-66DD-4FE9-A935-E5161B39CEFF}" type="slidenum">
              <a:rPr lang="sk-SK" altLang="cs-CZ"/>
              <a:pPr/>
              <a:t>3</a:t>
            </a:fld>
            <a:endParaRPr lang="sk-SK" altLang="cs-CZ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FDA17E0A-2D93-48B0-929C-1BF1E6FB03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84B26B72-2869-423E-B378-3E443586A0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61A2AAA5-9859-40CC-9BC5-E586678557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F1AED3-C95C-4E8D-82B7-4064782F46F5}" type="slidenum">
              <a:rPr lang="sk-SK" altLang="cs-CZ"/>
              <a:pPr/>
              <a:t>5</a:t>
            </a:fld>
            <a:endParaRPr lang="sk-SK" altLang="cs-CZ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751F8C22-88B3-4CAD-8A9C-A8612025A0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0EC6F63F-C53F-4887-AD8C-244E68A8D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sk-SK" altLang="cs-CZ" sz="1000" i="1"/>
              <a:t>2</a:t>
            </a:r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83E2381F-58FC-4F53-A43A-00F1E8813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AC1F9AED-2800-4838-A4D5-C2DDFA531D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5B754E46-2521-4BE5-BEEA-CAFAAEA7B8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3559" name="Rectangle 7">
            <a:extLst>
              <a:ext uri="{FF2B5EF4-FFF2-40B4-BE49-F238E27FC236}">
                <a16:creationId xmlns:a16="http://schemas.microsoft.com/office/drawing/2014/main" id="{ED9C9C93-F960-4A71-B46F-44EE8C83C9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987236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5DDE51D6-FE52-453C-B10B-08D34D7DF3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3108A0-7279-4565-9954-62BC12ED1BAC}" type="slidenum">
              <a:rPr lang="sk-SK" altLang="cs-CZ"/>
              <a:pPr/>
              <a:t>7</a:t>
            </a:fld>
            <a:endParaRPr lang="sk-SK" altLang="cs-CZ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9FFD4D7D-B86D-4586-9F5C-04B327103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6292DC5C-EBA6-4C39-B652-802051FCE9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sk-SK" altLang="cs-CZ" sz="1000" i="1"/>
              <a:t>2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DBD6D10-BB85-445C-987B-FC8C5C214B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0EDC3A46-0337-4021-BDE3-50D1E2226E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53AE4FA6-A67B-4F18-B4D5-D634128B4E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ED7FF1B8-2210-4F82-8A23-1FE05A14AF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354160F2-9C26-4DE3-BCC4-84B47066E8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0D2AF4-B09D-4584-BD6F-5DFE142D6E5A}" type="slidenum">
              <a:rPr lang="sk-SK" altLang="cs-CZ"/>
              <a:pPr/>
              <a:t>8</a:t>
            </a:fld>
            <a:endParaRPr lang="sk-SK" altLang="cs-CZ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4A58F1E4-18EA-4F3D-821E-4180A04BC5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E578E886-77C7-4436-9803-E9EB05F36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sk-SK" altLang="cs-CZ" sz="1000" i="1"/>
              <a:t>2</a:t>
            </a:r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A10A9660-85A8-4695-8E99-B9AA39102A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749" name="Rectangle 5">
            <a:extLst>
              <a:ext uri="{FF2B5EF4-FFF2-40B4-BE49-F238E27FC236}">
                <a16:creationId xmlns:a16="http://schemas.microsoft.com/office/drawing/2014/main" id="{0A9A0AD4-DAF2-4504-8F55-051963858F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750" name="Rectangle 6">
            <a:extLst>
              <a:ext uri="{FF2B5EF4-FFF2-40B4-BE49-F238E27FC236}">
                <a16:creationId xmlns:a16="http://schemas.microsoft.com/office/drawing/2014/main" id="{788DB4DB-FE5A-44FC-943A-51C3BC92D6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1751" name="Rectangle 7">
            <a:extLst>
              <a:ext uri="{FF2B5EF4-FFF2-40B4-BE49-F238E27FC236}">
                <a16:creationId xmlns:a16="http://schemas.microsoft.com/office/drawing/2014/main" id="{A3546746-16D8-400A-A0C3-6C53E54487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61A2AAA5-9859-40CC-9BC5-E586678557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F1AED3-C95C-4E8D-82B7-4064782F46F5}" type="slidenum">
              <a:rPr lang="sk-SK" altLang="cs-CZ"/>
              <a:pPr/>
              <a:t>9</a:t>
            </a:fld>
            <a:endParaRPr lang="sk-SK" altLang="cs-CZ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751F8C22-88B3-4CAD-8A9C-A8612025A0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0EC6F63F-C53F-4887-AD8C-244E68A8D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sk-SK" altLang="cs-CZ" sz="1000" i="1"/>
              <a:t>2</a:t>
            </a:r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83E2381F-58FC-4F53-A43A-00F1E8813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AC1F9AED-2800-4838-A4D5-C2DDFA531D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5B754E46-2521-4BE5-BEEA-CAFAAEA7B8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3559" name="Rectangle 7">
            <a:extLst>
              <a:ext uri="{FF2B5EF4-FFF2-40B4-BE49-F238E27FC236}">
                <a16:creationId xmlns:a16="http://schemas.microsoft.com/office/drawing/2014/main" id="{ED9C9C93-F960-4A71-B46F-44EE8C83C9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E6CF6E24-901B-4FC4-ABF8-30853F70F8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DB420C-9009-4F20-8348-81A8010702EC}" type="slidenum">
              <a:rPr lang="sk-SK" altLang="cs-CZ"/>
              <a:pPr/>
              <a:t>10</a:t>
            </a:fld>
            <a:endParaRPr lang="sk-SK" altLang="cs-CZ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27CABD61-30A9-4158-9A5D-D875FA12EA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153668CA-0F69-4C54-BB2C-EC9076EE22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sk-SK" altLang="cs-CZ" sz="1000" i="1"/>
              <a:t>2</a:t>
            </a:r>
          </a:p>
        </p:txBody>
      </p:sp>
      <p:sp>
        <p:nvSpPr>
          <p:cNvPr id="33796" name="Rectangle 4">
            <a:extLst>
              <a:ext uri="{FF2B5EF4-FFF2-40B4-BE49-F238E27FC236}">
                <a16:creationId xmlns:a16="http://schemas.microsoft.com/office/drawing/2014/main" id="{C63AB9B9-DDDF-4347-9654-236337D804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797" name="Rectangle 5">
            <a:extLst>
              <a:ext uri="{FF2B5EF4-FFF2-40B4-BE49-F238E27FC236}">
                <a16:creationId xmlns:a16="http://schemas.microsoft.com/office/drawing/2014/main" id="{1517BB83-2944-4ECF-B122-175EE788B9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798" name="Rectangle 6">
            <a:extLst>
              <a:ext uri="{FF2B5EF4-FFF2-40B4-BE49-F238E27FC236}">
                <a16:creationId xmlns:a16="http://schemas.microsoft.com/office/drawing/2014/main" id="{ADFDC61E-9B6C-4590-89B0-9E241A0265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3799" name="Rectangle 7">
            <a:extLst>
              <a:ext uri="{FF2B5EF4-FFF2-40B4-BE49-F238E27FC236}">
                <a16:creationId xmlns:a16="http://schemas.microsoft.com/office/drawing/2014/main" id="{BFA42436-4209-4EFC-88A4-C78AAC4321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F47C30CF-62F3-4DDE-8972-0B2C38E6A7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E53092-3C49-4F18-AE72-DA02558BD8CF}" type="slidenum">
              <a:rPr lang="sk-SK" altLang="cs-CZ"/>
              <a:pPr/>
              <a:t>11</a:t>
            </a:fld>
            <a:endParaRPr lang="sk-SK" altLang="cs-CZ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A861C688-DB34-4B73-B36C-34107CAD96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B7C3F2B9-BA08-4F22-A9D4-2AA143CB9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sk-SK" altLang="cs-CZ" sz="1000" i="1"/>
              <a:t>2</a:t>
            </a:r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5F1D5B71-5474-46C2-A981-5C32B8292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id="{1BABDCDA-0FFE-4043-AF3E-290EE9191A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846" name="Rectangle 6">
            <a:extLst>
              <a:ext uri="{FF2B5EF4-FFF2-40B4-BE49-F238E27FC236}">
                <a16:creationId xmlns:a16="http://schemas.microsoft.com/office/drawing/2014/main" id="{22DF15B3-47AA-4B8F-A38A-C42E844165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5847" name="Rectangle 7">
            <a:extLst>
              <a:ext uri="{FF2B5EF4-FFF2-40B4-BE49-F238E27FC236}">
                <a16:creationId xmlns:a16="http://schemas.microsoft.com/office/drawing/2014/main" id="{47EE1B4A-8D0B-4433-80BB-5272EC7CF4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49CC05-25A6-4DA9-9A14-F06C4FECA2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745CD66-ADF8-4F20-A045-1F5EF8AC2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DB193DA-62CA-48DA-BC70-E6C222326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246087F-2733-40D7-B983-E6C03A01D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57498E-CC87-4ED6-B33B-0FF8A4DD6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3B0B87-D281-475F-B002-3C73B3845EE0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673802178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1F4C9C-1194-4222-8F1B-1871560B8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5699CBF-A830-4730-B911-61890203EC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AF46A3-9C25-468C-9FAD-C29B9BD3B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F647B0-1751-4101-B283-DB589C785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0E69F6B-CFB0-4965-B84B-1A8633608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715A98-31B7-438D-B893-E850CE82ABA6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101292520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C4B95F1-1984-4BCF-A3E3-129CE81943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0CE57AD-1EFE-45C7-8435-EE5CFC40B3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03E6AC-D6DA-4DBB-9D17-5C3AA56B8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CEF538-B8A9-4274-9616-775CB015D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DDF206-66BA-4566-926B-848F81AD5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6224D7-0EB3-47E3-B5CA-1CE4A65B38A3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775478885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E53D94-CD97-4314-8660-B00A4E0D0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3EE03B-D909-485E-B84E-0E620C9C5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3977ED-ED43-4F76-97B9-C76F8B411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F1EFF4-7B01-4280-901C-132AC506F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B66C04-B39A-432B-B38A-B1A382320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52FA50-F226-4A5E-BA6B-52CADAB235D7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205688324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5DD63F-0810-4265-96C9-B260842F7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619FB67-6476-4AC5-A06E-0E1354D6B1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855740B-18D9-460A-90ED-F5A7F63E1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2A2D36-DF7E-4FE4-8D95-47733B730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8F86C2-206E-4B6D-80AB-84FECB1B7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366BCA-70CF-4349-90E3-21ACABD258C4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864729875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A228E8-992A-44C3-A1A0-9BA807922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6D6E98-3E95-4691-8C0C-C3016BA510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14ACDB7-60DB-4A71-B939-BBC57ABECA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A9C32DE-9DE6-4A4F-858F-3C8A85642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77F10CD-69AA-43E6-93EB-4F4E12913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6183CE8-58A4-425C-BDD5-B221E383A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C60D2C-22A0-41C2-990E-B9A3BAAE347A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61664816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A11E2A-8E8F-48B9-BA63-6528E9665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A7D12E7-6E4B-4DA7-ADE1-B96A813418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1B14FE2-D0B7-4F2E-8BBB-1906A7865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EE3C260-81AF-458B-901A-0644315C3E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D607014-54A3-4FA6-BE22-5895DB706C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9096C90-DC7F-4206-9DB2-AA6CE6F73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AE1B6E5-B9B9-4960-BCCC-706745867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1B4DE9A-DC56-4667-97D8-B8945F0ED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474341-FE12-4018-A815-83E8DD2A2ABA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804009296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ECFFA5-A887-4755-BE30-A22A4BAEB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50E322E-A467-4274-B0DD-B147A1AF1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B3A4A9E-A8F4-4DB1-881E-139098C4D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7FEBE0D-95AB-487E-AAC7-037B6BB4E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32FD22-7174-44A8-8D9A-D3D7489EA8C2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560338018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A5960C6-6AA1-4461-ABD5-A0003F46F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8695AFD-5B98-4C2B-B990-81056494E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EE590F9-3E5F-44B1-84FA-9F6617055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BE73F6-CCDE-46A8-B8A3-4332E3F58401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250349854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93B863-8EFC-4980-8A3A-059457361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BBAB7C-6B16-4D38-A749-7012FAE79F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89B4BA1-9CB0-4B74-AE25-735F029C98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4769AD2-B55E-4188-B188-AD4DE7E71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56D4946-A6D6-4601-A0AD-3BCAFE8A8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01675D2-7D38-4954-B128-7D94FECDB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D32BB8-368B-4B35-B0AD-C21273FF7F41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103576888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C799A4-C2C7-48CE-8903-2AAA9885D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7D8B3AD-1163-4B5E-AECF-D87B43599A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5009BF7-B1A1-4D51-8942-306E51BD4E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F8A34A0-7F7A-45D5-BD8D-CC84BFCDC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2C2D460-9061-4687-94DB-4117AD84E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6521C8-AD88-4566-865D-0F2C2B653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4730D6-033C-4622-8F1D-4D1F2064DEE6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317143155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306B796-0C6F-4AD3-A67F-CB66A5823E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/>
              <a:t>Klepnutím lze upravit styl předlohy titulu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B1E0384-3A72-45CF-B210-D7B7ECC001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/>
              <a:t>Klepnutím lze upravit styly předlohy textu</a:t>
            </a:r>
          </a:p>
          <a:p>
            <a:pPr lvl="1"/>
            <a:r>
              <a:rPr lang="sk-SK" altLang="cs-CZ"/>
              <a:t>Druhá úroveň</a:t>
            </a:r>
          </a:p>
          <a:p>
            <a:pPr lvl="2"/>
            <a:r>
              <a:rPr lang="sk-SK" altLang="cs-CZ"/>
              <a:t>Třetí úroveň</a:t>
            </a:r>
          </a:p>
          <a:p>
            <a:pPr lvl="3"/>
            <a:r>
              <a:rPr lang="sk-SK" altLang="cs-CZ"/>
              <a:t>Čtvrtá úroveň</a:t>
            </a:r>
          </a:p>
          <a:p>
            <a:pPr lvl="4"/>
            <a:r>
              <a:rPr lang="sk-SK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9190046-D073-4F63-ADA9-8ADA53E5D14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defTabSz="762000">
              <a:defRPr sz="1400">
                <a:latin typeface="+mn-lt"/>
              </a:defRPr>
            </a:lvl1pPr>
          </a:lstStyle>
          <a:p>
            <a:endParaRPr lang="sk-SK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61F55E4-DA15-4BB1-AED4-FEE1B50D1BB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defTabSz="762000">
              <a:defRPr sz="1400">
                <a:latin typeface="+mn-lt"/>
              </a:defRPr>
            </a:lvl1pPr>
          </a:lstStyle>
          <a:p>
            <a:endParaRPr lang="sk-SK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FCE05F3-7A06-4ACD-BC73-53325C9E310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defTabSz="762000">
              <a:defRPr sz="1400">
                <a:latin typeface="+mn-lt"/>
              </a:defRPr>
            </a:lvl1pPr>
          </a:lstStyle>
          <a:p>
            <a:fld id="{D5FCD15C-090B-4005-9145-47AE74B6B276}" type="slidenum">
              <a:rPr lang="sk-SK" altLang="cs-CZ"/>
              <a:pPr/>
              <a:t>‹#›</a:t>
            </a:fld>
            <a:endParaRPr lang="sk-SK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5.x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11CB171-9F4D-414A-9270-36059465CC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9E1C5DD-C896-4C2E-969D-0A4ED18044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4103" name="Group 7">
            <a:extLst>
              <a:ext uri="{FF2B5EF4-FFF2-40B4-BE49-F238E27FC236}">
                <a16:creationId xmlns:a16="http://schemas.microsoft.com/office/drawing/2014/main" id="{B468E3A9-06DF-4FAC-AD82-74006AC06B92}"/>
              </a:ext>
            </a:extLst>
          </p:cNvPr>
          <p:cNvGrpSpPr>
            <a:grpSpLocks/>
          </p:cNvGrpSpPr>
          <p:nvPr/>
        </p:nvGrpSpPr>
        <p:grpSpPr bwMode="auto">
          <a:xfrm>
            <a:off x="-9525" y="0"/>
            <a:ext cx="9153525" cy="6880225"/>
            <a:chOff x="-3" y="-7"/>
            <a:chExt cx="5766" cy="4334"/>
          </a:xfrm>
        </p:grpSpPr>
        <p:graphicFrame>
          <p:nvGraphicFramePr>
            <p:cNvPr id="4100" name="Object 4">
              <a:extLst>
                <a:ext uri="{FF2B5EF4-FFF2-40B4-BE49-F238E27FC236}">
                  <a16:creationId xmlns:a16="http://schemas.microsoft.com/office/drawing/2014/main" id="{1DF972D1-A805-46C9-98C0-23AF92450B7F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-3" y="-7"/>
            <a:ext cx="5766" cy="43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Snímek" r:id="rId3" imgW="6955566" imgH="5216601" progId="PowerPoint.Slide.8">
                    <p:embed/>
                  </p:oleObj>
                </mc:Choice>
                <mc:Fallback>
                  <p:oleObj name="Snímek" r:id="rId3" imgW="6955566" imgH="5216601" progId="PowerPoint.Slide.8">
                    <p:embed/>
                    <p:pic>
                      <p:nvPicPr>
                        <p:cNvPr id="0" name="Object 4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3" y="-7"/>
                          <a:ext cx="5766" cy="433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02" name="Text Box 6">
              <a:extLst>
                <a:ext uri="{FF2B5EF4-FFF2-40B4-BE49-F238E27FC236}">
                  <a16:creationId xmlns:a16="http://schemas.microsoft.com/office/drawing/2014/main" id="{100C60A9-3229-4AC5-9390-45682EEAA6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" y="3873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cs-CZ" altLang="cs-CZ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A0310BC4-93BC-42BB-8A6C-1D6A2EBCD4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3" y="171450"/>
            <a:ext cx="8942387" cy="59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300"/>
              <a:t>Měřícící přístroj na měření proudu s otočnou cívkou</a:t>
            </a:r>
          </a:p>
        </p:txBody>
      </p:sp>
      <p:grpSp>
        <p:nvGrpSpPr>
          <p:cNvPr id="32852" name="Group 84">
            <a:extLst>
              <a:ext uri="{FF2B5EF4-FFF2-40B4-BE49-F238E27FC236}">
                <a16:creationId xmlns:a16="http://schemas.microsoft.com/office/drawing/2014/main" id="{052FB3C9-392C-44FE-A181-7DF55618008F}"/>
              </a:ext>
            </a:extLst>
          </p:cNvPr>
          <p:cNvGrpSpPr>
            <a:grpSpLocks/>
          </p:cNvGrpSpPr>
          <p:nvPr/>
        </p:nvGrpSpPr>
        <p:grpSpPr bwMode="auto">
          <a:xfrm>
            <a:off x="5583238" y="3286125"/>
            <a:ext cx="2024062" cy="2181225"/>
            <a:chOff x="3517" y="2070"/>
            <a:chExt cx="1275" cy="1374"/>
          </a:xfrm>
        </p:grpSpPr>
        <p:sp>
          <p:nvSpPr>
            <p:cNvPr id="32777" name="Freeform 9">
              <a:extLst>
                <a:ext uri="{FF2B5EF4-FFF2-40B4-BE49-F238E27FC236}">
                  <a16:creationId xmlns:a16="http://schemas.microsoft.com/office/drawing/2014/main" id="{2B0802AB-529C-4CEB-8941-EE84D9B7A54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517" y="2669"/>
              <a:ext cx="1275" cy="3"/>
            </a:xfrm>
            <a:custGeom>
              <a:avLst/>
              <a:gdLst>
                <a:gd name="T0" fmla="*/ 0 w 1127"/>
                <a:gd name="T1" fmla="*/ 3 h 3"/>
                <a:gd name="T2" fmla="*/ 1127 w 1127"/>
                <a:gd name="T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27" h="3">
                  <a:moveTo>
                    <a:pt x="0" y="3"/>
                  </a:moveTo>
                  <a:lnTo>
                    <a:pt x="1127" y="0"/>
                  </a:lnTo>
                </a:path>
              </a:pathLst>
            </a:custGeom>
            <a:noFill/>
            <a:ln w="6350" cap="flat" cmpd="sng">
              <a:solidFill>
                <a:srgbClr val="777777"/>
              </a:solidFill>
              <a:prstDash val="solid"/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778" name="Freeform 10">
              <a:extLst>
                <a:ext uri="{FF2B5EF4-FFF2-40B4-BE49-F238E27FC236}">
                  <a16:creationId xmlns:a16="http://schemas.microsoft.com/office/drawing/2014/main" id="{D6D96ACA-4383-4BCD-BEC7-810082A56A3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564" y="2902"/>
              <a:ext cx="1199" cy="3"/>
            </a:xfrm>
            <a:custGeom>
              <a:avLst/>
              <a:gdLst>
                <a:gd name="T0" fmla="*/ 0 w 1127"/>
                <a:gd name="T1" fmla="*/ 3 h 3"/>
                <a:gd name="T2" fmla="*/ 1127 w 1127"/>
                <a:gd name="T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27" h="3">
                  <a:moveTo>
                    <a:pt x="0" y="3"/>
                  </a:moveTo>
                  <a:lnTo>
                    <a:pt x="1127" y="0"/>
                  </a:lnTo>
                </a:path>
              </a:pathLst>
            </a:custGeom>
            <a:noFill/>
            <a:ln w="6350" cap="flat" cmpd="sng">
              <a:solidFill>
                <a:srgbClr val="777777"/>
              </a:solidFill>
              <a:prstDash val="solid"/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779" name="Freeform 11">
              <a:extLst>
                <a:ext uri="{FF2B5EF4-FFF2-40B4-BE49-F238E27FC236}">
                  <a16:creationId xmlns:a16="http://schemas.microsoft.com/office/drawing/2014/main" id="{303EAB60-8768-4F23-94FC-4F6359AF15B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559" y="2443"/>
              <a:ext cx="1199" cy="3"/>
            </a:xfrm>
            <a:custGeom>
              <a:avLst/>
              <a:gdLst>
                <a:gd name="T0" fmla="*/ 0 w 1127"/>
                <a:gd name="T1" fmla="*/ 3 h 3"/>
                <a:gd name="T2" fmla="*/ 1127 w 1127"/>
                <a:gd name="T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27" h="3">
                  <a:moveTo>
                    <a:pt x="0" y="3"/>
                  </a:moveTo>
                  <a:lnTo>
                    <a:pt x="1127" y="0"/>
                  </a:lnTo>
                </a:path>
              </a:pathLst>
            </a:custGeom>
            <a:noFill/>
            <a:ln w="6350" cap="flat" cmpd="sng">
              <a:solidFill>
                <a:srgbClr val="777777"/>
              </a:solidFill>
              <a:prstDash val="solid"/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780" name="Freeform 12">
              <a:extLst>
                <a:ext uri="{FF2B5EF4-FFF2-40B4-BE49-F238E27FC236}">
                  <a16:creationId xmlns:a16="http://schemas.microsoft.com/office/drawing/2014/main" id="{9501F912-7251-4525-807D-FBA16D4C811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38" y="3061"/>
              <a:ext cx="1046" cy="3"/>
            </a:xfrm>
            <a:custGeom>
              <a:avLst/>
              <a:gdLst>
                <a:gd name="T0" fmla="*/ 0 w 1127"/>
                <a:gd name="T1" fmla="*/ 3 h 3"/>
                <a:gd name="T2" fmla="*/ 1127 w 1127"/>
                <a:gd name="T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27" h="3">
                  <a:moveTo>
                    <a:pt x="0" y="3"/>
                  </a:moveTo>
                  <a:lnTo>
                    <a:pt x="1127" y="0"/>
                  </a:lnTo>
                </a:path>
              </a:pathLst>
            </a:custGeom>
            <a:noFill/>
            <a:ln w="6350" cap="flat" cmpd="sng">
              <a:solidFill>
                <a:srgbClr val="777777"/>
              </a:solidFill>
              <a:prstDash val="solid"/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781" name="Freeform 13">
              <a:extLst>
                <a:ext uri="{FF2B5EF4-FFF2-40B4-BE49-F238E27FC236}">
                  <a16:creationId xmlns:a16="http://schemas.microsoft.com/office/drawing/2014/main" id="{ECB703D4-C86D-48D0-9D64-18EEF363A08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24" y="2271"/>
              <a:ext cx="1047" cy="4"/>
            </a:xfrm>
            <a:custGeom>
              <a:avLst/>
              <a:gdLst>
                <a:gd name="T0" fmla="*/ 0 w 1127"/>
                <a:gd name="T1" fmla="*/ 3 h 3"/>
                <a:gd name="T2" fmla="*/ 1127 w 1127"/>
                <a:gd name="T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27" h="3">
                  <a:moveTo>
                    <a:pt x="0" y="3"/>
                  </a:moveTo>
                  <a:lnTo>
                    <a:pt x="1127" y="0"/>
                  </a:lnTo>
                </a:path>
              </a:pathLst>
            </a:custGeom>
            <a:noFill/>
            <a:ln w="6350" cap="flat" cmpd="sng">
              <a:solidFill>
                <a:srgbClr val="777777"/>
              </a:solidFill>
              <a:prstDash val="solid"/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782" name="Freeform 14">
              <a:extLst>
                <a:ext uri="{FF2B5EF4-FFF2-40B4-BE49-F238E27FC236}">
                  <a16:creationId xmlns:a16="http://schemas.microsoft.com/office/drawing/2014/main" id="{467302D5-40D0-4603-A9A9-7A3E06799036}"/>
                </a:ext>
              </a:extLst>
            </p:cNvPr>
            <p:cNvSpPr>
              <a:spLocks noChangeAspect="1"/>
            </p:cNvSpPr>
            <p:nvPr/>
          </p:nvSpPr>
          <p:spPr bwMode="auto">
            <a:xfrm rot="60000">
              <a:off x="3908" y="3240"/>
              <a:ext cx="511" cy="30"/>
            </a:xfrm>
            <a:custGeom>
              <a:avLst/>
              <a:gdLst>
                <a:gd name="T0" fmla="*/ 0 w 639"/>
                <a:gd name="T1" fmla="*/ 15 h 15"/>
                <a:gd name="T2" fmla="*/ 325 w 639"/>
                <a:gd name="T3" fmla="*/ 0 h 15"/>
                <a:gd name="T4" fmla="*/ 639 w 639"/>
                <a:gd name="T5" fmla="*/ 1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39" h="15">
                  <a:moveTo>
                    <a:pt x="0" y="15"/>
                  </a:moveTo>
                  <a:cubicBezTo>
                    <a:pt x="54" y="13"/>
                    <a:pt x="219" y="0"/>
                    <a:pt x="325" y="0"/>
                  </a:cubicBezTo>
                  <a:cubicBezTo>
                    <a:pt x="431" y="0"/>
                    <a:pt x="574" y="10"/>
                    <a:pt x="639" y="12"/>
                  </a:cubicBezTo>
                </a:path>
              </a:pathLst>
            </a:custGeom>
            <a:noFill/>
            <a:ln w="6350" cap="flat" cmpd="sng">
              <a:solidFill>
                <a:srgbClr val="777777"/>
              </a:solidFill>
              <a:prstDash val="solid"/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783" name="Freeform 15">
              <a:extLst>
                <a:ext uri="{FF2B5EF4-FFF2-40B4-BE49-F238E27FC236}">
                  <a16:creationId xmlns:a16="http://schemas.microsoft.com/office/drawing/2014/main" id="{C6BEF4DC-8B0E-4E53-92A4-A8DB6C1D1CB5}"/>
                </a:ext>
              </a:extLst>
            </p:cNvPr>
            <p:cNvSpPr>
              <a:spLocks noChangeAspect="1"/>
            </p:cNvSpPr>
            <p:nvPr/>
          </p:nvSpPr>
          <p:spPr bwMode="auto">
            <a:xfrm rot="21540000" flipV="1">
              <a:off x="3919" y="3414"/>
              <a:ext cx="503" cy="30"/>
            </a:xfrm>
            <a:custGeom>
              <a:avLst/>
              <a:gdLst>
                <a:gd name="T0" fmla="*/ 0 w 639"/>
                <a:gd name="T1" fmla="*/ 15 h 15"/>
                <a:gd name="T2" fmla="*/ 325 w 639"/>
                <a:gd name="T3" fmla="*/ 0 h 15"/>
                <a:gd name="T4" fmla="*/ 639 w 639"/>
                <a:gd name="T5" fmla="*/ 1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39" h="15">
                  <a:moveTo>
                    <a:pt x="0" y="15"/>
                  </a:moveTo>
                  <a:cubicBezTo>
                    <a:pt x="54" y="13"/>
                    <a:pt x="219" y="0"/>
                    <a:pt x="325" y="0"/>
                  </a:cubicBezTo>
                  <a:cubicBezTo>
                    <a:pt x="431" y="0"/>
                    <a:pt x="574" y="10"/>
                    <a:pt x="639" y="12"/>
                  </a:cubicBezTo>
                </a:path>
              </a:pathLst>
            </a:custGeom>
            <a:noFill/>
            <a:ln w="6350" cap="flat" cmpd="sng">
              <a:solidFill>
                <a:srgbClr val="777777"/>
              </a:solidFill>
              <a:prstDash val="solid"/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784" name="Freeform 16">
              <a:extLst>
                <a:ext uri="{FF2B5EF4-FFF2-40B4-BE49-F238E27FC236}">
                  <a16:creationId xmlns:a16="http://schemas.microsoft.com/office/drawing/2014/main" id="{F133E6B0-676B-4870-B884-B70B98A0AC97}"/>
                </a:ext>
              </a:extLst>
            </p:cNvPr>
            <p:cNvSpPr>
              <a:spLocks noChangeAspect="1"/>
            </p:cNvSpPr>
            <p:nvPr/>
          </p:nvSpPr>
          <p:spPr bwMode="auto">
            <a:xfrm rot="21540000" flipV="1">
              <a:off x="3915" y="2070"/>
              <a:ext cx="503" cy="30"/>
            </a:xfrm>
            <a:custGeom>
              <a:avLst/>
              <a:gdLst>
                <a:gd name="T0" fmla="*/ 0 w 639"/>
                <a:gd name="T1" fmla="*/ 15 h 15"/>
                <a:gd name="T2" fmla="*/ 325 w 639"/>
                <a:gd name="T3" fmla="*/ 0 h 15"/>
                <a:gd name="T4" fmla="*/ 639 w 639"/>
                <a:gd name="T5" fmla="*/ 1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39" h="15">
                  <a:moveTo>
                    <a:pt x="0" y="15"/>
                  </a:moveTo>
                  <a:cubicBezTo>
                    <a:pt x="54" y="13"/>
                    <a:pt x="219" y="0"/>
                    <a:pt x="325" y="0"/>
                  </a:cubicBezTo>
                  <a:cubicBezTo>
                    <a:pt x="431" y="0"/>
                    <a:pt x="574" y="10"/>
                    <a:pt x="639" y="12"/>
                  </a:cubicBezTo>
                </a:path>
              </a:pathLst>
            </a:custGeom>
            <a:noFill/>
            <a:ln w="6350" cap="flat" cmpd="sng">
              <a:solidFill>
                <a:srgbClr val="777777"/>
              </a:solidFill>
              <a:prstDash val="solid"/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2785" name="Freeform 17">
            <a:extLst>
              <a:ext uri="{FF2B5EF4-FFF2-40B4-BE49-F238E27FC236}">
                <a16:creationId xmlns:a16="http://schemas.microsoft.com/office/drawing/2014/main" id="{485F1887-CA84-4533-B80A-C81ECED485D2}"/>
              </a:ext>
            </a:extLst>
          </p:cNvPr>
          <p:cNvSpPr>
            <a:spLocks noChangeAspect="1"/>
          </p:cNvSpPr>
          <p:nvPr/>
        </p:nvSpPr>
        <p:spPr bwMode="auto">
          <a:xfrm>
            <a:off x="4802188" y="1620838"/>
            <a:ext cx="3635375" cy="3798887"/>
          </a:xfrm>
          <a:custGeom>
            <a:avLst/>
            <a:gdLst>
              <a:gd name="T0" fmla="*/ 794 w 2044"/>
              <a:gd name="T1" fmla="*/ 2132 h 2136"/>
              <a:gd name="T2" fmla="*/ 0 w 2044"/>
              <a:gd name="T3" fmla="*/ 2132 h 2136"/>
              <a:gd name="T4" fmla="*/ 0 w 2044"/>
              <a:gd name="T5" fmla="*/ 0 h 2136"/>
              <a:gd name="T6" fmla="*/ 2044 w 2044"/>
              <a:gd name="T7" fmla="*/ 0 h 2136"/>
              <a:gd name="T8" fmla="*/ 2044 w 2044"/>
              <a:gd name="T9" fmla="*/ 2136 h 2136"/>
              <a:gd name="T10" fmla="*/ 1252 w 2044"/>
              <a:gd name="T11" fmla="*/ 2136 h 2136"/>
              <a:gd name="T12" fmla="*/ 1252 w 2044"/>
              <a:gd name="T13" fmla="*/ 1977 h 2136"/>
              <a:gd name="T14" fmla="*/ 1319 w 2044"/>
              <a:gd name="T15" fmla="*/ 1944 h 2136"/>
              <a:gd name="T16" fmla="*/ 1408 w 2044"/>
              <a:gd name="T17" fmla="*/ 1880 h 2136"/>
              <a:gd name="T18" fmla="*/ 1465 w 2044"/>
              <a:gd name="T19" fmla="*/ 1826 h 2136"/>
              <a:gd name="T20" fmla="*/ 1520 w 2044"/>
              <a:gd name="T21" fmla="*/ 1745 h 2136"/>
              <a:gd name="T22" fmla="*/ 1544 w 2044"/>
              <a:gd name="T23" fmla="*/ 1698 h 2136"/>
              <a:gd name="T24" fmla="*/ 1564 w 2044"/>
              <a:gd name="T25" fmla="*/ 1653 h 2136"/>
              <a:gd name="T26" fmla="*/ 1588 w 2044"/>
              <a:gd name="T27" fmla="*/ 1556 h 2136"/>
              <a:gd name="T28" fmla="*/ 1594 w 2044"/>
              <a:gd name="T29" fmla="*/ 1508 h 2136"/>
              <a:gd name="T30" fmla="*/ 1588 w 2044"/>
              <a:gd name="T31" fmla="*/ 1398 h 2136"/>
              <a:gd name="T32" fmla="*/ 1549 w 2044"/>
              <a:gd name="T33" fmla="*/ 1263 h 2136"/>
              <a:gd name="T34" fmla="*/ 1478 w 2044"/>
              <a:gd name="T35" fmla="*/ 1145 h 2136"/>
              <a:gd name="T36" fmla="*/ 1403 w 2044"/>
              <a:gd name="T37" fmla="*/ 1067 h 2136"/>
              <a:gd name="T38" fmla="*/ 1307 w 2044"/>
              <a:gd name="T39" fmla="*/ 1001 h 2136"/>
              <a:gd name="T40" fmla="*/ 1256 w 2044"/>
              <a:gd name="T41" fmla="*/ 975 h 2136"/>
              <a:gd name="T42" fmla="*/ 1256 w 2044"/>
              <a:gd name="T43" fmla="*/ 608 h 2136"/>
              <a:gd name="T44" fmla="*/ 791 w 2044"/>
              <a:gd name="T45" fmla="*/ 608 h 2136"/>
              <a:gd name="T46" fmla="*/ 793 w 2044"/>
              <a:gd name="T47" fmla="*/ 974 h 2136"/>
              <a:gd name="T48" fmla="*/ 730 w 2044"/>
              <a:gd name="T49" fmla="*/ 1004 h 2136"/>
              <a:gd name="T50" fmla="*/ 544 w 2044"/>
              <a:gd name="T51" fmla="*/ 1175 h 2136"/>
              <a:gd name="T52" fmla="*/ 454 w 2044"/>
              <a:gd name="T53" fmla="*/ 1430 h 2136"/>
              <a:gd name="T54" fmla="*/ 500 w 2044"/>
              <a:gd name="T55" fmla="*/ 1697 h 2136"/>
              <a:gd name="T56" fmla="*/ 640 w 2044"/>
              <a:gd name="T57" fmla="*/ 1884 h 2136"/>
              <a:gd name="T58" fmla="*/ 751 w 2044"/>
              <a:gd name="T59" fmla="*/ 1961 h 2136"/>
              <a:gd name="T60" fmla="*/ 793 w 2044"/>
              <a:gd name="T61" fmla="*/ 1979 h 2136"/>
              <a:gd name="T62" fmla="*/ 794 w 2044"/>
              <a:gd name="T63" fmla="*/ 2132 h 2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044" h="2136">
                <a:moveTo>
                  <a:pt x="794" y="2132"/>
                </a:moveTo>
                <a:lnTo>
                  <a:pt x="0" y="2132"/>
                </a:lnTo>
                <a:lnTo>
                  <a:pt x="0" y="0"/>
                </a:lnTo>
                <a:lnTo>
                  <a:pt x="2044" y="0"/>
                </a:lnTo>
                <a:lnTo>
                  <a:pt x="2044" y="2136"/>
                </a:lnTo>
                <a:lnTo>
                  <a:pt x="1252" y="2136"/>
                </a:lnTo>
                <a:lnTo>
                  <a:pt x="1252" y="1977"/>
                </a:lnTo>
                <a:lnTo>
                  <a:pt x="1319" y="1944"/>
                </a:lnTo>
                <a:cubicBezTo>
                  <a:pt x="1345" y="1928"/>
                  <a:pt x="1384" y="1900"/>
                  <a:pt x="1408" y="1880"/>
                </a:cubicBezTo>
                <a:lnTo>
                  <a:pt x="1465" y="1826"/>
                </a:lnTo>
                <a:cubicBezTo>
                  <a:pt x="1484" y="1804"/>
                  <a:pt x="1507" y="1766"/>
                  <a:pt x="1520" y="1745"/>
                </a:cubicBezTo>
                <a:cubicBezTo>
                  <a:pt x="1533" y="1724"/>
                  <a:pt x="1537" y="1713"/>
                  <a:pt x="1544" y="1698"/>
                </a:cubicBezTo>
                <a:lnTo>
                  <a:pt x="1564" y="1653"/>
                </a:lnTo>
                <a:cubicBezTo>
                  <a:pt x="1571" y="1630"/>
                  <a:pt x="1583" y="1580"/>
                  <a:pt x="1588" y="1556"/>
                </a:cubicBezTo>
                <a:lnTo>
                  <a:pt x="1594" y="1508"/>
                </a:lnTo>
                <a:cubicBezTo>
                  <a:pt x="1594" y="1482"/>
                  <a:pt x="1595" y="1439"/>
                  <a:pt x="1588" y="1398"/>
                </a:cubicBezTo>
                <a:cubicBezTo>
                  <a:pt x="1581" y="1357"/>
                  <a:pt x="1567" y="1305"/>
                  <a:pt x="1549" y="1263"/>
                </a:cubicBezTo>
                <a:cubicBezTo>
                  <a:pt x="1531" y="1221"/>
                  <a:pt x="1502" y="1178"/>
                  <a:pt x="1478" y="1145"/>
                </a:cubicBezTo>
                <a:cubicBezTo>
                  <a:pt x="1454" y="1112"/>
                  <a:pt x="1432" y="1091"/>
                  <a:pt x="1403" y="1067"/>
                </a:cubicBezTo>
                <a:cubicBezTo>
                  <a:pt x="1374" y="1043"/>
                  <a:pt x="1331" y="1016"/>
                  <a:pt x="1307" y="1001"/>
                </a:cubicBezTo>
                <a:lnTo>
                  <a:pt x="1256" y="975"/>
                </a:lnTo>
                <a:lnTo>
                  <a:pt x="1256" y="608"/>
                </a:lnTo>
                <a:lnTo>
                  <a:pt x="791" y="608"/>
                </a:lnTo>
                <a:lnTo>
                  <a:pt x="793" y="974"/>
                </a:lnTo>
                <a:lnTo>
                  <a:pt x="730" y="1004"/>
                </a:lnTo>
                <a:cubicBezTo>
                  <a:pt x="689" y="1037"/>
                  <a:pt x="590" y="1104"/>
                  <a:pt x="544" y="1175"/>
                </a:cubicBezTo>
                <a:cubicBezTo>
                  <a:pt x="498" y="1246"/>
                  <a:pt x="461" y="1343"/>
                  <a:pt x="454" y="1430"/>
                </a:cubicBezTo>
                <a:cubicBezTo>
                  <a:pt x="447" y="1517"/>
                  <a:pt x="469" y="1621"/>
                  <a:pt x="500" y="1697"/>
                </a:cubicBezTo>
                <a:cubicBezTo>
                  <a:pt x="531" y="1773"/>
                  <a:pt x="598" y="1840"/>
                  <a:pt x="640" y="1884"/>
                </a:cubicBezTo>
                <a:cubicBezTo>
                  <a:pt x="682" y="1928"/>
                  <a:pt x="726" y="1945"/>
                  <a:pt x="751" y="1961"/>
                </a:cubicBezTo>
                <a:lnTo>
                  <a:pt x="793" y="1979"/>
                </a:lnTo>
                <a:lnTo>
                  <a:pt x="794" y="2132"/>
                </a:lnTo>
                <a:close/>
              </a:path>
            </a:pathLst>
          </a:custGeom>
          <a:solidFill>
            <a:schemeClr val="folHlink">
              <a:alpha val="47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4925" cap="flat" cmpd="sng">
                <a:solidFill>
                  <a:srgbClr val="333333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86" name="Freeform 18">
            <a:extLst>
              <a:ext uri="{FF2B5EF4-FFF2-40B4-BE49-F238E27FC236}">
                <a16:creationId xmlns:a16="http://schemas.microsoft.com/office/drawing/2014/main" id="{D33BEE27-5601-42FE-9DA8-F3ED6CEA894A}"/>
              </a:ext>
            </a:extLst>
          </p:cNvPr>
          <p:cNvSpPr>
            <a:spLocks noChangeAspect="1"/>
          </p:cNvSpPr>
          <p:nvPr/>
        </p:nvSpPr>
        <p:spPr bwMode="auto">
          <a:xfrm>
            <a:off x="4789488" y="3443288"/>
            <a:ext cx="1249362" cy="1624012"/>
          </a:xfrm>
          <a:custGeom>
            <a:avLst/>
            <a:gdLst>
              <a:gd name="T0" fmla="*/ 693 w 702"/>
              <a:gd name="T1" fmla="*/ 0 h 913"/>
              <a:gd name="T2" fmla="*/ 0 w 702"/>
              <a:gd name="T3" fmla="*/ 0 h 913"/>
              <a:gd name="T4" fmla="*/ 6 w 702"/>
              <a:gd name="T5" fmla="*/ 913 h 913"/>
              <a:gd name="T6" fmla="*/ 702 w 702"/>
              <a:gd name="T7" fmla="*/ 912 h 913"/>
              <a:gd name="T8" fmla="*/ 633 w 702"/>
              <a:gd name="T9" fmla="*/ 855 h 913"/>
              <a:gd name="T10" fmla="*/ 567 w 702"/>
              <a:gd name="T11" fmla="*/ 801 h 913"/>
              <a:gd name="T12" fmla="*/ 513 w 702"/>
              <a:gd name="T13" fmla="*/ 714 h 913"/>
              <a:gd name="T14" fmla="*/ 474 w 702"/>
              <a:gd name="T15" fmla="*/ 603 h 913"/>
              <a:gd name="T16" fmla="*/ 451 w 702"/>
              <a:gd name="T17" fmla="*/ 497 h 913"/>
              <a:gd name="T18" fmla="*/ 451 w 702"/>
              <a:gd name="T19" fmla="*/ 389 h 913"/>
              <a:gd name="T20" fmla="*/ 487 w 702"/>
              <a:gd name="T21" fmla="*/ 251 h 913"/>
              <a:gd name="T22" fmla="*/ 523 w 702"/>
              <a:gd name="T23" fmla="*/ 170 h 913"/>
              <a:gd name="T24" fmla="*/ 597 w 702"/>
              <a:gd name="T25" fmla="*/ 75 h 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02" h="913">
                <a:moveTo>
                  <a:pt x="693" y="0"/>
                </a:moveTo>
                <a:lnTo>
                  <a:pt x="0" y="0"/>
                </a:lnTo>
                <a:lnTo>
                  <a:pt x="6" y="913"/>
                </a:lnTo>
                <a:lnTo>
                  <a:pt x="702" y="912"/>
                </a:lnTo>
                <a:lnTo>
                  <a:pt x="633" y="855"/>
                </a:lnTo>
                <a:lnTo>
                  <a:pt x="567" y="801"/>
                </a:lnTo>
                <a:lnTo>
                  <a:pt x="513" y="714"/>
                </a:lnTo>
                <a:lnTo>
                  <a:pt x="474" y="603"/>
                </a:lnTo>
                <a:lnTo>
                  <a:pt x="451" y="497"/>
                </a:lnTo>
                <a:lnTo>
                  <a:pt x="451" y="389"/>
                </a:lnTo>
                <a:lnTo>
                  <a:pt x="487" y="251"/>
                </a:lnTo>
                <a:lnTo>
                  <a:pt x="523" y="170"/>
                </a:lnTo>
                <a:lnTo>
                  <a:pt x="597" y="75"/>
                </a:lnTo>
              </a:path>
            </a:pathLst>
          </a:custGeom>
          <a:solidFill>
            <a:srgbClr val="FF0000">
              <a:alpha val="78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87" name="Freeform 19">
            <a:extLst>
              <a:ext uri="{FF2B5EF4-FFF2-40B4-BE49-F238E27FC236}">
                <a16:creationId xmlns:a16="http://schemas.microsoft.com/office/drawing/2014/main" id="{0BFC7543-3B50-4BF4-A13B-E7D1A6EA829C}"/>
              </a:ext>
            </a:extLst>
          </p:cNvPr>
          <p:cNvSpPr>
            <a:spLocks noChangeAspect="1"/>
          </p:cNvSpPr>
          <p:nvPr/>
        </p:nvSpPr>
        <p:spPr bwMode="auto">
          <a:xfrm>
            <a:off x="7165975" y="3446463"/>
            <a:ext cx="1247775" cy="1624012"/>
          </a:xfrm>
          <a:custGeom>
            <a:avLst/>
            <a:gdLst>
              <a:gd name="T0" fmla="*/ 9 w 702"/>
              <a:gd name="T1" fmla="*/ 0 h 913"/>
              <a:gd name="T2" fmla="*/ 702 w 702"/>
              <a:gd name="T3" fmla="*/ 0 h 913"/>
              <a:gd name="T4" fmla="*/ 696 w 702"/>
              <a:gd name="T5" fmla="*/ 913 h 913"/>
              <a:gd name="T6" fmla="*/ 0 w 702"/>
              <a:gd name="T7" fmla="*/ 912 h 913"/>
              <a:gd name="T8" fmla="*/ 69 w 702"/>
              <a:gd name="T9" fmla="*/ 855 h 913"/>
              <a:gd name="T10" fmla="*/ 135 w 702"/>
              <a:gd name="T11" fmla="*/ 801 h 913"/>
              <a:gd name="T12" fmla="*/ 189 w 702"/>
              <a:gd name="T13" fmla="*/ 714 h 913"/>
              <a:gd name="T14" fmla="*/ 228 w 702"/>
              <a:gd name="T15" fmla="*/ 603 h 913"/>
              <a:gd name="T16" fmla="*/ 264 w 702"/>
              <a:gd name="T17" fmla="*/ 494 h 913"/>
              <a:gd name="T18" fmla="*/ 255 w 702"/>
              <a:gd name="T19" fmla="*/ 390 h 913"/>
              <a:gd name="T20" fmla="*/ 240 w 702"/>
              <a:gd name="T21" fmla="*/ 303 h 913"/>
              <a:gd name="T22" fmla="*/ 213 w 702"/>
              <a:gd name="T23" fmla="*/ 225 h 913"/>
              <a:gd name="T24" fmla="*/ 180 w 702"/>
              <a:gd name="T25" fmla="*/ 159 h 913"/>
              <a:gd name="T26" fmla="*/ 105 w 702"/>
              <a:gd name="T27" fmla="*/ 75 h 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702" h="913">
                <a:moveTo>
                  <a:pt x="9" y="0"/>
                </a:moveTo>
                <a:lnTo>
                  <a:pt x="702" y="0"/>
                </a:lnTo>
                <a:lnTo>
                  <a:pt x="696" y="913"/>
                </a:lnTo>
                <a:lnTo>
                  <a:pt x="0" y="912"/>
                </a:lnTo>
                <a:lnTo>
                  <a:pt x="69" y="855"/>
                </a:lnTo>
                <a:lnTo>
                  <a:pt x="135" y="801"/>
                </a:lnTo>
                <a:lnTo>
                  <a:pt x="189" y="714"/>
                </a:lnTo>
                <a:lnTo>
                  <a:pt x="228" y="603"/>
                </a:lnTo>
                <a:lnTo>
                  <a:pt x="264" y="494"/>
                </a:lnTo>
                <a:lnTo>
                  <a:pt x="255" y="390"/>
                </a:lnTo>
                <a:lnTo>
                  <a:pt x="240" y="303"/>
                </a:lnTo>
                <a:lnTo>
                  <a:pt x="213" y="225"/>
                </a:lnTo>
                <a:lnTo>
                  <a:pt x="180" y="159"/>
                </a:lnTo>
                <a:lnTo>
                  <a:pt x="105" y="75"/>
                </a:lnTo>
              </a:path>
            </a:pathLst>
          </a:custGeom>
          <a:solidFill>
            <a:schemeClr val="accent2">
              <a:alpha val="7899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88" name="Freeform 20">
            <a:extLst>
              <a:ext uri="{FF2B5EF4-FFF2-40B4-BE49-F238E27FC236}">
                <a16:creationId xmlns:a16="http://schemas.microsoft.com/office/drawing/2014/main" id="{B81BDE66-55FB-409D-9989-03BC0EEFF7C6}"/>
              </a:ext>
            </a:extLst>
          </p:cNvPr>
          <p:cNvSpPr>
            <a:spLocks noChangeAspect="1"/>
          </p:cNvSpPr>
          <p:nvPr/>
        </p:nvSpPr>
        <p:spPr bwMode="auto">
          <a:xfrm>
            <a:off x="4787900" y="1622425"/>
            <a:ext cx="3635375" cy="3798888"/>
          </a:xfrm>
          <a:custGeom>
            <a:avLst/>
            <a:gdLst>
              <a:gd name="T0" fmla="*/ 794 w 2044"/>
              <a:gd name="T1" fmla="*/ 2132 h 2136"/>
              <a:gd name="T2" fmla="*/ 0 w 2044"/>
              <a:gd name="T3" fmla="*/ 2132 h 2136"/>
              <a:gd name="T4" fmla="*/ 0 w 2044"/>
              <a:gd name="T5" fmla="*/ 0 h 2136"/>
              <a:gd name="T6" fmla="*/ 2044 w 2044"/>
              <a:gd name="T7" fmla="*/ 0 h 2136"/>
              <a:gd name="T8" fmla="*/ 2044 w 2044"/>
              <a:gd name="T9" fmla="*/ 2136 h 2136"/>
              <a:gd name="T10" fmla="*/ 1252 w 2044"/>
              <a:gd name="T11" fmla="*/ 2136 h 2136"/>
              <a:gd name="T12" fmla="*/ 1252 w 2044"/>
              <a:gd name="T13" fmla="*/ 1977 h 2136"/>
              <a:gd name="T14" fmla="*/ 1319 w 2044"/>
              <a:gd name="T15" fmla="*/ 1944 h 2136"/>
              <a:gd name="T16" fmla="*/ 1408 w 2044"/>
              <a:gd name="T17" fmla="*/ 1880 h 2136"/>
              <a:gd name="T18" fmla="*/ 1465 w 2044"/>
              <a:gd name="T19" fmla="*/ 1826 h 2136"/>
              <a:gd name="T20" fmla="*/ 1520 w 2044"/>
              <a:gd name="T21" fmla="*/ 1745 h 2136"/>
              <a:gd name="T22" fmla="*/ 1544 w 2044"/>
              <a:gd name="T23" fmla="*/ 1698 h 2136"/>
              <a:gd name="T24" fmla="*/ 1564 w 2044"/>
              <a:gd name="T25" fmla="*/ 1653 h 2136"/>
              <a:gd name="T26" fmla="*/ 1588 w 2044"/>
              <a:gd name="T27" fmla="*/ 1556 h 2136"/>
              <a:gd name="T28" fmla="*/ 1594 w 2044"/>
              <a:gd name="T29" fmla="*/ 1508 h 2136"/>
              <a:gd name="T30" fmla="*/ 1588 w 2044"/>
              <a:gd name="T31" fmla="*/ 1398 h 2136"/>
              <a:gd name="T32" fmla="*/ 1549 w 2044"/>
              <a:gd name="T33" fmla="*/ 1263 h 2136"/>
              <a:gd name="T34" fmla="*/ 1478 w 2044"/>
              <a:gd name="T35" fmla="*/ 1145 h 2136"/>
              <a:gd name="T36" fmla="*/ 1403 w 2044"/>
              <a:gd name="T37" fmla="*/ 1067 h 2136"/>
              <a:gd name="T38" fmla="*/ 1307 w 2044"/>
              <a:gd name="T39" fmla="*/ 1001 h 2136"/>
              <a:gd name="T40" fmla="*/ 1256 w 2044"/>
              <a:gd name="T41" fmla="*/ 975 h 2136"/>
              <a:gd name="T42" fmla="*/ 1256 w 2044"/>
              <a:gd name="T43" fmla="*/ 608 h 2136"/>
              <a:gd name="T44" fmla="*/ 791 w 2044"/>
              <a:gd name="T45" fmla="*/ 608 h 2136"/>
              <a:gd name="T46" fmla="*/ 793 w 2044"/>
              <a:gd name="T47" fmla="*/ 974 h 2136"/>
              <a:gd name="T48" fmla="*/ 730 w 2044"/>
              <a:gd name="T49" fmla="*/ 1004 h 2136"/>
              <a:gd name="T50" fmla="*/ 544 w 2044"/>
              <a:gd name="T51" fmla="*/ 1175 h 2136"/>
              <a:gd name="T52" fmla="*/ 454 w 2044"/>
              <a:gd name="T53" fmla="*/ 1430 h 2136"/>
              <a:gd name="T54" fmla="*/ 500 w 2044"/>
              <a:gd name="T55" fmla="*/ 1697 h 2136"/>
              <a:gd name="T56" fmla="*/ 640 w 2044"/>
              <a:gd name="T57" fmla="*/ 1884 h 2136"/>
              <a:gd name="T58" fmla="*/ 751 w 2044"/>
              <a:gd name="T59" fmla="*/ 1961 h 2136"/>
              <a:gd name="T60" fmla="*/ 793 w 2044"/>
              <a:gd name="T61" fmla="*/ 1979 h 2136"/>
              <a:gd name="T62" fmla="*/ 794 w 2044"/>
              <a:gd name="T63" fmla="*/ 2132 h 2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044" h="2136">
                <a:moveTo>
                  <a:pt x="794" y="2132"/>
                </a:moveTo>
                <a:lnTo>
                  <a:pt x="0" y="2132"/>
                </a:lnTo>
                <a:lnTo>
                  <a:pt x="0" y="0"/>
                </a:lnTo>
                <a:lnTo>
                  <a:pt x="2044" y="0"/>
                </a:lnTo>
                <a:lnTo>
                  <a:pt x="2044" y="2136"/>
                </a:lnTo>
                <a:lnTo>
                  <a:pt x="1252" y="2136"/>
                </a:lnTo>
                <a:lnTo>
                  <a:pt x="1252" y="1977"/>
                </a:lnTo>
                <a:lnTo>
                  <a:pt x="1319" y="1944"/>
                </a:lnTo>
                <a:cubicBezTo>
                  <a:pt x="1345" y="1928"/>
                  <a:pt x="1384" y="1900"/>
                  <a:pt x="1408" y="1880"/>
                </a:cubicBezTo>
                <a:lnTo>
                  <a:pt x="1465" y="1826"/>
                </a:lnTo>
                <a:cubicBezTo>
                  <a:pt x="1484" y="1804"/>
                  <a:pt x="1507" y="1766"/>
                  <a:pt x="1520" y="1745"/>
                </a:cubicBezTo>
                <a:cubicBezTo>
                  <a:pt x="1533" y="1724"/>
                  <a:pt x="1537" y="1713"/>
                  <a:pt x="1544" y="1698"/>
                </a:cubicBezTo>
                <a:lnTo>
                  <a:pt x="1564" y="1653"/>
                </a:lnTo>
                <a:cubicBezTo>
                  <a:pt x="1571" y="1630"/>
                  <a:pt x="1583" y="1580"/>
                  <a:pt x="1588" y="1556"/>
                </a:cubicBezTo>
                <a:lnTo>
                  <a:pt x="1594" y="1508"/>
                </a:lnTo>
                <a:cubicBezTo>
                  <a:pt x="1594" y="1482"/>
                  <a:pt x="1595" y="1439"/>
                  <a:pt x="1588" y="1398"/>
                </a:cubicBezTo>
                <a:cubicBezTo>
                  <a:pt x="1581" y="1357"/>
                  <a:pt x="1567" y="1305"/>
                  <a:pt x="1549" y="1263"/>
                </a:cubicBezTo>
                <a:cubicBezTo>
                  <a:pt x="1531" y="1221"/>
                  <a:pt x="1502" y="1178"/>
                  <a:pt x="1478" y="1145"/>
                </a:cubicBezTo>
                <a:cubicBezTo>
                  <a:pt x="1454" y="1112"/>
                  <a:pt x="1432" y="1091"/>
                  <a:pt x="1403" y="1067"/>
                </a:cubicBezTo>
                <a:cubicBezTo>
                  <a:pt x="1374" y="1043"/>
                  <a:pt x="1331" y="1016"/>
                  <a:pt x="1307" y="1001"/>
                </a:cubicBezTo>
                <a:lnTo>
                  <a:pt x="1256" y="975"/>
                </a:lnTo>
                <a:lnTo>
                  <a:pt x="1256" y="608"/>
                </a:lnTo>
                <a:lnTo>
                  <a:pt x="791" y="608"/>
                </a:lnTo>
                <a:lnTo>
                  <a:pt x="793" y="974"/>
                </a:lnTo>
                <a:lnTo>
                  <a:pt x="730" y="1004"/>
                </a:lnTo>
                <a:cubicBezTo>
                  <a:pt x="689" y="1037"/>
                  <a:pt x="590" y="1104"/>
                  <a:pt x="544" y="1175"/>
                </a:cubicBezTo>
                <a:cubicBezTo>
                  <a:pt x="498" y="1246"/>
                  <a:pt x="461" y="1343"/>
                  <a:pt x="454" y="1430"/>
                </a:cubicBezTo>
                <a:cubicBezTo>
                  <a:pt x="447" y="1517"/>
                  <a:pt x="469" y="1621"/>
                  <a:pt x="500" y="1697"/>
                </a:cubicBezTo>
                <a:cubicBezTo>
                  <a:pt x="531" y="1773"/>
                  <a:pt x="598" y="1840"/>
                  <a:pt x="640" y="1884"/>
                </a:cubicBezTo>
                <a:cubicBezTo>
                  <a:pt x="682" y="1928"/>
                  <a:pt x="726" y="1945"/>
                  <a:pt x="751" y="1961"/>
                </a:cubicBezTo>
                <a:lnTo>
                  <a:pt x="793" y="1979"/>
                </a:lnTo>
                <a:lnTo>
                  <a:pt x="794" y="2132"/>
                </a:lnTo>
                <a:close/>
              </a:path>
            </a:pathLst>
          </a:custGeom>
          <a:noFill/>
          <a:ln w="34925" cap="flat" cmpd="sng">
            <a:solidFill>
              <a:srgbClr val="333333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89" name="AutoShape 21">
            <a:extLst>
              <a:ext uri="{FF2B5EF4-FFF2-40B4-BE49-F238E27FC236}">
                <a16:creationId xmlns:a16="http://schemas.microsoft.com/office/drawing/2014/main" id="{3603AAEB-D866-40CB-8662-D01232C7337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145088" y="1235075"/>
            <a:ext cx="2927350" cy="1023938"/>
          </a:xfrm>
          <a:prstGeom prst="roundRect">
            <a:avLst>
              <a:gd name="adj" fmla="val 7755"/>
            </a:avLst>
          </a:prstGeom>
          <a:solidFill>
            <a:srgbClr val="FFFFFF"/>
          </a:solidFill>
          <a:ln w="31750">
            <a:solidFill>
              <a:srgbClr val="333333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790" name="Oval 22">
            <a:extLst>
              <a:ext uri="{FF2B5EF4-FFF2-40B4-BE49-F238E27FC236}">
                <a16:creationId xmlns:a16="http://schemas.microsoft.com/office/drawing/2014/main" id="{0C41D24E-B29B-404B-A5E1-A61FE53D91A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37250" y="3548063"/>
            <a:ext cx="1409700" cy="1411287"/>
          </a:xfrm>
          <a:prstGeom prst="ellipse">
            <a:avLst/>
          </a:prstGeom>
          <a:gradFill rotWithShape="0">
            <a:gsLst>
              <a:gs pos="0">
                <a:srgbClr val="EAEAEA">
                  <a:alpha val="55000"/>
                </a:srgbClr>
              </a:gs>
              <a:gs pos="100000">
                <a:srgbClr val="EAEAEA">
                  <a:gamma/>
                  <a:shade val="69804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587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793" name="Rectangle 25">
            <a:extLst>
              <a:ext uri="{FF2B5EF4-FFF2-40B4-BE49-F238E27FC236}">
                <a16:creationId xmlns:a16="http://schemas.microsoft.com/office/drawing/2014/main" id="{A65F62D0-4BDA-4A67-8FF7-A21D2607833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773738" y="3979863"/>
            <a:ext cx="1719262" cy="576262"/>
          </a:xfrm>
          <a:prstGeom prst="rect">
            <a:avLst/>
          </a:prstGeom>
          <a:pattFill prst="dkHorz">
            <a:fgClr>
              <a:srgbClr val="3C2814"/>
            </a:fgClr>
            <a:bgClr>
              <a:srgbClr val="FFFFFF"/>
            </a:bgClr>
          </a:pattFill>
          <a:ln w="25400">
            <a:solidFill>
              <a:srgbClr val="11111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794" name="AutoShape 26">
            <a:extLst>
              <a:ext uri="{FF2B5EF4-FFF2-40B4-BE49-F238E27FC236}">
                <a16:creationId xmlns:a16="http://schemas.microsoft.com/office/drawing/2014/main" id="{48E20BC0-F121-466A-9586-EF19E1CAA96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589713" y="1471613"/>
            <a:ext cx="76200" cy="2735262"/>
          </a:xfrm>
          <a:prstGeom prst="upArrow">
            <a:avLst>
              <a:gd name="adj1" fmla="val 50000"/>
              <a:gd name="adj2" fmla="val 0"/>
            </a:avLst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795" name="Oval 27">
            <a:extLst>
              <a:ext uri="{FF2B5EF4-FFF2-40B4-BE49-F238E27FC236}">
                <a16:creationId xmlns:a16="http://schemas.microsoft.com/office/drawing/2014/main" id="{480FC8BE-82E0-439E-831B-8FC9B9E0091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589713" y="4208463"/>
            <a:ext cx="71437" cy="73025"/>
          </a:xfrm>
          <a:prstGeom prst="ellipse">
            <a:avLst/>
          </a:prstGeom>
          <a:solidFill>
            <a:schemeClr val="bg2"/>
          </a:solidFill>
          <a:ln w="19050">
            <a:solidFill>
              <a:srgbClr val="11111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32832" name="Group 64">
            <a:extLst>
              <a:ext uri="{FF2B5EF4-FFF2-40B4-BE49-F238E27FC236}">
                <a16:creationId xmlns:a16="http://schemas.microsoft.com/office/drawing/2014/main" id="{0E43B1B8-76D1-47D1-9FCB-0D8981655B0A}"/>
              </a:ext>
            </a:extLst>
          </p:cNvPr>
          <p:cNvGrpSpPr>
            <a:grpSpLocks/>
          </p:cNvGrpSpPr>
          <p:nvPr/>
        </p:nvGrpSpPr>
        <p:grpSpPr bwMode="auto">
          <a:xfrm>
            <a:off x="6273800" y="3871913"/>
            <a:ext cx="792163" cy="900112"/>
            <a:chOff x="1310" y="2440"/>
            <a:chExt cx="499" cy="567"/>
          </a:xfrm>
        </p:grpSpPr>
        <p:sp>
          <p:nvSpPr>
            <p:cNvPr id="32833" name="Arc 65">
              <a:extLst>
                <a:ext uri="{FF2B5EF4-FFF2-40B4-BE49-F238E27FC236}">
                  <a16:creationId xmlns:a16="http://schemas.microsoft.com/office/drawing/2014/main" id="{1A67D6DE-3311-4A60-9D04-D007100E78E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394" y="2542"/>
              <a:ext cx="152" cy="247"/>
            </a:xfrm>
            <a:custGeom>
              <a:avLst/>
              <a:gdLst>
                <a:gd name="G0" fmla="+- 21600 0 0"/>
                <a:gd name="G1" fmla="+- 21128 0 0"/>
                <a:gd name="G2" fmla="+- 21600 0 0"/>
                <a:gd name="T0" fmla="*/ 21600 w 21600"/>
                <a:gd name="T1" fmla="*/ 42728 h 42728"/>
                <a:gd name="T2" fmla="*/ 17109 w 21600"/>
                <a:gd name="T3" fmla="*/ 0 h 42728"/>
                <a:gd name="T4" fmla="*/ 21600 w 21600"/>
                <a:gd name="T5" fmla="*/ 21128 h 42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728" fill="none" extrusionOk="0">
                  <a:moveTo>
                    <a:pt x="21600" y="42727"/>
                  </a:moveTo>
                  <a:cubicBezTo>
                    <a:pt x="9670" y="42728"/>
                    <a:pt x="0" y="33057"/>
                    <a:pt x="0" y="21128"/>
                  </a:cubicBezTo>
                  <a:cubicBezTo>
                    <a:pt x="0" y="10929"/>
                    <a:pt x="7133" y="2120"/>
                    <a:pt x="17109" y="0"/>
                  </a:cubicBezTo>
                </a:path>
                <a:path w="21600" h="42728" stroke="0" extrusionOk="0">
                  <a:moveTo>
                    <a:pt x="21600" y="42727"/>
                  </a:moveTo>
                  <a:cubicBezTo>
                    <a:pt x="9670" y="42728"/>
                    <a:pt x="0" y="33057"/>
                    <a:pt x="0" y="21128"/>
                  </a:cubicBezTo>
                  <a:cubicBezTo>
                    <a:pt x="0" y="10929"/>
                    <a:pt x="7133" y="2120"/>
                    <a:pt x="17109" y="0"/>
                  </a:cubicBezTo>
                  <a:lnTo>
                    <a:pt x="21600" y="21128"/>
                  </a:lnTo>
                  <a:close/>
                </a:path>
              </a:pathLst>
            </a:custGeom>
            <a:noFill/>
            <a:ln w="19050" cap="rnd">
              <a:solidFill>
                <a:srgbClr val="003366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2834" name="Arc 66">
              <a:extLst>
                <a:ext uri="{FF2B5EF4-FFF2-40B4-BE49-F238E27FC236}">
                  <a16:creationId xmlns:a16="http://schemas.microsoft.com/office/drawing/2014/main" id="{AB4807BB-B7F0-4C43-A1CC-A5E4F015127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310" y="2454"/>
              <a:ext cx="193" cy="404"/>
            </a:xfrm>
            <a:custGeom>
              <a:avLst/>
              <a:gdLst>
                <a:gd name="G0" fmla="+- 21600 0 0"/>
                <a:gd name="G1" fmla="+- 20786 0 0"/>
                <a:gd name="G2" fmla="+- 21600 0 0"/>
                <a:gd name="T0" fmla="*/ 21600 w 21600"/>
                <a:gd name="T1" fmla="*/ 42386 h 42386"/>
                <a:gd name="T2" fmla="*/ 15725 w 21600"/>
                <a:gd name="T3" fmla="*/ 0 h 42386"/>
                <a:gd name="T4" fmla="*/ 21600 w 21600"/>
                <a:gd name="T5" fmla="*/ 20786 h 42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386" fill="none" extrusionOk="0">
                  <a:moveTo>
                    <a:pt x="21600" y="42385"/>
                  </a:moveTo>
                  <a:cubicBezTo>
                    <a:pt x="9670" y="42386"/>
                    <a:pt x="0" y="32715"/>
                    <a:pt x="0" y="20786"/>
                  </a:cubicBezTo>
                  <a:cubicBezTo>
                    <a:pt x="0" y="11119"/>
                    <a:pt x="6422" y="2629"/>
                    <a:pt x="15725" y="0"/>
                  </a:cubicBezTo>
                </a:path>
                <a:path w="21600" h="42386" stroke="0" extrusionOk="0">
                  <a:moveTo>
                    <a:pt x="21600" y="42385"/>
                  </a:moveTo>
                  <a:cubicBezTo>
                    <a:pt x="9670" y="42386"/>
                    <a:pt x="0" y="32715"/>
                    <a:pt x="0" y="20786"/>
                  </a:cubicBezTo>
                  <a:cubicBezTo>
                    <a:pt x="0" y="11119"/>
                    <a:pt x="6422" y="2629"/>
                    <a:pt x="15725" y="0"/>
                  </a:cubicBezTo>
                  <a:lnTo>
                    <a:pt x="21600" y="20786"/>
                  </a:lnTo>
                  <a:close/>
                </a:path>
              </a:pathLst>
            </a:custGeom>
            <a:noFill/>
            <a:ln w="19050" cap="rnd">
              <a:solidFill>
                <a:srgbClr val="003366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2835" name="Arc 67">
              <a:extLst>
                <a:ext uri="{FF2B5EF4-FFF2-40B4-BE49-F238E27FC236}">
                  <a16:creationId xmlns:a16="http://schemas.microsoft.com/office/drawing/2014/main" id="{6240D45B-E596-4DAA-BC71-EB8B2ED074C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441" y="2440"/>
              <a:ext cx="361" cy="242"/>
            </a:xfrm>
            <a:custGeom>
              <a:avLst/>
              <a:gdLst>
                <a:gd name="G0" fmla="+- 7863 0 0"/>
                <a:gd name="G1" fmla="+- 21600 0 0"/>
                <a:gd name="G2" fmla="+- 21600 0 0"/>
                <a:gd name="T0" fmla="*/ 0 w 29160"/>
                <a:gd name="T1" fmla="*/ 1482 h 21600"/>
                <a:gd name="T2" fmla="*/ 29160 w 29160"/>
                <a:gd name="T3" fmla="*/ 17993 h 21600"/>
                <a:gd name="T4" fmla="*/ 7863 w 2916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160" h="21600" fill="none" extrusionOk="0">
                  <a:moveTo>
                    <a:pt x="0" y="1482"/>
                  </a:moveTo>
                  <a:cubicBezTo>
                    <a:pt x="2505" y="502"/>
                    <a:pt x="5172" y="0"/>
                    <a:pt x="7863" y="0"/>
                  </a:cubicBezTo>
                  <a:cubicBezTo>
                    <a:pt x="18400" y="0"/>
                    <a:pt x="27400" y="7603"/>
                    <a:pt x="29159" y="17993"/>
                  </a:cubicBezTo>
                </a:path>
                <a:path w="29160" h="21600" stroke="0" extrusionOk="0">
                  <a:moveTo>
                    <a:pt x="0" y="1482"/>
                  </a:moveTo>
                  <a:cubicBezTo>
                    <a:pt x="2505" y="502"/>
                    <a:pt x="5172" y="0"/>
                    <a:pt x="7863" y="0"/>
                  </a:cubicBezTo>
                  <a:cubicBezTo>
                    <a:pt x="18400" y="0"/>
                    <a:pt x="27400" y="7603"/>
                    <a:pt x="29159" y="17993"/>
                  </a:cubicBezTo>
                  <a:lnTo>
                    <a:pt x="7863" y="21600"/>
                  </a:lnTo>
                  <a:close/>
                </a:path>
              </a:pathLst>
            </a:custGeom>
            <a:noFill/>
            <a:ln w="19050" cap="rnd">
              <a:solidFill>
                <a:srgbClr val="003366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2836" name="Arc 68">
              <a:extLst>
                <a:ext uri="{FF2B5EF4-FFF2-40B4-BE49-F238E27FC236}">
                  <a16:creationId xmlns:a16="http://schemas.microsoft.com/office/drawing/2014/main" id="{AF57AE07-B7A3-48BB-8CBB-624C4F770FB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484" y="2649"/>
              <a:ext cx="325" cy="257"/>
            </a:xfrm>
            <a:custGeom>
              <a:avLst/>
              <a:gdLst>
                <a:gd name="G0" fmla="+- 0 0 0"/>
                <a:gd name="G1" fmla="+- 4084 0 0"/>
                <a:gd name="G2" fmla="+- 21600 0 0"/>
                <a:gd name="T0" fmla="*/ 21210 w 21600"/>
                <a:gd name="T1" fmla="*/ 0 h 19382"/>
                <a:gd name="T2" fmla="*/ 15249 w 21600"/>
                <a:gd name="T3" fmla="*/ 19382 h 19382"/>
                <a:gd name="T4" fmla="*/ 0 w 21600"/>
                <a:gd name="T5" fmla="*/ 4084 h 19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9382" fill="none" extrusionOk="0">
                  <a:moveTo>
                    <a:pt x="21210" y="-1"/>
                  </a:moveTo>
                  <a:cubicBezTo>
                    <a:pt x="21469" y="1345"/>
                    <a:pt x="21600" y="2713"/>
                    <a:pt x="21600" y="4084"/>
                  </a:cubicBezTo>
                  <a:cubicBezTo>
                    <a:pt x="21600" y="9824"/>
                    <a:pt x="19314" y="15329"/>
                    <a:pt x="15248" y="19381"/>
                  </a:cubicBezTo>
                </a:path>
                <a:path w="21600" h="19382" stroke="0" extrusionOk="0">
                  <a:moveTo>
                    <a:pt x="21210" y="-1"/>
                  </a:moveTo>
                  <a:cubicBezTo>
                    <a:pt x="21469" y="1345"/>
                    <a:pt x="21600" y="2713"/>
                    <a:pt x="21600" y="4084"/>
                  </a:cubicBezTo>
                  <a:cubicBezTo>
                    <a:pt x="21600" y="9824"/>
                    <a:pt x="19314" y="15329"/>
                    <a:pt x="15248" y="19381"/>
                  </a:cubicBezTo>
                  <a:lnTo>
                    <a:pt x="0" y="4084"/>
                  </a:lnTo>
                  <a:close/>
                </a:path>
              </a:pathLst>
            </a:custGeom>
            <a:noFill/>
            <a:ln w="19050" cap="rnd">
              <a:solidFill>
                <a:srgbClr val="003366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2837" name="Arc 69">
              <a:extLst>
                <a:ext uri="{FF2B5EF4-FFF2-40B4-BE49-F238E27FC236}">
                  <a16:creationId xmlns:a16="http://schemas.microsoft.com/office/drawing/2014/main" id="{07128F54-7579-4AFF-A8D6-B103AC55E64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521" y="2670"/>
              <a:ext cx="59" cy="69"/>
            </a:xfrm>
            <a:custGeom>
              <a:avLst/>
              <a:gdLst>
                <a:gd name="G0" fmla="+- 3420 0 0"/>
                <a:gd name="G1" fmla="+- 18626 0 0"/>
                <a:gd name="G2" fmla="+- 21600 0 0"/>
                <a:gd name="T0" fmla="*/ 14358 w 25020"/>
                <a:gd name="T1" fmla="*/ 0 h 40226"/>
                <a:gd name="T2" fmla="*/ 0 w 25020"/>
                <a:gd name="T3" fmla="*/ 39954 h 40226"/>
                <a:gd name="T4" fmla="*/ 3420 w 25020"/>
                <a:gd name="T5" fmla="*/ 18626 h 40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020" h="40226" fill="none" extrusionOk="0">
                  <a:moveTo>
                    <a:pt x="14357" y="0"/>
                  </a:moveTo>
                  <a:cubicBezTo>
                    <a:pt x="20963" y="3879"/>
                    <a:pt x="25020" y="10966"/>
                    <a:pt x="25020" y="18626"/>
                  </a:cubicBezTo>
                  <a:cubicBezTo>
                    <a:pt x="25020" y="30555"/>
                    <a:pt x="15349" y="40226"/>
                    <a:pt x="3420" y="40226"/>
                  </a:cubicBezTo>
                  <a:cubicBezTo>
                    <a:pt x="2274" y="40225"/>
                    <a:pt x="1131" y="40134"/>
                    <a:pt x="0" y="39953"/>
                  </a:cubicBezTo>
                </a:path>
                <a:path w="25020" h="40226" stroke="0" extrusionOk="0">
                  <a:moveTo>
                    <a:pt x="14357" y="0"/>
                  </a:moveTo>
                  <a:cubicBezTo>
                    <a:pt x="20963" y="3879"/>
                    <a:pt x="25020" y="10966"/>
                    <a:pt x="25020" y="18626"/>
                  </a:cubicBezTo>
                  <a:cubicBezTo>
                    <a:pt x="25020" y="30555"/>
                    <a:pt x="15349" y="40226"/>
                    <a:pt x="3420" y="40226"/>
                  </a:cubicBezTo>
                  <a:cubicBezTo>
                    <a:pt x="2274" y="40225"/>
                    <a:pt x="1131" y="40134"/>
                    <a:pt x="0" y="39953"/>
                  </a:cubicBezTo>
                  <a:lnTo>
                    <a:pt x="3420" y="18626"/>
                  </a:lnTo>
                  <a:close/>
                </a:path>
              </a:pathLst>
            </a:custGeom>
            <a:noFill/>
            <a:ln w="19050" cap="rnd">
              <a:solidFill>
                <a:srgbClr val="003366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2838" name="Arc 70">
              <a:extLst>
                <a:ext uri="{FF2B5EF4-FFF2-40B4-BE49-F238E27FC236}">
                  <a16:creationId xmlns:a16="http://schemas.microsoft.com/office/drawing/2014/main" id="{C44B2D84-BFC6-4B25-B031-C4E1B4D5D8F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452" y="2602"/>
              <a:ext cx="79" cy="13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22658"/>
                <a:gd name="T1" fmla="*/ 43200 h 43200"/>
                <a:gd name="T2" fmla="*/ 22658 w 22658"/>
                <a:gd name="T3" fmla="*/ 26 h 43200"/>
                <a:gd name="T4" fmla="*/ 21600 w 2265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658" h="43200" fill="none" extrusionOk="0">
                  <a:moveTo>
                    <a:pt x="21600" y="43199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952" y="0"/>
                    <a:pt x="22305" y="8"/>
                    <a:pt x="22658" y="25"/>
                  </a:cubicBezTo>
                </a:path>
                <a:path w="22658" h="43200" stroke="0" extrusionOk="0">
                  <a:moveTo>
                    <a:pt x="21600" y="43199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952" y="0"/>
                    <a:pt x="22305" y="8"/>
                    <a:pt x="22658" y="25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9050" cap="rnd">
              <a:solidFill>
                <a:srgbClr val="003366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2839" name="Arc 71">
              <a:extLst>
                <a:ext uri="{FF2B5EF4-FFF2-40B4-BE49-F238E27FC236}">
                  <a16:creationId xmlns:a16="http://schemas.microsoft.com/office/drawing/2014/main" id="{DB72C5CC-4EBF-474B-813B-F3BCDB5E8E7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537" y="2602"/>
              <a:ext cx="94" cy="187"/>
            </a:xfrm>
            <a:custGeom>
              <a:avLst/>
              <a:gdLst>
                <a:gd name="G0" fmla="+- 200 0 0"/>
                <a:gd name="G1" fmla="+- 21600 0 0"/>
                <a:gd name="G2" fmla="+- 21600 0 0"/>
                <a:gd name="T0" fmla="*/ 0 w 21800"/>
                <a:gd name="T1" fmla="*/ 1 h 43065"/>
                <a:gd name="T2" fmla="*/ 2607 w 21800"/>
                <a:gd name="T3" fmla="*/ 43065 h 43065"/>
                <a:gd name="T4" fmla="*/ 200 w 21800"/>
                <a:gd name="T5" fmla="*/ 21600 h 43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800" h="43065" fill="none" extrusionOk="0">
                  <a:moveTo>
                    <a:pt x="-1" y="0"/>
                  </a:moveTo>
                  <a:cubicBezTo>
                    <a:pt x="66" y="0"/>
                    <a:pt x="133" y="0"/>
                    <a:pt x="200" y="0"/>
                  </a:cubicBezTo>
                  <a:cubicBezTo>
                    <a:pt x="12129" y="0"/>
                    <a:pt x="21800" y="9670"/>
                    <a:pt x="21800" y="21600"/>
                  </a:cubicBezTo>
                  <a:cubicBezTo>
                    <a:pt x="21800" y="32597"/>
                    <a:pt x="13536" y="41839"/>
                    <a:pt x="2607" y="43065"/>
                  </a:cubicBezTo>
                </a:path>
                <a:path w="21800" h="43065" stroke="0" extrusionOk="0">
                  <a:moveTo>
                    <a:pt x="-1" y="0"/>
                  </a:moveTo>
                  <a:cubicBezTo>
                    <a:pt x="66" y="0"/>
                    <a:pt x="133" y="0"/>
                    <a:pt x="200" y="0"/>
                  </a:cubicBezTo>
                  <a:cubicBezTo>
                    <a:pt x="12129" y="0"/>
                    <a:pt x="21800" y="9670"/>
                    <a:pt x="21800" y="21600"/>
                  </a:cubicBezTo>
                  <a:cubicBezTo>
                    <a:pt x="21800" y="32597"/>
                    <a:pt x="13536" y="41839"/>
                    <a:pt x="2607" y="43065"/>
                  </a:cubicBezTo>
                  <a:lnTo>
                    <a:pt x="200" y="21600"/>
                  </a:lnTo>
                  <a:close/>
                </a:path>
              </a:pathLst>
            </a:custGeom>
            <a:noFill/>
            <a:ln w="19050" cap="rnd">
              <a:solidFill>
                <a:srgbClr val="003366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2840" name="Arc 72">
              <a:extLst>
                <a:ext uri="{FF2B5EF4-FFF2-40B4-BE49-F238E27FC236}">
                  <a16:creationId xmlns:a16="http://schemas.microsoft.com/office/drawing/2014/main" id="{716269E7-2FB1-4BFA-8B9A-B53ACDBF4F0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502" y="2541"/>
              <a:ext cx="201" cy="317"/>
            </a:xfrm>
            <a:custGeom>
              <a:avLst/>
              <a:gdLst>
                <a:gd name="G0" fmla="+- 2500 0 0"/>
                <a:gd name="G1" fmla="+- 21600 0 0"/>
                <a:gd name="G2" fmla="+- 21600 0 0"/>
                <a:gd name="T0" fmla="*/ 2406 w 24100"/>
                <a:gd name="T1" fmla="*/ 0 h 43200"/>
                <a:gd name="T2" fmla="*/ 0 w 24100"/>
                <a:gd name="T3" fmla="*/ 43055 h 43200"/>
                <a:gd name="T4" fmla="*/ 2500 w 241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100" h="43200" fill="none" extrusionOk="0">
                  <a:moveTo>
                    <a:pt x="2406" y="0"/>
                  </a:moveTo>
                  <a:cubicBezTo>
                    <a:pt x="2437" y="0"/>
                    <a:pt x="2468" y="0"/>
                    <a:pt x="2500" y="0"/>
                  </a:cubicBezTo>
                  <a:cubicBezTo>
                    <a:pt x="14429" y="0"/>
                    <a:pt x="24100" y="9670"/>
                    <a:pt x="24100" y="21600"/>
                  </a:cubicBezTo>
                  <a:cubicBezTo>
                    <a:pt x="24100" y="33529"/>
                    <a:pt x="14429" y="43200"/>
                    <a:pt x="2500" y="43200"/>
                  </a:cubicBezTo>
                  <a:cubicBezTo>
                    <a:pt x="1664" y="43199"/>
                    <a:pt x="829" y="43151"/>
                    <a:pt x="0" y="43054"/>
                  </a:cubicBezTo>
                </a:path>
                <a:path w="24100" h="43200" stroke="0" extrusionOk="0">
                  <a:moveTo>
                    <a:pt x="2406" y="0"/>
                  </a:moveTo>
                  <a:cubicBezTo>
                    <a:pt x="2437" y="0"/>
                    <a:pt x="2468" y="0"/>
                    <a:pt x="2500" y="0"/>
                  </a:cubicBezTo>
                  <a:cubicBezTo>
                    <a:pt x="14429" y="0"/>
                    <a:pt x="24100" y="9670"/>
                    <a:pt x="24100" y="21600"/>
                  </a:cubicBezTo>
                  <a:cubicBezTo>
                    <a:pt x="24100" y="33529"/>
                    <a:pt x="14429" y="43200"/>
                    <a:pt x="2500" y="43200"/>
                  </a:cubicBezTo>
                  <a:cubicBezTo>
                    <a:pt x="1664" y="43199"/>
                    <a:pt x="829" y="43151"/>
                    <a:pt x="0" y="43054"/>
                  </a:cubicBezTo>
                  <a:lnTo>
                    <a:pt x="2500" y="21600"/>
                  </a:lnTo>
                  <a:close/>
                </a:path>
              </a:pathLst>
            </a:custGeom>
            <a:noFill/>
            <a:ln w="19050" cap="rnd">
              <a:solidFill>
                <a:srgbClr val="003366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2841" name="Arc 73">
              <a:extLst>
                <a:ext uri="{FF2B5EF4-FFF2-40B4-BE49-F238E27FC236}">
                  <a16:creationId xmlns:a16="http://schemas.microsoft.com/office/drawing/2014/main" id="{A29E3BCB-2948-44D5-BEA2-5D64D01CE9B6}"/>
                </a:ext>
              </a:extLst>
            </p:cNvPr>
            <p:cNvSpPr>
              <a:spLocks noChangeAspect="1"/>
            </p:cNvSpPr>
            <p:nvPr/>
          </p:nvSpPr>
          <p:spPr bwMode="auto">
            <a:xfrm rot="1140000">
              <a:off x="1438" y="2614"/>
              <a:ext cx="307" cy="393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17733 w 17733"/>
                <a:gd name="T1" fmla="*/ 12332 h 20608"/>
                <a:gd name="T2" fmla="*/ 6472 w 17733"/>
                <a:gd name="T3" fmla="*/ 20608 h 20608"/>
                <a:gd name="T4" fmla="*/ 0 w 17733"/>
                <a:gd name="T5" fmla="*/ 0 h 20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733" h="20608" fill="none" extrusionOk="0">
                  <a:moveTo>
                    <a:pt x="17733" y="12332"/>
                  </a:moveTo>
                  <a:cubicBezTo>
                    <a:pt x="15000" y="16262"/>
                    <a:pt x="11039" y="19173"/>
                    <a:pt x="6471" y="20607"/>
                  </a:cubicBezTo>
                </a:path>
                <a:path w="17733" h="20608" stroke="0" extrusionOk="0">
                  <a:moveTo>
                    <a:pt x="17733" y="12332"/>
                  </a:moveTo>
                  <a:cubicBezTo>
                    <a:pt x="15000" y="16262"/>
                    <a:pt x="11039" y="19173"/>
                    <a:pt x="6471" y="20607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9050" cap="rnd">
              <a:solidFill>
                <a:srgbClr val="003366"/>
              </a:solidFill>
              <a:round/>
              <a:headEnd type="none" w="sm" len="sm"/>
              <a:tailEnd type="oval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32842" name="Group 74">
            <a:extLst>
              <a:ext uri="{FF2B5EF4-FFF2-40B4-BE49-F238E27FC236}">
                <a16:creationId xmlns:a16="http://schemas.microsoft.com/office/drawing/2014/main" id="{6E372594-AB66-4284-B36C-C0CF8829F15B}"/>
              </a:ext>
            </a:extLst>
          </p:cNvPr>
          <p:cNvGrpSpPr>
            <a:grpSpLocks/>
          </p:cNvGrpSpPr>
          <p:nvPr/>
        </p:nvGrpSpPr>
        <p:grpSpPr bwMode="auto">
          <a:xfrm>
            <a:off x="5286375" y="1600200"/>
            <a:ext cx="2684463" cy="301625"/>
            <a:chOff x="688" y="1009"/>
            <a:chExt cx="1691" cy="190"/>
          </a:xfrm>
        </p:grpSpPr>
        <p:sp>
          <p:nvSpPr>
            <p:cNvPr id="32843" name="Arc 75">
              <a:extLst>
                <a:ext uri="{FF2B5EF4-FFF2-40B4-BE49-F238E27FC236}">
                  <a16:creationId xmlns:a16="http://schemas.microsoft.com/office/drawing/2014/main" id="{C8EB6C94-5A19-412A-BEE3-E544E13C9452}"/>
                </a:ext>
              </a:extLst>
            </p:cNvPr>
            <p:cNvSpPr>
              <a:spLocks noChangeAspect="1"/>
            </p:cNvSpPr>
            <p:nvPr/>
          </p:nvSpPr>
          <p:spPr bwMode="auto">
            <a:xfrm rot="10800000" flipV="1">
              <a:off x="688" y="1065"/>
              <a:ext cx="1691" cy="134"/>
            </a:xfrm>
            <a:custGeom>
              <a:avLst/>
              <a:gdLst>
                <a:gd name="G0" fmla="+- 17939 0 0"/>
                <a:gd name="G1" fmla="+- 21600 0 0"/>
                <a:gd name="G2" fmla="+- 21600 0 0"/>
                <a:gd name="T0" fmla="*/ 0 w 37887"/>
                <a:gd name="T1" fmla="*/ 9569 h 21600"/>
                <a:gd name="T2" fmla="*/ 37887 w 37887"/>
                <a:gd name="T3" fmla="*/ 13314 h 21600"/>
                <a:gd name="T4" fmla="*/ 17939 w 3788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887" h="21600" fill="none" extrusionOk="0">
                  <a:moveTo>
                    <a:pt x="-1" y="9568"/>
                  </a:moveTo>
                  <a:cubicBezTo>
                    <a:pt x="4010" y="3588"/>
                    <a:pt x="10738" y="0"/>
                    <a:pt x="17939" y="0"/>
                  </a:cubicBezTo>
                  <a:cubicBezTo>
                    <a:pt x="26667" y="0"/>
                    <a:pt x="34538" y="5253"/>
                    <a:pt x="37886" y="13314"/>
                  </a:cubicBezTo>
                </a:path>
                <a:path w="37887" h="21600" stroke="0" extrusionOk="0">
                  <a:moveTo>
                    <a:pt x="-1" y="9568"/>
                  </a:moveTo>
                  <a:cubicBezTo>
                    <a:pt x="4010" y="3588"/>
                    <a:pt x="10738" y="0"/>
                    <a:pt x="17939" y="0"/>
                  </a:cubicBezTo>
                  <a:cubicBezTo>
                    <a:pt x="26667" y="0"/>
                    <a:pt x="34538" y="5253"/>
                    <a:pt x="37886" y="13314"/>
                  </a:cubicBezTo>
                  <a:lnTo>
                    <a:pt x="17939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2844" name="Line 76">
              <a:extLst>
                <a:ext uri="{FF2B5EF4-FFF2-40B4-BE49-F238E27FC236}">
                  <a16:creationId xmlns:a16="http://schemas.microsoft.com/office/drawing/2014/main" id="{ACC5EF34-F6AA-49D7-88DE-1B5705254FA3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120000" flipV="1">
              <a:off x="1754" y="1010"/>
              <a:ext cx="0" cy="1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845" name="Line 77">
              <a:extLst>
                <a:ext uri="{FF2B5EF4-FFF2-40B4-BE49-F238E27FC236}">
                  <a16:creationId xmlns:a16="http://schemas.microsoft.com/office/drawing/2014/main" id="{751A857F-228F-4C34-97B3-35A493393D69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-120000" flipH="1" flipV="1">
              <a:off x="1318" y="1011"/>
              <a:ext cx="0" cy="1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846" name="Line 78">
              <a:extLst>
                <a:ext uri="{FF2B5EF4-FFF2-40B4-BE49-F238E27FC236}">
                  <a16:creationId xmlns:a16="http://schemas.microsoft.com/office/drawing/2014/main" id="{74A4BBAA-6B1E-4DAB-B38C-3016B39A07CE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240000" flipV="1">
              <a:off x="1991" y="1021"/>
              <a:ext cx="0" cy="1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847" name="Line 79">
              <a:extLst>
                <a:ext uri="{FF2B5EF4-FFF2-40B4-BE49-F238E27FC236}">
                  <a16:creationId xmlns:a16="http://schemas.microsoft.com/office/drawing/2014/main" id="{56693496-3795-40BB-80CD-FA4920C5EDEA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-240000" flipH="1" flipV="1">
              <a:off x="1064" y="1025"/>
              <a:ext cx="0" cy="1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848" name="Line 80">
              <a:extLst>
                <a:ext uri="{FF2B5EF4-FFF2-40B4-BE49-F238E27FC236}">
                  <a16:creationId xmlns:a16="http://schemas.microsoft.com/office/drawing/2014/main" id="{973A1760-FA03-4A04-BDFE-ED7D29B2E6CB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360000" flipV="1">
              <a:off x="2214" y="1042"/>
              <a:ext cx="0" cy="1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849" name="Line 81">
              <a:extLst>
                <a:ext uri="{FF2B5EF4-FFF2-40B4-BE49-F238E27FC236}">
                  <a16:creationId xmlns:a16="http://schemas.microsoft.com/office/drawing/2014/main" id="{F5E1D9D8-7340-45B5-8980-04606878105F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-360000" flipH="1" flipV="1">
              <a:off x="847" y="1053"/>
              <a:ext cx="0" cy="1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850" name="Line 82">
              <a:extLst>
                <a:ext uri="{FF2B5EF4-FFF2-40B4-BE49-F238E27FC236}">
                  <a16:creationId xmlns:a16="http://schemas.microsoft.com/office/drawing/2014/main" id="{7C0CCC78-EEAA-40D6-A9B8-F7D74749C90B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 flipV="1">
              <a:off x="1532" y="1009"/>
              <a:ext cx="0" cy="1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2851" name="Rectangle 83">
            <a:extLst>
              <a:ext uri="{FF2B5EF4-FFF2-40B4-BE49-F238E27FC236}">
                <a16:creationId xmlns:a16="http://schemas.microsoft.com/office/drawing/2014/main" id="{81664802-856D-48F3-AB4D-D87D787D91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3" y="1731963"/>
            <a:ext cx="4143375" cy="345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Aft>
                <a:spcPct val="10000"/>
              </a:spcAft>
            </a:pPr>
            <a:r>
              <a:rPr lang="sk-SK" altLang="cs-CZ" sz="3100"/>
              <a:t>Hlavní části:</a:t>
            </a:r>
          </a:p>
          <a:p>
            <a:pPr>
              <a:buFontTx/>
              <a:buChar char="-"/>
            </a:pPr>
            <a:r>
              <a:rPr lang="sk-SK" altLang="cs-CZ" sz="3100"/>
              <a:t> magnet tvaru U,</a:t>
            </a:r>
          </a:p>
          <a:p>
            <a:pPr>
              <a:buFontTx/>
              <a:buChar char="-"/>
            </a:pPr>
            <a:r>
              <a:rPr lang="sk-SK" altLang="cs-CZ" sz="3100"/>
              <a:t> cívka otáčivá okolo osy</a:t>
            </a:r>
          </a:p>
          <a:p>
            <a:r>
              <a:rPr lang="sk-SK" altLang="cs-CZ" sz="3100"/>
              <a:t>  kolmé na magnet,</a:t>
            </a:r>
          </a:p>
          <a:p>
            <a:pPr>
              <a:buFontTx/>
              <a:buChar char="-"/>
            </a:pPr>
            <a:r>
              <a:rPr lang="sk-SK" altLang="cs-CZ" sz="3100"/>
              <a:t> ukazatel pevně spojený</a:t>
            </a:r>
          </a:p>
          <a:p>
            <a:r>
              <a:rPr lang="sk-SK" altLang="cs-CZ" sz="3100"/>
              <a:t>  s cívkou, </a:t>
            </a:r>
          </a:p>
          <a:p>
            <a:pPr>
              <a:buFontTx/>
              <a:buChar char="-"/>
            </a:pPr>
            <a:r>
              <a:rPr lang="sk-SK" altLang="cs-CZ" sz="3100"/>
              <a:t> pružné spirály.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2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2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5" presetClass="emph" presetSubtype="0" repeatCount="indefinite" fill="hold" nodeType="afterEffect">
                                  <p:stCondLst>
                                    <p:cond delay="1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32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2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2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35" dur="1000" fill="hold"/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2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2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9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50" dur="1000" fill="hold"/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32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0" presetID="35" presetClass="emph" presetSubtype="0" repeatCount="5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1" dur="1000" fill="hold"/>
                                        <p:tgtEl>
                                          <p:spTgt spid="32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85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58" name="Group 42">
            <a:extLst>
              <a:ext uri="{FF2B5EF4-FFF2-40B4-BE49-F238E27FC236}">
                <a16:creationId xmlns:a16="http://schemas.microsoft.com/office/drawing/2014/main" id="{A96686DB-3C97-4E41-AA3C-9D9F6D640B05}"/>
              </a:ext>
            </a:extLst>
          </p:cNvPr>
          <p:cNvGrpSpPr>
            <a:grpSpLocks/>
          </p:cNvGrpSpPr>
          <p:nvPr/>
        </p:nvGrpSpPr>
        <p:grpSpPr bwMode="auto">
          <a:xfrm>
            <a:off x="4787900" y="1235075"/>
            <a:ext cx="3649663" cy="4232275"/>
            <a:chOff x="3016" y="778"/>
            <a:chExt cx="2299" cy="2666"/>
          </a:xfrm>
        </p:grpSpPr>
        <p:grpSp>
          <p:nvGrpSpPr>
            <p:cNvPr id="34819" name="Group 3">
              <a:extLst>
                <a:ext uri="{FF2B5EF4-FFF2-40B4-BE49-F238E27FC236}">
                  <a16:creationId xmlns:a16="http://schemas.microsoft.com/office/drawing/2014/main" id="{125CF9A1-D475-405B-8C19-9CA8E9635D6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17" y="2070"/>
              <a:ext cx="1275" cy="1374"/>
              <a:chOff x="3517" y="2070"/>
              <a:chExt cx="1275" cy="1374"/>
            </a:xfrm>
          </p:grpSpPr>
          <p:sp>
            <p:nvSpPr>
              <p:cNvPr id="34820" name="Freeform 4">
                <a:extLst>
                  <a:ext uri="{FF2B5EF4-FFF2-40B4-BE49-F238E27FC236}">
                    <a16:creationId xmlns:a16="http://schemas.microsoft.com/office/drawing/2014/main" id="{FE3F7FAD-5F64-4E15-B9A5-48E5D607322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3517" y="2669"/>
                <a:ext cx="1275" cy="3"/>
              </a:xfrm>
              <a:custGeom>
                <a:avLst/>
                <a:gdLst>
                  <a:gd name="T0" fmla="*/ 0 w 1127"/>
                  <a:gd name="T1" fmla="*/ 3 h 3"/>
                  <a:gd name="T2" fmla="*/ 1127 w 1127"/>
                  <a:gd name="T3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127" h="3">
                    <a:moveTo>
                      <a:pt x="0" y="3"/>
                    </a:moveTo>
                    <a:lnTo>
                      <a:pt x="1127" y="0"/>
                    </a:lnTo>
                  </a:path>
                </a:pathLst>
              </a:custGeom>
              <a:noFill/>
              <a:ln w="6350" cap="flat" cmpd="sng">
                <a:solidFill>
                  <a:srgbClr val="777777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821" name="Freeform 5">
                <a:extLst>
                  <a:ext uri="{FF2B5EF4-FFF2-40B4-BE49-F238E27FC236}">
                    <a16:creationId xmlns:a16="http://schemas.microsoft.com/office/drawing/2014/main" id="{9624CDC3-EB56-445F-B609-9852BE85C68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3564" y="2902"/>
                <a:ext cx="1199" cy="3"/>
              </a:xfrm>
              <a:custGeom>
                <a:avLst/>
                <a:gdLst>
                  <a:gd name="T0" fmla="*/ 0 w 1127"/>
                  <a:gd name="T1" fmla="*/ 3 h 3"/>
                  <a:gd name="T2" fmla="*/ 1127 w 1127"/>
                  <a:gd name="T3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127" h="3">
                    <a:moveTo>
                      <a:pt x="0" y="3"/>
                    </a:moveTo>
                    <a:lnTo>
                      <a:pt x="1127" y="0"/>
                    </a:lnTo>
                  </a:path>
                </a:pathLst>
              </a:custGeom>
              <a:noFill/>
              <a:ln w="6350" cap="flat" cmpd="sng">
                <a:solidFill>
                  <a:srgbClr val="777777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822" name="Freeform 6">
                <a:extLst>
                  <a:ext uri="{FF2B5EF4-FFF2-40B4-BE49-F238E27FC236}">
                    <a16:creationId xmlns:a16="http://schemas.microsoft.com/office/drawing/2014/main" id="{87386A48-607E-4F14-A316-B64175D97F6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3559" y="2443"/>
                <a:ext cx="1199" cy="3"/>
              </a:xfrm>
              <a:custGeom>
                <a:avLst/>
                <a:gdLst>
                  <a:gd name="T0" fmla="*/ 0 w 1127"/>
                  <a:gd name="T1" fmla="*/ 3 h 3"/>
                  <a:gd name="T2" fmla="*/ 1127 w 1127"/>
                  <a:gd name="T3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127" h="3">
                    <a:moveTo>
                      <a:pt x="0" y="3"/>
                    </a:moveTo>
                    <a:lnTo>
                      <a:pt x="1127" y="0"/>
                    </a:lnTo>
                  </a:path>
                </a:pathLst>
              </a:custGeom>
              <a:noFill/>
              <a:ln w="6350" cap="flat" cmpd="sng">
                <a:solidFill>
                  <a:srgbClr val="777777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823" name="Freeform 7">
                <a:extLst>
                  <a:ext uri="{FF2B5EF4-FFF2-40B4-BE49-F238E27FC236}">
                    <a16:creationId xmlns:a16="http://schemas.microsoft.com/office/drawing/2014/main" id="{AE9C0676-9BBF-416F-8BB3-ECB894046A2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3638" y="3061"/>
                <a:ext cx="1046" cy="3"/>
              </a:xfrm>
              <a:custGeom>
                <a:avLst/>
                <a:gdLst>
                  <a:gd name="T0" fmla="*/ 0 w 1127"/>
                  <a:gd name="T1" fmla="*/ 3 h 3"/>
                  <a:gd name="T2" fmla="*/ 1127 w 1127"/>
                  <a:gd name="T3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127" h="3">
                    <a:moveTo>
                      <a:pt x="0" y="3"/>
                    </a:moveTo>
                    <a:lnTo>
                      <a:pt x="1127" y="0"/>
                    </a:lnTo>
                  </a:path>
                </a:pathLst>
              </a:custGeom>
              <a:noFill/>
              <a:ln w="6350" cap="flat" cmpd="sng">
                <a:solidFill>
                  <a:srgbClr val="777777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824" name="Freeform 8">
                <a:extLst>
                  <a:ext uri="{FF2B5EF4-FFF2-40B4-BE49-F238E27FC236}">
                    <a16:creationId xmlns:a16="http://schemas.microsoft.com/office/drawing/2014/main" id="{C4187FB5-56DA-4E16-BDF6-4EE31A5A582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3624" y="2271"/>
                <a:ext cx="1047" cy="4"/>
              </a:xfrm>
              <a:custGeom>
                <a:avLst/>
                <a:gdLst>
                  <a:gd name="T0" fmla="*/ 0 w 1127"/>
                  <a:gd name="T1" fmla="*/ 3 h 3"/>
                  <a:gd name="T2" fmla="*/ 1127 w 1127"/>
                  <a:gd name="T3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127" h="3">
                    <a:moveTo>
                      <a:pt x="0" y="3"/>
                    </a:moveTo>
                    <a:lnTo>
                      <a:pt x="1127" y="0"/>
                    </a:lnTo>
                  </a:path>
                </a:pathLst>
              </a:custGeom>
              <a:noFill/>
              <a:ln w="6350" cap="flat" cmpd="sng">
                <a:solidFill>
                  <a:srgbClr val="777777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825" name="Freeform 9">
                <a:extLst>
                  <a:ext uri="{FF2B5EF4-FFF2-40B4-BE49-F238E27FC236}">
                    <a16:creationId xmlns:a16="http://schemas.microsoft.com/office/drawing/2014/main" id="{6F32F66D-98DC-4A42-A48B-FF047FE8B17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60000">
                <a:off x="3908" y="3240"/>
                <a:ext cx="511" cy="30"/>
              </a:xfrm>
              <a:custGeom>
                <a:avLst/>
                <a:gdLst>
                  <a:gd name="T0" fmla="*/ 0 w 639"/>
                  <a:gd name="T1" fmla="*/ 15 h 15"/>
                  <a:gd name="T2" fmla="*/ 325 w 639"/>
                  <a:gd name="T3" fmla="*/ 0 h 15"/>
                  <a:gd name="T4" fmla="*/ 639 w 639"/>
                  <a:gd name="T5" fmla="*/ 12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39" h="15">
                    <a:moveTo>
                      <a:pt x="0" y="15"/>
                    </a:moveTo>
                    <a:cubicBezTo>
                      <a:pt x="54" y="13"/>
                      <a:pt x="219" y="0"/>
                      <a:pt x="325" y="0"/>
                    </a:cubicBezTo>
                    <a:cubicBezTo>
                      <a:pt x="431" y="0"/>
                      <a:pt x="574" y="10"/>
                      <a:pt x="639" y="12"/>
                    </a:cubicBezTo>
                  </a:path>
                </a:pathLst>
              </a:custGeom>
              <a:noFill/>
              <a:ln w="6350" cap="flat" cmpd="sng">
                <a:solidFill>
                  <a:srgbClr val="777777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826" name="Freeform 10">
                <a:extLst>
                  <a:ext uri="{FF2B5EF4-FFF2-40B4-BE49-F238E27FC236}">
                    <a16:creationId xmlns:a16="http://schemas.microsoft.com/office/drawing/2014/main" id="{48645F0F-E0F0-4F15-A078-58DEFFC441B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21540000" flipV="1">
                <a:off x="3919" y="3414"/>
                <a:ext cx="503" cy="30"/>
              </a:xfrm>
              <a:custGeom>
                <a:avLst/>
                <a:gdLst>
                  <a:gd name="T0" fmla="*/ 0 w 639"/>
                  <a:gd name="T1" fmla="*/ 15 h 15"/>
                  <a:gd name="T2" fmla="*/ 325 w 639"/>
                  <a:gd name="T3" fmla="*/ 0 h 15"/>
                  <a:gd name="T4" fmla="*/ 639 w 639"/>
                  <a:gd name="T5" fmla="*/ 12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39" h="15">
                    <a:moveTo>
                      <a:pt x="0" y="15"/>
                    </a:moveTo>
                    <a:cubicBezTo>
                      <a:pt x="54" y="13"/>
                      <a:pt x="219" y="0"/>
                      <a:pt x="325" y="0"/>
                    </a:cubicBezTo>
                    <a:cubicBezTo>
                      <a:pt x="431" y="0"/>
                      <a:pt x="574" y="10"/>
                      <a:pt x="639" y="12"/>
                    </a:cubicBezTo>
                  </a:path>
                </a:pathLst>
              </a:custGeom>
              <a:noFill/>
              <a:ln w="6350" cap="flat" cmpd="sng">
                <a:solidFill>
                  <a:srgbClr val="777777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827" name="Freeform 11">
                <a:extLst>
                  <a:ext uri="{FF2B5EF4-FFF2-40B4-BE49-F238E27FC236}">
                    <a16:creationId xmlns:a16="http://schemas.microsoft.com/office/drawing/2014/main" id="{1628825B-75CD-4B03-89D9-20B2CCCFBA7B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21540000" flipV="1">
                <a:off x="3915" y="2070"/>
                <a:ext cx="503" cy="30"/>
              </a:xfrm>
              <a:custGeom>
                <a:avLst/>
                <a:gdLst>
                  <a:gd name="T0" fmla="*/ 0 w 639"/>
                  <a:gd name="T1" fmla="*/ 15 h 15"/>
                  <a:gd name="T2" fmla="*/ 325 w 639"/>
                  <a:gd name="T3" fmla="*/ 0 h 15"/>
                  <a:gd name="T4" fmla="*/ 639 w 639"/>
                  <a:gd name="T5" fmla="*/ 12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39" h="15">
                    <a:moveTo>
                      <a:pt x="0" y="15"/>
                    </a:moveTo>
                    <a:cubicBezTo>
                      <a:pt x="54" y="13"/>
                      <a:pt x="219" y="0"/>
                      <a:pt x="325" y="0"/>
                    </a:cubicBezTo>
                    <a:cubicBezTo>
                      <a:pt x="431" y="0"/>
                      <a:pt x="574" y="10"/>
                      <a:pt x="639" y="12"/>
                    </a:cubicBezTo>
                  </a:path>
                </a:pathLst>
              </a:custGeom>
              <a:noFill/>
              <a:ln w="6350" cap="flat" cmpd="sng">
                <a:solidFill>
                  <a:srgbClr val="777777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4828" name="Freeform 12">
              <a:extLst>
                <a:ext uri="{FF2B5EF4-FFF2-40B4-BE49-F238E27FC236}">
                  <a16:creationId xmlns:a16="http://schemas.microsoft.com/office/drawing/2014/main" id="{FFAD0EF1-8BDA-4177-A28B-E716EB97208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025" y="1021"/>
              <a:ext cx="2290" cy="2393"/>
            </a:xfrm>
            <a:custGeom>
              <a:avLst/>
              <a:gdLst>
                <a:gd name="T0" fmla="*/ 794 w 2044"/>
                <a:gd name="T1" fmla="*/ 2132 h 2136"/>
                <a:gd name="T2" fmla="*/ 0 w 2044"/>
                <a:gd name="T3" fmla="*/ 2132 h 2136"/>
                <a:gd name="T4" fmla="*/ 0 w 2044"/>
                <a:gd name="T5" fmla="*/ 0 h 2136"/>
                <a:gd name="T6" fmla="*/ 2044 w 2044"/>
                <a:gd name="T7" fmla="*/ 0 h 2136"/>
                <a:gd name="T8" fmla="*/ 2044 w 2044"/>
                <a:gd name="T9" fmla="*/ 2136 h 2136"/>
                <a:gd name="T10" fmla="*/ 1252 w 2044"/>
                <a:gd name="T11" fmla="*/ 2136 h 2136"/>
                <a:gd name="T12" fmla="*/ 1252 w 2044"/>
                <a:gd name="T13" fmla="*/ 1977 h 2136"/>
                <a:gd name="T14" fmla="*/ 1319 w 2044"/>
                <a:gd name="T15" fmla="*/ 1944 h 2136"/>
                <a:gd name="T16" fmla="*/ 1408 w 2044"/>
                <a:gd name="T17" fmla="*/ 1880 h 2136"/>
                <a:gd name="T18" fmla="*/ 1465 w 2044"/>
                <a:gd name="T19" fmla="*/ 1826 h 2136"/>
                <a:gd name="T20" fmla="*/ 1520 w 2044"/>
                <a:gd name="T21" fmla="*/ 1745 h 2136"/>
                <a:gd name="T22" fmla="*/ 1544 w 2044"/>
                <a:gd name="T23" fmla="*/ 1698 h 2136"/>
                <a:gd name="T24" fmla="*/ 1564 w 2044"/>
                <a:gd name="T25" fmla="*/ 1653 h 2136"/>
                <a:gd name="T26" fmla="*/ 1588 w 2044"/>
                <a:gd name="T27" fmla="*/ 1556 h 2136"/>
                <a:gd name="T28" fmla="*/ 1594 w 2044"/>
                <a:gd name="T29" fmla="*/ 1508 h 2136"/>
                <a:gd name="T30" fmla="*/ 1588 w 2044"/>
                <a:gd name="T31" fmla="*/ 1398 h 2136"/>
                <a:gd name="T32" fmla="*/ 1549 w 2044"/>
                <a:gd name="T33" fmla="*/ 1263 h 2136"/>
                <a:gd name="T34" fmla="*/ 1478 w 2044"/>
                <a:gd name="T35" fmla="*/ 1145 h 2136"/>
                <a:gd name="T36" fmla="*/ 1403 w 2044"/>
                <a:gd name="T37" fmla="*/ 1067 h 2136"/>
                <a:gd name="T38" fmla="*/ 1307 w 2044"/>
                <a:gd name="T39" fmla="*/ 1001 h 2136"/>
                <a:gd name="T40" fmla="*/ 1256 w 2044"/>
                <a:gd name="T41" fmla="*/ 975 h 2136"/>
                <a:gd name="T42" fmla="*/ 1256 w 2044"/>
                <a:gd name="T43" fmla="*/ 608 h 2136"/>
                <a:gd name="T44" fmla="*/ 791 w 2044"/>
                <a:gd name="T45" fmla="*/ 608 h 2136"/>
                <a:gd name="T46" fmla="*/ 793 w 2044"/>
                <a:gd name="T47" fmla="*/ 974 h 2136"/>
                <a:gd name="T48" fmla="*/ 730 w 2044"/>
                <a:gd name="T49" fmla="*/ 1004 h 2136"/>
                <a:gd name="T50" fmla="*/ 544 w 2044"/>
                <a:gd name="T51" fmla="*/ 1175 h 2136"/>
                <a:gd name="T52" fmla="*/ 454 w 2044"/>
                <a:gd name="T53" fmla="*/ 1430 h 2136"/>
                <a:gd name="T54" fmla="*/ 500 w 2044"/>
                <a:gd name="T55" fmla="*/ 1697 h 2136"/>
                <a:gd name="T56" fmla="*/ 640 w 2044"/>
                <a:gd name="T57" fmla="*/ 1884 h 2136"/>
                <a:gd name="T58" fmla="*/ 751 w 2044"/>
                <a:gd name="T59" fmla="*/ 1961 h 2136"/>
                <a:gd name="T60" fmla="*/ 793 w 2044"/>
                <a:gd name="T61" fmla="*/ 1979 h 2136"/>
                <a:gd name="T62" fmla="*/ 794 w 2044"/>
                <a:gd name="T63" fmla="*/ 2132 h 2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044" h="2136">
                  <a:moveTo>
                    <a:pt x="794" y="2132"/>
                  </a:moveTo>
                  <a:lnTo>
                    <a:pt x="0" y="2132"/>
                  </a:lnTo>
                  <a:lnTo>
                    <a:pt x="0" y="0"/>
                  </a:lnTo>
                  <a:lnTo>
                    <a:pt x="2044" y="0"/>
                  </a:lnTo>
                  <a:lnTo>
                    <a:pt x="2044" y="2136"/>
                  </a:lnTo>
                  <a:lnTo>
                    <a:pt x="1252" y="2136"/>
                  </a:lnTo>
                  <a:lnTo>
                    <a:pt x="1252" y="1977"/>
                  </a:lnTo>
                  <a:lnTo>
                    <a:pt x="1319" y="1944"/>
                  </a:lnTo>
                  <a:cubicBezTo>
                    <a:pt x="1345" y="1928"/>
                    <a:pt x="1384" y="1900"/>
                    <a:pt x="1408" y="1880"/>
                  </a:cubicBezTo>
                  <a:lnTo>
                    <a:pt x="1465" y="1826"/>
                  </a:lnTo>
                  <a:cubicBezTo>
                    <a:pt x="1484" y="1804"/>
                    <a:pt x="1507" y="1766"/>
                    <a:pt x="1520" y="1745"/>
                  </a:cubicBezTo>
                  <a:cubicBezTo>
                    <a:pt x="1533" y="1724"/>
                    <a:pt x="1537" y="1713"/>
                    <a:pt x="1544" y="1698"/>
                  </a:cubicBezTo>
                  <a:lnTo>
                    <a:pt x="1564" y="1653"/>
                  </a:lnTo>
                  <a:cubicBezTo>
                    <a:pt x="1571" y="1630"/>
                    <a:pt x="1583" y="1580"/>
                    <a:pt x="1588" y="1556"/>
                  </a:cubicBezTo>
                  <a:lnTo>
                    <a:pt x="1594" y="1508"/>
                  </a:lnTo>
                  <a:cubicBezTo>
                    <a:pt x="1594" y="1482"/>
                    <a:pt x="1595" y="1439"/>
                    <a:pt x="1588" y="1398"/>
                  </a:cubicBezTo>
                  <a:cubicBezTo>
                    <a:pt x="1581" y="1357"/>
                    <a:pt x="1567" y="1305"/>
                    <a:pt x="1549" y="1263"/>
                  </a:cubicBezTo>
                  <a:cubicBezTo>
                    <a:pt x="1531" y="1221"/>
                    <a:pt x="1502" y="1178"/>
                    <a:pt x="1478" y="1145"/>
                  </a:cubicBezTo>
                  <a:cubicBezTo>
                    <a:pt x="1454" y="1112"/>
                    <a:pt x="1432" y="1091"/>
                    <a:pt x="1403" y="1067"/>
                  </a:cubicBezTo>
                  <a:cubicBezTo>
                    <a:pt x="1374" y="1043"/>
                    <a:pt x="1331" y="1016"/>
                    <a:pt x="1307" y="1001"/>
                  </a:cubicBezTo>
                  <a:lnTo>
                    <a:pt x="1256" y="975"/>
                  </a:lnTo>
                  <a:lnTo>
                    <a:pt x="1256" y="608"/>
                  </a:lnTo>
                  <a:lnTo>
                    <a:pt x="791" y="608"/>
                  </a:lnTo>
                  <a:lnTo>
                    <a:pt x="793" y="974"/>
                  </a:lnTo>
                  <a:lnTo>
                    <a:pt x="730" y="1004"/>
                  </a:lnTo>
                  <a:cubicBezTo>
                    <a:pt x="689" y="1037"/>
                    <a:pt x="590" y="1104"/>
                    <a:pt x="544" y="1175"/>
                  </a:cubicBezTo>
                  <a:cubicBezTo>
                    <a:pt x="498" y="1246"/>
                    <a:pt x="461" y="1343"/>
                    <a:pt x="454" y="1430"/>
                  </a:cubicBezTo>
                  <a:cubicBezTo>
                    <a:pt x="447" y="1517"/>
                    <a:pt x="469" y="1621"/>
                    <a:pt x="500" y="1697"/>
                  </a:cubicBezTo>
                  <a:cubicBezTo>
                    <a:pt x="531" y="1773"/>
                    <a:pt x="598" y="1840"/>
                    <a:pt x="640" y="1884"/>
                  </a:cubicBezTo>
                  <a:cubicBezTo>
                    <a:pt x="682" y="1928"/>
                    <a:pt x="726" y="1945"/>
                    <a:pt x="751" y="1961"/>
                  </a:cubicBezTo>
                  <a:lnTo>
                    <a:pt x="793" y="1979"/>
                  </a:lnTo>
                  <a:lnTo>
                    <a:pt x="794" y="2132"/>
                  </a:lnTo>
                  <a:close/>
                </a:path>
              </a:pathLst>
            </a:custGeom>
            <a:solidFill>
              <a:schemeClr val="folHlink">
                <a:alpha val="47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4925" cap="flat" cmpd="sng">
                  <a:solidFill>
                    <a:srgbClr val="333333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829" name="Freeform 13">
              <a:extLst>
                <a:ext uri="{FF2B5EF4-FFF2-40B4-BE49-F238E27FC236}">
                  <a16:creationId xmlns:a16="http://schemas.microsoft.com/office/drawing/2014/main" id="{3F7FE696-8BFF-49B3-8C7B-A5FFF75530A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017" y="2169"/>
              <a:ext cx="787" cy="1023"/>
            </a:xfrm>
            <a:custGeom>
              <a:avLst/>
              <a:gdLst>
                <a:gd name="T0" fmla="*/ 693 w 702"/>
                <a:gd name="T1" fmla="*/ 0 h 913"/>
                <a:gd name="T2" fmla="*/ 0 w 702"/>
                <a:gd name="T3" fmla="*/ 0 h 913"/>
                <a:gd name="T4" fmla="*/ 6 w 702"/>
                <a:gd name="T5" fmla="*/ 913 h 913"/>
                <a:gd name="T6" fmla="*/ 702 w 702"/>
                <a:gd name="T7" fmla="*/ 912 h 913"/>
                <a:gd name="T8" fmla="*/ 633 w 702"/>
                <a:gd name="T9" fmla="*/ 855 h 913"/>
                <a:gd name="T10" fmla="*/ 567 w 702"/>
                <a:gd name="T11" fmla="*/ 801 h 913"/>
                <a:gd name="T12" fmla="*/ 513 w 702"/>
                <a:gd name="T13" fmla="*/ 714 h 913"/>
                <a:gd name="T14" fmla="*/ 474 w 702"/>
                <a:gd name="T15" fmla="*/ 603 h 913"/>
                <a:gd name="T16" fmla="*/ 451 w 702"/>
                <a:gd name="T17" fmla="*/ 497 h 913"/>
                <a:gd name="T18" fmla="*/ 451 w 702"/>
                <a:gd name="T19" fmla="*/ 389 h 913"/>
                <a:gd name="T20" fmla="*/ 487 w 702"/>
                <a:gd name="T21" fmla="*/ 251 h 913"/>
                <a:gd name="T22" fmla="*/ 523 w 702"/>
                <a:gd name="T23" fmla="*/ 170 h 913"/>
                <a:gd name="T24" fmla="*/ 597 w 702"/>
                <a:gd name="T25" fmla="*/ 75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02" h="913">
                  <a:moveTo>
                    <a:pt x="693" y="0"/>
                  </a:moveTo>
                  <a:lnTo>
                    <a:pt x="0" y="0"/>
                  </a:lnTo>
                  <a:lnTo>
                    <a:pt x="6" y="913"/>
                  </a:lnTo>
                  <a:lnTo>
                    <a:pt x="702" y="912"/>
                  </a:lnTo>
                  <a:lnTo>
                    <a:pt x="633" y="855"/>
                  </a:lnTo>
                  <a:lnTo>
                    <a:pt x="567" y="801"/>
                  </a:lnTo>
                  <a:lnTo>
                    <a:pt x="513" y="714"/>
                  </a:lnTo>
                  <a:lnTo>
                    <a:pt x="474" y="603"/>
                  </a:lnTo>
                  <a:lnTo>
                    <a:pt x="451" y="497"/>
                  </a:lnTo>
                  <a:lnTo>
                    <a:pt x="451" y="389"/>
                  </a:lnTo>
                  <a:lnTo>
                    <a:pt x="487" y="251"/>
                  </a:lnTo>
                  <a:lnTo>
                    <a:pt x="523" y="170"/>
                  </a:lnTo>
                  <a:lnTo>
                    <a:pt x="597" y="75"/>
                  </a:lnTo>
                </a:path>
              </a:pathLst>
            </a:custGeom>
            <a:solidFill>
              <a:srgbClr val="FF0000">
                <a:alpha val="78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830" name="Freeform 14">
              <a:extLst>
                <a:ext uri="{FF2B5EF4-FFF2-40B4-BE49-F238E27FC236}">
                  <a16:creationId xmlns:a16="http://schemas.microsoft.com/office/drawing/2014/main" id="{5C18EDF0-65E3-4F14-99D8-600039CD26D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514" y="2171"/>
              <a:ext cx="786" cy="1023"/>
            </a:xfrm>
            <a:custGeom>
              <a:avLst/>
              <a:gdLst>
                <a:gd name="T0" fmla="*/ 9 w 702"/>
                <a:gd name="T1" fmla="*/ 0 h 913"/>
                <a:gd name="T2" fmla="*/ 702 w 702"/>
                <a:gd name="T3" fmla="*/ 0 h 913"/>
                <a:gd name="T4" fmla="*/ 696 w 702"/>
                <a:gd name="T5" fmla="*/ 913 h 913"/>
                <a:gd name="T6" fmla="*/ 0 w 702"/>
                <a:gd name="T7" fmla="*/ 912 h 913"/>
                <a:gd name="T8" fmla="*/ 69 w 702"/>
                <a:gd name="T9" fmla="*/ 855 h 913"/>
                <a:gd name="T10" fmla="*/ 135 w 702"/>
                <a:gd name="T11" fmla="*/ 801 h 913"/>
                <a:gd name="T12" fmla="*/ 189 w 702"/>
                <a:gd name="T13" fmla="*/ 714 h 913"/>
                <a:gd name="T14" fmla="*/ 228 w 702"/>
                <a:gd name="T15" fmla="*/ 603 h 913"/>
                <a:gd name="T16" fmla="*/ 264 w 702"/>
                <a:gd name="T17" fmla="*/ 494 h 913"/>
                <a:gd name="T18" fmla="*/ 255 w 702"/>
                <a:gd name="T19" fmla="*/ 390 h 913"/>
                <a:gd name="T20" fmla="*/ 240 w 702"/>
                <a:gd name="T21" fmla="*/ 303 h 913"/>
                <a:gd name="T22" fmla="*/ 213 w 702"/>
                <a:gd name="T23" fmla="*/ 225 h 913"/>
                <a:gd name="T24" fmla="*/ 180 w 702"/>
                <a:gd name="T25" fmla="*/ 159 h 913"/>
                <a:gd name="T26" fmla="*/ 105 w 702"/>
                <a:gd name="T27" fmla="*/ 75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02" h="913">
                  <a:moveTo>
                    <a:pt x="9" y="0"/>
                  </a:moveTo>
                  <a:lnTo>
                    <a:pt x="702" y="0"/>
                  </a:lnTo>
                  <a:lnTo>
                    <a:pt x="696" y="913"/>
                  </a:lnTo>
                  <a:lnTo>
                    <a:pt x="0" y="912"/>
                  </a:lnTo>
                  <a:lnTo>
                    <a:pt x="69" y="855"/>
                  </a:lnTo>
                  <a:lnTo>
                    <a:pt x="135" y="801"/>
                  </a:lnTo>
                  <a:lnTo>
                    <a:pt x="189" y="714"/>
                  </a:lnTo>
                  <a:lnTo>
                    <a:pt x="228" y="603"/>
                  </a:lnTo>
                  <a:lnTo>
                    <a:pt x="264" y="494"/>
                  </a:lnTo>
                  <a:lnTo>
                    <a:pt x="255" y="390"/>
                  </a:lnTo>
                  <a:lnTo>
                    <a:pt x="240" y="303"/>
                  </a:lnTo>
                  <a:lnTo>
                    <a:pt x="213" y="225"/>
                  </a:lnTo>
                  <a:lnTo>
                    <a:pt x="180" y="159"/>
                  </a:lnTo>
                  <a:lnTo>
                    <a:pt x="105" y="75"/>
                  </a:lnTo>
                </a:path>
              </a:pathLst>
            </a:custGeom>
            <a:solidFill>
              <a:schemeClr val="accent2">
                <a:alpha val="78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831" name="Freeform 15">
              <a:extLst>
                <a:ext uri="{FF2B5EF4-FFF2-40B4-BE49-F238E27FC236}">
                  <a16:creationId xmlns:a16="http://schemas.microsoft.com/office/drawing/2014/main" id="{B09A2798-7099-4381-8F64-5C5EBC196E7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016" y="1022"/>
              <a:ext cx="2290" cy="2393"/>
            </a:xfrm>
            <a:custGeom>
              <a:avLst/>
              <a:gdLst>
                <a:gd name="T0" fmla="*/ 794 w 2044"/>
                <a:gd name="T1" fmla="*/ 2132 h 2136"/>
                <a:gd name="T2" fmla="*/ 0 w 2044"/>
                <a:gd name="T3" fmla="*/ 2132 h 2136"/>
                <a:gd name="T4" fmla="*/ 0 w 2044"/>
                <a:gd name="T5" fmla="*/ 0 h 2136"/>
                <a:gd name="T6" fmla="*/ 2044 w 2044"/>
                <a:gd name="T7" fmla="*/ 0 h 2136"/>
                <a:gd name="T8" fmla="*/ 2044 w 2044"/>
                <a:gd name="T9" fmla="*/ 2136 h 2136"/>
                <a:gd name="T10" fmla="*/ 1252 w 2044"/>
                <a:gd name="T11" fmla="*/ 2136 h 2136"/>
                <a:gd name="T12" fmla="*/ 1252 w 2044"/>
                <a:gd name="T13" fmla="*/ 1977 h 2136"/>
                <a:gd name="T14" fmla="*/ 1319 w 2044"/>
                <a:gd name="T15" fmla="*/ 1944 h 2136"/>
                <a:gd name="T16" fmla="*/ 1408 w 2044"/>
                <a:gd name="T17" fmla="*/ 1880 h 2136"/>
                <a:gd name="T18" fmla="*/ 1465 w 2044"/>
                <a:gd name="T19" fmla="*/ 1826 h 2136"/>
                <a:gd name="T20" fmla="*/ 1520 w 2044"/>
                <a:gd name="T21" fmla="*/ 1745 h 2136"/>
                <a:gd name="T22" fmla="*/ 1544 w 2044"/>
                <a:gd name="T23" fmla="*/ 1698 h 2136"/>
                <a:gd name="T24" fmla="*/ 1564 w 2044"/>
                <a:gd name="T25" fmla="*/ 1653 h 2136"/>
                <a:gd name="T26" fmla="*/ 1588 w 2044"/>
                <a:gd name="T27" fmla="*/ 1556 h 2136"/>
                <a:gd name="T28" fmla="*/ 1594 w 2044"/>
                <a:gd name="T29" fmla="*/ 1508 h 2136"/>
                <a:gd name="T30" fmla="*/ 1588 w 2044"/>
                <a:gd name="T31" fmla="*/ 1398 h 2136"/>
                <a:gd name="T32" fmla="*/ 1549 w 2044"/>
                <a:gd name="T33" fmla="*/ 1263 h 2136"/>
                <a:gd name="T34" fmla="*/ 1478 w 2044"/>
                <a:gd name="T35" fmla="*/ 1145 h 2136"/>
                <a:gd name="T36" fmla="*/ 1403 w 2044"/>
                <a:gd name="T37" fmla="*/ 1067 h 2136"/>
                <a:gd name="T38" fmla="*/ 1307 w 2044"/>
                <a:gd name="T39" fmla="*/ 1001 h 2136"/>
                <a:gd name="T40" fmla="*/ 1256 w 2044"/>
                <a:gd name="T41" fmla="*/ 975 h 2136"/>
                <a:gd name="T42" fmla="*/ 1256 w 2044"/>
                <a:gd name="T43" fmla="*/ 608 h 2136"/>
                <a:gd name="T44" fmla="*/ 791 w 2044"/>
                <a:gd name="T45" fmla="*/ 608 h 2136"/>
                <a:gd name="T46" fmla="*/ 793 w 2044"/>
                <a:gd name="T47" fmla="*/ 974 h 2136"/>
                <a:gd name="T48" fmla="*/ 730 w 2044"/>
                <a:gd name="T49" fmla="*/ 1004 h 2136"/>
                <a:gd name="T50" fmla="*/ 544 w 2044"/>
                <a:gd name="T51" fmla="*/ 1175 h 2136"/>
                <a:gd name="T52" fmla="*/ 454 w 2044"/>
                <a:gd name="T53" fmla="*/ 1430 h 2136"/>
                <a:gd name="T54" fmla="*/ 500 w 2044"/>
                <a:gd name="T55" fmla="*/ 1697 h 2136"/>
                <a:gd name="T56" fmla="*/ 640 w 2044"/>
                <a:gd name="T57" fmla="*/ 1884 h 2136"/>
                <a:gd name="T58" fmla="*/ 751 w 2044"/>
                <a:gd name="T59" fmla="*/ 1961 h 2136"/>
                <a:gd name="T60" fmla="*/ 793 w 2044"/>
                <a:gd name="T61" fmla="*/ 1979 h 2136"/>
                <a:gd name="T62" fmla="*/ 794 w 2044"/>
                <a:gd name="T63" fmla="*/ 2132 h 2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044" h="2136">
                  <a:moveTo>
                    <a:pt x="794" y="2132"/>
                  </a:moveTo>
                  <a:lnTo>
                    <a:pt x="0" y="2132"/>
                  </a:lnTo>
                  <a:lnTo>
                    <a:pt x="0" y="0"/>
                  </a:lnTo>
                  <a:lnTo>
                    <a:pt x="2044" y="0"/>
                  </a:lnTo>
                  <a:lnTo>
                    <a:pt x="2044" y="2136"/>
                  </a:lnTo>
                  <a:lnTo>
                    <a:pt x="1252" y="2136"/>
                  </a:lnTo>
                  <a:lnTo>
                    <a:pt x="1252" y="1977"/>
                  </a:lnTo>
                  <a:lnTo>
                    <a:pt x="1319" y="1944"/>
                  </a:lnTo>
                  <a:cubicBezTo>
                    <a:pt x="1345" y="1928"/>
                    <a:pt x="1384" y="1900"/>
                    <a:pt x="1408" y="1880"/>
                  </a:cubicBezTo>
                  <a:lnTo>
                    <a:pt x="1465" y="1826"/>
                  </a:lnTo>
                  <a:cubicBezTo>
                    <a:pt x="1484" y="1804"/>
                    <a:pt x="1507" y="1766"/>
                    <a:pt x="1520" y="1745"/>
                  </a:cubicBezTo>
                  <a:cubicBezTo>
                    <a:pt x="1533" y="1724"/>
                    <a:pt x="1537" y="1713"/>
                    <a:pt x="1544" y="1698"/>
                  </a:cubicBezTo>
                  <a:lnTo>
                    <a:pt x="1564" y="1653"/>
                  </a:lnTo>
                  <a:cubicBezTo>
                    <a:pt x="1571" y="1630"/>
                    <a:pt x="1583" y="1580"/>
                    <a:pt x="1588" y="1556"/>
                  </a:cubicBezTo>
                  <a:lnTo>
                    <a:pt x="1594" y="1508"/>
                  </a:lnTo>
                  <a:cubicBezTo>
                    <a:pt x="1594" y="1482"/>
                    <a:pt x="1595" y="1439"/>
                    <a:pt x="1588" y="1398"/>
                  </a:cubicBezTo>
                  <a:cubicBezTo>
                    <a:pt x="1581" y="1357"/>
                    <a:pt x="1567" y="1305"/>
                    <a:pt x="1549" y="1263"/>
                  </a:cubicBezTo>
                  <a:cubicBezTo>
                    <a:pt x="1531" y="1221"/>
                    <a:pt x="1502" y="1178"/>
                    <a:pt x="1478" y="1145"/>
                  </a:cubicBezTo>
                  <a:cubicBezTo>
                    <a:pt x="1454" y="1112"/>
                    <a:pt x="1432" y="1091"/>
                    <a:pt x="1403" y="1067"/>
                  </a:cubicBezTo>
                  <a:cubicBezTo>
                    <a:pt x="1374" y="1043"/>
                    <a:pt x="1331" y="1016"/>
                    <a:pt x="1307" y="1001"/>
                  </a:cubicBezTo>
                  <a:lnTo>
                    <a:pt x="1256" y="975"/>
                  </a:lnTo>
                  <a:lnTo>
                    <a:pt x="1256" y="608"/>
                  </a:lnTo>
                  <a:lnTo>
                    <a:pt x="791" y="608"/>
                  </a:lnTo>
                  <a:lnTo>
                    <a:pt x="793" y="974"/>
                  </a:lnTo>
                  <a:lnTo>
                    <a:pt x="730" y="1004"/>
                  </a:lnTo>
                  <a:cubicBezTo>
                    <a:pt x="689" y="1037"/>
                    <a:pt x="590" y="1104"/>
                    <a:pt x="544" y="1175"/>
                  </a:cubicBezTo>
                  <a:cubicBezTo>
                    <a:pt x="498" y="1246"/>
                    <a:pt x="461" y="1343"/>
                    <a:pt x="454" y="1430"/>
                  </a:cubicBezTo>
                  <a:cubicBezTo>
                    <a:pt x="447" y="1517"/>
                    <a:pt x="469" y="1621"/>
                    <a:pt x="500" y="1697"/>
                  </a:cubicBezTo>
                  <a:cubicBezTo>
                    <a:pt x="531" y="1773"/>
                    <a:pt x="598" y="1840"/>
                    <a:pt x="640" y="1884"/>
                  </a:cubicBezTo>
                  <a:cubicBezTo>
                    <a:pt x="682" y="1928"/>
                    <a:pt x="726" y="1945"/>
                    <a:pt x="751" y="1961"/>
                  </a:cubicBezTo>
                  <a:lnTo>
                    <a:pt x="793" y="1979"/>
                  </a:lnTo>
                  <a:lnTo>
                    <a:pt x="794" y="2132"/>
                  </a:lnTo>
                  <a:close/>
                </a:path>
              </a:pathLst>
            </a:custGeom>
            <a:noFill/>
            <a:ln w="34925" cap="flat" cmpd="sng">
              <a:solidFill>
                <a:srgbClr val="333333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832" name="AutoShape 16">
              <a:extLst>
                <a:ext uri="{FF2B5EF4-FFF2-40B4-BE49-F238E27FC236}">
                  <a16:creationId xmlns:a16="http://schemas.microsoft.com/office/drawing/2014/main" id="{15312C68-F63F-4D69-915C-D991958B8F8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41" y="778"/>
              <a:ext cx="1844" cy="645"/>
            </a:xfrm>
            <a:prstGeom prst="roundRect">
              <a:avLst>
                <a:gd name="adj" fmla="val 7755"/>
              </a:avLst>
            </a:prstGeom>
            <a:solidFill>
              <a:srgbClr val="FFFFFF"/>
            </a:solidFill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4833" name="Oval 17">
              <a:extLst>
                <a:ext uri="{FF2B5EF4-FFF2-40B4-BE49-F238E27FC236}">
                  <a16:creationId xmlns:a16="http://schemas.microsoft.com/office/drawing/2014/main" id="{151195CF-585A-43DE-94FC-E623F8CD02B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740" y="2235"/>
              <a:ext cx="888" cy="889"/>
            </a:xfrm>
            <a:prstGeom prst="ellipse">
              <a:avLst/>
            </a:prstGeom>
            <a:gradFill rotWithShape="0">
              <a:gsLst>
                <a:gs pos="0">
                  <a:srgbClr val="EAEAEA">
                    <a:alpha val="55000"/>
                  </a:srgbClr>
                </a:gs>
                <a:gs pos="100000">
                  <a:srgbClr val="EAEAEA">
                    <a:gamma/>
                    <a:shade val="6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34847" name="Group 31">
              <a:extLst>
                <a:ext uri="{FF2B5EF4-FFF2-40B4-BE49-F238E27FC236}">
                  <a16:creationId xmlns:a16="http://schemas.microsoft.com/office/drawing/2014/main" id="{60299A6A-BB35-427E-B852-06C961BED3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30" y="1008"/>
              <a:ext cx="1691" cy="190"/>
              <a:chOff x="688" y="1009"/>
              <a:chExt cx="1691" cy="190"/>
            </a:xfrm>
          </p:grpSpPr>
          <p:sp>
            <p:nvSpPr>
              <p:cNvPr id="34848" name="Arc 32">
                <a:extLst>
                  <a:ext uri="{FF2B5EF4-FFF2-40B4-BE49-F238E27FC236}">
                    <a16:creationId xmlns:a16="http://schemas.microsoft.com/office/drawing/2014/main" id="{DE1FCF94-70A5-48CE-85DB-272392F039E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10800000" flipV="1">
                <a:off x="688" y="1065"/>
                <a:ext cx="1691" cy="134"/>
              </a:xfrm>
              <a:custGeom>
                <a:avLst/>
                <a:gdLst>
                  <a:gd name="G0" fmla="+- 17939 0 0"/>
                  <a:gd name="G1" fmla="+- 21600 0 0"/>
                  <a:gd name="G2" fmla="+- 21600 0 0"/>
                  <a:gd name="T0" fmla="*/ 0 w 37887"/>
                  <a:gd name="T1" fmla="*/ 9569 h 21600"/>
                  <a:gd name="T2" fmla="*/ 37887 w 37887"/>
                  <a:gd name="T3" fmla="*/ 13314 h 21600"/>
                  <a:gd name="T4" fmla="*/ 17939 w 3788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887" h="21600" fill="none" extrusionOk="0">
                    <a:moveTo>
                      <a:pt x="-1" y="9568"/>
                    </a:moveTo>
                    <a:cubicBezTo>
                      <a:pt x="4010" y="3588"/>
                      <a:pt x="10738" y="0"/>
                      <a:pt x="17939" y="0"/>
                    </a:cubicBezTo>
                    <a:cubicBezTo>
                      <a:pt x="26667" y="0"/>
                      <a:pt x="34538" y="5253"/>
                      <a:pt x="37886" y="13314"/>
                    </a:cubicBezTo>
                  </a:path>
                  <a:path w="37887" h="21600" stroke="0" extrusionOk="0">
                    <a:moveTo>
                      <a:pt x="-1" y="9568"/>
                    </a:moveTo>
                    <a:cubicBezTo>
                      <a:pt x="4010" y="3588"/>
                      <a:pt x="10738" y="0"/>
                      <a:pt x="17939" y="0"/>
                    </a:cubicBezTo>
                    <a:cubicBezTo>
                      <a:pt x="26667" y="0"/>
                      <a:pt x="34538" y="5253"/>
                      <a:pt x="37886" y="13314"/>
                    </a:cubicBezTo>
                    <a:lnTo>
                      <a:pt x="17939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4849" name="Line 33">
                <a:extLst>
                  <a:ext uri="{FF2B5EF4-FFF2-40B4-BE49-F238E27FC236}">
                    <a16:creationId xmlns:a16="http://schemas.microsoft.com/office/drawing/2014/main" id="{12D9AFD3-74C9-4269-82F4-4DA65D264AFD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rot="120000" flipV="1">
                <a:off x="1754" y="1010"/>
                <a:ext cx="0" cy="10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850" name="Line 34">
                <a:extLst>
                  <a:ext uri="{FF2B5EF4-FFF2-40B4-BE49-F238E27FC236}">
                    <a16:creationId xmlns:a16="http://schemas.microsoft.com/office/drawing/2014/main" id="{A121CDD2-19AC-47B3-94A2-03C938375F37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rot="-120000" flipH="1" flipV="1">
                <a:off x="1318" y="1011"/>
                <a:ext cx="0" cy="10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851" name="Line 35">
                <a:extLst>
                  <a:ext uri="{FF2B5EF4-FFF2-40B4-BE49-F238E27FC236}">
                    <a16:creationId xmlns:a16="http://schemas.microsoft.com/office/drawing/2014/main" id="{18CB6FCF-EC88-4796-AAD3-4E1EC65A05EB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rot="240000" flipV="1">
                <a:off x="1991" y="1021"/>
                <a:ext cx="0" cy="10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852" name="Line 36">
                <a:extLst>
                  <a:ext uri="{FF2B5EF4-FFF2-40B4-BE49-F238E27FC236}">
                    <a16:creationId xmlns:a16="http://schemas.microsoft.com/office/drawing/2014/main" id="{52CB6D01-9C3E-4DF7-9D6A-AE6CAE7E2B1D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rot="-240000" flipH="1" flipV="1">
                <a:off x="1064" y="1025"/>
                <a:ext cx="0" cy="10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853" name="Line 37">
                <a:extLst>
                  <a:ext uri="{FF2B5EF4-FFF2-40B4-BE49-F238E27FC236}">
                    <a16:creationId xmlns:a16="http://schemas.microsoft.com/office/drawing/2014/main" id="{DD675A65-50A9-4EA6-A1B8-359F2F53D55E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rot="360000" flipV="1">
                <a:off x="2214" y="1042"/>
                <a:ext cx="0" cy="10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854" name="Line 38">
                <a:extLst>
                  <a:ext uri="{FF2B5EF4-FFF2-40B4-BE49-F238E27FC236}">
                    <a16:creationId xmlns:a16="http://schemas.microsoft.com/office/drawing/2014/main" id="{7B13A4F2-7D83-4472-AB55-D155BF4F793F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rot="-360000" flipH="1" flipV="1">
                <a:off x="847" y="1053"/>
                <a:ext cx="0" cy="10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855" name="Line 39">
                <a:extLst>
                  <a:ext uri="{FF2B5EF4-FFF2-40B4-BE49-F238E27FC236}">
                    <a16:creationId xmlns:a16="http://schemas.microsoft.com/office/drawing/2014/main" id="{7AB3567B-10BB-46E4-A9A7-BAFBE167BF91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 flipV="1">
                <a:off x="1532" y="1009"/>
                <a:ext cx="0" cy="10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34818" name="Rectangle 2">
            <a:extLst>
              <a:ext uri="{FF2B5EF4-FFF2-40B4-BE49-F238E27FC236}">
                <a16:creationId xmlns:a16="http://schemas.microsoft.com/office/drawing/2014/main" id="{DA90427A-8239-4B54-9F78-7EC9A6513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3" y="171450"/>
            <a:ext cx="8640762" cy="59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300"/>
              <a:t>Měrící přístroj na měření proudu s otočnou cívkou</a:t>
            </a:r>
          </a:p>
        </p:txBody>
      </p:sp>
      <p:grpSp>
        <p:nvGrpSpPr>
          <p:cNvPr id="34872" name="Group 56">
            <a:extLst>
              <a:ext uri="{FF2B5EF4-FFF2-40B4-BE49-F238E27FC236}">
                <a16:creationId xmlns:a16="http://schemas.microsoft.com/office/drawing/2014/main" id="{09354532-326D-4114-8294-03EF1E4EEDFA}"/>
              </a:ext>
            </a:extLst>
          </p:cNvPr>
          <p:cNvGrpSpPr>
            <a:grpSpLocks/>
          </p:cNvGrpSpPr>
          <p:nvPr/>
        </p:nvGrpSpPr>
        <p:grpSpPr bwMode="auto">
          <a:xfrm>
            <a:off x="5773738" y="1471613"/>
            <a:ext cx="1719262" cy="3084512"/>
            <a:chOff x="3637" y="927"/>
            <a:chExt cx="1083" cy="1943"/>
          </a:xfrm>
        </p:grpSpPr>
        <p:sp>
          <p:nvSpPr>
            <p:cNvPr id="34869" name="Rectangle 53">
              <a:extLst>
                <a:ext uri="{FF2B5EF4-FFF2-40B4-BE49-F238E27FC236}">
                  <a16:creationId xmlns:a16="http://schemas.microsoft.com/office/drawing/2014/main" id="{D66768FF-4BE1-4CF2-A5E0-D1EA7052822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637" y="2507"/>
              <a:ext cx="1083" cy="363"/>
            </a:xfrm>
            <a:prstGeom prst="rect">
              <a:avLst/>
            </a:prstGeom>
            <a:pattFill prst="dkHorz">
              <a:fgClr>
                <a:srgbClr val="3C2814"/>
              </a:fgClr>
              <a:bgClr>
                <a:srgbClr val="FFFFFF"/>
              </a:bgClr>
            </a:pattFill>
            <a:ln w="25400">
              <a:solidFill>
                <a:srgbClr val="11111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4870" name="AutoShape 54">
              <a:extLst>
                <a:ext uri="{FF2B5EF4-FFF2-40B4-BE49-F238E27FC236}">
                  <a16:creationId xmlns:a16="http://schemas.microsoft.com/office/drawing/2014/main" id="{C0A65819-5A87-444B-ABBC-87287381EDB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51" y="927"/>
              <a:ext cx="48" cy="1723"/>
            </a:xfrm>
            <a:prstGeom prst="upArrow">
              <a:avLst>
                <a:gd name="adj1" fmla="val 50000"/>
                <a:gd name="adj2" fmla="val 0"/>
              </a:avLst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4871" name="Oval 55">
              <a:extLst>
                <a:ext uri="{FF2B5EF4-FFF2-40B4-BE49-F238E27FC236}">
                  <a16:creationId xmlns:a16="http://schemas.microsoft.com/office/drawing/2014/main" id="{8E9457F6-D430-4486-B29D-461932D9891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151" y="2651"/>
              <a:ext cx="45" cy="46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rgbClr val="11111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34864" name="Group 48">
            <a:extLst>
              <a:ext uri="{FF2B5EF4-FFF2-40B4-BE49-F238E27FC236}">
                <a16:creationId xmlns:a16="http://schemas.microsoft.com/office/drawing/2014/main" id="{20647D3A-0669-40A2-A643-B362A7BB5586}"/>
              </a:ext>
            </a:extLst>
          </p:cNvPr>
          <p:cNvGrpSpPr>
            <a:grpSpLocks/>
          </p:cNvGrpSpPr>
          <p:nvPr/>
        </p:nvGrpSpPr>
        <p:grpSpPr bwMode="auto">
          <a:xfrm rot="720000">
            <a:off x="6024563" y="1492250"/>
            <a:ext cx="1719262" cy="3084513"/>
            <a:chOff x="995" y="928"/>
            <a:chExt cx="1083" cy="1943"/>
          </a:xfrm>
        </p:grpSpPr>
        <p:grpSp>
          <p:nvGrpSpPr>
            <p:cNvPr id="34865" name="Group 49">
              <a:extLst>
                <a:ext uri="{FF2B5EF4-FFF2-40B4-BE49-F238E27FC236}">
                  <a16:creationId xmlns:a16="http://schemas.microsoft.com/office/drawing/2014/main" id="{DB00DAE0-AE0F-45B4-90BB-378438E7EB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95" y="928"/>
              <a:ext cx="1083" cy="1943"/>
              <a:chOff x="995" y="928"/>
              <a:chExt cx="1083" cy="1943"/>
            </a:xfrm>
          </p:grpSpPr>
          <p:sp>
            <p:nvSpPr>
              <p:cNvPr id="34866" name="Rectangle 50">
                <a:extLst>
                  <a:ext uri="{FF2B5EF4-FFF2-40B4-BE49-F238E27FC236}">
                    <a16:creationId xmlns:a16="http://schemas.microsoft.com/office/drawing/2014/main" id="{A2989C7F-1DE4-4533-B774-5EC7C94EB7A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995" y="2508"/>
                <a:ext cx="1083" cy="363"/>
              </a:xfrm>
              <a:prstGeom prst="rect">
                <a:avLst/>
              </a:prstGeom>
              <a:pattFill prst="dkHorz">
                <a:fgClr>
                  <a:srgbClr val="3C2814"/>
                </a:fgClr>
                <a:bgClr>
                  <a:srgbClr val="FFFFFF"/>
                </a:bgClr>
              </a:pattFill>
              <a:ln w="25400">
                <a:solidFill>
                  <a:srgbClr val="11111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4867" name="AutoShape 51">
                <a:extLst>
                  <a:ext uri="{FF2B5EF4-FFF2-40B4-BE49-F238E27FC236}">
                    <a16:creationId xmlns:a16="http://schemas.microsoft.com/office/drawing/2014/main" id="{748E9728-AF07-43A4-9A75-AEF2BAFD1AA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509" y="928"/>
                <a:ext cx="48" cy="1723"/>
              </a:xfrm>
              <a:prstGeom prst="upArrow">
                <a:avLst>
                  <a:gd name="adj1" fmla="val 50000"/>
                  <a:gd name="adj2" fmla="val 0"/>
                </a:avLst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34868" name="Oval 52">
              <a:extLst>
                <a:ext uri="{FF2B5EF4-FFF2-40B4-BE49-F238E27FC236}">
                  <a16:creationId xmlns:a16="http://schemas.microsoft.com/office/drawing/2014/main" id="{B3F3B5B5-078B-4D36-8DDF-7029E554D4A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509" y="2652"/>
              <a:ext cx="45" cy="46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rgbClr val="11111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34837" name="Group 21">
            <a:extLst>
              <a:ext uri="{FF2B5EF4-FFF2-40B4-BE49-F238E27FC236}">
                <a16:creationId xmlns:a16="http://schemas.microsoft.com/office/drawing/2014/main" id="{DFCA3C87-CBEA-401E-9DC6-2031016AB520}"/>
              </a:ext>
            </a:extLst>
          </p:cNvPr>
          <p:cNvGrpSpPr>
            <a:grpSpLocks/>
          </p:cNvGrpSpPr>
          <p:nvPr/>
        </p:nvGrpSpPr>
        <p:grpSpPr bwMode="auto">
          <a:xfrm>
            <a:off x="6273800" y="3871913"/>
            <a:ext cx="792163" cy="900112"/>
            <a:chOff x="1310" y="2440"/>
            <a:chExt cx="499" cy="567"/>
          </a:xfrm>
        </p:grpSpPr>
        <p:sp>
          <p:nvSpPr>
            <p:cNvPr id="34838" name="Arc 22">
              <a:extLst>
                <a:ext uri="{FF2B5EF4-FFF2-40B4-BE49-F238E27FC236}">
                  <a16:creationId xmlns:a16="http://schemas.microsoft.com/office/drawing/2014/main" id="{0EB051C6-9A47-462D-8E11-65082553231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394" y="2542"/>
              <a:ext cx="152" cy="247"/>
            </a:xfrm>
            <a:custGeom>
              <a:avLst/>
              <a:gdLst>
                <a:gd name="G0" fmla="+- 21600 0 0"/>
                <a:gd name="G1" fmla="+- 21128 0 0"/>
                <a:gd name="G2" fmla="+- 21600 0 0"/>
                <a:gd name="T0" fmla="*/ 21600 w 21600"/>
                <a:gd name="T1" fmla="*/ 42728 h 42728"/>
                <a:gd name="T2" fmla="*/ 17109 w 21600"/>
                <a:gd name="T3" fmla="*/ 0 h 42728"/>
                <a:gd name="T4" fmla="*/ 21600 w 21600"/>
                <a:gd name="T5" fmla="*/ 21128 h 42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728" fill="none" extrusionOk="0">
                  <a:moveTo>
                    <a:pt x="21600" y="42727"/>
                  </a:moveTo>
                  <a:cubicBezTo>
                    <a:pt x="9670" y="42728"/>
                    <a:pt x="0" y="33057"/>
                    <a:pt x="0" y="21128"/>
                  </a:cubicBezTo>
                  <a:cubicBezTo>
                    <a:pt x="0" y="10929"/>
                    <a:pt x="7133" y="2120"/>
                    <a:pt x="17109" y="0"/>
                  </a:cubicBezTo>
                </a:path>
                <a:path w="21600" h="42728" stroke="0" extrusionOk="0">
                  <a:moveTo>
                    <a:pt x="21600" y="42727"/>
                  </a:moveTo>
                  <a:cubicBezTo>
                    <a:pt x="9670" y="42728"/>
                    <a:pt x="0" y="33057"/>
                    <a:pt x="0" y="21128"/>
                  </a:cubicBezTo>
                  <a:cubicBezTo>
                    <a:pt x="0" y="10929"/>
                    <a:pt x="7133" y="2120"/>
                    <a:pt x="17109" y="0"/>
                  </a:cubicBezTo>
                  <a:lnTo>
                    <a:pt x="21600" y="21128"/>
                  </a:lnTo>
                  <a:close/>
                </a:path>
              </a:pathLst>
            </a:custGeom>
            <a:noFill/>
            <a:ln w="19050" cap="rnd">
              <a:solidFill>
                <a:srgbClr val="003366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4839" name="Arc 23">
              <a:extLst>
                <a:ext uri="{FF2B5EF4-FFF2-40B4-BE49-F238E27FC236}">
                  <a16:creationId xmlns:a16="http://schemas.microsoft.com/office/drawing/2014/main" id="{C36C3E24-15D0-4CBF-9296-87B373494DF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310" y="2454"/>
              <a:ext cx="193" cy="404"/>
            </a:xfrm>
            <a:custGeom>
              <a:avLst/>
              <a:gdLst>
                <a:gd name="G0" fmla="+- 21600 0 0"/>
                <a:gd name="G1" fmla="+- 20786 0 0"/>
                <a:gd name="G2" fmla="+- 21600 0 0"/>
                <a:gd name="T0" fmla="*/ 21600 w 21600"/>
                <a:gd name="T1" fmla="*/ 42386 h 42386"/>
                <a:gd name="T2" fmla="*/ 15725 w 21600"/>
                <a:gd name="T3" fmla="*/ 0 h 42386"/>
                <a:gd name="T4" fmla="*/ 21600 w 21600"/>
                <a:gd name="T5" fmla="*/ 20786 h 42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386" fill="none" extrusionOk="0">
                  <a:moveTo>
                    <a:pt x="21600" y="42385"/>
                  </a:moveTo>
                  <a:cubicBezTo>
                    <a:pt x="9670" y="42386"/>
                    <a:pt x="0" y="32715"/>
                    <a:pt x="0" y="20786"/>
                  </a:cubicBezTo>
                  <a:cubicBezTo>
                    <a:pt x="0" y="11119"/>
                    <a:pt x="6422" y="2629"/>
                    <a:pt x="15725" y="0"/>
                  </a:cubicBezTo>
                </a:path>
                <a:path w="21600" h="42386" stroke="0" extrusionOk="0">
                  <a:moveTo>
                    <a:pt x="21600" y="42385"/>
                  </a:moveTo>
                  <a:cubicBezTo>
                    <a:pt x="9670" y="42386"/>
                    <a:pt x="0" y="32715"/>
                    <a:pt x="0" y="20786"/>
                  </a:cubicBezTo>
                  <a:cubicBezTo>
                    <a:pt x="0" y="11119"/>
                    <a:pt x="6422" y="2629"/>
                    <a:pt x="15725" y="0"/>
                  </a:cubicBezTo>
                  <a:lnTo>
                    <a:pt x="21600" y="20786"/>
                  </a:lnTo>
                  <a:close/>
                </a:path>
              </a:pathLst>
            </a:custGeom>
            <a:noFill/>
            <a:ln w="19050" cap="rnd">
              <a:solidFill>
                <a:srgbClr val="003366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4840" name="Arc 24">
              <a:extLst>
                <a:ext uri="{FF2B5EF4-FFF2-40B4-BE49-F238E27FC236}">
                  <a16:creationId xmlns:a16="http://schemas.microsoft.com/office/drawing/2014/main" id="{2B0E78F0-A84E-4322-ADE3-DBD70B92E23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441" y="2440"/>
              <a:ext cx="361" cy="242"/>
            </a:xfrm>
            <a:custGeom>
              <a:avLst/>
              <a:gdLst>
                <a:gd name="G0" fmla="+- 7863 0 0"/>
                <a:gd name="G1" fmla="+- 21600 0 0"/>
                <a:gd name="G2" fmla="+- 21600 0 0"/>
                <a:gd name="T0" fmla="*/ 0 w 29160"/>
                <a:gd name="T1" fmla="*/ 1482 h 21600"/>
                <a:gd name="T2" fmla="*/ 29160 w 29160"/>
                <a:gd name="T3" fmla="*/ 17993 h 21600"/>
                <a:gd name="T4" fmla="*/ 7863 w 2916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160" h="21600" fill="none" extrusionOk="0">
                  <a:moveTo>
                    <a:pt x="0" y="1482"/>
                  </a:moveTo>
                  <a:cubicBezTo>
                    <a:pt x="2505" y="502"/>
                    <a:pt x="5172" y="0"/>
                    <a:pt x="7863" y="0"/>
                  </a:cubicBezTo>
                  <a:cubicBezTo>
                    <a:pt x="18400" y="0"/>
                    <a:pt x="27400" y="7603"/>
                    <a:pt x="29159" y="17993"/>
                  </a:cubicBezTo>
                </a:path>
                <a:path w="29160" h="21600" stroke="0" extrusionOk="0">
                  <a:moveTo>
                    <a:pt x="0" y="1482"/>
                  </a:moveTo>
                  <a:cubicBezTo>
                    <a:pt x="2505" y="502"/>
                    <a:pt x="5172" y="0"/>
                    <a:pt x="7863" y="0"/>
                  </a:cubicBezTo>
                  <a:cubicBezTo>
                    <a:pt x="18400" y="0"/>
                    <a:pt x="27400" y="7603"/>
                    <a:pt x="29159" y="17993"/>
                  </a:cubicBezTo>
                  <a:lnTo>
                    <a:pt x="7863" y="21600"/>
                  </a:lnTo>
                  <a:close/>
                </a:path>
              </a:pathLst>
            </a:custGeom>
            <a:noFill/>
            <a:ln w="19050" cap="rnd">
              <a:solidFill>
                <a:srgbClr val="003366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4841" name="Arc 25">
              <a:extLst>
                <a:ext uri="{FF2B5EF4-FFF2-40B4-BE49-F238E27FC236}">
                  <a16:creationId xmlns:a16="http://schemas.microsoft.com/office/drawing/2014/main" id="{FFF4F358-9125-45DA-AFD8-AED7A2D6DD0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484" y="2649"/>
              <a:ext cx="325" cy="257"/>
            </a:xfrm>
            <a:custGeom>
              <a:avLst/>
              <a:gdLst>
                <a:gd name="G0" fmla="+- 0 0 0"/>
                <a:gd name="G1" fmla="+- 4084 0 0"/>
                <a:gd name="G2" fmla="+- 21600 0 0"/>
                <a:gd name="T0" fmla="*/ 21210 w 21600"/>
                <a:gd name="T1" fmla="*/ 0 h 19382"/>
                <a:gd name="T2" fmla="*/ 15249 w 21600"/>
                <a:gd name="T3" fmla="*/ 19382 h 19382"/>
                <a:gd name="T4" fmla="*/ 0 w 21600"/>
                <a:gd name="T5" fmla="*/ 4084 h 19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9382" fill="none" extrusionOk="0">
                  <a:moveTo>
                    <a:pt x="21210" y="-1"/>
                  </a:moveTo>
                  <a:cubicBezTo>
                    <a:pt x="21469" y="1345"/>
                    <a:pt x="21600" y="2713"/>
                    <a:pt x="21600" y="4084"/>
                  </a:cubicBezTo>
                  <a:cubicBezTo>
                    <a:pt x="21600" y="9824"/>
                    <a:pt x="19314" y="15329"/>
                    <a:pt x="15248" y="19381"/>
                  </a:cubicBezTo>
                </a:path>
                <a:path w="21600" h="19382" stroke="0" extrusionOk="0">
                  <a:moveTo>
                    <a:pt x="21210" y="-1"/>
                  </a:moveTo>
                  <a:cubicBezTo>
                    <a:pt x="21469" y="1345"/>
                    <a:pt x="21600" y="2713"/>
                    <a:pt x="21600" y="4084"/>
                  </a:cubicBezTo>
                  <a:cubicBezTo>
                    <a:pt x="21600" y="9824"/>
                    <a:pt x="19314" y="15329"/>
                    <a:pt x="15248" y="19381"/>
                  </a:cubicBezTo>
                  <a:lnTo>
                    <a:pt x="0" y="4084"/>
                  </a:lnTo>
                  <a:close/>
                </a:path>
              </a:pathLst>
            </a:custGeom>
            <a:noFill/>
            <a:ln w="19050" cap="rnd">
              <a:solidFill>
                <a:srgbClr val="003366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4842" name="Arc 26">
              <a:extLst>
                <a:ext uri="{FF2B5EF4-FFF2-40B4-BE49-F238E27FC236}">
                  <a16:creationId xmlns:a16="http://schemas.microsoft.com/office/drawing/2014/main" id="{3E3B270A-D013-41BE-90FF-42DC989C8E0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521" y="2670"/>
              <a:ext cx="59" cy="69"/>
            </a:xfrm>
            <a:custGeom>
              <a:avLst/>
              <a:gdLst>
                <a:gd name="G0" fmla="+- 3420 0 0"/>
                <a:gd name="G1" fmla="+- 18626 0 0"/>
                <a:gd name="G2" fmla="+- 21600 0 0"/>
                <a:gd name="T0" fmla="*/ 14358 w 25020"/>
                <a:gd name="T1" fmla="*/ 0 h 40226"/>
                <a:gd name="T2" fmla="*/ 0 w 25020"/>
                <a:gd name="T3" fmla="*/ 39954 h 40226"/>
                <a:gd name="T4" fmla="*/ 3420 w 25020"/>
                <a:gd name="T5" fmla="*/ 18626 h 40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020" h="40226" fill="none" extrusionOk="0">
                  <a:moveTo>
                    <a:pt x="14357" y="0"/>
                  </a:moveTo>
                  <a:cubicBezTo>
                    <a:pt x="20963" y="3879"/>
                    <a:pt x="25020" y="10966"/>
                    <a:pt x="25020" y="18626"/>
                  </a:cubicBezTo>
                  <a:cubicBezTo>
                    <a:pt x="25020" y="30555"/>
                    <a:pt x="15349" y="40226"/>
                    <a:pt x="3420" y="40226"/>
                  </a:cubicBezTo>
                  <a:cubicBezTo>
                    <a:pt x="2274" y="40225"/>
                    <a:pt x="1131" y="40134"/>
                    <a:pt x="0" y="39953"/>
                  </a:cubicBezTo>
                </a:path>
                <a:path w="25020" h="40226" stroke="0" extrusionOk="0">
                  <a:moveTo>
                    <a:pt x="14357" y="0"/>
                  </a:moveTo>
                  <a:cubicBezTo>
                    <a:pt x="20963" y="3879"/>
                    <a:pt x="25020" y="10966"/>
                    <a:pt x="25020" y="18626"/>
                  </a:cubicBezTo>
                  <a:cubicBezTo>
                    <a:pt x="25020" y="30555"/>
                    <a:pt x="15349" y="40226"/>
                    <a:pt x="3420" y="40226"/>
                  </a:cubicBezTo>
                  <a:cubicBezTo>
                    <a:pt x="2274" y="40225"/>
                    <a:pt x="1131" y="40134"/>
                    <a:pt x="0" y="39953"/>
                  </a:cubicBezTo>
                  <a:lnTo>
                    <a:pt x="3420" y="18626"/>
                  </a:lnTo>
                  <a:close/>
                </a:path>
              </a:pathLst>
            </a:custGeom>
            <a:noFill/>
            <a:ln w="19050" cap="rnd">
              <a:solidFill>
                <a:srgbClr val="003366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4843" name="Arc 27">
              <a:extLst>
                <a:ext uri="{FF2B5EF4-FFF2-40B4-BE49-F238E27FC236}">
                  <a16:creationId xmlns:a16="http://schemas.microsoft.com/office/drawing/2014/main" id="{7831A4B3-2B68-4C4C-A4C4-3863D5FD4BD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452" y="2602"/>
              <a:ext cx="79" cy="13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22658"/>
                <a:gd name="T1" fmla="*/ 43200 h 43200"/>
                <a:gd name="T2" fmla="*/ 22658 w 22658"/>
                <a:gd name="T3" fmla="*/ 26 h 43200"/>
                <a:gd name="T4" fmla="*/ 21600 w 2265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658" h="43200" fill="none" extrusionOk="0">
                  <a:moveTo>
                    <a:pt x="21600" y="43199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952" y="0"/>
                    <a:pt x="22305" y="8"/>
                    <a:pt x="22658" y="25"/>
                  </a:cubicBezTo>
                </a:path>
                <a:path w="22658" h="43200" stroke="0" extrusionOk="0">
                  <a:moveTo>
                    <a:pt x="21600" y="43199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952" y="0"/>
                    <a:pt x="22305" y="8"/>
                    <a:pt x="22658" y="25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9050" cap="rnd">
              <a:solidFill>
                <a:srgbClr val="003366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4844" name="Arc 28">
              <a:extLst>
                <a:ext uri="{FF2B5EF4-FFF2-40B4-BE49-F238E27FC236}">
                  <a16:creationId xmlns:a16="http://schemas.microsoft.com/office/drawing/2014/main" id="{76CC5DFC-AAE4-4962-A38B-ED1C8AF649B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537" y="2602"/>
              <a:ext cx="94" cy="187"/>
            </a:xfrm>
            <a:custGeom>
              <a:avLst/>
              <a:gdLst>
                <a:gd name="G0" fmla="+- 200 0 0"/>
                <a:gd name="G1" fmla="+- 21600 0 0"/>
                <a:gd name="G2" fmla="+- 21600 0 0"/>
                <a:gd name="T0" fmla="*/ 0 w 21800"/>
                <a:gd name="T1" fmla="*/ 1 h 43065"/>
                <a:gd name="T2" fmla="*/ 2607 w 21800"/>
                <a:gd name="T3" fmla="*/ 43065 h 43065"/>
                <a:gd name="T4" fmla="*/ 200 w 21800"/>
                <a:gd name="T5" fmla="*/ 21600 h 43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800" h="43065" fill="none" extrusionOk="0">
                  <a:moveTo>
                    <a:pt x="-1" y="0"/>
                  </a:moveTo>
                  <a:cubicBezTo>
                    <a:pt x="66" y="0"/>
                    <a:pt x="133" y="0"/>
                    <a:pt x="200" y="0"/>
                  </a:cubicBezTo>
                  <a:cubicBezTo>
                    <a:pt x="12129" y="0"/>
                    <a:pt x="21800" y="9670"/>
                    <a:pt x="21800" y="21600"/>
                  </a:cubicBezTo>
                  <a:cubicBezTo>
                    <a:pt x="21800" y="32597"/>
                    <a:pt x="13536" y="41839"/>
                    <a:pt x="2607" y="43065"/>
                  </a:cubicBezTo>
                </a:path>
                <a:path w="21800" h="43065" stroke="0" extrusionOk="0">
                  <a:moveTo>
                    <a:pt x="-1" y="0"/>
                  </a:moveTo>
                  <a:cubicBezTo>
                    <a:pt x="66" y="0"/>
                    <a:pt x="133" y="0"/>
                    <a:pt x="200" y="0"/>
                  </a:cubicBezTo>
                  <a:cubicBezTo>
                    <a:pt x="12129" y="0"/>
                    <a:pt x="21800" y="9670"/>
                    <a:pt x="21800" y="21600"/>
                  </a:cubicBezTo>
                  <a:cubicBezTo>
                    <a:pt x="21800" y="32597"/>
                    <a:pt x="13536" y="41839"/>
                    <a:pt x="2607" y="43065"/>
                  </a:cubicBezTo>
                  <a:lnTo>
                    <a:pt x="200" y="21600"/>
                  </a:lnTo>
                  <a:close/>
                </a:path>
              </a:pathLst>
            </a:custGeom>
            <a:noFill/>
            <a:ln w="19050" cap="rnd">
              <a:solidFill>
                <a:srgbClr val="003366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4845" name="Arc 29">
              <a:extLst>
                <a:ext uri="{FF2B5EF4-FFF2-40B4-BE49-F238E27FC236}">
                  <a16:creationId xmlns:a16="http://schemas.microsoft.com/office/drawing/2014/main" id="{8C8888CE-2738-4FDD-B0D7-68877ACFBA6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502" y="2541"/>
              <a:ext cx="201" cy="317"/>
            </a:xfrm>
            <a:custGeom>
              <a:avLst/>
              <a:gdLst>
                <a:gd name="G0" fmla="+- 2500 0 0"/>
                <a:gd name="G1" fmla="+- 21600 0 0"/>
                <a:gd name="G2" fmla="+- 21600 0 0"/>
                <a:gd name="T0" fmla="*/ 2406 w 24100"/>
                <a:gd name="T1" fmla="*/ 0 h 43200"/>
                <a:gd name="T2" fmla="*/ 0 w 24100"/>
                <a:gd name="T3" fmla="*/ 43055 h 43200"/>
                <a:gd name="T4" fmla="*/ 2500 w 241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100" h="43200" fill="none" extrusionOk="0">
                  <a:moveTo>
                    <a:pt x="2406" y="0"/>
                  </a:moveTo>
                  <a:cubicBezTo>
                    <a:pt x="2437" y="0"/>
                    <a:pt x="2468" y="0"/>
                    <a:pt x="2500" y="0"/>
                  </a:cubicBezTo>
                  <a:cubicBezTo>
                    <a:pt x="14429" y="0"/>
                    <a:pt x="24100" y="9670"/>
                    <a:pt x="24100" y="21600"/>
                  </a:cubicBezTo>
                  <a:cubicBezTo>
                    <a:pt x="24100" y="33529"/>
                    <a:pt x="14429" y="43200"/>
                    <a:pt x="2500" y="43200"/>
                  </a:cubicBezTo>
                  <a:cubicBezTo>
                    <a:pt x="1664" y="43199"/>
                    <a:pt x="829" y="43151"/>
                    <a:pt x="0" y="43054"/>
                  </a:cubicBezTo>
                </a:path>
                <a:path w="24100" h="43200" stroke="0" extrusionOk="0">
                  <a:moveTo>
                    <a:pt x="2406" y="0"/>
                  </a:moveTo>
                  <a:cubicBezTo>
                    <a:pt x="2437" y="0"/>
                    <a:pt x="2468" y="0"/>
                    <a:pt x="2500" y="0"/>
                  </a:cubicBezTo>
                  <a:cubicBezTo>
                    <a:pt x="14429" y="0"/>
                    <a:pt x="24100" y="9670"/>
                    <a:pt x="24100" y="21600"/>
                  </a:cubicBezTo>
                  <a:cubicBezTo>
                    <a:pt x="24100" y="33529"/>
                    <a:pt x="14429" y="43200"/>
                    <a:pt x="2500" y="43200"/>
                  </a:cubicBezTo>
                  <a:cubicBezTo>
                    <a:pt x="1664" y="43199"/>
                    <a:pt x="829" y="43151"/>
                    <a:pt x="0" y="43054"/>
                  </a:cubicBezTo>
                  <a:lnTo>
                    <a:pt x="2500" y="21600"/>
                  </a:lnTo>
                  <a:close/>
                </a:path>
              </a:pathLst>
            </a:custGeom>
            <a:noFill/>
            <a:ln w="19050" cap="rnd">
              <a:solidFill>
                <a:srgbClr val="003366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4846" name="Arc 30">
              <a:extLst>
                <a:ext uri="{FF2B5EF4-FFF2-40B4-BE49-F238E27FC236}">
                  <a16:creationId xmlns:a16="http://schemas.microsoft.com/office/drawing/2014/main" id="{721439C6-4410-4B76-9A53-AE7A8FC2BE05}"/>
                </a:ext>
              </a:extLst>
            </p:cNvPr>
            <p:cNvSpPr>
              <a:spLocks noChangeAspect="1"/>
            </p:cNvSpPr>
            <p:nvPr/>
          </p:nvSpPr>
          <p:spPr bwMode="auto">
            <a:xfrm rot="1140000">
              <a:off x="1438" y="2614"/>
              <a:ext cx="307" cy="393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17733 w 17733"/>
                <a:gd name="T1" fmla="*/ 12332 h 20608"/>
                <a:gd name="T2" fmla="*/ 6472 w 17733"/>
                <a:gd name="T3" fmla="*/ 20608 h 20608"/>
                <a:gd name="T4" fmla="*/ 0 w 17733"/>
                <a:gd name="T5" fmla="*/ 0 h 20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733" h="20608" fill="none" extrusionOk="0">
                  <a:moveTo>
                    <a:pt x="17733" y="12332"/>
                  </a:moveTo>
                  <a:cubicBezTo>
                    <a:pt x="15000" y="16262"/>
                    <a:pt x="11039" y="19173"/>
                    <a:pt x="6471" y="20607"/>
                  </a:cubicBezTo>
                </a:path>
                <a:path w="17733" h="20608" stroke="0" extrusionOk="0">
                  <a:moveTo>
                    <a:pt x="17733" y="12332"/>
                  </a:moveTo>
                  <a:cubicBezTo>
                    <a:pt x="15000" y="16262"/>
                    <a:pt x="11039" y="19173"/>
                    <a:pt x="6471" y="20607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9050" cap="rnd">
              <a:solidFill>
                <a:srgbClr val="003366"/>
              </a:solidFill>
              <a:round/>
              <a:headEnd type="none" w="sm" len="sm"/>
              <a:tailEnd type="oval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4873" name="Line 57">
            <a:extLst>
              <a:ext uri="{FF2B5EF4-FFF2-40B4-BE49-F238E27FC236}">
                <a16:creationId xmlns:a16="http://schemas.microsoft.com/office/drawing/2014/main" id="{09D19851-6BCB-4BC3-B6DF-F61DB8183A34}"/>
              </a:ext>
            </a:extLst>
          </p:cNvPr>
          <p:cNvSpPr>
            <a:spLocks noChangeAspect="1" noChangeShapeType="1"/>
          </p:cNvSpPr>
          <p:nvPr/>
        </p:nvSpPr>
        <p:spPr bwMode="auto">
          <a:xfrm flipH="1" flipV="1">
            <a:off x="1457325" y="2755900"/>
            <a:ext cx="3175" cy="784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34874" name="Group 58">
            <a:extLst>
              <a:ext uri="{FF2B5EF4-FFF2-40B4-BE49-F238E27FC236}">
                <a16:creationId xmlns:a16="http://schemas.microsoft.com/office/drawing/2014/main" id="{459D1C26-F13C-4D3F-BEEF-757D112F900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009900" y="3611563"/>
            <a:ext cx="690563" cy="771525"/>
            <a:chOff x="3603" y="2141"/>
            <a:chExt cx="677" cy="757"/>
          </a:xfrm>
        </p:grpSpPr>
        <p:sp>
          <p:nvSpPr>
            <p:cNvPr id="34875" name="Line 59">
              <a:extLst>
                <a:ext uri="{FF2B5EF4-FFF2-40B4-BE49-F238E27FC236}">
                  <a16:creationId xmlns:a16="http://schemas.microsoft.com/office/drawing/2014/main" id="{DAF3CA99-0E12-4362-8F4A-AF064AD18EEE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3603" y="2141"/>
              <a:ext cx="567" cy="56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4876" name="Rectangle 60">
              <a:extLst>
                <a:ext uri="{FF2B5EF4-FFF2-40B4-BE49-F238E27FC236}">
                  <a16:creationId xmlns:a16="http://schemas.microsoft.com/office/drawing/2014/main" id="{262F2869-0418-4498-8C50-BF8554FF432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955" y="2284"/>
              <a:ext cx="325" cy="6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k-SK" altLang="cs-CZ" sz="3500" i="1"/>
                <a:t>I</a:t>
              </a:r>
            </a:p>
          </p:txBody>
        </p:sp>
      </p:grpSp>
      <p:sp>
        <p:nvSpPr>
          <p:cNvPr id="34877" name="Line 61">
            <a:extLst>
              <a:ext uri="{FF2B5EF4-FFF2-40B4-BE49-F238E27FC236}">
                <a16:creationId xmlns:a16="http://schemas.microsoft.com/office/drawing/2014/main" id="{816E4100-16F6-4A3B-BFE5-E5D606ECE0D3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2901950" y="3683000"/>
            <a:ext cx="1588" cy="11366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med" len="med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34878" name="Group 62">
            <a:extLst>
              <a:ext uri="{FF2B5EF4-FFF2-40B4-BE49-F238E27FC236}">
                <a16:creationId xmlns:a16="http://schemas.microsoft.com/office/drawing/2014/main" id="{08EF9BCE-4431-42F5-B6CA-51AECA6308D8}"/>
              </a:ext>
            </a:extLst>
          </p:cNvPr>
          <p:cNvGrpSpPr>
            <a:grpSpLocks/>
          </p:cNvGrpSpPr>
          <p:nvPr/>
        </p:nvGrpSpPr>
        <p:grpSpPr bwMode="auto">
          <a:xfrm>
            <a:off x="481013" y="1854200"/>
            <a:ext cx="3792537" cy="3476625"/>
            <a:chOff x="3009" y="1150"/>
            <a:chExt cx="2389" cy="2190"/>
          </a:xfrm>
        </p:grpSpPr>
        <p:sp>
          <p:nvSpPr>
            <p:cNvPr id="34879" name="Line 63">
              <a:extLst>
                <a:ext uri="{FF2B5EF4-FFF2-40B4-BE49-F238E27FC236}">
                  <a16:creationId xmlns:a16="http://schemas.microsoft.com/office/drawing/2014/main" id="{AC56368F-1730-47D9-BB38-2103C6640A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88" y="1994"/>
              <a:ext cx="2008" cy="0"/>
            </a:xfrm>
            <a:prstGeom prst="line">
              <a:avLst/>
            </a:prstGeom>
            <a:noFill/>
            <a:ln w="12700">
              <a:solidFill>
                <a:srgbClr val="5F5F5F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880" name="AutoShape 64">
              <a:extLst>
                <a:ext uri="{FF2B5EF4-FFF2-40B4-BE49-F238E27FC236}">
                  <a16:creationId xmlns:a16="http://schemas.microsoft.com/office/drawing/2014/main" id="{8F29E2A5-EF3A-4F54-8834-C30794DFE5D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8900000">
              <a:off x="3104" y="2203"/>
              <a:ext cx="1106" cy="230"/>
            </a:xfrm>
            <a:prstGeom prst="parallelogram">
              <a:avLst>
                <a:gd name="adj" fmla="val 102875"/>
              </a:avLst>
            </a:prstGeom>
            <a:pattFill prst="dkUpDiag">
              <a:fgClr>
                <a:srgbClr val="CC6600"/>
              </a:fgClr>
              <a:bgClr>
                <a:srgbClr val="EAEAEA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4881" name="Line 65">
              <a:extLst>
                <a:ext uri="{FF2B5EF4-FFF2-40B4-BE49-F238E27FC236}">
                  <a16:creationId xmlns:a16="http://schemas.microsoft.com/office/drawing/2014/main" id="{BEDB5D31-30E9-4F9B-91D3-CE743F858611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3500" y="1716"/>
              <a:ext cx="602" cy="62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4882" name="Oval 66">
              <a:extLst>
                <a:ext uri="{FF2B5EF4-FFF2-40B4-BE49-F238E27FC236}">
                  <a16:creationId xmlns:a16="http://schemas.microsoft.com/office/drawing/2014/main" id="{38634008-2B06-466C-A44D-CE59313DB0E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385" y="2217"/>
              <a:ext cx="786" cy="775"/>
            </a:xfrm>
            <a:prstGeom prst="ellipse">
              <a:avLst/>
            </a:prstGeom>
            <a:gradFill rotWithShape="0">
              <a:gsLst>
                <a:gs pos="0">
                  <a:srgbClr val="EAEAEA">
                    <a:gamma/>
                    <a:shade val="89804"/>
                    <a:invGamma/>
                  </a:srgbClr>
                </a:gs>
                <a:gs pos="100000">
                  <a:srgbClr val="EAEAEA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4883" name="Rectangle 67">
              <a:extLst>
                <a:ext uri="{FF2B5EF4-FFF2-40B4-BE49-F238E27FC236}">
                  <a16:creationId xmlns:a16="http://schemas.microsoft.com/office/drawing/2014/main" id="{08478549-5DE9-4B39-ABF9-AB90A1656B0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340" y="2461"/>
              <a:ext cx="860" cy="325"/>
            </a:xfrm>
            <a:prstGeom prst="rect">
              <a:avLst/>
            </a:prstGeom>
            <a:pattFill prst="narHorz">
              <a:fgClr>
                <a:srgbClr val="CC660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4884" name="Oval 68">
              <a:extLst>
                <a:ext uri="{FF2B5EF4-FFF2-40B4-BE49-F238E27FC236}">
                  <a16:creationId xmlns:a16="http://schemas.microsoft.com/office/drawing/2014/main" id="{4FD91ED3-B8F6-4358-9359-5DE3B6E430E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707" y="2609"/>
              <a:ext cx="54" cy="4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4885" name="Oval 69">
              <a:extLst>
                <a:ext uri="{FF2B5EF4-FFF2-40B4-BE49-F238E27FC236}">
                  <a16:creationId xmlns:a16="http://schemas.microsoft.com/office/drawing/2014/main" id="{3E347CBC-07F5-4ADF-9072-110327DC986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966" y="1615"/>
              <a:ext cx="786" cy="775"/>
            </a:xfrm>
            <a:prstGeom prst="ellipse">
              <a:avLst/>
            </a:prstGeom>
            <a:gradFill rotWithShape="0">
              <a:gsLst>
                <a:gs pos="0">
                  <a:srgbClr val="EAEAEA">
                    <a:gamma/>
                    <a:shade val="89804"/>
                    <a:invGamma/>
                  </a:srgbClr>
                </a:gs>
                <a:gs pos="100000">
                  <a:srgbClr val="EAEAEA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4886" name="Line 70">
              <a:extLst>
                <a:ext uri="{FF2B5EF4-FFF2-40B4-BE49-F238E27FC236}">
                  <a16:creationId xmlns:a16="http://schemas.microsoft.com/office/drawing/2014/main" id="{406D9033-D7A0-456F-8E65-B183F4607AA9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4642" y="1233"/>
              <a:ext cx="502" cy="50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4887" name="Freeform 71">
              <a:extLst>
                <a:ext uri="{FF2B5EF4-FFF2-40B4-BE49-F238E27FC236}">
                  <a16:creationId xmlns:a16="http://schemas.microsoft.com/office/drawing/2014/main" id="{544C097A-B180-4E01-B7A1-549FE016FC3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528" y="1614"/>
              <a:ext cx="1216" cy="844"/>
            </a:xfrm>
            <a:custGeom>
              <a:avLst/>
              <a:gdLst>
                <a:gd name="T0" fmla="*/ 0 w 1895"/>
                <a:gd name="T1" fmla="*/ 1070 h 1315"/>
                <a:gd name="T2" fmla="*/ 48 w 1895"/>
                <a:gd name="T3" fmla="*/ 1038 h 1315"/>
                <a:gd name="T4" fmla="*/ 84 w 1895"/>
                <a:gd name="T5" fmla="*/ 1014 h 1315"/>
                <a:gd name="T6" fmla="*/ 132 w 1895"/>
                <a:gd name="T7" fmla="*/ 990 h 1315"/>
                <a:gd name="T8" fmla="*/ 208 w 1895"/>
                <a:gd name="T9" fmla="*/ 962 h 1315"/>
                <a:gd name="T10" fmla="*/ 266 w 1895"/>
                <a:gd name="T11" fmla="*/ 946 h 1315"/>
                <a:gd name="T12" fmla="*/ 324 w 1895"/>
                <a:gd name="T13" fmla="*/ 938 h 1315"/>
                <a:gd name="T14" fmla="*/ 394 w 1895"/>
                <a:gd name="T15" fmla="*/ 934 h 1315"/>
                <a:gd name="T16" fmla="*/ 460 w 1895"/>
                <a:gd name="T17" fmla="*/ 938 h 1315"/>
                <a:gd name="T18" fmla="*/ 520 w 1895"/>
                <a:gd name="T19" fmla="*/ 946 h 1315"/>
                <a:gd name="T20" fmla="*/ 556 w 1895"/>
                <a:gd name="T21" fmla="*/ 956 h 1315"/>
                <a:gd name="T22" fmla="*/ 610 w 1895"/>
                <a:gd name="T23" fmla="*/ 974 h 1315"/>
                <a:gd name="T24" fmla="*/ 666 w 1895"/>
                <a:gd name="T25" fmla="*/ 998 h 1315"/>
                <a:gd name="T26" fmla="*/ 716 w 1895"/>
                <a:gd name="T27" fmla="*/ 1028 h 1315"/>
                <a:gd name="T28" fmla="*/ 768 w 1895"/>
                <a:gd name="T29" fmla="*/ 1062 h 1315"/>
                <a:gd name="T30" fmla="*/ 820 w 1895"/>
                <a:gd name="T31" fmla="*/ 1108 h 1315"/>
                <a:gd name="T32" fmla="*/ 870 w 1895"/>
                <a:gd name="T33" fmla="*/ 1160 h 1315"/>
                <a:gd name="T34" fmla="*/ 898 w 1895"/>
                <a:gd name="T35" fmla="*/ 1200 h 1315"/>
                <a:gd name="T36" fmla="*/ 930 w 1895"/>
                <a:gd name="T37" fmla="*/ 1248 h 1315"/>
                <a:gd name="T38" fmla="*/ 950 w 1895"/>
                <a:gd name="T39" fmla="*/ 1290 h 1315"/>
                <a:gd name="T40" fmla="*/ 962 w 1895"/>
                <a:gd name="T41" fmla="*/ 1314 h 1315"/>
                <a:gd name="T42" fmla="*/ 1052 w 1895"/>
                <a:gd name="T43" fmla="*/ 1314 h 1315"/>
                <a:gd name="T44" fmla="*/ 1058 w 1895"/>
                <a:gd name="T45" fmla="*/ 1312 h 1315"/>
                <a:gd name="T46" fmla="*/ 1894 w 1895"/>
                <a:gd name="T47" fmla="*/ 474 h 1315"/>
                <a:gd name="T48" fmla="*/ 1876 w 1895"/>
                <a:gd name="T49" fmla="*/ 408 h 1315"/>
                <a:gd name="T50" fmla="*/ 1856 w 1895"/>
                <a:gd name="T51" fmla="*/ 360 h 1315"/>
                <a:gd name="T52" fmla="*/ 1814 w 1895"/>
                <a:gd name="T53" fmla="*/ 284 h 1315"/>
                <a:gd name="T54" fmla="*/ 1780 w 1895"/>
                <a:gd name="T55" fmla="*/ 236 h 1315"/>
                <a:gd name="T56" fmla="*/ 1738 w 1895"/>
                <a:gd name="T57" fmla="*/ 188 h 1315"/>
                <a:gd name="T58" fmla="*/ 1670 w 1895"/>
                <a:gd name="T59" fmla="*/ 128 h 1315"/>
                <a:gd name="T60" fmla="*/ 1616 w 1895"/>
                <a:gd name="T61" fmla="*/ 92 h 1315"/>
                <a:gd name="T62" fmla="*/ 1534 w 1895"/>
                <a:gd name="T63" fmla="*/ 50 h 1315"/>
                <a:gd name="T64" fmla="*/ 1462 w 1895"/>
                <a:gd name="T65" fmla="*/ 26 h 1315"/>
                <a:gd name="T66" fmla="*/ 1382 w 1895"/>
                <a:gd name="T67" fmla="*/ 8 h 1315"/>
                <a:gd name="T68" fmla="*/ 1326 w 1895"/>
                <a:gd name="T69" fmla="*/ 2 h 1315"/>
                <a:gd name="T70" fmla="*/ 1260 w 1895"/>
                <a:gd name="T71" fmla="*/ 0 h 1315"/>
                <a:gd name="T72" fmla="*/ 1180 w 1895"/>
                <a:gd name="T73" fmla="*/ 14 h 1315"/>
                <a:gd name="T74" fmla="*/ 1122 w 1895"/>
                <a:gd name="T75" fmla="*/ 26 h 1315"/>
                <a:gd name="T76" fmla="*/ 1052 w 1895"/>
                <a:gd name="T77" fmla="*/ 52 h 1315"/>
                <a:gd name="T78" fmla="*/ 994 w 1895"/>
                <a:gd name="T79" fmla="*/ 82 h 1315"/>
                <a:gd name="T80" fmla="*/ 934 w 1895"/>
                <a:gd name="T81" fmla="*/ 120 h 1315"/>
                <a:gd name="T82" fmla="*/ 894 w 1895"/>
                <a:gd name="T83" fmla="*/ 154 h 1315"/>
                <a:gd name="T84" fmla="*/ 846 w 1895"/>
                <a:gd name="T85" fmla="*/ 200 h 1315"/>
                <a:gd name="T86" fmla="*/ 790 w 1895"/>
                <a:gd name="T87" fmla="*/ 254 h 1315"/>
                <a:gd name="T88" fmla="*/ 780 w 1895"/>
                <a:gd name="T89" fmla="*/ 266 h 1315"/>
                <a:gd name="T90" fmla="*/ 8 w 1895"/>
                <a:gd name="T91" fmla="*/ 1066 h 1315"/>
                <a:gd name="T92" fmla="*/ 0 w 1895"/>
                <a:gd name="T93" fmla="*/ 1070 h 1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895" h="1315">
                  <a:moveTo>
                    <a:pt x="0" y="1070"/>
                  </a:moveTo>
                  <a:lnTo>
                    <a:pt x="48" y="1038"/>
                  </a:lnTo>
                  <a:lnTo>
                    <a:pt x="84" y="1014"/>
                  </a:lnTo>
                  <a:lnTo>
                    <a:pt x="132" y="990"/>
                  </a:lnTo>
                  <a:lnTo>
                    <a:pt x="208" y="962"/>
                  </a:lnTo>
                  <a:lnTo>
                    <a:pt x="266" y="946"/>
                  </a:lnTo>
                  <a:lnTo>
                    <a:pt x="324" y="938"/>
                  </a:lnTo>
                  <a:lnTo>
                    <a:pt x="394" y="934"/>
                  </a:lnTo>
                  <a:lnTo>
                    <a:pt x="460" y="938"/>
                  </a:lnTo>
                  <a:lnTo>
                    <a:pt x="520" y="946"/>
                  </a:lnTo>
                  <a:lnTo>
                    <a:pt x="556" y="956"/>
                  </a:lnTo>
                  <a:lnTo>
                    <a:pt x="610" y="974"/>
                  </a:lnTo>
                  <a:lnTo>
                    <a:pt x="666" y="998"/>
                  </a:lnTo>
                  <a:lnTo>
                    <a:pt x="716" y="1028"/>
                  </a:lnTo>
                  <a:lnTo>
                    <a:pt x="768" y="1062"/>
                  </a:lnTo>
                  <a:lnTo>
                    <a:pt x="820" y="1108"/>
                  </a:lnTo>
                  <a:lnTo>
                    <a:pt x="870" y="1160"/>
                  </a:lnTo>
                  <a:lnTo>
                    <a:pt x="898" y="1200"/>
                  </a:lnTo>
                  <a:lnTo>
                    <a:pt x="930" y="1248"/>
                  </a:lnTo>
                  <a:lnTo>
                    <a:pt x="950" y="1290"/>
                  </a:lnTo>
                  <a:lnTo>
                    <a:pt x="962" y="1314"/>
                  </a:lnTo>
                  <a:lnTo>
                    <a:pt x="1052" y="1314"/>
                  </a:lnTo>
                  <a:lnTo>
                    <a:pt x="1058" y="1312"/>
                  </a:lnTo>
                  <a:lnTo>
                    <a:pt x="1894" y="474"/>
                  </a:lnTo>
                  <a:lnTo>
                    <a:pt x="1876" y="408"/>
                  </a:lnTo>
                  <a:lnTo>
                    <a:pt x="1856" y="360"/>
                  </a:lnTo>
                  <a:lnTo>
                    <a:pt x="1814" y="284"/>
                  </a:lnTo>
                  <a:lnTo>
                    <a:pt x="1780" y="236"/>
                  </a:lnTo>
                  <a:lnTo>
                    <a:pt x="1738" y="188"/>
                  </a:lnTo>
                  <a:lnTo>
                    <a:pt x="1670" y="128"/>
                  </a:lnTo>
                  <a:lnTo>
                    <a:pt x="1616" y="92"/>
                  </a:lnTo>
                  <a:lnTo>
                    <a:pt x="1534" y="50"/>
                  </a:lnTo>
                  <a:lnTo>
                    <a:pt x="1462" y="26"/>
                  </a:lnTo>
                  <a:lnTo>
                    <a:pt x="1382" y="8"/>
                  </a:lnTo>
                  <a:lnTo>
                    <a:pt x="1326" y="2"/>
                  </a:lnTo>
                  <a:lnTo>
                    <a:pt x="1260" y="0"/>
                  </a:lnTo>
                  <a:lnTo>
                    <a:pt x="1180" y="14"/>
                  </a:lnTo>
                  <a:lnTo>
                    <a:pt x="1122" y="26"/>
                  </a:lnTo>
                  <a:lnTo>
                    <a:pt x="1052" y="52"/>
                  </a:lnTo>
                  <a:lnTo>
                    <a:pt x="994" y="82"/>
                  </a:lnTo>
                  <a:lnTo>
                    <a:pt x="934" y="120"/>
                  </a:lnTo>
                  <a:lnTo>
                    <a:pt x="894" y="154"/>
                  </a:lnTo>
                  <a:lnTo>
                    <a:pt x="846" y="200"/>
                  </a:lnTo>
                  <a:lnTo>
                    <a:pt x="790" y="254"/>
                  </a:lnTo>
                  <a:lnTo>
                    <a:pt x="780" y="266"/>
                  </a:lnTo>
                  <a:lnTo>
                    <a:pt x="8" y="1066"/>
                  </a:lnTo>
                  <a:lnTo>
                    <a:pt x="0" y="1070"/>
                  </a:lnTo>
                </a:path>
              </a:pathLst>
            </a:custGeom>
            <a:gradFill rotWithShape="0">
              <a:gsLst>
                <a:gs pos="0">
                  <a:srgbClr val="DDDDDD"/>
                </a:gs>
                <a:gs pos="50000">
                  <a:srgbClr val="DDDDDD">
                    <a:gamma/>
                    <a:shade val="89804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888" name="AutoShape 72">
              <a:extLst>
                <a:ext uri="{FF2B5EF4-FFF2-40B4-BE49-F238E27FC236}">
                  <a16:creationId xmlns:a16="http://schemas.microsoft.com/office/drawing/2014/main" id="{79F27892-1CE3-4C71-AD41-F7203DE131F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8900000">
              <a:off x="3958" y="2203"/>
              <a:ext cx="1107" cy="230"/>
            </a:xfrm>
            <a:prstGeom prst="parallelogram">
              <a:avLst>
                <a:gd name="adj" fmla="val 102968"/>
              </a:avLst>
            </a:prstGeom>
            <a:pattFill prst="dkUpDiag">
              <a:fgClr>
                <a:srgbClr val="CC6600"/>
              </a:fgClr>
              <a:bgClr>
                <a:srgbClr val="EAEAEA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4889" name="Freeform 73">
              <a:extLst>
                <a:ext uri="{FF2B5EF4-FFF2-40B4-BE49-F238E27FC236}">
                  <a16:creationId xmlns:a16="http://schemas.microsoft.com/office/drawing/2014/main" id="{14AFC8E9-48D7-40AC-9182-AFA32F3E617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716" y="1838"/>
              <a:ext cx="108" cy="85"/>
            </a:xfrm>
            <a:custGeom>
              <a:avLst/>
              <a:gdLst>
                <a:gd name="T0" fmla="*/ 150 w 151"/>
                <a:gd name="T1" fmla="*/ 0 h 115"/>
                <a:gd name="T2" fmla="*/ 0 w 151"/>
                <a:gd name="T3" fmla="*/ 0 h 115"/>
                <a:gd name="T4" fmla="*/ 30 w 151"/>
                <a:gd name="T5" fmla="*/ 66 h 115"/>
                <a:gd name="T6" fmla="*/ 42 w 151"/>
                <a:gd name="T7" fmla="*/ 114 h 115"/>
                <a:gd name="T8" fmla="*/ 150 w 151"/>
                <a:gd name="T9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" h="115">
                  <a:moveTo>
                    <a:pt x="150" y="0"/>
                  </a:moveTo>
                  <a:lnTo>
                    <a:pt x="0" y="0"/>
                  </a:lnTo>
                  <a:lnTo>
                    <a:pt x="30" y="66"/>
                  </a:lnTo>
                  <a:lnTo>
                    <a:pt x="42" y="114"/>
                  </a:lnTo>
                  <a:lnTo>
                    <a:pt x="150" y="0"/>
                  </a:lnTo>
                </a:path>
              </a:pathLst>
            </a:custGeom>
            <a:pattFill prst="narHorz">
              <a:fgClr>
                <a:srgbClr val="CC6600"/>
              </a:fgClr>
              <a:bgClr>
                <a:schemeClr val="folHlink"/>
              </a:bgClr>
            </a:patt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890" name="Line 74">
              <a:extLst>
                <a:ext uri="{FF2B5EF4-FFF2-40B4-BE49-F238E27FC236}">
                  <a16:creationId xmlns:a16="http://schemas.microsoft.com/office/drawing/2014/main" id="{8C1D60F9-C25D-451D-96D0-ED259A255119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3179" y="2629"/>
              <a:ext cx="552" cy="5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4891" name="Oval 75">
              <a:extLst>
                <a:ext uri="{FF2B5EF4-FFF2-40B4-BE49-F238E27FC236}">
                  <a16:creationId xmlns:a16="http://schemas.microsoft.com/office/drawing/2014/main" id="{73CC46CA-C6A9-4D6C-BFBC-D0B0A4E096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7" y="3306"/>
              <a:ext cx="34" cy="34"/>
            </a:xfrm>
            <a:prstGeom prst="ellipse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4892" name="Oval 76">
              <a:extLst>
                <a:ext uri="{FF2B5EF4-FFF2-40B4-BE49-F238E27FC236}">
                  <a16:creationId xmlns:a16="http://schemas.microsoft.com/office/drawing/2014/main" id="{1EFC2040-5BFB-4008-93A8-8AF9D91D3E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03" y="1765"/>
              <a:ext cx="34" cy="34"/>
            </a:xfrm>
            <a:prstGeom prst="ellipse">
              <a:avLst/>
            </a:prstGeom>
            <a:solidFill>
              <a:schemeClr val="bg2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34893" name="Group 77">
              <a:extLst>
                <a:ext uri="{FF2B5EF4-FFF2-40B4-BE49-F238E27FC236}">
                  <a16:creationId xmlns:a16="http://schemas.microsoft.com/office/drawing/2014/main" id="{4810E1D7-E2CC-4666-831C-13CA38AF8496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695" y="1150"/>
              <a:ext cx="70" cy="1470"/>
              <a:chOff x="2189" y="415"/>
              <a:chExt cx="109" cy="2291"/>
            </a:xfrm>
          </p:grpSpPr>
          <p:sp>
            <p:nvSpPr>
              <p:cNvPr id="34894" name="AutoShape 78">
                <a:extLst>
                  <a:ext uri="{FF2B5EF4-FFF2-40B4-BE49-F238E27FC236}">
                    <a16:creationId xmlns:a16="http://schemas.microsoft.com/office/drawing/2014/main" id="{13928292-8A03-4106-95E4-FB152EB4D6E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217" y="548"/>
                <a:ext cx="59" cy="2158"/>
              </a:xfrm>
              <a:prstGeom prst="upArrow">
                <a:avLst>
                  <a:gd name="adj1" fmla="val 50000"/>
                  <a:gd name="adj2" fmla="val 0"/>
                </a:avLst>
              </a:prstGeom>
              <a:solidFill>
                <a:srgbClr val="3366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4895" name="AutoShape 79">
                <a:extLst>
                  <a:ext uri="{FF2B5EF4-FFF2-40B4-BE49-F238E27FC236}">
                    <a16:creationId xmlns:a16="http://schemas.microsoft.com/office/drawing/2014/main" id="{A1765D0D-4687-4C3D-B4B6-FC7BEC4679A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189" y="415"/>
                <a:ext cx="109" cy="125"/>
              </a:xfrm>
              <a:prstGeom prst="triangle">
                <a:avLst>
                  <a:gd name="adj" fmla="val 49995"/>
                </a:avLst>
              </a:prstGeom>
              <a:solidFill>
                <a:srgbClr val="3366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34896" name="Freeform 80">
              <a:extLst>
                <a:ext uri="{FF2B5EF4-FFF2-40B4-BE49-F238E27FC236}">
                  <a16:creationId xmlns:a16="http://schemas.microsoft.com/office/drawing/2014/main" id="{180F9167-E859-4CF8-9D4A-210FB2855B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0" y="2894"/>
              <a:ext cx="256" cy="417"/>
            </a:xfrm>
            <a:custGeom>
              <a:avLst/>
              <a:gdLst>
                <a:gd name="T0" fmla="*/ 113 w 256"/>
                <a:gd name="T1" fmla="*/ 121 h 417"/>
                <a:gd name="T2" fmla="*/ 118 w 256"/>
                <a:gd name="T3" fmla="*/ 106 h 417"/>
                <a:gd name="T4" fmla="*/ 137 w 256"/>
                <a:gd name="T5" fmla="*/ 109 h 417"/>
                <a:gd name="T6" fmla="*/ 143 w 256"/>
                <a:gd name="T7" fmla="*/ 133 h 417"/>
                <a:gd name="T8" fmla="*/ 133 w 256"/>
                <a:gd name="T9" fmla="*/ 153 h 417"/>
                <a:gd name="T10" fmla="*/ 97 w 256"/>
                <a:gd name="T11" fmla="*/ 156 h 417"/>
                <a:gd name="T12" fmla="*/ 77 w 256"/>
                <a:gd name="T13" fmla="*/ 123 h 417"/>
                <a:gd name="T14" fmla="*/ 89 w 256"/>
                <a:gd name="T15" fmla="*/ 84 h 417"/>
                <a:gd name="T16" fmla="*/ 121 w 256"/>
                <a:gd name="T17" fmla="*/ 69 h 417"/>
                <a:gd name="T18" fmla="*/ 160 w 256"/>
                <a:gd name="T19" fmla="*/ 82 h 417"/>
                <a:gd name="T20" fmla="*/ 175 w 256"/>
                <a:gd name="T21" fmla="*/ 129 h 417"/>
                <a:gd name="T22" fmla="*/ 164 w 256"/>
                <a:gd name="T23" fmla="*/ 171 h 417"/>
                <a:gd name="T24" fmla="*/ 116 w 256"/>
                <a:gd name="T25" fmla="*/ 195 h 417"/>
                <a:gd name="T26" fmla="*/ 61 w 256"/>
                <a:gd name="T27" fmla="*/ 180 h 417"/>
                <a:gd name="T28" fmla="*/ 40 w 256"/>
                <a:gd name="T29" fmla="*/ 117 h 417"/>
                <a:gd name="T30" fmla="*/ 73 w 256"/>
                <a:gd name="T31" fmla="*/ 52 h 417"/>
                <a:gd name="T32" fmla="*/ 148 w 256"/>
                <a:gd name="T33" fmla="*/ 39 h 417"/>
                <a:gd name="T34" fmla="*/ 196 w 256"/>
                <a:gd name="T35" fmla="*/ 82 h 417"/>
                <a:gd name="T36" fmla="*/ 206 w 256"/>
                <a:gd name="T37" fmla="*/ 160 h 417"/>
                <a:gd name="T38" fmla="*/ 158 w 256"/>
                <a:gd name="T39" fmla="*/ 217 h 417"/>
                <a:gd name="T40" fmla="*/ 81 w 256"/>
                <a:gd name="T41" fmla="*/ 225 h 417"/>
                <a:gd name="T42" fmla="*/ 24 w 256"/>
                <a:gd name="T43" fmla="*/ 187 h 417"/>
                <a:gd name="T44" fmla="*/ 1 w 256"/>
                <a:gd name="T45" fmla="*/ 114 h 417"/>
                <a:gd name="T46" fmla="*/ 31 w 256"/>
                <a:gd name="T47" fmla="*/ 43 h 417"/>
                <a:gd name="T48" fmla="*/ 98 w 256"/>
                <a:gd name="T49" fmla="*/ 4 h 417"/>
                <a:gd name="T50" fmla="*/ 195 w 256"/>
                <a:gd name="T51" fmla="*/ 21 h 417"/>
                <a:gd name="T52" fmla="*/ 247 w 256"/>
                <a:gd name="T53" fmla="*/ 93 h 417"/>
                <a:gd name="T54" fmla="*/ 248 w 256"/>
                <a:gd name="T55" fmla="*/ 162 h 417"/>
                <a:gd name="T56" fmla="*/ 207 w 256"/>
                <a:gd name="T57" fmla="*/ 231 h 417"/>
                <a:gd name="T58" fmla="*/ 151 w 256"/>
                <a:gd name="T59" fmla="*/ 259 h 417"/>
                <a:gd name="T60" fmla="*/ 103 w 256"/>
                <a:gd name="T61" fmla="*/ 267 h 417"/>
                <a:gd name="T62" fmla="*/ 104 w 256"/>
                <a:gd name="T63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56" h="417">
                  <a:moveTo>
                    <a:pt x="113" y="121"/>
                  </a:moveTo>
                  <a:cubicBezTo>
                    <a:pt x="113" y="114"/>
                    <a:pt x="114" y="108"/>
                    <a:pt x="118" y="106"/>
                  </a:cubicBezTo>
                  <a:cubicBezTo>
                    <a:pt x="122" y="104"/>
                    <a:pt x="133" y="105"/>
                    <a:pt x="137" y="109"/>
                  </a:cubicBezTo>
                  <a:cubicBezTo>
                    <a:pt x="141" y="113"/>
                    <a:pt x="144" y="126"/>
                    <a:pt x="143" y="133"/>
                  </a:cubicBezTo>
                  <a:cubicBezTo>
                    <a:pt x="142" y="140"/>
                    <a:pt x="141" y="149"/>
                    <a:pt x="133" y="153"/>
                  </a:cubicBezTo>
                  <a:cubicBezTo>
                    <a:pt x="125" y="157"/>
                    <a:pt x="106" y="161"/>
                    <a:pt x="97" y="156"/>
                  </a:cubicBezTo>
                  <a:cubicBezTo>
                    <a:pt x="88" y="151"/>
                    <a:pt x="78" y="135"/>
                    <a:pt x="77" y="123"/>
                  </a:cubicBezTo>
                  <a:cubicBezTo>
                    <a:pt x="76" y="111"/>
                    <a:pt x="82" y="93"/>
                    <a:pt x="89" y="84"/>
                  </a:cubicBezTo>
                  <a:cubicBezTo>
                    <a:pt x="96" y="75"/>
                    <a:pt x="109" y="69"/>
                    <a:pt x="121" y="69"/>
                  </a:cubicBezTo>
                  <a:cubicBezTo>
                    <a:pt x="133" y="69"/>
                    <a:pt x="151" y="72"/>
                    <a:pt x="160" y="82"/>
                  </a:cubicBezTo>
                  <a:cubicBezTo>
                    <a:pt x="169" y="92"/>
                    <a:pt x="174" y="114"/>
                    <a:pt x="175" y="129"/>
                  </a:cubicBezTo>
                  <a:cubicBezTo>
                    <a:pt x="176" y="144"/>
                    <a:pt x="174" y="160"/>
                    <a:pt x="164" y="171"/>
                  </a:cubicBezTo>
                  <a:cubicBezTo>
                    <a:pt x="154" y="182"/>
                    <a:pt x="133" y="194"/>
                    <a:pt x="116" y="195"/>
                  </a:cubicBezTo>
                  <a:cubicBezTo>
                    <a:pt x="99" y="196"/>
                    <a:pt x="74" y="193"/>
                    <a:pt x="61" y="180"/>
                  </a:cubicBezTo>
                  <a:cubicBezTo>
                    <a:pt x="48" y="167"/>
                    <a:pt x="38" y="138"/>
                    <a:pt x="40" y="117"/>
                  </a:cubicBezTo>
                  <a:cubicBezTo>
                    <a:pt x="42" y="96"/>
                    <a:pt x="55" y="65"/>
                    <a:pt x="73" y="52"/>
                  </a:cubicBezTo>
                  <a:cubicBezTo>
                    <a:pt x="91" y="39"/>
                    <a:pt x="128" y="34"/>
                    <a:pt x="148" y="39"/>
                  </a:cubicBezTo>
                  <a:cubicBezTo>
                    <a:pt x="168" y="44"/>
                    <a:pt x="186" y="62"/>
                    <a:pt x="196" y="82"/>
                  </a:cubicBezTo>
                  <a:cubicBezTo>
                    <a:pt x="206" y="102"/>
                    <a:pt x="212" y="138"/>
                    <a:pt x="206" y="160"/>
                  </a:cubicBezTo>
                  <a:cubicBezTo>
                    <a:pt x="200" y="182"/>
                    <a:pt x="179" y="206"/>
                    <a:pt x="158" y="217"/>
                  </a:cubicBezTo>
                  <a:cubicBezTo>
                    <a:pt x="137" y="228"/>
                    <a:pt x="103" y="230"/>
                    <a:pt x="81" y="225"/>
                  </a:cubicBezTo>
                  <a:cubicBezTo>
                    <a:pt x="59" y="220"/>
                    <a:pt x="37" y="205"/>
                    <a:pt x="24" y="187"/>
                  </a:cubicBezTo>
                  <a:cubicBezTo>
                    <a:pt x="11" y="169"/>
                    <a:pt x="0" y="138"/>
                    <a:pt x="1" y="114"/>
                  </a:cubicBezTo>
                  <a:cubicBezTo>
                    <a:pt x="2" y="90"/>
                    <a:pt x="15" y="61"/>
                    <a:pt x="31" y="43"/>
                  </a:cubicBezTo>
                  <a:cubicBezTo>
                    <a:pt x="47" y="25"/>
                    <a:pt x="71" y="8"/>
                    <a:pt x="98" y="4"/>
                  </a:cubicBezTo>
                  <a:cubicBezTo>
                    <a:pt x="125" y="0"/>
                    <a:pt x="170" y="6"/>
                    <a:pt x="195" y="21"/>
                  </a:cubicBezTo>
                  <a:cubicBezTo>
                    <a:pt x="220" y="36"/>
                    <a:pt x="238" y="70"/>
                    <a:pt x="247" y="93"/>
                  </a:cubicBezTo>
                  <a:cubicBezTo>
                    <a:pt x="256" y="116"/>
                    <a:pt x="255" y="139"/>
                    <a:pt x="248" y="162"/>
                  </a:cubicBezTo>
                  <a:cubicBezTo>
                    <a:pt x="241" y="185"/>
                    <a:pt x="223" y="215"/>
                    <a:pt x="207" y="231"/>
                  </a:cubicBezTo>
                  <a:cubicBezTo>
                    <a:pt x="191" y="247"/>
                    <a:pt x="168" y="253"/>
                    <a:pt x="151" y="259"/>
                  </a:cubicBezTo>
                  <a:lnTo>
                    <a:pt x="103" y="267"/>
                  </a:lnTo>
                  <a:lnTo>
                    <a:pt x="104" y="417"/>
                  </a:lnTo>
                </a:path>
              </a:pathLst>
            </a:custGeom>
            <a:noFill/>
            <a:ln w="19050" cap="flat" cmpd="sng">
              <a:solidFill>
                <a:srgbClr val="07013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897" name="Freeform 81">
              <a:extLst>
                <a:ext uri="{FF2B5EF4-FFF2-40B4-BE49-F238E27FC236}">
                  <a16:creationId xmlns:a16="http://schemas.microsoft.com/office/drawing/2014/main" id="{8B6914A1-0682-4B83-9579-73486489720E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770" y="1356"/>
              <a:ext cx="256" cy="417"/>
            </a:xfrm>
            <a:custGeom>
              <a:avLst/>
              <a:gdLst>
                <a:gd name="T0" fmla="*/ 113 w 256"/>
                <a:gd name="T1" fmla="*/ 121 h 417"/>
                <a:gd name="T2" fmla="*/ 118 w 256"/>
                <a:gd name="T3" fmla="*/ 106 h 417"/>
                <a:gd name="T4" fmla="*/ 137 w 256"/>
                <a:gd name="T5" fmla="*/ 109 h 417"/>
                <a:gd name="T6" fmla="*/ 143 w 256"/>
                <a:gd name="T7" fmla="*/ 133 h 417"/>
                <a:gd name="T8" fmla="*/ 133 w 256"/>
                <a:gd name="T9" fmla="*/ 153 h 417"/>
                <a:gd name="T10" fmla="*/ 97 w 256"/>
                <a:gd name="T11" fmla="*/ 156 h 417"/>
                <a:gd name="T12" fmla="*/ 77 w 256"/>
                <a:gd name="T13" fmla="*/ 123 h 417"/>
                <a:gd name="T14" fmla="*/ 89 w 256"/>
                <a:gd name="T15" fmla="*/ 84 h 417"/>
                <a:gd name="T16" fmla="*/ 121 w 256"/>
                <a:gd name="T17" fmla="*/ 69 h 417"/>
                <a:gd name="T18" fmla="*/ 160 w 256"/>
                <a:gd name="T19" fmla="*/ 82 h 417"/>
                <a:gd name="T20" fmla="*/ 175 w 256"/>
                <a:gd name="T21" fmla="*/ 129 h 417"/>
                <a:gd name="T22" fmla="*/ 164 w 256"/>
                <a:gd name="T23" fmla="*/ 171 h 417"/>
                <a:gd name="T24" fmla="*/ 116 w 256"/>
                <a:gd name="T25" fmla="*/ 195 h 417"/>
                <a:gd name="T26" fmla="*/ 61 w 256"/>
                <a:gd name="T27" fmla="*/ 180 h 417"/>
                <a:gd name="T28" fmla="*/ 40 w 256"/>
                <a:gd name="T29" fmla="*/ 117 h 417"/>
                <a:gd name="T30" fmla="*/ 73 w 256"/>
                <a:gd name="T31" fmla="*/ 52 h 417"/>
                <a:gd name="T32" fmla="*/ 148 w 256"/>
                <a:gd name="T33" fmla="*/ 39 h 417"/>
                <a:gd name="T34" fmla="*/ 196 w 256"/>
                <a:gd name="T35" fmla="*/ 82 h 417"/>
                <a:gd name="T36" fmla="*/ 206 w 256"/>
                <a:gd name="T37" fmla="*/ 160 h 417"/>
                <a:gd name="T38" fmla="*/ 158 w 256"/>
                <a:gd name="T39" fmla="*/ 217 h 417"/>
                <a:gd name="T40" fmla="*/ 81 w 256"/>
                <a:gd name="T41" fmla="*/ 225 h 417"/>
                <a:gd name="T42" fmla="*/ 24 w 256"/>
                <a:gd name="T43" fmla="*/ 187 h 417"/>
                <a:gd name="T44" fmla="*/ 1 w 256"/>
                <a:gd name="T45" fmla="*/ 114 h 417"/>
                <a:gd name="T46" fmla="*/ 31 w 256"/>
                <a:gd name="T47" fmla="*/ 43 h 417"/>
                <a:gd name="T48" fmla="*/ 98 w 256"/>
                <a:gd name="T49" fmla="*/ 4 h 417"/>
                <a:gd name="T50" fmla="*/ 195 w 256"/>
                <a:gd name="T51" fmla="*/ 21 h 417"/>
                <a:gd name="T52" fmla="*/ 247 w 256"/>
                <a:gd name="T53" fmla="*/ 93 h 417"/>
                <a:gd name="T54" fmla="*/ 248 w 256"/>
                <a:gd name="T55" fmla="*/ 162 h 417"/>
                <a:gd name="T56" fmla="*/ 207 w 256"/>
                <a:gd name="T57" fmla="*/ 231 h 417"/>
                <a:gd name="T58" fmla="*/ 151 w 256"/>
                <a:gd name="T59" fmla="*/ 259 h 417"/>
                <a:gd name="T60" fmla="*/ 103 w 256"/>
                <a:gd name="T61" fmla="*/ 267 h 417"/>
                <a:gd name="T62" fmla="*/ 104 w 256"/>
                <a:gd name="T63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56" h="417">
                  <a:moveTo>
                    <a:pt x="113" y="121"/>
                  </a:moveTo>
                  <a:cubicBezTo>
                    <a:pt x="113" y="114"/>
                    <a:pt x="114" y="108"/>
                    <a:pt x="118" y="106"/>
                  </a:cubicBezTo>
                  <a:cubicBezTo>
                    <a:pt x="122" y="104"/>
                    <a:pt x="133" y="105"/>
                    <a:pt x="137" y="109"/>
                  </a:cubicBezTo>
                  <a:cubicBezTo>
                    <a:pt x="141" y="113"/>
                    <a:pt x="144" y="126"/>
                    <a:pt x="143" y="133"/>
                  </a:cubicBezTo>
                  <a:cubicBezTo>
                    <a:pt x="142" y="140"/>
                    <a:pt x="141" y="149"/>
                    <a:pt x="133" y="153"/>
                  </a:cubicBezTo>
                  <a:cubicBezTo>
                    <a:pt x="125" y="157"/>
                    <a:pt x="106" y="161"/>
                    <a:pt x="97" y="156"/>
                  </a:cubicBezTo>
                  <a:cubicBezTo>
                    <a:pt x="88" y="151"/>
                    <a:pt x="78" y="135"/>
                    <a:pt x="77" y="123"/>
                  </a:cubicBezTo>
                  <a:cubicBezTo>
                    <a:pt x="76" y="111"/>
                    <a:pt x="82" y="93"/>
                    <a:pt x="89" y="84"/>
                  </a:cubicBezTo>
                  <a:cubicBezTo>
                    <a:pt x="96" y="75"/>
                    <a:pt x="109" y="69"/>
                    <a:pt x="121" y="69"/>
                  </a:cubicBezTo>
                  <a:cubicBezTo>
                    <a:pt x="133" y="69"/>
                    <a:pt x="151" y="72"/>
                    <a:pt x="160" y="82"/>
                  </a:cubicBezTo>
                  <a:cubicBezTo>
                    <a:pt x="169" y="92"/>
                    <a:pt x="174" y="114"/>
                    <a:pt x="175" y="129"/>
                  </a:cubicBezTo>
                  <a:cubicBezTo>
                    <a:pt x="176" y="144"/>
                    <a:pt x="174" y="160"/>
                    <a:pt x="164" y="171"/>
                  </a:cubicBezTo>
                  <a:cubicBezTo>
                    <a:pt x="154" y="182"/>
                    <a:pt x="133" y="194"/>
                    <a:pt x="116" y="195"/>
                  </a:cubicBezTo>
                  <a:cubicBezTo>
                    <a:pt x="99" y="196"/>
                    <a:pt x="74" y="193"/>
                    <a:pt x="61" y="180"/>
                  </a:cubicBezTo>
                  <a:cubicBezTo>
                    <a:pt x="48" y="167"/>
                    <a:pt x="38" y="138"/>
                    <a:pt x="40" y="117"/>
                  </a:cubicBezTo>
                  <a:cubicBezTo>
                    <a:pt x="42" y="96"/>
                    <a:pt x="55" y="65"/>
                    <a:pt x="73" y="52"/>
                  </a:cubicBezTo>
                  <a:cubicBezTo>
                    <a:pt x="91" y="39"/>
                    <a:pt x="128" y="34"/>
                    <a:pt x="148" y="39"/>
                  </a:cubicBezTo>
                  <a:cubicBezTo>
                    <a:pt x="168" y="44"/>
                    <a:pt x="186" y="62"/>
                    <a:pt x="196" y="82"/>
                  </a:cubicBezTo>
                  <a:cubicBezTo>
                    <a:pt x="206" y="102"/>
                    <a:pt x="212" y="138"/>
                    <a:pt x="206" y="160"/>
                  </a:cubicBezTo>
                  <a:cubicBezTo>
                    <a:pt x="200" y="182"/>
                    <a:pt x="179" y="206"/>
                    <a:pt x="158" y="217"/>
                  </a:cubicBezTo>
                  <a:cubicBezTo>
                    <a:pt x="137" y="228"/>
                    <a:pt x="103" y="230"/>
                    <a:pt x="81" y="225"/>
                  </a:cubicBezTo>
                  <a:cubicBezTo>
                    <a:pt x="59" y="220"/>
                    <a:pt x="37" y="205"/>
                    <a:pt x="24" y="187"/>
                  </a:cubicBezTo>
                  <a:cubicBezTo>
                    <a:pt x="11" y="169"/>
                    <a:pt x="0" y="138"/>
                    <a:pt x="1" y="114"/>
                  </a:cubicBezTo>
                  <a:cubicBezTo>
                    <a:pt x="2" y="90"/>
                    <a:pt x="15" y="61"/>
                    <a:pt x="31" y="43"/>
                  </a:cubicBezTo>
                  <a:cubicBezTo>
                    <a:pt x="47" y="25"/>
                    <a:pt x="71" y="8"/>
                    <a:pt x="98" y="4"/>
                  </a:cubicBezTo>
                  <a:cubicBezTo>
                    <a:pt x="125" y="0"/>
                    <a:pt x="170" y="6"/>
                    <a:pt x="195" y="21"/>
                  </a:cubicBezTo>
                  <a:cubicBezTo>
                    <a:pt x="220" y="36"/>
                    <a:pt x="238" y="70"/>
                    <a:pt x="247" y="93"/>
                  </a:cubicBezTo>
                  <a:cubicBezTo>
                    <a:pt x="256" y="116"/>
                    <a:pt x="255" y="139"/>
                    <a:pt x="248" y="162"/>
                  </a:cubicBezTo>
                  <a:cubicBezTo>
                    <a:pt x="241" y="185"/>
                    <a:pt x="223" y="215"/>
                    <a:pt x="207" y="231"/>
                  </a:cubicBezTo>
                  <a:cubicBezTo>
                    <a:pt x="191" y="247"/>
                    <a:pt x="168" y="253"/>
                    <a:pt x="151" y="259"/>
                  </a:cubicBezTo>
                  <a:lnTo>
                    <a:pt x="103" y="267"/>
                  </a:lnTo>
                  <a:lnTo>
                    <a:pt x="104" y="417"/>
                  </a:lnTo>
                </a:path>
              </a:pathLst>
            </a:custGeom>
            <a:noFill/>
            <a:ln w="19050" cap="flat" cmpd="sng">
              <a:solidFill>
                <a:srgbClr val="07013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34898" name="Group 82">
              <a:extLst>
                <a:ext uri="{FF2B5EF4-FFF2-40B4-BE49-F238E27FC236}">
                  <a16:creationId xmlns:a16="http://schemas.microsoft.com/office/drawing/2014/main" id="{7D25B6E4-54D6-470A-82ED-0348722903D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09" y="1384"/>
              <a:ext cx="2389" cy="1668"/>
              <a:chOff x="3009" y="1384"/>
              <a:chExt cx="2389" cy="1668"/>
            </a:xfrm>
          </p:grpSpPr>
          <p:sp>
            <p:nvSpPr>
              <p:cNvPr id="34899" name="Line 83">
                <a:extLst>
                  <a:ext uri="{FF2B5EF4-FFF2-40B4-BE49-F238E27FC236}">
                    <a16:creationId xmlns:a16="http://schemas.microsoft.com/office/drawing/2014/main" id="{2A89C58C-BB1A-4F77-B6A8-29D0A9C372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04" y="2222"/>
                <a:ext cx="2009" cy="0"/>
              </a:xfrm>
              <a:prstGeom prst="line">
                <a:avLst/>
              </a:prstGeom>
              <a:noFill/>
              <a:ln w="12700">
                <a:solidFill>
                  <a:srgbClr val="5F5F5F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900" name="Line 84">
                <a:extLst>
                  <a:ext uri="{FF2B5EF4-FFF2-40B4-BE49-F238E27FC236}">
                    <a16:creationId xmlns:a16="http://schemas.microsoft.com/office/drawing/2014/main" id="{440F5A12-5A45-4785-A80C-5343929119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6" y="2604"/>
                <a:ext cx="2009" cy="0"/>
              </a:xfrm>
              <a:prstGeom prst="line">
                <a:avLst/>
              </a:prstGeom>
              <a:noFill/>
              <a:ln w="12700">
                <a:solidFill>
                  <a:srgbClr val="5F5F5F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901" name="Line 85">
                <a:extLst>
                  <a:ext uri="{FF2B5EF4-FFF2-40B4-BE49-F238E27FC236}">
                    <a16:creationId xmlns:a16="http://schemas.microsoft.com/office/drawing/2014/main" id="{7E6DCFA9-BECA-4CA7-9305-9AAF527797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89" y="1384"/>
                <a:ext cx="2009" cy="0"/>
              </a:xfrm>
              <a:prstGeom prst="line">
                <a:avLst/>
              </a:prstGeom>
              <a:noFill/>
              <a:ln w="12700">
                <a:solidFill>
                  <a:srgbClr val="5F5F5F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902" name="Line 86">
                <a:extLst>
                  <a:ext uri="{FF2B5EF4-FFF2-40B4-BE49-F238E27FC236}">
                    <a16:creationId xmlns:a16="http://schemas.microsoft.com/office/drawing/2014/main" id="{666A52F5-1D81-4C8B-BA0C-D1D561DE90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06" y="1612"/>
                <a:ext cx="2009" cy="0"/>
              </a:xfrm>
              <a:prstGeom prst="line">
                <a:avLst/>
              </a:prstGeom>
              <a:noFill/>
              <a:ln w="12700">
                <a:solidFill>
                  <a:srgbClr val="5F5F5F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903" name="Line 87">
                <a:extLst>
                  <a:ext uri="{FF2B5EF4-FFF2-40B4-BE49-F238E27FC236}">
                    <a16:creationId xmlns:a16="http://schemas.microsoft.com/office/drawing/2014/main" id="{09A6B6F9-1380-4743-85AF-4EFF70454B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12" y="1832"/>
                <a:ext cx="2009" cy="0"/>
              </a:xfrm>
              <a:prstGeom prst="line">
                <a:avLst/>
              </a:prstGeom>
              <a:noFill/>
              <a:ln w="12700">
                <a:solidFill>
                  <a:srgbClr val="5F5F5F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904" name="Line 88">
                <a:extLst>
                  <a:ext uri="{FF2B5EF4-FFF2-40B4-BE49-F238E27FC236}">
                    <a16:creationId xmlns:a16="http://schemas.microsoft.com/office/drawing/2014/main" id="{7D30DA24-BD29-4CAF-83C9-4CB20B4D3C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11" y="2442"/>
                <a:ext cx="2008" cy="0"/>
              </a:xfrm>
              <a:prstGeom prst="line">
                <a:avLst/>
              </a:prstGeom>
              <a:noFill/>
              <a:ln w="12700">
                <a:solidFill>
                  <a:srgbClr val="5F5F5F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905" name="Line 89">
                <a:extLst>
                  <a:ext uri="{FF2B5EF4-FFF2-40B4-BE49-F238E27FC236}">
                    <a16:creationId xmlns:a16="http://schemas.microsoft.com/office/drawing/2014/main" id="{196A8030-0AEB-4E4A-B45F-A40D56F20D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03" y="2832"/>
                <a:ext cx="2008" cy="0"/>
              </a:xfrm>
              <a:prstGeom prst="line">
                <a:avLst/>
              </a:prstGeom>
              <a:noFill/>
              <a:ln w="12700">
                <a:solidFill>
                  <a:srgbClr val="5F5F5F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906" name="Line 90">
                <a:extLst>
                  <a:ext uri="{FF2B5EF4-FFF2-40B4-BE49-F238E27FC236}">
                    <a16:creationId xmlns:a16="http://schemas.microsoft.com/office/drawing/2014/main" id="{F15156B4-5AF2-4E5C-AEB9-F7CC0C2963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09" y="3052"/>
                <a:ext cx="2009" cy="0"/>
              </a:xfrm>
              <a:prstGeom prst="line">
                <a:avLst/>
              </a:prstGeom>
              <a:noFill/>
              <a:ln w="12700">
                <a:solidFill>
                  <a:srgbClr val="5F5F5F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graphicFrame>
        <p:nvGraphicFramePr>
          <p:cNvPr id="34907" name="Object 91">
            <a:extLst>
              <a:ext uri="{FF2B5EF4-FFF2-40B4-BE49-F238E27FC236}">
                <a16:creationId xmlns:a16="http://schemas.microsoft.com/office/drawing/2014/main" id="{7AA30525-F57E-48D9-A8F4-4368257D914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05138" y="4489450"/>
          <a:ext cx="46672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a" r:id="rId3" imgW="164880" imgH="164880" progId="Equation.3">
                  <p:embed/>
                </p:oleObj>
              </mc:Choice>
              <mc:Fallback>
                <p:oleObj name="Rovnica" r:id="rId3" imgW="164880" imgH="164880" progId="Equation.3">
                  <p:embed/>
                  <p:pic>
                    <p:nvPicPr>
                      <p:cNvPr id="0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5138" y="4489450"/>
                        <a:ext cx="466725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908" name="Object 92">
            <a:extLst>
              <a:ext uri="{FF2B5EF4-FFF2-40B4-BE49-F238E27FC236}">
                <a16:creationId xmlns:a16="http://schemas.microsoft.com/office/drawing/2014/main" id="{C020DDF4-87C8-4C0D-A4FC-117E8011794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19138" y="2468563"/>
          <a:ext cx="73660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279360" imgH="164880" progId="Equation.3">
                  <p:embed/>
                </p:oleObj>
              </mc:Choice>
              <mc:Fallback>
                <p:oleObj name="Rovnice" r:id="rId5" imgW="279360" imgH="164880" progId="Equation.3">
                  <p:embed/>
                  <p:pic>
                    <p:nvPicPr>
                      <p:cNvPr id="0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138" y="2468563"/>
                        <a:ext cx="736600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909" name="Rectangle 93">
            <a:extLst>
              <a:ext uri="{FF2B5EF4-FFF2-40B4-BE49-F238E27FC236}">
                <a16:creationId xmlns:a16="http://schemas.microsoft.com/office/drawing/2014/main" id="{66149155-3480-41AB-ACAC-03146BFEEB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5719763"/>
            <a:ext cx="8575675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1600" tIns="46038" rIns="21600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100"/>
              <a:t>Průchodem proudu cívkou ji dvojice magnetických sil</a:t>
            </a:r>
          </a:p>
          <a:p>
            <a:r>
              <a:rPr lang="sk-SK" altLang="cs-CZ" sz="3100"/>
              <a:t>otočí. Výchylka závisí na směru proudu v cívce.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48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48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4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4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4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4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4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4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348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4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49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49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09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4" name="Picture 4">
            <a:extLst>
              <a:ext uri="{FF2B5EF4-FFF2-40B4-BE49-F238E27FC236}">
                <a16:creationId xmlns:a16="http://schemas.microsoft.com/office/drawing/2014/main" id="{98A42FB6-3FBA-41B6-A5DE-2891DD7B78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835" y="1214438"/>
            <a:ext cx="3152775" cy="488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65" name="Text Box 5">
            <a:extLst>
              <a:ext uri="{FF2B5EF4-FFF2-40B4-BE49-F238E27FC236}">
                <a16:creationId xmlns:a16="http://schemas.microsoft.com/office/drawing/2014/main" id="{85066829-28CE-434E-86FE-F838CCF5AA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625" y="115888"/>
            <a:ext cx="7646988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3300" dirty="0"/>
              <a:t>Elektromagnetický jeřáb se používá například na třídění železného šrotu.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F5FC96A1-2B8A-4CE4-9E84-1C4AC7C0BF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" y="130175"/>
            <a:ext cx="6045200" cy="59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300" dirty="0"/>
              <a:t>Magnetický záznam zvuku, obrazu</a:t>
            </a:r>
          </a:p>
        </p:txBody>
      </p:sp>
      <p:sp>
        <p:nvSpPr>
          <p:cNvPr id="28675" name="Text Box 3">
            <a:extLst>
              <a:ext uri="{FF2B5EF4-FFF2-40B4-BE49-F238E27FC236}">
                <a16:creationId xmlns:a16="http://schemas.microsoft.com/office/drawing/2014/main" id="{64422620-DA6B-4F97-9B68-DB70BAE943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635625"/>
            <a:ext cx="8474075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-"/>
            </a:pPr>
            <a:r>
              <a:rPr lang="sk-SK" altLang="cs-CZ" sz="3300"/>
              <a:t> na nemagnetické pásce je nanesená tenká vrstva</a:t>
            </a:r>
          </a:p>
          <a:p>
            <a:r>
              <a:rPr lang="sk-SK" altLang="cs-CZ" sz="3300"/>
              <a:t>  magnetického materiálu např. Fe</a:t>
            </a:r>
            <a:r>
              <a:rPr lang="sk-SK" altLang="cs-CZ" sz="3300" baseline="-25000"/>
              <a:t>2</a:t>
            </a:r>
            <a:r>
              <a:rPr lang="sk-SK" altLang="cs-CZ" sz="3300"/>
              <a:t>O</a:t>
            </a:r>
            <a:r>
              <a:rPr lang="sk-SK" altLang="cs-CZ" sz="3300" baseline="-25000"/>
              <a:t>3</a:t>
            </a:r>
            <a:r>
              <a:rPr lang="sk-SK" altLang="cs-CZ" sz="3300"/>
              <a:t> , CrO</a:t>
            </a:r>
            <a:r>
              <a:rPr lang="sk-SK" altLang="cs-CZ" sz="3300" baseline="-25000"/>
              <a:t>2 ...</a:t>
            </a:r>
            <a:r>
              <a:rPr lang="sk-SK" altLang="cs-CZ" sz="3300"/>
              <a:t>   </a:t>
            </a:r>
          </a:p>
        </p:txBody>
      </p:sp>
      <p:grpSp>
        <p:nvGrpSpPr>
          <p:cNvPr id="28733" name="Group 61">
            <a:extLst>
              <a:ext uri="{FF2B5EF4-FFF2-40B4-BE49-F238E27FC236}">
                <a16:creationId xmlns:a16="http://schemas.microsoft.com/office/drawing/2014/main" id="{3AED41D7-3A31-4BFE-82F7-702A82EF2BED}"/>
              </a:ext>
            </a:extLst>
          </p:cNvPr>
          <p:cNvGrpSpPr>
            <a:grpSpLocks/>
          </p:cNvGrpSpPr>
          <p:nvPr/>
        </p:nvGrpSpPr>
        <p:grpSpPr bwMode="auto">
          <a:xfrm rot="-1460312">
            <a:off x="588963" y="2895600"/>
            <a:ext cx="2517775" cy="1482725"/>
            <a:chOff x="345" y="1376"/>
            <a:chExt cx="1681" cy="1045"/>
          </a:xfrm>
        </p:grpSpPr>
        <p:grpSp>
          <p:nvGrpSpPr>
            <p:cNvPr id="28686" name="Group 14">
              <a:extLst>
                <a:ext uri="{FF2B5EF4-FFF2-40B4-BE49-F238E27FC236}">
                  <a16:creationId xmlns:a16="http://schemas.microsoft.com/office/drawing/2014/main" id="{91E27524-FDD4-4822-8290-32F557E29A8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5" y="1376"/>
              <a:ext cx="1681" cy="1045"/>
              <a:chOff x="345" y="1376"/>
              <a:chExt cx="1681" cy="1045"/>
            </a:xfrm>
          </p:grpSpPr>
          <p:grpSp>
            <p:nvGrpSpPr>
              <p:cNvPr id="28683" name="Group 11">
                <a:extLst>
                  <a:ext uri="{FF2B5EF4-FFF2-40B4-BE49-F238E27FC236}">
                    <a16:creationId xmlns:a16="http://schemas.microsoft.com/office/drawing/2014/main" id="{263C9430-FA10-46A0-95A9-F4585E5C8A1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64" y="1376"/>
                <a:ext cx="1646" cy="1045"/>
                <a:chOff x="364" y="1376"/>
                <a:chExt cx="1646" cy="1045"/>
              </a:xfrm>
            </p:grpSpPr>
            <p:sp>
              <p:nvSpPr>
                <p:cNvPr id="28680" name="Rectangle 8">
                  <a:extLst>
                    <a:ext uri="{FF2B5EF4-FFF2-40B4-BE49-F238E27FC236}">
                      <a16:creationId xmlns:a16="http://schemas.microsoft.com/office/drawing/2014/main" id="{FB8A1DE3-F96F-4BDD-B63E-35AAD8BB0B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64" y="1544"/>
                  <a:ext cx="1646" cy="685"/>
                </a:xfrm>
                <a:prstGeom prst="rect">
                  <a:avLst/>
                </a:prstGeom>
                <a:solidFill>
                  <a:srgbClr val="000000"/>
                </a:solidFill>
                <a:ln w="793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8681" name="AutoShape 9">
                  <a:extLst>
                    <a:ext uri="{FF2B5EF4-FFF2-40B4-BE49-F238E27FC236}">
                      <a16:creationId xmlns:a16="http://schemas.microsoft.com/office/drawing/2014/main" id="{C994D084-C2B4-4906-8131-6F95BA898D3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64" y="1376"/>
                  <a:ext cx="1646" cy="220"/>
                </a:xfrm>
                <a:prstGeom prst="roundRect">
                  <a:avLst>
                    <a:gd name="adj" fmla="val 12208"/>
                  </a:avLst>
                </a:prstGeom>
                <a:solidFill>
                  <a:srgbClr val="000000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8682" name="AutoShape 10">
                  <a:extLst>
                    <a:ext uri="{FF2B5EF4-FFF2-40B4-BE49-F238E27FC236}">
                      <a16:creationId xmlns:a16="http://schemas.microsoft.com/office/drawing/2014/main" id="{866C0778-CC7A-4882-A452-8D25D562B9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64" y="2201"/>
                  <a:ext cx="1646" cy="220"/>
                </a:xfrm>
                <a:prstGeom prst="roundRect">
                  <a:avLst>
                    <a:gd name="adj" fmla="val 12208"/>
                  </a:avLst>
                </a:prstGeom>
                <a:solidFill>
                  <a:srgbClr val="000000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28684" name="Rectangle 12">
                <a:extLst>
                  <a:ext uri="{FF2B5EF4-FFF2-40B4-BE49-F238E27FC236}">
                    <a16:creationId xmlns:a16="http://schemas.microsoft.com/office/drawing/2014/main" id="{CBD6F233-399C-43FE-8A33-6CAF093E37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" y="2141"/>
                <a:ext cx="24" cy="241"/>
              </a:xfrm>
              <a:prstGeom prst="rect">
                <a:avLst/>
              </a:prstGeom>
              <a:solidFill>
                <a:srgbClr val="000000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685" name="Rectangle 13">
                <a:extLst>
                  <a:ext uri="{FF2B5EF4-FFF2-40B4-BE49-F238E27FC236}">
                    <a16:creationId xmlns:a16="http://schemas.microsoft.com/office/drawing/2014/main" id="{14D48673-CCD5-476A-B083-EED5078780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01" y="2145"/>
                <a:ext cx="25" cy="241"/>
              </a:xfrm>
              <a:prstGeom prst="rect">
                <a:avLst/>
              </a:prstGeom>
              <a:solidFill>
                <a:srgbClr val="000000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28695" name="Group 23">
              <a:extLst>
                <a:ext uri="{FF2B5EF4-FFF2-40B4-BE49-F238E27FC236}">
                  <a16:creationId xmlns:a16="http://schemas.microsoft.com/office/drawing/2014/main" id="{15DBFF6F-07EA-4E75-9B85-8E3AA3484C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6" y="2233"/>
              <a:ext cx="1013" cy="187"/>
              <a:chOff x="686" y="2233"/>
              <a:chExt cx="1013" cy="187"/>
            </a:xfrm>
          </p:grpSpPr>
          <p:sp>
            <p:nvSpPr>
              <p:cNvPr id="28687" name="Freeform 15">
                <a:extLst>
                  <a:ext uri="{FF2B5EF4-FFF2-40B4-BE49-F238E27FC236}">
                    <a16:creationId xmlns:a16="http://schemas.microsoft.com/office/drawing/2014/main" id="{355F7D19-C29A-4C4C-A9A9-F774E93064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6" y="2233"/>
                <a:ext cx="1013" cy="187"/>
              </a:xfrm>
              <a:custGeom>
                <a:avLst/>
                <a:gdLst>
                  <a:gd name="T0" fmla="*/ 328 w 2025"/>
                  <a:gd name="T1" fmla="*/ 0 h 375"/>
                  <a:gd name="T2" fmla="*/ 0 w 2025"/>
                  <a:gd name="T3" fmla="*/ 375 h 375"/>
                  <a:gd name="T4" fmla="*/ 2025 w 2025"/>
                  <a:gd name="T5" fmla="*/ 375 h 375"/>
                  <a:gd name="T6" fmla="*/ 1735 w 2025"/>
                  <a:gd name="T7" fmla="*/ 0 h 375"/>
                  <a:gd name="T8" fmla="*/ 328 w 2025"/>
                  <a:gd name="T9" fmla="*/ 0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25" h="375">
                    <a:moveTo>
                      <a:pt x="328" y="0"/>
                    </a:moveTo>
                    <a:lnTo>
                      <a:pt x="0" y="375"/>
                    </a:lnTo>
                    <a:lnTo>
                      <a:pt x="2025" y="375"/>
                    </a:lnTo>
                    <a:lnTo>
                      <a:pt x="1735" y="0"/>
                    </a:lnTo>
                    <a:lnTo>
                      <a:pt x="328" y="0"/>
                    </a:lnTo>
                    <a:close/>
                  </a:path>
                </a:pathLst>
              </a:custGeom>
              <a:solidFill>
                <a:srgbClr val="3F3F3F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28694" name="Group 22">
                <a:extLst>
                  <a:ext uri="{FF2B5EF4-FFF2-40B4-BE49-F238E27FC236}">
                    <a16:creationId xmlns:a16="http://schemas.microsoft.com/office/drawing/2014/main" id="{F2F8615B-9D9E-4980-811D-EDE1E270A71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67" y="2322"/>
                <a:ext cx="676" cy="68"/>
                <a:chOff x="867" y="2322"/>
                <a:chExt cx="676" cy="68"/>
              </a:xfrm>
            </p:grpSpPr>
            <p:grpSp>
              <p:nvGrpSpPr>
                <p:cNvPr id="28690" name="Group 18">
                  <a:extLst>
                    <a:ext uri="{FF2B5EF4-FFF2-40B4-BE49-F238E27FC236}">
                      <a16:creationId xmlns:a16="http://schemas.microsoft.com/office/drawing/2014/main" id="{0D56137D-18F3-403B-AB1A-ED992FBBF1E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67" y="2322"/>
                  <a:ext cx="162" cy="68"/>
                  <a:chOff x="867" y="2322"/>
                  <a:chExt cx="162" cy="68"/>
                </a:xfrm>
              </p:grpSpPr>
              <p:sp>
                <p:nvSpPr>
                  <p:cNvPr id="28688" name="Oval 16">
                    <a:extLst>
                      <a:ext uri="{FF2B5EF4-FFF2-40B4-BE49-F238E27FC236}">
                        <a16:creationId xmlns:a16="http://schemas.microsoft.com/office/drawing/2014/main" id="{5DDDB7CD-EA39-4279-B584-F85F680A152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67" y="2350"/>
                    <a:ext cx="44" cy="40"/>
                  </a:xfrm>
                  <a:prstGeom prst="ellipse">
                    <a:avLst/>
                  </a:prstGeom>
                  <a:solidFill>
                    <a:srgbClr val="000000"/>
                  </a:solidFill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8689" name="Oval 17">
                    <a:extLst>
                      <a:ext uri="{FF2B5EF4-FFF2-40B4-BE49-F238E27FC236}">
                        <a16:creationId xmlns:a16="http://schemas.microsoft.com/office/drawing/2014/main" id="{F19256B4-ED41-4125-B2EF-1500C138D97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985" y="2322"/>
                    <a:ext cx="44" cy="4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cs-CZ"/>
                  </a:p>
                </p:txBody>
              </p:sp>
            </p:grpSp>
            <p:grpSp>
              <p:nvGrpSpPr>
                <p:cNvPr id="28693" name="Group 21">
                  <a:extLst>
                    <a:ext uri="{FF2B5EF4-FFF2-40B4-BE49-F238E27FC236}">
                      <a16:creationId xmlns:a16="http://schemas.microsoft.com/office/drawing/2014/main" id="{9EC9AF15-3E34-4752-968B-71DC13C861C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381" y="2322"/>
                  <a:ext cx="162" cy="68"/>
                  <a:chOff x="1381" y="2322"/>
                  <a:chExt cx="162" cy="68"/>
                </a:xfrm>
              </p:grpSpPr>
              <p:sp>
                <p:nvSpPr>
                  <p:cNvPr id="28691" name="Oval 19">
                    <a:extLst>
                      <a:ext uri="{FF2B5EF4-FFF2-40B4-BE49-F238E27FC236}">
                        <a16:creationId xmlns:a16="http://schemas.microsoft.com/office/drawing/2014/main" id="{AEF39A4C-CCBD-42DF-9A38-343A5EE7941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498" y="2350"/>
                    <a:ext cx="45" cy="40"/>
                  </a:xfrm>
                  <a:prstGeom prst="ellipse">
                    <a:avLst/>
                  </a:prstGeom>
                  <a:solidFill>
                    <a:srgbClr val="000000"/>
                  </a:solidFill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8692" name="Oval 20">
                    <a:extLst>
                      <a:ext uri="{FF2B5EF4-FFF2-40B4-BE49-F238E27FC236}">
                        <a16:creationId xmlns:a16="http://schemas.microsoft.com/office/drawing/2014/main" id="{0FA5C912-B12B-451B-B015-0EE7BCC9463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381" y="2322"/>
                    <a:ext cx="44" cy="41"/>
                  </a:xfrm>
                  <a:prstGeom prst="ellipse">
                    <a:avLst/>
                  </a:prstGeom>
                  <a:solidFill>
                    <a:srgbClr val="000000"/>
                  </a:solidFill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cs-CZ"/>
                  </a:p>
                </p:txBody>
              </p:sp>
            </p:grpSp>
          </p:grpSp>
        </p:grpSp>
        <p:sp>
          <p:nvSpPr>
            <p:cNvPr id="28696" name="Rectangle 24">
              <a:extLst>
                <a:ext uri="{FF2B5EF4-FFF2-40B4-BE49-F238E27FC236}">
                  <a16:creationId xmlns:a16="http://schemas.microsoft.com/office/drawing/2014/main" id="{7CBC4ADA-D735-4930-A540-0630DEC1DA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" y="2259"/>
              <a:ext cx="162" cy="64"/>
            </a:xfrm>
            <a:prstGeom prst="rect">
              <a:avLst/>
            </a:prstGeom>
            <a:solidFill>
              <a:srgbClr val="7F3F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grpSp>
          <p:nvGrpSpPr>
            <p:cNvPr id="28699" name="Group 27">
              <a:extLst>
                <a:ext uri="{FF2B5EF4-FFF2-40B4-BE49-F238E27FC236}">
                  <a16:creationId xmlns:a16="http://schemas.microsoft.com/office/drawing/2014/main" id="{1ACEC063-4E04-40EF-A544-FC47F8BA08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8" y="1611"/>
              <a:ext cx="1458" cy="453"/>
              <a:chOff x="458" y="1611"/>
              <a:chExt cx="1458" cy="453"/>
            </a:xfrm>
          </p:grpSpPr>
          <p:sp>
            <p:nvSpPr>
              <p:cNvPr id="28697" name="Rectangle 25">
                <a:extLst>
                  <a:ext uri="{FF2B5EF4-FFF2-40B4-BE49-F238E27FC236}">
                    <a16:creationId xmlns:a16="http://schemas.microsoft.com/office/drawing/2014/main" id="{1EEE2AF7-D37D-4E87-91CA-0B54DE965F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" y="1611"/>
                <a:ext cx="1458" cy="453"/>
              </a:xfrm>
              <a:prstGeom prst="rect">
                <a:avLst/>
              </a:prstGeom>
              <a:solidFill>
                <a:srgbClr val="9F9F9F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698" name="Rectangle 26">
                <a:extLst>
                  <a:ext uri="{FF2B5EF4-FFF2-40B4-BE49-F238E27FC236}">
                    <a16:creationId xmlns:a16="http://schemas.microsoft.com/office/drawing/2014/main" id="{34DF71FB-F19D-4A4B-92BB-903F88EDB7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1" y="1633"/>
                <a:ext cx="1402" cy="402"/>
              </a:xfrm>
              <a:prstGeom prst="rect">
                <a:avLst/>
              </a:prstGeom>
              <a:solidFill>
                <a:srgbClr val="9F9F9F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28713" name="Group 41">
              <a:extLst>
                <a:ext uri="{FF2B5EF4-FFF2-40B4-BE49-F238E27FC236}">
                  <a16:creationId xmlns:a16="http://schemas.microsoft.com/office/drawing/2014/main" id="{0BFB077D-DF00-4911-913A-D9AB85C13F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3" y="1505"/>
              <a:ext cx="723" cy="661"/>
              <a:chOff x="443" y="1505"/>
              <a:chExt cx="723" cy="661"/>
            </a:xfrm>
          </p:grpSpPr>
          <p:sp>
            <p:nvSpPr>
              <p:cNvPr id="28700" name="Oval 28">
                <a:extLst>
                  <a:ext uri="{FF2B5EF4-FFF2-40B4-BE49-F238E27FC236}">
                    <a16:creationId xmlns:a16="http://schemas.microsoft.com/office/drawing/2014/main" id="{0BB86C9A-D725-4E88-BF07-368FBCBE6E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3" y="1505"/>
                <a:ext cx="723" cy="661"/>
              </a:xfrm>
              <a:prstGeom prst="ellipse">
                <a:avLst/>
              </a:prstGeom>
              <a:solidFill>
                <a:srgbClr val="000000"/>
              </a:solidFill>
              <a:ln w="79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28712" name="Group 40">
                <a:extLst>
                  <a:ext uri="{FF2B5EF4-FFF2-40B4-BE49-F238E27FC236}">
                    <a16:creationId xmlns:a16="http://schemas.microsoft.com/office/drawing/2014/main" id="{1BCCCCAD-0B36-4DF2-9552-F098A9F7EC7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78" y="1698"/>
                <a:ext cx="276" cy="276"/>
                <a:chOff x="678" y="1698"/>
                <a:chExt cx="276" cy="276"/>
              </a:xfrm>
            </p:grpSpPr>
            <p:sp>
              <p:nvSpPr>
                <p:cNvPr id="28701" name="Oval 29">
                  <a:extLst>
                    <a:ext uri="{FF2B5EF4-FFF2-40B4-BE49-F238E27FC236}">
                      <a16:creationId xmlns:a16="http://schemas.microsoft.com/office/drawing/2014/main" id="{713C9D2E-A721-44CF-9E13-2F236CF0BEF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78" y="1698"/>
                  <a:ext cx="276" cy="276"/>
                </a:xfrm>
                <a:prstGeom prst="ellipse">
                  <a:avLst/>
                </a:prstGeom>
                <a:solidFill>
                  <a:srgbClr val="C0C0C0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28711" name="Group 39">
                  <a:extLst>
                    <a:ext uri="{FF2B5EF4-FFF2-40B4-BE49-F238E27FC236}">
                      <a16:creationId xmlns:a16="http://schemas.microsoft.com/office/drawing/2014/main" id="{B0C016B2-DB57-4F26-9C2C-E751D2C3F3D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737" y="1757"/>
                  <a:ext cx="159" cy="158"/>
                  <a:chOff x="737" y="1757"/>
                  <a:chExt cx="159" cy="158"/>
                </a:xfrm>
              </p:grpSpPr>
              <p:sp>
                <p:nvSpPr>
                  <p:cNvPr id="28702" name="Oval 30">
                    <a:extLst>
                      <a:ext uri="{FF2B5EF4-FFF2-40B4-BE49-F238E27FC236}">
                        <a16:creationId xmlns:a16="http://schemas.microsoft.com/office/drawing/2014/main" id="{C3192B03-3963-4186-8A56-DA7DE2DB70F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37" y="1757"/>
                    <a:ext cx="159" cy="158"/>
                  </a:xfrm>
                  <a:prstGeom prst="ellipse">
                    <a:avLst/>
                  </a:prstGeom>
                  <a:solidFill>
                    <a:srgbClr val="FFFFFF"/>
                  </a:solidFill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8703" name="Line 31">
                    <a:extLst>
                      <a:ext uri="{FF2B5EF4-FFF2-40B4-BE49-F238E27FC236}">
                        <a16:creationId xmlns:a16="http://schemas.microsoft.com/office/drawing/2014/main" id="{00C6E051-9B49-4B0C-ABED-E346900B51A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17" y="1757"/>
                    <a:ext cx="1" cy="25"/>
                  </a:xfrm>
                  <a:prstGeom prst="line">
                    <a:avLst/>
                  </a:prstGeom>
                  <a:noFill/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8704" name="Line 32">
                    <a:extLst>
                      <a:ext uri="{FF2B5EF4-FFF2-40B4-BE49-F238E27FC236}">
                        <a16:creationId xmlns:a16="http://schemas.microsoft.com/office/drawing/2014/main" id="{7C610EE6-2547-477F-AB91-982AD7ED120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15" y="1890"/>
                    <a:ext cx="1" cy="23"/>
                  </a:xfrm>
                  <a:prstGeom prst="line">
                    <a:avLst/>
                  </a:prstGeom>
                  <a:noFill/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8705" name="Line 33">
                    <a:extLst>
                      <a:ext uri="{FF2B5EF4-FFF2-40B4-BE49-F238E27FC236}">
                        <a16:creationId xmlns:a16="http://schemas.microsoft.com/office/drawing/2014/main" id="{D8885A77-7EA6-42F8-824A-1A85D00FDD9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67" y="1834"/>
                    <a:ext cx="25" cy="1"/>
                  </a:xfrm>
                  <a:prstGeom prst="line">
                    <a:avLst/>
                  </a:prstGeom>
                  <a:noFill/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8706" name="Line 34">
                    <a:extLst>
                      <a:ext uri="{FF2B5EF4-FFF2-40B4-BE49-F238E27FC236}">
                        <a16:creationId xmlns:a16="http://schemas.microsoft.com/office/drawing/2014/main" id="{B8A723C5-F3C6-4BC5-940E-38A3E81E326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37" y="1836"/>
                    <a:ext cx="22" cy="1"/>
                  </a:xfrm>
                  <a:prstGeom prst="line">
                    <a:avLst/>
                  </a:prstGeom>
                  <a:noFill/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8707" name="Line 35">
                    <a:extLst>
                      <a:ext uri="{FF2B5EF4-FFF2-40B4-BE49-F238E27FC236}">
                        <a16:creationId xmlns:a16="http://schemas.microsoft.com/office/drawing/2014/main" id="{60B40870-E9A8-4FCF-9038-239F7D4D046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57" y="1876"/>
                    <a:ext cx="17" cy="11"/>
                  </a:xfrm>
                  <a:prstGeom prst="line">
                    <a:avLst/>
                  </a:prstGeom>
                  <a:noFill/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8708" name="Line 36">
                    <a:extLst>
                      <a:ext uri="{FF2B5EF4-FFF2-40B4-BE49-F238E27FC236}">
                        <a16:creationId xmlns:a16="http://schemas.microsoft.com/office/drawing/2014/main" id="{92CB7160-D530-4715-A790-D10BAAB9694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60" y="1869"/>
                    <a:ext cx="15" cy="14"/>
                  </a:xfrm>
                  <a:prstGeom prst="line">
                    <a:avLst/>
                  </a:prstGeom>
                  <a:noFill/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8709" name="Line 37">
                    <a:extLst>
                      <a:ext uri="{FF2B5EF4-FFF2-40B4-BE49-F238E27FC236}">
                        <a16:creationId xmlns:a16="http://schemas.microsoft.com/office/drawing/2014/main" id="{8D3349BA-16F2-4064-9D56-69FF459628D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58" y="1782"/>
                    <a:ext cx="11" cy="15"/>
                  </a:xfrm>
                  <a:prstGeom prst="line">
                    <a:avLst/>
                  </a:prstGeom>
                  <a:noFill/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8710" name="Line 38">
                    <a:extLst>
                      <a:ext uri="{FF2B5EF4-FFF2-40B4-BE49-F238E27FC236}">
                        <a16:creationId xmlns:a16="http://schemas.microsoft.com/office/drawing/2014/main" id="{78D8646E-AA7E-40EE-B11A-23B8C687E64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60" y="1782"/>
                    <a:ext cx="12" cy="12"/>
                  </a:xfrm>
                  <a:prstGeom prst="line">
                    <a:avLst/>
                  </a:prstGeom>
                  <a:noFill/>
                  <a:ln w="7938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</p:grpSp>
          </p:grpSp>
        </p:grpSp>
        <p:sp>
          <p:nvSpPr>
            <p:cNvPr id="28714" name="Oval 42">
              <a:extLst>
                <a:ext uri="{FF2B5EF4-FFF2-40B4-BE49-F238E27FC236}">
                  <a16:creationId xmlns:a16="http://schemas.microsoft.com/office/drawing/2014/main" id="{B12CD946-9276-4600-B592-16156B20DA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4" y="1694"/>
              <a:ext cx="284" cy="284"/>
            </a:xfrm>
            <a:prstGeom prst="ellipse">
              <a:avLst/>
            </a:prstGeom>
            <a:solidFill>
              <a:srgbClr val="000000"/>
            </a:solidFill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grpSp>
          <p:nvGrpSpPr>
            <p:cNvPr id="28719" name="Group 47">
              <a:extLst>
                <a:ext uri="{FF2B5EF4-FFF2-40B4-BE49-F238E27FC236}">
                  <a16:creationId xmlns:a16="http://schemas.microsoft.com/office/drawing/2014/main" id="{2C65F3DC-D1F7-410F-9F68-D53CDEE31A2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4" y="1407"/>
              <a:ext cx="1473" cy="127"/>
              <a:chOff x="454" y="1407"/>
              <a:chExt cx="1473" cy="127"/>
            </a:xfrm>
          </p:grpSpPr>
          <p:sp>
            <p:nvSpPr>
              <p:cNvPr id="28715" name="AutoShape 43">
                <a:extLst>
                  <a:ext uri="{FF2B5EF4-FFF2-40B4-BE49-F238E27FC236}">
                    <a16:creationId xmlns:a16="http://schemas.microsoft.com/office/drawing/2014/main" id="{B102971F-F6D2-40A9-B661-6C11B05417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" y="1407"/>
                <a:ext cx="1469" cy="127"/>
              </a:xfrm>
              <a:prstGeom prst="roundRect">
                <a:avLst>
                  <a:gd name="adj" fmla="val 12000"/>
                </a:avLst>
              </a:prstGeom>
              <a:solidFill>
                <a:srgbClr val="FFFFFF"/>
              </a:solidFill>
              <a:ln w="79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716" name="AutoShape 44">
                <a:extLst>
                  <a:ext uri="{FF2B5EF4-FFF2-40B4-BE49-F238E27FC236}">
                    <a16:creationId xmlns:a16="http://schemas.microsoft.com/office/drawing/2014/main" id="{391DEAA3-F849-43DB-8D3F-80CD6B1BCC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4" y="1407"/>
                <a:ext cx="119" cy="127"/>
              </a:xfrm>
              <a:prstGeom prst="roundRect">
                <a:avLst>
                  <a:gd name="adj" fmla="val 12764"/>
                </a:avLst>
              </a:prstGeom>
              <a:solidFill>
                <a:srgbClr val="7F3F00"/>
              </a:solidFill>
              <a:ln w="79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717" name="Line 45">
                <a:extLst>
                  <a:ext uri="{FF2B5EF4-FFF2-40B4-BE49-F238E27FC236}">
                    <a16:creationId xmlns:a16="http://schemas.microsoft.com/office/drawing/2014/main" id="{D6FF8BFB-CD67-4CAE-97E1-72D328A5F8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66" y="1435"/>
                <a:ext cx="1" cy="71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718" name="Line 46">
                <a:extLst>
                  <a:ext uri="{FF2B5EF4-FFF2-40B4-BE49-F238E27FC236}">
                    <a16:creationId xmlns:a16="http://schemas.microsoft.com/office/drawing/2014/main" id="{9DAF21BC-FE7F-4F64-BA16-88FB395D5A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33" y="1435"/>
                <a:ext cx="1" cy="71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28732" name="Group 60">
              <a:extLst>
                <a:ext uri="{FF2B5EF4-FFF2-40B4-BE49-F238E27FC236}">
                  <a16:creationId xmlns:a16="http://schemas.microsoft.com/office/drawing/2014/main" id="{3DBD5B80-9EEE-4B2B-8C01-709F2200EE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28" y="1698"/>
              <a:ext cx="385" cy="388"/>
              <a:chOff x="1428" y="1698"/>
              <a:chExt cx="385" cy="388"/>
            </a:xfrm>
          </p:grpSpPr>
          <p:sp>
            <p:nvSpPr>
              <p:cNvPr id="28720" name="Oval 48">
                <a:extLst>
                  <a:ext uri="{FF2B5EF4-FFF2-40B4-BE49-F238E27FC236}">
                    <a16:creationId xmlns:a16="http://schemas.microsoft.com/office/drawing/2014/main" id="{F95A9DDE-287C-4047-B370-F3FE230DD0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28" y="1698"/>
                <a:ext cx="276" cy="275"/>
              </a:xfrm>
              <a:prstGeom prst="ellipse">
                <a:avLst/>
              </a:prstGeom>
              <a:solidFill>
                <a:srgbClr val="C0C0C0"/>
              </a:solidFill>
              <a:ln w="333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28730" name="Group 58">
                <a:extLst>
                  <a:ext uri="{FF2B5EF4-FFF2-40B4-BE49-F238E27FC236}">
                    <a16:creationId xmlns:a16="http://schemas.microsoft.com/office/drawing/2014/main" id="{EF90DB27-092C-4BF4-91E6-04ABA0C993B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87" y="1757"/>
                <a:ext cx="158" cy="158"/>
                <a:chOff x="1487" y="1757"/>
                <a:chExt cx="158" cy="158"/>
              </a:xfrm>
            </p:grpSpPr>
            <p:sp>
              <p:nvSpPr>
                <p:cNvPr id="28721" name="Oval 49">
                  <a:extLst>
                    <a:ext uri="{FF2B5EF4-FFF2-40B4-BE49-F238E27FC236}">
                      <a16:creationId xmlns:a16="http://schemas.microsoft.com/office/drawing/2014/main" id="{543FF734-C6E8-49EC-9ADA-3FC2BC9583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87" y="1757"/>
                  <a:ext cx="158" cy="158"/>
                </a:xfrm>
                <a:prstGeom prst="ellipse">
                  <a:avLst/>
                </a:prstGeom>
                <a:solidFill>
                  <a:srgbClr val="FFFFFF"/>
                </a:solidFill>
                <a:ln w="7938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8722" name="Line 50">
                  <a:extLst>
                    <a:ext uri="{FF2B5EF4-FFF2-40B4-BE49-F238E27FC236}">
                      <a16:creationId xmlns:a16="http://schemas.microsoft.com/office/drawing/2014/main" id="{AA60F934-8F4D-49A8-A18E-3A93B78A071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66" y="1757"/>
                  <a:ext cx="1" cy="25"/>
                </a:xfrm>
                <a:prstGeom prst="line">
                  <a:avLst/>
                </a:prstGeom>
                <a:noFill/>
                <a:ln w="793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8723" name="Line 51">
                  <a:extLst>
                    <a:ext uri="{FF2B5EF4-FFF2-40B4-BE49-F238E27FC236}">
                      <a16:creationId xmlns:a16="http://schemas.microsoft.com/office/drawing/2014/main" id="{A335B072-F772-4E5C-9251-EF313CDA896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564" y="1890"/>
                  <a:ext cx="1" cy="23"/>
                </a:xfrm>
                <a:prstGeom prst="line">
                  <a:avLst/>
                </a:prstGeom>
                <a:noFill/>
                <a:ln w="793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8724" name="Line 52">
                  <a:extLst>
                    <a:ext uri="{FF2B5EF4-FFF2-40B4-BE49-F238E27FC236}">
                      <a16:creationId xmlns:a16="http://schemas.microsoft.com/office/drawing/2014/main" id="{0C6801DC-81CF-4C2E-91D1-1D35C1C4730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617" y="1834"/>
                  <a:ext cx="25" cy="1"/>
                </a:xfrm>
                <a:prstGeom prst="line">
                  <a:avLst/>
                </a:prstGeom>
                <a:noFill/>
                <a:ln w="793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8725" name="Line 53">
                  <a:extLst>
                    <a:ext uri="{FF2B5EF4-FFF2-40B4-BE49-F238E27FC236}">
                      <a16:creationId xmlns:a16="http://schemas.microsoft.com/office/drawing/2014/main" id="{03B9B87B-3AD3-4D6C-BE6A-F87CAACF15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487" y="1836"/>
                  <a:ext cx="22" cy="1"/>
                </a:xfrm>
                <a:prstGeom prst="line">
                  <a:avLst/>
                </a:prstGeom>
                <a:noFill/>
                <a:ln w="793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8726" name="Line 54">
                  <a:extLst>
                    <a:ext uri="{FF2B5EF4-FFF2-40B4-BE49-F238E27FC236}">
                      <a16:creationId xmlns:a16="http://schemas.microsoft.com/office/drawing/2014/main" id="{221D586A-3347-4B35-80B1-680E6BA73CB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507" y="1876"/>
                  <a:ext cx="16" cy="11"/>
                </a:xfrm>
                <a:prstGeom prst="line">
                  <a:avLst/>
                </a:prstGeom>
                <a:noFill/>
                <a:ln w="793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8727" name="Line 55">
                  <a:extLst>
                    <a:ext uri="{FF2B5EF4-FFF2-40B4-BE49-F238E27FC236}">
                      <a16:creationId xmlns:a16="http://schemas.microsoft.com/office/drawing/2014/main" id="{D039B2A5-BD0D-442C-A896-872781129DE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09" y="1869"/>
                  <a:ext cx="16" cy="14"/>
                </a:xfrm>
                <a:prstGeom prst="line">
                  <a:avLst/>
                </a:prstGeom>
                <a:noFill/>
                <a:ln w="793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8728" name="Line 56">
                  <a:extLst>
                    <a:ext uri="{FF2B5EF4-FFF2-40B4-BE49-F238E27FC236}">
                      <a16:creationId xmlns:a16="http://schemas.microsoft.com/office/drawing/2014/main" id="{FE33F00E-10BF-46C4-81A3-8B05D4811B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607" y="1782"/>
                  <a:ext cx="12" cy="15"/>
                </a:xfrm>
                <a:prstGeom prst="line">
                  <a:avLst/>
                </a:prstGeom>
                <a:noFill/>
                <a:ln w="793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8729" name="Line 57">
                  <a:extLst>
                    <a:ext uri="{FF2B5EF4-FFF2-40B4-BE49-F238E27FC236}">
                      <a16:creationId xmlns:a16="http://schemas.microsoft.com/office/drawing/2014/main" id="{0259A6D2-ADA3-49A3-89F8-A7A7B2B8E72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10" y="1782"/>
                  <a:ext cx="11" cy="12"/>
                </a:xfrm>
                <a:prstGeom prst="line">
                  <a:avLst/>
                </a:prstGeom>
                <a:noFill/>
                <a:ln w="793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28731" name="Freeform 59">
                <a:extLst>
                  <a:ext uri="{FF2B5EF4-FFF2-40B4-BE49-F238E27FC236}">
                    <a16:creationId xmlns:a16="http://schemas.microsoft.com/office/drawing/2014/main" id="{FADB0AC5-14D0-4EC3-B7B5-C087C9BFFE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96" y="1785"/>
                <a:ext cx="117" cy="301"/>
              </a:xfrm>
              <a:custGeom>
                <a:avLst/>
                <a:gdLst>
                  <a:gd name="T0" fmla="*/ 8 w 236"/>
                  <a:gd name="T1" fmla="*/ 0 h 602"/>
                  <a:gd name="T2" fmla="*/ 236 w 236"/>
                  <a:gd name="T3" fmla="*/ 600 h 602"/>
                  <a:gd name="T4" fmla="*/ 204 w 236"/>
                  <a:gd name="T5" fmla="*/ 602 h 602"/>
                  <a:gd name="T6" fmla="*/ 0 w 236"/>
                  <a:gd name="T7" fmla="*/ 73 h 602"/>
                  <a:gd name="T8" fmla="*/ 8 w 236"/>
                  <a:gd name="T9" fmla="*/ 0 h 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6" h="602">
                    <a:moveTo>
                      <a:pt x="8" y="0"/>
                    </a:moveTo>
                    <a:lnTo>
                      <a:pt x="236" y="600"/>
                    </a:lnTo>
                    <a:lnTo>
                      <a:pt x="204" y="602"/>
                    </a:lnTo>
                    <a:lnTo>
                      <a:pt x="0" y="73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</p:grpSp>
      <p:graphicFrame>
        <p:nvGraphicFramePr>
          <p:cNvPr id="28679" name="Object 7">
            <a:extLst>
              <a:ext uri="{FF2B5EF4-FFF2-40B4-BE49-F238E27FC236}">
                <a16:creationId xmlns:a16="http://schemas.microsoft.com/office/drawing/2014/main" id="{577A0DDB-1BF3-4727-9861-7B2A91C2595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44950" y="2181225"/>
          <a:ext cx="4608513" cy="267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Klip" r:id="rId4" imgW="4290480" imgH="2490480" progId="MS_ClipArt_Gallery.2">
                  <p:embed/>
                </p:oleObj>
              </mc:Choice>
              <mc:Fallback>
                <p:oleObj name="Klip" r:id="rId4" imgW="4290480" imgH="2490480" progId="MS_ClipArt_Gallery.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4950" y="2181225"/>
                        <a:ext cx="4608513" cy="267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28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28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 uiExpand="1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produktory Excursion SHX 6C - Ahifi.cz">
            <a:extLst>
              <a:ext uri="{FF2B5EF4-FFF2-40B4-BE49-F238E27FC236}">
                <a16:creationId xmlns:a16="http://schemas.microsoft.com/office/drawing/2014/main" id="{32746E68-4AFA-408F-B52B-0D9E7037BD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1409700"/>
            <a:ext cx="539115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C4956FE-1A65-4BD2-AFDA-0E27F59540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" y="130175"/>
            <a:ext cx="9048750" cy="110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300" dirty="0"/>
              <a:t>Reproduktor </a:t>
            </a:r>
            <a:r>
              <a:rPr lang="sk-SK" altLang="cs-CZ" sz="3300" dirty="0" err="1"/>
              <a:t>slouží</a:t>
            </a:r>
            <a:r>
              <a:rPr lang="sk-SK" altLang="cs-CZ" sz="3300" dirty="0"/>
              <a:t> k </a:t>
            </a:r>
            <a:r>
              <a:rPr lang="sk-SK" altLang="cs-CZ" sz="3300" dirty="0" err="1"/>
              <a:t>převádění</a:t>
            </a:r>
            <a:r>
              <a:rPr lang="sk-SK" altLang="cs-CZ" sz="3300" dirty="0"/>
              <a:t> elektrického signálu na akustický – zvuk. 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6EE48D93-C8BF-4C9A-8AE6-BD1E80F71C99}"/>
              </a:ext>
            </a:extLst>
          </p:cNvPr>
          <p:cNvSpPr txBox="1"/>
          <p:nvPr/>
        </p:nvSpPr>
        <p:spPr>
          <a:xfrm>
            <a:off x="808892" y="5448300"/>
            <a:ext cx="775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Pohyb magnetu v cívce s proudem se přenáší na tenkou papírovou blánu – membránu, která rozechvívá okolní vzduch, který přenáší zvuk. </a:t>
            </a:r>
          </a:p>
        </p:txBody>
      </p:sp>
    </p:spTree>
    <p:extLst>
      <p:ext uri="{BB962C8B-B14F-4D97-AF65-F5344CB8AC3E}">
        <p14:creationId xmlns:p14="http://schemas.microsoft.com/office/powerpoint/2010/main" val="1847864487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lektromagnetický zámek  GM207, RIGHT, 12V">
            <a:extLst>
              <a:ext uri="{FF2B5EF4-FFF2-40B4-BE49-F238E27FC236}">
                <a16:creationId xmlns:a16="http://schemas.microsoft.com/office/drawing/2014/main" id="{BE0043F3-B01A-4566-BFE8-4E525C99D9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869" y="3815862"/>
            <a:ext cx="26670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-lock BeFo 512 elektrický zámek">
            <a:extLst>
              <a:ext uri="{FF2B5EF4-FFF2-40B4-BE49-F238E27FC236}">
                <a16:creationId xmlns:a16="http://schemas.microsoft.com/office/drawing/2014/main" id="{13C616FF-70AD-4E06-A9BA-97F2EF9D5B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1944" y="199291"/>
            <a:ext cx="3552825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Vchodové dveře – Bezpečné bydlení">
            <a:extLst>
              <a:ext uri="{FF2B5EF4-FFF2-40B4-BE49-F238E27FC236}">
                <a16:creationId xmlns:a16="http://schemas.microsoft.com/office/drawing/2014/main" id="{EA9510B7-133F-46CE-A26C-35996F4F6E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377" y="3042138"/>
            <a:ext cx="4577392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0E8A8AFB-20E9-443B-B132-CFD928EBA01F}"/>
              </a:ext>
            </a:extLst>
          </p:cNvPr>
          <p:cNvSpPr txBox="1"/>
          <p:nvPr/>
        </p:nvSpPr>
        <p:spPr>
          <a:xfrm>
            <a:off x="349231" y="720970"/>
            <a:ext cx="44823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/>
              <a:t>Elektromagnetický zámek</a:t>
            </a:r>
          </a:p>
        </p:txBody>
      </p:sp>
    </p:spTree>
    <p:extLst>
      <p:ext uri="{BB962C8B-B14F-4D97-AF65-F5344CB8AC3E}">
        <p14:creationId xmlns:p14="http://schemas.microsoft.com/office/powerpoint/2010/main" val="71223900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8DB74CC-66DF-4BAD-9D43-6F9731199D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88" y="1562100"/>
            <a:ext cx="7777162" cy="311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300"/>
              <a:t>Magnetické materiály:</a:t>
            </a:r>
          </a:p>
          <a:p>
            <a:r>
              <a:rPr lang="sk-SK" altLang="cs-CZ" sz="3300"/>
              <a:t>1. Magneticky tvrdé:</a:t>
            </a:r>
          </a:p>
          <a:p>
            <a:r>
              <a:rPr lang="sk-SK" altLang="cs-CZ" sz="3300"/>
              <a:t>    - na výrobu permanentních magnetů.</a:t>
            </a:r>
          </a:p>
          <a:p>
            <a:r>
              <a:rPr lang="sk-SK" altLang="cs-CZ" sz="3300"/>
              <a:t>2. Magneticky měkké:</a:t>
            </a:r>
          </a:p>
          <a:p>
            <a:r>
              <a:rPr lang="sk-SK" altLang="cs-CZ" sz="3300"/>
              <a:t>    - zesílení magnetických polí cívek,</a:t>
            </a:r>
          </a:p>
          <a:p>
            <a:r>
              <a:rPr lang="sk-SK" altLang="cs-CZ" sz="3300"/>
              <a:t>    - pólové nástavce permanentních magnetů.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18BF471-FA34-480C-B08B-DF8F0341C891}"/>
              </a:ext>
            </a:extLst>
          </p:cNvPr>
          <p:cNvSpPr txBox="1"/>
          <p:nvPr/>
        </p:nvSpPr>
        <p:spPr>
          <a:xfrm>
            <a:off x="604911" y="562708"/>
            <a:ext cx="2024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Zapiš si do sešitu: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1C4F99DA-74C2-4C06-9F95-418EAEC93B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413" y="179388"/>
            <a:ext cx="7731125" cy="5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300"/>
              <a:t>V okolí cívky s proudem je magnetické pole:</a:t>
            </a:r>
            <a:endParaRPr lang="sk-SK" altLang="cs-CZ" sz="3300" b="1"/>
          </a:p>
        </p:txBody>
      </p:sp>
      <p:sp>
        <p:nvSpPr>
          <p:cNvPr id="37891" name="Arc 3">
            <a:extLst>
              <a:ext uri="{FF2B5EF4-FFF2-40B4-BE49-F238E27FC236}">
                <a16:creationId xmlns:a16="http://schemas.microsoft.com/office/drawing/2014/main" id="{5F0FD699-F3A6-4ECC-A483-00BFF233B56D}"/>
              </a:ext>
            </a:extLst>
          </p:cNvPr>
          <p:cNvSpPr>
            <a:spLocks/>
          </p:cNvSpPr>
          <p:nvPr/>
        </p:nvSpPr>
        <p:spPr bwMode="auto">
          <a:xfrm>
            <a:off x="3135313" y="2641600"/>
            <a:ext cx="344487" cy="931863"/>
          </a:xfrm>
          <a:custGeom>
            <a:avLst/>
            <a:gdLst>
              <a:gd name="G0" fmla="+- 0 0 0"/>
              <a:gd name="G1" fmla="+- 20609 0 0"/>
              <a:gd name="G2" fmla="+- 21600 0 0"/>
              <a:gd name="T0" fmla="*/ 6467 w 21600"/>
              <a:gd name="T1" fmla="*/ 0 h 42049"/>
              <a:gd name="T2" fmla="*/ 2623 w 21600"/>
              <a:gd name="T3" fmla="*/ 42049 h 42049"/>
              <a:gd name="T4" fmla="*/ 0 w 21600"/>
              <a:gd name="T5" fmla="*/ 20609 h 420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049" fill="none" extrusionOk="0">
                <a:moveTo>
                  <a:pt x="6467" y="-1"/>
                </a:moveTo>
                <a:cubicBezTo>
                  <a:pt x="15472" y="2825"/>
                  <a:pt x="21600" y="11170"/>
                  <a:pt x="21600" y="20609"/>
                </a:cubicBezTo>
                <a:cubicBezTo>
                  <a:pt x="21600" y="31523"/>
                  <a:pt x="13457" y="40723"/>
                  <a:pt x="2623" y="42049"/>
                </a:cubicBezTo>
              </a:path>
              <a:path w="21600" h="42049" stroke="0" extrusionOk="0">
                <a:moveTo>
                  <a:pt x="6467" y="-1"/>
                </a:moveTo>
                <a:cubicBezTo>
                  <a:pt x="15472" y="2825"/>
                  <a:pt x="21600" y="11170"/>
                  <a:pt x="21600" y="20609"/>
                </a:cubicBezTo>
                <a:cubicBezTo>
                  <a:pt x="21600" y="31523"/>
                  <a:pt x="13457" y="40723"/>
                  <a:pt x="2623" y="42049"/>
                </a:cubicBezTo>
                <a:lnTo>
                  <a:pt x="0" y="20609"/>
                </a:lnTo>
                <a:close/>
              </a:path>
            </a:pathLst>
          </a:custGeom>
          <a:noFill/>
          <a:ln w="12700" cap="rnd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892" name="Arc 4">
            <a:extLst>
              <a:ext uri="{FF2B5EF4-FFF2-40B4-BE49-F238E27FC236}">
                <a16:creationId xmlns:a16="http://schemas.microsoft.com/office/drawing/2014/main" id="{5B675A8A-0713-40A0-A7AD-E91BC2786681}"/>
              </a:ext>
            </a:extLst>
          </p:cNvPr>
          <p:cNvSpPr>
            <a:spLocks/>
          </p:cNvSpPr>
          <p:nvPr/>
        </p:nvSpPr>
        <p:spPr bwMode="auto">
          <a:xfrm>
            <a:off x="3394075" y="2641600"/>
            <a:ext cx="346075" cy="931863"/>
          </a:xfrm>
          <a:custGeom>
            <a:avLst/>
            <a:gdLst>
              <a:gd name="G0" fmla="+- 0 0 0"/>
              <a:gd name="G1" fmla="+- 20609 0 0"/>
              <a:gd name="G2" fmla="+- 21600 0 0"/>
              <a:gd name="T0" fmla="*/ 6467 w 21600"/>
              <a:gd name="T1" fmla="*/ 0 h 42049"/>
              <a:gd name="T2" fmla="*/ 2623 w 21600"/>
              <a:gd name="T3" fmla="*/ 42049 h 42049"/>
              <a:gd name="T4" fmla="*/ 0 w 21600"/>
              <a:gd name="T5" fmla="*/ 20609 h 420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049" fill="none" extrusionOk="0">
                <a:moveTo>
                  <a:pt x="6467" y="-1"/>
                </a:moveTo>
                <a:cubicBezTo>
                  <a:pt x="15472" y="2825"/>
                  <a:pt x="21600" y="11170"/>
                  <a:pt x="21600" y="20609"/>
                </a:cubicBezTo>
                <a:cubicBezTo>
                  <a:pt x="21600" y="31523"/>
                  <a:pt x="13457" y="40723"/>
                  <a:pt x="2623" y="42049"/>
                </a:cubicBezTo>
              </a:path>
              <a:path w="21600" h="42049" stroke="0" extrusionOk="0">
                <a:moveTo>
                  <a:pt x="6467" y="-1"/>
                </a:moveTo>
                <a:cubicBezTo>
                  <a:pt x="15472" y="2825"/>
                  <a:pt x="21600" y="11170"/>
                  <a:pt x="21600" y="20609"/>
                </a:cubicBezTo>
                <a:cubicBezTo>
                  <a:pt x="21600" y="31523"/>
                  <a:pt x="13457" y="40723"/>
                  <a:pt x="2623" y="42049"/>
                </a:cubicBezTo>
                <a:lnTo>
                  <a:pt x="0" y="20609"/>
                </a:lnTo>
                <a:close/>
              </a:path>
            </a:pathLst>
          </a:custGeom>
          <a:noFill/>
          <a:ln w="12700" cap="rnd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893" name="Arc 5">
            <a:extLst>
              <a:ext uri="{FF2B5EF4-FFF2-40B4-BE49-F238E27FC236}">
                <a16:creationId xmlns:a16="http://schemas.microsoft.com/office/drawing/2014/main" id="{F960FB12-9221-4498-ADDE-C684DFEE0FF6}"/>
              </a:ext>
            </a:extLst>
          </p:cNvPr>
          <p:cNvSpPr>
            <a:spLocks/>
          </p:cNvSpPr>
          <p:nvPr/>
        </p:nvSpPr>
        <p:spPr bwMode="auto">
          <a:xfrm>
            <a:off x="3586163" y="2616200"/>
            <a:ext cx="346075" cy="963613"/>
          </a:xfrm>
          <a:custGeom>
            <a:avLst/>
            <a:gdLst>
              <a:gd name="G0" fmla="+- 0 0 0"/>
              <a:gd name="G1" fmla="+- 20609 0 0"/>
              <a:gd name="G2" fmla="+- 21600 0 0"/>
              <a:gd name="T0" fmla="*/ 6467 w 21600"/>
              <a:gd name="T1" fmla="*/ 0 h 42049"/>
              <a:gd name="T2" fmla="*/ 2623 w 21600"/>
              <a:gd name="T3" fmla="*/ 42049 h 42049"/>
              <a:gd name="T4" fmla="*/ 0 w 21600"/>
              <a:gd name="T5" fmla="*/ 20609 h 420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049" fill="none" extrusionOk="0">
                <a:moveTo>
                  <a:pt x="6467" y="-1"/>
                </a:moveTo>
                <a:cubicBezTo>
                  <a:pt x="15472" y="2825"/>
                  <a:pt x="21600" y="11170"/>
                  <a:pt x="21600" y="20609"/>
                </a:cubicBezTo>
                <a:cubicBezTo>
                  <a:pt x="21600" y="31523"/>
                  <a:pt x="13457" y="40723"/>
                  <a:pt x="2623" y="42049"/>
                </a:cubicBezTo>
              </a:path>
              <a:path w="21600" h="42049" stroke="0" extrusionOk="0">
                <a:moveTo>
                  <a:pt x="6467" y="-1"/>
                </a:moveTo>
                <a:cubicBezTo>
                  <a:pt x="15472" y="2825"/>
                  <a:pt x="21600" y="11170"/>
                  <a:pt x="21600" y="20609"/>
                </a:cubicBezTo>
                <a:cubicBezTo>
                  <a:pt x="21600" y="31523"/>
                  <a:pt x="13457" y="40723"/>
                  <a:pt x="2623" y="42049"/>
                </a:cubicBezTo>
                <a:lnTo>
                  <a:pt x="0" y="20609"/>
                </a:lnTo>
                <a:close/>
              </a:path>
            </a:pathLst>
          </a:custGeom>
          <a:noFill/>
          <a:ln w="12700" cap="rnd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894" name="Arc 6">
            <a:extLst>
              <a:ext uri="{FF2B5EF4-FFF2-40B4-BE49-F238E27FC236}">
                <a16:creationId xmlns:a16="http://schemas.microsoft.com/office/drawing/2014/main" id="{8A48F360-E79D-40D7-94AC-FE2B0642BADB}"/>
              </a:ext>
            </a:extLst>
          </p:cNvPr>
          <p:cNvSpPr>
            <a:spLocks/>
          </p:cNvSpPr>
          <p:nvPr/>
        </p:nvSpPr>
        <p:spPr bwMode="auto">
          <a:xfrm>
            <a:off x="3827463" y="2609850"/>
            <a:ext cx="344487" cy="969963"/>
          </a:xfrm>
          <a:custGeom>
            <a:avLst/>
            <a:gdLst>
              <a:gd name="G0" fmla="+- 0 0 0"/>
              <a:gd name="G1" fmla="+- 20609 0 0"/>
              <a:gd name="G2" fmla="+- 21600 0 0"/>
              <a:gd name="T0" fmla="*/ 6467 w 21600"/>
              <a:gd name="T1" fmla="*/ 0 h 42049"/>
              <a:gd name="T2" fmla="*/ 2623 w 21600"/>
              <a:gd name="T3" fmla="*/ 42049 h 42049"/>
              <a:gd name="T4" fmla="*/ 0 w 21600"/>
              <a:gd name="T5" fmla="*/ 20609 h 420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049" fill="none" extrusionOk="0">
                <a:moveTo>
                  <a:pt x="6467" y="-1"/>
                </a:moveTo>
                <a:cubicBezTo>
                  <a:pt x="15472" y="2825"/>
                  <a:pt x="21600" y="11170"/>
                  <a:pt x="21600" y="20609"/>
                </a:cubicBezTo>
                <a:cubicBezTo>
                  <a:pt x="21600" y="31523"/>
                  <a:pt x="13457" y="40723"/>
                  <a:pt x="2623" y="42049"/>
                </a:cubicBezTo>
              </a:path>
              <a:path w="21600" h="42049" stroke="0" extrusionOk="0">
                <a:moveTo>
                  <a:pt x="6467" y="-1"/>
                </a:moveTo>
                <a:cubicBezTo>
                  <a:pt x="15472" y="2825"/>
                  <a:pt x="21600" y="11170"/>
                  <a:pt x="21600" y="20609"/>
                </a:cubicBezTo>
                <a:cubicBezTo>
                  <a:pt x="21600" y="31523"/>
                  <a:pt x="13457" y="40723"/>
                  <a:pt x="2623" y="42049"/>
                </a:cubicBezTo>
                <a:lnTo>
                  <a:pt x="0" y="20609"/>
                </a:lnTo>
                <a:close/>
              </a:path>
            </a:pathLst>
          </a:custGeom>
          <a:noFill/>
          <a:ln w="12700" cap="rnd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895" name="Arc 7">
            <a:extLst>
              <a:ext uri="{FF2B5EF4-FFF2-40B4-BE49-F238E27FC236}">
                <a16:creationId xmlns:a16="http://schemas.microsoft.com/office/drawing/2014/main" id="{DE520F70-1507-4D0F-B027-04F3A41A0245}"/>
              </a:ext>
            </a:extLst>
          </p:cNvPr>
          <p:cNvSpPr>
            <a:spLocks/>
          </p:cNvSpPr>
          <p:nvPr/>
        </p:nvSpPr>
        <p:spPr bwMode="auto">
          <a:xfrm>
            <a:off x="4141788" y="2630488"/>
            <a:ext cx="344487" cy="947737"/>
          </a:xfrm>
          <a:custGeom>
            <a:avLst/>
            <a:gdLst>
              <a:gd name="G0" fmla="+- 0 0 0"/>
              <a:gd name="G1" fmla="+- 20613 0 0"/>
              <a:gd name="G2" fmla="+- 21600 0 0"/>
              <a:gd name="T0" fmla="*/ 6455 w 21600"/>
              <a:gd name="T1" fmla="*/ 0 h 42053"/>
              <a:gd name="T2" fmla="*/ 2626 w 21600"/>
              <a:gd name="T3" fmla="*/ 42053 h 42053"/>
              <a:gd name="T4" fmla="*/ 0 w 21600"/>
              <a:gd name="T5" fmla="*/ 20613 h 420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053" fill="none" extrusionOk="0">
                <a:moveTo>
                  <a:pt x="6454" y="0"/>
                </a:moveTo>
                <a:cubicBezTo>
                  <a:pt x="15466" y="2821"/>
                  <a:pt x="21600" y="11170"/>
                  <a:pt x="21600" y="20613"/>
                </a:cubicBezTo>
                <a:cubicBezTo>
                  <a:pt x="21600" y="31526"/>
                  <a:pt x="13458" y="40725"/>
                  <a:pt x="2625" y="42052"/>
                </a:cubicBezTo>
              </a:path>
              <a:path w="21600" h="42053" stroke="0" extrusionOk="0">
                <a:moveTo>
                  <a:pt x="6454" y="0"/>
                </a:moveTo>
                <a:cubicBezTo>
                  <a:pt x="15466" y="2821"/>
                  <a:pt x="21600" y="11170"/>
                  <a:pt x="21600" y="20613"/>
                </a:cubicBezTo>
                <a:cubicBezTo>
                  <a:pt x="21600" y="31526"/>
                  <a:pt x="13458" y="40725"/>
                  <a:pt x="2625" y="42052"/>
                </a:cubicBezTo>
                <a:lnTo>
                  <a:pt x="0" y="20613"/>
                </a:lnTo>
                <a:close/>
              </a:path>
            </a:pathLst>
          </a:custGeom>
          <a:noFill/>
          <a:ln w="12700" cap="rnd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896" name="Arc 8">
            <a:extLst>
              <a:ext uri="{FF2B5EF4-FFF2-40B4-BE49-F238E27FC236}">
                <a16:creationId xmlns:a16="http://schemas.microsoft.com/office/drawing/2014/main" id="{C2C74699-D7EC-453A-8F0E-E631E3389CB1}"/>
              </a:ext>
            </a:extLst>
          </p:cNvPr>
          <p:cNvSpPr>
            <a:spLocks/>
          </p:cNvSpPr>
          <p:nvPr/>
        </p:nvSpPr>
        <p:spPr bwMode="auto">
          <a:xfrm>
            <a:off x="4406900" y="2635250"/>
            <a:ext cx="346075" cy="931863"/>
          </a:xfrm>
          <a:custGeom>
            <a:avLst/>
            <a:gdLst>
              <a:gd name="G0" fmla="+- 0 0 0"/>
              <a:gd name="G1" fmla="+- 20609 0 0"/>
              <a:gd name="G2" fmla="+- 21600 0 0"/>
              <a:gd name="T0" fmla="*/ 6467 w 21600"/>
              <a:gd name="T1" fmla="*/ 0 h 42049"/>
              <a:gd name="T2" fmla="*/ 2623 w 21600"/>
              <a:gd name="T3" fmla="*/ 42049 h 42049"/>
              <a:gd name="T4" fmla="*/ 0 w 21600"/>
              <a:gd name="T5" fmla="*/ 20609 h 420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049" fill="none" extrusionOk="0">
                <a:moveTo>
                  <a:pt x="6467" y="-1"/>
                </a:moveTo>
                <a:cubicBezTo>
                  <a:pt x="15472" y="2825"/>
                  <a:pt x="21600" y="11170"/>
                  <a:pt x="21600" y="20609"/>
                </a:cubicBezTo>
                <a:cubicBezTo>
                  <a:pt x="21600" y="31523"/>
                  <a:pt x="13457" y="40723"/>
                  <a:pt x="2623" y="42049"/>
                </a:cubicBezTo>
              </a:path>
              <a:path w="21600" h="42049" stroke="0" extrusionOk="0">
                <a:moveTo>
                  <a:pt x="6467" y="-1"/>
                </a:moveTo>
                <a:cubicBezTo>
                  <a:pt x="15472" y="2825"/>
                  <a:pt x="21600" y="11170"/>
                  <a:pt x="21600" y="20609"/>
                </a:cubicBezTo>
                <a:cubicBezTo>
                  <a:pt x="21600" y="31523"/>
                  <a:pt x="13457" y="40723"/>
                  <a:pt x="2623" y="42049"/>
                </a:cubicBezTo>
                <a:lnTo>
                  <a:pt x="0" y="20609"/>
                </a:lnTo>
                <a:close/>
              </a:path>
            </a:pathLst>
          </a:custGeom>
          <a:noFill/>
          <a:ln w="12700" cap="rnd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897" name="Arc 9">
            <a:extLst>
              <a:ext uri="{FF2B5EF4-FFF2-40B4-BE49-F238E27FC236}">
                <a16:creationId xmlns:a16="http://schemas.microsoft.com/office/drawing/2014/main" id="{5433CC34-FFBE-4947-BFF8-65D87B41CAC9}"/>
              </a:ext>
            </a:extLst>
          </p:cNvPr>
          <p:cNvSpPr>
            <a:spLocks/>
          </p:cNvSpPr>
          <p:nvPr/>
        </p:nvSpPr>
        <p:spPr bwMode="auto">
          <a:xfrm>
            <a:off x="4643438" y="2617788"/>
            <a:ext cx="344487" cy="947737"/>
          </a:xfrm>
          <a:custGeom>
            <a:avLst/>
            <a:gdLst>
              <a:gd name="G0" fmla="+- 0 0 0"/>
              <a:gd name="G1" fmla="+- 20613 0 0"/>
              <a:gd name="G2" fmla="+- 21600 0 0"/>
              <a:gd name="T0" fmla="*/ 6455 w 21600"/>
              <a:gd name="T1" fmla="*/ 0 h 42053"/>
              <a:gd name="T2" fmla="*/ 2626 w 21600"/>
              <a:gd name="T3" fmla="*/ 42053 h 42053"/>
              <a:gd name="T4" fmla="*/ 0 w 21600"/>
              <a:gd name="T5" fmla="*/ 20613 h 420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053" fill="none" extrusionOk="0">
                <a:moveTo>
                  <a:pt x="6454" y="0"/>
                </a:moveTo>
                <a:cubicBezTo>
                  <a:pt x="15466" y="2821"/>
                  <a:pt x="21600" y="11170"/>
                  <a:pt x="21600" y="20613"/>
                </a:cubicBezTo>
                <a:cubicBezTo>
                  <a:pt x="21600" y="31526"/>
                  <a:pt x="13458" y="40725"/>
                  <a:pt x="2625" y="42052"/>
                </a:cubicBezTo>
              </a:path>
              <a:path w="21600" h="42053" stroke="0" extrusionOk="0">
                <a:moveTo>
                  <a:pt x="6454" y="0"/>
                </a:moveTo>
                <a:cubicBezTo>
                  <a:pt x="15466" y="2821"/>
                  <a:pt x="21600" y="11170"/>
                  <a:pt x="21600" y="20613"/>
                </a:cubicBezTo>
                <a:cubicBezTo>
                  <a:pt x="21600" y="31526"/>
                  <a:pt x="13458" y="40725"/>
                  <a:pt x="2625" y="42052"/>
                </a:cubicBezTo>
                <a:lnTo>
                  <a:pt x="0" y="20613"/>
                </a:lnTo>
                <a:close/>
              </a:path>
            </a:pathLst>
          </a:custGeom>
          <a:noFill/>
          <a:ln w="12700" cap="rnd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898" name="Arc 10">
            <a:extLst>
              <a:ext uri="{FF2B5EF4-FFF2-40B4-BE49-F238E27FC236}">
                <a16:creationId xmlns:a16="http://schemas.microsoft.com/office/drawing/2014/main" id="{8546DB0A-508D-4AB6-8674-EECE03F00DEC}"/>
              </a:ext>
            </a:extLst>
          </p:cNvPr>
          <p:cNvSpPr>
            <a:spLocks/>
          </p:cNvSpPr>
          <p:nvPr/>
        </p:nvSpPr>
        <p:spPr bwMode="auto">
          <a:xfrm>
            <a:off x="4838700" y="2605088"/>
            <a:ext cx="344488" cy="954087"/>
          </a:xfrm>
          <a:custGeom>
            <a:avLst/>
            <a:gdLst>
              <a:gd name="G0" fmla="+- 0 0 0"/>
              <a:gd name="G1" fmla="+- 20614 0 0"/>
              <a:gd name="G2" fmla="+- 21600 0 0"/>
              <a:gd name="T0" fmla="*/ 6453 w 21600"/>
              <a:gd name="T1" fmla="*/ 0 h 42054"/>
              <a:gd name="T2" fmla="*/ 2625 w 21600"/>
              <a:gd name="T3" fmla="*/ 42054 h 42054"/>
              <a:gd name="T4" fmla="*/ 0 w 21600"/>
              <a:gd name="T5" fmla="*/ 20614 h 420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054" fill="none" extrusionOk="0">
                <a:moveTo>
                  <a:pt x="6452" y="0"/>
                </a:moveTo>
                <a:cubicBezTo>
                  <a:pt x="15465" y="2821"/>
                  <a:pt x="21600" y="11170"/>
                  <a:pt x="21600" y="20614"/>
                </a:cubicBezTo>
                <a:cubicBezTo>
                  <a:pt x="21600" y="31528"/>
                  <a:pt x="13458" y="40727"/>
                  <a:pt x="2624" y="42053"/>
                </a:cubicBezTo>
              </a:path>
              <a:path w="21600" h="42054" stroke="0" extrusionOk="0">
                <a:moveTo>
                  <a:pt x="6452" y="0"/>
                </a:moveTo>
                <a:cubicBezTo>
                  <a:pt x="15465" y="2821"/>
                  <a:pt x="21600" y="11170"/>
                  <a:pt x="21600" y="20614"/>
                </a:cubicBezTo>
                <a:cubicBezTo>
                  <a:pt x="21600" y="31528"/>
                  <a:pt x="13458" y="40727"/>
                  <a:pt x="2624" y="42053"/>
                </a:cubicBezTo>
                <a:lnTo>
                  <a:pt x="0" y="20614"/>
                </a:lnTo>
                <a:close/>
              </a:path>
            </a:pathLst>
          </a:custGeom>
          <a:noFill/>
          <a:ln w="12700" cap="rnd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899" name="Arc 11">
            <a:extLst>
              <a:ext uri="{FF2B5EF4-FFF2-40B4-BE49-F238E27FC236}">
                <a16:creationId xmlns:a16="http://schemas.microsoft.com/office/drawing/2014/main" id="{9EF2D4A5-C320-4BA6-A2A3-AD3156E61118}"/>
              </a:ext>
            </a:extLst>
          </p:cNvPr>
          <p:cNvSpPr>
            <a:spLocks/>
          </p:cNvSpPr>
          <p:nvPr/>
        </p:nvSpPr>
        <p:spPr bwMode="auto">
          <a:xfrm>
            <a:off x="5089525" y="2609850"/>
            <a:ext cx="344488" cy="955675"/>
          </a:xfrm>
          <a:custGeom>
            <a:avLst/>
            <a:gdLst>
              <a:gd name="G0" fmla="+- 0 0 0"/>
              <a:gd name="G1" fmla="+- 20614 0 0"/>
              <a:gd name="G2" fmla="+- 21600 0 0"/>
              <a:gd name="T0" fmla="*/ 6452 w 21600"/>
              <a:gd name="T1" fmla="*/ 0 h 42054"/>
              <a:gd name="T2" fmla="*/ 2625 w 21600"/>
              <a:gd name="T3" fmla="*/ 42054 h 42054"/>
              <a:gd name="T4" fmla="*/ 0 w 21600"/>
              <a:gd name="T5" fmla="*/ 20614 h 420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054" fill="none" extrusionOk="0">
                <a:moveTo>
                  <a:pt x="6451" y="0"/>
                </a:moveTo>
                <a:cubicBezTo>
                  <a:pt x="15464" y="2821"/>
                  <a:pt x="21600" y="11170"/>
                  <a:pt x="21600" y="20614"/>
                </a:cubicBezTo>
                <a:cubicBezTo>
                  <a:pt x="21600" y="31528"/>
                  <a:pt x="13458" y="40727"/>
                  <a:pt x="2624" y="42053"/>
                </a:cubicBezTo>
              </a:path>
              <a:path w="21600" h="42054" stroke="0" extrusionOk="0">
                <a:moveTo>
                  <a:pt x="6451" y="0"/>
                </a:moveTo>
                <a:cubicBezTo>
                  <a:pt x="15464" y="2821"/>
                  <a:pt x="21600" y="11170"/>
                  <a:pt x="21600" y="20614"/>
                </a:cubicBezTo>
                <a:cubicBezTo>
                  <a:pt x="21600" y="31528"/>
                  <a:pt x="13458" y="40727"/>
                  <a:pt x="2624" y="42053"/>
                </a:cubicBezTo>
                <a:lnTo>
                  <a:pt x="0" y="20614"/>
                </a:lnTo>
                <a:close/>
              </a:path>
            </a:pathLst>
          </a:custGeom>
          <a:noFill/>
          <a:ln w="12700" cap="rnd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900" name="Arc 12">
            <a:extLst>
              <a:ext uri="{FF2B5EF4-FFF2-40B4-BE49-F238E27FC236}">
                <a16:creationId xmlns:a16="http://schemas.microsoft.com/office/drawing/2014/main" id="{A41A8F9F-960C-4BAB-840A-EA7DC0080718}"/>
              </a:ext>
            </a:extLst>
          </p:cNvPr>
          <p:cNvSpPr>
            <a:spLocks/>
          </p:cNvSpPr>
          <p:nvPr/>
        </p:nvSpPr>
        <p:spPr bwMode="auto">
          <a:xfrm>
            <a:off x="5321300" y="2611438"/>
            <a:ext cx="344488" cy="947737"/>
          </a:xfrm>
          <a:custGeom>
            <a:avLst/>
            <a:gdLst>
              <a:gd name="G0" fmla="+- 0 0 0"/>
              <a:gd name="G1" fmla="+- 20613 0 0"/>
              <a:gd name="G2" fmla="+- 21600 0 0"/>
              <a:gd name="T0" fmla="*/ 6455 w 21600"/>
              <a:gd name="T1" fmla="*/ 0 h 42053"/>
              <a:gd name="T2" fmla="*/ 2626 w 21600"/>
              <a:gd name="T3" fmla="*/ 42053 h 42053"/>
              <a:gd name="T4" fmla="*/ 0 w 21600"/>
              <a:gd name="T5" fmla="*/ 20613 h 420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053" fill="none" extrusionOk="0">
                <a:moveTo>
                  <a:pt x="6454" y="0"/>
                </a:moveTo>
                <a:cubicBezTo>
                  <a:pt x="15466" y="2821"/>
                  <a:pt x="21600" y="11170"/>
                  <a:pt x="21600" y="20613"/>
                </a:cubicBezTo>
                <a:cubicBezTo>
                  <a:pt x="21600" y="31526"/>
                  <a:pt x="13458" y="40725"/>
                  <a:pt x="2625" y="42052"/>
                </a:cubicBezTo>
              </a:path>
              <a:path w="21600" h="42053" stroke="0" extrusionOk="0">
                <a:moveTo>
                  <a:pt x="6454" y="0"/>
                </a:moveTo>
                <a:cubicBezTo>
                  <a:pt x="15466" y="2821"/>
                  <a:pt x="21600" y="11170"/>
                  <a:pt x="21600" y="20613"/>
                </a:cubicBezTo>
                <a:cubicBezTo>
                  <a:pt x="21600" y="31526"/>
                  <a:pt x="13458" y="40725"/>
                  <a:pt x="2625" y="42052"/>
                </a:cubicBezTo>
                <a:lnTo>
                  <a:pt x="0" y="20613"/>
                </a:lnTo>
                <a:close/>
              </a:path>
            </a:pathLst>
          </a:custGeom>
          <a:noFill/>
          <a:ln w="12700" cap="rnd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901" name="Arc 13">
            <a:extLst>
              <a:ext uri="{FF2B5EF4-FFF2-40B4-BE49-F238E27FC236}">
                <a16:creationId xmlns:a16="http://schemas.microsoft.com/office/drawing/2014/main" id="{C6F5CDF9-3ED2-4997-90C9-1A479995A2E6}"/>
              </a:ext>
            </a:extLst>
          </p:cNvPr>
          <p:cNvSpPr>
            <a:spLocks/>
          </p:cNvSpPr>
          <p:nvPr/>
        </p:nvSpPr>
        <p:spPr bwMode="auto">
          <a:xfrm>
            <a:off x="5548313" y="2613025"/>
            <a:ext cx="363537" cy="936625"/>
          </a:xfrm>
          <a:custGeom>
            <a:avLst/>
            <a:gdLst>
              <a:gd name="G0" fmla="+- 0 0 0"/>
              <a:gd name="G1" fmla="+- 20596 0 0"/>
              <a:gd name="G2" fmla="+- 21600 0 0"/>
              <a:gd name="T0" fmla="*/ 6508 w 21600"/>
              <a:gd name="T1" fmla="*/ 0 h 41455"/>
              <a:gd name="T2" fmla="*/ 5610 w 21600"/>
              <a:gd name="T3" fmla="*/ 41455 h 41455"/>
              <a:gd name="T4" fmla="*/ 0 w 21600"/>
              <a:gd name="T5" fmla="*/ 20596 h 414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1455" fill="none" extrusionOk="0">
                <a:moveTo>
                  <a:pt x="6508" y="-1"/>
                </a:moveTo>
                <a:cubicBezTo>
                  <a:pt x="15492" y="2838"/>
                  <a:pt x="21600" y="11173"/>
                  <a:pt x="21600" y="20596"/>
                </a:cubicBezTo>
                <a:cubicBezTo>
                  <a:pt x="21600" y="30364"/>
                  <a:pt x="15043" y="38917"/>
                  <a:pt x="5609" y="41454"/>
                </a:cubicBezTo>
              </a:path>
              <a:path w="21600" h="41455" stroke="0" extrusionOk="0">
                <a:moveTo>
                  <a:pt x="6508" y="-1"/>
                </a:moveTo>
                <a:cubicBezTo>
                  <a:pt x="15492" y="2838"/>
                  <a:pt x="21600" y="11173"/>
                  <a:pt x="21600" y="20596"/>
                </a:cubicBezTo>
                <a:cubicBezTo>
                  <a:pt x="21600" y="30364"/>
                  <a:pt x="15043" y="38917"/>
                  <a:pt x="5609" y="41454"/>
                </a:cubicBezTo>
                <a:lnTo>
                  <a:pt x="0" y="20596"/>
                </a:lnTo>
                <a:close/>
              </a:path>
            </a:pathLst>
          </a:custGeom>
          <a:noFill/>
          <a:ln w="25400" cap="rnd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902" name="Arc 14">
            <a:extLst>
              <a:ext uri="{FF2B5EF4-FFF2-40B4-BE49-F238E27FC236}">
                <a16:creationId xmlns:a16="http://schemas.microsoft.com/office/drawing/2014/main" id="{BDF1FB09-FE57-4A88-849D-F49795F093F7}"/>
              </a:ext>
            </a:extLst>
          </p:cNvPr>
          <p:cNvSpPr>
            <a:spLocks/>
          </p:cNvSpPr>
          <p:nvPr/>
        </p:nvSpPr>
        <p:spPr bwMode="auto">
          <a:xfrm>
            <a:off x="3044825" y="3090863"/>
            <a:ext cx="174625" cy="477837"/>
          </a:xfrm>
          <a:custGeom>
            <a:avLst/>
            <a:gdLst>
              <a:gd name="G0" fmla="+- 3767 0 0"/>
              <a:gd name="G1" fmla="+- 0 0 0"/>
              <a:gd name="G2" fmla="+- 21600 0 0"/>
              <a:gd name="T0" fmla="*/ 11060 w 11060"/>
              <a:gd name="T1" fmla="*/ 20332 h 21600"/>
              <a:gd name="T2" fmla="*/ 0 w 11060"/>
              <a:gd name="T3" fmla="*/ 21269 h 21600"/>
              <a:gd name="T4" fmla="*/ 3767 w 1106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60" h="21600" fill="none" extrusionOk="0">
                <a:moveTo>
                  <a:pt x="11059" y="20331"/>
                </a:moveTo>
                <a:cubicBezTo>
                  <a:pt x="8720" y="21170"/>
                  <a:pt x="6252" y="21599"/>
                  <a:pt x="3767" y="21599"/>
                </a:cubicBezTo>
                <a:cubicBezTo>
                  <a:pt x="2504" y="21599"/>
                  <a:pt x="1243" y="21489"/>
                  <a:pt x="0" y="21268"/>
                </a:cubicBezTo>
              </a:path>
              <a:path w="11060" h="21600" stroke="0" extrusionOk="0">
                <a:moveTo>
                  <a:pt x="11059" y="20331"/>
                </a:moveTo>
                <a:cubicBezTo>
                  <a:pt x="8720" y="21170"/>
                  <a:pt x="6252" y="21599"/>
                  <a:pt x="3767" y="21599"/>
                </a:cubicBezTo>
                <a:cubicBezTo>
                  <a:pt x="2504" y="21599"/>
                  <a:pt x="1243" y="21489"/>
                  <a:pt x="0" y="21268"/>
                </a:cubicBezTo>
                <a:lnTo>
                  <a:pt x="3767" y="0"/>
                </a:lnTo>
                <a:close/>
              </a:path>
            </a:pathLst>
          </a:custGeom>
          <a:noFill/>
          <a:ln w="50800" cap="rnd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903" name="Arc 15">
            <a:extLst>
              <a:ext uri="{FF2B5EF4-FFF2-40B4-BE49-F238E27FC236}">
                <a16:creationId xmlns:a16="http://schemas.microsoft.com/office/drawing/2014/main" id="{BA07080B-02D1-4BCB-8B92-3A77EA3FA351}"/>
              </a:ext>
            </a:extLst>
          </p:cNvPr>
          <p:cNvSpPr>
            <a:spLocks/>
          </p:cNvSpPr>
          <p:nvPr/>
        </p:nvSpPr>
        <p:spPr bwMode="auto">
          <a:xfrm>
            <a:off x="3319463" y="2606675"/>
            <a:ext cx="115887" cy="477838"/>
          </a:xfrm>
          <a:custGeom>
            <a:avLst/>
            <a:gdLst>
              <a:gd name="G0" fmla="+- 1062 0 0"/>
              <a:gd name="G1" fmla="+- 21600 0 0"/>
              <a:gd name="G2" fmla="+- 21600 0 0"/>
              <a:gd name="T0" fmla="*/ 0 w 7276"/>
              <a:gd name="T1" fmla="*/ 26 h 21600"/>
              <a:gd name="T2" fmla="*/ 7276 w 7276"/>
              <a:gd name="T3" fmla="*/ 913 h 21600"/>
              <a:gd name="T4" fmla="*/ 1062 w 7276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76" h="21600" fill="none" extrusionOk="0">
                <a:moveTo>
                  <a:pt x="0" y="26"/>
                </a:moveTo>
                <a:cubicBezTo>
                  <a:pt x="353" y="8"/>
                  <a:pt x="707" y="0"/>
                  <a:pt x="1062" y="0"/>
                </a:cubicBezTo>
                <a:cubicBezTo>
                  <a:pt x="3166" y="0"/>
                  <a:pt x="5260" y="307"/>
                  <a:pt x="7275" y="913"/>
                </a:cubicBezTo>
              </a:path>
              <a:path w="7276" h="21600" stroke="0" extrusionOk="0">
                <a:moveTo>
                  <a:pt x="0" y="26"/>
                </a:moveTo>
                <a:cubicBezTo>
                  <a:pt x="353" y="8"/>
                  <a:pt x="707" y="0"/>
                  <a:pt x="1062" y="0"/>
                </a:cubicBezTo>
                <a:cubicBezTo>
                  <a:pt x="3166" y="0"/>
                  <a:pt x="5260" y="307"/>
                  <a:pt x="7275" y="913"/>
                </a:cubicBezTo>
                <a:lnTo>
                  <a:pt x="1062" y="21600"/>
                </a:lnTo>
                <a:close/>
              </a:path>
            </a:pathLst>
          </a:custGeom>
          <a:noFill/>
          <a:ln w="50800" cap="rnd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904" name="Arc 16">
            <a:extLst>
              <a:ext uri="{FF2B5EF4-FFF2-40B4-BE49-F238E27FC236}">
                <a16:creationId xmlns:a16="http://schemas.microsoft.com/office/drawing/2014/main" id="{65615E91-C1C4-4FA2-896A-A2057DF48E6B}"/>
              </a:ext>
            </a:extLst>
          </p:cNvPr>
          <p:cNvSpPr>
            <a:spLocks/>
          </p:cNvSpPr>
          <p:nvPr/>
        </p:nvSpPr>
        <p:spPr bwMode="auto">
          <a:xfrm>
            <a:off x="3302000" y="3084513"/>
            <a:ext cx="174625" cy="477837"/>
          </a:xfrm>
          <a:custGeom>
            <a:avLst/>
            <a:gdLst>
              <a:gd name="G0" fmla="+- 3767 0 0"/>
              <a:gd name="G1" fmla="+- 0 0 0"/>
              <a:gd name="G2" fmla="+- 21600 0 0"/>
              <a:gd name="T0" fmla="*/ 11060 w 11060"/>
              <a:gd name="T1" fmla="*/ 20332 h 21600"/>
              <a:gd name="T2" fmla="*/ 0 w 11060"/>
              <a:gd name="T3" fmla="*/ 21269 h 21600"/>
              <a:gd name="T4" fmla="*/ 3767 w 1106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60" h="21600" fill="none" extrusionOk="0">
                <a:moveTo>
                  <a:pt x="11059" y="20331"/>
                </a:moveTo>
                <a:cubicBezTo>
                  <a:pt x="8720" y="21170"/>
                  <a:pt x="6252" y="21599"/>
                  <a:pt x="3767" y="21599"/>
                </a:cubicBezTo>
                <a:cubicBezTo>
                  <a:pt x="2504" y="21599"/>
                  <a:pt x="1243" y="21489"/>
                  <a:pt x="0" y="21268"/>
                </a:cubicBezTo>
              </a:path>
              <a:path w="11060" h="21600" stroke="0" extrusionOk="0">
                <a:moveTo>
                  <a:pt x="11059" y="20331"/>
                </a:moveTo>
                <a:cubicBezTo>
                  <a:pt x="8720" y="21170"/>
                  <a:pt x="6252" y="21599"/>
                  <a:pt x="3767" y="21599"/>
                </a:cubicBezTo>
                <a:cubicBezTo>
                  <a:pt x="2504" y="21599"/>
                  <a:pt x="1243" y="21489"/>
                  <a:pt x="0" y="21268"/>
                </a:cubicBezTo>
                <a:lnTo>
                  <a:pt x="3767" y="0"/>
                </a:lnTo>
                <a:close/>
              </a:path>
            </a:pathLst>
          </a:custGeom>
          <a:noFill/>
          <a:ln w="50800" cap="rnd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905" name="Arc 17">
            <a:extLst>
              <a:ext uri="{FF2B5EF4-FFF2-40B4-BE49-F238E27FC236}">
                <a16:creationId xmlns:a16="http://schemas.microsoft.com/office/drawing/2014/main" id="{6BF56840-A129-464C-80D6-D2E62526A56C}"/>
              </a:ext>
            </a:extLst>
          </p:cNvPr>
          <p:cNvSpPr>
            <a:spLocks/>
          </p:cNvSpPr>
          <p:nvPr/>
        </p:nvSpPr>
        <p:spPr bwMode="auto">
          <a:xfrm>
            <a:off x="3563938" y="2600325"/>
            <a:ext cx="115887" cy="477838"/>
          </a:xfrm>
          <a:custGeom>
            <a:avLst/>
            <a:gdLst>
              <a:gd name="G0" fmla="+- 1062 0 0"/>
              <a:gd name="G1" fmla="+- 21600 0 0"/>
              <a:gd name="G2" fmla="+- 21600 0 0"/>
              <a:gd name="T0" fmla="*/ 0 w 7276"/>
              <a:gd name="T1" fmla="*/ 26 h 21600"/>
              <a:gd name="T2" fmla="*/ 7276 w 7276"/>
              <a:gd name="T3" fmla="*/ 913 h 21600"/>
              <a:gd name="T4" fmla="*/ 1062 w 7276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76" h="21600" fill="none" extrusionOk="0">
                <a:moveTo>
                  <a:pt x="0" y="26"/>
                </a:moveTo>
                <a:cubicBezTo>
                  <a:pt x="353" y="8"/>
                  <a:pt x="707" y="0"/>
                  <a:pt x="1062" y="0"/>
                </a:cubicBezTo>
                <a:cubicBezTo>
                  <a:pt x="3166" y="0"/>
                  <a:pt x="5260" y="307"/>
                  <a:pt x="7275" y="913"/>
                </a:cubicBezTo>
              </a:path>
              <a:path w="7276" h="21600" stroke="0" extrusionOk="0">
                <a:moveTo>
                  <a:pt x="0" y="26"/>
                </a:moveTo>
                <a:cubicBezTo>
                  <a:pt x="353" y="8"/>
                  <a:pt x="707" y="0"/>
                  <a:pt x="1062" y="0"/>
                </a:cubicBezTo>
                <a:cubicBezTo>
                  <a:pt x="3166" y="0"/>
                  <a:pt x="5260" y="307"/>
                  <a:pt x="7275" y="913"/>
                </a:cubicBezTo>
                <a:lnTo>
                  <a:pt x="1062" y="21600"/>
                </a:lnTo>
                <a:close/>
              </a:path>
            </a:pathLst>
          </a:custGeom>
          <a:noFill/>
          <a:ln w="50800" cap="rnd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906" name="Arc 18">
            <a:extLst>
              <a:ext uri="{FF2B5EF4-FFF2-40B4-BE49-F238E27FC236}">
                <a16:creationId xmlns:a16="http://schemas.microsoft.com/office/drawing/2014/main" id="{704FA15B-EBDA-48C5-9082-8114297BC044}"/>
              </a:ext>
            </a:extLst>
          </p:cNvPr>
          <p:cNvSpPr>
            <a:spLocks/>
          </p:cNvSpPr>
          <p:nvPr/>
        </p:nvSpPr>
        <p:spPr bwMode="auto">
          <a:xfrm>
            <a:off x="3540125" y="3090863"/>
            <a:ext cx="174625" cy="477837"/>
          </a:xfrm>
          <a:custGeom>
            <a:avLst/>
            <a:gdLst>
              <a:gd name="G0" fmla="+- 3767 0 0"/>
              <a:gd name="G1" fmla="+- 0 0 0"/>
              <a:gd name="G2" fmla="+- 21600 0 0"/>
              <a:gd name="T0" fmla="*/ 11060 w 11060"/>
              <a:gd name="T1" fmla="*/ 20332 h 21600"/>
              <a:gd name="T2" fmla="*/ 0 w 11060"/>
              <a:gd name="T3" fmla="*/ 21269 h 21600"/>
              <a:gd name="T4" fmla="*/ 3767 w 1106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60" h="21600" fill="none" extrusionOk="0">
                <a:moveTo>
                  <a:pt x="11059" y="20331"/>
                </a:moveTo>
                <a:cubicBezTo>
                  <a:pt x="8720" y="21170"/>
                  <a:pt x="6252" y="21599"/>
                  <a:pt x="3767" y="21599"/>
                </a:cubicBezTo>
                <a:cubicBezTo>
                  <a:pt x="2504" y="21599"/>
                  <a:pt x="1243" y="21489"/>
                  <a:pt x="0" y="21268"/>
                </a:cubicBezTo>
              </a:path>
              <a:path w="11060" h="21600" stroke="0" extrusionOk="0">
                <a:moveTo>
                  <a:pt x="11059" y="20331"/>
                </a:moveTo>
                <a:cubicBezTo>
                  <a:pt x="8720" y="21170"/>
                  <a:pt x="6252" y="21599"/>
                  <a:pt x="3767" y="21599"/>
                </a:cubicBezTo>
                <a:cubicBezTo>
                  <a:pt x="2504" y="21599"/>
                  <a:pt x="1243" y="21489"/>
                  <a:pt x="0" y="21268"/>
                </a:cubicBezTo>
                <a:lnTo>
                  <a:pt x="3767" y="0"/>
                </a:lnTo>
                <a:close/>
              </a:path>
            </a:pathLst>
          </a:custGeom>
          <a:noFill/>
          <a:ln w="50800" cap="rnd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907" name="Arc 19">
            <a:extLst>
              <a:ext uri="{FF2B5EF4-FFF2-40B4-BE49-F238E27FC236}">
                <a16:creationId xmlns:a16="http://schemas.microsoft.com/office/drawing/2014/main" id="{42DEC4F9-6298-4334-9A67-2B45D7E70361}"/>
              </a:ext>
            </a:extLst>
          </p:cNvPr>
          <p:cNvSpPr>
            <a:spLocks/>
          </p:cNvSpPr>
          <p:nvPr/>
        </p:nvSpPr>
        <p:spPr bwMode="auto">
          <a:xfrm>
            <a:off x="3814763" y="2606675"/>
            <a:ext cx="115887" cy="477838"/>
          </a:xfrm>
          <a:custGeom>
            <a:avLst/>
            <a:gdLst>
              <a:gd name="G0" fmla="+- 1062 0 0"/>
              <a:gd name="G1" fmla="+- 21600 0 0"/>
              <a:gd name="G2" fmla="+- 21600 0 0"/>
              <a:gd name="T0" fmla="*/ 0 w 7276"/>
              <a:gd name="T1" fmla="*/ 26 h 21600"/>
              <a:gd name="T2" fmla="*/ 7276 w 7276"/>
              <a:gd name="T3" fmla="*/ 913 h 21600"/>
              <a:gd name="T4" fmla="*/ 1062 w 7276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76" h="21600" fill="none" extrusionOk="0">
                <a:moveTo>
                  <a:pt x="0" y="26"/>
                </a:moveTo>
                <a:cubicBezTo>
                  <a:pt x="353" y="8"/>
                  <a:pt x="707" y="0"/>
                  <a:pt x="1062" y="0"/>
                </a:cubicBezTo>
                <a:cubicBezTo>
                  <a:pt x="3166" y="0"/>
                  <a:pt x="5260" y="307"/>
                  <a:pt x="7275" y="913"/>
                </a:cubicBezTo>
              </a:path>
              <a:path w="7276" h="21600" stroke="0" extrusionOk="0">
                <a:moveTo>
                  <a:pt x="0" y="26"/>
                </a:moveTo>
                <a:cubicBezTo>
                  <a:pt x="353" y="8"/>
                  <a:pt x="707" y="0"/>
                  <a:pt x="1062" y="0"/>
                </a:cubicBezTo>
                <a:cubicBezTo>
                  <a:pt x="3166" y="0"/>
                  <a:pt x="5260" y="307"/>
                  <a:pt x="7275" y="913"/>
                </a:cubicBezTo>
                <a:lnTo>
                  <a:pt x="1062" y="21600"/>
                </a:lnTo>
                <a:close/>
              </a:path>
            </a:pathLst>
          </a:custGeom>
          <a:noFill/>
          <a:ln w="50800" cap="rnd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908" name="Arc 20">
            <a:extLst>
              <a:ext uri="{FF2B5EF4-FFF2-40B4-BE49-F238E27FC236}">
                <a16:creationId xmlns:a16="http://schemas.microsoft.com/office/drawing/2014/main" id="{24090DB6-69DE-4AF1-BE71-85629A65E55A}"/>
              </a:ext>
            </a:extLst>
          </p:cNvPr>
          <p:cNvSpPr>
            <a:spLocks/>
          </p:cNvSpPr>
          <p:nvPr/>
        </p:nvSpPr>
        <p:spPr bwMode="auto">
          <a:xfrm>
            <a:off x="3790950" y="3084513"/>
            <a:ext cx="174625" cy="477837"/>
          </a:xfrm>
          <a:custGeom>
            <a:avLst/>
            <a:gdLst>
              <a:gd name="G0" fmla="+- 3767 0 0"/>
              <a:gd name="G1" fmla="+- 0 0 0"/>
              <a:gd name="G2" fmla="+- 21600 0 0"/>
              <a:gd name="T0" fmla="*/ 11060 w 11060"/>
              <a:gd name="T1" fmla="*/ 20332 h 21600"/>
              <a:gd name="T2" fmla="*/ 0 w 11060"/>
              <a:gd name="T3" fmla="*/ 21269 h 21600"/>
              <a:gd name="T4" fmla="*/ 3767 w 1106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60" h="21600" fill="none" extrusionOk="0">
                <a:moveTo>
                  <a:pt x="11059" y="20331"/>
                </a:moveTo>
                <a:cubicBezTo>
                  <a:pt x="8720" y="21170"/>
                  <a:pt x="6252" y="21599"/>
                  <a:pt x="3767" y="21599"/>
                </a:cubicBezTo>
                <a:cubicBezTo>
                  <a:pt x="2504" y="21599"/>
                  <a:pt x="1243" y="21489"/>
                  <a:pt x="0" y="21268"/>
                </a:cubicBezTo>
              </a:path>
              <a:path w="11060" h="21600" stroke="0" extrusionOk="0">
                <a:moveTo>
                  <a:pt x="11059" y="20331"/>
                </a:moveTo>
                <a:cubicBezTo>
                  <a:pt x="8720" y="21170"/>
                  <a:pt x="6252" y="21599"/>
                  <a:pt x="3767" y="21599"/>
                </a:cubicBezTo>
                <a:cubicBezTo>
                  <a:pt x="2504" y="21599"/>
                  <a:pt x="1243" y="21489"/>
                  <a:pt x="0" y="21268"/>
                </a:cubicBezTo>
                <a:lnTo>
                  <a:pt x="3767" y="0"/>
                </a:lnTo>
                <a:close/>
              </a:path>
            </a:pathLst>
          </a:custGeom>
          <a:noFill/>
          <a:ln w="50800" cap="rnd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909" name="Arc 21">
            <a:extLst>
              <a:ext uri="{FF2B5EF4-FFF2-40B4-BE49-F238E27FC236}">
                <a16:creationId xmlns:a16="http://schemas.microsoft.com/office/drawing/2014/main" id="{49F29E3A-6937-448B-9472-557295B731CA}"/>
              </a:ext>
            </a:extLst>
          </p:cNvPr>
          <p:cNvSpPr>
            <a:spLocks/>
          </p:cNvSpPr>
          <p:nvPr/>
        </p:nvSpPr>
        <p:spPr bwMode="auto">
          <a:xfrm>
            <a:off x="4065588" y="2600325"/>
            <a:ext cx="115887" cy="477838"/>
          </a:xfrm>
          <a:custGeom>
            <a:avLst/>
            <a:gdLst>
              <a:gd name="G0" fmla="+- 1062 0 0"/>
              <a:gd name="G1" fmla="+- 21600 0 0"/>
              <a:gd name="G2" fmla="+- 21600 0 0"/>
              <a:gd name="T0" fmla="*/ 0 w 7276"/>
              <a:gd name="T1" fmla="*/ 26 h 21600"/>
              <a:gd name="T2" fmla="*/ 7276 w 7276"/>
              <a:gd name="T3" fmla="*/ 913 h 21600"/>
              <a:gd name="T4" fmla="*/ 1062 w 7276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76" h="21600" fill="none" extrusionOk="0">
                <a:moveTo>
                  <a:pt x="0" y="26"/>
                </a:moveTo>
                <a:cubicBezTo>
                  <a:pt x="353" y="8"/>
                  <a:pt x="707" y="0"/>
                  <a:pt x="1062" y="0"/>
                </a:cubicBezTo>
                <a:cubicBezTo>
                  <a:pt x="3166" y="0"/>
                  <a:pt x="5260" y="307"/>
                  <a:pt x="7275" y="913"/>
                </a:cubicBezTo>
              </a:path>
              <a:path w="7276" h="21600" stroke="0" extrusionOk="0">
                <a:moveTo>
                  <a:pt x="0" y="26"/>
                </a:moveTo>
                <a:cubicBezTo>
                  <a:pt x="353" y="8"/>
                  <a:pt x="707" y="0"/>
                  <a:pt x="1062" y="0"/>
                </a:cubicBezTo>
                <a:cubicBezTo>
                  <a:pt x="3166" y="0"/>
                  <a:pt x="5260" y="307"/>
                  <a:pt x="7275" y="913"/>
                </a:cubicBezTo>
                <a:lnTo>
                  <a:pt x="1062" y="21600"/>
                </a:lnTo>
                <a:close/>
              </a:path>
            </a:pathLst>
          </a:custGeom>
          <a:noFill/>
          <a:ln w="50800" cap="rnd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910" name="Arc 22">
            <a:extLst>
              <a:ext uri="{FF2B5EF4-FFF2-40B4-BE49-F238E27FC236}">
                <a16:creationId xmlns:a16="http://schemas.microsoft.com/office/drawing/2014/main" id="{B9AA0692-D8AF-498C-97FD-77BB6B6DBA35}"/>
              </a:ext>
            </a:extLst>
          </p:cNvPr>
          <p:cNvSpPr>
            <a:spLocks/>
          </p:cNvSpPr>
          <p:nvPr/>
        </p:nvSpPr>
        <p:spPr bwMode="auto">
          <a:xfrm>
            <a:off x="4048125" y="3090863"/>
            <a:ext cx="176213" cy="477837"/>
          </a:xfrm>
          <a:custGeom>
            <a:avLst/>
            <a:gdLst>
              <a:gd name="G0" fmla="+- 3767 0 0"/>
              <a:gd name="G1" fmla="+- 0 0 0"/>
              <a:gd name="G2" fmla="+- 21600 0 0"/>
              <a:gd name="T0" fmla="*/ 11060 w 11060"/>
              <a:gd name="T1" fmla="*/ 20332 h 21600"/>
              <a:gd name="T2" fmla="*/ 0 w 11060"/>
              <a:gd name="T3" fmla="*/ 21269 h 21600"/>
              <a:gd name="T4" fmla="*/ 3767 w 1106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60" h="21600" fill="none" extrusionOk="0">
                <a:moveTo>
                  <a:pt x="11059" y="20331"/>
                </a:moveTo>
                <a:cubicBezTo>
                  <a:pt x="8720" y="21170"/>
                  <a:pt x="6252" y="21599"/>
                  <a:pt x="3767" y="21599"/>
                </a:cubicBezTo>
                <a:cubicBezTo>
                  <a:pt x="2504" y="21599"/>
                  <a:pt x="1243" y="21489"/>
                  <a:pt x="0" y="21268"/>
                </a:cubicBezTo>
              </a:path>
              <a:path w="11060" h="21600" stroke="0" extrusionOk="0">
                <a:moveTo>
                  <a:pt x="11059" y="20331"/>
                </a:moveTo>
                <a:cubicBezTo>
                  <a:pt x="8720" y="21170"/>
                  <a:pt x="6252" y="21599"/>
                  <a:pt x="3767" y="21599"/>
                </a:cubicBezTo>
                <a:cubicBezTo>
                  <a:pt x="2504" y="21599"/>
                  <a:pt x="1243" y="21489"/>
                  <a:pt x="0" y="21268"/>
                </a:cubicBezTo>
                <a:lnTo>
                  <a:pt x="3767" y="0"/>
                </a:lnTo>
                <a:close/>
              </a:path>
            </a:pathLst>
          </a:custGeom>
          <a:noFill/>
          <a:ln w="50800" cap="rnd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911" name="Arc 23">
            <a:extLst>
              <a:ext uri="{FF2B5EF4-FFF2-40B4-BE49-F238E27FC236}">
                <a16:creationId xmlns:a16="http://schemas.microsoft.com/office/drawing/2014/main" id="{0294CA6D-69B0-4D96-A8B6-EAD9886E59AC}"/>
              </a:ext>
            </a:extLst>
          </p:cNvPr>
          <p:cNvSpPr>
            <a:spLocks/>
          </p:cNvSpPr>
          <p:nvPr/>
        </p:nvSpPr>
        <p:spPr bwMode="auto">
          <a:xfrm>
            <a:off x="4324350" y="2600325"/>
            <a:ext cx="115888" cy="477838"/>
          </a:xfrm>
          <a:custGeom>
            <a:avLst/>
            <a:gdLst>
              <a:gd name="G0" fmla="+- 1062 0 0"/>
              <a:gd name="G1" fmla="+- 21600 0 0"/>
              <a:gd name="G2" fmla="+- 21600 0 0"/>
              <a:gd name="T0" fmla="*/ 0 w 7276"/>
              <a:gd name="T1" fmla="*/ 26 h 21600"/>
              <a:gd name="T2" fmla="*/ 7276 w 7276"/>
              <a:gd name="T3" fmla="*/ 913 h 21600"/>
              <a:gd name="T4" fmla="*/ 1062 w 7276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76" h="21600" fill="none" extrusionOk="0">
                <a:moveTo>
                  <a:pt x="0" y="26"/>
                </a:moveTo>
                <a:cubicBezTo>
                  <a:pt x="353" y="8"/>
                  <a:pt x="707" y="0"/>
                  <a:pt x="1062" y="0"/>
                </a:cubicBezTo>
                <a:cubicBezTo>
                  <a:pt x="3166" y="0"/>
                  <a:pt x="5260" y="307"/>
                  <a:pt x="7275" y="913"/>
                </a:cubicBezTo>
              </a:path>
              <a:path w="7276" h="21600" stroke="0" extrusionOk="0">
                <a:moveTo>
                  <a:pt x="0" y="26"/>
                </a:moveTo>
                <a:cubicBezTo>
                  <a:pt x="353" y="8"/>
                  <a:pt x="707" y="0"/>
                  <a:pt x="1062" y="0"/>
                </a:cubicBezTo>
                <a:cubicBezTo>
                  <a:pt x="3166" y="0"/>
                  <a:pt x="5260" y="307"/>
                  <a:pt x="7275" y="913"/>
                </a:cubicBezTo>
                <a:lnTo>
                  <a:pt x="1062" y="21600"/>
                </a:lnTo>
                <a:close/>
              </a:path>
            </a:pathLst>
          </a:custGeom>
          <a:noFill/>
          <a:ln w="50800" cap="rnd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912" name="Arc 24">
            <a:extLst>
              <a:ext uri="{FF2B5EF4-FFF2-40B4-BE49-F238E27FC236}">
                <a16:creationId xmlns:a16="http://schemas.microsoft.com/office/drawing/2014/main" id="{AFA0B135-5080-4002-BFC4-2082457AEB7D}"/>
              </a:ext>
            </a:extLst>
          </p:cNvPr>
          <p:cNvSpPr>
            <a:spLocks/>
          </p:cNvSpPr>
          <p:nvPr/>
        </p:nvSpPr>
        <p:spPr bwMode="auto">
          <a:xfrm>
            <a:off x="4291013" y="3084513"/>
            <a:ext cx="176212" cy="477837"/>
          </a:xfrm>
          <a:custGeom>
            <a:avLst/>
            <a:gdLst>
              <a:gd name="G0" fmla="+- 3767 0 0"/>
              <a:gd name="G1" fmla="+- 0 0 0"/>
              <a:gd name="G2" fmla="+- 21600 0 0"/>
              <a:gd name="T0" fmla="*/ 11060 w 11060"/>
              <a:gd name="T1" fmla="*/ 20332 h 21600"/>
              <a:gd name="T2" fmla="*/ 0 w 11060"/>
              <a:gd name="T3" fmla="*/ 21269 h 21600"/>
              <a:gd name="T4" fmla="*/ 3767 w 1106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60" h="21600" fill="none" extrusionOk="0">
                <a:moveTo>
                  <a:pt x="11059" y="20331"/>
                </a:moveTo>
                <a:cubicBezTo>
                  <a:pt x="8720" y="21170"/>
                  <a:pt x="6252" y="21599"/>
                  <a:pt x="3767" y="21599"/>
                </a:cubicBezTo>
                <a:cubicBezTo>
                  <a:pt x="2504" y="21599"/>
                  <a:pt x="1243" y="21489"/>
                  <a:pt x="0" y="21268"/>
                </a:cubicBezTo>
              </a:path>
              <a:path w="11060" h="21600" stroke="0" extrusionOk="0">
                <a:moveTo>
                  <a:pt x="11059" y="20331"/>
                </a:moveTo>
                <a:cubicBezTo>
                  <a:pt x="8720" y="21170"/>
                  <a:pt x="6252" y="21599"/>
                  <a:pt x="3767" y="21599"/>
                </a:cubicBezTo>
                <a:cubicBezTo>
                  <a:pt x="2504" y="21599"/>
                  <a:pt x="1243" y="21489"/>
                  <a:pt x="0" y="21268"/>
                </a:cubicBezTo>
                <a:lnTo>
                  <a:pt x="3767" y="0"/>
                </a:lnTo>
                <a:close/>
              </a:path>
            </a:pathLst>
          </a:custGeom>
          <a:noFill/>
          <a:ln w="50800" cap="rnd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913" name="Arc 25">
            <a:extLst>
              <a:ext uri="{FF2B5EF4-FFF2-40B4-BE49-F238E27FC236}">
                <a16:creationId xmlns:a16="http://schemas.microsoft.com/office/drawing/2014/main" id="{1E18A896-A74F-4375-9586-A1926FC9CB4A}"/>
              </a:ext>
            </a:extLst>
          </p:cNvPr>
          <p:cNvSpPr>
            <a:spLocks/>
          </p:cNvSpPr>
          <p:nvPr/>
        </p:nvSpPr>
        <p:spPr bwMode="auto">
          <a:xfrm>
            <a:off x="4567238" y="2600325"/>
            <a:ext cx="115887" cy="477838"/>
          </a:xfrm>
          <a:custGeom>
            <a:avLst/>
            <a:gdLst>
              <a:gd name="G0" fmla="+- 1062 0 0"/>
              <a:gd name="G1" fmla="+- 21600 0 0"/>
              <a:gd name="G2" fmla="+- 21600 0 0"/>
              <a:gd name="T0" fmla="*/ 0 w 7276"/>
              <a:gd name="T1" fmla="*/ 26 h 21600"/>
              <a:gd name="T2" fmla="*/ 7276 w 7276"/>
              <a:gd name="T3" fmla="*/ 913 h 21600"/>
              <a:gd name="T4" fmla="*/ 1062 w 7276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76" h="21600" fill="none" extrusionOk="0">
                <a:moveTo>
                  <a:pt x="0" y="26"/>
                </a:moveTo>
                <a:cubicBezTo>
                  <a:pt x="353" y="8"/>
                  <a:pt x="707" y="0"/>
                  <a:pt x="1062" y="0"/>
                </a:cubicBezTo>
                <a:cubicBezTo>
                  <a:pt x="3166" y="0"/>
                  <a:pt x="5260" y="307"/>
                  <a:pt x="7275" y="913"/>
                </a:cubicBezTo>
              </a:path>
              <a:path w="7276" h="21600" stroke="0" extrusionOk="0">
                <a:moveTo>
                  <a:pt x="0" y="26"/>
                </a:moveTo>
                <a:cubicBezTo>
                  <a:pt x="353" y="8"/>
                  <a:pt x="707" y="0"/>
                  <a:pt x="1062" y="0"/>
                </a:cubicBezTo>
                <a:cubicBezTo>
                  <a:pt x="3166" y="0"/>
                  <a:pt x="5260" y="307"/>
                  <a:pt x="7275" y="913"/>
                </a:cubicBezTo>
                <a:lnTo>
                  <a:pt x="1062" y="21600"/>
                </a:lnTo>
                <a:close/>
              </a:path>
            </a:pathLst>
          </a:custGeom>
          <a:noFill/>
          <a:ln w="50800" cap="rnd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914" name="Arc 26">
            <a:extLst>
              <a:ext uri="{FF2B5EF4-FFF2-40B4-BE49-F238E27FC236}">
                <a16:creationId xmlns:a16="http://schemas.microsoft.com/office/drawing/2014/main" id="{0B134AA0-7D05-4087-8C5F-7CFF34BAF9F3}"/>
              </a:ext>
            </a:extLst>
          </p:cNvPr>
          <p:cNvSpPr>
            <a:spLocks/>
          </p:cNvSpPr>
          <p:nvPr/>
        </p:nvSpPr>
        <p:spPr bwMode="auto">
          <a:xfrm>
            <a:off x="4527550" y="3084513"/>
            <a:ext cx="174625" cy="477837"/>
          </a:xfrm>
          <a:custGeom>
            <a:avLst/>
            <a:gdLst>
              <a:gd name="G0" fmla="+- 3767 0 0"/>
              <a:gd name="G1" fmla="+- 0 0 0"/>
              <a:gd name="G2" fmla="+- 21600 0 0"/>
              <a:gd name="T0" fmla="*/ 11060 w 11060"/>
              <a:gd name="T1" fmla="*/ 20332 h 21600"/>
              <a:gd name="T2" fmla="*/ 0 w 11060"/>
              <a:gd name="T3" fmla="*/ 21269 h 21600"/>
              <a:gd name="T4" fmla="*/ 3767 w 1106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60" h="21600" fill="none" extrusionOk="0">
                <a:moveTo>
                  <a:pt x="11059" y="20331"/>
                </a:moveTo>
                <a:cubicBezTo>
                  <a:pt x="8720" y="21170"/>
                  <a:pt x="6252" y="21599"/>
                  <a:pt x="3767" y="21599"/>
                </a:cubicBezTo>
                <a:cubicBezTo>
                  <a:pt x="2504" y="21599"/>
                  <a:pt x="1243" y="21489"/>
                  <a:pt x="0" y="21268"/>
                </a:cubicBezTo>
              </a:path>
              <a:path w="11060" h="21600" stroke="0" extrusionOk="0">
                <a:moveTo>
                  <a:pt x="11059" y="20331"/>
                </a:moveTo>
                <a:cubicBezTo>
                  <a:pt x="8720" y="21170"/>
                  <a:pt x="6252" y="21599"/>
                  <a:pt x="3767" y="21599"/>
                </a:cubicBezTo>
                <a:cubicBezTo>
                  <a:pt x="2504" y="21599"/>
                  <a:pt x="1243" y="21489"/>
                  <a:pt x="0" y="21268"/>
                </a:cubicBezTo>
                <a:lnTo>
                  <a:pt x="3767" y="0"/>
                </a:lnTo>
                <a:close/>
              </a:path>
            </a:pathLst>
          </a:custGeom>
          <a:noFill/>
          <a:ln w="50800" cap="rnd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915" name="Arc 27">
            <a:extLst>
              <a:ext uri="{FF2B5EF4-FFF2-40B4-BE49-F238E27FC236}">
                <a16:creationId xmlns:a16="http://schemas.microsoft.com/office/drawing/2014/main" id="{0DED468E-8176-4490-A93B-7551D85A457F}"/>
              </a:ext>
            </a:extLst>
          </p:cNvPr>
          <p:cNvSpPr>
            <a:spLocks/>
          </p:cNvSpPr>
          <p:nvPr/>
        </p:nvSpPr>
        <p:spPr bwMode="auto">
          <a:xfrm>
            <a:off x="4802188" y="2600325"/>
            <a:ext cx="115887" cy="477838"/>
          </a:xfrm>
          <a:custGeom>
            <a:avLst/>
            <a:gdLst>
              <a:gd name="G0" fmla="+- 1062 0 0"/>
              <a:gd name="G1" fmla="+- 21600 0 0"/>
              <a:gd name="G2" fmla="+- 21600 0 0"/>
              <a:gd name="T0" fmla="*/ 0 w 7276"/>
              <a:gd name="T1" fmla="*/ 26 h 21600"/>
              <a:gd name="T2" fmla="*/ 7276 w 7276"/>
              <a:gd name="T3" fmla="*/ 913 h 21600"/>
              <a:gd name="T4" fmla="*/ 1062 w 7276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76" h="21600" fill="none" extrusionOk="0">
                <a:moveTo>
                  <a:pt x="0" y="26"/>
                </a:moveTo>
                <a:cubicBezTo>
                  <a:pt x="353" y="8"/>
                  <a:pt x="707" y="0"/>
                  <a:pt x="1062" y="0"/>
                </a:cubicBezTo>
                <a:cubicBezTo>
                  <a:pt x="3166" y="0"/>
                  <a:pt x="5260" y="307"/>
                  <a:pt x="7275" y="913"/>
                </a:cubicBezTo>
              </a:path>
              <a:path w="7276" h="21600" stroke="0" extrusionOk="0">
                <a:moveTo>
                  <a:pt x="0" y="26"/>
                </a:moveTo>
                <a:cubicBezTo>
                  <a:pt x="353" y="8"/>
                  <a:pt x="707" y="0"/>
                  <a:pt x="1062" y="0"/>
                </a:cubicBezTo>
                <a:cubicBezTo>
                  <a:pt x="3166" y="0"/>
                  <a:pt x="5260" y="307"/>
                  <a:pt x="7275" y="913"/>
                </a:cubicBezTo>
                <a:lnTo>
                  <a:pt x="1062" y="21600"/>
                </a:lnTo>
                <a:close/>
              </a:path>
            </a:pathLst>
          </a:custGeom>
          <a:noFill/>
          <a:ln w="50800" cap="rnd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916" name="Arc 28">
            <a:extLst>
              <a:ext uri="{FF2B5EF4-FFF2-40B4-BE49-F238E27FC236}">
                <a16:creationId xmlns:a16="http://schemas.microsoft.com/office/drawing/2014/main" id="{FB8B86BE-7290-496B-8617-D0E61A04CFC6}"/>
              </a:ext>
            </a:extLst>
          </p:cNvPr>
          <p:cNvSpPr>
            <a:spLocks/>
          </p:cNvSpPr>
          <p:nvPr/>
        </p:nvSpPr>
        <p:spPr bwMode="auto">
          <a:xfrm>
            <a:off x="4770438" y="3078163"/>
            <a:ext cx="174625" cy="477837"/>
          </a:xfrm>
          <a:custGeom>
            <a:avLst/>
            <a:gdLst>
              <a:gd name="G0" fmla="+- 3767 0 0"/>
              <a:gd name="G1" fmla="+- 0 0 0"/>
              <a:gd name="G2" fmla="+- 21600 0 0"/>
              <a:gd name="T0" fmla="*/ 11060 w 11060"/>
              <a:gd name="T1" fmla="*/ 20332 h 21600"/>
              <a:gd name="T2" fmla="*/ 0 w 11060"/>
              <a:gd name="T3" fmla="*/ 21269 h 21600"/>
              <a:gd name="T4" fmla="*/ 3767 w 1106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60" h="21600" fill="none" extrusionOk="0">
                <a:moveTo>
                  <a:pt x="11059" y="20331"/>
                </a:moveTo>
                <a:cubicBezTo>
                  <a:pt x="8720" y="21170"/>
                  <a:pt x="6252" y="21599"/>
                  <a:pt x="3767" y="21599"/>
                </a:cubicBezTo>
                <a:cubicBezTo>
                  <a:pt x="2504" y="21599"/>
                  <a:pt x="1243" y="21489"/>
                  <a:pt x="0" y="21268"/>
                </a:cubicBezTo>
              </a:path>
              <a:path w="11060" h="21600" stroke="0" extrusionOk="0">
                <a:moveTo>
                  <a:pt x="11059" y="20331"/>
                </a:moveTo>
                <a:cubicBezTo>
                  <a:pt x="8720" y="21170"/>
                  <a:pt x="6252" y="21599"/>
                  <a:pt x="3767" y="21599"/>
                </a:cubicBezTo>
                <a:cubicBezTo>
                  <a:pt x="2504" y="21599"/>
                  <a:pt x="1243" y="21489"/>
                  <a:pt x="0" y="21268"/>
                </a:cubicBezTo>
                <a:lnTo>
                  <a:pt x="3767" y="0"/>
                </a:lnTo>
                <a:close/>
              </a:path>
            </a:pathLst>
          </a:custGeom>
          <a:noFill/>
          <a:ln w="50800" cap="rnd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917" name="Arc 29">
            <a:extLst>
              <a:ext uri="{FF2B5EF4-FFF2-40B4-BE49-F238E27FC236}">
                <a16:creationId xmlns:a16="http://schemas.microsoft.com/office/drawing/2014/main" id="{93F8D815-09E2-4029-B216-52A53AC7B70E}"/>
              </a:ext>
            </a:extLst>
          </p:cNvPr>
          <p:cNvSpPr>
            <a:spLocks/>
          </p:cNvSpPr>
          <p:nvPr/>
        </p:nvSpPr>
        <p:spPr bwMode="auto">
          <a:xfrm>
            <a:off x="5045075" y="2593975"/>
            <a:ext cx="115888" cy="477838"/>
          </a:xfrm>
          <a:custGeom>
            <a:avLst/>
            <a:gdLst>
              <a:gd name="G0" fmla="+- 1062 0 0"/>
              <a:gd name="G1" fmla="+- 21600 0 0"/>
              <a:gd name="G2" fmla="+- 21600 0 0"/>
              <a:gd name="T0" fmla="*/ 0 w 7276"/>
              <a:gd name="T1" fmla="*/ 26 h 21600"/>
              <a:gd name="T2" fmla="*/ 7276 w 7276"/>
              <a:gd name="T3" fmla="*/ 913 h 21600"/>
              <a:gd name="T4" fmla="*/ 1062 w 7276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76" h="21600" fill="none" extrusionOk="0">
                <a:moveTo>
                  <a:pt x="0" y="26"/>
                </a:moveTo>
                <a:cubicBezTo>
                  <a:pt x="353" y="8"/>
                  <a:pt x="707" y="0"/>
                  <a:pt x="1062" y="0"/>
                </a:cubicBezTo>
                <a:cubicBezTo>
                  <a:pt x="3166" y="0"/>
                  <a:pt x="5260" y="307"/>
                  <a:pt x="7275" y="913"/>
                </a:cubicBezTo>
              </a:path>
              <a:path w="7276" h="21600" stroke="0" extrusionOk="0">
                <a:moveTo>
                  <a:pt x="0" y="26"/>
                </a:moveTo>
                <a:cubicBezTo>
                  <a:pt x="353" y="8"/>
                  <a:pt x="707" y="0"/>
                  <a:pt x="1062" y="0"/>
                </a:cubicBezTo>
                <a:cubicBezTo>
                  <a:pt x="3166" y="0"/>
                  <a:pt x="5260" y="307"/>
                  <a:pt x="7275" y="913"/>
                </a:cubicBezTo>
                <a:lnTo>
                  <a:pt x="1062" y="21600"/>
                </a:lnTo>
                <a:close/>
              </a:path>
            </a:pathLst>
          </a:custGeom>
          <a:noFill/>
          <a:ln w="50800" cap="rnd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918" name="Arc 30">
            <a:extLst>
              <a:ext uri="{FF2B5EF4-FFF2-40B4-BE49-F238E27FC236}">
                <a16:creationId xmlns:a16="http://schemas.microsoft.com/office/drawing/2014/main" id="{8F9F7256-8D68-4B3C-AB4C-EE9896D1385E}"/>
              </a:ext>
            </a:extLst>
          </p:cNvPr>
          <p:cNvSpPr>
            <a:spLocks/>
          </p:cNvSpPr>
          <p:nvPr/>
        </p:nvSpPr>
        <p:spPr bwMode="auto">
          <a:xfrm>
            <a:off x="4997450" y="3078163"/>
            <a:ext cx="174625" cy="477837"/>
          </a:xfrm>
          <a:custGeom>
            <a:avLst/>
            <a:gdLst>
              <a:gd name="G0" fmla="+- 3767 0 0"/>
              <a:gd name="G1" fmla="+- 0 0 0"/>
              <a:gd name="G2" fmla="+- 21600 0 0"/>
              <a:gd name="T0" fmla="*/ 11060 w 11060"/>
              <a:gd name="T1" fmla="*/ 20332 h 21600"/>
              <a:gd name="T2" fmla="*/ 0 w 11060"/>
              <a:gd name="T3" fmla="*/ 21269 h 21600"/>
              <a:gd name="T4" fmla="*/ 3767 w 1106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60" h="21600" fill="none" extrusionOk="0">
                <a:moveTo>
                  <a:pt x="11059" y="20331"/>
                </a:moveTo>
                <a:cubicBezTo>
                  <a:pt x="8720" y="21170"/>
                  <a:pt x="6252" y="21599"/>
                  <a:pt x="3767" y="21599"/>
                </a:cubicBezTo>
                <a:cubicBezTo>
                  <a:pt x="2504" y="21599"/>
                  <a:pt x="1243" y="21489"/>
                  <a:pt x="0" y="21268"/>
                </a:cubicBezTo>
              </a:path>
              <a:path w="11060" h="21600" stroke="0" extrusionOk="0">
                <a:moveTo>
                  <a:pt x="11059" y="20331"/>
                </a:moveTo>
                <a:cubicBezTo>
                  <a:pt x="8720" y="21170"/>
                  <a:pt x="6252" y="21599"/>
                  <a:pt x="3767" y="21599"/>
                </a:cubicBezTo>
                <a:cubicBezTo>
                  <a:pt x="2504" y="21599"/>
                  <a:pt x="1243" y="21489"/>
                  <a:pt x="0" y="21268"/>
                </a:cubicBezTo>
                <a:lnTo>
                  <a:pt x="3767" y="0"/>
                </a:lnTo>
                <a:close/>
              </a:path>
            </a:pathLst>
          </a:custGeom>
          <a:noFill/>
          <a:ln w="50800" cap="rnd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919" name="Arc 31">
            <a:extLst>
              <a:ext uri="{FF2B5EF4-FFF2-40B4-BE49-F238E27FC236}">
                <a16:creationId xmlns:a16="http://schemas.microsoft.com/office/drawing/2014/main" id="{94B1A006-A433-4DED-B029-9F0C577F5979}"/>
              </a:ext>
            </a:extLst>
          </p:cNvPr>
          <p:cNvSpPr>
            <a:spLocks/>
          </p:cNvSpPr>
          <p:nvPr/>
        </p:nvSpPr>
        <p:spPr bwMode="auto">
          <a:xfrm>
            <a:off x="5272088" y="2593975"/>
            <a:ext cx="115887" cy="477838"/>
          </a:xfrm>
          <a:custGeom>
            <a:avLst/>
            <a:gdLst>
              <a:gd name="G0" fmla="+- 1062 0 0"/>
              <a:gd name="G1" fmla="+- 21600 0 0"/>
              <a:gd name="G2" fmla="+- 21600 0 0"/>
              <a:gd name="T0" fmla="*/ 0 w 7276"/>
              <a:gd name="T1" fmla="*/ 26 h 21600"/>
              <a:gd name="T2" fmla="*/ 7276 w 7276"/>
              <a:gd name="T3" fmla="*/ 913 h 21600"/>
              <a:gd name="T4" fmla="*/ 1062 w 7276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76" h="21600" fill="none" extrusionOk="0">
                <a:moveTo>
                  <a:pt x="0" y="26"/>
                </a:moveTo>
                <a:cubicBezTo>
                  <a:pt x="353" y="8"/>
                  <a:pt x="707" y="0"/>
                  <a:pt x="1062" y="0"/>
                </a:cubicBezTo>
                <a:cubicBezTo>
                  <a:pt x="3166" y="0"/>
                  <a:pt x="5260" y="307"/>
                  <a:pt x="7275" y="913"/>
                </a:cubicBezTo>
              </a:path>
              <a:path w="7276" h="21600" stroke="0" extrusionOk="0">
                <a:moveTo>
                  <a:pt x="0" y="26"/>
                </a:moveTo>
                <a:cubicBezTo>
                  <a:pt x="353" y="8"/>
                  <a:pt x="707" y="0"/>
                  <a:pt x="1062" y="0"/>
                </a:cubicBezTo>
                <a:cubicBezTo>
                  <a:pt x="3166" y="0"/>
                  <a:pt x="5260" y="307"/>
                  <a:pt x="7275" y="913"/>
                </a:cubicBezTo>
                <a:lnTo>
                  <a:pt x="1062" y="21600"/>
                </a:lnTo>
                <a:close/>
              </a:path>
            </a:pathLst>
          </a:custGeom>
          <a:noFill/>
          <a:ln w="50800" cap="rnd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920" name="Arc 32">
            <a:extLst>
              <a:ext uri="{FF2B5EF4-FFF2-40B4-BE49-F238E27FC236}">
                <a16:creationId xmlns:a16="http://schemas.microsoft.com/office/drawing/2014/main" id="{FD49EC06-08EF-42D8-80E6-35168F99B7EE}"/>
              </a:ext>
            </a:extLst>
          </p:cNvPr>
          <p:cNvSpPr>
            <a:spLocks/>
          </p:cNvSpPr>
          <p:nvPr/>
        </p:nvSpPr>
        <p:spPr bwMode="auto">
          <a:xfrm>
            <a:off x="5248275" y="3078163"/>
            <a:ext cx="174625" cy="477837"/>
          </a:xfrm>
          <a:custGeom>
            <a:avLst/>
            <a:gdLst>
              <a:gd name="G0" fmla="+- 3767 0 0"/>
              <a:gd name="G1" fmla="+- 0 0 0"/>
              <a:gd name="G2" fmla="+- 21600 0 0"/>
              <a:gd name="T0" fmla="*/ 11060 w 11060"/>
              <a:gd name="T1" fmla="*/ 20332 h 21600"/>
              <a:gd name="T2" fmla="*/ 0 w 11060"/>
              <a:gd name="T3" fmla="*/ 21269 h 21600"/>
              <a:gd name="T4" fmla="*/ 3767 w 1106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60" h="21600" fill="none" extrusionOk="0">
                <a:moveTo>
                  <a:pt x="11059" y="20331"/>
                </a:moveTo>
                <a:cubicBezTo>
                  <a:pt x="8720" y="21170"/>
                  <a:pt x="6252" y="21599"/>
                  <a:pt x="3767" y="21599"/>
                </a:cubicBezTo>
                <a:cubicBezTo>
                  <a:pt x="2504" y="21599"/>
                  <a:pt x="1243" y="21489"/>
                  <a:pt x="0" y="21268"/>
                </a:cubicBezTo>
              </a:path>
              <a:path w="11060" h="21600" stroke="0" extrusionOk="0">
                <a:moveTo>
                  <a:pt x="11059" y="20331"/>
                </a:moveTo>
                <a:cubicBezTo>
                  <a:pt x="8720" y="21170"/>
                  <a:pt x="6252" y="21599"/>
                  <a:pt x="3767" y="21599"/>
                </a:cubicBezTo>
                <a:cubicBezTo>
                  <a:pt x="2504" y="21599"/>
                  <a:pt x="1243" y="21489"/>
                  <a:pt x="0" y="21268"/>
                </a:cubicBezTo>
                <a:lnTo>
                  <a:pt x="3767" y="0"/>
                </a:lnTo>
                <a:close/>
              </a:path>
            </a:pathLst>
          </a:custGeom>
          <a:noFill/>
          <a:ln w="50800" cap="rnd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921" name="Arc 33">
            <a:extLst>
              <a:ext uri="{FF2B5EF4-FFF2-40B4-BE49-F238E27FC236}">
                <a16:creationId xmlns:a16="http://schemas.microsoft.com/office/drawing/2014/main" id="{EBDA10ED-8D8A-4E08-9ED8-FD3A0B8D143D}"/>
              </a:ext>
            </a:extLst>
          </p:cNvPr>
          <p:cNvSpPr>
            <a:spLocks/>
          </p:cNvSpPr>
          <p:nvPr/>
        </p:nvSpPr>
        <p:spPr bwMode="auto">
          <a:xfrm>
            <a:off x="5522913" y="2593975"/>
            <a:ext cx="115887" cy="477838"/>
          </a:xfrm>
          <a:custGeom>
            <a:avLst/>
            <a:gdLst>
              <a:gd name="G0" fmla="+- 1062 0 0"/>
              <a:gd name="G1" fmla="+- 21600 0 0"/>
              <a:gd name="G2" fmla="+- 21600 0 0"/>
              <a:gd name="T0" fmla="*/ 0 w 7276"/>
              <a:gd name="T1" fmla="*/ 26 h 21600"/>
              <a:gd name="T2" fmla="*/ 7276 w 7276"/>
              <a:gd name="T3" fmla="*/ 913 h 21600"/>
              <a:gd name="T4" fmla="*/ 1062 w 7276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76" h="21600" fill="none" extrusionOk="0">
                <a:moveTo>
                  <a:pt x="0" y="26"/>
                </a:moveTo>
                <a:cubicBezTo>
                  <a:pt x="353" y="8"/>
                  <a:pt x="707" y="0"/>
                  <a:pt x="1062" y="0"/>
                </a:cubicBezTo>
                <a:cubicBezTo>
                  <a:pt x="3166" y="0"/>
                  <a:pt x="5260" y="307"/>
                  <a:pt x="7275" y="913"/>
                </a:cubicBezTo>
              </a:path>
              <a:path w="7276" h="21600" stroke="0" extrusionOk="0">
                <a:moveTo>
                  <a:pt x="0" y="26"/>
                </a:moveTo>
                <a:cubicBezTo>
                  <a:pt x="353" y="8"/>
                  <a:pt x="707" y="0"/>
                  <a:pt x="1062" y="0"/>
                </a:cubicBezTo>
                <a:cubicBezTo>
                  <a:pt x="3166" y="0"/>
                  <a:pt x="5260" y="307"/>
                  <a:pt x="7275" y="913"/>
                </a:cubicBezTo>
                <a:lnTo>
                  <a:pt x="1062" y="21600"/>
                </a:lnTo>
                <a:close/>
              </a:path>
            </a:pathLst>
          </a:custGeom>
          <a:noFill/>
          <a:ln w="50800" cap="rnd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37922" name="Group 34">
            <a:extLst>
              <a:ext uri="{FF2B5EF4-FFF2-40B4-BE49-F238E27FC236}">
                <a16:creationId xmlns:a16="http://schemas.microsoft.com/office/drawing/2014/main" id="{30326247-183B-421A-B63A-ECB498EAACDE}"/>
              </a:ext>
            </a:extLst>
          </p:cNvPr>
          <p:cNvGrpSpPr>
            <a:grpSpLocks/>
          </p:cNvGrpSpPr>
          <p:nvPr/>
        </p:nvGrpSpPr>
        <p:grpSpPr bwMode="auto">
          <a:xfrm>
            <a:off x="2767013" y="2571750"/>
            <a:ext cx="2994025" cy="982663"/>
            <a:chOff x="1554" y="1620"/>
            <a:chExt cx="1886" cy="619"/>
          </a:xfrm>
        </p:grpSpPr>
        <p:sp>
          <p:nvSpPr>
            <p:cNvPr id="37923" name="Arc 35">
              <a:extLst>
                <a:ext uri="{FF2B5EF4-FFF2-40B4-BE49-F238E27FC236}">
                  <a16:creationId xmlns:a16="http://schemas.microsoft.com/office/drawing/2014/main" id="{5B9EC0D2-E57E-4F9B-BB62-AF64B08492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554" y="1646"/>
              <a:ext cx="280" cy="30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7814"/>
                <a:gd name="T1" fmla="*/ 21600 h 21600"/>
                <a:gd name="T2" fmla="*/ 27814 w 27814"/>
                <a:gd name="T3" fmla="*/ 913 h 21600"/>
                <a:gd name="T4" fmla="*/ 21600 w 27814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814" h="21600" fill="none" extrusionOk="0">
                  <a:moveTo>
                    <a:pt x="0" y="21599"/>
                  </a:moveTo>
                  <a:cubicBezTo>
                    <a:pt x="0" y="9670"/>
                    <a:pt x="9670" y="0"/>
                    <a:pt x="21600" y="0"/>
                  </a:cubicBezTo>
                  <a:cubicBezTo>
                    <a:pt x="23704" y="0"/>
                    <a:pt x="25798" y="307"/>
                    <a:pt x="27813" y="913"/>
                  </a:cubicBezTo>
                </a:path>
                <a:path w="27814" h="21600" stroke="0" extrusionOk="0">
                  <a:moveTo>
                    <a:pt x="0" y="21599"/>
                  </a:moveTo>
                  <a:cubicBezTo>
                    <a:pt x="0" y="9670"/>
                    <a:pt x="9670" y="0"/>
                    <a:pt x="21600" y="0"/>
                  </a:cubicBezTo>
                  <a:cubicBezTo>
                    <a:pt x="23704" y="0"/>
                    <a:pt x="25798" y="307"/>
                    <a:pt x="27813" y="913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50800" cap="rnd">
              <a:solidFill>
                <a:srgbClr val="CC33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7924" name="Arc 36">
              <a:extLst>
                <a:ext uri="{FF2B5EF4-FFF2-40B4-BE49-F238E27FC236}">
                  <a16:creationId xmlns:a16="http://schemas.microsoft.com/office/drawing/2014/main" id="{DEC5E2B6-7F15-435B-93EA-5DEEB8ECA854}"/>
                </a:ext>
              </a:extLst>
            </p:cNvPr>
            <p:cNvSpPr>
              <a:spLocks/>
            </p:cNvSpPr>
            <p:nvPr/>
          </p:nvSpPr>
          <p:spPr bwMode="auto">
            <a:xfrm rot="720000">
              <a:off x="1647" y="1919"/>
              <a:ext cx="136" cy="316"/>
            </a:xfrm>
            <a:custGeom>
              <a:avLst/>
              <a:gdLst>
                <a:gd name="G0" fmla="+- 21600 0 0"/>
                <a:gd name="G1" fmla="+- 1045 0 0"/>
                <a:gd name="G2" fmla="+- 21600 0 0"/>
                <a:gd name="T0" fmla="*/ 22278 w 22278"/>
                <a:gd name="T1" fmla="*/ 22634 h 22645"/>
                <a:gd name="T2" fmla="*/ 25 w 22278"/>
                <a:gd name="T3" fmla="*/ 0 h 22645"/>
                <a:gd name="T4" fmla="*/ 21600 w 22278"/>
                <a:gd name="T5" fmla="*/ 1045 h 22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278" h="22645" fill="none" extrusionOk="0">
                  <a:moveTo>
                    <a:pt x="22278" y="22634"/>
                  </a:moveTo>
                  <a:cubicBezTo>
                    <a:pt x="22052" y="22641"/>
                    <a:pt x="21826" y="22644"/>
                    <a:pt x="21600" y="22644"/>
                  </a:cubicBezTo>
                  <a:cubicBezTo>
                    <a:pt x="9670" y="22645"/>
                    <a:pt x="0" y="12974"/>
                    <a:pt x="0" y="1045"/>
                  </a:cubicBezTo>
                  <a:cubicBezTo>
                    <a:pt x="0" y="696"/>
                    <a:pt x="8" y="348"/>
                    <a:pt x="25" y="0"/>
                  </a:cubicBezTo>
                </a:path>
                <a:path w="22278" h="22645" stroke="0" extrusionOk="0">
                  <a:moveTo>
                    <a:pt x="22278" y="22634"/>
                  </a:moveTo>
                  <a:cubicBezTo>
                    <a:pt x="22052" y="22641"/>
                    <a:pt x="21826" y="22644"/>
                    <a:pt x="21600" y="22644"/>
                  </a:cubicBezTo>
                  <a:cubicBezTo>
                    <a:pt x="9670" y="22645"/>
                    <a:pt x="0" y="12974"/>
                    <a:pt x="0" y="1045"/>
                  </a:cubicBezTo>
                  <a:cubicBezTo>
                    <a:pt x="0" y="696"/>
                    <a:pt x="8" y="348"/>
                    <a:pt x="25" y="0"/>
                  </a:cubicBezTo>
                  <a:lnTo>
                    <a:pt x="21600" y="1045"/>
                  </a:lnTo>
                  <a:close/>
                </a:path>
              </a:pathLst>
            </a:custGeom>
            <a:noFill/>
            <a:ln w="50800" cap="rnd">
              <a:solidFill>
                <a:srgbClr val="CC33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7925" name="Arc 37">
              <a:extLst>
                <a:ext uri="{FF2B5EF4-FFF2-40B4-BE49-F238E27FC236}">
                  <a16:creationId xmlns:a16="http://schemas.microsoft.com/office/drawing/2014/main" id="{1C607083-70AD-450D-B8CE-FCA128D2CC16}"/>
                </a:ext>
              </a:extLst>
            </p:cNvPr>
            <p:cNvSpPr>
              <a:spLocks/>
            </p:cNvSpPr>
            <p:nvPr/>
          </p:nvSpPr>
          <p:spPr bwMode="auto">
            <a:xfrm rot="11340000">
              <a:off x="1706" y="1628"/>
              <a:ext cx="191" cy="297"/>
            </a:xfrm>
            <a:custGeom>
              <a:avLst/>
              <a:gdLst>
                <a:gd name="G0" fmla="+- 0 0 0"/>
                <a:gd name="G1" fmla="+- 51 0 0"/>
                <a:gd name="G2" fmla="+- 21600 0 0"/>
                <a:gd name="T0" fmla="*/ 21600 w 21600"/>
                <a:gd name="T1" fmla="*/ 0 h 21651"/>
                <a:gd name="T2" fmla="*/ 0 w 21600"/>
                <a:gd name="T3" fmla="*/ 21651 h 21651"/>
                <a:gd name="T4" fmla="*/ 0 w 21600"/>
                <a:gd name="T5" fmla="*/ 51 h 21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51" fill="none" extrusionOk="0">
                  <a:moveTo>
                    <a:pt x="21599" y="0"/>
                  </a:moveTo>
                  <a:cubicBezTo>
                    <a:pt x="21599" y="17"/>
                    <a:pt x="21600" y="34"/>
                    <a:pt x="21600" y="51"/>
                  </a:cubicBezTo>
                  <a:cubicBezTo>
                    <a:pt x="21600" y="11980"/>
                    <a:pt x="11929" y="21651"/>
                    <a:pt x="-1" y="21651"/>
                  </a:cubicBezTo>
                </a:path>
                <a:path w="21600" h="21651" stroke="0" extrusionOk="0">
                  <a:moveTo>
                    <a:pt x="21599" y="0"/>
                  </a:moveTo>
                  <a:cubicBezTo>
                    <a:pt x="21599" y="17"/>
                    <a:pt x="21600" y="34"/>
                    <a:pt x="21600" y="51"/>
                  </a:cubicBezTo>
                  <a:cubicBezTo>
                    <a:pt x="21600" y="11980"/>
                    <a:pt x="11929" y="21651"/>
                    <a:pt x="-1" y="21651"/>
                  </a:cubicBezTo>
                  <a:lnTo>
                    <a:pt x="0" y="51"/>
                  </a:lnTo>
                  <a:close/>
                </a:path>
              </a:pathLst>
            </a:custGeom>
            <a:noFill/>
            <a:ln w="50800" cap="rnd">
              <a:solidFill>
                <a:srgbClr val="CC33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7926" name="Arc 38">
              <a:extLst>
                <a:ext uri="{FF2B5EF4-FFF2-40B4-BE49-F238E27FC236}">
                  <a16:creationId xmlns:a16="http://schemas.microsoft.com/office/drawing/2014/main" id="{B3B51DF0-0862-44F8-84FD-616542AFE561}"/>
                </a:ext>
              </a:extLst>
            </p:cNvPr>
            <p:cNvSpPr>
              <a:spLocks/>
            </p:cNvSpPr>
            <p:nvPr/>
          </p:nvSpPr>
          <p:spPr bwMode="auto">
            <a:xfrm rot="720000">
              <a:off x="1805" y="1915"/>
              <a:ext cx="136" cy="316"/>
            </a:xfrm>
            <a:custGeom>
              <a:avLst/>
              <a:gdLst>
                <a:gd name="G0" fmla="+- 21600 0 0"/>
                <a:gd name="G1" fmla="+- 1045 0 0"/>
                <a:gd name="G2" fmla="+- 21600 0 0"/>
                <a:gd name="T0" fmla="*/ 22278 w 22278"/>
                <a:gd name="T1" fmla="*/ 22634 h 22645"/>
                <a:gd name="T2" fmla="*/ 25 w 22278"/>
                <a:gd name="T3" fmla="*/ 0 h 22645"/>
                <a:gd name="T4" fmla="*/ 21600 w 22278"/>
                <a:gd name="T5" fmla="*/ 1045 h 22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278" h="22645" fill="none" extrusionOk="0">
                  <a:moveTo>
                    <a:pt x="22278" y="22634"/>
                  </a:moveTo>
                  <a:cubicBezTo>
                    <a:pt x="22052" y="22641"/>
                    <a:pt x="21826" y="22644"/>
                    <a:pt x="21600" y="22644"/>
                  </a:cubicBezTo>
                  <a:cubicBezTo>
                    <a:pt x="9670" y="22645"/>
                    <a:pt x="0" y="12974"/>
                    <a:pt x="0" y="1045"/>
                  </a:cubicBezTo>
                  <a:cubicBezTo>
                    <a:pt x="0" y="696"/>
                    <a:pt x="8" y="348"/>
                    <a:pt x="25" y="0"/>
                  </a:cubicBezTo>
                </a:path>
                <a:path w="22278" h="22645" stroke="0" extrusionOk="0">
                  <a:moveTo>
                    <a:pt x="22278" y="22634"/>
                  </a:moveTo>
                  <a:cubicBezTo>
                    <a:pt x="22052" y="22641"/>
                    <a:pt x="21826" y="22644"/>
                    <a:pt x="21600" y="22644"/>
                  </a:cubicBezTo>
                  <a:cubicBezTo>
                    <a:pt x="9670" y="22645"/>
                    <a:pt x="0" y="12974"/>
                    <a:pt x="0" y="1045"/>
                  </a:cubicBezTo>
                  <a:cubicBezTo>
                    <a:pt x="0" y="696"/>
                    <a:pt x="8" y="348"/>
                    <a:pt x="25" y="0"/>
                  </a:cubicBezTo>
                  <a:lnTo>
                    <a:pt x="21600" y="1045"/>
                  </a:lnTo>
                  <a:close/>
                </a:path>
              </a:pathLst>
            </a:custGeom>
            <a:noFill/>
            <a:ln w="50800" cap="rnd">
              <a:solidFill>
                <a:srgbClr val="CC33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7927" name="Arc 39">
              <a:extLst>
                <a:ext uri="{FF2B5EF4-FFF2-40B4-BE49-F238E27FC236}">
                  <a16:creationId xmlns:a16="http://schemas.microsoft.com/office/drawing/2014/main" id="{254BB4E3-F21E-413F-B0DA-83B5B75C97F2}"/>
                </a:ext>
              </a:extLst>
            </p:cNvPr>
            <p:cNvSpPr>
              <a:spLocks/>
            </p:cNvSpPr>
            <p:nvPr/>
          </p:nvSpPr>
          <p:spPr bwMode="auto">
            <a:xfrm rot="11340000">
              <a:off x="1860" y="1624"/>
              <a:ext cx="191" cy="297"/>
            </a:xfrm>
            <a:custGeom>
              <a:avLst/>
              <a:gdLst>
                <a:gd name="G0" fmla="+- 0 0 0"/>
                <a:gd name="G1" fmla="+- 51 0 0"/>
                <a:gd name="G2" fmla="+- 21600 0 0"/>
                <a:gd name="T0" fmla="*/ 21600 w 21600"/>
                <a:gd name="T1" fmla="*/ 0 h 21651"/>
                <a:gd name="T2" fmla="*/ 0 w 21600"/>
                <a:gd name="T3" fmla="*/ 21651 h 21651"/>
                <a:gd name="T4" fmla="*/ 0 w 21600"/>
                <a:gd name="T5" fmla="*/ 51 h 21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51" fill="none" extrusionOk="0">
                  <a:moveTo>
                    <a:pt x="21599" y="0"/>
                  </a:moveTo>
                  <a:cubicBezTo>
                    <a:pt x="21599" y="17"/>
                    <a:pt x="21600" y="34"/>
                    <a:pt x="21600" y="51"/>
                  </a:cubicBezTo>
                  <a:cubicBezTo>
                    <a:pt x="21600" y="11980"/>
                    <a:pt x="11929" y="21651"/>
                    <a:pt x="-1" y="21651"/>
                  </a:cubicBezTo>
                </a:path>
                <a:path w="21600" h="21651" stroke="0" extrusionOk="0">
                  <a:moveTo>
                    <a:pt x="21599" y="0"/>
                  </a:moveTo>
                  <a:cubicBezTo>
                    <a:pt x="21599" y="17"/>
                    <a:pt x="21600" y="34"/>
                    <a:pt x="21600" y="51"/>
                  </a:cubicBezTo>
                  <a:cubicBezTo>
                    <a:pt x="21600" y="11980"/>
                    <a:pt x="11929" y="21651"/>
                    <a:pt x="-1" y="21651"/>
                  </a:cubicBezTo>
                  <a:lnTo>
                    <a:pt x="0" y="51"/>
                  </a:lnTo>
                  <a:close/>
                </a:path>
              </a:pathLst>
            </a:custGeom>
            <a:noFill/>
            <a:ln w="50800" cap="rnd">
              <a:solidFill>
                <a:srgbClr val="CC33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7928" name="Arc 40">
              <a:extLst>
                <a:ext uri="{FF2B5EF4-FFF2-40B4-BE49-F238E27FC236}">
                  <a16:creationId xmlns:a16="http://schemas.microsoft.com/office/drawing/2014/main" id="{55739D59-36D1-443A-A3B7-7045883180FD}"/>
                </a:ext>
              </a:extLst>
            </p:cNvPr>
            <p:cNvSpPr>
              <a:spLocks/>
            </p:cNvSpPr>
            <p:nvPr/>
          </p:nvSpPr>
          <p:spPr bwMode="auto">
            <a:xfrm rot="720000">
              <a:off x="1963" y="1923"/>
              <a:ext cx="136" cy="316"/>
            </a:xfrm>
            <a:custGeom>
              <a:avLst/>
              <a:gdLst>
                <a:gd name="G0" fmla="+- 21600 0 0"/>
                <a:gd name="G1" fmla="+- 1045 0 0"/>
                <a:gd name="G2" fmla="+- 21600 0 0"/>
                <a:gd name="T0" fmla="*/ 22278 w 22278"/>
                <a:gd name="T1" fmla="*/ 22634 h 22645"/>
                <a:gd name="T2" fmla="*/ 25 w 22278"/>
                <a:gd name="T3" fmla="*/ 0 h 22645"/>
                <a:gd name="T4" fmla="*/ 21600 w 22278"/>
                <a:gd name="T5" fmla="*/ 1045 h 22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278" h="22645" fill="none" extrusionOk="0">
                  <a:moveTo>
                    <a:pt x="22278" y="22634"/>
                  </a:moveTo>
                  <a:cubicBezTo>
                    <a:pt x="22052" y="22641"/>
                    <a:pt x="21826" y="22644"/>
                    <a:pt x="21600" y="22644"/>
                  </a:cubicBezTo>
                  <a:cubicBezTo>
                    <a:pt x="9670" y="22645"/>
                    <a:pt x="0" y="12974"/>
                    <a:pt x="0" y="1045"/>
                  </a:cubicBezTo>
                  <a:cubicBezTo>
                    <a:pt x="0" y="696"/>
                    <a:pt x="8" y="348"/>
                    <a:pt x="25" y="0"/>
                  </a:cubicBezTo>
                </a:path>
                <a:path w="22278" h="22645" stroke="0" extrusionOk="0">
                  <a:moveTo>
                    <a:pt x="22278" y="22634"/>
                  </a:moveTo>
                  <a:cubicBezTo>
                    <a:pt x="22052" y="22641"/>
                    <a:pt x="21826" y="22644"/>
                    <a:pt x="21600" y="22644"/>
                  </a:cubicBezTo>
                  <a:cubicBezTo>
                    <a:pt x="9670" y="22645"/>
                    <a:pt x="0" y="12974"/>
                    <a:pt x="0" y="1045"/>
                  </a:cubicBezTo>
                  <a:cubicBezTo>
                    <a:pt x="0" y="696"/>
                    <a:pt x="8" y="348"/>
                    <a:pt x="25" y="0"/>
                  </a:cubicBezTo>
                  <a:lnTo>
                    <a:pt x="21600" y="1045"/>
                  </a:lnTo>
                  <a:close/>
                </a:path>
              </a:pathLst>
            </a:custGeom>
            <a:noFill/>
            <a:ln w="50800" cap="rnd">
              <a:solidFill>
                <a:srgbClr val="CC33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7929" name="Arc 41">
              <a:extLst>
                <a:ext uri="{FF2B5EF4-FFF2-40B4-BE49-F238E27FC236}">
                  <a16:creationId xmlns:a16="http://schemas.microsoft.com/office/drawing/2014/main" id="{6DE3F86F-FA12-4441-BFD4-6D1DE74655DA}"/>
                </a:ext>
              </a:extLst>
            </p:cNvPr>
            <p:cNvSpPr>
              <a:spLocks/>
            </p:cNvSpPr>
            <p:nvPr/>
          </p:nvSpPr>
          <p:spPr bwMode="auto">
            <a:xfrm rot="11340000">
              <a:off x="2018" y="1628"/>
              <a:ext cx="191" cy="297"/>
            </a:xfrm>
            <a:custGeom>
              <a:avLst/>
              <a:gdLst>
                <a:gd name="G0" fmla="+- 0 0 0"/>
                <a:gd name="G1" fmla="+- 51 0 0"/>
                <a:gd name="G2" fmla="+- 21600 0 0"/>
                <a:gd name="T0" fmla="*/ 21600 w 21600"/>
                <a:gd name="T1" fmla="*/ 0 h 21651"/>
                <a:gd name="T2" fmla="*/ 0 w 21600"/>
                <a:gd name="T3" fmla="*/ 21651 h 21651"/>
                <a:gd name="T4" fmla="*/ 0 w 21600"/>
                <a:gd name="T5" fmla="*/ 51 h 21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51" fill="none" extrusionOk="0">
                  <a:moveTo>
                    <a:pt x="21599" y="0"/>
                  </a:moveTo>
                  <a:cubicBezTo>
                    <a:pt x="21599" y="17"/>
                    <a:pt x="21600" y="34"/>
                    <a:pt x="21600" y="51"/>
                  </a:cubicBezTo>
                  <a:cubicBezTo>
                    <a:pt x="21600" y="11980"/>
                    <a:pt x="11929" y="21651"/>
                    <a:pt x="-1" y="21651"/>
                  </a:cubicBezTo>
                </a:path>
                <a:path w="21600" h="21651" stroke="0" extrusionOk="0">
                  <a:moveTo>
                    <a:pt x="21599" y="0"/>
                  </a:moveTo>
                  <a:cubicBezTo>
                    <a:pt x="21599" y="17"/>
                    <a:pt x="21600" y="34"/>
                    <a:pt x="21600" y="51"/>
                  </a:cubicBezTo>
                  <a:cubicBezTo>
                    <a:pt x="21600" y="11980"/>
                    <a:pt x="11929" y="21651"/>
                    <a:pt x="-1" y="21651"/>
                  </a:cubicBezTo>
                  <a:lnTo>
                    <a:pt x="0" y="51"/>
                  </a:lnTo>
                  <a:close/>
                </a:path>
              </a:pathLst>
            </a:custGeom>
            <a:noFill/>
            <a:ln w="50800" cap="rnd">
              <a:solidFill>
                <a:srgbClr val="CC33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7930" name="Arc 42">
              <a:extLst>
                <a:ext uri="{FF2B5EF4-FFF2-40B4-BE49-F238E27FC236}">
                  <a16:creationId xmlns:a16="http://schemas.microsoft.com/office/drawing/2014/main" id="{A8711FD9-8E4B-46F3-AC24-6439AC136D5D}"/>
                </a:ext>
              </a:extLst>
            </p:cNvPr>
            <p:cNvSpPr>
              <a:spLocks/>
            </p:cNvSpPr>
            <p:nvPr/>
          </p:nvSpPr>
          <p:spPr bwMode="auto">
            <a:xfrm rot="720000">
              <a:off x="2113" y="1919"/>
              <a:ext cx="136" cy="316"/>
            </a:xfrm>
            <a:custGeom>
              <a:avLst/>
              <a:gdLst>
                <a:gd name="G0" fmla="+- 21600 0 0"/>
                <a:gd name="G1" fmla="+- 1045 0 0"/>
                <a:gd name="G2" fmla="+- 21600 0 0"/>
                <a:gd name="T0" fmla="*/ 22278 w 22278"/>
                <a:gd name="T1" fmla="*/ 22634 h 22645"/>
                <a:gd name="T2" fmla="*/ 25 w 22278"/>
                <a:gd name="T3" fmla="*/ 0 h 22645"/>
                <a:gd name="T4" fmla="*/ 21600 w 22278"/>
                <a:gd name="T5" fmla="*/ 1045 h 22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278" h="22645" fill="none" extrusionOk="0">
                  <a:moveTo>
                    <a:pt x="22278" y="22634"/>
                  </a:moveTo>
                  <a:cubicBezTo>
                    <a:pt x="22052" y="22641"/>
                    <a:pt x="21826" y="22644"/>
                    <a:pt x="21600" y="22644"/>
                  </a:cubicBezTo>
                  <a:cubicBezTo>
                    <a:pt x="9670" y="22645"/>
                    <a:pt x="0" y="12974"/>
                    <a:pt x="0" y="1045"/>
                  </a:cubicBezTo>
                  <a:cubicBezTo>
                    <a:pt x="0" y="696"/>
                    <a:pt x="8" y="348"/>
                    <a:pt x="25" y="0"/>
                  </a:cubicBezTo>
                </a:path>
                <a:path w="22278" h="22645" stroke="0" extrusionOk="0">
                  <a:moveTo>
                    <a:pt x="22278" y="22634"/>
                  </a:moveTo>
                  <a:cubicBezTo>
                    <a:pt x="22052" y="22641"/>
                    <a:pt x="21826" y="22644"/>
                    <a:pt x="21600" y="22644"/>
                  </a:cubicBezTo>
                  <a:cubicBezTo>
                    <a:pt x="9670" y="22645"/>
                    <a:pt x="0" y="12974"/>
                    <a:pt x="0" y="1045"/>
                  </a:cubicBezTo>
                  <a:cubicBezTo>
                    <a:pt x="0" y="696"/>
                    <a:pt x="8" y="348"/>
                    <a:pt x="25" y="0"/>
                  </a:cubicBezTo>
                  <a:lnTo>
                    <a:pt x="21600" y="1045"/>
                  </a:lnTo>
                  <a:close/>
                </a:path>
              </a:pathLst>
            </a:custGeom>
            <a:noFill/>
            <a:ln w="50800" cap="rnd">
              <a:solidFill>
                <a:srgbClr val="CC33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7931" name="Arc 43">
              <a:extLst>
                <a:ext uri="{FF2B5EF4-FFF2-40B4-BE49-F238E27FC236}">
                  <a16:creationId xmlns:a16="http://schemas.microsoft.com/office/drawing/2014/main" id="{810944CA-42B5-4436-B2B5-E3B5FDFC626C}"/>
                </a:ext>
              </a:extLst>
            </p:cNvPr>
            <p:cNvSpPr>
              <a:spLocks/>
            </p:cNvSpPr>
            <p:nvPr/>
          </p:nvSpPr>
          <p:spPr bwMode="auto">
            <a:xfrm rot="11340000">
              <a:off x="2168" y="1624"/>
              <a:ext cx="191" cy="297"/>
            </a:xfrm>
            <a:custGeom>
              <a:avLst/>
              <a:gdLst>
                <a:gd name="G0" fmla="+- 0 0 0"/>
                <a:gd name="G1" fmla="+- 51 0 0"/>
                <a:gd name="G2" fmla="+- 21600 0 0"/>
                <a:gd name="T0" fmla="*/ 21600 w 21600"/>
                <a:gd name="T1" fmla="*/ 0 h 21651"/>
                <a:gd name="T2" fmla="*/ 0 w 21600"/>
                <a:gd name="T3" fmla="*/ 21651 h 21651"/>
                <a:gd name="T4" fmla="*/ 0 w 21600"/>
                <a:gd name="T5" fmla="*/ 51 h 21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51" fill="none" extrusionOk="0">
                  <a:moveTo>
                    <a:pt x="21599" y="0"/>
                  </a:moveTo>
                  <a:cubicBezTo>
                    <a:pt x="21599" y="17"/>
                    <a:pt x="21600" y="34"/>
                    <a:pt x="21600" y="51"/>
                  </a:cubicBezTo>
                  <a:cubicBezTo>
                    <a:pt x="21600" y="11980"/>
                    <a:pt x="11929" y="21651"/>
                    <a:pt x="-1" y="21651"/>
                  </a:cubicBezTo>
                </a:path>
                <a:path w="21600" h="21651" stroke="0" extrusionOk="0">
                  <a:moveTo>
                    <a:pt x="21599" y="0"/>
                  </a:moveTo>
                  <a:cubicBezTo>
                    <a:pt x="21599" y="17"/>
                    <a:pt x="21600" y="34"/>
                    <a:pt x="21600" y="51"/>
                  </a:cubicBezTo>
                  <a:cubicBezTo>
                    <a:pt x="21600" y="11980"/>
                    <a:pt x="11929" y="21651"/>
                    <a:pt x="-1" y="21651"/>
                  </a:cubicBezTo>
                  <a:lnTo>
                    <a:pt x="0" y="51"/>
                  </a:lnTo>
                  <a:close/>
                </a:path>
              </a:pathLst>
            </a:custGeom>
            <a:noFill/>
            <a:ln w="50800" cap="rnd">
              <a:solidFill>
                <a:srgbClr val="CC33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7932" name="Arc 44">
              <a:extLst>
                <a:ext uri="{FF2B5EF4-FFF2-40B4-BE49-F238E27FC236}">
                  <a16:creationId xmlns:a16="http://schemas.microsoft.com/office/drawing/2014/main" id="{4735C989-FF7F-481F-90BE-1EB8EE3281DE}"/>
                </a:ext>
              </a:extLst>
            </p:cNvPr>
            <p:cNvSpPr>
              <a:spLocks/>
            </p:cNvSpPr>
            <p:nvPr/>
          </p:nvSpPr>
          <p:spPr bwMode="auto">
            <a:xfrm rot="720000">
              <a:off x="2275" y="1919"/>
              <a:ext cx="136" cy="316"/>
            </a:xfrm>
            <a:custGeom>
              <a:avLst/>
              <a:gdLst>
                <a:gd name="G0" fmla="+- 21600 0 0"/>
                <a:gd name="G1" fmla="+- 1045 0 0"/>
                <a:gd name="G2" fmla="+- 21600 0 0"/>
                <a:gd name="T0" fmla="*/ 22278 w 22278"/>
                <a:gd name="T1" fmla="*/ 22634 h 22645"/>
                <a:gd name="T2" fmla="*/ 25 w 22278"/>
                <a:gd name="T3" fmla="*/ 0 h 22645"/>
                <a:gd name="T4" fmla="*/ 21600 w 22278"/>
                <a:gd name="T5" fmla="*/ 1045 h 22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278" h="22645" fill="none" extrusionOk="0">
                  <a:moveTo>
                    <a:pt x="22278" y="22634"/>
                  </a:moveTo>
                  <a:cubicBezTo>
                    <a:pt x="22052" y="22641"/>
                    <a:pt x="21826" y="22644"/>
                    <a:pt x="21600" y="22644"/>
                  </a:cubicBezTo>
                  <a:cubicBezTo>
                    <a:pt x="9670" y="22645"/>
                    <a:pt x="0" y="12974"/>
                    <a:pt x="0" y="1045"/>
                  </a:cubicBezTo>
                  <a:cubicBezTo>
                    <a:pt x="0" y="696"/>
                    <a:pt x="8" y="348"/>
                    <a:pt x="25" y="0"/>
                  </a:cubicBezTo>
                </a:path>
                <a:path w="22278" h="22645" stroke="0" extrusionOk="0">
                  <a:moveTo>
                    <a:pt x="22278" y="22634"/>
                  </a:moveTo>
                  <a:cubicBezTo>
                    <a:pt x="22052" y="22641"/>
                    <a:pt x="21826" y="22644"/>
                    <a:pt x="21600" y="22644"/>
                  </a:cubicBezTo>
                  <a:cubicBezTo>
                    <a:pt x="9670" y="22645"/>
                    <a:pt x="0" y="12974"/>
                    <a:pt x="0" y="1045"/>
                  </a:cubicBezTo>
                  <a:cubicBezTo>
                    <a:pt x="0" y="696"/>
                    <a:pt x="8" y="348"/>
                    <a:pt x="25" y="0"/>
                  </a:cubicBezTo>
                  <a:lnTo>
                    <a:pt x="21600" y="1045"/>
                  </a:lnTo>
                  <a:close/>
                </a:path>
              </a:pathLst>
            </a:custGeom>
            <a:noFill/>
            <a:ln w="50800" cap="rnd">
              <a:solidFill>
                <a:srgbClr val="CC33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7933" name="Arc 45">
              <a:extLst>
                <a:ext uri="{FF2B5EF4-FFF2-40B4-BE49-F238E27FC236}">
                  <a16:creationId xmlns:a16="http://schemas.microsoft.com/office/drawing/2014/main" id="{9D899B64-482A-45A4-AE0D-23B2E58F3559}"/>
                </a:ext>
              </a:extLst>
            </p:cNvPr>
            <p:cNvSpPr>
              <a:spLocks/>
            </p:cNvSpPr>
            <p:nvPr/>
          </p:nvSpPr>
          <p:spPr bwMode="auto">
            <a:xfrm rot="11340000">
              <a:off x="2331" y="1624"/>
              <a:ext cx="191" cy="297"/>
            </a:xfrm>
            <a:custGeom>
              <a:avLst/>
              <a:gdLst>
                <a:gd name="G0" fmla="+- 0 0 0"/>
                <a:gd name="G1" fmla="+- 51 0 0"/>
                <a:gd name="G2" fmla="+- 21600 0 0"/>
                <a:gd name="T0" fmla="*/ 21600 w 21600"/>
                <a:gd name="T1" fmla="*/ 0 h 21651"/>
                <a:gd name="T2" fmla="*/ 0 w 21600"/>
                <a:gd name="T3" fmla="*/ 21651 h 21651"/>
                <a:gd name="T4" fmla="*/ 0 w 21600"/>
                <a:gd name="T5" fmla="*/ 51 h 21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51" fill="none" extrusionOk="0">
                  <a:moveTo>
                    <a:pt x="21599" y="0"/>
                  </a:moveTo>
                  <a:cubicBezTo>
                    <a:pt x="21599" y="17"/>
                    <a:pt x="21600" y="34"/>
                    <a:pt x="21600" y="51"/>
                  </a:cubicBezTo>
                  <a:cubicBezTo>
                    <a:pt x="21600" y="11980"/>
                    <a:pt x="11929" y="21651"/>
                    <a:pt x="-1" y="21651"/>
                  </a:cubicBezTo>
                </a:path>
                <a:path w="21600" h="21651" stroke="0" extrusionOk="0">
                  <a:moveTo>
                    <a:pt x="21599" y="0"/>
                  </a:moveTo>
                  <a:cubicBezTo>
                    <a:pt x="21599" y="17"/>
                    <a:pt x="21600" y="34"/>
                    <a:pt x="21600" y="51"/>
                  </a:cubicBezTo>
                  <a:cubicBezTo>
                    <a:pt x="21600" y="11980"/>
                    <a:pt x="11929" y="21651"/>
                    <a:pt x="-1" y="21651"/>
                  </a:cubicBezTo>
                  <a:lnTo>
                    <a:pt x="0" y="51"/>
                  </a:lnTo>
                  <a:close/>
                </a:path>
              </a:pathLst>
            </a:custGeom>
            <a:noFill/>
            <a:ln w="50800" cap="rnd">
              <a:solidFill>
                <a:srgbClr val="CC33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7934" name="Arc 46">
              <a:extLst>
                <a:ext uri="{FF2B5EF4-FFF2-40B4-BE49-F238E27FC236}">
                  <a16:creationId xmlns:a16="http://schemas.microsoft.com/office/drawing/2014/main" id="{385FFB3B-1B1F-4789-A047-6E2BE1FA9206}"/>
                </a:ext>
              </a:extLst>
            </p:cNvPr>
            <p:cNvSpPr>
              <a:spLocks/>
            </p:cNvSpPr>
            <p:nvPr/>
          </p:nvSpPr>
          <p:spPr bwMode="auto">
            <a:xfrm rot="720000">
              <a:off x="2424" y="1915"/>
              <a:ext cx="136" cy="316"/>
            </a:xfrm>
            <a:custGeom>
              <a:avLst/>
              <a:gdLst>
                <a:gd name="G0" fmla="+- 21600 0 0"/>
                <a:gd name="G1" fmla="+- 1045 0 0"/>
                <a:gd name="G2" fmla="+- 21600 0 0"/>
                <a:gd name="T0" fmla="*/ 22278 w 22278"/>
                <a:gd name="T1" fmla="*/ 22634 h 22645"/>
                <a:gd name="T2" fmla="*/ 25 w 22278"/>
                <a:gd name="T3" fmla="*/ 0 h 22645"/>
                <a:gd name="T4" fmla="*/ 21600 w 22278"/>
                <a:gd name="T5" fmla="*/ 1045 h 22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278" h="22645" fill="none" extrusionOk="0">
                  <a:moveTo>
                    <a:pt x="22278" y="22634"/>
                  </a:moveTo>
                  <a:cubicBezTo>
                    <a:pt x="22052" y="22641"/>
                    <a:pt x="21826" y="22644"/>
                    <a:pt x="21600" y="22644"/>
                  </a:cubicBezTo>
                  <a:cubicBezTo>
                    <a:pt x="9670" y="22645"/>
                    <a:pt x="0" y="12974"/>
                    <a:pt x="0" y="1045"/>
                  </a:cubicBezTo>
                  <a:cubicBezTo>
                    <a:pt x="0" y="696"/>
                    <a:pt x="8" y="348"/>
                    <a:pt x="25" y="0"/>
                  </a:cubicBezTo>
                </a:path>
                <a:path w="22278" h="22645" stroke="0" extrusionOk="0">
                  <a:moveTo>
                    <a:pt x="22278" y="22634"/>
                  </a:moveTo>
                  <a:cubicBezTo>
                    <a:pt x="22052" y="22641"/>
                    <a:pt x="21826" y="22644"/>
                    <a:pt x="21600" y="22644"/>
                  </a:cubicBezTo>
                  <a:cubicBezTo>
                    <a:pt x="9670" y="22645"/>
                    <a:pt x="0" y="12974"/>
                    <a:pt x="0" y="1045"/>
                  </a:cubicBezTo>
                  <a:cubicBezTo>
                    <a:pt x="0" y="696"/>
                    <a:pt x="8" y="348"/>
                    <a:pt x="25" y="0"/>
                  </a:cubicBezTo>
                  <a:lnTo>
                    <a:pt x="21600" y="1045"/>
                  </a:lnTo>
                  <a:close/>
                </a:path>
              </a:pathLst>
            </a:custGeom>
            <a:noFill/>
            <a:ln w="50800" cap="rnd">
              <a:solidFill>
                <a:srgbClr val="CC33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7935" name="Arc 47">
              <a:extLst>
                <a:ext uri="{FF2B5EF4-FFF2-40B4-BE49-F238E27FC236}">
                  <a16:creationId xmlns:a16="http://schemas.microsoft.com/office/drawing/2014/main" id="{22DDCAD1-7894-4308-A430-68D916D737CC}"/>
                </a:ext>
              </a:extLst>
            </p:cNvPr>
            <p:cNvSpPr>
              <a:spLocks/>
            </p:cNvSpPr>
            <p:nvPr/>
          </p:nvSpPr>
          <p:spPr bwMode="auto">
            <a:xfrm rot="11340000">
              <a:off x="2484" y="1624"/>
              <a:ext cx="191" cy="297"/>
            </a:xfrm>
            <a:custGeom>
              <a:avLst/>
              <a:gdLst>
                <a:gd name="G0" fmla="+- 0 0 0"/>
                <a:gd name="G1" fmla="+- 51 0 0"/>
                <a:gd name="G2" fmla="+- 21600 0 0"/>
                <a:gd name="T0" fmla="*/ 21600 w 21600"/>
                <a:gd name="T1" fmla="*/ 0 h 21651"/>
                <a:gd name="T2" fmla="*/ 0 w 21600"/>
                <a:gd name="T3" fmla="*/ 21651 h 21651"/>
                <a:gd name="T4" fmla="*/ 0 w 21600"/>
                <a:gd name="T5" fmla="*/ 51 h 21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51" fill="none" extrusionOk="0">
                  <a:moveTo>
                    <a:pt x="21599" y="0"/>
                  </a:moveTo>
                  <a:cubicBezTo>
                    <a:pt x="21599" y="17"/>
                    <a:pt x="21600" y="34"/>
                    <a:pt x="21600" y="51"/>
                  </a:cubicBezTo>
                  <a:cubicBezTo>
                    <a:pt x="21600" y="11980"/>
                    <a:pt x="11929" y="21651"/>
                    <a:pt x="-1" y="21651"/>
                  </a:cubicBezTo>
                </a:path>
                <a:path w="21600" h="21651" stroke="0" extrusionOk="0">
                  <a:moveTo>
                    <a:pt x="21599" y="0"/>
                  </a:moveTo>
                  <a:cubicBezTo>
                    <a:pt x="21599" y="17"/>
                    <a:pt x="21600" y="34"/>
                    <a:pt x="21600" y="51"/>
                  </a:cubicBezTo>
                  <a:cubicBezTo>
                    <a:pt x="21600" y="11980"/>
                    <a:pt x="11929" y="21651"/>
                    <a:pt x="-1" y="21651"/>
                  </a:cubicBezTo>
                  <a:lnTo>
                    <a:pt x="0" y="51"/>
                  </a:lnTo>
                  <a:close/>
                </a:path>
              </a:pathLst>
            </a:custGeom>
            <a:noFill/>
            <a:ln w="50800" cap="rnd">
              <a:solidFill>
                <a:srgbClr val="CC33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7936" name="Arc 48">
              <a:extLst>
                <a:ext uri="{FF2B5EF4-FFF2-40B4-BE49-F238E27FC236}">
                  <a16:creationId xmlns:a16="http://schemas.microsoft.com/office/drawing/2014/main" id="{94D12DC0-C589-4F6B-83E7-29D77B57E39C}"/>
                </a:ext>
              </a:extLst>
            </p:cNvPr>
            <p:cNvSpPr>
              <a:spLocks/>
            </p:cNvSpPr>
            <p:nvPr/>
          </p:nvSpPr>
          <p:spPr bwMode="auto">
            <a:xfrm rot="720000">
              <a:off x="2573" y="1915"/>
              <a:ext cx="136" cy="316"/>
            </a:xfrm>
            <a:custGeom>
              <a:avLst/>
              <a:gdLst>
                <a:gd name="G0" fmla="+- 21600 0 0"/>
                <a:gd name="G1" fmla="+- 1045 0 0"/>
                <a:gd name="G2" fmla="+- 21600 0 0"/>
                <a:gd name="T0" fmla="*/ 22278 w 22278"/>
                <a:gd name="T1" fmla="*/ 22634 h 22645"/>
                <a:gd name="T2" fmla="*/ 25 w 22278"/>
                <a:gd name="T3" fmla="*/ 0 h 22645"/>
                <a:gd name="T4" fmla="*/ 21600 w 22278"/>
                <a:gd name="T5" fmla="*/ 1045 h 22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278" h="22645" fill="none" extrusionOk="0">
                  <a:moveTo>
                    <a:pt x="22278" y="22634"/>
                  </a:moveTo>
                  <a:cubicBezTo>
                    <a:pt x="22052" y="22641"/>
                    <a:pt x="21826" y="22644"/>
                    <a:pt x="21600" y="22644"/>
                  </a:cubicBezTo>
                  <a:cubicBezTo>
                    <a:pt x="9670" y="22645"/>
                    <a:pt x="0" y="12974"/>
                    <a:pt x="0" y="1045"/>
                  </a:cubicBezTo>
                  <a:cubicBezTo>
                    <a:pt x="0" y="696"/>
                    <a:pt x="8" y="348"/>
                    <a:pt x="25" y="0"/>
                  </a:cubicBezTo>
                </a:path>
                <a:path w="22278" h="22645" stroke="0" extrusionOk="0">
                  <a:moveTo>
                    <a:pt x="22278" y="22634"/>
                  </a:moveTo>
                  <a:cubicBezTo>
                    <a:pt x="22052" y="22641"/>
                    <a:pt x="21826" y="22644"/>
                    <a:pt x="21600" y="22644"/>
                  </a:cubicBezTo>
                  <a:cubicBezTo>
                    <a:pt x="9670" y="22645"/>
                    <a:pt x="0" y="12974"/>
                    <a:pt x="0" y="1045"/>
                  </a:cubicBezTo>
                  <a:cubicBezTo>
                    <a:pt x="0" y="696"/>
                    <a:pt x="8" y="348"/>
                    <a:pt x="25" y="0"/>
                  </a:cubicBezTo>
                  <a:lnTo>
                    <a:pt x="21600" y="1045"/>
                  </a:lnTo>
                  <a:close/>
                </a:path>
              </a:pathLst>
            </a:custGeom>
            <a:noFill/>
            <a:ln w="50800" cap="rnd">
              <a:solidFill>
                <a:srgbClr val="CC33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7937" name="Arc 49">
              <a:extLst>
                <a:ext uri="{FF2B5EF4-FFF2-40B4-BE49-F238E27FC236}">
                  <a16:creationId xmlns:a16="http://schemas.microsoft.com/office/drawing/2014/main" id="{2DA55D97-7FD9-4BA7-B5E1-CF779F3CCE92}"/>
                </a:ext>
              </a:extLst>
            </p:cNvPr>
            <p:cNvSpPr>
              <a:spLocks/>
            </p:cNvSpPr>
            <p:nvPr/>
          </p:nvSpPr>
          <p:spPr bwMode="auto">
            <a:xfrm rot="11340000">
              <a:off x="2632" y="1624"/>
              <a:ext cx="191" cy="297"/>
            </a:xfrm>
            <a:custGeom>
              <a:avLst/>
              <a:gdLst>
                <a:gd name="G0" fmla="+- 0 0 0"/>
                <a:gd name="G1" fmla="+- 51 0 0"/>
                <a:gd name="G2" fmla="+- 21600 0 0"/>
                <a:gd name="T0" fmla="*/ 21600 w 21600"/>
                <a:gd name="T1" fmla="*/ 0 h 21651"/>
                <a:gd name="T2" fmla="*/ 0 w 21600"/>
                <a:gd name="T3" fmla="*/ 21651 h 21651"/>
                <a:gd name="T4" fmla="*/ 0 w 21600"/>
                <a:gd name="T5" fmla="*/ 51 h 21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51" fill="none" extrusionOk="0">
                  <a:moveTo>
                    <a:pt x="21599" y="0"/>
                  </a:moveTo>
                  <a:cubicBezTo>
                    <a:pt x="21599" y="17"/>
                    <a:pt x="21600" y="34"/>
                    <a:pt x="21600" y="51"/>
                  </a:cubicBezTo>
                  <a:cubicBezTo>
                    <a:pt x="21600" y="11980"/>
                    <a:pt x="11929" y="21651"/>
                    <a:pt x="-1" y="21651"/>
                  </a:cubicBezTo>
                </a:path>
                <a:path w="21600" h="21651" stroke="0" extrusionOk="0">
                  <a:moveTo>
                    <a:pt x="21599" y="0"/>
                  </a:moveTo>
                  <a:cubicBezTo>
                    <a:pt x="21599" y="17"/>
                    <a:pt x="21600" y="34"/>
                    <a:pt x="21600" y="51"/>
                  </a:cubicBezTo>
                  <a:cubicBezTo>
                    <a:pt x="21600" y="11980"/>
                    <a:pt x="11929" y="21651"/>
                    <a:pt x="-1" y="21651"/>
                  </a:cubicBezTo>
                  <a:lnTo>
                    <a:pt x="0" y="51"/>
                  </a:lnTo>
                  <a:close/>
                </a:path>
              </a:pathLst>
            </a:custGeom>
            <a:noFill/>
            <a:ln w="50800" cap="rnd">
              <a:solidFill>
                <a:srgbClr val="CC33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7938" name="Arc 50">
              <a:extLst>
                <a:ext uri="{FF2B5EF4-FFF2-40B4-BE49-F238E27FC236}">
                  <a16:creationId xmlns:a16="http://schemas.microsoft.com/office/drawing/2014/main" id="{28EA9540-9FEF-490B-9182-AA73C9F54206}"/>
                </a:ext>
              </a:extLst>
            </p:cNvPr>
            <p:cNvSpPr>
              <a:spLocks/>
            </p:cNvSpPr>
            <p:nvPr/>
          </p:nvSpPr>
          <p:spPr bwMode="auto">
            <a:xfrm rot="720000">
              <a:off x="2726" y="1911"/>
              <a:ext cx="136" cy="316"/>
            </a:xfrm>
            <a:custGeom>
              <a:avLst/>
              <a:gdLst>
                <a:gd name="G0" fmla="+- 21600 0 0"/>
                <a:gd name="G1" fmla="+- 1045 0 0"/>
                <a:gd name="G2" fmla="+- 21600 0 0"/>
                <a:gd name="T0" fmla="*/ 22278 w 22278"/>
                <a:gd name="T1" fmla="*/ 22634 h 22645"/>
                <a:gd name="T2" fmla="*/ 25 w 22278"/>
                <a:gd name="T3" fmla="*/ 0 h 22645"/>
                <a:gd name="T4" fmla="*/ 21600 w 22278"/>
                <a:gd name="T5" fmla="*/ 1045 h 22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278" h="22645" fill="none" extrusionOk="0">
                  <a:moveTo>
                    <a:pt x="22278" y="22634"/>
                  </a:moveTo>
                  <a:cubicBezTo>
                    <a:pt x="22052" y="22641"/>
                    <a:pt x="21826" y="22644"/>
                    <a:pt x="21600" y="22644"/>
                  </a:cubicBezTo>
                  <a:cubicBezTo>
                    <a:pt x="9670" y="22645"/>
                    <a:pt x="0" y="12974"/>
                    <a:pt x="0" y="1045"/>
                  </a:cubicBezTo>
                  <a:cubicBezTo>
                    <a:pt x="0" y="696"/>
                    <a:pt x="8" y="348"/>
                    <a:pt x="25" y="0"/>
                  </a:cubicBezTo>
                </a:path>
                <a:path w="22278" h="22645" stroke="0" extrusionOk="0">
                  <a:moveTo>
                    <a:pt x="22278" y="22634"/>
                  </a:moveTo>
                  <a:cubicBezTo>
                    <a:pt x="22052" y="22641"/>
                    <a:pt x="21826" y="22644"/>
                    <a:pt x="21600" y="22644"/>
                  </a:cubicBezTo>
                  <a:cubicBezTo>
                    <a:pt x="9670" y="22645"/>
                    <a:pt x="0" y="12974"/>
                    <a:pt x="0" y="1045"/>
                  </a:cubicBezTo>
                  <a:cubicBezTo>
                    <a:pt x="0" y="696"/>
                    <a:pt x="8" y="348"/>
                    <a:pt x="25" y="0"/>
                  </a:cubicBezTo>
                  <a:lnTo>
                    <a:pt x="21600" y="1045"/>
                  </a:lnTo>
                  <a:close/>
                </a:path>
              </a:pathLst>
            </a:custGeom>
            <a:noFill/>
            <a:ln w="50800" cap="rnd">
              <a:solidFill>
                <a:srgbClr val="CC33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7939" name="Arc 51">
              <a:extLst>
                <a:ext uri="{FF2B5EF4-FFF2-40B4-BE49-F238E27FC236}">
                  <a16:creationId xmlns:a16="http://schemas.microsoft.com/office/drawing/2014/main" id="{BC7A0A60-F461-4E73-9C39-F0526CCCAE99}"/>
                </a:ext>
              </a:extLst>
            </p:cNvPr>
            <p:cNvSpPr>
              <a:spLocks/>
            </p:cNvSpPr>
            <p:nvPr/>
          </p:nvSpPr>
          <p:spPr bwMode="auto">
            <a:xfrm rot="11340000">
              <a:off x="2785" y="1620"/>
              <a:ext cx="191" cy="297"/>
            </a:xfrm>
            <a:custGeom>
              <a:avLst/>
              <a:gdLst>
                <a:gd name="G0" fmla="+- 0 0 0"/>
                <a:gd name="G1" fmla="+- 51 0 0"/>
                <a:gd name="G2" fmla="+- 21600 0 0"/>
                <a:gd name="T0" fmla="*/ 21600 w 21600"/>
                <a:gd name="T1" fmla="*/ 0 h 21651"/>
                <a:gd name="T2" fmla="*/ 0 w 21600"/>
                <a:gd name="T3" fmla="*/ 21651 h 21651"/>
                <a:gd name="T4" fmla="*/ 0 w 21600"/>
                <a:gd name="T5" fmla="*/ 51 h 21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51" fill="none" extrusionOk="0">
                  <a:moveTo>
                    <a:pt x="21599" y="0"/>
                  </a:moveTo>
                  <a:cubicBezTo>
                    <a:pt x="21599" y="17"/>
                    <a:pt x="21600" y="34"/>
                    <a:pt x="21600" y="51"/>
                  </a:cubicBezTo>
                  <a:cubicBezTo>
                    <a:pt x="21600" y="11980"/>
                    <a:pt x="11929" y="21651"/>
                    <a:pt x="-1" y="21651"/>
                  </a:cubicBezTo>
                </a:path>
                <a:path w="21600" h="21651" stroke="0" extrusionOk="0">
                  <a:moveTo>
                    <a:pt x="21599" y="0"/>
                  </a:moveTo>
                  <a:cubicBezTo>
                    <a:pt x="21599" y="17"/>
                    <a:pt x="21600" y="34"/>
                    <a:pt x="21600" y="51"/>
                  </a:cubicBezTo>
                  <a:cubicBezTo>
                    <a:pt x="21600" y="11980"/>
                    <a:pt x="11929" y="21651"/>
                    <a:pt x="-1" y="21651"/>
                  </a:cubicBezTo>
                  <a:lnTo>
                    <a:pt x="0" y="51"/>
                  </a:lnTo>
                  <a:close/>
                </a:path>
              </a:pathLst>
            </a:custGeom>
            <a:noFill/>
            <a:ln w="50800" cap="rnd">
              <a:solidFill>
                <a:srgbClr val="CC33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7940" name="Arc 52">
              <a:extLst>
                <a:ext uri="{FF2B5EF4-FFF2-40B4-BE49-F238E27FC236}">
                  <a16:creationId xmlns:a16="http://schemas.microsoft.com/office/drawing/2014/main" id="{D037DF31-FBC6-47A7-A4D1-9BCF377EDC27}"/>
                </a:ext>
              </a:extLst>
            </p:cNvPr>
            <p:cNvSpPr>
              <a:spLocks/>
            </p:cNvSpPr>
            <p:nvPr/>
          </p:nvSpPr>
          <p:spPr bwMode="auto">
            <a:xfrm rot="720000">
              <a:off x="2869" y="1911"/>
              <a:ext cx="136" cy="316"/>
            </a:xfrm>
            <a:custGeom>
              <a:avLst/>
              <a:gdLst>
                <a:gd name="G0" fmla="+- 21600 0 0"/>
                <a:gd name="G1" fmla="+- 1045 0 0"/>
                <a:gd name="G2" fmla="+- 21600 0 0"/>
                <a:gd name="T0" fmla="*/ 22278 w 22278"/>
                <a:gd name="T1" fmla="*/ 22634 h 22645"/>
                <a:gd name="T2" fmla="*/ 25 w 22278"/>
                <a:gd name="T3" fmla="*/ 0 h 22645"/>
                <a:gd name="T4" fmla="*/ 21600 w 22278"/>
                <a:gd name="T5" fmla="*/ 1045 h 22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278" h="22645" fill="none" extrusionOk="0">
                  <a:moveTo>
                    <a:pt x="22278" y="22634"/>
                  </a:moveTo>
                  <a:cubicBezTo>
                    <a:pt x="22052" y="22641"/>
                    <a:pt x="21826" y="22644"/>
                    <a:pt x="21600" y="22644"/>
                  </a:cubicBezTo>
                  <a:cubicBezTo>
                    <a:pt x="9670" y="22645"/>
                    <a:pt x="0" y="12974"/>
                    <a:pt x="0" y="1045"/>
                  </a:cubicBezTo>
                  <a:cubicBezTo>
                    <a:pt x="0" y="696"/>
                    <a:pt x="8" y="348"/>
                    <a:pt x="25" y="0"/>
                  </a:cubicBezTo>
                </a:path>
                <a:path w="22278" h="22645" stroke="0" extrusionOk="0">
                  <a:moveTo>
                    <a:pt x="22278" y="22634"/>
                  </a:moveTo>
                  <a:cubicBezTo>
                    <a:pt x="22052" y="22641"/>
                    <a:pt x="21826" y="22644"/>
                    <a:pt x="21600" y="22644"/>
                  </a:cubicBezTo>
                  <a:cubicBezTo>
                    <a:pt x="9670" y="22645"/>
                    <a:pt x="0" y="12974"/>
                    <a:pt x="0" y="1045"/>
                  </a:cubicBezTo>
                  <a:cubicBezTo>
                    <a:pt x="0" y="696"/>
                    <a:pt x="8" y="348"/>
                    <a:pt x="25" y="0"/>
                  </a:cubicBezTo>
                  <a:lnTo>
                    <a:pt x="21600" y="1045"/>
                  </a:lnTo>
                  <a:close/>
                </a:path>
              </a:pathLst>
            </a:custGeom>
            <a:noFill/>
            <a:ln w="50800" cap="rnd">
              <a:solidFill>
                <a:srgbClr val="CC33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7941" name="Arc 53">
              <a:extLst>
                <a:ext uri="{FF2B5EF4-FFF2-40B4-BE49-F238E27FC236}">
                  <a16:creationId xmlns:a16="http://schemas.microsoft.com/office/drawing/2014/main" id="{C813CE00-4072-4849-ACA7-EE60A41464DE}"/>
                </a:ext>
              </a:extLst>
            </p:cNvPr>
            <p:cNvSpPr>
              <a:spLocks/>
            </p:cNvSpPr>
            <p:nvPr/>
          </p:nvSpPr>
          <p:spPr bwMode="auto">
            <a:xfrm rot="11340000">
              <a:off x="2928" y="1620"/>
              <a:ext cx="191" cy="297"/>
            </a:xfrm>
            <a:custGeom>
              <a:avLst/>
              <a:gdLst>
                <a:gd name="G0" fmla="+- 0 0 0"/>
                <a:gd name="G1" fmla="+- 51 0 0"/>
                <a:gd name="G2" fmla="+- 21600 0 0"/>
                <a:gd name="T0" fmla="*/ 21600 w 21600"/>
                <a:gd name="T1" fmla="*/ 0 h 21651"/>
                <a:gd name="T2" fmla="*/ 0 w 21600"/>
                <a:gd name="T3" fmla="*/ 21651 h 21651"/>
                <a:gd name="T4" fmla="*/ 0 w 21600"/>
                <a:gd name="T5" fmla="*/ 51 h 21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51" fill="none" extrusionOk="0">
                  <a:moveTo>
                    <a:pt x="21599" y="0"/>
                  </a:moveTo>
                  <a:cubicBezTo>
                    <a:pt x="21599" y="17"/>
                    <a:pt x="21600" y="34"/>
                    <a:pt x="21600" y="51"/>
                  </a:cubicBezTo>
                  <a:cubicBezTo>
                    <a:pt x="21600" y="11980"/>
                    <a:pt x="11929" y="21651"/>
                    <a:pt x="-1" y="21651"/>
                  </a:cubicBezTo>
                </a:path>
                <a:path w="21600" h="21651" stroke="0" extrusionOk="0">
                  <a:moveTo>
                    <a:pt x="21599" y="0"/>
                  </a:moveTo>
                  <a:cubicBezTo>
                    <a:pt x="21599" y="17"/>
                    <a:pt x="21600" y="34"/>
                    <a:pt x="21600" y="51"/>
                  </a:cubicBezTo>
                  <a:cubicBezTo>
                    <a:pt x="21600" y="11980"/>
                    <a:pt x="11929" y="21651"/>
                    <a:pt x="-1" y="21651"/>
                  </a:cubicBezTo>
                  <a:lnTo>
                    <a:pt x="0" y="51"/>
                  </a:lnTo>
                  <a:close/>
                </a:path>
              </a:pathLst>
            </a:custGeom>
            <a:noFill/>
            <a:ln w="50800" cap="rnd">
              <a:solidFill>
                <a:srgbClr val="CC33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7942" name="Arc 54">
              <a:extLst>
                <a:ext uri="{FF2B5EF4-FFF2-40B4-BE49-F238E27FC236}">
                  <a16:creationId xmlns:a16="http://schemas.microsoft.com/office/drawing/2014/main" id="{8A5BCCE2-5D30-4646-A280-9D1E166B6A5B}"/>
                </a:ext>
              </a:extLst>
            </p:cNvPr>
            <p:cNvSpPr>
              <a:spLocks/>
            </p:cNvSpPr>
            <p:nvPr/>
          </p:nvSpPr>
          <p:spPr bwMode="auto">
            <a:xfrm rot="720000">
              <a:off x="3027" y="1911"/>
              <a:ext cx="136" cy="316"/>
            </a:xfrm>
            <a:custGeom>
              <a:avLst/>
              <a:gdLst>
                <a:gd name="G0" fmla="+- 21600 0 0"/>
                <a:gd name="G1" fmla="+- 1045 0 0"/>
                <a:gd name="G2" fmla="+- 21600 0 0"/>
                <a:gd name="T0" fmla="*/ 22278 w 22278"/>
                <a:gd name="T1" fmla="*/ 22634 h 22645"/>
                <a:gd name="T2" fmla="*/ 25 w 22278"/>
                <a:gd name="T3" fmla="*/ 0 h 22645"/>
                <a:gd name="T4" fmla="*/ 21600 w 22278"/>
                <a:gd name="T5" fmla="*/ 1045 h 22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278" h="22645" fill="none" extrusionOk="0">
                  <a:moveTo>
                    <a:pt x="22278" y="22634"/>
                  </a:moveTo>
                  <a:cubicBezTo>
                    <a:pt x="22052" y="22641"/>
                    <a:pt x="21826" y="22644"/>
                    <a:pt x="21600" y="22644"/>
                  </a:cubicBezTo>
                  <a:cubicBezTo>
                    <a:pt x="9670" y="22645"/>
                    <a:pt x="0" y="12974"/>
                    <a:pt x="0" y="1045"/>
                  </a:cubicBezTo>
                  <a:cubicBezTo>
                    <a:pt x="0" y="696"/>
                    <a:pt x="8" y="348"/>
                    <a:pt x="25" y="0"/>
                  </a:cubicBezTo>
                </a:path>
                <a:path w="22278" h="22645" stroke="0" extrusionOk="0">
                  <a:moveTo>
                    <a:pt x="22278" y="22634"/>
                  </a:moveTo>
                  <a:cubicBezTo>
                    <a:pt x="22052" y="22641"/>
                    <a:pt x="21826" y="22644"/>
                    <a:pt x="21600" y="22644"/>
                  </a:cubicBezTo>
                  <a:cubicBezTo>
                    <a:pt x="9670" y="22645"/>
                    <a:pt x="0" y="12974"/>
                    <a:pt x="0" y="1045"/>
                  </a:cubicBezTo>
                  <a:cubicBezTo>
                    <a:pt x="0" y="696"/>
                    <a:pt x="8" y="348"/>
                    <a:pt x="25" y="0"/>
                  </a:cubicBezTo>
                  <a:lnTo>
                    <a:pt x="21600" y="1045"/>
                  </a:lnTo>
                  <a:close/>
                </a:path>
              </a:pathLst>
            </a:custGeom>
            <a:noFill/>
            <a:ln w="50800" cap="rnd">
              <a:solidFill>
                <a:srgbClr val="CC33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7943" name="Arc 55">
              <a:extLst>
                <a:ext uri="{FF2B5EF4-FFF2-40B4-BE49-F238E27FC236}">
                  <a16:creationId xmlns:a16="http://schemas.microsoft.com/office/drawing/2014/main" id="{1B12A3F5-5717-401B-88C2-31D7353C7E76}"/>
                </a:ext>
              </a:extLst>
            </p:cNvPr>
            <p:cNvSpPr>
              <a:spLocks/>
            </p:cNvSpPr>
            <p:nvPr/>
          </p:nvSpPr>
          <p:spPr bwMode="auto">
            <a:xfrm rot="11340000">
              <a:off x="3086" y="1620"/>
              <a:ext cx="191" cy="297"/>
            </a:xfrm>
            <a:custGeom>
              <a:avLst/>
              <a:gdLst>
                <a:gd name="G0" fmla="+- 0 0 0"/>
                <a:gd name="G1" fmla="+- 51 0 0"/>
                <a:gd name="G2" fmla="+- 21600 0 0"/>
                <a:gd name="T0" fmla="*/ 21600 w 21600"/>
                <a:gd name="T1" fmla="*/ 0 h 21651"/>
                <a:gd name="T2" fmla="*/ 0 w 21600"/>
                <a:gd name="T3" fmla="*/ 21651 h 21651"/>
                <a:gd name="T4" fmla="*/ 0 w 21600"/>
                <a:gd name="T5" fmla="*/ 51 h 21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51" fill="none" extrusionOk="0">
                  <a:moveTo>
                    <a:pt x="21599" y="0"/>
                  </a:moveTo>
                  <a:cubicBezTo>
                    <a:pt x="21599" y="17"/>
                    <a:pt x="21600" y="34"/>
                    <a:pt x="21600" y="51"/>
                  </a:cubicBezTo>
                  <a:cubicBezTo>
                    <a:pt x="21600" y="11980"/>
                    <a:pt x="11929" y="21651"/>
                    <a:pt x="-1" y="21651"/>
                  </a:cubicBezTo>
                </a:path>
                <a:path w="21600" h="21651" stroke="0" extrusionOk="0">
                  <a:moveTo>
                    <a:pt x="21599" y="0"/>
                  </a:moveTo>
                  <a:cubicBezTo>
                    <a:pt x="21599" y="17"/>
                    <a:pt x="21600" y="34"/>
                    <a:pt x="21600" y="51"/>
                  </a:cubicBezTo>
                  <a:cubicBezTo>
                    <a:pt x="21600" y="11980"/>
                    <a:pt x="11929" y="21651"/>
                    <a:pt x="-1" y="21651"/>
                  </a:cubicBezTo>
                  <a:lnTo>
                    <a:pt x="0" y="51"/>
                  </a:lnTo>
                  <a:close/>
                </a:path>
              </a:pathLst>
            </a:custGeom>
            <a:noFill/>
            <a:ln w="50800" cap="rnd">
              <a:solidFill>
                <a:srgbClr val="CC33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7944" name="Arc 56">
              <a:extLst>
                <a:ext uri="{FF2B5EF4-FFF2-40B4-BE49-F238E27FC236}">
                  <a16:creationId xmlns:a16="http://schemas.microsoft.com/office/drawing/2014/main" id="{D8F74F57-D70B-417A-A901-C89D2EC6C1E3}"/>
                </a:ext>
              </a:extLst>
            </p:cNvPr>
            <p:cNvSpPr>
              <a:spLocks/>
            </p:cNvSpPr>
            <p:nvPr/>
          </p:nvSpPr>
          <p:spPr bwMode="auto">
            <a:xfrm rot="720000">
              <a:off x="3190" y="1911"/>
              <a:ext cx="136" cy="316"/>
            </a:xfrm>
            <a:custGeom>
              <a:avLst/>
              <a:gdLst>
                <a:gd name="G0" fmla="+- 21600 0 0"/>
                <a:gd name="G1" fmla="+- 1045 0 0"/>
                <a:gd name="G2" fmla="+- 21600 0 0"/>
                <a:gd name="T0" fmla="*/ 22278 w 22278"/>
                <a:gd name="T1" fmla="*/ 22634 h 22645"/>
                <a:gd name="T2" fmla="*/ 25 w 22278"/>
                <a:gd name="T3" fmla="*/ 0 h 22645"/>
                <a:gd name="T4" fmla="*/ 21600 w 22278"/>
                <a:gd name="T5" fmla="*/ 1045 h 22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278" h="22645" fill="none" extrusionOk="0">
                  <a:moveTo>
                    <a:pt x="22278" y="22634"/>
                  </a:moveTo>
                  <a:cubicBezTo>
                    <a:pt x="22052" y="22641"/>
                    <a:pt x="21826" y="22644"/>
                    <a:pt x="21600" y="22644"/>
                  </a:cubicBezTo>
                  <a:cubicBezTo>
                    <a:pt x="9670" y="22645"/>
                    <a:pt x="0" y="12974"/>
                    <a:pt x="0" y="1045"/>
                  </a:cubicBezTo>
                  <a:cubicBezTo>
                    <a:pt x="0" y="696"/>
                    <a:pt x="8" y="348"/>
                    <a:pt x="25" y="0"/>
                  </a:cubicBezTo>
                </a:path>
                <a:path w="22278" h="22645" stroke="0" extrusionOk="0">
                  <a:moveTo>
                    <a:pt x="22278" y="22634"/>
                  </a:moveTo>
                  <a:cubicBezTo>
                    <a:pt x="22052" y="22641"/>
                    <a:pt x="21826" y="22644"/>
                    <a:pt x="21600" y="22644"/>
                  </a:cubicBezTo>
                  <a:cubicBezTo>
                    <a:pt x="9670" y="22645"/>
                    <a:pt x="0" y="12974"/>
                    <a:pt x="0" y="1045"/>
                  </a:cubicBezTo>
                  <a:cubicBezTo>
                    <a:pt x="0" y="696"/>
                    <a:pt x="8" y="348"/>
                    <a:pt x="25" y="0"/>
                  </a:cubicBezTo>
                  <a:lnTo>
                    <a:pt x="21600" y="1045"/>
                  </a:lnTo>
                  <a:close/>
                </a:path>
              </a:pathLst>
            </a:custGeom>
            <a:noFill/>
            <a:ln w="50800" cap="rnd">
              <a:solidFill>
                <a:srgbClr val="CC33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7945" name="Arc 57">
              <a:extLst>
                <a:ext uri="{FF2B5EF4-FFF2-40B4-BE49-F238E27FC236}">
                  <a16:creationId xmlns:a16="http://schemas.microsoft.com/office/drawing/2014/main" id="{A813F3D3-2440-4488-BACB-2770F348269E}"/>
                </a:ext>
              </a:extLst>
            </p:cNvPr>
            <p:cNvSpPr>
              <a:spLocks/>
            </p:cNvSpPr>
            <p:nvPr/>
          </p:nvSpPr>
          <p:spPr bwMode="auto">
            <a:xfrm rot="11340000">
              <a:off x="3249" y="1620"/>
              <a:ext cx="191" cy="297"/>
            </a:xfrm>
            <a:custGeom>
              <a:avLst/>
              <a:gdLst>
                <a:gd name="G0" fmla="+- 0 0 0"/>
                <a:gd name="G1" fmla="+- 51 0 0"/>
                <a:gd name="G2" fmla="+- 21600 0 0"/>
                <a:gd name="T0" fmla="*/ 21600 w 21600"/>
                <a:gd name="T1" fmla="*/ 0 h 21651"/>
                <a:gd name="T2" fmla="*/ 0 w 21600"/>
                <a:gd name="T3" fmla="*/ 21651 h 21651"/>
                <a:gd name="T4" fmla="*/ 0 w 21600"/>
                <a:gd name="T5" fmla="*/ 51 h 21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51" fill="none" extrusionOk="0">
                  <a:moveTo>
                    <a:pt x="21599" y="0"/>
                  </a:moveTo>
                  <a:cubicBezTo>
                    <a:pt x="21599" y="17"/>
                    <a:pt x="21600" y="34"/>
                    <a:pt x="21600" y="51"/>
                  </a:cubicBezTo>
                  <a:cubicBezTo>
                    <a:pt x="21600" y="11980"/>
                    <a:pt x="11929" y="21651"/>
                    <a:pt x="-1" y="21651"/>
                  </a:cubicBezTo>
                </a:path>
                <a:path w="21600" h="21651" stroke="0" extrusionOk="0">
                  <a:moveTo>
                    <a:pt x="21599" y="0"/>
                  </a:moveTo>
                  <a:cubicBezTo>
                    <a:pt x="21599" y="17"/>
                    <a:pt x="21600" y="34"/>
                    <a:pt x="21600" y="51"/>
                  </a:cubicBezTo>
                  <a:cubicBezTo>
                    <a:pt x="21600" y="11980"/>
                    <a:pt x="11929" y="21651"/>
                    <a:pt x="-1" y="21651"/>
                  </a:cubicBezTo>
                  <a:lnTo>
                    <a:pt x="0" y="51"/>
                  </a:lnTo>
                  <a:close/>
                </a:path>
              </a:pathLst>
            </a:custGeom>
            <a:noFill/>
            <a:ln w="50800" cap="rnd">
              <a:solidFill>
                <a:srgbClr val="CC33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7946" name="Arc 58">
            <a:extLst>
              <a:ext uri="{FF2B5EF4-FFF2-40B4-BE49-F238E27FC236}">
                <a16:creationId xmlns:a16="http://schemas.microsoft.com/office/drawing/2014/main" id="{0648E96A-89EC-4E86-BEA1-D3800B13490B}"/>
              </a:ext>
            </a:extLst>
          </p:cNvPr>
          <p:cNvSpPr>
            <a:spLocks/>
          </p:cNvSpPr>
          <p:nvPr/>
        </p:nvSpPr>
        <p:spPr bwMode="auto">
          <a:xfrm>
            <a:off x="5507038" y="3078163"/>
            <a:ext cx="174625" cy="477837"/>
          </a:xfrm>
          <a:custGeom>
            <a:avLst/>
            <a:gdLst>
              <a:gd name="G0" fmla="+- 3767 0 0"/>
              <a:gd name="G1" fmla="+- 0 0 0"/>
              <a:gd name="G2" fmla="+- 21600 0 0"/>
              <a:gd name="T0" fmla="*/ 11060 w 11060"/>
              <a:gd name="T1" fmla="*/ 20332 h 21600"/>
              <a:gd name="T2" fmla="*/ 0 w 11060"/>
              <a:gd name="T3" fmla="*/ 21269 h 21600"/>
              <a:gd name="T4" fmla="*/ 3767 w 1106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60" h="21600" fill="none" extrusionOk="0">
                <a:moveTo>
                  <a:pt x="11059" y="20331"/>
                </a:moveTo>
                <a:cubicBezTo>
                  <a:pt x="8720" y="21170"/>
                  <a:pt x="6252" y="21599"/>
                  <a:pt x="3767" y="21599"/>
                </a:cubicBezTo>
                <a:cubicBezTo>
                  <a:pt x="2504" y="21599"/>
                  <a:pt x="1243" y="21489"/>
                  <a:pt x="0" y="21268"/>
                </a:cubicBezTo>
              </a:path>
              <a:path w="11060" h="21600" stroke="0" extrusionOk="0">
                <a:moveTo>
                  <a:pt x="11059" y="20331"/>
                </a:moveTo>
                <a:cubicBezTo>
                  <a:pt x="8720" y="21170"/>
                  <a:pt x="6252" y="21599"/>
                  <a:pt x="3767" y="21599"/>
                </a:cubicBezTo>
                <a:cubicBezTo>
                  <a:pt x="2504" y="21599"/>
                  <a:pt x="1243" y="21489"/>
                  <a:pt x="0" y="21268"/>
                </a:cubicBezTo>
                <a:lnTo>
                  <a:pt x="3767" y="0"/>
                </a:lnTo>
                <a:close/>
              </a:path>
            </a:pathLst>
          </a:custGeom>
          <a:noFill/>
          <a:ln w="50800" cap="rnd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947" name="Arc 59">
            <a:extLst>
              <a:ext uri="{FF2B5EF4-FFF2-40B4-BE49-F238E27FC236}">
                <a16:creationId xmlns:a16="http://schemas.microsoft.com/office/drawing/2014/main" id="{CA609712-03E6-40E6-BCD4-A400156F9ABB}"/>
              </a:ext>
            </a:extLst>
          </p:cNvPr>
          <p:cNvSpPr>
            <a:spLocks/>
          </p:cNvSpPr>
          <p:nvPr/>
        </p:nvSpPr>
        <p:spPr bwMode="auto">
          <a:xfrm rot="373313">
            <a:off x="5756275" y="2600325"/>
            <a:ext cx="115888" cy="477838"/>
          </a:xfrm>
          <a:custGeom>
            <a:avLst/>
            <a:gdLst>
              <a:gd name="G0" fmla="+- 1062 0 0"/>
              <a:gd name="G1" fmla="+- 21600 0 0"/>
              <a:gd name="G2" fmla="+- 21600 0 0"/>
              <a:gd name="T0" fmla="*/ 0 w 7276"/>
              <a:gd name="T1" fmla="*/ 26 h 21600"/>
              <a:gd name="T2" fmla="*/ 7276 w 7276"/>
              <a:gd name="T3" fmla="*/ 913 h 21600"/>
              <a:gd name="T4" fmla="*/ 1062 w 7276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76" h="21600" fill="none" extrusionOk="0">
                <a:moveTo>
                  <a:pt x="0" y="26"/>
                </a:moveTo>
                <a:cubicBezTo>
                  <a:pt x="353" y="8"/>
                  <a:pt x="707" y="0"/>
                  <a:pt x="1062" y="0"/>
                </a:cubicBezTo>
                <a:cubicBezTo>
                  <a:pt x="3166" y="0"/>
                  <a:pt x="5260" y="307"/>
                  <a:pt x="7275" y="913"/>
                </a:cubicBezTo>
              </a:path>
              <a:path w="7276" h="21600" stroke="0" extrusionOk="0">
                <a:moveTo>
                  <a:pt x="0" y="26"/>
                </a:moveTo>
                <a:cubicBezTo>
                  <a:pt x="353" y="8"/>
                  <a:pt x="707" y="0"/>
                  <a:pt x="1062" y="0"/>
                </a:cubicBezTo>
                <a:cubicBezTo>
                  <a:pt x="3166" y="0"/>
                  <a:pt x="5260" y="307"/>
                  <a:pt x="7275" y="913"/>
                </a:cubicBezTo>
                <a:lnTo>
                  <a:pt x="1062" y="21600"/>
                </a:lnTo>
                <a:close/>
              </a:path>
            </a:pathLst>
          </a:custGeom>
          <a:noFill/>
          <a:ln w="50800" cap="rnd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948" name="Arc 60">
            <a:extLst>
              <a:ext uri="{FF2B5EF4-FFF2-40B4-BE49-F238E27FC236}">
                <a16:creationId xmlns:a16="http://schemas.microsoft.com/office/drawing/2014/main" id="{543DAAEC-BFF9-420C-B149-9EC6E5400FB9}"/>
              </a:ext>
            </a:extLst>
          </p:cNvPr>
          <p:cNvSpPr>
            <a:spLocks/>
          </p:cNvSpPr>
          <p:nvPr/>
        </p:nvSpPr>
        <p:spPr bwMode="auto">
          <a:xfrm>
            <a:off x="5757863" y="2603500"/>
            <a:ext cx="312737" cy="495300"/>
          </a:xfrm>
          <a:custGeom>
            <a:avLst/>
            <a:gdLst>
              <a:gd name="G0" fmla="+- 0 0 0"/>
              <a:gd name="G1" fmla="+- 20604 0 0"/>
              <a:gd name="G2" fmla="+- 21600 0 0"/>
              <a:gd name="T0" fmla="*/ 6484 w 21600"/>
              <a:gd name="T1" fmla="*/ 0 h 21569"/>
              <a:gd name="T2" fmla="*/ 21578 w 21600"/>
              <a:gd name="T3" fmla="*/ 21569 h 21569"/>
              <a:gd name="T4" fmla="*/ 0 w 21600"/>
              <a:gd name="T5" fmla="*/ 20604 h 215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69" fill="none" extrusionOk="0">
                <a:moveTo>
                  <a:pt x="6483" y="0"/>
                </a:moveTo>
                <a:cubicBezTo>
                  <a:pt x="15480" y="2831"/>
                  <a:pt x="21600" y="11172"/>
                  <a:pt x="21600" y="20604"/>
                </a:cubicBezTo>
                <a:cubicBezTo>
                  <a:pt x="21600" y="20925"/>
                  <a:pt x="21592" y="21247"/>
                  <a:pt x="21578" y="21569"/>
                </a:cubicBezTo>
              </a:path>
              <a:path w="21600" h="21569" stroke="0" extrusionOk="0">
                <a:moveTo>
                  <a:pt x="6483" y="0"/>
                </a:moveTo>
                <a:cubicBezTo>
                  <a:pt x="15480" y="2831"/>
                  <a:pt x="21600" y="11172"/>
                  <a:pt x="21600" y="20604"/>
                </a:cubicBezTo>
                <a:cubicBezTo>
                  <a:pt x="21600" y="20925"/>
                  <a:pt x="21592" y="21247"/>
                  <a:pt x="21578" y="21569"/>
                </a:cubicBezTo>
                <a:lnTo>
                  <a:pt x="0" y="20604"/>
                </a:lnTo>
                <a:close/>
              </a:path>
            </a:pathLst>
          </a:custGeom>
          <a:noFill/>
          <a:ln w="50800" cap="rnd">
            <a:solidFill>
              <a:srgbClr val="CC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949" name="Rectangle 61">
            <a:extLst>
              <a:ext uri="{FF2B5EF4-FFF2-40B4-BE49-F238E27FC236}">
                <a16:creationId xmlns:a16="http://schemas.microsoft.com/office/drawing/2014/main" id="{A994A5F7-594B-49F9-BFF5-46B8EC825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4850" y="5430838"/>
            <a:ext cx="4191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2800">
                <a:latin typeface="Arial Black" panose="020B0A04020102020204" pitchFamily="34" charset="0"/>
              </a:rPr>
              <a:t>+</a:t>
            </a:r>
          </a:p>
        </p:txBody>
      </p:sp>
      <p:sp>
        <p:nvSpPr>
          <p:cNvPr id="37950" name="Rectangle 62">
            <a:extLst>
              <a:ext uri="{FF2B5EF4-FFF2-40B4-BE49-F238E27FC236}">
                <a16:creationId xmlns:a16="http://schemas.microsoft.com/office/drawing/2014/main" id="{0BCAB448-54D3-4F4C-B7DA-8C59D20D3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9050" y="5386388"/>
            <a:ext cx="3032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2800">
                <a:latin typeface="Arial Black" panose="020B0A04020102020204" pitchFamily="34" charset="0"/>
              </a:rPr>
              <a:t>-</a:t>
            </a:r>
          </a:p>
        </p:txBody>
      </p:sp>
      <p:sp>
        <p:nvSpPr>
          <p:cNvPr id="37951" name="Line 63">
            <a:extLst>
              <a:ext uri="{FF2B5EF4-FFF2-40B4-BE49-F238E27FC236}">
                <a16:creationId xmlns:a16="http://schemas.microsoft.com/office/drawing/2014/main" id="{C89D9B5A-2CE4-4773-AF67-C7846945223A}"/>
              </a:ext>
            </a:extLst>
          </p:cNvPr>
          <p:cNvSpPr>
            <a:spLocks noChangeShapeType="1"/>
          </p:cNvSpPr>
          <p:nvPr/>
        </p:nvSpPr>
        <p:spPr bwMode="auto">
          <a:xfrm>
            <a:off x="2767013" y="3097213"/>
            <a:ext cx="0" cy="23066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952" name="Line 64">
            <a:extLst>
              <a:ext uri="{FF2B5EF4-FFF2-40B4-BE49-F238E27FC236}">
                <a16:creationId xmlns:a16="http://schemas.microsoft.com/office/drawing/2014/main" id="{E12C0741-709B-4E23-BA45-D5E0DE7AD2F9}"/>
              </a:ext>
            </a:extLst>
          </p:cNvPr>
          <p:cNvSpPr>
            <a:spLocks noChangeShapeType="1"/>
          </p:cNvSpPr>
          <p:nvPr/>
        </p:nvSpPr>
        <p:spPr bwMode="auto">
          <a:xfrm>
            <a:off x="2751138" y="5399088"/>
            <a:ext cx="915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953" name="Line 65">
            <a:extLst>
              <a:ext uri="{FF2B5EF4-FFF2-40B4-BE49-F238E27FC236}">
                <a16:creationId xmlns:a16="http://schemas.microsoft.com/office/drawing/2014/main" id="{6E39AF24-0887-48D9-AA39-5A473BC1BBA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03650" y="5218113"/>
            <a:ext cx="0" cy="339725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954" name="Line 66">
            <a:extLst>
              <a:ext uri="{FF2B5EF4-FFF2-40B4-BE49-F238E27FC236}">
                <a16:creationId xmlns:a16="http://schemas.microsoft.com/office/drawing/2014/main" id="{1C42AF65-9B40-4121-BA70-8DCDA15E00F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46513" y="5399088"/>
            <a:ext cx="915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955" name="Line 67">
            <a:extLst>
              <a:ext uri="{FF2B5EF4-FFF2-40B4-BE49-F238E27FC236}">
                <a16:creationId xmlns:a16="http://schemas.microsoft.com/office/drawing/2014/main" id="{C43BF17C-3E9F-4D12-BDD3-C76D2245DC3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76825" y="5397500"/>
            <a:ext cx="1011238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956" name="Line 68">
            <a:extLst>
              <a:ext uri="{FF2B5EF4-FFF2-40B4-BE49-F238E27FC236}">
                <a16:creationId xmlns:a16="http://schemas.microsoft.com/office/drawing/2014/main" id="{A9F30E42-8B4E-4B7F-9EF9-D03E3D3DD44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73613" y="5246688"/>
            <a:ext cx="254000" cy="139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957" name="Line 69">
            <a:extLst>
              <a:ext uri="{FF2B5EF4-FFF2-40B4-BE49-F238E27FC236}">
                <a16:creationId xmlns:a16="http://schemas.microsoft.com/office/drawing/2014/main" id="{41C4D355-69D4-4B67-A373-324AB1DD8D10}"/>
              </a:ext>
            </a:extLst>
          </p:cNvPr>
          <p:cNvSpPr>
            <a:spLocks noChangeShapeType="1"/>
          </p:cNvSpPr>
          <p:nvPr/>
        </p:nvSpPr>
        <p:spPr bwMode="auto">
          <a:xfrm>
            <a:off x="3678238" y="5067300"/>
            <a:ext cx="0" cy="5984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958" name="Line 70">
            <a:extLst>
              <a:ext uri="{FF2B5EF4-FFF2-40B4-BE49-F238E27FC236}">
                <a16:creationId xmlns:a16="http://schemas.microsoft.com/office/drawing/2014/main" id="{F63D95AC-78A5-4EDC-BC23-D2551BBA058E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0600" y="3073400"/>
            <a:ext cx="0" cy="2319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37959" name="Group 71">
            <a:extLst>
              <a:ext uri="{FF2B5EF4-FFF2-40B4-BE49-F238E27FC236}">
                <a16:creationId xmlns:a16="http://schemas.microsoft.com/office/drawing/2014/main" id="{B5F35289-CF16-486C-9798-40AA5BABB551}"/>
              </a:ext>
            </a:extLst>
          </p:cNvPr>
          <p:cNvGrpSpPr>
            <a:grpSpLocks/>
          </p:cNvGrpSpPr>
          <p:nvPr/>
        </p:nvGrpSpPr>
        <p:grpSpPr bwMode="auto">
          <a:xfrm>
            <a:off x="1985963" y="1206500"/>
            <a:ext cx="4667250" cy="3792538"/>
            <a:chOff x="1062" y="760"/>
            <a:chExt cx="2940" cy="2389"/>
          </a:xfrm>
        </p:grpSpPr>
        <p:grpSp>
          <p:nvGrpSpPr>
            <p:cNvPr id="37960" name="Group 72">
              <a:extLst>
                <a:ext uri="{FF2B5EF4-FFF2-40B4-BE49-F238E27FC236}">
                  <a16:creationId xmlns:a16="http://schemas.microsoft.com/office/drawing/2014/main" id="{0C23A7F3-7339-4E73-B016-D10170AF11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62" y="760"/>
              <a:ext cx="2939" cy="1191"/>
              <a:chOff x="1062" y="760"/>
              <a:chExt cx="2939" cy="1191"/>
            </a:xfrm>
          </p:grpSpPr>
          <p:sp>
            <p:nvSpPr>
              <p:cNvPr id="37961" name="Freeform 73">
                <a:extLst>
                  <a:ext uri="{FF2B5EF4-FFF2-40B4-BE49-F238E27FC236}">
                    <a16:creationId xmlns:a16="http://schemas.microsoft.com/office/drawing/2014/main" id="{E1C89B98-79EA-4FFF-B23D-9384FD3206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7" y="1352"/>
                <a:ext cx="2024" cy="397"/>
              </a:xfrm>
              <a:custGeom>
                <a:avLst/>
                <a:gdLst>
                  <a:gd name="T0" fmla="*/ 1240 w 2460"/>
                  <a:gd name="T1" fmla="*/ 1 h 711"/>
                  <a:gd name="T2" fmla="*/ 1576 w 2460"/>
                  <a:gd name="T3" fmla="*/ 13 h 711"/>
                  <a:gd name="T4" fmla="*/ 2002 w 2460"/>
                  <a:gd name="T5" fmla="*/ 61 h 711"/>
                  <a:gd name="T6" fmla="*/ 2290 w 2460"/>
                  <a:gd name="T7" fmla="*/ 163 h 711"/>
                  <a:gd name="T8" fmla="*/ 2446 w 2460"/>
                  <a:gd name="T9" fmla="*/ 343 h 711"/>
                  <a:gd name="T10" fmla="*/ 2374 w 2460"/>
                  <a:gd name="T11" fmla="*/ 571 h 711"/>
                  <a:gd name="T12" fmla="*/ 2014 w 2460"/>
                  <a:gd name="T13" fmla="*/ 691 h 711"/>
                  <a:gd name="T14" fmla="*/ 1312 w 2460"/>
                  <a:gd name="T15" fmla="*/ 691 h 711"/>
                  <a:gd name="T16" fmla="*/ 316 w 2460"/>
                  <a:gd name="T17" fmla="*/ 679 h 711"/>
                  <a:gd name="T18" fmla="*/ 52 w 2460"/>
                  <a:gd name="T19" fmla="*/ 553 h 711"/>
                  <a:gd name="T20" fmla="*/ 16 w 2460"/>
                  <a:gd name="T21" fmla="*/ 367 h 711"/>
                  <a:gd name="T22" fmla="*/ 148 w 2460"/>
                  <a:gd name="T23" fmla="*/ 193 h 711"/>
                  <a:gd name="T24" fmla="*/ 460 w 2460"/>
                  <a:gd name="T25" fmla="*/ 79 h 711"/>
                  <a:gd name="T26" fmla="*/ 730 w 2460"/>
                  <a:gd name="T27" fmla="*/ 31 h 711"/>
                  <a:gd name="T28" fmla="*/ 1012 w 2460"/>
                  <a:gd name="T29" fmla="*/ 7 h 711"/>
                  <a:gd name="T30" fmla="*/ 1240 w 2460"/>
                  <a:gd name="T31" fmla="*/ 1 h 7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460" h="711">
                    <a:moveTo>
                      <a:pt x="1240" y="1"/>
                    </a:moveTo>
                    <a:cubicBezTo>
                      <a:pt x="1334" y="2"/>
                      <a:pt x="1449" y="3"/>
                      <a:pt x="1576" y="13"/>
                    </a:cubicBezTo>
                    <a:cubicBezTo>
                      <a:pt x="1703" y="23"/>
                      <a:pt x="1883" y="36"/>
                      <a:pt x="2002" y="61"/>
                    </a:cubicBezTo>
                    <a:cubicBezTo>
                      <a:pt x="2121" y="86"/>
                      <a:pt x="2216" y="116"/>
                      <a:pt x="2290" y="163"/>
                    </a:cubicBezTo>
                    <a:cubicBezTo>
                      <a:pt x="2364" y="210"/>
                      <a:pt x="2432" y="275"/>
                      <a:pt x="2446" y="343"/>
                    </a:cubicBezTo>
                    <a:cubicBezTo>
                      <a:pt x="2460" y="411"/>
                      <a:pt x="2446" y="513"/>
                      <a:pt x="2374" y="571"/>
                    </a:cubicBezTo>
                    <a:cubicBezTo>
                      <a:pt x="2302" y="629"/>
                      <a:pt x="2191" y="671"/>
                      <a:pt x="2014" y="691"/>
                    </a:cubicBezTo>
                    <a:cubicBezTo>
                      <a:pt x="1837" y="711"/>
                      <a:pt x="1595" y="693"/>
                      <a:pt x="1312" y="691"/>
                    </a:cubicBezTo>
                    <a:cubicBezTo>
                      <a:pt x="1029" y="689"/>
                      <a:pt x="526" y="702"/>
                      <a:pt x="316" y="679"/>
                    </a:cubicBezTo>
                    <a:cubicBezTo>
                      <a:pt x="106" y="656"/>
                      <a:pt x="102" y="605"/>
                      <a:pt x="52" y="553"/>
                    </a:cubicBezTo>
                    <a:cubicBezTo>
                      <a:pt x="2" y="501"/>
                      <a:pt x="0" y="427"/>
                      <a:pt x="16" y="367"/>
                    </a:cubicBezTo>
                    <a:cubicBezTo>
                      <a:pt x="32" y="307"/>
                      <a:pt x="74" y="241"/>
                      <a:pt x="148" y="193"/>
                    </a:cubicBezTo>
                    <a:cubicBezTo>
                      <a:pt x="222" y="145"/>
                      <a:pt x="363" y="106"/>
                      <a:pt x="460" y="79"/>
                    </a:cubicBezTo>
                    <a:cubicBezTo>
                      <a:pt x="557" y="52"/>
                      <a:pt x="638" y="43"/>
                      <a:pt x="730" y="31"/>
                    </a:cubicBezTo>
                    <a:cubicBezTo>
                      <a:pt x="822" y="19"/>
                      <a:pt x="927" y="12"/>
                      <a:pt x="1012" y="7"/>
                    </a:cubicBezTo>
                    <a:cubicBezTo>
                      <a:pt x="1097" y="2"/>
                      <a:pt x="1146" y="0"/>
                      <a:pt x="1240" y="1"/>
                    </a:cubicBezTo>
                    <a:close/>
                  </a:path>
                </a:pathLst>
              </a:custGeom>
              <a:noFill/>
              <a:ln w="12700" cap="flat" cmpd="sng">
                <a:solidFill>
                  <a:srgbClr val="4D4D4D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7962" name="Freeform 74">
                <a:extLst>
                  <a:ext uri="{FF2B5EF4-FFF2-40B4-BE49-F238E27FC236}">
                    <a16:creationId xmlns:a16="http://schemas.microsoft.com/office/drawing/2014/main" id="{03A5C68D-9C01-42D1-BE28-6E8914599E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7" y="1188"/>
                <a:ext cx="2291" cy="623"/>
              </a:xfrm>
              <a:custGeom>
                <a:avLst/>
                <a:gdLst>
                  <a:gd name="T0" fmla="*/ 1380 w 2785"/>
                  <a:gd name="T1" fmla="*/ 1 h 957"/>
                  <a:gd name="T2" fmla="*/ 1747 w 2785"/>
                  <a:gd name="T3" fmla="*/ 18 h 957"/>
                  <a:gd name="T4" fmla="*/ 2212 w 2785"/>
                  <a:gd name="T5" fmla="*/ 83 h 957"/>
                  <a:gd name="T6" fmla="*/ 2552 w 2785"/>
                  <a:gd name="T7" fmla="*/ 197 h 957"/>
                  <a:gd name="T8" fmla="*/ 2743 w 2785"/>
                  <a:gd name="T9" fmla="*/ 403 h 957"/>
                  <a:gd name="T10" fmla="*/ 2719 w 2785"/>
                  <a:gd name="T11" fmla="*/ 721 h 957"/>
                  <a:gd name="T12" fmla="*/ 2347 w 2785"/>
                  <a:gd name="T13" fmla="*/ 919 h 957"/>
                  <a:gd name="T14" fmla="*/ 1458 w 2785"/>
                  <a:gd name="T15" fmla="*/ 940 h 957"/>
                  <a:gd name="T16" fmla="*/ 415 w 2785"/>
                  <a:gd name="T17" fmla="*/ 925 h 957"/>
                  <a:gd name="T18" fmla="*/ 79 w 2785"/>
                  <a:gd name="T19" fmla="*/ 745 h 957"/>
                  <a:gd name="T20" fmla="*/ 19 w 2785"/>
                  <a:gd name="T21" fmla="*/ 475 h 957"/>
                  <a:gd name="T22" fmla="*/ 193 w 2785"/>
                  <a:gd name="T23" fmla="*/ 253 h 957"/>
                  <a:gd name="T24" fmla="*/ 528 w 2785"/>
                  <a:gd name="T25" fmla="*/ 108 h 957"/>
                  <a:gd name="T26" fmla="*/ 847 w 2785"/>
                  <a:gd name="T27" fmla="*/ 31 h 957"/>
                  <a:gd name="T28" fmla="*/ 1131 w 2785"/>
                  <a:gd name="T29" fmla="*/ 10 h 957"/>
                  <a:gd name="T30" fmla="*/ 1380 w 2785"/>
                  <a:gd name="T31" fmla="*/ 1 h 9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785" h="957">
                    <a:moveTo>
                      <a:pt x="1380" y="1"/>
                    </a:moveTo>
                    <a:cubicBezTo>
                      <a:pt x="1482" y="3"/>
                      <a:pt x="1608" y="4"/>
                      <a:pt x="1747" y="18"/>
                    </a:cubicBezTo>
                    <a:cubicBezTo>
                      <a:pt x="1885" y="31"/>
                      <a:pt x="2077" y="53"/>
                      <a:pt x="2212" y="83"/>
                    </a:cubicBezTo>
                    <a:cubicBezTo>
                      <a:pt x="2346" y="113"/>
                      <a:pt x="2463" y="144"/>
                      <a:pt x="2552" y="197"/>
                    </a:cubicBezTo>
                    <a:cubicBezTo>
                      <a:pt x="2641" y="250"/>
                      <a:pt x="2715" y="316"/>
                      <a:pt x="2743" y="403"/>
                    </a:cubicBezTo>
                    <a:cubicBezTo>
                      <a:pt x="2771" y="490"/>
                      <a:pt x="2785" y="635"/>
                      <a:pt x="2719" y="721"/>
                    </a:cubicBezTo>
                    <a:cubicBezTo>
                      <a:pt x="2653" y="807"/>
                      <a:pt x="2557" y="883"/>
                      <a:pt x="2347" y="919"/>
                    </a:cubicBezTo>
                    <a:cubicBezTo>
                      <a:pt x="2137" y="955"/>
                      <a:pt x="1780" y="939"/>
                      <a:pt x="1458" y="940"/>
                    </a:cubicBezTo>
                    <a:cubicBezTo>
                      <a:pt x="1136" y="941"/>
                      <a:pt x="645" y="957"/>
                      <a:pt x="415" y="925"/>
                    </a:cubicBezTo>
                    <a:cubicBezTo>
                      <a:pt x="185" y="893"/>
                      <a:pt x="145" y="820"/>
                      <a:pt x="79" y="745"/>
                    </a:cubicBezTo>
                    <a:cubicBezTo>
                      <a:pt x="13" y="670"/>
                      <a:pt x="0" y="557"/>
                      <a:pt x="19" y="475"/>
                    </a:cubicBezTo>
                    <a:cubicBezTo>
                      <a:pt x="38" y="393"/>
                      <a:pt x="108" y="314"/>
                      <a:pt x="193" y="253"/>
                    </a:cubicBezTo>
                    <a:cubicBezTo>
                      <a:pt x="278" y="192"/>
                      <a:pt x="419" y="145"/>
                      <a:pt x="528" y="108"/>
                    </a:cubicBezTo>
                    <a:cubicBezTo>
                      <a:pt x="637" y="71"/>
                      <a:pt x="747" y="47"/>
                      <a:pt x="847" y="31"/>
                    </a:cubicBezTo>
                    <a:cubicBezTo>
                      <a:pt x="947" y="15"/>
                      <a:pt x="1042" y="15"/>
                      <a:pt x="1131" y="10"/>
                    </a:cubicBezTo>
                    <a:cubicBezTo>
                      <a:pt x="1220" y="5"/>
                      <a:pt x="1277" y="0"/>
                      <a:pt x="1380" y="1"/>
                    </a:cubicBezTo>
                    <a:close/>
                  </a:path>
                </a:pathLst>
              </a:custGeom>
              <a:noFill/>
              <a:ln w="12700" cap="flat" cmpd="sng">
                <a:solidFill>
                  <a:srgbClr val="4D4D4D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7963" name="Freeform 75">
                <a:extLst>
                  <a:ext uri="{FF2B5EF4-FFF2-40B4-BE49-F238E27FC236}">
                    <a16:creationId xmlns:a16="http://schemas.microsoft.com/office/drawing/2014/main" id="{3258997E-EEDA-46A8-82F1-E172BD7B9D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8" y="980"/>
                <a:ext cx="2563" cy="899"/>
              </a:xfrm>
              <a:custGeom>
                <a:avLst/>
                <a:gdLst>
                  <a:gd name="T0" fmla="*/ 1380 w 2785"/>
                  <a:gd name="T1" fmla="*/ 1 h 957"/>
                  <a:gd name="T2" fmla="*/ 1747 w 2785"/>
                  <a:gd name="T3" fmla="*/ 18 h 957"/>
                  <a:gd name="T4" fmla="*/ 2212 w 2785"/>
                  <a:gd name="T5" fmla="*/ 83 h 957"/>
                  <a:gd name="T6" fmla="*/ 2552 w 2785"/>
                  <a:gd name="T7" fmla="*/ 197 h 957"/>
                  <a:gd name="T8" fmla="*/ 2743 w 2785"/>
                  <a:gd name="T9" fmla="*/ 403 h 957"/>
                  <a:gd name="T10" fmla="*/ 2719 w 2785"/>
                  <a:gd name="T11" fmla="*/ 721 h 957"/>
                  <a:gd name="T12" fmla="*/ 2347 w 2785"/>
                  <a:gd name="T13" fmla="*/ 919 h 957"/>
                  <a:gd name="T14" fmla="*/ 1458 w 2785"/>
                  <a:gd name="T15" fmla="*/ 940 h 957"/>
                  <a:gd name="T16" fmla="*/ 415 w 2785"/>
                  <a:gd name="T17" fmla="*/ 925 h 957"/>
                  <a:gd name="T18" fmla="*/ 79 w 2785"/>
                  <a:gd name="T19" fmla="*/ 745 h 957"/>
                  <a:gd name="T20" fmla="*/ 19 w 2785"/>
                  <a:gd name="T21" fmla="*/ 475 h 957"/>
                  <a:gd name="T22" fmla="*/ 193 w 2785"/>
                  <a:gd name="T23" fmla="*/ 253 h 957"/>
                  <a:gd name="T24" fmla="*/ 528 w 2785"/>
                  <a:gd name="T25" fmla="*/ 108 h 957"/>
                  <a:gd name="T26" fmla="*/ 847 w 2785"/>
                  <a:gd name="T27" fmla="*/ 31 h 957"/>
                  <a:gd name="T28" fmla="*/ 1131 w 2785"/>
                  <a:gd name="T29" fmla="*/ 10 h 957"/>
                  <a:gd name="T30" fmla="*/ 1380 w 2785"/>
                  <a:gd name="T31" fmla="*/ 1 h 9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785" h="957">
                    <a:moveTo>
                      <a:pt x="1380" y="1"/>
                    </a:moveTo>
                    <a:cubicBezTo>
                      <a:pt x="1482" y="3"/>
                      <a:pt x="1608" y="4"/>
                      <a:pt x="1747" y="18"/>
                    </a:cubicBezTo>
                    <a:cubicBezTo>
                      <a:pt x="1885" y="31"/>
                      <a:pt x="2077" y="53"/>
                      <a:pt x="2212" y="83"/>
                    </a:cubicBezTo>
                    <a:cubicBezTo>
                      <a:pt x="2346" y="113"/>
                      <a:pt x="2463" y="144"/>
                      <a:pt x="2552" y="197"/>
                    </a:cubicBezTo>
                    <a:cubicBezTo>
                      <a:pt x="2641" y="250"/>
                      <a:pt x="2715" y="316"/>
                      <a:pt x="2743" y="403"/>
                    </a:cubicBezTo>
                    <a:cubicBezTo>
                      <a:pt x="2771" y="490"/>
                      <a:pt x="2785" y="635"/>
                      <a:pt x="2719" y="721"/>
                    </a:cubicBezTo>
                    <a:cubicBezTo>
                      <a:pt x="2653" y="807"/>
                      <a:pt x="2557" y="883"/>
                      <a:pt x="2347" y="919"/>
                    </a:cubicBezTo>
                    <a:cubicBezTo>
                      <a:pt x="2137" y="955"/>
                      <a:pt x="1780" y="939"/>
                      <a:pt x="1458" y="940"/>
                    </a:cubicBezTo>
                    <a:cubicBezTo>
                      <a:pt x="1136" y="941"/>
                      <a:pt x="645" y="957"/>
                      <a:pt x="415" y="925"/>
                    </a:cubicBezTo>
                    <a:cubicBezTo>
                      <a:pt x="185" y="893"/>
                      <a:pt x="145" y="820"/>
                      <a:pt x="79" y="745"/>
                    </a:cubicBezTo>
                    <a:cubicBezTo>
                      <a:pt x="13" y="670"/>
                      <a:pt x="0" y="557"/>
                      <a:pt x="19" y="475"/>
                    </a:cubicBezTo>
                    <a:cubicBezTo>
                      <a:pt x="38" y="393"/>
                      <a:pt x="108" y="314"/>
                      <a:pt x="193" y="253"/>
                    </a:cubicBezTo>
                    <a:cubicBezTo>
                      <a:pt x="278" y="192"/>
                      <a:pt x="419" y="145"/>
                      <a:pt x="528" y="108"/>
                    </a:cubicBezTo>
                    <a:cubicBezTo>
                      <a:pt x="637" y="71"/>
                      <a:pt x="747" y="47"/>
                      <a:pt x="847" y="31"/>
                    </a:cubicBezTo>
                    <a:cubicBezTo>
                      <a:pt x="947" y="15"/>
                      <a:pt x="1042" y="15"/>
                      <a:pt x="1131" y="10"/>
                    </a:cubicBezTo>
                    <a:cubicBezTo>
                      <a:pt x="1220" y="5"/>
                      <a:pt x="1277" y="0"/>
                      <a:pt x="1380" y="1"/>
                    </a:cubicBezTo>
                    <a:close/>
                  </a:path>
                </a:pathLst>
              </a:custGeom>
              <a:noFill/>
              <a:ln w="12700" cap="flat" cmpd="sng">
                <a:solidFill>
                  <a:srgbClr val="4D4D4D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7964" name="Freeform 76">
                <a:extLst>
                  <a:ext uri="{FF2B5EF4-FFF2-40B4-BE49-F238E27FC236}">
                    <a16:creationId xmlns:a16="http://schemas.microsoft.com/office/drawing/2014/main" id="{D01C7613-BA9C-48AC-BE30-CBA5707B7E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2" y="760"/>
                <a:ext cx="2939" cy="1191"/>
              </a:xfrm>
              <a:custGeom>
                <a:avLst/>
                <a:gdLst>
                  <a:gd name="T0" fmla="*/ 1771 w 3572"/>
                  <a:gd name="T1" fmla="*/ 2 h 1658"/>
                  <a:gd name="T2" fmla="*/ 2246 w 3572"/>
                  <a:gd name="T3" fmla="*/ 31 h 1658"/>
                  <a:gd name="T4" fmla="*/ 2848 w 3572"/>
                  <a:gd name="T5" fmla="*/ 143 h 1658"/>
                  <a:gd name="T6" fmla="*/ 3243 w 3572"/>
                  <a:gd name="T7" fmla="*/ 332 h 1658"/>
                  <a:gd name="T8" fmla="*/ 3536 w 3572"/>
                  <a:gd name="T9" fmla="*/ 697 h 1658"/>
                  <a:gd name="T10" fmla="*/ 3461 w 3572"/>
                  <a:gd name="T11" fmla="*/ 1223 h 1658"/>
                  <a:gd name="T12" fmla="*/ 2916 w 3572"/>
                  <a:gd name="T13" fmla="*/ 1587 h 1658"/>
                  <a:gd name="T14" fmla="*/ 1872 w 3572"/>
                  <a:gd name="T15" fmla="*/ 1625 h 1658"/>
                  <a:gd name="T16" fmla="*/ 616 w 3572"/>
                  <a:gd name="T17" fmla="*/ 1596 h 1658"/>
                  <a:gd name="T18" fmla="*/ 98 w 3572"/>
                  <a:gd name="T19" fmla="*/ 1251 h 1658"/>
                  <a:gd name="T20" fmla="*/ 25 w 3572"/>
                  <a:gd name="T21" fmla="*/ 787 h 1658"/>
                  <a:gd name="T22" fmla="*/ 234 w 3572"/>
                  <a:gd name="T23" fmla="*/ 437 h 1658"/>
                  <a:gd name="T24" fmla="*/ 668 w 3572"/>
                  <a:gd name="T25" fmla="*/ 187 h 1658"/>
                  <a:gd name="T26" fmla="*/ 1081 w 3572"/>
                  <a:gd name="T27" fmla="*/ 54 h 1658"/>
                  <a:gd name="T28" fmla="*/ 1448 w 3572"/>
                  <a:gd name="T29" fmla="*/ 17 h 1658"/>
                  <a:gd name="T30" fmla="*/ 1771 w 3572"/>
                  <a:gd name="T31" fmla="*/ 2 h 16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572" h="1658">
                    <a:moveTo>
                      <a:pt x="1771" y="2"/>
                    </a:moveTo>
                    <a:cubicBezTo>
                      <a:pt x="1903" y="5"/>
                      <a:pt x="2066" y="7"/>
                      <a:pt x="2246" y="31"/>
                    </a:cubicBezTo>
                    <a:cubicBezTo>
                      <a:pt x="2425" y="54"/>
                      <a:pt x="2682" y="93"/>
                      <a:pt x="2848" y="143"/>
                    </a:cubicBezTo>
                    <a:cubicBezTo>
                      <a:pt x="3014" y="193"/>
                      <a:pt x="3128" y="240"/>
                      <a:pt x="3243" y="332"/>
                    </a:cubicBezTo>
                    <a:cubicBezTo>
                      <a:pt x="3358" y="424"/>
                      <a:pt x="3500" y="548"/>
                      <a:pt x="3536" y="697"/>
                    </a:cubicBezTo>
                    <a:cubicBezTo>
                      <a:pt x="3572" y="846"/>
                      <a:pt x="3564" y="1075"/>
                      <a:pt x="3461" y="1223"/>
                    </a:cubicBezTo>
                    <a:cubicBezTo>
                      <a:pt x="3358" y="1371"/>
                      <a:pt x="3181" y="1520"/>
                      <a:pt x="2916" y="1587"/>
                    </a:cubicBezTo>
                    <a:cubicBezTo>
                      <a:pt x="2651" y="1654"/>
                      <a:pt x="2255" y="1624"/>
                      <a:pt x="1872" y="1625"/>
                    </a:cubicBezTo>
                    <a:cubicBezTo>
                      <a:pt x="1489" y="1626"/>
                      <a:pt x="912" y="1658"/>
                      <a:pt x="616" y="1596"/>
                    </a:cubicBezTo>
                    <a:cubicBezTo>
                      <a:pt x="320" y="1534"/>
                      <a:pt x="196" y="1386"/>
                      <a:pt x="98" y="1251"/>
                    </a:cubicBezTo>
                    <a:cubicBezTo>
                      <a:pt x="0" y="1116"/>
                      <a:pt x="2" y="923"/>
                      <a:pt x="25" y="787"/>
                    </a:cubicBezTo>
                    <a:cubicBezTo>
                      <a:pt x="48" y="651"/>
                      <a:pt x="127" y="537"/>
                      <a:pt x="234" y="437"/>
                    </a:cubicBezTo>
                    <a:cubicBezTo>
                      <a:pt x="341" y="337"/>
                      <a:pt x="527" y="251"/>
                      <a:pt x="668" y="187"/>
                    </a:cubicBezTo>
                    <a:cubicBezTo>
                      <a:pt x="809" y="123"/>
                      <a:pt x="951" y="81"/>
                      <a:pt x="1081" y="54"/>
                    </a:cubicBezTo>
                    <a:cubicBezTo>
                      <a:pt x="1210" y="26"/>
                      <a:pt x="1333" y="26"/>
                      <a:pt x="1448" y="17"/>
                    </a:cubicBezTo>
                    <a:cubicBezTo>
                      <a:pt x="1564" y="9"/>
                      <a:pt x="1637" y="0"/>
                      <a:pt x="1771" y="2"/>
                    </a:cubicBezTo>
                    <a:close/>
                  </a:path>
                </a:pathLst>
              </a:custGeom>
              <a:noFill/>
              <a:ln w="12700" cap="flat" cmpd="sng">
                <a:solidFill>
                  <a:srgbClr val="4D4D4D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37965" name="Group 77">
              <a:extLst>
                <a:ext uri="{FF2B5EF4-FFF2-40B4-BE49-F238E27FC236}">
                  <a16:creationId xmlns:a16="http://schemas.microsoft.com/office/drawing/2014/main" id="{31578FDF-9108-4FF3-846C-DC12C77F144D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1063" y="1958"/>
              <a:ext cx="2939" cy="1191"/>
              <a:chOff x="1062" y="760"/>
              <a:chExt cx="2939" cy="1191"/>
            </a:xfrm>
          </p:grpSpPr>
          <p:sp>
            <p:nvSpPr>
              <p:cNvPr id="37966" name="Freeform 78">
                <a:extLst>
                  <a:ext uri="{FF2B5EF4-FFF2-40B4-BE49-F238E27FC236}">
                    <a16:creationId xmlns:a16="http://schemas.microsoft.com/office/drawing/2014/main" id="{1DB8EC32-7F58-424F-9C1A-766AE57CB1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7" y="1352"/>
                <a:ext cx="2024" cy="397"/>
              </a:xfrm>
              <a:custGeom>
                <a:avLst/>
                <a:gdLst>
                  <a:gd name="T0" fmla="*/ 1240 w 2460"/>
                  <a:gd name="T1" fmla="*/ 1 h 711"/>
                  <a:gd name="T2" fmla="*/ 1576 w 2460"/>
                  <a:gd name="T3" fmla="*/ 13 h 711"/>
                  <a:gd name="T4" fmla="*/ 2002 w 2460"/>
                  <a:gd name="T5" fmla="*/ 61 h 711"/>
                  <a:gd name="T6" fmla="*/ 2290 w 2460"/>
                  <a:gd name="T7" fmla="*/ 163 h 711"/>
                  <a:gd name="T8" fmla="*/ 2446 w 2460"/>
                  <a:gd name="T9" fmla="*/ 343 h 711"/>
                  <a:gd name="T10" fmla="*/ 2374 w 2460"/>
                  <a:gd name="T11" fmla="*/ 571 h 711"/>
                  <a:gd name="T12" fmla="*/ 2014 w 2460"/>
                  <a:gd name="T13" fmla="*/ 691 h 711"/>
                  <a:gd name="T14" fmla="*/ 1312 w 2460"/>
                  <a:gd name="T15" fmla="*/ 691 h 711"/>
                  <a:gd name="T16" fmla="*/ 316 w 2460"/>
                  <a:gd name="T17" fmla="*/ 679 h 711"/>
                  <a:gd name="T18" fmla="*/ 52 w 2460"/>
                  <a:gd name="T19" fmla="*/ 553 h 711"/>
                  <a:gd name="T20" fmla="*/ 16 w 2460"/>
                  <a:gd name="T21" fmla="*/ 367 h 711"/>
                  <a:gd name="T22" fmla="*/ 148 w 2460"/>
                  <a:gd name="T23" fmla="*/ 193 h 711"/>
                  <a:gd name="T24" fmla="*/ 460 w 2460"/>
                  <a:gd name="T25" fmla="*/ 79 h 711"/>
                  <a:gd name="T26" fmla="*/ 730 w 2460"/>
                  <a:gd name="T27" fmla="*/ 31 h 711"/>
                  <a:gd name="T28" fmla="*/ 1012 w 2460"/>
                  <a:gd name="T29" fmla="*/ 7 h 711"/>
                  <a:gd name="T30" fmla="*/ 1240 w 2460"/>
                  <a:gd name="T31" fmla="*/ 1 h 7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460" h="711">
                    <a:moveTo>
                      <a:pt x="1240" y="1"/>
                    </a:moveTo>
                    <a:cubicBezTo>
                      <a:pt x="1334" y="2"/>
                      <a:pt x="1449" y="3"/>
                      <a:pt x="1576" y="13"/>
                    </a:cubicBezTo>
                    <a:cubicBezTo>
                      <a:pt x="1703" y="23"/>
                      <a:pt x="1883" y="36"/>
                      <a:pt x="2002" y="61"/>
                    </a:cubicBezTo>
                    <a:cubicBezTo>
                      <a:pt x="2121" y="86"/>
                      <a:pt x="2216" y="116"/>
                      <a:pt x="2290" y="163"/>
                    </a:cubicBezTo>
                    <a:cubicBezTo>
                      <a:pt x="2364" y="210"/>
                      <a:pt x="2432" y="275"/>
                      <a:pt x="2446" y="343"/>
                    </a:cubicBezTo>
                    <a:cubicBezTo>
                      <a:pt x="2460" y="411"/>
                      <a:pt x="2446" y="513"/>
                      <a:pt x="2374" y="571"/>
                    </a:cubicBezTo>
                    <a:cubicBezTo>
                      <a:pt x="2302" y="629"/>
                      <a:pt x="2191" y="671"/>
                      <a:pt x="2014" y="691"/>
                    </a:cubicBezTo>
                    <a:cubicBezTo>
                      <a:pt x="1837" y="711"/>
                      <a:pt x="1595" y="693"/>
                      <a:pt x="1312" y="691"/>
                    </a:cubicBezTo>
                    <a:cubicBezTo>
                      <a:pt x="1029" y="689"/>
                      <a:pt x="526" y="702"/>
                      <a:pt x="316" y="679"/>
                    </a:cubicBezTo>
                    <a:cubicBezTo>
                      <a:pt x="106" y="656"/>
                      <a:pt x="102" y="605"/>
                      <a:pt x="52" y="553"/>
                    </a:cubicBezTo>
                    <a:cubicBezTo>
                      <a:pt x="2" y="501"/>
                      <a:pt x="0" y="427"/>
                      <a:pt x="16" y="367"/>
                    </a:cubicBezTo>
                    <a:cubicBezTo>
                      <a:pt x="32" y="307"/>
                      <a:pt x="74" y="241"/>
                      <a:pt x="148" y="193"/>
                    </a:cubicBezTo>
                    <a:cubicBezTo>
                      <a:pt x="222" y="145"/>
                      <a:pt x="363" y="106"/>
                      <a:pt x="460" y="79"/>
                    </a:cubicBezTo>
                    <a:cubicBezTo>
                      <a:pt x="557" y="52"/>
                      <a:pt x="638" y="43"/>
                      <a:pt x="730" y="31"/>
                    </a:cubicBezTo>
                    <a:cubicBezTo>
                      <a:pt x="822" y="19"/>
                      <a:pt x="927" y="12"/>
                      <a:pt x="1012" y="7"/>
                    </a:cubicBezTo>
                    <a:cubicBezTo>
                      <a:pt x="1097" y="2"/>
                      <a:pt x="1146" y="0"/>
                      <a:pt x="1240" y="1"/>
                    </a:cubicBezTo>
                    <a:close/>
                  </a:path>
                </a:pathLst>
              </a:custGeom>
              <a:noFill/>
              <a:ln w="12700" cap="flat" cmpd="sng">
                <a:solidFill>
                  <a:srgbClr val="4D4D4D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7967" name="Freeform 79">
                <a:extLst>
                  <a:ext uri="{FF2B5EF4-FFF2-40B4-BE49-F238E27FC236}">
                    <a16:creationId xmlns:a16="http://schemas.microsoft.com/office/drawing/2014/main" id="{E35EC267-BF79-4159-946A-555AF55ACE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7" y="1188"/>
                <a:ext cx="2291" cy="623"/>
              </a:xfrm>
              <a:custGeom>
                <a:avLst/>
                <a:gdLst>
                  <a:gd name="T0" fmla="*/ 1380 w 2785"/>
                  <a:gd name="T1" fmla="*/ 1 h 957"/>
                  <a:gd name="T2" fmla="*/ 1747 w 2785"/>
                  <a:gd name="T3" fmla="*/ 18 h 957"/>
                  <a:gd name="T4" fmla="*/ 2212 w 2785"/>
                  <a:gd name="T5" fmla="*/ 83 h 957"/>
                  <a:gd name="T6" fmla="*/ 2552 w 2785"/>
                  <a:gd name="T7" fmla="*/ 197 h 957"/>
                  <a:gd name="T8" fmla="*/ 2743 w 2785"/>
                  <a:gd name="T9" fmla="*/ 403 h 957"/>
                  <a:gd name="T10" fmla="*/ 2719 w 2785"/>
                  <a:gd name="T11" fmla="*/ 721 h 957"/>
                  <a:gd name="T12" fmla="*/ 2347 w 2785"/>
                  <a:gd name="T13" fmla="*/ 919 h 957"/>
                  <a:gd name="T14" fmla="*/ 1458 w 2785"/>
                  <a:gd name="T15" fmla="*/ 940 h 957"/>
                  <a:gd name="T16" fmla="*/ 415 w 2785"/>
                  <a:gd name="T17" fmla="*/ 925 h 957"/>
                  <a:gd name="T18" fmla="*/ 79 w 2785"/>
                  <a:gd name="T19" fmla="*/ 745 h 957"/>
                  <a:gd name="T20" fmla="*/ 19 w 2785"/>
                  <a:gd name="T21" fmla="*/ 475 h 957"/>
                  <a:gd name="T22" fmla="*/ 193 w 2785"/>
                  <a:gd name="T23" fmla="*/ 253 h 957"/>
                  <a:gd name="T24" fmla="*/ 528 w 2785"/>
                  <a:gd name="T25" fmla="*/ 108 h 957"/>
                  <a:gd name="T26" fmla="*/ 847 w 2785"/>
                  <a:gd name="T27" fmla="*/ 31 h 957"/>
                  <a:gd name="T28" fmla="*/ 1131 w 2785"/>
                  <a:gd name="T29" fmla="*/ 10 h 957"/>
                  <a:gd name="T30" fmla="*/ 1380 w 2785"/>
                  <a:gd name="T31" fmla="*/ 1 h 9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785" h="957">
                    <a:moveTo>
                      <a:pt x="1380" y="1"/>
                    </a:moveTo>
                    <a:cubicBezTo>
                      <a:pt x="1482" y="3"/>
                      <a:pt x="1608" y="4"/>
                      <a:pt x="1747" y="18"/>
                    </a:cubicBezTo>
                    <a:cubicBezTo>
                      <a:pt x="1885" y="31"/>
                      <a:pt x="2077" y="53"/>
                      <a:pt x="2212" y="83"/>
                    </a:cubicBezTo>
                    <a:cubicBezTo>
                      <a:pt x="2346" y="113"/>
                      <a:pt x="2463" y="144"/>
                      <a:pt x="2552" y="197"/>
                    </a:cubicBezTo>
                    <a:cubicBezTo>
                      <a:pt x="2641" y="250"/>
                      <a:pt x="2715" y="316"/>
                      <a:pt x="2743" y="403"/>
                    </a:cubicBezTo>
                    <a:cubicBezTo>
                      <a:pt x="2771" y="490"/>
                      <a:pt x="2785" y="635"/>
                      <a:pt x="2719" y="721"/>
                    </a:cubicBezTo>
                    <a:cubicBezTo>
                      <a:pt x="2653" y="807"/>
                      <a:pt x="2557" y="883"/>
                      <a:pt x="2347" y="919"/>
                    </a:cubicBezTo>
                    <a:cubicBezTo>
                      <a:pt x="2137" y="955"/>
                      <a:pt x="1780" y="939"/>
                      <a:pt x="1458" y="940"/>
                    </a:cubicBezTo>
                    <a:cubicBezTo>
                      <a:pt x="1136" y="941"/>
                      <a:pt x="645" y="957"/>
                      <a:pt x="415" y="925"/>
                    </a:cubicBezTo>
                    <a:cubicBezTo>
                      <a:pt x="185" y="893"/>
                      <a:pt x="145" y="820"/>
                      <a:pt x="79" y="745"/>
                    </a:cubicBezTo>
                    <a:cubicBezTo>
                      <a:pt x="13" y="670"/>
                      <a:pt x="0" y="557"/>
                      <a:pt x="19" y="475"/>
                    </a:cubicBezTo>
                    <a:cubicBezTo>
                      <a:pt x="38" y="393"/>
                      <a:pt x="108" y="314"/>
                      <a:pt x="193" y="253"/>
                    </a:cubicBezTo>
                    <a:cubicBezTo>
                      <a:pt x="278" y="192"/>
                      <a:pt x="419" y="145"/>
                      <a:pt x="528" y="108"/>
                    </a:cubicBezTo>
                    <a:cubicBezTo>
                      <a:pt x="637" y="71"/>
                      <a:pt x="747" y="47"/>
                      <a:pt x="847" y="31"/>
                    </a:cubicBezTo>
                    <a:cubicBezTo>
                      <a:pt x="947" y="15"/>
                      <a:pt x="1042" y="15"/>
                      <a:pt x="1131" y="10"/>
                    </a:cubicBezTo>
                    <a:cubicBezTo>
                      <a:pt x="1220" y="5"/>
                      <a:pt x="1277" y="0"/>
                      <a:pt x="1380" y="1"/>
                    </a:cubicBezTo>
                    <a:close/>
                  </a:path>
                </a:pathLst>
              </a:custGeom>
              <a:noFill/>
              <a:ln w="12700" cap="flat" cmpd="sng">
                <a:solidFill>
                  <a:srgbClr val="4D4D4D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7968" name="Freeform 80">
                <a:extLst>
                  <a:ext uri="{FF2B5EF4-FFF2-40B4-BE49-F238E27FC236}">
                    <a16:creationId xmlns:a16="http://schemas.microsoft.com/office/drawing/2014/main" id="{BC168135-6256-4556-966F-EB4AB2CD29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8" y="980"/>
                <a:ext cx="2563" cy="899"/>
              </a:xfrm>
              <a:custGeom>
                <a:avLst/>
                <a:gdLst>
                  <a:gd name="T0" fmla="*/ 1380 w 2785"/>
                  <a:gd name="T1" fmla="*/ 1 h 957"/>
                  <a:gd name="T2" fmla="*/ 1747 w 2785"/>
                  <a:gd name="T3" fmla="*/ 18 h 957"/>
                  <a:gd name="T4" fmla="*/ 2212 w 2785"/>
                  <a:gd name="T5" fmla="*/ 83 h 957"/>
                  <a:gd name="T6" fmla="*/ 2552 w 2785"/>
                  <a:gd name="T7" fmla="*/ 197 h 957"/>
                  <a:gd name="T8" fmla="*/ 2743 w 2785"/>
                  <a:gd name="T9" fmla="*/ 403 h 957"/>
                  <a:gd name="T10" fmla="*/ 2719 w 2785"/>
                  <a:gd name="T11" fmla="*/ 721 h 957"/>
                  <a:gd name="T12" fmla="*/ 2347 w 2785"/>
                  <a:gd name="T13" fmla="*/ 919 h 957"/>
                  <a:gd name="T14" fmla="*/ 1458 w 2785"/>
                  <a:gd name="T15" fmla="*/ 940 h 957"/>
                  <a:gd name="T16" fmla="*/ 415 w 2785"/>
                  <a:gd name="T17" fmla="*/ 925 h 957"/>
                  <a:gd name="T18" fmla="*/ 79 w 2785"/>
                  <a:gd name="T19" fmla="*/ 745 h 957"/>
                  <a:gd name="T20" fmla="*/ 19 w 2785"/>
                  <a:gd name="T21" fmla="*/ 475 h 957"/>
                  <a:gd name="T22" fmla="*/ 193 w 2785"/>
                  <a:gd name="T23" fmla="*/ 253 h 957"/>
                  <a:gd name="T24" fmla="*/ 528 w 2785"/>
                  <a:gd name="T25" fmla="*/ 108 h 957"/>
                  <a:gd name="T26" fmla="*/ 847 w 2785"/>
                  <a:gd name="T27" fmla="*/ 31 h 957"/>
                  <a:gd name="T28" fmla="*/ 1131 w 2785"/>
                  <a:gd name="T29" fmla="*/ 10 h 957"/>
                  <a:gd name="T30" fmla="*/ 1380 w 2785"/>
                  <a:gd name="T31" fmla="*/ 1 h 9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785" h="957">
                    <a:moveTo>
                      <a:pt x="1380" y="1"/>
                    </a:moveTo>
                    <a:cubicBezTo>
                      <a:pt x="1482" y="3"/>
                      <a:pt x="1608" y="4"/>
                      <a:pt x="1747" y="18"/>
                    </a:cubicBezTo>
                    <a:cubicBezTo>
                      <a:pt x="1885" y="31"/>
                      <a:pt x="2077" y="53"/>
                      <a:pt x="2212" y="83"/>
                    </a:cubicBezTo>
                    <a:cubicBezTo>
                      <a:pt x="2346" y="113"/>
                      <a:pt x="2463" y="144"/>
                      <a:pt x="2552" y="197"/>
                    </a:cubicBezTo>
                    <a:cubicBezTo>
                      <a:pt x="2641" y="250"/>
                      <a:pt x="2715" y="316"/>
                      <a:pt x="2743" y="403"/>
                    </a:cubicBezTo>
                    <a:cubicBezTo>
                      <a:pt x="2771" y="490"/>
                      <a:pt x="2785" y="635"/>
                      <a:pt x="2719" y="721"/>
                    </a:cubicBezTo>
                    <a:cubicBezTo>
                      <a:pt x="2653" y="807"/>
                      <a:pt x="2557" y="883"/>
                      <a:pt x="2347" y="919"/>
                    </a:cubicBezTo>
                    <a:cubicBezTo>
                      <a:pt x="2137" y="955"/>
                      <a:pt x="1780" y="939"/>
                      <a:pt x="1458" y="940"/>
                    </a:cubicBezTo>
                    <a:cubicBezTo>
                      <a:pt x="1136" y="941"/>
                      <a:pt x="645" y="957"/>
                      <a:pt x="415" y="925"/>
                    </a:cubicBezTo>
                    <a:cubicBezTo>
                      <a:pt x="185" y="893"/>
                      <a:pt x="145" y="820"/>
                      <a:pt x="79" y="745"/>
                    </a:cubicBezTo>
                    <a:cubicBezTo>
                      <a:pt x="13" y="670"/>
                      <a:pt x="0" y="557"/>
                      <a:pt x="19" y="475"/>
                    </a:cubicBezTo>
                    <a:cubicBezTo>
                      <a:pt x="38" y="393"/>
                      <a:pt x="108" y="314"/>
                      <a:pt x="193" y="253"/>
                    </a:cubicBezTo>
                    <a:cubicBezTo>
                      <a:pt x="278" y="192"/>
                      <a:pt x="419" y="145"/>
                      <a:pt x="528" y="108"/>
                    </a:cubicBezTo>
                    <a:cubicBezTo>
                      <a:pt x="637" y="71"/>
                      <a:pt x="747" y="47"/>
                      <a:pt x="847" y="31"/>
                    </a:cubicBezTo>
                    <a:cubicBezTo>
                      <a:pt x="947" y="15"/>
                      <a:pt x="1042" y="15"/>
                      <a:pt x="1131" y="10"/>
                    </a:cubicBezTo>
                    <a:cubicBezTo>
                      <a:pt x="1220" y="5"/>
                      <a:pt x="1277" y="0"/>
                      <a:pt x="1380" y="1"/>
                    </a:cubicBezTo>
                    <a:close/>
                  </a:path>
                </a:pathLst>
              </a:custGeom>
              <a:noFill/>
              <a:ln w="12700" cap="flat" cmpd="sng">
                <a:solidFill>
                  <a:srgbClr val="4D4D4D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7969" name="Freeform 81">
                <a:extLst>
                  <a:ext uri="{FF2B5EF4-FFF2-40B4-BE49-F238E27FC236}">
                    <a16:creationId xmlns:a16="http://schemas.microsoft.com/office/drawing/2014/main" id="{3CE83FD3-FAB7-4AAD-8A13-508D45FAAB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2" y="760"/>
                <a:ext cx="2939" cy="1191"/>
              </a:xfrm>
              <a:custGeom>
                <a:avLst/>
                <a:gdLst>
                  <a:gd name="T0" fmla="*/ 1771 w 3572"/>
                  <a:gd name="T1" fmla="*/ 2 h 1658"/>
                  <a:gd name="T2" fmla="*/ 2246 w 3572"/>
                  <a:gd name="T3" fmla="*/ 31 h 1658"/>
                  <a:gd name="T4" fmla="*/ 2848 w 3572"/>
                  <a:gd name="T5" fmla="*/ 143 h 1658"/>
                  <a:gd name="T6" fmla="*/ 3243 w 3572"/>
                  <a:gd name="T7" fmla="*/ 332 h 1658"/>
                  <a:gd name="T8" fmla="*/ 3536 w 3572"/>
                  <a:gd name="T9" fmla="*/ 697 h 1658"/>
                  <a:gd name="T10" fmla="*/ 3461 w 3572"/>
                  <a:gd name="T11" fmla="*/ 1223 h 1658"/>
                  <a:gd name="T12" fmla="*/ 2916 w 3572"/>
                  <a:gd name="T13" fmla="*/ 1587 h 1658"/>
                  <a:gd name="T14" fmla="*/ 1872 w 3572"/>
                  <a:gd name="T15" fmla="*/ 1625 h 1658"/>
                  <a:gd name="T16" fmla="*/ 616 w 3572"/>
                  <a:gd name="T17" fmla="*/ 1596 h 1658"/>
                  <a:gd name="T18" fmla="*/ 98 w 3572"/>
                  <a:gd name="T19" fmla="*/ 1251 h 1658"/>
                  <a:gd name="T20" fmla="*/ 25 w 3572"/>
                  <a:gd name="T21" fmla="*/ 787 h 1658"/>
                  <a:gd name="T22" fmla="*/ 234 w 3572"/>
                  <a:gd name="T23" fmla="*/ 437 h 1658"/>
                  <a:gd name="T24" fmla="*/ 668 w 3572"/>
                  <a:gd name="T25" fmla="*/ 187 h 1658"/>
                  <a:gd name="T26" fmla="*/ 1081 w 3572"/>
                  <a:gd name="T27" fmla="*/ 54 h 1658"/>
                  <a:gd name="T28" fmla="*/ 1448 w 3572"/>
                  <a:gd name="T29" fmla="*/ 17 h 1658"/>
                  <a:gd name="T30" fmla="*/ 1771 w 3572"/>
                  <a:gd name="T31" fmla="*/ 2 h 16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572" h="1658">
                    <a:moveTo>
                      <a:pt x="1771" y="2"/>
                    </a:moveTo>
                    <a:cubicBezTo>
                      <a:pt x="1903" y="5"/>
                      <a:pt x="2066" y="7"/>
                      <a:pt x="2246" y="31"/>
                    </a:cubicBezTo>
                    <a:cubicBezTo>
                      <a:pt x="2425" y="54"/>
                      <a:pt x="2682" y="93"/>
                      <a:pt x="2848" y="143"/>
                    </a:cubicBezTo>
                    <a:cubicBezTo>
                      <a:pt x="3014" y="193"/>
                      <a:pt x="3128" y="240"/>
                      <a:pt x="3243" y="332"/>
                    </a:cubicBezTo>
                    <a:cubicBezTo>
                      <a:pt x="3358" y="424"/>
                      <a:pt x="3500" y="548"/>
                      <a:pt x="3536" y="697"/>
                    </a:cubicBezTo>
                    <a:cubicBezTo>
                      <a:pt x="3572" y="846"/>
                      <a:pt x="3564" y="1075"/>
                      <a:pt x="3461" y="1223"/>
                    </a:cubicBezTo>
                    <a:cubicBezTo>
                      <a:pt x="3358" y="1371"/>
                      <a:pt x="3181" y="1520"/>
                      <a:pt x="2916" y="1587"/>
                    </a:cubicBezTo>
                    <a:cubicBezTo>
                      <a:pt x="2651" y="1654"/>
                      <a:pt x="2255" y="1624"/>
                      <a:pt x="1872" y="1625"/>
                    </a:cubicBezTo>
                    <a:cubicBezTo>
                      <a:pt x="1489" y="1626"/>
                      <a:pt x="912" y="1658"/>
                      <a:pt x="616" y="1596"/>
                    </a:cubicBezTo>
                    <a:cubicBezTo>
                      <a:pt x="320" y="1534"/>
                      <a:pt x="196" y="1386"/>
                      <a:pt x="98" y="1251"/>
                    </a:cubicBezTo>
                    <a:cubicBezTo>
                      <a:pt x="0" y="1116"/>
                      <a:pt x="2" y="923"/>
                      <a:pt x="25" y="787"/>
                    </a:cubicBezTo>
                    <a:cubicBezTo>
                      <a:pt x="48" y="651"/>
                      <a:pt x="127" y="537"/>
                      <a:pt x="234" y="437"/>
                    </a:cubicBezTo>
                    <a:cubicBezTo>
                      <a:pt x="341" y="337"/>
                      <a:pt x="527" y="251"/>
                      <a:pt x="668" y="187"/>
                    </a:cubicBezTo>
                    <a:cubicBezTo>
                      <a:pt x="809" y="123"/>
                      <a:pt x="951" y="81"/>
                      <a:pt x="1081" y="54"/>
                    </a:cubicBezTo>
                    <a:cubicBezTo>
                      <a:pt x="1210" y="26"/>
                      <a:pt x="1333" y="26"/>
                      <a:pt x="1448" y="17"/>
                    </a:cubicBezTo>
                    <a:cubicBezTo>
                      <a:pt x="1564" y="9"/>
                      <a:pt x="1637" y="0"/>
                      <a:pt x="1771" y="2"/>
                    </a:cubicBezTo>
                    <a:close/>
                  </a:path>
                </a:pathLst>
              </a:custGeom>
              <a:noFill/>
              <a:ln w="12700" cap="flat" cmpd="sng">
                <a:solidFill>
                  <a:srgbClr val="4D4D4D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sp>
        <p:nvSpPr>
          <p:cNvPr id="37970" name="Rectangle 82">
            <a:extLst>
              <a:ext uri="{FF2B5EF4-FFF2-40B4-BE49-F238E27FC236}">
                <a16:creationId xmlns:a16="http://schemas.microsoft.com/office/drawing/2014/main" id="{E9315F57-5331-4722-B562-DF44B42FD3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363" y="6103938"/>
            <a:ext cx="8286750" cy="5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300"/>
              <a:t>- znázorněné magnetickými indukčnými čarami.</a:t>
            </a:r>
            <a:endParaRPr lang="sk-SK" altLang="cs-CZ" sz="3300" b="1"/>
          </a:p>
        </p:txBody>
      </p:sp>
      <p:sp>
        <p:nvSpPr>
          <p:cNvPr id="37971" name="Line 83">
            <a:extLst>
              <a:ext uri="{FF2B5EF4-FFF2-40B4-BE49-F238E27FC236}">
                <a16:creationId xmlns:a16="http://schemas.microsoft.com/office/drawing/2014/main" id="{DF9E0ACF-9587-4C78-8468-30318E825B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70438" y="5381625"/>
            <a:ext cx="301625" cy="158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972" name="Rectangle 84">
            <a:extLst>
              <a:ext uri="{FF2B5EF4-FFF2-40B4-BE49-F238E27FC236}">
                <a16:creationId xmlns:a16="http://schemas.microsoft.com/office/drawing/2014/main" id="{A7EFE0CC-204E-40D8-B2C5-2BD37ECA9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0263" y="4521200"/>
            <a:ext cx="457200" cy="595313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300" i="1"/>
              <a:t>I</a:t>
            </a:r>
            <a:endParaRPr lang="sk-SK" altLang="cs-CZ" sz="3300" b="1"/>
          </a:p>
        </p:txBody>
      </p:sp>
      <p:sp>
        <p:nvSpPr>
          <p:cNvPr id="37973" name="Line 85">
            <a:extLst>
              <a:ext uri="{FF2B5EF4-FFF2-40B4-BE49-F238E27FC236}">
                <a16:creationId xmlns:a16="http://schemas.microsoft.com/office/drawing/2014/main" id="{6105708A-022F-4DC5-B725-DEB28AB85D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57463" y="4333875"/>
            <a:ext cx="0" cy="676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379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7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7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2000"/>
                                        <p:tgtEl>
                                          <p:spTgt spid="37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7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970" grpId="0"/>
      <p:bldP spid="3797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Text Box 4">
            <a:extLst>
              <a:ext uri="{FF2B5EF4-FFF2-40B4-BE49-F238E27FC236}">
                <a16:creationId xmlns:a16="http://schemas.microsoft.com/office/drawing/2014/main" id="{8FED8018-7579-48CD-9A9C-82106747A6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2688" y="6762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cs-CZ" altLang="cs-CZ">
              <a:latin typeface="Times New Roman CE" panose="02020603050405020304" pitchFamily="18" charset="0"/>
            </a:endParaRPr>
          </a:p>
        </p:txBody>
      </p:sp>
      <p:sp>
        <p:nvSpPr>
          <p:cNvPr id="39941" name="Text Box 5">
            <a:extLst>
              <a:ext uri="{FF2B5EF4-FFF2-40B4-BE49-F238E27FC236}">
                <a16:creationId xmlns:a16="http://schemas.microsoft.com/office/drawing/2014/main" id="{413BD35A-CD72-4D75-ADFE-E8F469C89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979" y="1334293"/>
            <a:ext cx="8215532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3300" dirty="0"/>
              <a:t>Vložením tělesa z magneticky měkké oceli do cívky s proudem vznikne </a:t>
            </a:r>
            <a:r>
              <a:rPr lang="cs-CZ" altLang="cs-CZ" sz="3300" dirty="0">
                <a:solidFill>
                  <a:srgbClr val="FF0000"/>
                </a:solidFill>
              </a:rPr>
              <a:t>elektromagnet.</a:t>
            </a:r>
          </a:p>
          <a:p>
            <a:r>
              <a:rPr lang="cs-CZ" altLang="cs-CZ" sz="3300" dirty="0"/>
              <a:t>Těleso vložené do cívky se </a:t>
            </a:r>
            <a:r>
              <a:rPr lang="cs-CZ" altLang="cs-CZ" sz="3300" dirty="0">
                <a:solidFill>
                  <a:srgbClr val="FF0000"/>
                </a:solidFill>
              </a:rPr>
              <a:t>nazývá jádro.</a:t>
            </a:r>
          </a:p>
          <a:p>
            <a:endParaRPr lang="cs-CZ" altLang="cs-CZ" sz="33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E1821B8B-13D5-44C1-AB33-5B8DCCEE38F4}"/>
              </a:ext>
            </a:extLst>
          </p:cNvPr>
          <p:cNvSpPr txBox="1"/>
          <p:nvPr/>
        </p:nvSpPr>
        <p:spPr>
          <a:xfrm>
            <a:off x="604911" y="562708"/>
            <a:ext cx="2024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Zapiš si do sešitu:</a:t>
            </a:r>
          </a:p>
        </p:txBody>
      </p:sp>
      <p:pic>
        <p:nvPicPr>
          <p:cNvPr id="39945" name="Picture 9" descr="křížově vinuté, vinuté na divoko&quot;, s jádrem cívky s jádrem mají větší indukčnost tato indukčnost se vysouváním jádra zmenšuje o 5 až 10">
            <a:extLst>
              <a:ext uri="{FF2B5EF4-FFF2-40B4-BE49-F238E27FC236}">
                <a16:creationId xmlns:a16="http://schemas.microsoft.com/office/drawing/2014/main" id="{5C637DCB-20A0-47AB-9522-16B0C73EF4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4763" y="3429000"/>
            <a:ext cx="20955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949" name="Picture 13" descr="Cívka s tyčkovým jádrem Würth Elektronik SD 744711003, 10 µH, 2,5 A : Půhy.cz">
            <a:extLst>
              <a:ext uri="{FF2B5EF4-FFF2-40B4-BE49-F238E27FC236}">
                <a16:creationId xmlns:a16="http://schemas.microsoft.com/office/drawing/2014/main" id="{297DCE49-A924-4EA8-A10E-DAA3E396C0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6047" y="3429000"/>
            <a:ext cx="432435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E867AF33-CD4A-4021-942A-52DDE3F50B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946" y="962818"/>
            <a:ext cx="8462108" cy="4155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300" dirty="0"/>
              <a:t>Využití elektromagnetu:</a:t>
            </a:r>
          </a:p>
          <a:p>
            <a:pPr marL="457200" indent="-457200">
              <a:buFontTx/>
              <a:buChar char="-"/>
            </a:pPr>
            <a:r>
              <a:rPr lang="sk-SK" altLang="cs-CZ" sz="3300" dirty="0"/>
              <a:t>elektrický </a:t>
            </a:r>
            <a:r>
              <a:rPr lang="sk-SK" altLang="cs-CZ" sz="3300" dirty="0" err="1"/>
              <a:t>zvonek</a:t>
            </a:r>
            <a:endParaRPr lang="sk-SK" altLang="cs-CZ" sz="3300" dirty="0"/>
          </a:p>
          <a:p>
            <a:pPr marL="457200" indent="-457200">
              <a:buFontTx/>
              <a:buChar char="-"/>
            </a:pPr>
            <a:r>
              <a:rPr lang="sk-SK" altLang="cs-CZ" sz="3300" dirty="0"/>
              <a:t>elektromagnetický spínač – relé</a:t>
            </a:r>
          </a:p>
          <a:p>
            <a:pPr marL="457200" indent="-457200">
              <a:buFontTx/>
              <a:buChar char="-"/>
            </a:pPr>
            <a:r>
              <a:rPr lang="sk-SK" altLang="cs-CZ" sz="3300" dirty="0" err="1"/>
              <a:t>měřící</a:t>
            </a:r>
            <a:r>
              <a:rPr lang="sk-SK" altLang="cs-CZ" sz="3300" dirty="0"/>
              <a:t> </a:t>
            </a:r>
            <a:r>
              <a:rPr lang="sk-SK" altLang="cs-CZ" sz="3300" dirty="0" err="1"/>
              <a:t>přístroje</a:t>
            </a:r>
            <a:endParaRPr lang="sk-SK" altLang="cs-CZ" sz="3300" dirty="0"/>
          </a:p>
          <a:p>
            <a:pPr marL="457200" indent="-457200">
              <a:buFontTx/>
              <a:buChar char="-"/>
            </a:pPr>
            <a:r>
              <a:rPr lang="sk-SK" altLang="cs-CZ" sz="3300" dirty="0"/>
              <a:t>elektromagnetické </a:t>
            </a:r>
            <a:r>
              <a:rPr lang="sk-SK" altLang="cs-CZ" sz="3300" dirty="0" err="1"/>
              <a:t>jeřáby</a:t>
            </a:r>
            <a:endParaRPr lang="sk-SK" altLang="cs-CZ" sz="3300" dirty="0"/>
          </a:p>
          <a:p>
            <a:pPr marL="457200" indent="-457200">
              <a:buFontTx/>
              <a:buChar char="-"/>
            </a:pPr>
            <a:r>
              <a:rPr lang="sk-SK" altLang="cs-CZ" sz="3300" dirty="0"/>
              <a:t>reproduktory   </a:t>
            </a:r>
          </a:p>
          <a:p>
            <a:pPr marL="457200" indent="-457200">
              <a:buFontTx/>
              <a:buChar char="-"/>
            </a:pPr>
            <a:r>
              <a:rPr lang="sk-SK" altLang="cs-CZ" sz="3300" dirty="0"/>
              <a:t>elektromagnetické zámky </a:t>
            </a:r>
          </a:p>
          <a:p>
            <a:endParaRPr lang="sk-SK" altLang="cs-CZ" sz="33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7900BA3-ACFE-409A-8F93-10C210DACFFA}"/>
              </a:ext>
            </a:extLst>
          </p:cNvPr>
          <p:cNvSpPr txBox="1"/>
          <p:nvPr/>
        </p:nvSpPr>
        <p:spPr>
          <a:xfrm>
            <a:off x="604911" y="562708"/>
            <a:ext cx="2024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Zapiš si do sešitu:</a:t>
            </a:r>
          </a:p>
        </p:txBody>
      </p:sp>
    </p:spTree>
    <p:extLst>
      <p:ext uri="{BB962C8B-B14F-4D97-AF65-F5344CB8AC3E}">
        <p14:creationId xmlns:p14="http://schemas.microsoft.com/office/powerpoint/2010/main" val="26922328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8" name="Picture 4">
            <a:extLst>
              <a:ext uri="{FF2B5EF4-FFF2-40B4-BE49-F238E27FC236}">
                <a16:creationId xmlns:a16="http://schemas.microsoft.com/office/drawing/2014/main" id="{9AEF20DF-B5E4-4AE4-B770-7553FCDA05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1" y="0"/>
            <a:ext cx="7521575" cy="677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869" name="Text Box 5">
            <a:extLst>
              <a:ext uri="{FF2B5EF4-FFF2-40B4-BE49-F238E27FC236}">
                <a16:creationId xmlns:a16="http://schemas.microsoft.com/office/drawing/2014/main" id="{A0C72F20-C31F-4350-BE0B-2EE306D542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738" y="0"/>
            <a:ext cx="3241675" cy="59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3300"/>
              <a:t>Elektrický zvonek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E0011CF-0D26-4A49-8CE2-F66AA9D609A2}"/>
              </a:ext>
            </a:extLst>
          </p:cNvPr>
          <p:cNvSpPr txBox="1"/>
          <p:nvPr/>
        </p:nvSpPr>
        <p:spPr>
          <a:xfrm>
            <a:off x="0" y="861646"/>
            <a:ext cx="14478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Nakresli si do sešitu: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EBA25A7-6DC0-4805-A98E-E04927B1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" y="100013"/>
            <a:ext cx="4076700" cy="5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300"/>
              <a:t>Elektromagnetické relé</a:t>
            </a:r>
          </a:p>
        </p:txBody>
      </p:sp>
      <p:grpSp>
        <p:nvGrpSpPr>
          <p:cNvPr id="8243" name="Group 51">
            <a:extLst>
              <a:ext uri="{FF2B5EF4-FFF2-40B4-BE49-F238E27FC236}">
                <a16:creationId xmlns:a16="http://schemas.microsoft.com/office/drawing/2014/main" id="{C8289048-3941-4A0D-84FA-96B7EE1951CC}"/>
              </a:ext>
            </a:extLst>
          </p:cNvPr>
          <p:cNvGrpSpPr>
            <a:grpSpLocks/>
          </p:cNvGrpSpPr>
          <p:nvPr/>
        </p:nvGrpSpPr>
        <p:grpSpPr bwMode="auto">
          <a:xfrm>
            <a:off x="3992563" y="1512888"/>
            <a:ext cx="1862137" cy="522287"/>
            <a:chOff x="2515" y="953"/>
            <a:chExt cx="1173" cy="329"/>
          </a:xfrm>
        </p:grpSpPr>
        <p:sp>
          <p:nvSpPr>
            <p:cNvPr id="8195" name="Rectangle 3">
              <a:extLst>
                <a:ext uri="{FF2B5EF4-FFF2-40B4-BE49-F238E27FC236}">
                  <a16:creationId xmlns:a16="http://schemas.microsoft.com/office/drawing/2014/main" id="{CD170C01-F0DA-48B5-8B76-ACBAC870A82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420000">
              <a:off x="2517" y="971"/>
              <a:ext cx="1068" cy="32"/>
            </a:xfrm>
            <a:prstGeom prst="rect">
              <a:avLst/>
            </a:prstGeom>
            <a:pattFill prst="ltDnDiag">
              <a:fgClr>
                <a:srgbClr val="336699"/>
              </a:fgClr>
              <a:bgClr>
                <a:schemeClr val="folHlink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96" name="Rectangle 4">
              <a:extLst>
                <a:ext uri="{FF2B5EF4-FFF2-40B4-BE49-F238E27FC236}">
                  <a16:creationId xmlns:a16="http://schemas.microsoft.com/office/drawing/2014/main" id="{1917BBB7-7BEE-48AE-BE98-A72AE75F7E3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420000">
              <a:off x="2515" y="953"/>
              <a:ext cx="300" cy="47"/>
            </a:xfrm>
            <a:prstGeom prst="rect">
              <a:avLst/>
            </a:prstGeom>
            <a:pattFill prst="ltDnDiag">
              <a:fgClr>
                <a:srgbClr val="336699"/>
              </a:fgClr>
              <a:bgClr>
                <a:schemeClr val="folHlink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97" name="Rectangle 5">
              <a:extLst>
                <a:ext uri="{FF2B5EF4-FFF2-40B4-BE49-F238E27FC236}">
                  <a16:creationId xmlns:a16="http://schemas.microsoft.com/office/drawing/2014/main" id="{EF60F7CA-E649-4A44-A199-1F32359EE11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700000">
              <a:off x="3538" y="1133"/>
              <a:ext cx="273" cy="26"/>
            </a:xfrm>
            <a:prstGeom prst="rect">
              <a:avLst/>
            </a:prstGeom>
            <a:pattFill prst="ltDnDiag">
              <a:fgClr>
                <a:srgbClr val="336699"/>
              </a:fgClr>
              <a:bgClr>
                <a:schemeClr val="folHlink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8199" name="Rectangle 7">
            <a:extLst>
              <a:ext uri="{FF2B5EF4-FFF2-40B4-BE49-F238E27FC236}">
                <a16:creationId xmlns:a16="http://schemas.microsoft.com/office/drawing/2014/main" id="{2433A166-781A-47FB-BA2F-E742F84F4F0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402013" y="2033588"/>
            <a:ext cx="1643062" cy="114300"/>
          </a:xfrm>
          <a:prstGeom prst="rect">
            <a:avLst/>
          </a:prstGeom>
          <a:gradFill rotWithShape="0">
            <a:gsLst>
              <a:gs pos="0">
                <a:srgbClr val="FFFFFF">
                  <a:gamma/>
                  <a:shade val="69804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69804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00" name="Rectangle 8">
            <a:extLst>
              <a:ext uri="{FF2B5EF4-FFF2-40B4-BE49-F238E27FC236}">
                <a16:creationId xmlns:a16="http://schemas.microsoft.com/office/drawing/2014/main" id="{EB46A722-C508-4F79-A922-9410683C3DC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95663" y="3898900"/>
            <a:ext cx="1641475" cy="114300"/>
          </a:xfrm>
          <a:prstGeom prst="rect">
            <a:avLst/>
          </a:prstGeom>
          <a:gradFill rotWithShape="0">
            <a:gsLst>
              <a:gs pos="0">
                <a:srgbClr val="FFFFFF">
                  <a:gamma/>
                  <a:shade val="69804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69804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01" name="Rectangle 9">
            <a:extLst>
              <a:ext uri="{FF2B5EF4-FFF2-40B4-BE49-F238E27FC236}">
                <a16:creationId xmlns:a16="http://schemas.microsoft.com/office/drawing/2014/main" id="{436FCF57-341E-44D8-84D5-6C3852AED6E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517900" y="2152650"/>
            <a:ext cx="1423988" cy="1736725"/>
          </a:xfrm>
          <a:prstGeom prst="rect">
            <a:avLst/>
          </a:prstGeom>
          <a:pattFill prst="narHorz">
            <a:fgClr>
              <a:srgbClr val="CC6600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02" name="Rectangle 10">
            <a:extLst>
              <a:ext uri="{FF2B5EF4-FFF2-40B4-BE49-F238E27FC236}">
                <a16:creationId xmlns:a16="http://schemas.microsoft.com/office/drawing/2014/main" id="{867625F3-B95D-43C0-BDDD-4DF496D5339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852738" y="4291013"/>
            <a:ext cx="4281487" cy="173037"/>
          </a:xfrm>
          <a:prstGeom prst="rect">
            <a:avLst/>
          </a:prstGeom>
          <a:pattFill prst="dkUpDiag">
            <a:fgClr>
              <a:srgbClr val="333333"/>
            </a:fgClr>
            <a:bgClr>
              <a:schemeClr val="bg1"/>
            </a:bgClr>
          </a:pattFill>
          <a:ln w="15875">
            <a:solidFill>
              <a:srgbClr val="3333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8242" name="Group 50">
            <a:extLst>
              <a:ext uri="{FF2B5EF4-FFF2-40B4-BE49-F238E27FC236}">
                <a16:creationId xmlns:a16="http://schemas.microsoft.com/office/drawing/2014/main" id="{A6BCCC99-7E33-435D-91B7-7D732D0B72DB}"/>
              </a:ext>
            </a:extLst>
          </p:cNvPr>
          <p:cNvGrpSpPr>
            <a:grpSpLocks/>
          </p:cNvGrpSpPr>
          <p:nvPr/>
        </p:nvGrpSpPr>
        <p:grpSpPr bwMode="auto">
          <a:xfrm>
            <a:off x="4005263" y="1693863"/>
            <a:ext cx="1611312" cy="2590800"/>
            <a:chOff x="2523" y="1067"/>
            <a:chExt cx="1015" cy="1632"/>
          </a:xfrm>
        </p:grpSpPr>
        <p:sp>
          <p:nvSpPr>
            <p:cNvPr id="8203" name="Rectangle 11">
              <a:extLst>
                <a:ext uri="{FF2B5EF4-FFF2-40B4-BE49-F238E27FC236}">
                  <a16:creationId xmlns:a16="http://schemas.microsoft.com/office/drawing/2014/main" id="{754EAF1F-CD79-4397-8B5A-FA186BA9022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783" y="2525"/>
              <a:ext cx="656" cy="170"/>
            </a:xfrm>
            <a:prstGeom prst="rect">
              <a:avLst/>
            </a:prstGeom>
            <a:pattFill prst="ltDnDiag">
              <a:fgClr>
                <a:srgbClr val="336699"/>
              </a:fgClr>
              <a:bgClr>
                <a:schemeClr val="folHlink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204" name="Rectangle 12">
              <a:extLst>
                <a:ext uri="{FF2B5EF4-FFF2-40B4-BE49-F238E27FC236}">
                  <a16:creationId xmlns:a16="http://schemas.microsoft.com/office/drawing/2014/main" id="{1353B61A-FAEC-4430-AC8F-9728AED4F6D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45" y="1155"/>
              <a:ext cx="93" cy="1384"/>
            </a:xfrm>
            <a:prstGeom prst="rect">
              <a:avLst/>
            </a:prstGeom>
            <a:pattFill prst="ltDnDiag">
              <a:fgClr>
                <a:srgbClr val="336699"/>
              </a:fgClr>
              <a:bgClr>
                <a:schemeClr val="folHlink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205" name="Arc 13">
              <a:extLst>
                <a:ext uri="{FF2B5EF4-FFF2-40B4-BE49-F238E27FC236}">
                  <a16:creationId xmlns:a16="http://schemas.microsoft.com/office/drawing/2014/main" id="{209BCF0A-4B4A-4CD3-A6F9-86E5CB38A74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417" y="2528"/>
              <a:ext cx="120" cy="168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599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599"/>
                  </a:cubicBezTo>
                  <a:lnTo>
                    <a:pt x="0" y="0"/>
                  </a:lnTo>
                  <a:close/>
                </a:path>
              </a:pathLst>
            </a:custGeom>
            <a:pattFill prst="ltDnDiag">
              <a:fgClr>
                <a:srgbClr val="336699"/>
              </a:fgClr>
              <a:bgClr>
                <a:schemeClr val="folHlink"/>
              </a:bgClr>
            </a:pattFill>
            <a:ln w="12700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206" name="AutoShape 14">
              <a:extLst>
                <a:ext uri="{FF2B5EF4-FFF2-40B4-BE49-F238E27FC236}">
                  <a16:creationId xmlns:a16="http://schemas.microsoft.com/office/drawing/2014/main" id="{CE89D1FC-CF64-4BFD-A2D4-7782E7AA521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flipV="1">
              <a:off x="3445" y="1067"/>
              <a:ext cx="90" cy="91"/>
            </a:xfrm>
            <a:custGeom>
              <a:avLst/>
              <a:gdLst>
                <a:gd name="G0" fmla="+- 7850 0 0"/>
                <a:gd name="G1" fmla="+- 21600 0 7850"/>
                <a:gd name="G2" fmla="*/ 7850 1 2"/>
                <a:gd name="G3" fmla="+- 21600 0 G2"/>
                <a:gd name="G4" fmla="+/ 7850 21600 2"/>
                <a:gd name="G5" fmla="+/ G1 0 2"/>
                <a:gd name="G6" fmla="*/ 21600 21600 7850"/>
                <a:gd name="G7" fmla="*/ G6 1 2"/>
                <a:gd name="G8" fmla="+- 21600 0 G7"/>
                <a:gd name="G9" fmla="*/ 21600 1 2"/>
                <a:gd name="G10" fmla="+- 7850 0 G9"/>
                <a:gd name="G11" fmla="?: G10 G8 0"/>
                <a:gd name="G12" fmla="?: G10 G7 21600"/>
                <a:gd name="T0" fmla="*/ 17675 w 21600"/>
                <a:gd name="T1" fmla="*/ 10800 h 21600"/>
                <a:gd name="T2" fmla="*/ 10800 w 21600"/>
                <a:gd name="T3" fmla="*/ 21600 h 21600"/>
                <a:gd name="T4" fmla="*/ 3925 w 21600"/>
                <a:gd name="T5" fmla="*/ 10800 h 21600"/>
                <a:gd name="T6" fmla="*/ 10800 w 21600"/>
                <a:gd name="T7" fmla="*/ 0 h 21600"/>
                <a:gd name="T8" fmla="*/ 5725 w 21600"/>
                <a:gd name="T9" fmla="*/ 5725 h 21600"/>
                <a:gd name="T10" fmla="*/ 15875 w 21600"/>
                <a:gd name="T11" fmla="*/ 1587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7850" y="21600"/>
                  </a:lnTo>
                  <a:lnTo>
                    <a:pt x="13750" y="21600"/>
                  </a:lnTo>
                  <a:lnTo>
                    <a:pt x="21600" y="0"/>
                  </a:lnTo>
                  <a:close/>
                </a:path>
              </a:pathLst>
            </a:custGeom>
            <a:pattFill prst="ltDnDiag">
              <a:fgClr>
                <a:srgbClr val="336699"/>
              </a:fgClr>
              <a:bgClr>
                <a:schemeClr val="folHlink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207" name="Rectangle 15">
              <a:extLst>
                <a:ext uri="{FF2B5EF4-FFF2-40B4-BE49-F238E27FC236}">
                  <a16:creationId xmlns:a16="http://schemas.microsoft.com/office/drawing/2014/main" id="{29F3915F-E009-4ABD-AF31-C198062B107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523" y="1116"/>
              <a:ext cx="264" cy="1583"/>
            </a:xfrm>
            <a:prstGeom prst="rect">
              <a:avLst/>
            </a:prstGeom>
            <a:pattFill prst="ltDnDiag">
              <a:fgClr>
                <a:srgbClr val="336699"/>
              </a:fgClr>
              <a:bgClr>
                <a:schemeClr val="folHlink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8208" name="Line 16">
            <a:extLst>
              <a:ext uri="{FF2B5EF4-FFF2-40B4-BE49-F238E27FC236}">
                <a16:creationId xmlns:a16="http://schemas.microsoft.com/office/drawing/2014/main" id="{53BB58A0-53B3-4940-B247-292F9B6563B1}"/>
              </a:ext>
            </a:extLst>
          </p:cNvPr>
          <p:cNvSpPr>
            <a:spLocks noChangeAspect="1" noChangeShapeType="1"/>
          </p:cNvSpPr>
          <p:nvPr/>
        </p:nvSpPr>
        <p:spPr bwMode="auto">
          <a:xfrm flipH="1">
            <a:off x="2414588" y="2170113"/>
            <a:ext cx="11017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09" name="Line 17">
            <a:extLst>
              <a:ext uri="{FF2B5EF4-FFF2-40B4-BE49-F238E27FC236}">
                <a16:creationId xmlns:a16="http://schemas.microsoft.com/office/drawing/2014/main" id="{9D10C5A7-B659-44F9-A6AB-F03D3628D733}"/>
              </a:ext>
            </a:extLst>
          </p:cNvPr>
          <p:cNvSpPr>
            <a:spLocks noChangeAspect="1" noChangeShapeType="1"/>
          </p:cNvSpPr>
          <p:nvPr/>
        </p:nvSpPr>
        <p:spPr bwMode="auto">
          <a:xfrm flipH="1">
            <a:off x="2414588" y="3863975"/>
            <a:ext cx="11017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10" name="Line 18">
            <a:extLst>
              <a:ext uri="{FF2B5EF4-FFF2-40B4-BE49-F238E27FC236}">
                <a16:creationId xmlns:a16="http://schemas.microsoft.com/office/drawing/2014/main" id="{45A0A36A-6A33-41C5-B5C8-1EED170E9BC9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2217738" y="2776538"/>
            <a:ext cx="3952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11" name="Line 19">
            <a:extLst>
              <a:ext uri="{FF2B5EF4-FFF2-40B4-BE49-F238E27FC236}">
                <a16:creationId xmlns:a16="http://schemas.microsoft.com/office/drawing/2014/main" id="{4DF08181-A62F-45B9-97FA-EE2F4707A294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2308225" y="2859088"/>
            <a:ext cx="201613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12" name="Line 20">
            <a:extLst>
              <a:ext uri="{FF2B5EF4-FFF2-40B4-BE49-F238E27FC236}">
                <a16:creationId xmlns:a16="http://schemas.microsoft.com/office/drawing/2014/main" id="{D5331A61-5656-4B0D-BBF4-BD697F7B0C80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2414588" y="2162175"/>
            <a:ext cx="0" cy="6064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13" name="Oval 21">
            <a:extLst>
              <a:ext uri="{FF2B5EF4-FFF2-40B4-BE49-F238E27FC236}">
                <a16:creationId xmlns:a16="http://schemas.microsoft.com/office/drawing/2014/main" id="{0279CDA0-ED33-4F7D-9D19-C257694781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9663" y="3503613"/>
            <a:ext cx="46037" cy="460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14" name="Oval 22">
            <a:extLst>
              <a:ext uri="{FF2B5EF4-FFF2-40B4-BE49-F238E27FC236}">
                <a16:creationId xmlns:a16="http://schemas.microsoft.com/office/drawing/2014/main" id="{572CBDFA-A507-465C-90A2-9876ECA1F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9663" y="3248025"/>
            <a:ext cx="46037" cy="460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15" name="Line 23">
            <a:extLst>
              <a:ext uri="{FF2B5EF4-FFF2-40B4-BE49-F238E27FC236}">
                <a16:creationId xmlns:a16="http://schemas.microsoft.com/office/drawing/2014/main" id="{D6D29C03-2CBA-47D4-80C4-B639D92B483F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2408238" y="2862263"/>
            <a:ext cx="0" cy="387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16" name="Line 24">
            <a:extLst>
              <a:ext uri="{FF2B5EF4-FFF2-40B4-BE49-F238E27FC236}">
                <a16:creationId xmlns:a16="http://schemas.microsoft.com/office/drawing/2014/main" id="{D0B5DDC8-E699-4098-BBFB-3F3661680EDB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2408238" y="3560763"/>
            <a:ext cx="0" cy="311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19" name="Line 27">
            <a:extLst>
              <a:ext uri="{FF2B5EF4-FFF2-40B4-BE49-F238E27FC236}">
                <a16:creationId xmlns:a16="http://schemas.microsoft.com/office/drawing/2014/main" id="{022730A3-2F58-45A9-91F0-F66F80FCFFE1}"/>
              </a:ext>
            </a:extLst>
          </p:cNvPr>
          <p:cNvSpPr>
            <a:spLocks noChangeAspect="1" noChangeShapeType="1"/>
          </p:cNvSpPr>
          <p:nvPr/>
        </p:nvSpPr>
        <p:spPr bwMode="auto">
          <a:xfrm flipH="1" flipV="1">
            <a:off x="2289175" y="3278188"/>
            <a:ext cx="103188" cy="2254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8244" name="Group 52">
            <a:extLst>
              <a:ext uri="{FF2B5EF4-FFF2-40B4-BE49-F238E27FC236}">
                <a16:creationId xmlns:a16="http://schemas.microsoft.com/office/drawing/2014/main" id="{E698AF7F-042D-4664-B601-300C31DE8F0C}"/>
              </a:ext>
            </a:extLst>
          </p:cNvPr>
          <p:cNvGrpSpPr>
            <a:grpSpLocks/>
          </p:cNvGrpSpPr>
          <p:nvPr/>
        </p:nvGrpSpPr>
        <p:grpSpPr bwMode="auto">
          <a:xfrm>
            <a:off x="5956300" y="1103313"/>
            <a:ext cx="307975" cy="3687762"/>
            <a:chOff x="3752" y="695"/>
            <a:chExt cx="194" cy="2323"/>
          </a:xfrm>
        </p:grpSpPr>
        <p:sp>
          <p:nvSpPr>
            <p:cNvPr id="8238" name="Arc 46">
              <a:extLst>
                <a:ext uri="{FF2B5EF4-FFF2-40B4-BE49-F238E27FC236}">
                  <a16:creationId xmlns:a16="http://schemas.microsoft.com/office/drawing/2014/main" id="{B48CDDD7-305D-4919-91D6-437183546B16}"/>
                </a:ext>
              </a:extLst>
            </p:cNvPr>
            <p:cNvSpPr>
              <a:spLocks noChangeAspect="1"/>
            </p:cNvSpPr>
            <p:nvPr/>
          </p:nvSpPr>
          <p:spPr bwMode="auto">
            <a:xfrm flipH="1">
              <a:off x="3876" y="697"/>
              <a:ext cx="33" cy="78"/>
            </a:xfrm>
            <a:custGeom>
              <a:avLst/>
              <a:gdLst>
                <a:gd name="G0" fmla="+- 491 0 0"/>
                <a:gd name="G1" fmla="+- 21600 0 0"/>
                <a:gd name="G2" fmla="+- 21600 0 0"/>
                <a:gd name="T0" fmla="*/ 0 w 22091"/>
                <a:gd name="T1" fmla="*/ 6 h 43200"/>
                <a:gd name="T2" fmla="*/ 607 w 22091"/>
                <a:gd name="T3" fmla="*/ 43200 h 43200"/>
                <a:gd name="T4" fmla="*/ 491 w 22091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91" h="43200" fill="none" extrusionOk="0">
                  <a:moveTo>
                    <a:pt x="-1" y="5"/>
                  </a:moveTo>
                  <a:cubicBezTo>
                    <a:pt x="163" y="1"/>
                    <a:pt x="327" y="0"/>
                    <a:pt x="491" y="0"/>
                  </a:cubicBezTo>
                  <a:cubicBezTo>
                    <a:pt x="12420" y="0"/>
                    <a:pt x="22091" y="9670"/>
                    <a:pt x="22091" y="21600"/>
                  </a:cubicBezTo>
                  <a:cubicBezTo>
                    <a:pt x="22091" y="33484"/>
                    <a:pt x="12490" y="43135"/>
                    <a:pt x="606" y="43199"/>
                  </a:cubicBezTo>
                </a:path>
                <a:path w="22091" h="43200" stroke="0" extrusionOk="0">
                  <a:moveTo>
                    <a:pt x="-1" y="5"/>
                  </a:moveTo>
                  <a:cubicBezTo>
                    <a:pt x="163" y="1"/>
                    <a:pt x="327" y="0"/>
                    <a:pt x="491" y="0"/>
                  </a:cubicBezTo>
                  <a:cubicBezTo>
                    <a:pt x="12420" y="0"/>
                    <a:pt x="22091" y="9670"/>
                    <a:pt x="22091" y="21600"/>
                  </a:cubicBezTo>
                  <a:cubicBezTo>
                    <a:pt x="22091" y="33484"/>
                    <a:pt x="12490" y="43135"/>
                    <a:pt x="606" y="43199"/>
                  </a:cubicBezTo>
                  <a:lnTo>
                    <a:pt x="491" y="21600"/>
                  </a:lnTo>
                  <a:close/>
                </a:path>
              </a:pathLst>
            </a:custGeom>
            <a:solidFill>
              <a:schemeClr val="tx2"/>
            </a:solidFill>
            <a:ln w="12700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222" name="Arc 30">
              <a:extLst>
                <a:ext uri="{FF2B5EF4-FFF2-40B4-BE49-F238E27FC236}">
                  <a16:creationId xmlns:a16="http://schemas.microsoft.com/office/drawing/2014/main" id="{372DC0C3-F50B-4C35-852E-05981156558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91" y="695"/>
              <a:ext cx="33" cy="78"/>
            </a:xfrm>
            <a:custGeom>
              <a:avLst/>
              <a:gdLst>
                <a:gd name="G0" fmla="+- 491 0 0"/>
                <a:gd name="G1" fmla="+- 21600 0 0"/>
                <a:gd name="G2" fmla="+- 21600 0 0"/>
                <a:gd name="T0" fmla="*/ 0 w 22091"/>
                <a:gd name="T1" fmla="*/ 6 h 43200"/>
                <a:gd name="T2" fmla="*/ 607 w 22091"/>
                <a:gd name="T3" fmla="*/ 43200 h 43200"/>
                <a:gd name="T4" fmla="*/ 491 w 22091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91" h="43200" fill="none" extrusionOk="0">
                  <a:moveTo>
                    <a:pt x="-1" y="5"/>
                  </a:moveTo>
                  <a:cubicBezTo>
                    <a:pt x="163" y="1"/>
                    <a:pt x="327" y="0"/>
                    <a:pt x="491" y="0"/>
                  </a:cubicBezTo>
                  <a:cubicBezTo>
                    <a:pt x="12420" y="0"/>
                    <a:pt x="22091" y="9670"/>
                    <a:pt x="22091" y="21600"/>
                  </a:cubicBezTo>
                  <a:cubicBezTo>
                    <a:pt x="22091" y="33484"/>
                    <a:pt x="12490" y="43135"/>
                    <a:pt x="606" y="43199"/>
                  </a:cubicBezTo>
                </a:path>
                <a:path w="22091" h="43200" stroke="0" extrusionOk="0">
                  <a:moveTo>
                    <a:pt x="-1" y="5"/>
                  </a:moveTo>
                  <a:cubicBezTo>
                    <a:pt x="163" y="1"/>
                    <a:pt x="327" y="0"/>
                    <a:pt x="491" y="0"/>
                  </a:cubicBezTo>
                  <a:cubicBezTo>
                    <a:pt x="12420" y="0"/>
                    <a:pt x="22091" y="9670"/>
                    <a:pt x="22091" y="21600"/>
                  </a:cubicBezTo>
                  <a:cubicBezTo>
                    <a:pt x="22091" y="33484"/>
                    <a:pt x="12490" y="43135"/>
                    <a:pt x="606" y="43199"/>
                  </a:cubicBezTo>
                  <a:lnTo>
                    <a:pt x="491" y="21600"/>
                  </a:lnTo>
                  <a:close/>
                </a:path>
              </a:pathLst>
            </a:custGeom>
            <a:solidFill>
              <a:schemeClr val="tx2"/>
            </a:solidFill>
            <a:ln w="12700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220" name="Rectangle 28">
              <a:extLst>
                <a:ext uri="{FF2B5EF4-FFF2-40B4-BE49-F238E27FC236}">
                  <a16:creationId xmlns:a16="http://schemas.microsoft.com/office/drawing/2014/main" id="{931E0501-1973-4FBE-9DA0-542188E0905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752" y="695"/>
              <a:ext cx="38" cy="2323"/>
            </a:xfrm>
            <a:prstGeom prst="rect">
              <a:avLst/>
            </a:prstGeom>
            <a:solidFill>
              <a:srgbClr val="6666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224" name="Rectangle 32">
              <a:extLst>
                <a:ext uri="{FF2B5EF4-FFF2-40B4-BE49-F238E27FC236}">
                  <a16:creationId xmlns:a16="http://schemas.microsoft.com/office/drawing/2014/main" id="{68B1F390-DC3C-4AE2-8F94-333DD8E7717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908" y="695"/>
              <a:ext cx="38" cy="2323"/>
            </a:xfrm>
            <a:prstGeom prst="rect">
              <a:avLst/>
            </a:prstGeom>
            <a:solidFill>
              <a:srgbClr val="6666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8225" name="Oval 33">
            <a:extLst>
              <a:ext uri="{FF2B5EF4-FFF2-40B4-BE49-F238E27FC236}">
                <a16:creationId xmlns:a16="http://schemas.microsoft.com/office/drawing/2014/main" id="{13D06CF8-1FDB-4928-A72B-E2E85B623C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5375" y="4792663"/>
            <a:ext cx="115888" cy="115887"/>
          </a:xfrm>
          <a:prstGeom prst="ellips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28" name="Rectangle 36">
            <a:extLst>
              <a:ext uri="{FF2B5EF4-FFF2-40B4-BE49-F238E27FC236}">
                <a16:creationId xmlns:a16="http://schemas.microsoft.com/office/drawing/2014/main" id="{C1815A66-BBF3-482E-BB31-F7A9FBC366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" y="4530725"/>
            <a:ext cx="3606800" cy="221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sk-SK" altLang="cs-CZ" sz="3100"/>
              <a:t>Hlavní části: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sk-SK" altLang="cs-CZ" sz="3100"/>
              <a:t> cívka,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sk-SK" altLang="cs-CZ" sz="3100"/>
              <a:t> jádro z měkké oceli,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sk-SK" altLang="cs-CZ" sz="3100"/>
              <a:t> pohyblivá kotva,</a:t>
            </a:r>
          </a:p>
          <a:p>
            <a:pPr>
              <a:lnSpc>
                <a:spcPct val="90000"/>
              </a:lnSpc>
            </a:pPr>
            <a:r>
              <a:rPr lang="sk-SK" altLang="cs-CZ" sz="3100"/>
              <a:t>- pružné kontakty.</a:t>
            </a:r>
          </a:p>
        </p:txBody>
      </p:sp>
      <p:sp>
        <p:nvSpPr>
          <p:cNvPr id="8241" name="Oval 49">
            <a:extLst>
              <a:ext uri="{FF2B5EF4-FFF2-40B4-BE49-F238E27FC236}">
                <a16:creationId xmlns:a16="http://schemas.microsoft.com/office/drawing/2014/main" id="{A85582DD-E7A5-4C2C-B7BE-9F6BBD53E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7725" y="4799013"/>
            <a:ext cx="115888" cy="115887"/>
          </a:xfrm>
          <a:prstGeom prst="ellips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8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8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5" presetClass="emph" presetSubtype="0" repeatCount="indefinite" fill="hold" nodeType="afterEffect">
                                  <p:stCondLst>
                                    <p:cond delay="1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8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35" presetClass="emph" presetSubtype="0" repeatCount="indefinite" fill="hold" nodeType="afterEffect">
                                  <p:stCondLst>
                                    <p:cond delay="1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31" dur="1000" fill="hold"/>
                                        <p:tgtEl>
                                          <p:spTgt spid="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82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35" presetClass="emph" presetSubtype="0" repeatCount="indefinite" fill="hold" nodeType="afterEffect">
                                  <p:stCondLst>
                                    <p:cond delay="1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42" dur="1000" fill="hold"/>
                                        <p:tgtEl>
                                          <p:spTgt spid="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82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2" presetID="35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3" dur="1000" fill="hold"/>
                                        <p:tgtEl>
                                          <p:spTgt spid="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228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8D25EE20-5AFA-46CA-B2A7-6310CEAB77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" y="128588"/>
            <a:ext cx="5949950" cy="5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300"/>
              <a:t>Činnost elektromagnetického relé:</a:t>
            </a:r>
          </a:p>
        </p:txBody>
      </p:sp>
      <p:grpSp>
        <p:nvGrpSpPr>
          <p:cNvPr id="30723" name="Group 3">
            <a:extLst>
              <a:ext uri="{FF2B5EF4-FFF2-40B4-BE49-F238E27FC236}">
                <a16:creationId xmlns:a16="http://schemas.microsoft.com/office/drawing/2014/main" id="{D040FFBE-4055-4FD1-A349-D9FE289F49BC}"/>
              </a:ext>
            </a:extLst>
          </p:cNvPr>
          <p:cNvGrpSpPr>
            <a:grpSpLocks/>
          </p:cNvGrpSpPr>
          <p:nvPr/>
        </p:nvGrpSpPr>
        <p:grpSpPr bwMode="auto">
          <a:xfrm>
            <a:off x="3992563" y="1512888"/>
            <a:ext cx="1862137" cy="522287"/>
            <a:chOff x="2515" y="953"/>
            <a:chExt cx="1173" cy="329"/>
          </a:xfrm>
        </p:grpSpPr>
        <p:sp>
          <p:nvSpPr>
            <p:cNvPr id="30724" name="Rectangle 4">
              <a:extLst>
                <a:ext uri="{FF2B5EF4-FFF2-40B4-BE49-F238E27FC236}">
                  <a16:creationId xmlns:a16="http://schemas.microsoft.com/office/drawing/2014/main" id="{6A6EE73B-B13D-4E2C-9A9C-585B23DBAD6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420000">
              <a:off x="2517" y="971"/>
              <a:ext cx="1068" cy="32"/>
            </a:xfrm>
            <a:prstGeom prst="rect">
              <a:avLst/>
            </a:prstGeom>
            <a:pattFill prst="ltDnDiag">
              <a:fgClr>
                <a:srgbClr val="336699"/>
              </a:fgClr>
              <a:bgClr>
                <a:schemeClr val="folHlink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725" name="Rectangle 5">
              <a:extLst>
                <a:ext uri="{FF2B5EF4-FFF2-40B4-BE49-F238E27FC236}">
                  <a16:creationId xmlns:a16="http://schemas.microsoft.com/office/drawing/2014/main" id="{6394222D-6E54-4D3F-A766-4E6C8C12823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420000">
              <a:off x="2515" y="953"/>
              <a:ext cx="300" cy="47"/>
            </a:xfrm>
            <a:prstGeom prst="rect">
              <a:avLst/>
            </a:prstGeom>
            <a:pattFill prst="ltDnDiag">
              <a:fgClr>
                <a:srgbClr val="336699"/>
              </a:fgClr>
              <a:bgClr>
                <a:schemeClr val="folHlink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726" name="Rectangle 6">
              <a:extLst>
                <a:ext uri="{FF2B5EF4-FFF2-40B4-BE49-F238E27FC236}">
                  <a16:creationId xmlns:a16="http://schemas.microsoft.com/office/drawing/2014/main" id="{FC909D98-FEC6-4BC7-8688-D5886270A0E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700000">
              <a:off x="3538" y="1133"/>
              <a:ext cx="273" cy="26"/>
            </a:xfrm>
            <a:prstGeom prst="rect">
              <a:avLst/>
            </a:prstGeom>
            <a:pattFill prst="ltDnDiag">
              <a:fgClr>
                <a:srgbClr val="336699"/>
              </a:fgClr>
              <a:bgClr>
                <a:schemeClr val="folHlink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0746" name="Line 26">
            <a:extLst>
              <a:ext uri="{FF2B5EF4-FFF2-40B4-BE49-F238E27FC236}">
                <a16:creationId xmlns:a16="http://schemas.microsoft.com/office/drawing/2014/main" id="{2CB3B74D-212B-400A-9734-3C5D6A4E4D9C}"/>
              </a:ext>
            </a:extLst>
          </p:cNvPr>
          <p:cNvSpPr>
            <a:spLocks noChangeAspect="1" noChangeShapeType="1"/>
          </p:cNvSpPr>
          <p:nvPr/>
        </p:nvSpPr>
        <p:spPr bwMode="auto">
          <a:xfrm flipH="1" flipV="1">
            <a:off x="2289175" y="3278188"/>
            <a:ext cx="103188" cy="2254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30758" name="Group 38">
            <a:extLst>
              <a:ext uri="{FF2B5EF4-FFF2-40B4-BE49-F238E27FC236}">
                <a16:creationId xmlns:a16="http://schemas.microsoft.com/office/drawing/2014/main" id="{F4F7BE1C-7649-41DB-9F79-1B78B8C2B2E8}"/>
              </a:ext>
            </a:extLst>
          </p:cNvPr>
          <p:cNvGrpSpPr>
            <a:grpSpLocks/>
          </p:cNvGrpSpPr>
          <p:nvPr/>
        </p:nvGrpSpPr>
        <p:grpSpPr bwMode="auto">
          <a:xfrm>
            <a:off x="2217738" y="1693863"/>
            <a:ext cx="4916487" cy="2770187"/>
            <a:chOff x="1397" y="1067"/>
            <a:chExt cx="3097" cy="1745"/>
          </a:xfrm>
        </p:grpSpPr>
        <p:sp>
          <p:nvSpPr>
            <p:cNvPr id="30727" name="Rectangle 7">
              <a:extLst>
                <a:ext uri="{FF2B5EF4-FFF2-40B4-BE49-F238E27FC236}">
                  <a16:creationId xmlns:a16="http://schemas.microsoft.com/office/drawing/2014/main" id="{B85BC3CB-1528-48DC-B1B8-144FE802DBE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143" y="1281"/>
              <a:ext cx="1035" cy="72"/>
            </a:xfrm>
            <a:prstGeom prst="rect">
              <a:avLst/>
            </a:prstGeom>
            <a:gradFill rotWithShape="0">
              <a:gsLst>
                <a:gs pos="0">
                  <a:srgbClr val="FFFFFF">
                    <a:gamma/>
                    <a:shade val="69804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9804"/>
                    <a:invGamma/>
                  </a:srgbClr>
                </a:gs>
              </a:gsLst>
              <a:lin ang="540000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728" name="Rectangle 8">
              <a:extLst>
                <a:ext uri="{FF2B5EF4-FFF2-40B4-BE49-F238E27FC236}">
                  <a16:creationId xmlns:a16="http://schemas.microsoft.com/office/drawing/2014/main" id="{103973D1-AA3C-4B04-9327-11A8E1CA0C6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139" y="2456"/>
              <a:ext cx="1034" cy="72"/>
            </a:xfrm>
            <a:prstGeom prst="rect">
              <a:avLst/>
            </a:prstGeom>
            <a:gradFill rotWithShape="0">
              <a:gsLst>
                <a:gs pos="0">
                  <a:srgbClr val="FFFFFF">
                    <a:gamma/>
                    <a:shade val="69804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9804"/>
                    <a:invGamma/>
                  </a:srgbClr>
                </a:gs>
              </a:gsLst>
              <a:lin ang="5400000" scaled="1"/>
            </a:gra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729" name="Rectangle 9">
              <a:extLst>
                <a:ext uri="{FF2B5EF4-FFF2-40B4-BE49-F238E27FC236}">
                  <a16:creationId xmlns:a16="http://schemas.microsoft.com/office/drawing/2014/main" id="{A95D9D4D-826A-4986-B76A-660056EF610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16" y="1356"/>
              <a:ext cx="897" cy="1094"/>
            </a:xfrm>
            <a:prstGeom prst="rect">
              <a:avLst/>
            </a:prstGeom>
            <a:pattFill prst="narHorz">
              <a:fgClr>
                <a:srgbClr val="CC66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730" name="Rectangle 10">
              <a:extLst>
                <a:ext uri="{FF2B5EF4-FFF2-40B4-BE49-F238E27FC236}">
                  <a16:creationId xmlns:a16="http://schemas.microsoft.com/office/drawing/2014/main" id="{56DD59B5-207D-408E-907B-5B755D4FCDF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797" y="2703"/>
              <a:ext cx="2697" cy="109"/>
            </a:xfrm>
            <a:prstGeom prst="rect">
              <a:avLst/>
            </a:prstGeom>
            <a:pattFill prst="dkUpDiag">
              <a:fgClr>
                <a:srgbClr val="333333"/>
              </a:fgClr>
              <a:bgClr>
                <a:schemeClr val="bg1"/>
              </a:bgClr>
            </a:pattFill>
            <a:ln w="15875">
              <a:solidFill>
                <a:srgbClr val="3333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30731" name="Group 11">
              <a:extLst>
                <a:ext uri="{FF2B5EF4-FFF2-40B4-BE49-F238E27FC236}">
                  <a16:creationId xmlns:a16="http://schemas.microsoft.com/office/drawing/2014/main" id="{DF93C957-A2C4-40FD-84E0-C548A380B3D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23" y="1067"/>
              <a:ext cx="1015" cy="1632"/>
              <a:chOff x="2523" y="1067"/>
              <a:chExt cx="1015" cy="1632"/>
            </a:xfrm>
          </p:grpSpPr>
          <p:sp>
            <p:nvSpPr>
              <p:cNvPr id="30732" name="Rectangle 12">
                <a:extLst>
                  <a:ext uri="{FF2B5EF4-FFF2-40B4-BE49-F238E27FC236}">
                    <a16:creationId xmlns:a16="http://schemas.microsoft.com/office/drawing/2014/main" id="{4EBE1DF1-E491-4389-B72D-FBB16244849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783" y="2525"/>
                <a:ext cx="656" cy="170"/>
              </a:xfrm>
              <a:prstGeom prst="rect">
                <a:avLst/>
              </a:prstGeom>
              <a:pattFill prst="ltDnDiag">
                <a:fgClr>
                  <a:srgbClr val="336699"/>
                </a:fgClr>
                <a:bgClr>
                  <a:schemeClr val="folHlink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733" name="Rectangle 13">
                <a:extLst>
                  <a:ext uri="{FF2B5EF4-FFF2-40B4-BE49-F238E27FC236}">
                    <a16:creationId xmlns:a16="http://schemas.microsoft.com/office/drawing/2014/main" id="{5E5AAFB7-7178-4A37-B385-8A73FC087BC7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445" y="1155"/>
                <a:ext cx="93" cy="1384"/>
              </a:xfrm>
              <a:prstGeom prst="rect">
                <a:avLst/>
              </a:prstGeom>
              <a:pattFill prst="ltDnDiag">
                <a:fgClr>
                  <a:srgbClr val="336699"/>
                </a:fgClr>
                <a:bgClr>
                  <a:schemeClr val="folHlink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734" name="Arc 14">
                <a:extLst>
                  <a:ext uri="{FF2B5EF4-FFF2-40B4-BE49-F238E27FC236}">
                    <a16:creationId xmlns:a16="http://schemas.microsoft.com/office/drawing/2014/main" id="{6DD6BED9-8906-42E2-B430-E99E8CA4D71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3417" y="2528"/>
                <a:ext cx="120" cy="168"/>
              </a:xfrm>
              <a:custGeom>
                <a:avLst/>
                <a:gdLst>
                  <a:gd name="G0" fmla="+- 0 0 0"/>
                  <a:gd name="G1" fmla="+- 0 0 0"/>
                  <a:gd name="G2" fmla="+- 21600 0 0"/>
                  <a:gd name="T0" fmla="*/ 21600 w 21600"/>
                  <a:gd name="T1" fmla="*/ 0 h 21600"/>
                  <a:gd name="T2" fmla="*/ 0 w 21600"/>
                  <a:gd name="T3" fmla="*/ 21600 h 21600"/>
                  <a:gd name="T4" fmla="*/ 0 w 21600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599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599"/>
                    </a:cubicBezTo>
                    <a:lnTo>
                      <a:pt x="0" y="0"/>
                    </a:lnTo>
                    <a:close/>
                  </a:path>
                </a:pathLst>
              </a:custGeom>
              <a:pattFill prst="ltDnDiag">
                <a:fgClr>
                  <a:srgbClr val="336699"/>
                </a:fgClr>
                <a:bgClr>
                  <a:schemeClr val="folHlink"/>
                </a:bgClr>
              </a:pattFill>
              <a:ln w="12700" cap="rnd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735" name="AutoShape 15">
                <a:extLst>
                  <a:ext uri="{FF2B5EF4-FFF2-40B4-BE49-F238E27FC236}">
                    <a16:creationId xmlns:a16="http://schemas.microsoft.com/office/drawing/2014/main" id="{5674EDA2-2B4F-4B75-92D0-9EE4776A84A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flipV="1">
                <a:off x="3445" y="1067"/>
                <a:ext cx="90" cy="91"/>
              </a:xfrm>
              <a:custGeom>
                <a:avLst/>
                <a:gdLst>
                  <a:gd name="G0" fmla="+- 7850 0 0"/>
                  <a:gd name="G1" fmla="+- 21600 0 7850"/>
                  <a:gd name="G2" fmla="*/ 7850 1 2"/>
                  <a:gd name="G3" fmla="+- 21600 0 G2"/>
                  <a:gd name="G4" fmla="+/ 7850 21600 2"/>
                  <a:gd name="G5" fmla="+/ G1 0 2"/>
                  <a:gd name="G6" fmla="*/ 21600 21600 7850"/>
                  <a:gd name="G7" fmla="*/ G6 1 2"/>
                  <a:gd name="G8" fmla="+- 21600 0 G7"/>
                  <a:gd name="G9" fmla="*/ 21600 1 2"/>
                  <a:gd name="G10" fmla="+- 7850 0 G9"/>
                  <a:gd name="G11" fmla="?: G10 G8 0"/>
                  <a:gd name="G12" fmla="?: G10 G7 21600"/>
                  <a:gd name="T0" fmla="*/ 17675 w 21600"/>
                  <a:gd name="T1" fmla="*/ 10800 h 21600"/>
                  <a:gd name="T2" fmla="*/ 10800 w 21600"/>
                  <a:gd name="T3" fmla="*/ 21600 h 21600"/>
                  <a:gd name="T4" fmla="*/ 3925 w 21600"/>
                  <a:gd name="T5" fmla="*/ 10800 h 21600"/>
                  <a:gd name="T6" fmla="*/ 10800 w 21600"/>
                  <a:gd name="T7" fmla="*/ 0 h 21600"/>
                  <a:gd name="T8" fmla="*/ 5725 w 21600"/>
                  <a:gd name="T9" fmla="*/ 5725 h 21600"/>
                  <a:gd name="T10" fmla="*/ 15875 w 21600"/>
                  <a:gd name="T11" fmla="*/ 15875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7850" y="21600"/>
                    </a:lnTo>
                    <a:lnTo>
                      <a:pt x="1375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pattFill prst="ltDnDiag">
                <a:fgClr>
                  <a:srgbClr val="336699"/>
                </a:fgClr>
                <a:bgClr>
                  <a:schemeClr val="folHlink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0736" name="Rectangle 16">
                <a:extLst>
                  <a:ext uri="{FF2B5EF4-FFF2-40B4-BE49-F238E27FC236}">
                    <a16:creationId xmlns:a16="http://schemas.microsoft.com/office/drawing/2014/main" id="{15A1088F-DABF-4147-9FB2-B1BBE74C5E2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2523" y="1116"/>
                <a:ext cx="264" cy="1583"/>
              </a:xfrm>
              <a:prstGeom prst="rect">
                <a:avLst/>
              </a:prstGeom>
              <a:pattFill prst="ltDnDiag">
                <a:fgClr>
                  <a:srgbClr val="336699"/>
                </a:fgClr>
                <a:bgClr>
                  <a:schemeClr val="folHlink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30737" name="Line 17">
              <a:extLst>
                <a:ext uri="{FF2B5EF4-FFF2-40B4-BE49-F238E27FC236}">
                  <a16:creationId xmlns:a16="http://schemas.microsoft.com/office/drawing/2014/main" id="{D35C92D2-B60E-4BFF-9C24-F6FBAA2583E2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>
              <a:off x="1521" y="1367"/>
              <a:ext cx="69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738" name="Line 18">
              <a:extLst>
                <a:ext uri="{FF2B5EF4-FFF2-40B4-BE49-F238E27FC236}">
                  <a16:creationId xmlns:a16="http://schemas.microsoft.com/office/drawing/2014/main" id="{CB6C4A0E-3FDC-43D0-932D-05621A3382D7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H="1">
              <a:off x="1521" y="2434"/>
              <a:ext cx="69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739" name="Line 19">
              <a:extLst>
                <a:ext uri="{FF2B5EF4-FFF2-40B4-BE49-F238E27FC236}">
                  <a16:creationId xmlns:a16="http://schemas.microsoft.com/office/drawing/2014/main" id="{86B0B555-8BA8-496E-B2BB-16D5394A8DD5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1397" y="1749"/>
              <a:ext cx="24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740" name="Line 20">
              <a:extLst>
                <a:ext uri="{FF2B5EF4-FFF2-40B4-BE49-F238E27FC236}">
                  <a16:creationId xmlns:a16="http://schemas.microsoft.com/office/drawing/2014/main" id="{67D513FE-23FE-493B-8CD0-580E65B7ED6D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1454" y="1801"/>
              <a:ext cx="127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741" name="Line 21">
              <a:extLst>
                <a:ext uri="{FF2B5EF4-FFF2-40B4-BE49-F238E27FC236}">
                  <a16:creationId xmlns:a16="http://schemas.microsoft.com/office/drawing/2014/main" id="{669E49CE-6E68-4374-B8B5-EA0A3122066C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1521" y="1362"/>
              <a:ext cx="0" cy="38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742" name="Oval 22">
              <a:extLst>
                <a:ext uri="{FF2B5EF4-FFF2-40B4-BE49-F238E27FC236}">
                  <a16:creationId xmlns:a16="http://schemas.microsoft.com/office/drawing/2014/main" id="{B9C77291-10F2-46AE-8E27-DE1B23E186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9" y="2207"/>
              <a:ext cx="29" cy="29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743" name="Oval 23">
              <a:extLst>
                <a:ext uri="{FF2B5EF4-FFF2-40B4-BE49-F238E27FC236}">
                  <a16:creationId xmlns:a16="http://schemas.microsoft.com/office/drawing/2014/main" id="{E426F63A-AAFD-4195-9A69-B1CDB5E4B3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9" y="2046"/>
              <a:ext cx="29" cy="29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744" name="Line 24">
              <a:extLst>
                <a:ext uri="{FF2B5EF4-FFF2-40B4-BE49-F238E27FC236}">
                  <a16:creationId xmlns:a16="http://schemas.microsoft.com/office/drawing/2014/main" id="{9E19FCBD-D6C3-4D71-814B-94004BC9D59E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flipV="1">
              <a:off x="1517" y="1803"/>
              <a:ext cx="0" cy="2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745" name="Line 25">
              <a:extLst>
                <a:ext uri="{FF2B5EF4-FFF2-40B4-BE49-F238E27FC236}">
                  <a16:creationId xmlns:a16="http://schemas.microsoft.com/office/drawing/2014/main" id="{2A4BB132-662A-4126-BE10-061863BF0170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>
              <a:off x="1517" y="2243"/>
              <a:ext cx="0" cy="1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0748" name="Arc 28">
            <a:extLst>
              <a:ext uri="{FF2B5EF4-FFF2-40B4-BE49-F238E27FC236}">
                <a16:creationId xmlns:a16="http://schemas.microsoft.com/office/drawing/2014/main" id="{8D59EA58-346A-48B2-B0F7-602028091A50}"/>
              </a:ext>
            </a:extLst>
          </p:cNvPr>
          <p:cNvSpPr>
            <a:spLocks noChangeAspect="1"/>
          </p:cNvSpPr>
          <p:nvPr/>
        </p:nvSpPr>
        <p:spPr bwMode="auto">
          <a:xfrm flipH="1">
            <a:off x="6153150" y="1106488"/>
            <a:ext cx="52388" cy="123825"/>
          </a:xfrm>
          <a:custGeom>
            <a:avLst/>
            <a:gdLst>
              <a:gd name="G0" fmla="+- 491 0 0"/>
              <a:gd name="G1" fmla="+- 21600 0 0"/>
              <a:gd name="G2" fmla="+- 21600 0 0"/>
              <a:gd name="T0" fmla="*/ 0 w 22091"/>
              <a:gd name="T1" fmla="*/ 6 h 43200"/>
              <a:gd name="T2" fmla="*/ 607 w 22091"/>
              <a:gd name="T3" fmla="*/ 43200 h 43200"/>
              <a:gd name="T4" fmla="*/ 491 w 22091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091" h="43200" fill="none" extrusionOk="0">
                <a:moveTo>
                  <a:pt x="-1" y="5"/>
                </a:moveTo>
                <a:cubicBezTo>
                  <a:pt x="163" y="1"/>
                  <a:pt x="327" y="0"/>
                  <a:pt x="491" y="0"/>
                </a:cubicBezTo>
                <a:cubicBezTo>
                  <a:pt x="12420" y="0"/>
                  <a:pt x="22091" y="9670"/>
                  <a:pt x="22091" y="21600"/>
                </a:cubicBezTo>
                <a:cubicBezTo>
                  <a:pt x="22091" y="33484"/>
                  <a:pt x="12490" y="43135"/>
                  <a:pt x="606" y="43199"/>
                </a:cubicBezTo>
              </a:path>
              <a:path w="22091" h="43200" stroke="0" extrusionOk="0">
                <a:moveTo>
                  <a:pt x="-1" y="5"/>
                </a:moveTo>
                <a:cubicBezTo>
                  <a:pt x="163" y="1"/>
                  <a:pt x="327" y="0"/>
                  <a:pt x="491" y="0"/>
                </a:cubicBezTo>
                <a:cubicBezTo>
                  <a:pt x="12420" y="0"/>
                  <a:pt x="22091" y="9670"/>
                  <a:pt x="22091" y="21600"/>
                </a:cubicBezTo>
                <a:cubicBezTo>
                  <a:pt x="22091" y="33484"/>
                  <a:pt x="12490" y="43135"/>
                  <a:pt x="606" y="43199"/>
                </a:cubicBezTo>
                <a:lnTo>
                  <a:pt x="491" y="21600"/>
                </a:lnTo>
                <a:close/>
              </a:path>
            </a:pathLst>
          </a:custGeom>
          <a:solidFill>
            <a:schemeClr val="tx2"/>
          </a:solidFill>
          <a:ln w="12700" cap="rnd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51" name="Rectangle 31">
            <a:extLst>
              <a:ext uri="{FF2B5EF4-FFF2-40B4-BE49-F238E27FC236}">
                <a16:creationId xmlns:a16="http://schemas.microsoft.com/office/drawing/2014/main" id="{3D1283B6-B6FE-4352-8AEF-5079960919F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03950" y="1103313"/>
            <a:ext cx="60325" cy="3687762"/>
          </a:xfrm>
          <a:prstGeom prst="rect">
            <a:avLst/>
          </a:prstGeom>
          <a:solidFill>
            <a:srgbClr val="6666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53" name="Rectangle 33">
            <a:extLst>
              <a:ext uri="{FF2B5EF4-FFF2-40B4-BE49-F238E27FC236}">
                <a16:creationId xmlns:a16="http://schemas.microsoft.com/office/drawing/2014/main" id="{3A850622-5A1C-463E-B882-AA731734B6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650" y="5238750"/>
            <a:ext cx="8674100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1600" tIns="46038" rIns="21600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100"/>
              <a:t>- sepnutím obvodu se vytvoří magnetické pole v cívce.</a:t>
            </a:r>
          </a:p>
          <a:p>
            <a:r>
              <a:rPr lang="sk-SK" altLang="cs-CZ" sz="3100"/>
              <a:t>- zmagnetizované jádro přitáhne pohyblivou kotvu.</a:t>
            </a:r>
          </a:p>
          <a:p>
            <a:r>
              <a:rPr lang="sk-SK" altLang="cs-CZ" sz="3100"/>
              <a:t>- kotva sepne pružné kontakty.</a:t>
            </a:r>
          </a:p>
        </p:txBody>
      </p:sp>
      <p:sp>
        <p:nvSpPr>
          <p:cNvPr id="30757" name="Freeform 37">
            <a:extLst>
              <a:ext uri="{FF2B5EF4-FFF2-40B4-BE49-F238E27FC236}">
                <a16:creationId xmlns:a16="http://schemas.microsoft.com/office/drawing/2014/main" id="{91E028FA-A584-4196-8CE9-36A61DF1E970}"/>
              </a:ext>
            </a:extLst>
          </p:cNvPr>
          <p:cNvSpPr>
            <a:spLocks noChangeAspect="1"/>
          </p:cNvSpPr>
          <p:nvPr/>
        </p:nvSpPr>
        <p:spPr bwMode="auto">
          <a:xfrm>
            <a:off x="2390775" y="3292475"/>
            <a:ext cx="3175" cy="222250"/>
          </a:xfrm>
          <a:custGeom>
            <a:avLst/>
            <a:gdLst>
              <a:gd name="T0" fmla="*/ 2 w 2"/>
              <a:gd name="T1" fmla="*/ 0 h 140"/>
              <a:gd name="T2" fmla="*/ 0 w 2"/>
              <a:gd name="T3" fmla="*/ 140 h 14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" h="140">
                <a:moveTo>
                  <a:pt x="2" y="0"/>
                </a:moveTo>
                <a:lnTo>
                  <a:pt x="0" y="140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30760" name="Group 40">
            <a:extLst>
              <a:ext uri="{FF2B5EF4-FFF2-40B4-BE49-F238E27FC236}">
                <a16:creationId xmlns:a16="http://schemas.microsoft.com/office/drawing/2014/main" id="{56FFF1EF-361A-49D0-8C7D-B141110A0814}"/>
              </a:ext>
            </a:extLst>
          </p:cNvPr>
          <p:cNvGrpSpPr>
            <a:grpSpLocks/>
          </p:cNvGrpSpPr>
          <p:nvPr/>
        </p:nvGrpSpPr>
        <p:grpSpPr bwMode="auto">
          <a:xfrm rot="21180000">
            <a:off x="3992563" y="1595438"/>
            <a:ext cx="1862137" cy="522287"/>
            <a:chOff x="2515" y="953"/>
            <a:chExt cx="1173" cy="329"/>
          </a:xfrm>
        </p:grpSpPr>
        <p:sp>
          <p:nvSpPr>
            <p:cNvPr id="30761" name="Rectangle 41">
              <a:extLst>
                <a:ext uri="{FF2B5EF4-FFF2-40B4-BE49-F238E27FC236}">
                  <a16:creationId xmlns:a16="http://schemas.microsoft.com/office/drawing/2014/main" id="{1E6D2922-A783-4BA1-8833-EE577ABED41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420000">
              <a:off x="2517" y="971"/>
              <a:ext cx="1068" cy="32"/>
            </a:xfrm>
            <a:prstGeom prst="rect">
              <a:avLst/>
            </a:prstGeom>
            <a:pattFill prst="ltDnDiag">
              <a:fgClr>
                <a:srgbClr val="336699"/>
              </a:fgClr>
              <a:bgClr>
                <a:schemeClr val="folHlink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762" name="Rectangle 42">
              <a:extLst>
                <a:ext uri="{FF2B5EF4-FFF2-40B4-BE49-F238E27FC236}">
                  <a16:creationId xmlns:a16="http://schemas.microsoft.com/office/drawing/2014/main" id="{A21F763C-7B1C-48C7-AA83-F424C99619C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420000">
              <a:off x="2515" y="953"/>
              <a:ext cx="300" cy="47"/>
            </a:xfrm>
            <a:prstGeom prst="rect">
              <a:avLst/>
            </a:prstGeom>
            <a:pattFill prst="ltDnDiag">
              <a:fgClr>
                <a:srgbClr val="336699"/>
              </a:fgClr>
              <a:bgClr>
                <a:schemeClr val="folHlink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763" name="Rectangle 43">
              <a:extLst>
                <a:ext uri="{FF2B5EF4-FFF2-40B4-BE49-F238E27FC236}">
                  <a16:creationId xmlns:a16="http://schemas.microsoft.com/office/drawing/2014/main" id="{7320FE55-DA54-4443-AA69-D620D53F09A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2700000">
              <a:off x="3538" y="1133"/>
              <a:ext cx="273" cy="26"/>
            </a:xfrm>
            <a:prstGeom prst="rect">
              <a:avLst/>
            </a:prstGeom>
            <a:pattFill prst="ltDnDiag">
              <a:fgClr>
                <a:srgbClr val="336699"/>
              </a:fgClr>
              <a:bgClr>
                <a:schemeClr val="folHlink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30759" name="Group 39">
            <a:extLst>
              <a:ext uri="{FF2B5EF4-FFF2-40B4-BE49-F238E27FC236}">
                <a16:creationId xmlns:a16="http://schemas.microsoft.com/office/drawing/2014/main" id="{BB0B2AEE-6078-4FE3-9329-A4DD98C73EDE}"/>
              </a:ext>
            </a:extLst>
          </p:cNvPr>
          <p:cNvGrpSpPr>
            <a:grpSpLocks/>
          </p:cNvGrpSpPr>
          <p:nvPr/>
        </p:nvGrpSpPr>
        <p:grpSpPr bwMode="auto">
          <a:xfrm>
            <a:off x="5956300" y="1103313"/>
            <a:ext cx="114300" cy="3687762"/>
            <a:chOff x="3752" y="695"/>
            <a:chExt cx="72" cy="2323"/>
          </a:xfrm>
        </p:grpSpPr>
        <p:sp>
          <p:nvSpPr>
            <p:cNvPr id="30749" name="Arc 29">
              <a:extLst>
                <a:ext uri="{FF2B5EF4-FFF2-40B4-BE49-F238E27FC236}">
                  <a16:creationId xmlns:a16="http://schemas.microsoft.com/office/drawing/2014/main" id="{8287DC4B-3F33-41AE-AB11-7B1B9B95424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91" y="695"/>
              <a:ext cx="33" cy="78"/>
            </a:xfrm>
            <a:custGeom>
              <a:avLst/>
              <a:gdLst>
                <a:gd name="G0" fmla="+- 491 0 0"/>
                <a:gd name="G1" fmla="+- 21600 0 0"/>
                <a:gd name="G2" fmla="+- 21600 0 0"/>
                <a:gd name="T0" fmla="*/ 0 w 22091"/>
                <a:gd name="T1" fmla="*/ 6 h 43200"/>
                <a:gd name="T2" fmla="*/ 607 w 22091"/>
                <a:gd name="T3" fmla="*/ 43200 h 43200"/>
                <a:gd name="T4" fmla="*/ 491 w 22091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91" h="43200" fill="none" extrusionOk="0">
                  <a:moveTo>
                    <a:pt x="-1" y="5"/>
                  </a:moveTo>
                  <a:cubicBezTo>
                    <a:pt x="163" y="1"/>
                    <a:pt x="327" y="0"/>
                    <a:pt x="491" y="0"/>
                  </a:cubicBezTo>
                  <a:cubicBezTo>
                    <a:pt x="12420" y="0"/>
                    <a:pt x="22091" y="9670"/>
                    <a:pt x="22091" y="21600"/>
                  </a:cubicBezTo>
                  <a:cubicBezTo>
                    <a:pt x="22091" y="33484"/>
                    <a:pt x="12490" y="43135"/>
                    <a:pt x="606" y="43199"/>
                  </a:cubicBezTo>
                </a:path>
                <a:path w="22091" h="43200" stroke="0" extrusionOk="0">
                  <a:moveTo>
                    <a:pt x="-1" y="5"/>
                  </a:moveTo>
                  <a:cubicBezTo>
                    <a:pt x="163" y="1"/>
                    <a:pt x="327" y="0"/>
                    <a:pt x="491" y="0"/>
                  </a:cubicBezTo>
                  <a:cubicBezTo>
                    <a:pt x="12420" y="0"/>
                    <a:pt x="22091" y="9670"/>
                    <a:pt x="22091" y="21600"/>
                  </a:cubicBezTo>
                  <a:cubicBezTo>
                    <a:pt x="22091" y="33484"/>
                    <a:pt x="12490" y="43135"/>
                    <a:pt x="606" y="43199"/>
                  </a:cubicBezTo>
                  <a:lnTo>
                    <a:pt x="491" y="21600"/>
                  </a:lnTo>
                  <a:close/>
                </a:path>
              </a:pathLst>
            </a:custGeom>
            <a:solidFill>
              <a:schemeClr val="tx2"/>
            </a:solidFill>
            <a:ln w="12700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750" name="Rectangle 30">
              <a:extLst>
                <a:ext uri="{FF2B5EF4-FFF2-40B4-BE49-F238E27FC236}">
                  <a16:creationId xmlns:a16="http://schemas.microsoft.com/office/drawing/2014/main" id="{33BD8529-D387-4889-8D48-0EF4EA3F015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752" y="695"/>
              <a:ext cx="38" cy="2323"/>
            </a:xfrm>
            <a:prstGeom prst="rect">
              <a:avLst/>
            </a:prstGeom>
            <a:solidFill>
              <a:srgbClr val="6666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30764" name="Group 44">
            <a:extLst>
              <a:ext uri="{FF2B5EF4-FFF2-40B4-BE49-F238E27FC236}">
                <a16:creationId xmlns:a16="http://schemas.microsoft.com/office/drawing/2014/main" id="{7DBD0B55-AF97-4B72-841B-A1D6D3276DBE}"/>
              </a:ext>
            </a:extLst>
          </p:cNvPr>
          <p:cNvGrpSpPr>
            <a:grpSpLocks/>
          </p:cNvGrpSpPr>
          <p:nvPr/>
        </p:nvGrpSpPr>
        <p:grpSpPr bwMode="auto">
          <a:xfrm rot="60000">
            <a:off x="5986463" y="1114425"/>
            <a:ext cx="114300" cy="3687763"/>
            <a:chOff x="3752" y="695"/>
            <a:chExt cx="72" cy="2323"/>
          </a:xfrm>
        </p:grpSpPr>
        <p:sp>
          <p:nvSpPr>
            <p:cNvPr id="30765" name="Arc 45">
              <a:extLst>
                <a:ext uri="{FF2B5EF4-FFF2-40B4-BE49-F238E27FC236}">
                  <a16:creationId xmlns:a16="http://schemas.microsoft.com/office/drawing/2014/main" id="{5CD30470-0D54-4AA0-B226-ECB6959AD31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91" y="695"/>
              <a:ext cx="33" cy="78"/>
            </a:xfrm>
            <a:custGeom>
              <a:avLst/>
              <a:gdLst>
                <a:gd name="G0" fmla="+- 491 0 0"/>
                <a:gd name="G1" fmla="+- 21600 0 0"/>
                <a:gd name="G2" fmla="+- 21600 0 0"/>
                <a:gd name="T0" fmla="*/ 0 w 22091"/>
                <a:gd name="T1" fmla="*/ 6 h 43200"/>
                <a:gd name="T2" fmla="*/ 607 w 22091"/>
                <a:gd name="T3" fmla="*/ 43200 h 43200"/>
                <a:gd name="T4" fmla="*/ 491 w 22091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91" h="43200" fill="none" extrusionOk="0">
                  <a:moveTo>
                    <a:pt x="-1" y="5"/>
                  </a:moveTo>
                  <a:cubicBezTo>
                    <a:pt x="163" y="1"/>
                    <a:pt x="327" y="0"/>
                    <a:pt x="491" y="0"/>
                  </a:cubicBezTo>
                  <a:cubicBezTo>
                    <a:pt x="12420" y="0"/>
                    <a:pt x="22091" y="9670"/>
                    <a:pt x="22091" y="21600"/>
                  </a:cubicBezTo>
                  <a:cubicBezTo>
                    <a:pt x="22091" y="33484"/>
                    <a:pt x="12490" y="43135"/>
                    <a:pt x="606" y="43199"/>
                  </a:cubicBezTo>
                </a:path>
                <a:path w="22091" h="43200" stroke="0" extrusionOk="0">
                  <a:moveTo>
                    <a:pt x="-1" y="5"/>
                  </a:moveTo>
                  <a:cubicBezTo>
                    <a:pt x="163" y="1"/>
                    <a:pt x="327" y="0"/>
                    <a:pt x="491" y="0"/>
                  </a:cubicBezTo>
                  <a:cubicBezTo>
                    <a:pt x="12420" y="0"/>
                    <a:pt x="22091" y="9670"/>
                    <a:pt x="22091" y="21600"/>
                  </a:cubicBezTo>
                  <a:cubicBezTo>
                    <a:pt x="22091" y="33484"/>
                    <a:pt x="12490" y="43135"/>
                    <a:pt x="606" y="43199"/>
                  </a:cubicBezTo>
                  <a:lnTo>
                    <a:pt x="491" y="21600"/>
                  </a:lnTo>
                  <a:close/>
                </a:path>
              </a:pathLst>
            </a:custGeom>
            <a:solidFill>
              <a:schemeClr val="tx2"/>
            </a:solidFill>
            <a:ln w="12700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766" name="Rectangle 46">
              <a:extLst>
                <a:ext uri="{FF2B5EF4-FFF2-40B4-BE49-F238E27FC236}">
                  <a16:creationId xmlns:a16="http://schemas.microsoft.com/office/drawing/2014/main" id="{64F5B1EB-F297-4005-9CB4-1374178C430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752" y="695"/>
              <a:ext cx="38" cy="2323"/>
            </a:xfrm>
            <a:prstGeom prst="rect">
              <a:avLst/>
            </a:prstGeom>
            <a:solidFill>
              <a:srgbClr val="6666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0752" name="Oval 32">
            <a:extLst>
              <a:ext uri="{FF2B5EF4-FFF2-40B4-BE49-F238E27FC236}">
                <a16:creationId xmlns:a16="http://schemas.microsoft.com/office/drawing/2014/main" id="{39F3E17F-58ED-4963-AD56-F5C9AA4353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5375" y="4792663"/>
            <a:ext cx="115888" cy="115887"/>
          </a:xfrm>
          <a:prstGeom prst="ellips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54" name="Oval 34">
            <a:extLst>
              <a:ext uri="{FF2B5EF4-FFF2-40B4-BE49-F238E27FC236}">
                <a16:creationId xmlns:a16="http://schemas.microsoft.com/office/drawing/2014/main" id="{7900DA4D-7F9F-4551-A6E8-86FC948591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7725" y="4799013"/>
            <a:ext cx="115888" cy="115887"/>
          </a:xfrm>
          <a:prstGeom prst="ellips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0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07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07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307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0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0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307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0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5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E867AF33-CD4A-4021-942A-52DDE3F50B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" y="1439863"/>
            <a:ext cx="7472363" cy="2608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k-SK" altLang="cs-CZ" sz="3300"/>
              <a:t>Využití elektromagnetického relé:</a:t>
            </a:r>
          </a:p>
          <a:p>
            <a:r>
              <a:rPr lang="sk-SK" altLang="cs-CZ" sz="3300"/>
              <a:t>   - v telefonních centrálách,</a:t>
            </a:r>
          </a:p>
          <a:p>
            <a:r>
              <a:rPr lang="sk-SK" altLang="cs-CZ" sz="3300"/>
              <a:t>   - v automobilech reguluje nabíjecí napětí </a:t>
            </a:r>
          </a:p>
          <a:p>
            <a:r>
              <a:rPr lang="sk-SK" altLang="cs-CZ" sz="3300"/>
              <a:t>      a proud do akumulátoru.</a:t>
            </a:r>
          </a:p>
          <a:p>
            <a:endParaRPr lang="sk-SK" altLang="cs-CZ" sz="33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uiExpand="1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 CE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 CE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99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CA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99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CA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99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CA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FFF99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CA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FFFF99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CA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334</Words>
  <Application>Microsoft Office PowerPoint</Application>
  <PresentationFormat>Předvádění na obrazovce (4:3)</PresentationFormat>
  <Paragraphs>76</Paragraphs>
  <Slides>15</Slides>
  <Notes>10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4</vt:i4>
      </vt:variant>
      <vt:variant>
        <vt:lpstr>Nadpisy snímků</vt:lpstr>
      </vt:variant>
      <vt:variant>
        <vt:i4>15</vt:i4>
      </vt:variant>
    </vt:vector>
  </HeadingPairs>
  <TitlesOfParts>
    <vt:vector size="24" baseType="lpstr">
      <vt:lpstr>Arial</vt:lpstr>
      <vt:lpstr>Arial Black</vt:lpstr>
      <vt:lpstr>Times New Roman</vt:lpstr>
      <vt:lpstr>Times New Roman CE</vt:lpstr>
      <vt:lpstr>Default Design</vt:lpstr>
      <vt:lpstr>Snímek</vt:lpstr>
      <vt:lpstr>Rovnica</vt:lpstr>
      <vt:lpstr>Rovnice</vt:lpstr>
      <vt:lpstr>Klip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Elektromagnety</dc:title>
  <dc:subject>fyzika</dc:subject>
  <dc:creator>přeložil a upravil Jaroslav Vrba</dc:creator>
  <cp:lastModifiedBy>Vrba Jaroslav</cp:lastModifiedBy>
  <cp:revision>174</cp:revision>
  <dcterms:created xsi:type="dcterms:W3CDTF">1998-03-05T14:39:15Z</dcterms:created>
  <dcterms:modified xsi:type="dcterms:W3CDTF">2021-03-27T13:54:22Z</dcterms:modified>
</cp:coreProperties>
</file>