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7" r:id="rId2"/>
    <p:sldId id="259" r:id="rId3"/>
    <p:sldId id="288" r:id="rId4"/>
    <p:sldId id="289" r:id="rId5"/>
    <p:sldId id="258" r:id="rId6"/>
    <p:sldId id="287" r:id="rId7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996633"/>
    <a:srgbClr val="FFCC00"/>
    <a:srgbClr val="CCECFF"/>
    <a:srgbClr val="FFFF00"/>
    <a:srgbClr val="4D4D4D"/>
    <a:srgbClr val="EFFFFF"/>
    <a:srgbClr val="7D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193" autoAdjust="0"/>
  </p:normalViewPr>
  <p:slideViewPr>
    <p:cSldViewPr snapToGrid="0"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35F50-4892-4D4E-9515-AF869E9C0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9519F2-8E29-4D1A-802B-E8C49E185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B5845D-62AC-4444-A4A6-4E0CC1A8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A3BC60-7876-4207-B2DE-DD82F363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B83BBE-610A-49D8-AFF8-E2AE82FF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ADD02-6761-4FBC-B107-B277FC79B857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305294171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494C6-271A-45B1-880C-4C99C05C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F7A059-696C-4F2C-BE62-EC2D04C15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D923BD-39A9-4FD7-9FE2-7BDCCB721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EB86E2-6341-4F9E-96B5-CB64AA5A2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60D8BC-3D01-43FE-86C5-ECBDCACC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3A7B8-0F64-4574-8FAB-761D8E3C79CF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238463597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1909A52-85A3-42F6-936D-47BC61C8D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60EEF86-B4D4-4C84-90EF-281210C70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8D1688-44C6-4FFA-8D1C-074C3FA0D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C24B76-5A33-4265-A9D6-2C98EF621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7745A9-FB25-4DF9-8C29-A00C15F0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5534C-F73A-4715-BA42-4FCB18540ADA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669469174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9E3E18-239F-47A1-AE08-3967DAEE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BC387C-9FB3-403C-8BBD-E5C34C107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A61878-5CA3-4675-BDB3-54E7198B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528D45-A0BC-4240-AB7A-5DD5017C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529669-90C7-49FB-9F70-6EF7A27F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5CD89-CF7E-4B8A-87CF-CBBD181E0791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054933341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ED8EE3-A947-43D7-A52A-76484EFC6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86F9CF-0193-4F6E-82F4-51FAF6434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C3CB76-BCBB-4DC3-AFDA-DB0686FD1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A3FD85-8DF4-49CD-A139-D1016B838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7BF2A4-77D6-4F19-8FB2-E23902F4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758EE-74DC-4BD8-A24D-492363E1649E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114629150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7BABD-3FF2-49BE-B4CC-4A65A21D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E72632-A86E-4AD0-A9EF-744FB07AA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B84959-DA85-4C58-9A09-6F27E8D5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467557-8682-4124-8587-F3EE003B4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B891A8-6A82-480D-B16D-FC2C84D4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4A24C2-899E-44A9-9698-139CD317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7F47F-4584-4475-AD98-8F69AC29C00E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082022994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9331D-1F2E-42DA-9C2B-97304D4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85C34E-9967-4971-BA48-51B5A43D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7347AB-030C-4E8A-BE95-E2BB41285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6519616-8B4C-45D4-9361-3B2293DCB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A5DD369-BA86-4E35-863E-C4E0AF33E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7CA1E2-4975-4AC6-88EE-2E41D12A0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0D00942-B2C3-4BA2-94AD-DC8F5157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3B7459-F25E-45E4-BC93-392EA337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87327-C197-4F67-9EE3-9799E89BD070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746599459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881E7-1841-49B3-95ED-F8A96177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48BE11-FAA8-45D7-87BE-08ED59C3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162572-B1AA-498B-A1A0-0FCA518B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818E66-0A5C-470A-9DC0-B5AB196A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FFFE0-9DAA-4D10-9132-B5BE775CBD8D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816502269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32B977-DAD3-474C-AE1B-91A47931B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03A52EC-8BE3-4DF4-BD03-0E008DF9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207257-F0BF-4F77-A3B8-62E194B2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A832F-E2C4-4EC9-BEF8-1CF14240F186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21238947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EB7FFE-B2F0-452B-B0D7-39A5B90C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0AAB85-33C1-44A9-A445-885A98E35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97CDEA-A19E-4A94-B579-487A88821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FC360F-3780-4B8D-824D-11FA9335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CBE23D-EAFA-483B-92CE-AFE8794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289529-5F05-4FD6-B246-D609E3F9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BDB5B-5B12-429E-8499-13AFB118647D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80436399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3436E-3012-4832-91E0-B70F3D06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80E9FED-CE95-4A9F-83A8-487C14C57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9A9E51-9D73-41E3-9CB0-94EE17479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DFDAA8-D44E-426C-A49F-ED12740B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860309-E644-44FA-91AC-A69B025FC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333AD7-BAFA-4C4C-89EB-F08B7003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53915-DFDF-44CE-9044-A16CF2DFE595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792831794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683B60-636C-4B18-A161-30DE51D46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99B31A-2A6A-429D-BA19-BAB23B95C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cs-CZ"/>
              <a:t>Klepnutím lze upravit styly předlohy textu</a:t>
            </a:r>
          </a:p>
          <a:p>
            <a:pPr lvl="1"/>
            <a:r>
              <a:rPr lang="sk-SK" altLang="cs-CZ"/>
              <a:t>Druhá úroveň</a:t>
            </a:r>
          </a:p>
          <a:p>
            <a:pPr lvl="2"/>
            <a:r>
              <a:rPr lang="sk-SK" altLang="cs-CZ"/>
              <a:t>Třetí úroveň</a:t>
            </a:r>
          </a:p>
          <a:p>
            <a:pPr lvl="3"/>
            <a:r>
              <a:rPr lang="sk-SK" altLang="cs-CZ"/>
              <a:t>Čtvrtá úroveň</a:t>
            </a:r>
          </a:p>
          <a:p>
            <a:pPr lvl="4"/>
            <a:r>
              <a:rPr lang="sk-SK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C479C40-13EE-41B8-B7EC-F3C6F88E30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k-SK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F23A6D-E59D-417B-BFEB-2AD0A8F11A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973E6E-6DE7-4221-BB87-F63E817626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09AC4A-292F-4004-A5C7-A985BF0300CE}" type="slidenum">
              <a:rPr lang="sk-SK" altLang="cs-CZ"/>
              <a:pPr/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B45AA254-1896-497E-ABAC-5832552FAC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613078"/>
              </p:ext>
            </p:extLst>
          </p:nvPr>
        </p:nvGraphicFramePr>
        <p:xfrm>
          <a:off x="0" y="0"/>
          <a:ext cx="9142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497629" imgH="3374253" progId="PowerPoint.Slide.8">
                  <p:embed/>
                </p:oleObj>
              </mc:Choice>
              <mc:Fallback>
                <p:oleObj name="Slide" r:id="rId2" imgW="4497629" imgH="3374253" progId="PowerPoint.Slide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2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E12BEFB-D71C-48EF-B576-8E6760ADF209}"/>
              </a:ext>
            </a:extLst>
          </p:cNvPr>
          <p:cNvSpPr txBox="1"/>
          <p:nvPr/>
        </p:nvSpPr>
        <p:spPr>
          <a:xfrm>
            <a:off x="999241" y="791852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Příčné vlnění:</a:t>
            </a:r>
          </a:p>
        </p:txBody>
      </p:sp>
      <p:pic>
        <p:nvPicPr>
          <p:cNvPr id="3" name="Slinky – Příčné vlnění">
            <a:hlinkClick r:id="" action="ppaction://media"/>
            <a:extLst>
              <a:ext uri="{FF2B5EF4-FFF2-40B4-BE49-F238E27FC236}">
                <a16:creationId xmlns:a16="http://schemas.microsoft.com/office/drawing/2014/main" id="{B9809A21-C4A5-4278-8DE2-43DB5AEB8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625" y="1600200"/>
            <a:ext cx="6507163" cy="36576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EC09C0-A787-4803-8756-99DB04B2FA21}"/>
              </a:ext>
            </a:extLst>
          </p:cNvPr>
          <p:cNvSpPr txBox="1"/>
          <p:nvPr/>
        </p:nvSpPr>
        <p:spPr>
          <a:xfrm>
            <a:off x="999241" y="6014301"/>
            <a:ext cx="511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Příkladem je šíření vln po vodní hladině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E12BEFB-D71C-48EF-B576-8E6760ADF209}"/>
              </a:ext>
            </a:extLst>
          </p:cNvPr>
          <p:cNvSpPr txBox="1"/>
          <p:nvPr/>
        </p:nvSpPr>
        <p:spPr>
          <a:xfrm>
            <a:off x="999241" y="791852"/>
            <a:ext cx="210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Podélné vlnění:</a:t>
            </a:r>
          </a:p>
        </p:txBody>
      </p:sp>
      <p:pic>
        <p:nvPicPr>
          <p:cNvPr id="4" name="Slinky – Podélné vlnění">
            <a:hlinkClick r:id="" action="ppaction://media"/>
            <a:extLst>
              <a:ext uri="{FF2B5EF4-FFF2-40B4-BE49-F238E27FC236}">
                <a16:creationId xmlns:a16="http://schemas.microsoft.com/office/drawing/2014/main" id="{64B60C49-3B24-45B7-8413-1950E2427F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625" y="1600200"/>
            <a:ext cx="6507163" cy="36576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D175C99-B37E-4218-B78F-E6C44E81DB79}"/>
              </a:ext>
            </a:extLst>
          </p:cNvPr>
          <p:cNvSpPr txBox="1"/>
          <p:nvPr/>
        </p:nvSpPr>
        <p:spPr>
          <a:xfrm flipH="1">
            <a:off x="1044960" y="6062850"/>
            <a:ext cx="642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Příkladem je šíření zvuku (například vzduchem) </a:t>
            </a:r>
          </a:p>
        </p:txBody>
      </p:sp>
    </p:spTree>
    <p:extLst>
      <p:ext uri="{BB962C8B-B14F-4D97-AF65-F5344CB8AC3E}">
        <p14:creationId xmlns:p14="http://schemas.microsoft.com/office/powerpoint/2010/main" val="35678541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E12BEFB-D71C-48EF-B576-8E6760ADF209}"/>
              </a:ext>
            </a:extLst>
          </p:cNvPr>
          <p:cNvSpPr txBox="1"/>
          <p:nvPr/>
        </p:nvSpPr>
        <p:spPr>
          <a:xfrm>
            <a:off x="999241" y="791852"/>
            <a:ext cx="196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Stojaté vlnění: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3EC09C0-A787-4803-8756-99DB04B2FA21}"/>
              </a:ext>
            </a:extLst>
          </p:cNvPr>
          <p:cNvSpPr txBox="1"/>
          <p:nvPr/>
        </p:nvSpPr>
        <p:spPr>
          <a:xfrm>
            <a:off x="999241" y="6014301"/>
            <a:ext cx="4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Příkladem je kmitání struny (u kytary).</a:t>
            </a:r>
          </a:p>
        </p:txBody>
      </p:sp>
      <p:pic>
        <p:nvPicPr>
          <p:cNvPr id="5" name="Stojaté vlnění">
            <a:hlinkClick r:id="" action="ppaction://media"/>
            <a:extLst>
              <a:ext uri="{FF2B5EF4-FFF2-40B4-BE49-F238E27FC236}">
                <a16:creationId xmlns:a16="http://schemas.microsoft.com/office/drawing/2014/main" id="{DB4E37DA-E232-4290-AC61-63DFA0E0F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700" y="1536569"/>
            <a:ext cx="6913593" cy="384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657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1880C6D-7625-49FC-9F3A-AF19D89C1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912" y="895826"/>
            <a:ext cx="8351869" cy="547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sk-SK" altLang="cs-CZ" sz="2800" dirty="0"/>
              <a:t>Vlastnosti </a:t>
            </a:r>
            <a:r>
              <a:rPr lang="sk-SK" altLang="cs-CZ" sz="2800" dirty="0" err="1"/>
              <a:t>vlnění</a:t>
            </a:r>
            <a:r>
              <a:rPr lang="sk-SK" altLang="cs-CZ" sz="2800" dirty="0"/>
              <a:t>:</a:t>
            </a:r>
          </a:p>
          <a:p>
            <a:pPr>
              <a:spcAft>
                <a:spcPct val="15000"/>
              </a:spcAft>
            </a:pPr>
            <a:r>
              <a:rPr lang="sk-SK" altLang="cs-CZ" sz="2800" dirty="0" err="1"/>
              <a:t>Vlnění</a:t>
            </a:r>
            <a:r>
              <a:rPr lang="sk-SK" altLang="cs-CZ" sz="2800" dirty="0"/>
              <a:t> vzniká </a:t>
            </a:r>
            <a:r>
              <a:rPr lang="sk-SK" altLang="cs-CZ" sz="2800" dirty="0" err="1"/>
              <a:t>šířením</a:t>
            </a:r>
            <a:r>
              <a:rPr lang="sk-SK" altLang="cs-CZ" sz="2800" dirty="0"/>
              <a:t> kmitavého pohybu v </a:t>
            </a:r>
            <a:r>
              <a:rPr lang="sk-SK" altLang="cs-CZ" sz="2800" dirty="0" err="1"/>
              <a:t>prostředí</a:t>
            </a:r>
            <a:r>
              <a:rPr lang="sk-SK" altLang="cs-CZ" sz="2800" dirty="0"/>
              <a:t>.</a:t>
            </a:r>
          </a:p>
          <a:p>
            <a:pPr>
              <a:spcAft>
                <a:spcPct val="15000"/>
              </a:spcAft>
            </a:pPr>
            <a:r>
              <a:rPr lang="sk-SK" altLang="cs-CZ" sz="2800" dirty="0" err="1"/>
              <a:t>Vlnění</a:t>
            </a:r>
            <a:r>
              <a:rPr lang="sk-SK" altLang="cs-CZ" sz="2800" dirty="0"/>
              <a:t> </a:t>
            </a:r>
            <a:r>
              <a:rPr lang="sk-SK" altLang="cs-CZ" sz="2800" dirty="0" err="1"/>
              <a:t>se</a:t>
            </a:r>
            <a:r>
              <a:rPr lang="sk-SK" altLang="cs-CZ" sz="2800" dirty="0"/>
              <a:t> </a:t>
            </a:r>
            <a:r>
              <a:rPr lang="sk-SK" altLang="cs-CZ" sz="2800" dirty="0" err="1"/>
              <a:t>šíří</a:t>
            </a:r>
            <a:r>
              <a:rPr lang="sk-SK" altLang="cs-CZ" sz="2800" dirty="0"/>
              <a:t> </a:t>
            </a:r>
            <a:r>
              <a:rPr lang="sk-SK" altLang="cs-CZ" sz="2800" dirty="0" err="1"/>
              <a:t>pouze</a:t>
            </a:r>
            <a:r>
              <a:rPr lang="sk-SK" altLang="cs-CZ" sz="2800" dirty="0"/>
              <a:t> v </a:t>
            </a:r>
            <a:r>
              <a:rPr lang="sk-SK" altLang="cs-CZ" sz="2800" dirty="0" err="1"/>
              <a:t>látkách</a:t>
            </a:r>
            <a:r>
              <a:rPr lang="sk-SK" altLang="cs-CZ" sz="2800" dirty="0"/>
              <a:t>, </a:t>
            </a:r>
            <a:r>
              <a:rPr lang="sk-SK" altLang="cs-CZ" sz="2800" dirty="0" err="1"/>
              <a:t>jejichž</a:t>
            </a:r>
            <a:r>
              <a:rPr lang="sk-SK" altLang="cs-CZ" sz="2800" dirty="0"/>
              <a:t> </a:t>
            </a:r>
            <a:r>
              <a:rPr lang="sk-SK" altLang="cs-CZ" sz="2800" dirty="0" err="1"/>
              <a:t>částice</a:t>
            </a:r>
            <a:r>
              <a:rPr lang="sk-SK" altLang="cs-CZ" sz="2800" dirty="0"/>
              <a:t> </a:t>
            </a:r>
            <a:r>
              <a:rPr lang="sk-SK" altLang="cs-CZ" sz="2800" dirty="0" err="1"/>
              <a:t>jsou</a:t>
            </a:r>
            <a:r>
              <a:rPr lang="sk-SK" altLang="cs-CZ" sz="2800" dirty="0"/>
              <a:t> k </a:t>
            </a:r>
            <a:r>
              <a:rPr lang="sk-SK" altLang="cs-CZ" sz="2800" dirty="0" err="1"/>
              <a:t>sobě</a:t>
            </a:r>
            <a:r>
              <a:rPr lang="sk-SK" altLang="cs-CZ" sz="2800" dirty="0"/>
              <a:t> </a:t>
            </a:r>
            <a:r>
              <a:rPr lang="sk-SK" altLang="cs-CZ" sz="2800" dirty="0" err="1"/>
              <a:t>vázány</a:t>
            </a:r>
            <a:r>
              <a:rPr lang="sk-SK" altLang="cs-CZ" sz="2800" dirty="0"/>
              <a:t> – </a:t>
            </a:r>
            <a:r>
              <a:rPr lang="sk-SK" altLang="cs-CZ" sz="2800" dirty="0" err="1"/>
              <a:t>vzájemně</a:t>
            </a:r>
            <a:r>
              <a:rPr lang="sk-SK" altLang="cs-CZ" sz="2800" dirty="0"/>
              <a:t> </a:t>
            </a:r>
            <a:r>
              <a:rPr lang="sk-SK" altLang="cs-CZ" sz="2800" dirty="0" err="1"/>
              <a:t>ovlivňují</a:t>
            </a:r>
            <a:r>
              <a:rPr lang="sk-SK" altLang="cs-CZ" sz="2800" dirty="0"/>
              <a:t> </a:t>
            </a:r>
            <a:r>
              <a:rPr lang="sk-SK" altLang="cs-CZ" sz="2800" dirty="0" err="1"/>
              <a:t>svou</a:t>
            </a:r>
            <a:r>
              <a:rPr lang="sk-SK" altLang="cs-CZ" sz="2800" dirty="0"/>
              <a:t> polohu.</a:t>
            </a:r>
          </a:p>
          <a:p>
            <a:pPr>
              <a:spcAft>
                <a:spcPct val="15000"/>
              </a:spcAft>
            </a:pPr>
            <a:endParaRPr lang="sk-SK" altLang="cs-CZ" sz="2800" dirty="0"/>
          </a:p>
          <a:p>
            <a:pPr>
              <a:spcAft>
                <a:spcPct val="15000"/>
              </a:spcAft>
            </a:pPr>
            <a:r>
              <a:rPr lang="sk-SK" altLang="cs-CZ" sz="2800" dirty="0" err="1"/>
              <a:t>Vlnění</a:t>
            </a:r>
            <a:r>
              <a:rPr lang="sk-SK" altLang="cs-CZ" sz="2800" dirty="0"/>
              <a:t> </a:t>
            </a:r>
            <a:r>
              <a:rPr lang="sk-SK" altLang="cs-CZ" sz="2800" dirty="0" err="1"/>
              <a:t>rozeznáváme</a:t>
            </a:r>
            <a:r>
              <a:rPr lang="sk-SK" altLang="cs-CZ" sz="2800" dirty="0"/>
              <a:t>: </a:t>
            </a:r>
          </a:p>
          <a:p>
            <a:pPr>
              <a:spcAft>
                <a:spcPct val="15000"/>
              </a:spcAft>
            </a:pPr>
            <a:r>
              <a:rPr lang="sk-SK" altLang="cs-CZ" sz="2800" dirty="0"/>
              <a:t>- </a:t>
            </a:r>
            <a:r>
              <a:rPr lang="sk-SK" altLang="cs-CZ" sz="2800" dirty="0" err="1"/>
              <a:t>příčné</a:t>
            </a:r>
            <a:r>
              <a:rPr lang="sk-SK" altLang="cs-CZ" sz="2800" dirty="0"/>
              <a:t> (kmitavý pohyb je kolmý na </a:t>
            </a:r>
            <a:r>
              <a:rPr lang="sk-SK" altLang="cs-CZ" sz="2800" dirty="0" err="1"/>
              <a:t>směr</a:t>
            </a:r>
            <a:r>
              <a:rPr lang="sk-SK" altLang="cs-CZ" sz="2800" dirty="0"/>
              <a:t> </a:t>
            </a:r>
            <a:r>
              <a:rPr lang="sk-SK" altLang="cs-CZ" sz="2800" dirty="0" err="1"/>
              <a:t>šíření</a:t>
            </a:r>
            <a:r>
              <a:rPr lang="sk-SK" altLang="cs-CZ" sz="2800" dirty="0"/>
              <a:t>)</a:t>
            </a:r>
          </a:p>
          <a:p>
            <a:pPr marL="457200" indent="-457200">
              <a:spcAft>
                <a:spcPct val="15000"/>
              </a:spcAft>
              <a:buFontTx/>
              <a:buChar char="-"/>
            </a:pPr>
            <a:r>
              <a:rPr lang="sk-SK" altLang="cs-CZ" sz="2800" dirty="0" err="1"/>
              <a:t>podélné</a:t>
            </a:r>
            <a:r>
              <a:rPr lang="sk-SK" altLang="cs-CZ" sz="2800" dirty="0"/>
              <a:t> (kmitavý pohyb je </a:t>
            </a:r>
            <a:r>
              <a:rPr lang="sk-SK" altLang="cs-CZ" sz="2800" dirty="0" err="1"/>
              <a:t>shodný</a:t>
            </a:r>
            <a:r>
              <a:rPr lang="sk-SK" altLang="cs-CZ" sz="2800" dirty="0"/>
              <a:t> </a:t>
            </a:r>
            <a:r>
              <a:rPr lang="sk-SK" altLang="cs-CZ" sz="2800" dirty="0" err="1"/>
              <a:t>se</a:t>
            </a:r>
            <a:r>
              <a:rPr lang="sk-SK" altLang="cs-CZ" sz="2800" dirty="0"/>
              <a:t> </a:t>
            </a:r>
            <a:r>
              <a:rPr lang="sk-SK" altLang="cs-CZ" sz="2800" dirty="0" err="1"/>
              <a:t>směrem</a:t>
            </a:r>
            <a:r>
              <a:rPr lang="sk-SK" altLang="cs-CZ" sz="2800" dirty="0"/>
              <a:t> </a:t>
            </a:r>
            <a:r>
              <a:rPr lang="sk-SK" altLang="cs-CZ" sz="2800" dirty="0" err="1"/>
              <a:t>šíření</a:t>
            </a:r>
            <a:r>
              <a:rPr lang="sk-SK" altLang="cs-CZ" sz="2800" dirty="0"/>
              <a:t>. </a:t>
            </a:r>
          </a:p>
          <a:p>
            <a:pPr marL="457200" indent="-457200">
              <a:spcAft>
                <a:spcPct val="15000"/>
              </a:spcAft>
              <a:buFontTx/>
              <a:buChar char="-"/>
            </a:pPr>
            <a:r>
              <a:rPr lang="sk-SK" altLang="cs-CZ" sz="2800" dirty="0"/>
              <a:t>postupné – výchylky </a:t>
            </a:r>
            <a:r>
              <a:rPr lang="sk-SK" altLang="cs-CZ" sz="2800" dirty="0" err="1"/>
              <a:t>postupují</a:t>
            </a:r>
            <a:r>
              <a:rPr lang="sk-SK" altLang="cs-CZ" sz="2800" dirty="0"/>
              <a:t> </a:t>
            </a:r>
            <a:r>
              <a:rPr lang="sk-SK" altLang="cs-CZ" sz="2800" dirty="0" err="1"/>
              <a:t>vpřed</a:t>
            </a:r>
            <a:endParaRPr lang="sk-SK" altLang="cs-CZ" sz="2800" dirty="0"/>
          </a:p>
          <a:p>
            <a:pPr marL="457200" indent="-457200">
              <a:spcAft>
                <a:spcPct val="15000"/>
              </a:spcAft>
              <a:buFontTx/>
              <a:buChar char="-"/>
            </a:pPr>
            <a:r>
              <a:rPr lang="sk-SK" altLang="cs-CZ" sz="2800" dirty="0"/>
              <a:t>stojaté – výchylky </a:t>
            </a:r>
            <a:r>
              <a:rPr lang="sk-SK" altLang="cs-CZ" sz="2800" dirty="0" err="1"/>
              <a:t>zůstávají</a:t>
            </a:r>
            <a:r>
              <a:rPr lang="sk-SK" altLang="cs-CZ" sz="2800" dirty="0"/>
              <a:t> na </a:t>
            </a:r>
            <a:r>
              <a:rPr lang="sk-SK" altLang="cs-CZ" sz="2800" dirty="0" err="1"/>
              <a:t>místě</a:t>
            </a:r>
            <a:endParaRPr lang="sk-SK" altLang="cs-CZ" sz="2800" dirty="0"/>
          </a:p>
          <a:p>
            <a:endParaRPr lang="sk-SK" altLang="cs-CZ" sz="3200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1AFDB2-0914-44FC-BFC9-B5BEBB237B54}"/>
              </a:ext>
            </a:extLst>
          </p:cNvPr>
          <p:cNvSpPr txBox="1"/>
          <p:nvPr/>
        </p:nvSpPr>
        <p:spPr>
          <a:xfrm>
            <a:off x="838986" y="313035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Zapiš si do sešitu: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00C7C1F-E55D-4DD0-B72F-987B4DA0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943611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Office PowerPoint</Application>
  <PresentationFormat>Předvádění na obrazovce (4:3)</PresentationFormat>
  <Paragraphs>16</Paragraphs>
  <Slides>6</Slides>
  <Notes>0</Notes>
  <HiddenSlides>0</HiddenSlides>
  <MMClips>3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Times New Roman</vt:lpstr>
      <vt:lpstr>Default Design</vt:lpstr>
      <vt:lpstr>Slide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Kmitavý pohyb</dc:title>
  <dc:subject>fyzika</dc:subject>
  <dc:creator>Jozef Beňuška</dc:creator>
  <cp:lastModifiedBy>Vrba Jaroslav</cp:lastModifiedBy>
  <cp:revision>134</cp:revision>
  <dcterms:created xsi:type="dcterms:W3CDTF">1998-11-12T06:17:48Z</dcterms:created>
  <dcterms:modified xsi:type="dcterms:W3CDTF">2021-05-10T08:37:02Z</dcterms:modified>
</cp:coreProperties>
</file>