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9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8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6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9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E34C05-5049-4C4D-BD07-169906C07A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CFBD-3D59-4661-BBA8-0C69A3F5D9D3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754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78FF7-7382-42A7-9D69-E5C8949BA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Semenné 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4C8ACE-3CC2-4DE2-ACD3-6BEB37A37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Rostliny rozmnožující se pomocí semen</a:t>
            </a:r>
          </a:p>
        </p:txBody>
      </p:sp>
    </p:spTree>
    <p:extLst>
      <p:ext uri="{BB962C8B-B14F-4D97-AF65-F5344CB8AC3E}">
        <p14:creationId xmlns:p14="http://schemas.microsoft.com/office/powerpoint/2010/main" val="19881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89EBE-D8AC-4CCD-9683-F4821EC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semenných rostlin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2A7097-6CE4-4968-B597-F3449D14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8156" y="1692279"/>
            <a:ext cx="3896467" cy="713818"/>
          </a:xfrm>
        </p:spPr>
        <p:txBody>
          <a:bodyPr/>
          <a:lstStyle/>
          <a:p>
            <a:r>
              <a:rPr lang="cs-CZ" dirty="0"/>
              <a:t>nahosemenné</a:t>
            </a:r>
          </a:p>
        </p:txBody>
      </p:sp>
      <p:pic>
        <p:nvPicPr>
          <p:cNvPr id="8" name="Zástupný obsah 7" descr="Obsah obrázku stůl, ovoce, dřevěné&#10;&#10;Popis byl vytvořen automaticky">
            <a:extLst>
              <a:ext uri="{FF2B5EF4-FFF2-40B4-BE49-F238E27FC236}">
                <a16:creationId xmlns:a16="http://schemas.microsoft.com/office/drawing/2014/main" id="{056105AC-CF6B-49DF-BF63-1F65CE396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8" y="2528832"/>
            <a:ext cx="4521144" cy="301617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D46B99-AE27-44A5-9561-08AC27F2D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080" y="1568496"/>
            <a:ext cx="3899798" cy="713818"/>
          </a:xfrm>
        </p:spPr>
        <p:txBody>
          <a:bodyPr/>
          <a:lstStyle/>
          <a:p>
            <a:r>
              <a:rPr lang="cs-CZ" dirty="0"/>
              <a:t>krytosemenné</a:t>
            </a:r>
          </a:p>
        </p:txBody>
      </p:sp>
      <p:pic>
        <p:nvPicPr>
          <p:cNvPr id="10" name="Zástupný obsah 9" descr="Obsah obrázku krájené&#10;&#10;Popis byl vytvořen automaticky">
            <a:extLst>
              <a:ext uri="{FF2B5EF4-FFF2-40B4-BE49-F238E27FC236}">
                <a16:creationId xmlns:a16="http://schemas.microsoft.com/office/drawing/2014/main" id="{14EECDB1-45FA-4413-B790-ED4C932BCE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22" y="2528832"/>
            <a:ext cx="5158566" cy="2620224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F3A1B9-8071-439E-AD9C-426E01FF65D8}"/>
              </a:ext>
            </a:extLst>
          </p:cNvPr>
          <p:cNvSpPr txBox="1"/>
          <p:nvPr/>
        </p:nvSpPr>
        <p:spPr>
          <a:xfrm flipH="1">
            <a:off x="1241896" y="5918452"/>
            <a:ext cx="425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Semena nemají ukryta v plodech, ale nejčastěji v šišticích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5CCC39-E9F8-4A0C-8647-9DD218F474E3}"/>
              </a:ext>
            </a:extLst>
          </p:cNvPr>
          <p:cNvSpPr txBox="1"/>
          <p:nvPr/>
        </p:nvSpPr>
        <p:spPr>
          <a:xfrm>
            <a:off x="6429080" y="554720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Mají semena ukrytá v plodech</a:t>
            </a:r>
          </a:p>
        </p:txBody>
      </p:sp>
    </p:spTree>
    <p:extLst>
      <p:ext uri="{BB962C8B-B14F-4D97-AF65-F5344CB8AC3E}">
        <p14:creationId xmlns:p14="http://schemas.microsoft.com/office/powerpoint/2010/main" val="39240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6C2A2-1052-42F4-9824-B6B08FC1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Nahosemenné rostliny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D76517-67F8-4E64-89D3-97B8AF00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8386" y="1591408"/>
            <a:ext cx="2027351" cy="713818"/>
          </a:xfrm>
        </p:spPr>
        <p:txBody>
          <a:bodyPr/>
          <a:lstStyle/>
          <a:p>
            <a:r>
              <a:rPr lang="cs-CZ" dirty="0"/>
              <a:t>Jehličnany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8F15D6-BCB3-4937-8C9B-9EAD2F212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9616" y="1691083"/>
            <a:ext cx="1930611" cy="713818"/>
          </a:xfrm>
        </p:spPr>
        <p:txBody>
          <a:bodyPr/>
          <a:lstStyle/>
          <a:p>
            <a:r>
              <a:rPr lang="cs-CZ" dirty="0"/>
              <a:t>Cykasy</a:t>
            </a:r>
          </a:p>
        </p:txBody>
      </p:sp>
      <p:pic>
        <p:nvPicPr>
          <p:cNvPr id="16" name="Zástupný obsah 15" descr="Obsah obrázku rostlina, strom, list&#10;&#10;Popis byl vytvořen automaticky">
            <a:extLst>
              <a:ext uri="{FF2B5EF4-FFF2-40B4-BE49-F238E27FC236}">
                <a16:creationId xmlns:a16="http://schemas.microsoft.com/office/drawing/2014/main" id="{A2D19B3F-DBFC-4EE3-93B8-F692EE437A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42" y="2625716"/>
            <a:ext cx="2810622" cy="3212139"/>
          </a:xfrm>
        </p:spPr>
      </p:pic>
      <p:pic>
        <p:nvPicPr>
          <p:cNvPr id="20" name="Zástupný obsah 19" descr="Obsah obrázku strom, rostlina, jehličnan, puškvorec&#10;&#10;Popis byl vytvořen automaticky">
            <a:extLst>
              <a:ext uri="{FF2B5EF4-FFF2-40B4-BE49-F238E27FC236}">
                <a16:creationId xmlns:a16="http://schemas.microsoft.com/office/drawing/2014/main" id="{BAD381DE-0B0A-4ADD-9CE3-077E8C01F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8" y="2601224"/>
            <a:ext cx="2221452" cy="3236632"/>
          </a:xfrm>
        </p:spPr>
      </p:pic>
      <p:pic>
        <p:nvPicPr>
          <p:cNvPr id="22" name="Obrázek 21" descr="Obsah obrázku rostlina, strom, ovoce, meruňka&#10;&#10;Popis byl vytvořen automaticky">
            <a:extLst>
              <a:ext uri="{FF2B5EF4-FFF2-40B4-BE49-F238E27FC236}">
                <a16:creationId xmlns:a16="http://schemas.microsoft.com/office/drawing/2014/main" id="{165A5C14-335C-4732-A504-69407519C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67" y="2601224"/>
            <a:ext cx="3711755" cy="2470004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32B148BE-FEBA-43D9-898A-DF4344029141}"/>
              </a:ext>
            </a:extLst>
          </p:cNvPr>
          <p:cNvSpPr txBox="1"/>
          <p:nvPr/>
        </p:nvSpPr>
        <p:spPr>
          <a:xfrm flipH="1">
            <a:off x="7803979" y="2047992"/>
            <a:ext cx="141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Jinany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C29E93D-C130-4E2A-9E32-94E89C03C8B0}"/>
              </a:ext>
            </a:extLst>
          </p:cNvPr>
          <p:cNvSpPr txBox="1"/>
          <p:nvPr/>
        </p:nvSpPr>
        <p:spPr>
          <a:xfrm flipH="1">
            <a:off x="3533636" y="6306532"/>
            <a:ext cx="535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Patří k nejstarším rostlinám na Zemi </a:t>
            </a:r>
          </a:p>
        </p:txBody>
      </p:sp>
    </p:spTree>
    <p:extLst>
      <p:ext uri="{BB962C8B-B14F-4D97-AF65-F5344CB8AC3E}">
        <p14:creationId xmlns:p14="http://schemas.microsoft.com/office/powerpoint/2010/main" val="4130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DAA875-4831-4911-AC76-0896E5DC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Nahosemenné rostliny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CED585-912B-4781-9317-085BDAB60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7654" y="2052116"/>
            <a:ext cx="338100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semena jsou v šišticích, semena nejsou uložena v plodech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šištice – samčí – produkují pyl           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samičí – obsahují holá vajíčka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semen má křidélka – roznos větrem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list, rostlina&#10;&#10;Popis byl vytvořen automaticky">
            <a:extLst>
              <a:ext uri="{FF2B5EF4-FFF2-40B4-BE49-F238E27FC236}">
                <a16:creationId xmlns:a16="http://schemas.microsoft.com/office/drawing/2014/main" id="{CEBFC1D5-F769-4793-9100-D6094D208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53" y="1917367"/>
            <a:ext cx="5303975" cy="3023265"/>
          </a:xfrm>
          <a:prstGeom prst="rect">
            <a:avLst/>
          </a:prstGeom>
          <a:ln w="12700"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058A65-2EE3-492E-AF52-471FC711FE2B}"/>
              </a:ext>
            </a:extLst>
          </p:cNvPr>
          <p:cNvSpPr txBox="1"/>
          <p:nvPr/>
        </p:nvSpPr>
        <p:spPr>
          <a:xfrm flipH="1">
            <a:off x="5901769" y="2305455"/>
            <a:ext cx="184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Samčí šištice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A19FD8-37A9-41E6-AE17-DCF8820D5FD3}"/>
              </a:ext>
            </a:extLst>
          </p:cNvPr>
          <p:cNvSpPr txBox="1"/>
          <p:nvPr/>
        </p:nvSpPr>
        <p:spPr>
          <a:xfrm flipH="1">
            <a:off x="7313784" y="5156462"/>
            <a:ext cx="15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samičí šištice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24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6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28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30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68934D-F763-4211-8264-EC667B58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CYKASY</a:t>
            </a:r>
          </a:p>
        </p:txBody>
      </p:sp>
      <p:pic>
        <p:nvPicPr>
          <p:cNvPr id="6" name="Zástupný obsah 5" descr="Obsah obrázku rostlina, strom, dlaň&#10;&#10;Popis byl vytvořen automaticky">
            <a:extLst>
              <a:ext uri="{FF2B5EF4-FFF2-40B4-BE49-F238E27FC236}">
                <a16:creationId xmlns:a16="http://schemas.microsoft.com/office/drawing/2014/main" id="{1423A0DA-144E-46F1-829F-4CF9060D7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r="14165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5" name="Rectangle 34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86FFE9-FE8E-441E-B281-E0919F901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6982" y="2200275"/>
            <a:ext cx="3615858" cy="384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staré rostliny z období prvohor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vzhledem připomínají palmy a kapradiny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18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28">
            <a:extLst>
              <a:ext uri="{FF2B5EF4-FFF2-40B4-BE49-F238E27FC236}">
                <a16:creationId xmlns:a16="http://schemas.microsoft.com/office/drawing/2014/main" id="{5C20B5AE-2DF3-4293-AD4D-C11AD233A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0">
            <a:extLst>
              <a:ext uri="{FF2B5EF4-FFF2-40B4-BE49-F238E27FC236}">
                <a16:creationId xmlns:a16="http://schemas.microsoft.com/office/drawing/2014/main" id="{300F2A8D-0033-418D-871B-CD795773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C6EEF6DB-B22A-4752-AB3B-7D18C7B0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34">
            <a:extLst>
              <a:ext uri="{FF2B5EF4-FFF2-40B4-BE49-F238E27FC236}">
                <a16:creationId xmlns:a16="http://schemas.microsoft.com/office/drawing/2014/main" id="{95F478F0-A936-4A06-87B1-1673DAA3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1A17DFA8-DCB0-4F81-8ACD-2EF401B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4C92049A-F832-48F5-B41A-162E03B40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253931-40A8-41FD-AC54-3E281BD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CYKASY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0FD49B-FE36-43AA-94A9-BA4A64B28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5490" y="2052116"/>
            <a:ext cx="3503172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en-US" sz="2000" dirty="0" err="1"/>
              <a:t>mají</a:t>
            </a:r>
            <a:r>
              <a:rPr lang="en-US" sz="2000" dirty="0"/>
              <a:t> </a:t>
            </a:r>
            <a:r>
              <a:rPr lang="en-US" sz="2000" dirty="0" err="1"/>
              <a:t>zpeřené</a:t>
            </a:r>
            <a:r>
              <a:rPr lang="en-US" sz="2000" dirty="0"/>
              <a:t> </a:t>
            </a:r>
            <a:r>
              <a:rPr lang="en-US" sz="2000" dirty="0" err="1"/>
              <a:t>listy</a:t>
            </a:r>
            <a:r>
              <a:rPr lang="en-US" sz="2000" dirty="0"/>
              <a:t>, </a:t>
            </a:r>
            <a:r>
              <a:rPr lang="en-US" sz="2000" dirty="0" err="1"/>
              <a:t>dřevnatý</a:t>
            </a:r>
            <a:r>
              <a:rPr lang="en-US" sz="2000" dirty="0"/>
              <a:t> </a:t>
            </a:r>
            <a:r>
              <a:rPr lang="en-US" sz="2000" dirty="0" err="1"/>
              <a:t>kmen</a:t>
            </a:r>
            <a:r>
              <a:rPr lang="en-US" sz="2000" dirty="0"/>
              <a:t> a </a:t>
            </a: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šištice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rostou</a:t>
            </a:r>
            <a:r>
              <a:rPr lang="en-US" sz="2000" dirty="0"/>
              <a:t> v </a:t>
            </a:r>
            <a:r>
              <a:rPr lang="en-US" sz="2000" dirty="0" err="1"/>
              <a:t>tropických</a:t>
            </a:r>
            <a:r>
              <a:rPr lang="en-US" sz="2000" dirty="0"/>
              <a:t> </a:t>
            </a:r>
            <a:r>
              <a:rPr lang="en-US" sz="2000" dirty="0" err="1"/>
              <a:t>oblastech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dvoudomá rostlina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Zástupný obsah 5" descr="Obsah obrázku text, strom, rostlina, jehličnan&#10;&#10;Popis byl vytvořen automaticky">
            <a:extLst>
              <a:ext uri="{FF2B5EF4-FFF2-40B4-BE49-F238E27FC236}">
                <a16:creationId xmlns:a16="http://schemas.microsoft.com/office/drawing/2014/main" id="{94B8547C-6CA5-4CAA-B232-1FA0865FA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r="-3" b="11601"/>
          <a:stretch/>
        </p:blipFill>
        <p:spPr>
          <a:xfrm>
            <a:off x="5436752" y="10"/>
            <a:ext cx="5948167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 descr="Obsah obrázku rostlina, strom, dlaň&#10;&#10;Popis byl vytvořen automaticky">
            <a:extLst>
              <a:ext uri="{FF2B5EF4-FFF2-40B4-BE49-F238E27FC236}">
                <a16:creationId xmlns:a16="http://schemas.microsoft.com/office/drawing/2014/main" id="{5112F928-C30F-4F12-87F7-B7A69D4C19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" r="-3" b="19093"/>
          <a:stretch/>
        </p:blipFill>
        <p:spPr>
          <a:xfrm>
            <a:off x="5436753" y="3425635"/>
            <a:ext cx="594816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6" name="Rectangle 40">
            <a:extLst>
              <a:ext uri="{FF2B5EF4-FFF2-40B4-BE49-F238E27FC236}">
                <a16:creationId xmlns:a16="http://schemas.microsoft.com/office/drawing/2014/main" id="{80D2A828-1594-434F-8D9B-E1475EF7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47E59-EDB0-47FA-899B-0621ED11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29343-044F-4737-89E9-3E179034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B9C8E0-18D9-430D-B171-939E0EEEB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6AFA90-1DF2-427D-B002-A09D93A1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5602A8-6E8C-46E5-8FDD-2BC22755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2E129B-3512-41A6-94F1-4B4FEA817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91C00A1-D917-4D03-B713-9881557CE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A3F0C2-72FC-4945-8B22-3BE47B397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10D66C-3847-4B32-B505-01B23358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6249EA-1E4A-4843-A9CA-844C26E6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JINANY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F4EB7E-D999-4BFC-8AB9-45ECC93A6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3637" y="1387402"/>
            <a:ext cx="4348354" cy="4958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rostliny s největším rozvojem v druhohorách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dodnes přežil pouze </a:t>
            </a: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jinan dvoulaločný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opadavé, vějířovité listy rozdělené na 2 části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původ – Čína, k nám dovezen v 18. stol.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léčivá bylina – roztahuje cévy, zlepšuje prokrvení těla, okysličení mozku – paměť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3DB4DB-4F6A-4E8D-B9A3-74E5A845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4647" y="0"/>
            <a:ext cx="5943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rostlina, strom, ovoce, meruňka&#10;&#10;Popis byl vytvořen automaticky">
            <a:extLst>
              <a:ext uri="{FF2B5EF4-FFF2-40B4-BE49-F238E27FC236}">
                <a16:creationId xmlns:a16="http://schemas.microsoft.com/office/drawing/2014/main" id="{7D771684-E38D-4641-94D8-A6B80B8B2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09" y="316486"/>
            <a:ext cx="4435536" cy="2951648"/>
          </a:xfrm>
          <a:prstGeom prst="rect">
            <a:avLst/>
          </a:prstGeom>
          <a:ln w="12700"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1FCBDC-FCD6-46FA-989A-9B749689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232459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strom, rostlina&#10;&#10;Popis byl vytvořen automaticky">
            <a:extLst>
              <a:ext uri="{FF2B5EF4-FFF2-40B4-BE49-F238E27FC236}">
                <a16:creationId xmlns:a16="http://schemas.microsoft.com/office/drawing/2014/main" id="{B2AD0B9B-90BE-4BA7-878C-37C024DF0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67" y="3934648"/>
            <a:ext cx="5305219" cy="2245107"/>
          </a:xfrm>
          <a:prstGeom prst="rect">
            <a:avLst/>
          </a:prstGeom>
          <a:ln w="12700"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66EB2AB-6794-4C3C-A92D-4876AB0BE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3500835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4BD4E6-C736-4064-AF1F-3C5B402E1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161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MS Shell Dlg 2</vt:lpstr>
      <vt:lpstr>Wingdings</vt:lpstr>
      <vt:lpstr>Wingdings 3</vt:lpstr>
      <vt:lpstr>Madison</vt:lpstr>
      <vt:lpstr>Semenné rostliny</vt:lpstr>
      <vt:lpstr>Rozdělení semenných rostlin</vt:lpstr>
      <vt:lpstr>Nahosemenné rostliny</vt:lpstr>
      <vt:lpstr>Nahosemenné rostliny</vt:lpstr>
      <vt:lpstr>CYKASY</vt:lpstr>
      <vt:lpstr>CYKASY</vt:lpstr>
      <vt:lpstr>JINANY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Semenné rostliny</dc:title>
  <dc:creator>Šnircová Monika</dc:creator>
  <cp:lastModifiedBy>Šnircová Monika</cp:lastModifiedBy>
  <cp:revision>4</cp:revision>
  <dcterms:created xsi:type="dcterms:W3CDTF">2021-05-20T19:08:01Z</dcterms:created>
  <dcterms:modified xsi:type="dcterms:W3CDTF">2021-05-20T19:41:05Z</dcterms:modified>
</cp:coreProperties>
</file>