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6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42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61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55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63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73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65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16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91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7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65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47FB0F7-D1B8-49DF-B417-95A6D11BBE82}" type="datetimeFigureOut">
              <a:rPr lang="cs-CZ" smtClean="0"/>
              <a:t>13.05.2021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2AE81E3-B2FC-455D-B6C9-C486802567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1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6EADF-62F1-4D81-B760-F7A808241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Výtrusné rostliny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1F3796-EE73-4CEF-8927-1A1BF8CA04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Kapradiny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26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8464E9-AF68-43DB-BA29-5AAFAF73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66" y="169595"/>
            <a:ext cx="10772775" cy="999329"/>
          </a:xfrm>
        </p:spPr>
        <p:txBody>
          <a:bodyPr/>
          <a:lstStyle/>
          <a:p>
            <a:r>
              <a:rPr lang="cs-CZ" dirty="0"/>
              <a:t>Pokojové kapradiny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8A6ED4-9F10-48AF-8077-B14A10895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693" y="1342884"/>
            <a:ext cx="4663440" cy="723400"/>
          </a:xfrm>
        </p:spPr>
        <p:txBody>
          <a:bodyPr/>
          <a:lstStyle/>
          <a:p>
            <a:r>
              <a:rPr lang="cs-CZ" dirty="0" err="1"/>
              <a:t>Nefrolepis</a:t>
            </a:r>
            <a:endParaRPr lang="cs-CZ" dirty="0"/>
          </a:p>
        </p:txBody>
      </p:sp>
      <p:pic>
        <p:nvPicPr>
          <p:cNvPr id="8" name="Zástupný obsah 7" descr="Obsah obrázku rostlina, list, kapradina&#10;&#10;Popis byl vytvořen automaticky">
            <a:extLst>
              <a:ext uri="{FF2B5EF4-FFF2-40B4-BE49-F238E27FC236}">
                <a16:creationId xmlns:a16="http://schemas.microsoft.com/office/drawing/2014/main" id="{03D37F25-9766-408A-BBE5-9350839FF9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3" y="2406948"/>
            <a:ext cx="5318964" cy="354459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B88ADB-CD3B-4D2D-A0C3-33D37946C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5537" y="1342884"/>
            <a:ext cx="4663440" cy="722376"/>
          </a:xfrm>
        </p:spPr>
        <p:txBody>
          <a:bodyPr/>
          <a:lstStyle/>
          <a:p>
            <a:r>
              <a:rPr lang="cs-CZ" dirty="0"/>
              <a:t>netík</a:t>
            </a:r>
          </a:p>
        </p:txBody>
      </p:sp>
      <p:pic>
        <p:nvPicPr>
          <p:cNvPr id="10" name="Zástupný obsah 9" descr="Obsah obrázku zelená, rostlina, zelenina, brokolice&#10;&#10;Popis byl vytvořen automaticky">
            <a:extLst>
              <a:ext uri="{FF2B5EF4-FFF2-40B4-BE49-F238E27FC236}">
                <a16:creationId xmlns:a16="http://schemas.microsoft.com/office/drawing/2014/main" id="{BFC9888F-DC66-407E-96BB-4510FC98F86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536" y="2239220"/>
            <a:ext cx="4949757" cy="3712318"/>
          </a:xfrm>
        </p:spPr>
      </p:pic>
    </p:spTree>
    <p:extLst>
      <p:ext uri="{BB962C8B-B14F-4D97-AF65-F5344CB8AC3E}">
        <p14:creationId xmlns:p14="http://schemas.microsoft.com/office/powerpoint/2010/main" val="941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7299A-9DD9-4EA1-BA92-26C7BD6E8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Kapradiny</a:t>
            </a:r>
          </a:p>
        </p:txBody>
      </p:sp>
      <p:pic>
        <p:nvPicPr>
          <p:cNvPr id="6" name="Zástupný obsah 5" descr="Obsah obrázku rostlina, list, kapradina, exteriér&#10;&#10;Popis byl vytvořen automaticky">
            <a:extLst>
              <a:ext uri="{FF2B5EF4-FFF2-40B4-BE49-F238E27FC236}">
                <a16:creationId xmlns:a16="http://schemas.microsoft.com/office/drawing/2014/main" id="{C0887EF7-44AD-499D-ADD2-D425DF630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3" y="839821"/>
            <a:ext cx="6597515" cy="494813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ED196A-E356-42A1-BD67-5FC9DA994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Nejdokonalejší výtrusné rostliny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Rostou ve vlhkých lesích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Existují také pokojové druhy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Mají nápadně, různě dělené listy</a:t>
            </a:r>
          </a:p>
        </p:txBody>
      </p:sp>
    </p:spTree>
    <p:extLst>
      <p:ext uri="{BB962C8B-B14F-4D97-AF65-F5344CB8AC3E}">
        <p14:creationId xmlns:p14="http://schemas.microsoft.com/office/powerpoint/2010/main" val="36976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917429A-7CBA-4A3E-881E-A8D337B12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679F243-6706-400F-AA68-719D12E0D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212" y="499533"/>
            <a:ext cx="3401568" cy="192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Stavba těla</a:t>
            </a:r>
          </a:p>
        </p:txBody>
      </p:sp>
      <p:pic>
        <p:nvPicPr>
          <p:cNvPr id="10" name="Zástupný obsah 9" descr="Obsah obrázku rostlina, list&#10;&#10;Popis byl vytvořen automaticky">
            <a:extLst>
              <a:ext uri="{FF2B5EF4-FFF2-40B4-BE49-F238E27FC236}">
                <a16:creationId xmlns:a16="http://schemas.microsoft.com/office/drawing/2014/main" id="{79A9D4B0-AF2F-494A-B59C-645B70444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r="11295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1F73492-26AB-4CBD-9E17-76BF4EFAE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1955" y="2419773"/>
            <a:ext cx="3712825" cy="335809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</a:t>
            </a:r>
            <a:r>
              <a:rPr lang="cs-C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oddenky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 nich vyrůstají kořeny a listy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listy tvořeny z čepele a řapíku, často dvakrát až třikrát zpeřené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mládí spirálovitě stočené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rozmnožují se pomocí výtrusů – uložené v kupkách výtrusnic na spodní straně listů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§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48F5B13-EABD-4CF2-A928-73D432DCF810}"/>
              </a:ext>
            </a:extLst>
          </p:cNvPr>
          <p:cNvSpPr txBox="1"/>
          <p:nvPr/>
        </p:nvSpPr>
        <p:spPr>
          <a:xfrm>
            <a:off x="739302" y="1634246"/>
            <a:ext cx="1238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Dospělý list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036CCBE-92FD-4D1F-A41C-529A64BB51D4}"/>
              </a:ext>
            </a:extLst>
          </p:cNvPr>
          <p:cNvSpPr txBox="1"/>
          <p:nvPr/>
        </p:nvSpPr>
        <p:spPr>
          <a:xfrm>
            <a:off x="94236" y="2628412"/>
            <a:ext cx="107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Mladý list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50AB92-36E9-4F13-B7E3-2AB8B401F0E2}"/>
              </a:ext>
            </a:extLst>
          </p:cNvPr>
          <p:cNvSpPr txBox="1"/>
          <p:nvPr/>
        </p:nvSpPr>
        <p:spPr>
          <a:xfrm>
            <a:off x="149123" y="372948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Oddenek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857FD51-0898-40EC-BD8A-FB5B9612AD2B}"/>
              </a:ext>
            </a:extLst>
          </p:cNvPr>
          <p:cNvSpPr txBox="1"/>
          <p:nvPr/>
        </p:nvSpPr>
        <p:spPr>
          <a:xfrm>
            <a:off x="431927" y="5223754"/>
            <a:ext cx="85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kořínky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88B04D-7345-47C2-AC53-2299938A1B5D}"/>
              </a:ext>
            </a:extLst>
          </p:cNvPr>
          <p:cNvSpPr txBox="1"/>
          <p:nvPr/>
        </p:nvSpPr>
        <p:spPr>
          <a:xfrm>
            <a:off x="5948313" y="4430598"/>
            <a:ext cx="168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Lístek s kupkami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3733D0D-4EF4-4300-9C09-54DF2F63EC1D}"/>
              </a:ext>
            </a:extLst>
          </p:cNvPr>
          <p:cNvSpPr txBox="1"/>
          <p:nvPr/>
        </p:nvSpPr>
        <p:spPr>
          <a:xfrm>
            <a:off x="5948313" y="4883085"/>
            <a:ext cx="76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ostěra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63FA4C5-CEAC-4A1F-85E8-7DC292D9A8EF}"/>
              </a:ext>
            </a:extLst>
          </p:cNvPr>
          <p:cNvSpPr txBox="1"/>
          <p:nvPr/>
        </p:nvSpPr>
        <p:spPr>
          <a:xfrm>
            <a:off x="6331142" y="5593086"/>
            <a:ext cx="728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kupka</a:t>
            </a:r>
          </a:p>
        </p:txBody>
      </p:sp>
    </p:spTree>
    <p:extLst>
      <p:ext uri="{BB962C8B-B14F-4D97-AF65-F5344CB8AC3E}">
        <p14:creationId xmlns:p14="http://schemas.microsoft.com/office/powerpoint/2010/main" val="5062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2924B52-220D-4707-B2E6-A7C68D8DD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CF963DD-478E-4776-B5D8-035CA3F6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4909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/>
              <a:t>Rozmnožování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78D6BE-D234-4432-BA56-C239503DB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 sz="2800" dirty="0" err="1">
                <a:latin typeface="+mj-lt"/>
              </a:rPr>
              <a:t>Rozmnožování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pomocí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výtrusů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uložené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výtrusnicích</a:t>
            </a:r>
            <a:endParaRPr lang="en-US" sz="2800" dirty="0">
              <a:latin typeface="+mj-lt"/>
            </a:endParaRPr>
          </a:p>
        </p:txBody>
      </p:sp>
      <p:pic>
        <p:nvPicPr>
          <p:cNvPr id="8" name="Obrázek 7" descr="Obsah obrázku interiér&#10;&#10;Popis byl vytvořen automaticky">
            <a:extLst>
              <a:ext uri="{FF2B5EF4-FFF2-40B4-BE49-F238E27FC236}">
                <a16:creationId xmlns:a16="http://schemas.microsoft.com/office/drawing/2014/main" id="{6D3B3F52-3E50-4A9D-A4B1-5498EC893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5" b="40916"/>
          <a:stretch/>
        </p:blipFill>
        <p:spPr>
          <a:xfrm>
            <a:off x="635457" y="640080"/>
            <a:ext cx="6739128" cy="3602736"/>
          </a:xfrm>
          <a:prstGeom prst="rect">
            <a:avLst/>
          </a:prstGeom>
        </p:spPr>
      </p:pic>
      <p:pic>
        <p:nvPicPr>
          <p:cNvPr id="6" name="Zástupný obsah 5" descr="Obsah obrázku rostlina, list, kapradina&#10;&#10;Popis byl vytvořen automaticky">
            <a:extLst>
              <a:ext uri="{FF2B5EF4-FFF2-40B4-BE49-F238E27FC236}">
                <a16:creationId xmlns:a16="http://schemas.microsoft.com/office/drawing/2014/main" id="{5E8A308B-FD00-43EA-84C2-D509AC748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r="10753" b="-3"/>
          <a:stretch/>
        </p:blipFill>
        <p:spPr>
          <a:xfrm>
            <a:off x="7530957" y="646624"/>
            <a:ext cx="4002282" cy="35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5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76B318C-A1E7-4DC5-8019-A0E8BDA1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3BE12F7-FBA4-43EB-949F-FB1CFE63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4" y="619431"/>
            <a:ext cx="3372464" cy="7521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sz="6000" dirty="0"/>
              <a:t>Popis cyklu</a:t>
            </a:r>
            <a:endParaRPr lang="en-US" sz="6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5777AC6-8334-4344-A8BD-3549127A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7704" y="1508289"/>
            <a:ext cx="4325482" cy="4996206"/>
          </a:xfrm>
        </p:spPr>
        <p:txBody>
          <a:bodyPr>
            <a:normAutofit fontScale="92500"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Výtrusnice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spodní straně listu obsahuje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výtrusy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která praskne, když jsou výtrusy zralé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výtrusy spadnou na zem a začnou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klíčit v tzv. </a:t>
            </a:r>
            <a:r>
              <a:rPr lang="cs-CZ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prokel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má tvar srdce) ten nese pohlavní orgány  - samičí  - obsahují vajíčka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- samčí – obsahuje spermatozoidy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splynutí pohlavních buněk vyroste </a:t>
            </a:r>
            <a:r>
              <a:rPr lang="cs-CZ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nová rostlina kapradiny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(nejdříve spirálovitě stočená)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Později nese opět výtrusnice, ve kterých jsou výtrusy……………….cyklus probíhá stále dokola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21" name="Zástupný obsah 20">
            <a:extLst>
              <a:ext uri="{FF2B5EF4-FFF2-40B4-BE49-F238E27FC236}">
                <a16:creationId xmlns:a16="http://schemas.microsoft.com/office/drawing/2014/main" id="{85D0FA5B-8DCF-4199-A685-25AF1DE29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" y="619431"/>
            <a:ext cx="7630076" cy="5722557"/>
          </a:xfr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DB1064B3-7F66-46E9-90DA-4EFDCCE47CC5}"/>
              </a:ext>
            </a:extLst>
          </p:cNvPr>
          <p:cNvSpPr txBox="1"/>
          <p:nvPr/>
        </p:nvSpPr>
        <p:spPr>
          <a:xfrm>
            <a:off x="1930769" y="1818530"/>
            <a:ext cx="201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Výtrusnice s výtrusy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0E996E82-47BC-4EE4-AE1F-829BE8EB4E73}"/>
              </a:ext>
            </a:extLst>
          </p:cNvPr>
          <p:cNvSpPr txBox="1"/>
          <p:nvPr/>
        </p:nvSpPr>
        <p:spPr>
          <a:xfrm>
            <a:off x="6485641" y="261122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klíčení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5234E21-83D2-45FC-B8A0-FACC0FE86497}"/>
              </a:ext>
            </a:extLst>
          </p:cNvPr>
          <p:cNvSpPr txBox="1"/>
          <p:nvPr/>
        </p:nvSpPr>
        <p:spPr>
          <a:xfrm>
            <a:off x="6096000" y="5429839"/>
            <a:ext cx="7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prokel</a:t>
            </a:r>
            <a:endParaRPr lang="cs-CZ" dirty="0"/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E236BA0-16B5-451A-94D1-A3E5C9F47A97}"/>
              </a:ext>
            </a:extLst>
          </p:cNvPr>
          <p:cNvSpPr txBox="1"/>
          <p:nvPr/>
        </p:nvSpPr>
        <p:spPr>
          <a:xfrm>
            <a:off x="3035431" y="5799171"/>
            <a:ext cx="182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Růst nové rostliny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0258FFE-35C6-4584-AEF2-C11A1C416618}"/>
              </a:ext>
            </a:extLst>
          </p:cNvPr>
          <p:cNvSpPr txBox="1"/>
          <p:nvPr/>
        </p:nvSpPr>
        <p:spPr>
          <a:xfrm>
            <a:off x="622169" y="4854804"/>
            <a:ext cx="184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Oddenek s kořeny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DEBAA6CE-578E-4CAC-93D0-C0EA145F63ED}"/>
              </a:ext>
            </a:extLst>
          </p:cNvPr>
          <p:cNvSpPr txBox="1"/>
          <p:nvPr/>
        </p:nvSpPr>
        <p:spPr>
          <a:xfrm>
            <a:off x="546754" y="3637060"/>
            <a:ext cx="55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listy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DA65607B-347A-4C13-B83E-8E3C3BAF2BBF}"/>
              </a:ext>
            </a:extLst>
          </p:cNvPr>
          <p:cNvSpPr txBox="1"/>
          <p:nvPr/>
        </p:nvSpPr>
        <p:spPr>
          <a:xfrm>
            <a:off x="4431891" y="2045367"/>
            <a:ext cx="2423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Zralá výtrusnice praskne</a:t>
            </a:r>
          </a:p>
        </p:txBody>
      </p:sp>
    </p:spTree>
    <p:extLst>
      <p:ext uri="{BB962C8B-B14F-4D97-AF65-F5344CB8AC3E}">
        <p14:creationId xmlns:p14="http://schemas.microsoft.com/office/powerpoint/2010/main" val="27730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14D391F-BD97-4AAA-9AC8-3F616EB3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96EE92-3EC3-418D-95F6-B915898D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/>
              <a:t>Kapraď samec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79ACDE-88C3-4CA9-A15C-CF717C690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3038" y="4206876"/>
            <a:ext cx="3660084" cy="1645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>
                <a:latin typeface="+mj-lt"/>
              </a:rPr>
              <a:t>Má jednoduše zpeřené listy</a:t>
            </a:r>
          </a:p>
        </p:txBody>
      </p:sp>
      <p:pic>
        <p:nvPicPr>
          <p:cNvPr id="25" name="Zástupný obsah 24" descr="Obsah obrázku rostlina, list, kapradina&#10;&#10;Popis byl vytvořen automaticky">
            <a:extLst>
              <a:ext uri="{FF2B5EF4-FFF2-40B4-BE49-F238E27FC236}">
                <a16:creationId xmlns:a16="http://schemas.microsoft.com/office/drawing/2014/main" id="{A89B4529-EFE8-46D1-AC6D-AEDF09347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7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2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69D9B-AD0B-445D-B822-572F0306B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Papratka samičí</a:t>
            </a:r>
          </a:p>
        </p:txBody>
      </p:sp>
      <p:pic>
        <p:nvPicPr>
          <p:cNvPr id="6" name="Zástupný obsah 5" descr="Obsah obrázku rostlina, list, kapradina, exteriér&#10;&#10;Popis byl vytvořen automaticky">
            <a:extLst>
              <a:ext uri="{FF2B5EF4-FFF2-40B4-BE49-F238E27FC236}">
                <a16:creationId xmlns:a16="http://schemas.microsoft.com/office/drawing/2014/main" id="{6E69ED78-A4B5-4214-8154-D8112F657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0" y="799289"/>
            <a:ext cx="7012561" cy="525942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413A4D-3C25-4126-8A19-840B03860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75982" y="2869660"/>
            <a:ext cx="3398520" cy="152581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Má vícenásobně zpeřené listy</a:t>
            </a:r>
          </a:p>
        </p:txBody>
      </p:sp>
    </p:spTree>
    <p:extLst>
      <p:ext uri="{BB962C8B-B14F-4D97-AF65-F5344CB8AC3E}">
        <p14:creationId xmlns:p14="http://schemas.microsoft.com/office/powerpoint/2010/main" val="18595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4D391F-BD97-4AAA-9AC8-3F616EB3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B080C3-F895-44BA-95C9-DABF924C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Osladič</a:t>
            </a:r>
            <a:r>
              <a:rPr lang="en-US" sz="5400" dirty="0"/>
              <a:t> </a:t>
            </a:r>
            <a:r>
              <a:rPr lang="en-US" sz="5400" dirty="0" err="1"/>
              <a:t>obecný</a:t>
            </a:r>
            <a:endParaRPr lang="en-US" sz="5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FE7BA5-8AD4-447B-8372-FBCA3191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3038" y="4206876"/>
            <a:ext cx="3660084" cy="1645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 dirty="0" err="1">
                <a:latin typeface="+mj-lt"/>
              </a:rPr>
              <a:t>Nachází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stinných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vlhkých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skalách</a:t>
            </a:r>
            <a:endParaRPr lang="en-US" dirty="0">
              <a:latin typeface="+mj-lt"/>
            </a:endParaRPr>
          </a:p>
        </p:txBody>
      </p:sp>
      <p:pic>
        <p:nvPicPr>
          <p:cNvPr id="6" name="Zástupný obsah 5" descr="Obsah obrázku rostlina, list, exteriér, kapradina&#10;&#10;Popis byl vytvořen automaticky">
            <a:extLst>
              <a:ext uri="{FF2B5EF4-FFF2-40B4-BE49-F238E27FC236}">
                <a16:creationId xmlns:a16="http://schemas.microsoft.com/office/drawing/2014/main" id="{97AAD2FF-A6EB-4B48-9477-BBF757050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6" r="2" b="2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4D391F-BD97-4AAA-9AC8-3F616EB35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82E5D6-438C-4BB8-B7F5-731ABD9A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038" y="770467"/>
            <a:ext cx="3740270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400" dirty="0" err="1"/>
              <a:t>Hasivka</a:t>
            </a:r>
            <a:r>
              <a:rPr lang="en-US" sz="5400" dirty="0"/>
              <a:t> </a:t>
            </a:r>
            <a:r>
              <a:rPr lang="en-US" sz="5400" dirty="0" err="1"/>
              <a:t>orličí</a:t>
            </a:r>
            <a:endParaRPr lang="en-US" sz="5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4B5044-835B-4C52-A2A0-F46FD91CF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3038" y="4206876"/>
            <a:ext cx="3660084" cy="1645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5000"/>
              </a:lnSpc>
              <a:spcBef>
                <a:spcPts val="1300"/>
              </a:spcBef>
            </a:pPr>
            <a:r>
              <a:rPr lang="en-US">
                <a:latin typeface="+mj-lt"/>
              </a:rPr>
              <a:t>Naše největší kapradina</a:t>
            </a:r>
          </a:p>
        </p:txBody>
      </p:sp>
      <p:pic>
        <p:nvPicPr>
          <p:cNvPr id="6" name="Zástupný obsah 5" descr="Obsah obrázku rostlina, list, tráva, exteriér&#10;&#10;Popis byl vytvořen automaticky">
            <a:extLst>
              <a:ext uri="{FF2B5EF4-FFF2-40B4-BE49-F238E27FC236}">
                <a16:creationId xmlns:a16="http://schemas.microsoft.com/office/drawing/2014/main" id="{614CF39D-5BF4-45BC-BC36-A7CE8C89F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" r="2" b="7331"/>
          <a:stretch/>
        </p:blipFill>
        <p:spPr>
          <a:xfrm>
            <a:off x="-10287" y="10"/>
            <a:ext cx="75522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0</TotalTime>
  <Words>199</Words>
  <Application>Microsoft Office PowerPoint</Application>
  <PresentationFormat>Širokoúhlá obrazovka</PresentationFormat>
  <Paragraphs>45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Metropole</vt:lpstr>
      <vt:lpstr>Výtrusné rostliny</vt:lpstr>
      <vt:lpstr>Kapradiny</vt:lpstr>
      <vt:lpstr>Stavba těla</vt:lpstr>
      <vt:lpstr>Rozmnožování </vt:lpstr>
      <vt:lpstr>Popis cyklu</vt:lpstr>
      <vt:lpstr>Kapraď samec</vt:lpstr>
      <vt:lpstr>Papratka samičí</vt:lpstr>
      <vt:lpstr>Osladič obecný</vt:lpstr>
      <vt:lpstr>Hasivka orličí</vt:lpstr>
      <vt:lpstr>Pokojové kapradiny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Výtrusné rostliny</dc:title>
  <dc:creator>Šnircová Monika</dc:creator>
  <cp:lastModifiedBy>Šnircová Monika</cp:lastModifiedBy>
  <cp:revision>6</cp:revision>
  <dcterms:created xsi:type="dcterms:W3CDTF">2021-05-13T19:14:20Z</dcterms:created>
  <dcterms:modified xsi:type="dcterms:W3CDTF">2021-05-13T19:54:03Z</dcterms:modified>
</cp:coreProperties>
</file>