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1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2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9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8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7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51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6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55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51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5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1D8420-B55B-4D1D-8399-42B31696950B}" type="datetimeFigureOut">
              <a:rPr lang="cs-CZ" smtClean="0"/>
              <a:t>08.05.2021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1710D-47EE-4144-B11B-CF13EC7F81CF}" type="slidenum">
              <a:rPr lang="cs-CZ" smtClean="0"/>
              <a:t>‹#›</a:t>
            </a:fld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603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9A4AD-8FF7-46ED-90C9-C0D84F7A0B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Výtrusné rostliny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6E0051-B2CD-4688-9339-CF16AB96A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Plavuně, přesličky a kapradiny</a:t>
            </a:r>
          </a:p>
        </p:txBody>
      </p:sp>
    </p:spTree>
    <p:extLst>
      <p:ext uri="{BB962C8B-B14F-4D97-AF65-F5344CB8AC3E}">
        <p14:creationId xmlns:p14="http://schemas.microsoft.com/office/powerpoint/2010/main" val="145715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27D0D9-2F99-4E67-BB88-2394C1A6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1545590"/>
          </a:xfrm>
        </p:spPr>
        <p:txBody>
          <a:bodyPr/>
          <a:lstStyle/>
          <a:p>
            <a:r>
              <a:rPr lang="cs-CZ" dirty="0"/>
              <a:t>Přeslička lesní</a:t>
            </a:r>
          </a:p>
        </p:txBody>
      </p:sp>
      <p:pic>
        <p:nvPicPr>
          <p:cNvPr id="8" name="Zástupný obsah 7" descr="Obsah obrázku strom, exteriér, rostlina&#10;&#10;Popis byl vytvořen automaticky">
            <a:extLst>
              <a:ext uri="{FF2B5EF4-FFF2-40B4-BE49-F238E27FC236}">
                <a16:creationId xmlns:a16="http://schemas.microsoft.com/office/drawing/2014/main" id="{D26F2367-EB9D-40DC-A3B3-FB71B4912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96" y="489053"/>
            <a:ext cx="3287445" cy="587989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0F29BE-F44E-44E2-B4A5-D09EF2481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lodyha je více větvená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léčivá bylina</a:t>
            </a:r>
          </a:p>
        </p:txBody>
      </p:sp>
    </p:spTree>
    <p:extLst>
      <p:ext uri="{BB962C8B-B14F-4D97-AF65-F5344CB8AC3E}">
        <p14:creationId xmlns:p14="http://schemas.microsoft.com/office/powerpoint/2010/main" val="39417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9BCF4-268D-41D1-97F5-56A01F85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výtrusných rostlin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E5203CF-8098-4DB8-9E1A-6563BBC8C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3599" y="1170348"/>
            <a:ext cx="3896467" cy="713818"/>
          </a:xfrm>
        </p:spPr>
        <p:txBody>
          <a:bodyPr/>
          <a:lstStyle/>
          <a:p>
            <a:r>
              <a:rPr lang="cs-CZ" dirty="0"/>
              <a:t>Mají kořen , stonek a listy</a:t>
            </a:r>
          </a:p>
        </p:txBody>
      </p:sp>
      <p:pic>
        <p:nvPicPr>
          <p:cNvPr id="10" name="Zástupný obsah 9" descr="Obsah obrázku rostlina, perokresba&#10;&#10;Popis byl vytvořen automaticky">
            <a:extLst>
              <a:ext uri="{FF2B5EF4-FFF2-40B4-BE49-F238E27FC236}">
                <a16:creationId xmlns:a16="http://schemas.microsoft.com/office/drawing/2014/main" id="{6EBC0F6A-1EC0-4D14-8E3B-FEF64D91C8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744" y="2290233"/>
            <a:ext cx="2968524" cy="419362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34A468-4F95-4C70-ACC9-5C3DD2228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6745" y="2660439"/>
            <a:ext cx="3899798" cy="713818"/>
          </a:xfrm>
        </p:spPr>
        <p:txBody>
          <a:bodyPr/>
          <a:lstStyle/>
          <a:p>
            <a:r>
              <a:rPr lang="cs-CZ" dirty="0"/>
              <a:t>Mají cévní svazky a rozmnožují se pomocí výtrusů</a:t>
            </a:r>
          </a:p>
        </p:txBody>
      </p:sp>
      <p:pic>
        <p:nvPicPr>
          <p:cNvPr id="12" name="Zástupný obsah 11" descr="Obsah obrázku cedník, zavřít&#10;&#10;Popis byl vytvořen automaticky">
            <a:extLst>
              <a:ext uri="{FF2B5EF4-FFF2-40B4-BE49-F238E27FC236}">
                <a16:creationId xmlns:a16="http://schemas.microsoft.com/office/drawing/2014/main" id="{ADF9AFF4-2319-4C9B-9282-F98409E68C9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02" y="4150531"/>
            <a:ext cx="2782735" cy="2084365"/>
          </a:xfr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73604AB-9042-494F-A134-ECD24B630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458" y="362375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CF6740-B44A-496D-B094-0E47F2AC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818723"/>
          </a:xfrm>
        </p:spPr>
        <p:txBody>
          <a:bodyPr/>
          <a:lstStyle/>
          <a:p>
            <a:r>
              <a:rPr lang="cs-CZ"/>
              <a:t>Výtrusné rostliny</a:t>
            </a:r>
            <a:endParaRPr lang="cs-CZ" dirty="0"/>
          </a:p>
        </p:txBody>
      </p:sp>
      <p:pic>
        <p:nvPicPr>
          <p:cNvPr id="6" name="Zástupný obsah 5" descr="Obsah obrázku rostlina&#10;&#10;Popis byl vytvořen automaticky">
            <a:extLst>
              <a:ext uri="{FF2B5EF4-FFF2-40B4-BE49-F238E27FC236}">
                <a16:creationId xmlns:a16="http://schemas.microsoft.com/office/drawing/2014/main" id="{22EF5E72-FCFB-4083-A9A4-95317676B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338" y="675653"/>
            <a:ext cx="5446712" cy="306053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22EA6A-4AE4-4F5E-AB3E-B14231DE9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3950" y="3186154"/>
            <a:ext cx="3000733" cy="238639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Asi před 350 miliony let dosahovaly velikosti stromů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Odumřelé kmeny v bahně se postupně měnily na černé uhlí</a:t>
            </a:r>
          </a:p>
        </p:txBody>
      </p:sp>
      <p:pic>
        <p:nvPicPr>
          <p:cNvPr id="8" name="Obrázek 7" descr="Obsah obrázku skála&#10;&#10;Popis byl vytvořen automaticky">
            <a:extLst>
              <a:ext uri="{FF2B5EF4-FFF2-40B4-BE49-F238E27FC236}">
                <a16:creationId xmlns:a16="http://schemas.microsoft.com/office/drawing/2014/main" id="{35BFF90D-170E-4A35-9282-19613219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94" y="437935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834A0-9E6A-4A12-9183-5C9AFCBE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507438"/>
          </a:xfrm>
        </p:spPr>
        <p:txBody>
          <a:bodyPr/>
          <a:lstStyle/>
          <a:p>
            <a:r>
              <a:rPr lang="cs-CZ" b="1" dirty="0"/>
              <a:t>Plavuně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57B353C-0598-4F67-9805-20AA5E32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2578" y="2235801"/>
            <a:ext cx="4368259" cy="349379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Nejstarší na Zemi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Mají nečlánkovaný stonek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Hustě porostlý drobnými lístky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 konci stonku mají </a:t>
            </a:r>
            <a:r>
              <a:rPr lang="cs-CZ" dirty="0" err="1"/>
              <a:t>výtrusnicový</a:t>
            </a:r>
            <a:r>
              <a:rPr lang="cs-CZ" dirty="0"/>
              <a:t> klas s výtrusy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Klas po dvou ve tvaru vidlice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/>
              <a:t>Plavuň vidlačka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8" name="Obrázek 7" descr="Obsah obrázku exteriér, strom, rostlina&#10;&#10;Popis byl vytvořen automaticky">
            <a:extLst>
              <a:ext uri="{FF2B5EF4-FFF2-40B4-BE49-F238E27FC236}">
                <a16:creationId xmlns:a16="http://schemas.microsoft.com/office/drawing/2014/main" id="{104FF3DE-6D61-4B8E-8E8C-52C937310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497" y="506929"/>
            <a:ext cx="3657600" cy="4876800"/>
          </a:xfrm>
          <a:prstGeom prst="rect">
            <a:avLst/>
          </a:prstGeom>
        </p:spPr>
      </p:pic>
      <p:pic>
        <p:nvPicPr>
          <p:cNvPr id="6" name="Zástupný obsah 5" descr="Obsah obrázku rostlina, perokresba&#10;&#10;Popis byl vytvořen automaticky">
            <a:extLst>
              <a:ext uri="{FF2B5EF4-FFF2-40B4-BE49-F238E27FC236}">
                <a16:creationId xmlns:a16="http://schemas.microsoft.com/office/drawing/2014/main" id="{80B938EB-0BBB-4D34-A739-3428A728A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37" y="4112141"/>
            <a:ext cx="1800225" cy="2543175"/>
          </a:xfrm>
        </p:spPr>
      </p:pic>
    </p:spTree>
    <p:extLst>
      <p:ext uri="{BB962C8B-B14F-4D97-AF65-F5344CB8AC3E}">
        <p14:creationId xmlns:p14="http://schemas.microsoft.com/office/powerpoint/2010/main" val="313230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C5A8D-1F35-40B3-9850-14AAB690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1032732"/>
          </a:xfrm>
        </p:spPr>
        <p:txBody>
          <a:bodyPr/>
          <a:lstStyle/>
          <a:p>
            <a:r>
              <a:rPr lang="cs-CZ" dirty="0"/>
              <a:t>Plavuně</a:t>
            </a:r>
          </a:p>
        </p:txBody>
      </p:sp>
      <p:pic>
        <p:nvPicPr>
          <p:cNvPr id="10" name="Zástupný obsah 9" descr="Obsah obrázku rostlina, tráva&#10;&#10;Popis byl vytvořen automaticky">
            <a:extLst>
              <a:ext uri="{FF2B5EF4-FFF2-40B4-BE49-F238E27FC236}">
                <a16:creationId xmlns:a16="http://schemas.microsoft.com/office/drawing/2014/main" id="{8931DE31-E577-4EDF-A97F-15A6E2A5B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88" y="1383301"/>
            <a:ext cx="5446712" cy="4089811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1484B5-65DF-44A7-A52D-91EFB9B4C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b="1" dirty="0"/>
              <a:t>Vranec jedlový</a:t>
            </a:r>
          </a:p>
          <a:p>
            <a:r>
              <a:rPr lang="cs-CZ" dirty="0"/>
              <a:t>Ohrožený druh</a:t>
            </a:r>
          </a:p>
        </p:txBody>
      </p:sp>
    </p:spTree>
    <p:extLst>
      <p:ext uri="{BB962C8B-B14F-4D97-AF65-F5344CB8AC3E}">
        <p14:creationId xmlns:p14="http://schemas.microsoft.com/office/powerpoint/2010/main" val="22537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8DA105-39B2-40C4-A0A7-F63D42CBE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587209"/>
          </a:xfrm>
        </p:spPr>
        <p:txBody>
          <a:bodyPr/>
          <a:lstStyle/>
          <a:p>
            <a:r>
              <a:rPr lang="cs-CZ" dirty="0"/>
              <a:t>Přesličky</a:t>
            </a:r>
          </a:p>
        </p:txBody>
      </p:sp>
      <p:pic>
        <p:nvPicPr>
          <p:cNvPr id="6" name="Zástupný obsah 5" descr="Obsah obrázku tráva, exteriér, rostlina&#10;&#10;Popis byl vytvořen automaticky">
            <a:extLst>
              <a:ext uri="{FF2B5EF4-FFF2-40B4-BE49-F238E27FC236}">
                <a16:creationId xmlns:a16="http://schemas.microsoft.com/office/drawing/2014/main" id="{B1B70713-5E98-4198-B53A-688F91CCC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22" y="807396"/>
            <a:ext cx="5145932" cy="5145932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B929F6-ED51-4A96-93D3-DA7F2020A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rostou na polích, loukách i v lese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03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26E38-FB3D-4DFC-B090-D8EA4F4C1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1139736"/>
          </a:xfrm>
        </p:spPr>
        <p:txBody>
          <a:bodyPr/>
          <a:lstStyle/>
          <a:p>
            <a:r>
              <a:rPr lang="cs-CZ" dirty="0"/>
              <a:t>Přesličky</a:t>
            </a:r>
          </a:p>
        </p:txBody>
      </p:sp>
      <p:pic>
        <p:nvPicPr>
          <p:cNvPr id="6" name="Zástupný obsah 5" descr="Obsah obrázku rostlina, květina&#10;&#10;Popis byl vytvořen automaticky">
            <a:extLst>
              <a:ext uri="{FF2B5EF4-FFF2-40B4-BE49-F238E27FC236}">
                <a16:creationId xmlns:a16="http://schemas.microsoft.com/office/drawing/2014/main" id="{3E0DD345-F7A6-4F5F-B2C6-4863F3AD71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4" y="518703"/>
            <a:ext cx="4577055" cy="582059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BE193A-0983-4CB9-88B2-CF40278FD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4913" y="3082459"/>
            <a:ext cx="3223965" cy="2386397"/>
          </a:xfrm>
        </p:spPr>
        <p:txBody>
          <a:bodyPr/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 duté podélně rýhované  stonky, listy uspořádané v přeslenu – proto přesličky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svém těle mají oxid křemičitý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65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E875F-0B93-4F01-A916-7B7848A0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2"/>
            <a:ext cx="2664361" cy="1305106"/>
          </a:xfrm>
        </p:spPr>
        <p:txBody>
          <a:bodyPr/>
          <a:lstStyle/>
          <a:p>
            <a:r>
              <a:rPr lang="cs-CZ" dirty="0"/>
              <a:t>Přesličky</a:t>
            </a:r>
          </a:p>
        </p:txBody>
      </p:sp>
      <p:pic>
        <p:nvPicPr>
          <p:cNvPr id="8" name="Zástupný obsah 7" descr="Obsah obrázku exteriér, rostlina, les&#10;&#10;Popis byl vytvořen automaticky">
            <a:extLst>
              <a:ext uri="{FF2B5EF4-FFF2-40B4-BE49-F238E27FC236}">
                <a16:creationId xmlns:a16="http://schemas.microsoft.com/office/drawing/2014/main" id="{4871235C-6338-4F8A-961E-4809833EF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05969"/>
            <a:ext cx="3553838" cy="5354449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AE16B5-75D8-468B-8791-7E87ED96C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vrcholu stonku jsou výtrusnice, které obsahují výtrusy (slouží  k rozmnožování)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62DFA-F35E-422A-A2D8-A18E0D89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654" y="438173"/>
            <a:ext cx="7956560" cy="48565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Přeslička rolní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A82CE-04A8-4C7B-A031-BC431FFA8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6093" y="1062785"/>
            <a:ext cx="3896467" cy="713818"/>
          </a:xfrm>
        </p:spPr>
        <p:txBody>
          <a:bodyPr/>
          <a:lstStyle/>
          <a:p>
            <a:r>
              <a:rPr lang="cs-CZ" dirty="0"/>
              <a:t>Jarní lodyha</a:t>
            </a:r>
          </a:p>
        </p:txBody>
      </p:sp>
      <p:pic>
        <p:nvPicPr>
          <p:cNvPr id="8" name="Zástupný obsah 7" descr="Obsah obrázku tráva, exteriér, rostlina&#10;&#10;Popis byl vytvořen automaticky">
            <a:extLst>
              <a:ext uri="{FF2B5EF4-FFF2-40B4-BE49-F238E27FC236}">
                <a16:creationId xmlns:a16="http://schemas.microsoft.com/office/drawing/2014/main" id="{D6518F1E-DB8A-478D-AE1E-0FF2530428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2" y="2629380"/>
            <a:ext cx="2841947" cy="3790447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F061807-E80E-40DD-942B-E3FCED28E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2367" y="1108460"/>
            <a:ext cx="3899798" cy="713818"/>
          </a:xfrm>
        </p:spPr>
        <p:txBody>
          <a:bodyPr/>
          <a:lstStyle/>
          <a:p>
            <a:r>
              <a:rPr lang="cs-CZ" dirty="0"/>
              <a:t>Letní lodyha</a:t>
            </a:r>
          </a:p>
        </p:txBody>
      </p:sp>
      <p:pic>
        <p:nvPicPr>
          <p:cNvPr id="10" name="Zástupný obsah 9" descr="Obsah obrázku exteriér, rostlina, strom, les&#10;&#10;Popis byl vytvořen automaticky">
            <a:extLst>
              <a:ext uri="{FF2B5EF4-FFF2-40B4-BE49-F238E27FC236}">
                <a16:creationId xmlns:a16="http://schemas.microsoft.com/office/drawing/2014/main" id="{E04FBC2A-BFA2-43F9-835D-0AC9B7EC54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04" y="2629380"/>
            <a:ext cx="2841947" cy="3789264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4D046C-1824-4222-8CC6-845E979F0624}"/>
              </a:ext>
            </a:extLst>
          </p:cNvPr>
          <p:cNvSpPr txBox="1"/>
          <p:nvPr/>
        </p:nvSpPr>
        <p:spPr>
          <a:xfrm>
            <a:off x="1376313" y="2139885"/>
            <a:ext cx="3507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nezelená , nevětvená– nese výtrusy</a:t>
            </a:r>
          </a:p>
          <a:p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20EB805-D96E-4E4E-BB1C-8886536A20D3}"/>
              </a:ext>
            </a:extLst>
          </p:cNvPr>
          <p:cNvSpPr txBox="1"/>
          <p:nvPr/>
        </p:nvSpPr>
        <p:spPr>
          <a:xfrm>
            <a:off x="6400607" y="2006912"/>
            <a:ext cx="4243319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zelená, větvená – probíhá fotosyntéza</a:t>
            </a:r>
          </a:p>
        </p:txBody>
      </p:sp>
    </p:spTree>
    <p:extLst>
      <p:ext uri="{BB962C8B-B14F-4D97-AF65-F5344CB8AC3E}">
        <p14:creationId xmlns:p14="http://schemas.microsoft.com/office/powerpoint/2010/main" val="16300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147</Words>
  <Application>Microsoft Office PowerPoint</Application>
  <PresentationFormat>Širokoúhlá obrazovka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MS Shell Dlg 2</vt:lpstr>
      <vt:lpstr>Wingdings</vt:lpstr>
      <vt:lpstr>Wingdings 3</vt:lpstr>
      <vt:lpstr>Madison</vt:lpstr>
      <vt:lpstr>Výtrusné rostliny</vt:lpstr>
      <vt:lpstr>Znaky výtrusných rostlin</vt:lpstr>
      <vt:lpstr>Výtrusné rostliny</vt:lpstr>
      <vt:lpstr>Plavuně</vt:lpstr>
      <vt:lpstr>Plavuně</vt:lpstr>
      <vt:lpstr>Přesličky</vt:lpstr>
      <vt:lpstr>Přesličky</vt:lpstr>
      <vt:lpstr>Přesličky</vt:lpstr>
      <vt:lpstr>Přeslička rolní </vt:lpstr>
      <vt:lpstr>Přeslička lesní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Výtrusné rostliny</dc:title>
  <dc:creator>Šnircová Monika</dc:creator>
  <cp:lastModifiedBy>Šnircová Monika</cp:lastModifiedBy>
  <cp:revision>5</cp:revision>
  <dcterms:created xsi:type="dcterms:W3CDTF">2021-05-08T17:33:17Z</dcterms:created>
  <dcterms:modified xsi:type="dcterms:W3CDTF">2021-05-08T18:03:54Z</dcterms:modified>
</cp:coreProperties>
</file>