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F28B-45E3-4585-87E3-73838692A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68049"/>
            <a:ext cx="7626795" cy="2841914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755B0-E17A-4B52-A99D-C35BB18BB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7626795" cy="250172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90C28-805B-4DA6-A10E-651C0FD0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EBBA9-C52F-4628-AE0D-DCD1772F9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BAC57-F8E1-4B54-A111-CB53B320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6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A5B40-C529-41A6-8D06-07AF9430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5A354-E2A8-4A91-9D7A-36D9E0915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D3944-2E3D-42BC-B83D-7630699D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C57FA-204E-4A7A-BAE2-DF17BB0F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DA36D-49FF-495A-8E25-4CCC98E3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7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44ECD05-4E94-4A60-8FDA-700BF100B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olor Fill">
            <a:extLst>
              <a:ext uri="{FF2B5EF4-FFF2-40B4-BE49-F238E27FC236}">
                <a16:creationId xmlns:a16="http://schemas.microsoft.com/office/drawing/2014/main" id="{8BCB0EB2-4067-418C-9465-9D4C71240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4E37999-41E7-446D-8C53-B904C3CE8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38A90E8-87F8-4150-B5EB-E19C8A01AFB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Graphic 9">
              <a:extLst>
                <a:ext uri="{FF2B5EF4-FFF2-40B4-BE49-F238E27FC236}">
                  <a16:creationId xmlns:a16="http://schemas.microsoft.com/office/drawing/2014/main" id="{724DCA1C-A8E8-4F90-8FAE-85B1426C108A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58D6291-6756-44E3-9FCE-0B2ECA5EE664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37CA96E-9DD9-4172-B63B-50DF43B576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B335AFFE-BF3D-491C-8255-692B9DAC6775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4" name="Graphic 9">
              <a:extLst>
                <a:ext uri="{FF2B5EF4-FFF2-40B4-BE49-F238E27FC236}">
                  <a16:creationId xmlns:a16="http://schemas.microsoft.com/office/drawing/2014/main" id="{AA052AAF-7A7C-4EDB-AE2C-FCA3A756C4E5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:a16="http://schemas.microsoft.com/office/drawing/2014/main" id="{31F99E9D-6528-47AC-B178-7032D0E17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DD302-622D-4E42-BD6F-FAAA98B37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6311" y="668049"/>
            <a:ext cx="2628900" cy="5508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0D9F5-C907-405F-BE11-571C61745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668049"/>
            <a:ext cx="6689098" cy="5508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FD860-3FBD-4FE7-A9FD-1D4A4D10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A367B-81B3-4BD3-9C95-18EC0710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D8E54-346D-4D66-BF99-96DA43F8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95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2C84-1247-4534-81D1-136C3E1E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8D490-CEA6-4844-A537-F749658D3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AEFC9-887F-4E73-9938-6032D528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CF0CF-134A-404E-A177-9FAAA039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1B0DC-2D2C-408B-A577-904A2385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9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55431-EF88-4771-9699-27EF70A5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50"/>
            <a:ext cx="7673389" cy="3816588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F57C3-A928-4093-B3FC-ECC2194AE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76733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FD625-A893-46D3-A518-9E969CB4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AD37A-B380-4B65-9FB9-3FB91412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773B6-CD13-4451-9BF3-C4102BA5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5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1FBD0A-9F7B-4EBB-9982-B55F5F980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88CFF0B8-0BA9-4DD9-B7B2-0655DC841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7B910E-9B87-4291-987B-6883212CB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5596CF7-55B3-409D-A36C-F5BE9D625628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2245D23-45D8-474C-8A38-633E99962676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8A8D14-28CA-4095-B2FA-E48B3150A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1D1F176A-19F1-4537-800D-210F29EC1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04C26-6125-4D95-9FC0-50DEB9419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1534" cy="1591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5401A-13E5-4CED-864F-06D6EECCB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41329"/>
            <a:ext cx="5562600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13523-8F78-4766-91D7-03E329B68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41329"/>
            <a:ext cx="4736534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B757F-BAD2-4343-BD57-FC02D0BE1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0EF3C-A61E-4F43-9C8F-BC9A6455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9D947-1DC8-4CE9-A031-6EEB776B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0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BFA9BB-A51E-4D09-8602-5AD90104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lor Fill">
            <a:extLst>
              <a:ext uri="{FF2B5EF4-FFF2-40B4-BE49-F238E27FC236}">
                <a16:creationId xmlns:a16="http://schemas.microsoft.com/office/drawing/2014/main" id="{A60257A1-779B-4048-BC0D-1EA579B5B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8F4B5D0-AA24-4702-9C01-FC1A03E7B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9CBF9BD-1EB2-4122-98FE-F2B5DF8771C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C41FF89-01DF-4236-AA4D-243CB8A464B3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D03BB88-350D-4DE0-BB34-870F64356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5" name="Texture">
            <a:extLst>
              <a:ext uri="{FF2B5EF4-FFF2-40B4-BE49-F238E27FC236}">
                <a16:creationId xmlns:a16="http://schemas.microsoft.com/office/drawing/2014/main" id="{4A8025C0-8995-4863-A847-7ED1F8CCE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62335-6445-435C-A1C6-9F090B9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0629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74B3D-418F-464D-91E7-993D0B480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086" y="2182814"/>
            <a:ext cx="5021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04709-9362-4AB5-9AA2-32F51BF06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086" y="3115949"/>
            <a:ext cx="502151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83836-1CF5-406F-B0CB-643F37066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90597" y="2182814"/>
            <a:ext cx="50172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A8670-0F33-4222-AAC9-96A21C47C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90597" y="3115949"/>
            <a:ext cx="501723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E6970-4A96-4519-9C0E-11E245D5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FEE249-70F5-4359-B699-23D68A50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2AE510-A38C-45EE-B061-CB02E4E3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8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A9D1A-F943-4838-BA2F-6DF4F2EC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638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FEE401-3424-4696-A6FC-BBEE79379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9D767-A30A-4508-B510-99AB9173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979DC-F3D5-43AB-8A0F-9C8A14E0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6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CDA0B-9BEE-4B57-8F97-96D5645D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282AF2-09A1-4A1C-AEB6-577962B7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D99D9-82B1-496C-ABBC-4FF0C375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3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7D9AFA4-EB8E-4091-A5E2-1B9D163A0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F25018FE-FB44-4E2E-A181-B3476F3E8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6C7CD4B-70DE-49E2-A336-B6F43F58F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4B8BFC9-6F67-47CB-BAE4-45260FBAF397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40F836E5-3C5B-4DE7-B09A-AE00DEE730A9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E1B8E4-080E-4F43-B33F-59DD21B6B658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07639D4-740A-4B71-8393-99CA375EB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AE7E56E5-1F6A-442B-B5E0-ED19F815D2E2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3774E986-8FE2-4670-A4C0-96E213269BD7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3A5846DF-A106-4887-BE2C-DCD89DAA6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67E81C-AA51-44A0-B21C-757B2F3B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1957828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0438A-298D-4466-B55D-F466C345C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68049"/>
            <a:ext cx="4875212" cy="523125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43104-0579-4974-88D2-61DF1A30D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749024"/>
            <a:ext cx="4314825" cy="31199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32755-0632-47CB-AA69-7EFB212F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D0B4F-5B59-4064-A88B-E9938A40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12E7F-93B8-4E93-BCB3-ADE74FC1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1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3C1870-4E69-4DE7-BF2F-DE8A7881C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7439AB1C-A8A1-4745-9625-B18FE9160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ADDC4D-D9AA-48F8-BD10-2D20F1460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1136312-3085-4615-A743-4EE531585B11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29539FE4-376B-4187-A80A-C98EBA23DA30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11DC5D7-2276-4A57-8783-A0EFB00416E9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7D5B578-4971-4ADC-97D8-B9CEF52AA7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2D968E77-E43D-4870-93BC-CBF1947336B3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1221D41A-E71E-4587-A876-F8778E7C03E1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50457195-385D-490A-91AB-30B969C61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6FF6D-24FA-4E04-90ED-7DBE228B2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2235711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32D78B-0E21-420F-9DFF-6131CB0F7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68049"/>
            <a:ext cx="4958436" cy="52312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C2A57-1064-4391-B96B-4D04305E0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41222"/>
            <a:ext cx="4314825" cy="292776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04EB0-850A-4256-8D12-E01A201A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CF4AF-C757-4552-AB8A-3B89C374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2A368-F12B-4B5E-82F0-A6AEE6AF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70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F358BAA-9C8A-4E17-BAD8-32FD6FFEA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4D6F41A4-BEE3-4935-9371-4ADEA67A2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26F010-956A-40BC-8A1F-8002DC72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51566" y="0"/>
            <a:ext cx="3840434" cy="6858000"/>
            <a:chOff x="8351565" y="0"/>
            <a:chExt cx="3840434" cy="68580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386E468-0048-46C4-ADDD-FBE7A6AE9F31}"/>
                </a:ext>
              </a:extLst>
            </p:cNvPr>
            <p:cNvSpPr/>
            <p:nvPr/>
          </p:nvSpPr>
          <p:spPr>
            <a:xfrm>
              <a:off x="11260165" y="519204"/>
              <a:ext cx="474635" cy="4746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B35ED4-0C31-4C8C-A45E-6A3EDEAB2867}"/>
                </a:ext>
              </a:extLst>
            </p:cNvPr>
            <p:cNvSpPr/>
            <p:nvPr/>
          </p:nvSpPr>
          <p:spPr>
            <a:xfrm>
              <a:off x="8385871" y="0"/>
              <a:ext cx="2955657" cy="679194"/>
            </a:xfrm>
            <a:custGeom>
              <a:avLst/>
              <a:gdLst>
                <a:gd name="connsiteX0" fmla="*/ 0 w 2955657"/>
                <a:gd name="connsiteY0" fmla="*/ 0 h 679194"/>
                <a:gd name="connsiteX1" fmla="*/ 2955657 w 2955657"/>
                <a:gd name="connsiteY1" fmla="*/ 0 h 679194"/>
                <a:gd name="connsiteX2" fmla="*/ 2892839 w 2955657"/>
                <a:gd name="connsiteY2" fmla="*/ 84007 h 679194"/>
                <a:gd name="connsiteX3" fmla="*/ 1630760 w 2955657"/>
                <a:gd name="connsiteY3" fmla="*/ 679194 h 679194"/>
                <a:gd name="connsiteX4" fmla="*/ 0 w 2955657"/>
                <a:gd name="connsiteY4" fmla="*/ 679194 h 67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5657" h="679194">
                  <a:moveTo>
                    <a:pt x="0" y="0"/>
                  </a:moveTo>
                  <a:lnTo>
                    <a:pt x="2955657" y="0"/>
                  </a:lnTo>
                  <a:lnTo>
                    <a:pt x="2892839" y="84007"/>
                  </a:lnTo>
                  <a:cubicBezTo>
                    <a:pt x="2592855" y="447504"/>
                    <a:pt x="2138868" y="679194"/>
                    <a:pt x="1630760" y="679194"/>
                  </a:cubicBezTo>
                  <a:lnTo>
                    <a:pt x="0" y="679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0A1EF3-FA93-48F4-9F82-BC0C79635750}"/>
                </a:ext>
              </a:extLst>
            </p:cNvPr>
            <p:cNvSpPr/>
            <p:nvPr/>
          </p:nvSpPr>
          <p:spPr>
            <a:xfrm>
              <a:off x="835156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985F09D-6969-44D0-B04F-4EDE0FEDAF63}"/>
                </a:ext>
              </a:extLst>
            </p:cNvPr>
            <p:cNvSpPr/>
            <p:nvPr/>
          </p:nvSpPr>
          <p:spPr>
            <a:xfrm>
              <a:off x="11755674" y="338638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20000"/>
                  <a:lumOff val="80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8" name="Graphic 9">
              <a:extLst>
                <a:ext uri="{FF2B5EF4-FFF2-40B4-BE49-F238E27FC236}">
                  <a16:creationId xmlns:a16="http://schemas.microsoft.com/office/drawing/2014/main" id="{003913A0-A3C0-4ED8-8920-318068FBC46F}"/>
                </a:ext>
              </a:extLst>
            </p:cNvPr>
            <p:cNvSpPr/>
            <p:nvPr/>
          </p:nvSpPr>
          <p:spPr>
            <a:xfrm>
              <a:off x="8385870" y="791588"/>
              <a:ext cx="3232012" cy="323201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12" name="Texture">
            <a:extLst>
              <a:ext uri="{FF2B5EF4-FFF2-40B4-BE49-F238E27FC236}">
                <a16:creationId xmlns:a16="http://schemas.microsoft.com/office/drawing/2014/main" id="{7FE1D329-7CB2-4DF5-B0C0-36DD19EBC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13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3083B5-1505-44FE-894D-AA1AB6D6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F3930-F8C8-43B1-BC1A-6264F4AC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96713"/>
            <a:ext cx="7685037" cy="408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4F2F7-3ECA-43D7-BFF3-FBB407AEA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048B-57AF-4F53-BC84-8E0A1033FBEC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193F-0B61-43DD-8E45-EFEAC43E3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1554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25961-D3A8-4945-AEE4-EE1952DBD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4512" y="6355080"/>
            <a:ext cx="795528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1042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A7971386-B2B0-4A38-8D3B-8CF23AAA6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96AE4BD0-E2D6-4FE1-9295-59E338A453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ure">
            <a:extLst>
              <a:ext uri="{FF2B5EF4-FFF2-40B4-BE49-F238E27FC236}">
                <a16:creationId xmlns:a16="http://schemas.microsoft.com/office/drawing/2014/main" id="{0D29D77D-2D4E-4868-960B-BEDA724F5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7" y="-1"/>
            <a:ext cx="12195048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A1EA783-CF82-4EBF-A760-9D257238B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76656"/>
            <a:ext cx="3277432" cy="3063240"/>
          </a:xfrm>
        </p:spPr>
        <p:txBody>
          <a:bodyPr>
            <a:normAutofit/>
          </a:bodyPr>
          <a:lstStyle/>
          <a:p>
            <a:r>
              <a:rPr lang="cs-CZ" dirty="0"/>
              <a:t>Květ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5BF7C10-08D6-418A-9A76-0A177CBC85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840481"/>
            <a:ext cx="3277432" cy="2347272"/>
          </a:xfrm>
        </p:spPr>
        <p:txBody>
          <a:bodyPr>
            <a:normAutofit/>
          </a:bodyPr>
          <a:lstStyle/>
          <a:p>
            <a:r>
              <a:rPr lang="cs-CZ" dirty="0"/>
              <a:t>Rozmnožovací orgán krytosemenných rostlin</a:t>
            </a:r>
          </a:p>
        </p:txBody>
      </p:sp>
      <p:pic>
        <p:nvPicPr>
          <p:cNvPr id="4" name="Picture 3" descr="Bílá květina blossoming na zeleném pozadí">
            <a:extLst>
              <a:ext uri="{FF2B5EF4-FFF2-40B4-BE49-F238E27FC236}">
                <a16:creationId xmlns:a16="http://schemas.microsoft.com/office/drawing/2014/main" id="{5DAFC44E-8926-4C53-A0F5-7003253487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850" r="-1" b="-1"/>
          <a:stretch/>
        </p:blipFill>
        <p:spPr>
          <a:xfrm>
            <a:off x="3957208" y="10"/>
            <a:ext cx="8234792" cy="6857990"/>
          </a:xfrm>
          <a:custGeom>
            <a:avLst/>
            <a:gdLst/>
            <a:ahLst/>
            <a:cxnLst/>
            <a:rect l="l" t="t" r="r" b="b"/>
            <a:pathLst>
              <a:path w="8234792" h="6821666">
                <a:moveTo>
                  <a:pt x="2322410" y="0"/>
                </a:moveTo>
                <a:lnTo>
                  <a:pt x="8234792" y="0"/>
                </a:lnTo>
                <a:lnTo>
                  <a:pt x="8234792" y="4503719"/>
                </a:lnTo>
                <a:lnTo>
                  <a:pt x="8215888" y="4629599"/>
                </a:lnTo>
                <a:cubicBezTo>
                  <a:pt x="8049795" y="5454493"/>
                  <a:pt x="7647096" y="6191792"/>
                  <a:pt x="7082996" y="6765066"/>
                </a:cubicBezTo>
                <a:lnTo>
                  <a:pt x="7021717" y="6821666"/>
                </a:lnTo>
                <a:lnTo>
                  <a:pt x="0" y="6821666"/>
                </a:lnTo>
                <a:lnTo>
                  <a:pt x="0" y="3790727"/>
                </a:lnTo>
                <a:cubicBezTo>
                  <a:pt x="0" y="2186928"/>
                  <a:pt x="879517" y="791919"/>
                  <a:pt x="2175128" y="7665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6522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F358BAA-9C8A-4E17-BAD8-32FD6FFEA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olor Fill">
            <a:extLst>
              <a:ext uri="{FF2B5EF4-FFF2-40B4-BE49-F238E27FC236}">
                <a16:creationId xmlns:a16="http://schemas.microsoft.com/office/drawing/2014/main" id="{4D6F41A4-BEE3-4935-9371-4ADEA67A2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726F010-956A-40BC-8A1F-8002DC72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351566" y="0"/>
            <a:ext cx="3840434" cy="6858000"/>
            <a:chOff x="8351565" y="0"/>
            <a:chExt cx="3840434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386E468-0048-46C4-ADDD-FBE7A6AE9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60165" y="519204"/>
              <a:ext cx="474635" cy="4746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5B35ED4-0C31-4C8C-A45E-6A3EDEAB2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5871" y="0"/>
              <a:ext cx="2955657" cy="679194"/>
            </a:xfrm>
            <a:custGeom>
              <a:avLst/>
              <a:gdLst>
                <a:gd name="connsiteX0" fmla="*/ 0 w 2955657"/>
                <a:gd name="connsiteY0" fmla="*/ 0 h 679194"/>
                <a:gd name="connsiteX1" fmla="*/ 2955657 w 2955657"/>
                <a:gd name="connsiteY1" fmla="*/ 0 h 679194"/>
                <a:gd name="connsiteX2" fmla="*/ 2892839 w 2955657"/>
                <a:gd name="connsiteY2" fmla="*/ 84007 h 679194"/>
                <a:gd name="connsiteX3" fmla="*/ 1630760 w 2955657"/>
                <a:gd name="connsiteY3" fmla="*/ 679194 h 679194"/>
                <a:gd name="connsiteX4" fmla="*/ 0 w 2955657"/>
                <a:gd name="connsiteY4" fmla="*/ 679194 h 67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5657" h="679194">
                  <a:moveTo>
                    <a:pt x="0" y="0"/>
                  </a:moveTo>
                  <a:lnTo>
                    <a:pt x="2955657" y="0"/>
                  </a:lnTo>
                  <a:lnTo>
                    <a:pt x="2892839" y="84007"/>
                  </a:lnTo>
                  <a:cubicBezTo>
                    <a:pt x="2592855" y="447504"/>
                    <a:pt x="2138868" y="679194"/>
                    <a:pt x="1630760" y="679194"/>
                  </a:cubicBezTo>
                  <a:lnTo>
                    <a:pt x="0" y="679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40A1EF3-FA93-48F4-9F82-BC0C7963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5156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985F09D-6969-44D0-B04F-4EDE0FEDA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55674" y="338638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20000"/>
                  <a:lumOff val="80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24" name="Graphic 9">
              <a:extLst>
                <a:ext uri="{FF2B5EF4-FFF2-40B4-BE49-F238E27FC236}">
                  <a16:creationId xmlns:a16="http://schemas.microsoft.com/office/drawing/2014/main" id="{003913A0-A3C0-4ED8-8920-318068FBC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5870" y="791588"/>
              <a:ext cx="3232012" cy="323201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26" name="Texture">
            <a:extLst>
              <a:ext uri="{FF2B5EF4-FFF2-40B4-BE49-F238E27FC236}">
                <a16:creationId xmlns:a16="http://schemas.microsoft.com/office/drawing/2014/main" id="{7FE1D329-7CB2-4DF5-B0C0-36DD19EBC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28" name="Background Fill">
            <a:extLst>
              <a:ext uri="{FF2B5EF4-FFF2-40B4-BE49-F238E27FC236}">
                <a16:creationId xmlns:a16="http://schemas.microsoft.com/office/drawing/2014/main" id="{FAFB3478-4AEC-431E-93B2-1593839C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Color Fill">
            <a:extLst>
              <a:ext uri="{FF2B5EF4-FFF2-40B4-BE49-F238E27FC236}">
                <a16:creationId xmlns:a16="http://schemas.microsoft.com/office/drawing/2014/main" id="{A8A68745-355E-4D81-AA5F-942C71082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Graphic 9">
            <a:extLst>
              <a:ext uri="{FF2B5EF4-FFF2-40B4-BE49-F238E27FC236}">
                <a16:creationId xmlns:a16="http://schemas.microsoft.com/office/drawing/2014/main" id="{61D32E23-CD34-4C85-8167-14669FD3E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1818" y="16444"/>
            <a:ext cx="6893328" cy="6846993"/>
          </a:xfrm>
          <a:custGeom>
            <a:avLst/>
            <a:gdLst>
              <a:gd name="connsiteX0" fmla="*/ 6861546 w 6861545"/>
              <a:gd name="connsiteY0" fmla="*/ 6861546 h 6861545"/>
              <a:gd name="connsiteX1" fmla="*/ 3435812 w 6861545"/>
              <a:gd name="connsiteY1" fmla="*/ 6861546 h 6861545"/>
              <a:gd name="connsiteX2" fmla="*/ 0 w 6861545"/>
              <a:gd name="connsiteY2" fmla="*/ 3425734 h 6861545"/>
              <a:gd name="connsiteX3" fmla="*/ 0 w 6861545"/>
              <a:gd name="connsiteY3" fmla="*/ 0 h 6861545"/>
              <a:gd name="connsiteX4" fmla="*/ 3425734 w 6861545"/>
              <a:gd name="connsiteY4" fmla="*/ 0 h 6861545"/>
              <a:gd name="connsiteX5" fmla="*/ 6861546 w 6861545"/>
              <a:gd name="connsiteY5" fmla="*/ 3435812 h 6861545"/>
              <a:gd name="connsiteX6" fmla="*/ 6861546 w 6861545"/>
              <a:gd name="connsiteY6" fmla="*/ 6861546 h 6861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1545" h="6861545">
                <a:moveTo>
                  <a:pt x="6861546" y="6861546"/>
                </a:moveTo>
                <a:lnTo>
                  <a:pt x="3435812" y="6861546"/>
                </a:lnTo>
                <a:cubicBezTo>
                  <a:pt x="1538245" y="6861546"/>
                  <a:pt x="0" y="5323301"/>
                  <a:pt x="0" y="3425734"/>
                </a:cubicBezTo>
                <a:lnTo>
                  <a:pt x="0" y="0"/>
                </a:lnTo>
                <a:lnTo>
                  <a:pt x="3425734" y="0"/>
                </a:lnTo>
                <a:cubicBezTo>
                  <a:pt x="5323301" y="0"/>
                  <a:pt x="6861546" y="1538245"/>
                  <a:pt x="6861546" y="3435812"/>
                </a:cubicBezTo>
                <a:lnTo>
                  <a:pt x="6861546" y="6861546"/>
                </a:lnTo>
                <a:close/>
              </a:path>
            </a:pathLst>
          </a:custGeom>
          <a:solidFill>
            <a:srgbClr val="FFFFFF"/>
          </a:solidFill>
          <a:ln w="38100" cap="flat">
            <a:solidFill>
              <a:srgbClr val="F7F7F7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4" name="Texture">
            <a:extLst>
              <a:ext uri="{FF2B5EF4-FFF2-40B4-BE49-F238E27FC236}">
                <a16:creationId xmlns:a16="http://schemas.microsoft.com/office/drawing/2014/main" id="{2E922E9E-A29B-4164-A634-B718A4336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16AF3B8-4DB8-4485-9690-7AEFC8595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58952"/>
            <a:ext cx="4640729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Stavba květu</a:t>
            </a:r>
            <a:endParaRPr lang="en-US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F73614D-00F0-449B-B7B6-CBAEE691A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286000"/>
            <a:ext cx="4640729" cy="3887585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všechny části květu vyrůstají z květního lůžka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zelené lístky – kalich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barevné lístky – koruna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Uvnitř květu jsou pohlavní orgány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samičí – pestík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samčí – tyčinka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4C507411-7D93-42A1-BB29-9E419D2BAA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243" y="1467716"/>
            <a:ext cx="5481909" cy="3837336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C229D81C-CC28-452C-B4E0-2F6A4524F5C9}"/>
              </a:ext>
            </a:extLst>
          </p:cNvPr>
          <p:cNvSpPr txBox="1"/>
          <p:nvPr/>
        </p:nvSpPr>
        <p:spPr>
          <a:xfrm>
            <a:off x="9898734" y="4579387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kalich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C0C1E13-3788-4074-A2BD-08709D2997D2}"/>
              </a:ext>
            </a:extLst>
          </p:cNvPr>
          <p:cNvSpPr txBox="1"/>
          <p:nvPr/>
        </p:nvSpPr>
        <p:spPr>
          <a:xfrm>
            <a:off x="6368812" y="4506012"/>
            <a:ext cx="833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koruna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20D2E241-AE58-43AB-8000-6F4E4FC1A54C}"/>
              </a:ext>
            </a:extLst>
          </p:cNvPr>
          <p:cNvSpPr txBox="1"/>
          <p:nvPr/>
        </p:nvSpPr>
        <p:spPr>
          <a:xfrm>
            <a:off x="7610252" y="4880724"/>
            <a:ext cx="132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Květní lůžko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CDB331D-69F2-4220-B70B-BD697266E3D3}"/>
              </a:ext>
            </a:extLst>
          </p:cNvPr>
          <p:cNvSpPr txBox="1"/>
          <p:nvPr/>
        </p:nvSpPr>
        <p:spPr>
          <a:xfrm>
            <a:off x="9360350" y="2286000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pestík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AAC8791-F235-4BC9-81F9-0931B9464632}"/>
              </a:ext>
            </a:extLst>
          </p:cNvPr>
          <p:cNvSpPr txBox="1"/>
          <p:nvPr/>
        </p:nvSpPr>
        <p:spPr>
          <a:xfrm>
            <a:off x="8587819" y="1768983"/>
            <a:ext cx="837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tyčinka</a:t>
            </a:r>
          </a:p>
        </p:txBody>
      </p:sp>
    </p:spTree>
    <p:extLst>
      <p:ext uri="{BB962C8B-B14F-4D97-AF65-F5344CB8AC3E}">
        <p14:creationId xmlns:p14="http://schemas.microsoft.com/office/powerpoint/2010/main" val="143982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E7EC60-39F1-4E6A-8A78-878DB5729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0629" cy="823912"/>
          </a:xfrm>
        </p:spPr>
        <p:txBody>
          <a:bodyPr/>
          <a:lstStyle/>
          <a:p>
            <a:r>
              <a:rPr lang="cs-CZ" dirty="0"/>
              <a:t>Typy květů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04B957-88D7-4765-A6E0-5358465CA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98351"/>
            <a:ext cx="5104728" cy="1107141"/>
          </a:xfrm>
        </p:spPr>
        <p:txBody>
          <a:bodyPr>
            <a:normAutofit/>
          </a:bodyPr>
          <a:lstStyle/>
          <a:p>
            <a:r>
              <a:rPr lang="cs-CZ" b="0" dirty="0"/>
              <a:t>Stejnoobalné – nemají kalich a korunu, všechny části květu jsou stejné</a:t>
            </a:r>
          </a:p>
        </p:txBody>
      </p:sp>
      <p:pic>
        <p:nvPicPr>
          <p:cNvPr id="8" name="Zástupný obsah 7" descr="Obsah obrázku rostlina, květina, sasanka, žluťucha&#10;&#10;Popis byl vytvořen automaticky">
            <a:extLst>
              <a:ext uri="{FF2B5EF4-FFF2-40B4-BE49-F238E27FC236}">
                <a16:creationId xmlns:a16="http://schemas.microsoft.com/office/drawing/2014/main" id="{8A51BEEB-DA65-48A4-B64D-FFAD4ECADAF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38126"/>
            <a:ext cx="4774676" cy="3379827"/>
          </a:xfr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449508E-CCCC-4EE3-B44C-7E32E6E7E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90597" y="1979001"/>
            <a:ext cx="5017232" cy="823912"/>
          </a:xfrm>
        </p:spPr>
        <p:txBody>
          <a:bodyPr>
            <a:normAutofit/>
          </a:bodyPr>
          <a:lstStyle/>
          <a:p>
            <a:r>
              <a:rPr lang="cs-CZ" b="0" dirty="0"/>
              <a:t>Různoobalné – květ mají rozlišen na kalich a korunu</a:t>
            </a:r>
          </a:p>
        </p:txBody>
      </p:sp>
      <p:pic>
        <p:nvPicPr>
          <p:cNvPr id="10" name="Zástupný obsah 9" descr="Obsah obrázku květina, rostlina&#10;&#10;Popis byl vytvořen automaticky">
            <a:extLst>
              <a:ext uri="{FF2B5EF4-FFF2-40B4-BE49-F238E27FC236}">
                <a16:creationId xmlns:a16="http://schemas.microsoft.com/office/drawing/2014/main" id="{0339ED3E-8C8A-4995-AF0B-D1D394620D0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120270"/>
            <a:ext cx="5333331" cy="2986665"/>
          </a:xfrm>
        </p:spPr>
      </p:pic>
    </p:spTree>
    <p:extLst>
      <p:ext uri="{BB962C8B-B14F-4D97-AF65-F5344CB8AC3E}">
        <p14:creationId xmlns:p14="http://schemas.microsoft.com/office/powerpoint/2010/main" val="168903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72B939-AA21-4207-B5BC-58ED4E81E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086" y="432379"/>
            <a:ext cx="10450629" cy="823912"/>
          </a:xfrm>
        </p:spPr>
        <p:txBody>
          <a:bodyPr/>
          <a:lstStyle/>
          <a:p>
            <a:r>
              <a:rPr lang="cs-CZ" dirty="0"/>
              <a:t>Rozdělení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E8D36D5-14FE-4854-BD86-A968616A5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684" y="1299221"/>
            <a:ext cx="5021512" cy="82391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Oboupohlavné – má tyčinky a pestíky na jednom květu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DEC38892-D749-4E62-8921-D49038B9FAB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42" y="2616642"/>
            <a:ext cx="3035050" cy="3902208"/>
          </a:xfr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9FEFBB4-BB92-4753-BBE8-AEF9BAA397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53140" y="1299221"/>
            <a:ext cx="5402464" cy="103714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Jednopohlavné – mají oddělené pohlavní, v jednom květu jedno pohlaví</a:t>
            </a:r>
          </a:p>
        </p:txBody>
      </p:sp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24DDAE41-7157-4443-BAE5-AB583748EE9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279" y="2616642"/>
            <a:ext cx="3035050" cy="3902208"/>
          </a:xfrm>
        </p:spPr>
      </p:pic>
      <p:pic>
        <p:nvPicPr>
          <p:cNvPr id="12" name="Obrázek 11" descr="Obsah obrázku rostlina, květina&#10;&#10;Popis byl vytvořen automaticky">
            <a:extLst>
              <a:ext uri="{FF2B5EF4-FFF2-40B4-BE49-F238E27FC236}">
                <a16:creationId xmlns:a16="http://schemas.microsoft.com/office/drawing/2014/main" id="{AA58DD7E-D805-40CC-A354-AC3D75C86A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553" y="3643821"/>
            <a:ext cx="2466975" cy="1847850"/>
          </a:xfrm>
          <a:prstGeom prst="rect">
            <a:avLst/>
          </a:prstGeom>
        </p:spPr>
      </p:pic>
      <p:pic>
        <p:nvPicPr>
          <p:cNvPr id="14" name="Obrázek 13" descr="Obsah obrázku rostlina&#10;&#10;Popis byl vytvořen automaticky">
            <a:extLst>
              <a:ext uri="{FF2B5EF4-FFF2-40B4-BE49-F238E27FC236}">
                <a16:creationId xmlns:a16="http://schemas.microsoft.com/office/drawing/2014/main" id="{36041681-B5E7-44DA-BE0D-DE5AD7A526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0183" y="3513743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77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9C7107-2113-41B8-8BFC-5AF6AFD58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785" y="295351"/>
            <a:ext cx="10450629" cy="745972"/>
          </a:xfrm>
        </p:spPr>
        <p:txBody>
          <a:bodyPr/>
          <a:lstStyle/>
          <a:p>
            <a:r>
              <a:rPr lang="cs-CZ" dirty="0"/>
              <a:t>Rozdělení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74F637-E421-4FD4-B07C-A152592DE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684" y="1200112"/>
            <a:ext cx="5021512" cy="823912"/>
          </a:xfrm>
        </p:spPr>
        <p:txBody>
          <a:bodyPr/>
          <a:lstStyle/>
          <a:p>
            <a:r>
              <a:rPr lang="cs-CZ" dirty="0"/>
              <a:t>jednodomé</a:t>
            </a:r>
          </a:p>
        </p:txBody>
      </p:sp>
      <p:pic>
        <p:nvPicPr>
          <p:cNvPr id="8" name="Zástupný obsah 7" descr="Obsah obrázku rostlina, strom, bříza&#10;&#10;Popis byl vytvořen automaticky">
            <a:extLst>
              <a:ext uri="{FF2B5EF4-FFF2-40B4-BE49-F238E27FC236}">
                <a16:creationId xmlns:a16="http://schemas.microsoft.com/office/drawing/2014/main" id="{F89F054D-D59D-4AE2-A4EE-1746776A169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65" y="3024825"/>
            <a:ext cx="5271014" cy="2951768"/>
          </a:xfr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F286DCF-DBA7-4E2B-B397-A68C4B678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94292" y="1200112"/>
            <a:ext cx="5017232" cy="823912"/>
          </a:xfrm>
        </p:spPr>
        <p:txBody>
          <a:bodyPr/>
          <a:lstStyle/>
          <a:p>
            <a:r>
              <a:rPr lang="cs-CZ" dirty="0"/>
              <a:t>dvoudomé</a:t>
            </a:r>
          </a:p>
        </p:txBody>
      </p:sp>
      <p:pic>
        <p:nvPicPr>
          <p:cNvPr id="11" name="Zástupný obsah 10" descr="Obsah obrázku strom, vrba, rostlina&#10;&#10;Popis byl vytvořen automaticky">
            <a:extLst>
              <a:ext uri="{FF2B5EF4-FFF2-40B4-BE49-F238E27FC236}">
                <a16:creationId xmlns:a16="http://schemas.microsoft.com/office/drawing/2014/main" id="{C1B13714-CAFC-4C10-9F0B-F2A1C104FAD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955" y="3429000"/>
            <a:ext cx="2975680" cy="2228888"/>
          </a:xfr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9E92A0DB-DBB8-4852-A358-F0599D2D083C}"/>
              </a:ext>
            </a:extLst>
          </p:cNvPr>
          <p:cNvSpPr txBox="1"/>
          <p:nvPr/>
        </p:nvSpPr>
        <p:spPr>
          <a:xfrm>
            <a:off x="480767" y="2441542"/>
            <a:ext cx="3937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Obě pohlaví se nachází na jednom květu</a:t>
            </a:r>
          </a:p>
        </p:txBody>
      </p:sp>
      <p:pic>
        <p:nvPicPr>
          <p:cNvPr id="13" name="Obrázek 12" descr="Obsah obrázku rostlina, strom, zelenina&#10;&#10;Popis byl vytvořen automaticky">
            <a:extLst>
              <a:ext uri="{FF2B5EF4-FFF2-40B4-BE49-F238E27FC236}">
                <a16:creationId xmlns:a16="http://schemas.microsoft.com/office/drawing/2014/main" id="{959B087A-80D3-4140-8451-EDA460113E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647" y="2367002"/>
            <a:ext cx="2210977" cy="2951768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1ABF5C34-5300-429B-A0AE-EC9A4B9B5AAC}"/>
              </a:ext>
            </a:extLst>
          </p:cNvPr>
          <p:cNvSpPr txBox="1"/>
          <p:nvPr/>
        </p:nvSpPr>
        <p:spPr>
          <a:xfrm>
            <a:off x="6353666" y="2182813"/>
            <a:ext cx="3124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Na jedné rostlině jsou samčí orgány a na druhé rostlině samičí</a:t>
            </a:r>
          </a:p>
        </p:txBody>
      </p:sp>
    </p:spTree>
    <p:extLst>
      <p:ext uri="{BB962C8B-B14F-4D97-AF65-F5344CB8AC3E}">
        <p14:creationId xmlns:p14="http://schemas.microsoft.com/office/powerpoint/2010/main" val="293924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3DD9E7-CE50-4E34-9718-9DEFF63F2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1228845"/>
          </a:xfrm>
        </p:spPr>
        <p:txBody>
          <a:bodyPr/>
          <a:lstStyle/>
          <a:p>
            <a:r>
              <a:rPr lang="cs-CZ" dirty="0"/>
              <a:t>Stavba květu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881B4496-6731-4868-9B0A-30C86D2AD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7905" y="896802"/>
            <a:ext cx="7131141" cy="5348356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DC1025E-8945-4B05-BFBA-707FB6C56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3952" y="2262433"/>
            <a:ext cx="4508074" cy="3606555"/>
          </a:xfrm>
        </p:spPr>
        <p:txBody>
          <a:bodyPr>
            <a:normAutofit lnSpcReduction="10000"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samičí část – pestík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tvořen z blizny, čnělky a  semeníku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 semeníku se nachází vajíčka – samičí pohlavní buňky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samčí část – tyčinka – tvořena z prašníku a nitky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V prašníku uložen pyl obsahující samčí pohlavní buňky</a:t>
            </a:r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C1533B2-F5E9-4F69-B8D5-103311F15E87}"/>
              </a:ext>
            </a:extLst>
          </p:cNvPr>
          <p:cNvSpPr txBox="1"/>
          <p:nvPr/>
        </p:nvSpPr>
        <p:spPr>
          <a:xfrm>
            <a:off x="5297864" y="3242821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prašník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4AE72A6-874D-45B0-84B3-80EC0525FC86}"/>
              </a:ext>
            </a:extLst>
          </p:cNvPr>
          <p:cNvSpPr txBox="1"/>
          <p:nvPr/>
        </p:nvSpPr>
        <p:spPr>
          <a:xfrm>
            <a:off x="5486400" y="5382705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nitka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8619EC3-F206-4FCF-BF18-2453A3254AD8}"/>
              </a:ext>
            </a:extLst>
          </p:cNvPr>
          <p:cNvSpPr txBox="1"/>
          <p:nvPr/>
        </p:nvSpPr>
        <p:spPr>
          <a:xfrm>
            <a:off x="9030878" y="2384981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blizna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0BF5C40-8C9B-4073-BFA4-53CDA5B7AF4D}"/>
              </a:ext>
            </a:extLst>
          </p:cNvPr>
          <p:cNvSpPr txBox="1"/>
          <p:nvPr/>
        </p:nvSpPr>
        <p:spPr>
          <a:xfrm>
            <a:off x="8870624" y="3091992"/>
            <a:ext cx="93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čnělka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AF769B2-7365-4AD6-8D95-280724438CFC}"/>
              </a:ext>
            </a:extLst>
          </p:cNvPr>
          <p:cNvSpPr txBox="1"/>
          <p:nvPr/>
        </p:nvSpPr>
        <p:spPr>
          <a:xfrm>
            <a:off x="8870624" y="4788816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semeník</a:t>
            </a:r>
          </a:p>
        </p:txBody>
      </p:sp>
    </p:spTree>
    <p:extLst>
      <p:ext uri="{BB962C8B-B14F-4D97-AF65-F5344CB8AC3E}">
        <p14:creationId xmlns:p14="http://schemas.microsoft.com/office/powerpoint/2010/main" val="259766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C5763E-5ED6-4516-A803-029D7CB1E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512" y="382719"/>
            <a:ext cx="10450629" cy="538582"/>
          </a:xfrm>
        </p:spPr>
        <p:txBody>
          <a:bodyPr>
            <a:normAutofit fontScale="90000"/>
          </a:bodyPr>
          <a:lstStyle/>
          <a:p>
            <a:r>
              <a:rPr lang="cs-CZ" dirty="0"/>
              <a:t>Květy podle souměrnosti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5466E99-A84E-4AD3-A683-8A8381C59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2245" y="1370808"/>
            <a:ext cx="2248407" cy="823912"/>
          </a:xfrm>
        </p:spPr>
        <p:txBody>
          <a:bodyPr/>
          <a:lstStyle/>
          <a:p>
            <a:r>
              <a:rPr lang="cs-CZ" dirty="0"/>
              <a:t>nesouměrné</a:t>
            </a:r>
          </a:p>
        </p:txBody>
      </p:sp>
      <p:pic>
        <p:nvPicPr>
          <p:cNvPr id="8" name="Zástupný obsah 7" descr="Obsah obrázku rostlina, květina, kozlík lékařský&#10;&#10;Popis byl vytvořen automaticky">
            <a:extLst>
              <a:ext uri="{FF2B5EF4-FFF2-40B4-BE49-F238E27FC236}">
                <a16:creationId xmlns:a16="http://schemas.microsoft.com/office/drawing/2014/main" id="{A7406EA7-E4A1-4D1F-B588-6994C9112E1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64" y="2644227"/>
            <a:ext cx="3968685" cy="2222464"/>
          </a:xfr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55E2184-74FC-4D4A-9AE3-84578C0A49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34208" y="1385457"/>
            <a:ext cx="2068656" cy="823912"/>
          </a:xfrm>
        </p:spPr>
        <p:txBody>
          <a:bodyPr/>
          <a:lstStyle/>
          <a:p>
            <a:r>
              <a:rPr lang="cs-CZ" dirty="0"/>
              <a:t>souměrné</a:t>
            </a:r>
          </a:p>
        </p:txBody>
      </p:sp>
      <p:pic>
        <p:nvPicPr>
          <p:cNvPr id="10" name="Zástupný obsah 9" descr="Obsah obrázku rostlina, květina, list&#10;&#10;Popis byl vytvořen automaticky">
            <a:extLst>
              <a:ext uri="{FF2B5EF4-FFF2-40B4-BE49-F238E27FC236}">
                <a16:creationId xmlns:a16="http://schemas.microsoft.com/office/drawing/2014/main" id="{1F03FFFF-72B4-4C43-9627-705F010B7D6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208" y="2644227"/>
            <a:ext cx="2426468" cy="3239460"/>
          </a:xfrm>
        </p:spPr>
      </p:pic>
      <p:pic>
        <p:nvPicPr>
          <p:cNvPr id="12" name="Obrázek 11" descr="Obsah obrázku květina, rostlina&#10;&#10;Popis byl vytvořen automaticky">
            <a:extLst>
              <a:ext uri="{FF2B5EF4-FFF2-40B4-BE49-F238E27FC236}">
                <a16:creationId xmlns:a16="http://schemas.microsoft.com/office/drawing/2014/main" id="{BE83ECD5-7E32-4CBC-8169-53F593F9AE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646" y="2644227"/>
            <a:ext cx="3667068" cy="2440267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14494CCC-579C-45FD-9C5B-44BC264ACE34}"/>
              </a:ext>
            </a:extLst>
          </p:cNvPr>
          <p:cNvSpPr txBox="1"/>
          <p:nvPr/>
        </p:nvSpPr>
        <p:spPr>
          <a:xfrm>
            <a:off x="7890235" y="1904214"/>
            <a:ext cx="1703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pravidelné</a:t>
            </a:r>
          </a:p>
        </p:txBody>
      </p:sp>
    </p:spTree>
    <p:extLst>
      <p:ext uri="{BB962C8B-B14F-4D97-AF65-F5344CB8AC3E}">
        <p14:creationId xmlns:p14="http://schemas.microsoft.com/office/powerpoint/2010/main" val="21594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40CFDA-F15A-4827-9904-68630A1A9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086" y="394672"/>
            <a:ext cx="10450629" cy="925081"/>
          </a:xfrm>
        </p:spPr>
        <p:txBody>
          <a:bodyPr/>
          <a:lstStyle/>
          <a:p>
            <a:r>
              <a:rPr lang="cs-CZ" dirty="0"/>
              <a:t>Květy podle četnosti květů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BAA2C3-6801-4DDA-9E10-E5F2D56E7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086" y="2182814"/>
            <a:ext cx="3228794" cy="823912"/>
          </a:xfrm>
        </p:spPr>
        <p:txBody>
          <a:bodyPr/>
          <a:lstStyle/>
          <a:p>
            <a:r>
              <a:rPr lang="cs-CZ" dirty="0"/>
              <a:t>trojčetné</a:t>
            </a:r>
          </a:p>
        </p:txBody>
      </p:sp>
      <p:pic>
        <p:nvPicPr>
          <p:cNvPr id="8" name="Zástupný obsah 7" descr="Obsah obrázku květina, rostlina, tráva, několik&#10;&#10;Popis byl vytvořen automaticky">
            <a:extLst>
              <a:ext uri="{FF2B5EF4-FFF2-40B4-BE49-F238E27FC236}">
                <a16:creationId xmlns:a16="http://schemas.microsoft.com/office/drawing/2014/main" id="{DF594865-ABF2-450F-BBB1-BA0CA26A8B4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77" y="3159099"/>
            <a:ext cx="2861163" cy="2861163"/>
          </a:xfr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70B8417-5660-4674-A292-C1DC22D98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00783" y="2134001"/>
            <a:ext cx="2131613" cy="823912"/>
          </a:xfrm>
        </p:spPr>
        <p:txBody>
          <a:bodyPr/>
          <a:lstStyle/>
          <a:p>
            <a:r>
              <a:rPr lang="cs-CZ" dirty="0"/>
              <a:t>čtyřčetné</a:t>
            </a:r>
          </a:p>
        </p:txBody>
      </p:sp>
      <p:pic>
        <p:nvPicPr>
          <p:cNvPr id="10" name="Zástupný obsah 9" descr="Obsah obrázku květina, rostlina&#10;&#10;Popis byl vytvořen automaticky">
            <a:extLst>
              <a:ext uri="{FF2B5EF4-FFF2-40B4-BE49-F238E27FC236}">
                <a16:creationId xmlns:a16="http://schemas.microsoft.com/office/drawing/2014/main" id="{17C5C677-4B49-4FFB-93EA-F855A7205F1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433" y="3135615"/>
            <a:ext cx="3700653" cy="2775490"/>
          </a:xfrm>
        </p:spPr>
      </p:pic>
      <p:pic>
        <p:nvPicPr>
          <p:cNvPr id="12" name="Obrázek 11" descr="Obsah obrázku rostlina, květina, sasanka&#10;&#10;Popis byl vytvořen automaticky">
            <a:extLst>
              <a:ext uri="{FF2B5EF4-FFF2-40B4-BE49-F238E27FC236}">
                <a16:creationId xmlns:a16="http://schemas.microsoft.com/office/drawing/2014/main" id="{B5C57C6C-28DF-48F0-9DEF-6E352C9F11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552" y="3135615"/>
            <a:ext cx="3674071" cy="2752007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2CED037E-CF32-485A-87F5-77D4330DA397}"/>
              </a:ext>
            </a:extLst>
          </p:cNvPr>
          <p:cNvSpPr txBox="1"/>
          <p:nvPr/>
        </p:nvSpPr>
        <p:spPr>
          <a:xfrm>
            <a:off x="8672660" y="2594770"/>
            <a:ext cx="156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pětičetné</a:t>
            </a:r>
          </a:p>
        </p:txBody>
      </p:sp>
    </p:spTree>
    <p:extLst>
      <p:ext uri="{BB962C8B-B14F-4D97-AF65-F5344CB8AC3E}">
        <p14:creationId xmlns:p14="http://schemas.microsoft.com/office/powerpoint/2010/main" val="418864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13" grpId="0"/>
    </p:bldLst>
  </p:timing>
</p:sld>
</file>

<file path=ppt/theme/theme1.xml><?xml version="1.0" encoding="utf-8"?>
<a:theme xmlns:a="http://schemas.openxmlformats.org/drawingml/2006/main" name="TropicVTI">
  <a:themeElements>
    <a:clrScheme name="AnalogousFromDarkSeedLeftStep">
      <a:dk1>
        <a:srgbClr val="000000"/>
      </a:dk1>
      <a:lt1>
        <a:srgbClr val="FFFFFF"/>
      </a:lt1>
      <a:dk2>
        <a:srgbClr val="22363D"/>
      </a:dk2>
      <a:lt2>
        <a:srgbClr val="E8E5E2"/>
      </a:lt2>
      <a:accent1>
        <a:srgbClr val="3D88D3"/>
      </a:accent1>
      <a:accent2>
        <a:srgbClr val="2BB2BE"/>
      </a:accent2>
      <a:accent3>
        <a:srgbClr val="35B78C"/>
      </a:accent3>
      <a:accent4>
        <a:srgbClr val="2ABA4E"/>
      </a:accent4>
      <a:accent5>
        <a:srgbClr val="4BB936"/>
      </a:accent5>
      <a:accent6>
        <a:srgbClr val="78B128"/>
      </a:accent6>
      <a:hlink>
        <a:srgbClr val="319331"/>
      </a:hlink>
      <a:folHlink>
        <a:srgbClr val="7F7F7F"/>
      </a:folHlink>
    </a:clrScheme>
    <a:fontScheme name="Tropic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opicVTI" id="{DE8751F2-0439-4D1D-A674-AFC241C9701D}" vid="{C41D9140-98E0-4A26-97C4-97FDCB8D6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Hloubka</Template>
  <TotalTime>0</TotalTime>
  <Words>168</Words>
  <Application>Microsoft Office PowerPoint</Application>
  <PresentationFormat>Širokoúhlá obrazovka</PresentationFormat>
  <Paragraphs>44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Nova</vt:lpstr>
      <vt:lpstr>Wingdings</vt:lpstr>
      <vt:lpstr>TropicVTI</vt:lpstr>
      <vt:lpstr>Květ</vt:lpstr>
      <vt:lpstr>Stavba květu</vt:lpstr>
      <vt:lpstr>Typy květů</vt:lpstr>
      <vt:lpstr>Rozdělení</vt:lpstr>
      <vt:lpstr>Rozdělení</vt:lpstr>
      <vt:lpstr>Stavba květu</vt:lpstr>
      <vt:lpstr>Květy podle souměrnosti</vt:lpstr>
      <vt:lpstr>Květy podle četnosti květů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Květ</dc:title>
  <dc:creator>Šnircová Monika</dc:creator>
  <cp:lastModifiedBy>Šnircová Monika</cp:lastModifiedBy>
  <cp:revision>9</cp:revision>
  <dcterms:created xsi:type="dcterms:W3CDTF">2021-05-24T05:41:00Z</dcterms:created>
  <dcterms:modified xsi:type="dcterms:W3CDTF">2021-05-25T19:05:07Z</dcterms:modified>
</cp:coreProperties>
</file>