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91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2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31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5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75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3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25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9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72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92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3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6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700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464A2F-4CC2-4F60-988C-F88456D34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09140" cy="2838938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Květenství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84E33B-5BE7-468E-B874-F4B5D8D0E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044" y="3739764"/>
            <a:ext cx="4517954" cy="1198120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Seskupení květů na stonku</a:t>
            </a:r>
          </a:p>
        </p:txBody>
      </p:sp>
      <p:sp>
        <p:nvSpPr>
          <p:cNvPr id="16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18" name="Picture 3" descr="Květiny Orchidejový">
            <a:extLst>
              <a:ext uri="{FF2B5EF4-FFF2-40B4-BE49-F238E27FC236}">
                <a16:creationId xmlns:a16="http://schemas.microsoft.com/office/drawing/2014/main" id="{55BD3AC4-0610-41CB-AC93-4CB8998DEB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427" r="-1" b="13279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52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449E8-026F-4648-BDEC-C6E287D4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Hroznovité květenství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DC9BD2-F08B-43E1-BDC6-6F53258C6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Úbor</a:t>
            </a:r>
          </a:p>
        </p:txBody>
      </p:sp>
      <p:pic>
        <p:nvPicPr>
          <p:cNvPr id="8" name="Zástupný obsah 7" descr="Obsah obrázku rostlina, květina, exteriér, sedmikráska&#10;&#10;Popis byl vytvořen automaticky">
            <a:extLst>
              <a:ext uri="{FF2B5EF4-FFF2-40B4-BE49-F238E27FC236}">
                <a16:creationId xmlns:a16="http://schemas.microsoft.com/office/drawing/2014/main" id="{6491BA05-FF6E-4FCC-9594-C68F976496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23" y="2505075"/>
            <a:ext cx="4528716" cy="368458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D54A72-06C1-49C2-960A-9924CF04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dirty="0"/>
              <a:t>Sedmikráska chudobka, kopretina luční</a:t>
            </a:r>
          </a:p>
        </p:txBody>
      </p:sp>
      <p:pic>
        <p:nvPicPr>
          <p:cNvPr id="10" name="Zástupný obsah 9" descr="Obsah obrázku rostlina, květina, žlutá, sedmikráska&#10;&#10;Popis byl vytvořen automaticky">
            <a:extLst>
              <a:ext uri="{FF2B5EF4-FFF2-40B4-BE49-F238E27FC236}">
                <a16:creationId xmlns:a16="http://schemas.microsoft.com/office/drawing/2014/main" id="{38D2EA2B-5C4E-44C9-9A54-0B27084DE1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82" y="2929077"/>
            <a:ext cx="4533809" cy="3017044"/>
          </a:xfrm>
        </p:spPr>
      </p:pic>
    </p:spTree>
    <p:extLst>
      <p:ext uri="{BB962C8B-B14F-4D97-AF65-F5344CB8AC3E}">
        <p14:creationId xmlns:p14="http://schemas.microsoft.com/office/powerpoint/2010/main" val="353992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4B0DF-9B75-45B4-923F-1BD7775D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Vrcholičnaté květenství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97BE84-3A08-4C88-A602-506DB42C9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Vijan - pomněnka</a:t>
            </a:r>
          </a:p>
        </p:txBody>
      </p:sp>
      <p:pic>
        <p:nvPicPr>
          <p:cNvPr id="8" name="Zástupný obsah 7" descr="Obsah obrázku květina, rostlina, kytice&#10;&#10;Popis byl vytvořen automaticky">
            <a:extLst>
              <a:ext uri="{FF2B5EF4-FFF2-40B4-BE49-F238E27FC236}">
                <a16:creationId xmlns:a16="http://schemas.microsoft.com/office/drawing/2014/main" id="{F931C371-C81F-4D3A-B37B-13C78FC62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45" y="2505075"/>
            <a:ext cx="2877849" cy="429529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A7910D-B900-4E28-9F3C-4E0D248A9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Vidlan – kohoutek luční</a:t>
            </a:r>
          </a:p>
        </p:txBody>
      </p:sp>
      <p:pic>
        <p:nvPicPr>
          <p:cNvPr id="10" name="Zástupný obsah 9" descr="Obsah obrázku rostlina, květina, kohoutek luční&#10;&#10;Popis byl vytvořen automaticky">
            <a:extLst>
              <a:ext uri="{FF2B5EF4-FFF2-40B4-BE49-F238E27FC236}">
                <a16:creationId xmlns:a16="http://schemas.microsoft.com/office/drawing/2014/main" id="{C4246ABD-4741-4848-8899-6CB1D7EBA6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59" y="2788116"/>
            <a:ext cx="2639166" cy="3810561"/>
          </a:xfrm>
        </p:spPr>
      </p:pic>
    </p:spTree>
    <p:extLst>
      <p:ext uri="{BB962C8B-B14F-4D97-AF65-F5344CB8AC3E}">
        <p14:creationId xmlns:p14="http://schemas.microsoft.com/office/powerpoint/2010/main" val="16207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36598-A9E3-40E9-9BAB-319ADB36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B94E37-C9ED-4BCA-97E9-244E00DD9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36569"/>
            <a:ext cx="5332412" cy="1071367"/>
          </a:xfrm>
          <a:ln w="19050">
            <a:solidFill>
              <a:schemeClr val="bg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cs-CZ" dirty="0"/>
              <a:t>hlavní stonek je vždy nejdelší, vedlejší stonky ho nepřerůstají, květy se rozkvétají zdola nahoru a od okrajů do středu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F8889092-42C0-4B85-85CC-CD137C99C4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148910"/>
            <a:ext cx="5157787" cy="334396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2AE1C5-9858-4429-B5FA-5867A4F60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799" y="1536569"/>
            <a:ext cx="5332412" cy="980388"/>
          </a:xfrm>
          <a:ln w="1905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cs-CZ" dirty="0"/>
              <a:t>vedlejší stonky přerůstají hlavní stonek, květy rozkvétají ze </a:t>
            </a:r>
            <a:r>
              <a:rPr lang="cs-CZ" dirty="0" err="1"/>
              <a:t>zhora</a:t>
            </a:r>
            <a:r>
              <a:rPr lang="cs-CZ" dirty="0"/>
              <a:t> dolů a od středu do stran</a:t>
            </a:r>
          </a:p>
        </p:txBody>
      </p:sp>
      <p:pic>
        <p:nvPicPr>
          <p:cNvPr id="17" name="Zástupný obsah 16">
            <a:extLst>
              <a:ext uri="{FF2B5EF4-FFF2-40B4-BE49-F238E27FC236}">
                <a16:creationId xmlns:a16="http://schemas.microsoft.com/office/drawing/2014/main" id="{917A6503-2DD5-4864-8C06-ABF3C4388F5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2770847"/>
            <a:ext cx="5351719" cy="3469697"/>
          </a:xfrm>
        </p:spPr>
      </p:pic>
    </p:spTree>
    <p:extLst>
      <p:ext uri="{BB962C8B-B14F-4D97-AF65-F5344CB8AC3E}">
        <p14:creationId xmlns:p14="http://schemas.microsoft.com/office/powerpoint/2010/main" val="27794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01F62-B062-4D12-9693-4862F1CC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Hroznovité květenství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D0A69B-2F2D-4397-B65A-9D1AB4460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Hrozen</a:t>
            </a:r>
          </a:p>
        </p:txBody>
      </p:sp>
      <p:pic>
        <p:nvPicPr>
          <p:cNvPr id="8" name="Zástupný obsah 7" descr="Obsah obrázku ovoce, hrozen&#10;&#10;Popis byl vytvořen automaticky">
            <a:extLst>
              <a:ext uri="{FF2B5EF4-FFF2-40B4-BE49-F238E27FC236}">
                <a16:creationId xmlns:a16="http://schemas.microsoft.com/office/drawing/2014/main" id="{62A0FD70-0F55-4372-97F4-BCF8187CD2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" y="3821113"/>
            <a:ext cx="3799228" cy="283992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868FBA-9791-4E1E-B71D-B02B7AA39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dirty="0"/>
              <a:t>Rybíz a kokoška pastuší tobolka</a:t>
            </a:r>
          </a:p>
        </p:txBody>
      </p:sp>
      <p:pic>
        <p:nvPicPr>
          <p:cNvPr id="10" name="Zástupný obsah 9" descr="Obsah obrázku rostlina, strom&#10;&#10;Popis byl vytvořen automaticky">
            <a:extLst>
              <a:ext uri="{FF2B5EF4-FFF2-40B4-BE49-F238E27FC236}">
                <a16:creationId xmlns:a16="http://schemas.microsoft.com/office/drawing/2014/main" id="{BE4B7E32-445D-4AFC-8BCD-BB7701217D6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70" y="2914337"/>
            <a:ext cx="2822730" cy="2106191"/>
          </a:xfrm>
        </p:spPr>
      </p:pic>
      <p:pic>
        <p:nvPicPr>
          <p:cNvPr id="12" name="Obrázek 11" descr="Obsah obrázku květina, rostlina&#10;&#10;Popis byl vytvořen automaticky">
            <a:extLst>
              <a:ext uri="{FF2B5EF4-FFF2-40B4-BE49-F238E27FC236}">
                <a16:creationId xmlns:a16="http://schemas.microsoft.com/office/drawing/2014/main" id="{3BEA02B3-5B60-4712-B3A0-E70D3363B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08" y="3249890"/>
            <a:ext cx="4534816" cy="29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C24B1-A1F4-4CA3-AD94-458D74A2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Hroznovité květenství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58F474-D159-4E15-B2DA-58C5A17AF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912839" cy="823912"/>
          </a:xfrm>
        </p:spPr>
        <p:txBody>
          <a:bodyPr/>
          <a:lstStyle/>
          <a:p>
            <a:r>
              <a:rPr lang="cs-CZ" dirty="0"/>
              <a:t>Lata</a:t>
            </a:r>
          </a:p>
        </p:txBody>
      </p:sp>
      <p:pic>
        <p:nvPicPr>
          <p:cNvPr id="8" name="Zástupný obsah 7" descr="Obsah obrázku rostlina, kytice, květina&#10;&#10;Popis byl vytvořen automaticky">
            <a:extLst>
              <a:ext uri="{FF2B5EF4-FFF2-40B4-BE49-F238E27FC236}">
                <a16:creationId xmlns:a16="http://schemas.microsoft.com/office/drawing/2014/main" id="{5A81A8E3-EFA3-44BA-A63F-71B3337EDF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6058" y="2592460"/>
            <a:ext cx="4244855" cy="3016081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32C9AD1-950D-490C-9766-AF8EA63E6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dirty="0"/>
              <a:t>Šeřík a vinná réva</a:t>
            </a:r>
          </a:p>
        </p:txBody>
      </p:sp>
      <p:pic>
        <p:nvPicPr>
          <p:cNvPr id="10" name="Zástupný obsah 9" descr="Obsah obrázku hrozen, ovoce, rostlina&#10;&#10;Popis byl vytvořen automaticky">
            <a:extLst>
              <a:ext uri="{FF2B5EF4-FFF2-40B4-BE49-F238E27FC236}">
                <a16:creationId xmlns:a16="http://schemas.microsoft.com/office/drawing/2014/main" id="{F517C4E2-2B52-4354-A5A8-E80D343EEB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33" y="2943558"/>
            <a:ext cx="4378129" cy="3279370"/>
          </a:xfrm>
        </p:spPr>
      </p:pic>
    </p:spTree>
    <p:extLst>
      <p:ext uri="{BB962C8B-B14F-4D97-AF65-F5344CB8AC3E}">
        <p14:creationId xmlns:p14="http://schemas.microsoft.com/office/powerpoint/2010/main" val="25150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36DAC-A62C-42CE-A936-1C41242F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Hroznovité květenství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878091-BB11-4F2A-9FCC-3F35F21FD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Klas</a:t>
            </a:r>
          </a:p>
        </p:txBody>
      </p:sp>
      <p:pic>
        <p:nvPicPr>
          <p:cNvPr id="8" name="Zástupný obsah 7" descr="Obsah obrázku rostlina, exteriér, tráva, kukuřice&#10;&#10;Popis byl vytvořen automaticky">
            <a:extLst>
              <a:ext uri="{FF2B5EF4-FFF2-40B4-BE49-F238E27FC236}">
                <a16:creationId xmlns:a16="http://schemas.microsoft.com/office/drawing/2014/main" id="{0AE387FD-68ED-482F-AF89-286E29928D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24" y="3033901"/>
            <a:ext cx="4367113" cy="290611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267E87-377A-4776-9DF0-5D042FFDE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dirty="0"/>
              <a:t>Obilí, jitrocel kopinatý</a:t>
            </a:r>
          </a:p>
        </p:txBody>
      </p:sp>
      <p:pic>
        <p:nvPicPr>
          <p:cNvPr id="10" name="Zástupný obsah 9" descr="Obsah obrázku tráva, rostlina&#10;&#10;Popis byl vytvořen automaticky">
            <a:extLst>
              <a:ext uri="{FF2B5EF4-FFF2-40B4-BE49-F238E27FC236}">
                <a16:creationId xmlns:a16="http://schemas.microsoft.com/office/drawing/2014/main" id="{7D95ABC5-9252-4DB7-A427-FF9EFD06B2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78" y="3006726"/>
            <a:ext cx="2311839" cy="3455194"/>
          </a:xfrm>
        </p:spPr>
      </p:pic>
    </p:spTree>
    <p:extLst>
      <p:ext uri="{BB962C8B-B14F-4D97-AF65-F5344CB8AC3E}">
        <p14:creationId xmlns:p14="http://schemas.microsoft.com/office/powerpoint/2010/main" val="11151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41E66-3445-4252-B219-63EA1359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Hroznovité květenství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00385B-92B4-4DCD-8182-E6FADDD8B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1602526" cy="823912"/>
          </a:xfrm>
        </p:spPr>
        <p:txBody>
          <a:bodyPr/>
          <a:lstStyle/>
          <a:p>
            <a:r>
              <a:rPr lang="cs-CZ" dirty="0"/>
              <a:t>jehněda</a:t>
            </a:r>
          </a:p>
        </p:txBody>
      </p:sp>
      <p:pic>
        <p:nvPicPr>
          <p:cNvPr id="8" name="Zástupný obsah 7" descr="Obsah obrázku strom, exteriér, rostlina, bříza&#10;&#10;Popis byl vytvořen automaticky">
            <a:extLst>
              <a:ext uri="{FF2B5EF4-FFF2-40B4-BE49-F238E27FC236}">
                <a16:creationId xmlns:a16="http://schemas.microsoft.com/office/drawing/2014/main" id="{BA2F1292-7093-40AC-8379-C3BF2C0E66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14" y="1978819"/>
            <a:ext cx="3158133" cy="421084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FBF8F2-AD16-4035-9CD6-630122E22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dirty="0"/>
              <a:t>Bříza bělokorá, vrba</a:t>
            </a:r>
          </a:p>
        </p:txBody>
      </p:sp>
      <p:pic>
        <p:nvPicPr>
          <p:cNvPr id="10" name="Zástupný obsah 9" descr="Obsah obrázku rostlina, strom&#10;&#10;Popis byl vytvořen automaticky">
            <a:extLst>
              <a:ext uri="{FF2B5EF4-FFF2-40B4-BE49-F238E27FC236}">
                <a16:creationId xmlns:a16="http://schemas.microsoft.com/office/drawing/2014/main" id="{BAA0173F-E6B8-482B-8C1E-0E3D2E57D5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60" y="2875422"/>
            <a:ext cx="2482482" cy="3314241"/>
          </a:xfrm>
        </p:spPr>
      </p:pic>
    </p:spTree>
    <p:extLst>
      <p:ext uri="{BB962C8B-B14F-4D97-AF65-F5344CB8AC3E}">
        <p14:creationId xmlns:p14="http://schemas.microsoft.com/office/powerpoint/2010/main" val="24214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36110-BDBC-4379-8548-EDE5D231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Hroznovité květenství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7FD166-8D3E-44F7-97BF-FB69BBA0E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879" y="1524795"/>
            <a:ext cx="1714876" cy="823912"/>
          </a:xfrm>
        </p:spPr>
        <p:txBody>
          <a:bodyPr/>
          <a:lstStyle/>
          <a:p>
            <a:r>
              <a:rPr lang="cs-CZ" dirty="0"/>
              <a:t>Okolík</a:t>
            </a:r>
          </a:p>
        </p:txBody>
      </p:sp>
      <p:pic>
        <p:nvPicPr>
          <p:cNvPr id="8" name="Zástupný obsah 7" descr="Obsah obrázku tráva, rostlina, květina&#10;&#10;Popis byl vytvořen automaticky">
            <a:extLst>
              <a:ext uri="{FF2B5EF4-FFF2-40B4-BE49-F238E27FC236}">
                <a16:creationId xmlns:a16="http://schemas.microsoft.com/office/drawing/2014/main" id="{88F8DE10-4EF8-4079-AC67-F4385857E4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17" y="2341643"/>
            <a:ext cx="3251476" cy="4335301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439A31A-9EFD-4C6D-B539-51B11A563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dirty="0"/>
              <a:t>Prvosenka jarní, kmín, fenykl </a:t>
            </a:r>
          </a:p>
        </p:txBody>
      </p:sp>
      <p:pic>
        <p:nvPicPr>
          <p:cNvPr id="10" name="Zástupný obsah 9" descr="Obsah obrázku rostlina, klipart&#10;&#10;Popis byl vytvořen automaticky">
            <a:extLst>
              <a:ext uri="{FF2B5EF4-FFF2-40B4-BE49-F238E27FC236}">
                <a16:creationId xmlns:a16="http://schemas.microsoft.com/office/drawing/2014/main" id="{12F2AA00-994F-4597-B2ED-C0420E5CE5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03" y="3057532"/>
            <a:ext cx="6973197" cy="2119305"/>
          </a:xfrm>
        </p:spPr>
      </p:pic>
    </p:spTree>
    <p:extLst>
      <p:ext uri="{BB962C8B-B14F-4D97-AF65-F5344CB8AC3E}">
        <p14:creationId xmlns:p14="http://schemas.microsoft.com/office/powerpoint/2010/main" val="413614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449E8-026F-4648-BDEC-C6E287D4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Hroznovité květenství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DC9BD2-F08B-43E1-BDC6-6F53258C6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779" y="1551496"/>
            <a:ext cx="5157787" cy="823912"/>
          </a:xfrm>
        </p:spPr>
        <p:txBody>
          <a:bodyPr/>
          <a:lstStyle/>
          <a:p>
            <a:r>
              <a:rPr lang="cs-CZ" dirty="0"/>
              <a:t>Chocholík</a:t>
            </a:r>
          </a:p>
        </p:txBody>
      </p:sp>
      <p:pic>
        <p:nvPicPr>
          <p:cNvPr id="8" name="Zástupný obsah 7" descr="Obsah obrázku květina, exteriér, rostlina, zavřít&#10;&#10;Popis byl vytvořen automaticky">
            <a:extLst>
              <a:ext uri="{FF2B5EF4-FFF2-40B4-BE49-F238E27FC236}">
                <a16:creationId xmlns:a16="http://schemas.microsoft.com/office/drawing/2014/main" id="{F6948187-839F-4B6B-B8A0-4162622E05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2505075"/>
            <a:ext cx="3684588" cy="368458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D54A72-06C1-49C2-960A-9924CF04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17213"/>
            <a:ext cx="5183188" cy="823912"/>
          </a:xfrm>
        </p:spPr>
        <p:txBody>
          <a:bodyPr/>
          <a:lstStyle/>
          <a:p>
            <a:r>
              <a:rPr lang="cs-CZ" b="0" dirty="0"/>
              <a:t>Jabloň a hrušeň</a:t>
            </a:r>
          </a:p>
        </p:txBody>
      </p:sp>
      <p:pic>
        <p:nvPicPr>
          <p:cNvPr id="10" name="Zástupný obsah 9" descr="Obsah obrázku strom, exteriér, rostlina, květina&#10;&#10;Popis byl vytvořen automaticky">
            <a:extLst>
              <a:ext uri="{FF2B5EF4-FFF2-40B4-BE49-F238E27FC236}">
                <a16:creationId xmlns:a16="http://schemas.microsoft.com/office/drawing/2014/main" id="{D5A139B9-2F8D-494E-AF9C-339CD6142E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272" y="2505075"/>
            <a:ext cx="4907044" cy="3684588"/>
          </a:xfrm>
        </p:spPr>
      </p:pic>
    </p:spTree>
    <p:extLst>
      <p:ext uri="{BB962C8B-B14F-4D97-AF65-F5344CB8AC3E}">
        <p14:creationId xmlns:p14="http://schemas.microsoft.com/office/powerpoint/2010/main" val="415157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449E8-026F-4648-BDEC-C6E287D4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Hroznovité květenství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DC9BD2-F08B-43E1-BDC6-6F53258C6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Hlávka</a:t>
            </a:r>
          </a:p>
        </p:txBody>
      </p:sp>
      <p:pic>
        <p:nvPicPr>
          <p:cNvPr id="8" name="Zástupný obsah 7" descr="Obsah obrázku rostlina, květina, bodlák&#10;&#10;Popis byl vytvořen automaticky">
            <a:extLst>
              <a:ext uri="{FF2B5EF4-FFF2-40B4-BE49-F238E27FC236}">
                <a16:creationId xmlns:a16="http://schemas.microsoft.com/office/drawing/2014/main" id="{0953F128-BEED-4251-97BB-C4374D42A0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3" y="2643875"/>
            <a:ext cx="2736147" cy="3652897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D54A72-06C1-49C2-960A-9924CF04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dirty="0"/>
              <a:t>Jetel luční, štětka obecná</a:t>
            </a:r>
          </a:p>
        </p:txBody>
      </p:sp>
      <p:pic>
        <p:nvPicPr>
          <p:cNvPr id="10" name="Zástupný obsah 9" descr="Obsah obrázku tráva, exteriér, rostlina, květina&#10;&#10;Popis byl vytvořen automaticky">
            <a:extLst>
              <a:ext uri="{FF2B5EF4-FFF2-40B4-BE49-F238E27FC236}">
                <a16:creationId xmlns:a16="http://schemas.microsoft.com/office/drawing/2014/main" id="{D6D0F678-51C7-41DE-971D-79EC3317B6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03" y="3314798"/>
            <a:ext cx="3035866" cy="2814365"/>
          </a:xfrm>
        </p:spPr>
      </p:pic>
      <p:pic>
        <p:nvPicPr>
          <p:cNvPr id="12" name="Obrázek 11" descr="Obsah obrázku rostlina, bodlák, květina&#10;&#10;Popis byl vytvořen automaticky">
            <a:extLst>
              <a:ext uri="{FF2B5EF4-FFF2-40B4-BE49-F238E27FC236}">
                <a16:creationId xmlns:a16="http://schemas.microsoft.com/office/drawing/2014/main" id="{31BC37E5-4F08-4299-A326-46C2C6920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16" y="3314798"/>
            <a:ext cx="3684971" cy="27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0</TotalTime>
  <Words>112</Words>
  <Application>Microsoft Office PowerPoint</Application>
  <PresentationFormat>Širokoúhlá obrazovka</PresentationFormat>
  <Paragraphs>32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Gill Sans Nova</vt:lpstr>
      <vt:lpstr>GradientVTI</vt:lpstr>
      <vt:lpstr>Květenství</vt:lpstr>
      <vt:lpstr>Rozdělení</vt:lpstr>
      <vt:lpstr>Hroznovité květenství</vt:lpstr>
      <vt:lpstr>Hroznovité květenství</vt:lpstr>
      <vt:lpstr>Hroznovité květenství</vt:lpstr>
      <vt:lpstr>Hroznovité květenství</vt:lpstr>
      <vt:lpstr>Hroznovité květenství</vt:lpstr>
      <vt:lpstr>Hroznovité květenství</vt:lpstr>
      <vt:lpstr>Hroznovité květenství</vt:lpstr>
      <vt:lpstr>Hroznovité květenství</vt:lpstr>
      <vt:lpstr>Vrcholičnaté květenství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Květenství</dc:title>
  <dc:creator>Šnircová Monika</dc:creator>
  <cp:lastModifiedBy>Šnircová Monika</cp:lastModifiedBy>
  <cp:revision>5</cp:revision>
  <dcterms:created xsi:type="dcterms:W3CDTF">2021-05-25T19:05:26Z</dcterms:created>
  <dcterms:modified xsi:type="dcterms:W3CDTF">2021-05-25T19:41:42Z</dcterms:modified>
</cp:coreProperties>
</file>