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86" r:id="rId2"/>
    <p:sldId id="289" r:id="rId3"/>
    <p:sldId id="298" r:id="rId4"/>
    <p:sldId id="297" r:id="rId5"/>
    <p:sldId id="299" r:id="rId6"/>
    <p:sldId id="300" r:id="rId7"/>
    <p:sldId id="267" r:id="rId8"/>
    <p:sldId id="301" r:id="rId9"/>
    <p:sldId id="302" r:id="rId10"/>
    <p:sldId id="304" r:id="rId11"/>
    <p:sldId id="305" r:id="rId12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92929"/>
    <a:srgbClr val="FFFFCC"/>
    <a:srgbClr val="3399FF"/>
    <a:srgbClr val="FF0000"/>
    <a:srgbClr val="666699"/>
    <a:srgbClr val="93C5E1"/>
    <a:srgbClr val="C78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0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7B729E-33E0-4574-A1B3-975031B0D5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2E97B4B-969B-4FD2-B900-933FA3C283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sk-SK" altLang="cs-CZ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C35E32C-0312-4637-81D7-CF73BAE22B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F9E0E774-465D-4AB1-B194-C0733EFF8B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F46C18D-3545-4413-A763-D5E6923286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E71594EC-B44E-4D9C-8BC0-1BD9D95F3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B874EB5-1E4C-4EF6-A2F1-B01E4FF76CEA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716F3-B146-4451-B116-1086F1128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B57BA9-36DF-4111-8C67-23633FCDF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F6EF8-CD0B-4975-94D7-DB4B6C07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9551E2-02C5-4AF6-9FD1-04EF1B031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076713-12B8-4677-AD27-9592E53B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085E9-D9BA-4E0C-8AB4-06CE07DF808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47763766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06F07-884C-4B6B-A8D5-4A4C9CCA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356AD2-3A18-403F-9CB0-353400BB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75CFA4-559C-4038-A5B0-F9CF4CFD0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4C3A1F-7080-4904-BFCE-AA9DCE3D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21D472-2128-41D1-89F5-3E360FB7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5BF34-A0A8-4F68-88DE-A154F6DEB11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6329891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25482D-F3F9-45A3-A324-B52C28C49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53CDC7-E1D6-47A6-B03A-803987010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89AB7-ADD4-4A78-A4CD-0E4BB6B2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EBD1C5-D242-4B65-B60A-DFB2EBE5D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DB28D-A98A-4CFB-8A27-5A848860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FC493-8006-4B34-B8BA-7C50899120E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38950310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26CB5-1F84-4905-A372-F01A8D5D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8D6ED-3D7F-43DB-BCA5-2C8937D07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3D01A8-897B-4BBE-AC1E-A9B24443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00313B-539C-41EC-B08C-F4E09608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C18F88-402D-4C0F-AE20-44D2FB0A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8F0CB-8455-4D2E-8037-9B04ECD7442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86692445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76D29-C659-451D-8318-80153A9E0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E82AD9-45AB-4935-B928-38F4825E8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E79369-104E-4CE6-AF91-FFBC74A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85EB1-8C62-4644-9C62-9EEC0D78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C1673-99FF-42B3-8E66-0BA961AD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C8E2C-E6C0-471E-B9CE-5A727D149C7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6826498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5EDD6-91E3-4B7A-8007-B618513E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86B6F4-6B19-4617-9C0F-6E86E789B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60A5E1-01C0-4202-917C-C422FFE52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A350E4-0C0B-4ED4-AE70-E4AEEBE2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C438A0-5890-46AD-9CF1-DD633495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C3A4ED-D1AA-4BEA-8160-77062E12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88702-8350-44D3-AFC7-6C21924A7B6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1592749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3E085-A5B3-450C-8B37-199676D9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C7278C-F207-4CFB-B47B-35BA51D99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F29B54-BAAE-4BFD-A8AC-253EAB8EE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051B7A8-6803-4140-A68C-BFCA879EB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7A1BBB-338F-422C-BA8F-69D9E5C44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E48A32-7C56-4AE6-8B25-31949CC4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21E7F5-8595-4992-9ADD-EF0A9FD7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3FADAD-6322-4E29-B581-E5723D4B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3E3AC-F5C9-41D9-A9F4-59166EC6ED1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35071793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670EC-4A27-4ABE-8D28-98AA68BA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E48C9A-FB38-46D1-843C-D74F62182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5E823C-9C48-484B-8C19-052CEF4A8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061C1-E161-4692-8F8F-FD6D9A48E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E0818-E955-4C78-B8F1-D6CD8B216F0A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0474845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FE6A12-DAFA-4300-BD63-98D3FE6E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2A4799-8B14-4DE3-82EF-BD1FCA05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E1457A-FEA9-4B8F-BFBB-346AEA67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0D2F-5EC6-4A42-B204-3CB8CE0124C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12502825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67BD1-7620-4EBE-A871-1EEBA9A46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C1A4D-27A1-4F76-A758-B074AF81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8FD54C-44BF-43C8-8D3F-FAC98AB1B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D1244A-E694-449A-82FF-7A6E04A4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891A16-1AC0-4F0C-B8D9-B9475249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32001-74D3-4089-84C3-468D0C16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5F826-92F9-4662-BDC5-47F3E5ECC98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72982084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03D4C-B82C-4326-AA7A-04C4CBC80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908BFE-D976-463A-BD56-45AA5B2045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BAC0F7-CAE4-41E4-AC08-AE53FBE29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D08BEF-8A89-4F05-B2E5-79898C86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0D0F57-01E4-4019-95FA-971C4649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B8BE3C-09B5-4C5F-ABA7-4C0612EF2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32988-7582-4007-A15F-B4D591E1366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35132950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CBC0FE-3E9C-46F8-BD31-10E172A2A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988C6F-33EB-4CC0-A39F-07664FCB0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170DFF1-2590-49AE-8B57-D8BB31CF9E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59A103-5B4B-4025-A0FE-C4AB56DCF3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11483F-44C5-4F26-BF85-E73C64E97B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B2BABB9E-5831-4D5F-81A4-93A8A614EAAF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3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3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3" Type="http://schemas.openxmlformats.org/officeDocument/2006/relationships/image" Target="../media/image23.png"/><Relationship Id="rId21" Type="http://schemas.openxmlformats.org/officeDocument/2006/relationships/image" Target="../media/image21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png"/><Relationship Id="rId4" Type="http://schemas.openxmlformats.org/officeDocument/2006/relationships/image" Target="../media/image14.wmf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>
            <a:extLst>
              <a:ext uri="{FF2B5EF4-FFF2-40B4-BE49-F238E27FC236}">
                <a16:creationId xmlns:a16="http://schemas.microsoft.com/office/drawing/2014/main" id="{9FE309AA-B554-47F5-AFC3-3315F1141F5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aphicFrame>
          <p:nvGraphicFramePr>
            <p:cNvPr id="49155" name="Object 3">
              <a:extLst>
                <a:ext uri="{FF2B5EF4-FFF2-40B4-BE49-F238E27FC236}">
                  <a16:creationId xmlns:a16="http://schemas.microsoft.com/office/drawing/2014/main" id="{8EF45F58-5171-4D53-8088-1311219B8DAA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59" name="Snímek" r:id="rId3" imgW="54507512" imgH="40879614" progId="PowerPoint.Slide.8">
                    <p:embed/>
                  </p:oleObj>
                </mc:Choice>
                <mc:Fallback>
                  <p:oleObj name="Snímek" r:id="rId3" imgW="54507512" imgH="40879614" progId="PowerPoint.Slide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56" name="Text Box 4">
              <a:extLst>
                <a:ext uri="{FF2B5EF4-FFF2-40B4-BE49-F238E27FC236}">
                  <a16:creationId xmlns:a16="http://schemas.microsoft.com/office/drawing/2014/main" id="{2E30C553-A186-4AB5-A6DF-FFE4979A8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" y="3884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 sz="2400" b="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EAE3C44-1D4F-4F3C-BF60-0F744B591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5632"/>
            <a:ext cx="84709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 dirty="0" err="1"/>
              <a:t>Určete</a:t>
            </a:r>
            <a:r>
              <a:rPr lang="sk-SK" altLang="cs-CZ" sz="3300" b="0" dirty="0"/>
              <a:t> výkon </a:t>
            </a:r>
            <a:r>
              <a:rPr lang="sk-SK" altLang="cs-CZ" sz="3300" b="0" dirty="0" err="1"/>
              <a:t>člověka</a:t>
            </a:r>
            <a:r>
              <a:rPr lang="sk-SK" altLang="cs-CZ" sz="3300" b="0" dirty="0"/>
              <a:t>, </a:t>
            </a:r>
            <a:r>
              <a:rPr lang="sk-SK" altLang="cs-CZ" sz="3300" b="0" dirty="0" err="1"/>
              <a:t>který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zvedl</a:t>
            </a:r>
            <a:r>
              <a:rPr lang="sk-SK" altLang="cs-CZ" sz="3300" b="0" dirty="0"/>
              <a:t> pomocí pevné</a:t>
            </a:r>
          </a:p>
          <a:p>
            <a:r>
              <a:rPr lang="sk-SK" altLang="cs-CZ" sz="3300" b="0" dirty="0"/>
              <a:t>kladky </a:t>
            </a:r>
            <a:r>
              <a:rPr lang="sk-SK" altLang="cs-CZ" sz="3300" b="0" dirty="0" err="1"/>
              <a:t>pytel</a:t>
            </a:r>
            <a:r>
              <a:rPr lang="sk-SK" altLang="cs-CZ" sz="3300" b="0" dirty="0"/>
              <a:t> cementu  s hmotností  </a:t>
            </a:r>
            <a:r>
              <a:rPr lang="sk-SK" altLang="cs-CZ" sz="3300" b="0" i="1" dirty="0"/>
              <a:t>m </a:t>
            </a:r>
            <a:r>
              <a:rPr lang="sk-SK" altLang="cs-CZ" sz="3300" b="0" dirty="0"/>
              <a:t>= 50 kg  do</a:t>
            </a:r>
          </a:p>
          <a:p>
            <a:r>
              <a:rPr lang="sk-SK" altLang="cs-CZ" sz="3300" b="0" dirty="0"/>
              <a:t>výšky 1,5 m za 7,5 s </a:t>
            </a:r>
            <a:r>
              <a:rPr lang="sk-SK" altLang="cs-CZ" sz="3300" b="0" dirty="0" err="1"/>
              <a:t>rovnoměrným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pohybem</a:t>
            </a:r>
            <a:r>
              <a:rPr lang="sk-SK" altLang="cs-CZ" sz="3300" b="0" dirty="0"/>
              <a:t>.</a:t>
            </a:r>
          </a:p>
        </p:txBody>
      </p:sp>
      <p:sp useBgFill="1">
        <p:nvSpPr>
          <p:cNvPr id="69635" name="Text Box 3">
            <a:extLst>
              <a:ext uri="{FF2B5EF4-FFF2-40B4-BE49-F238E27FC236}">
                <a16:creationId xmlns:a16="http://schemas.microsoft.com/office/drawing/2014/main" id="{55CC1FCD-7BF7-4D8F-BB10-2D4887713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88900"/>
            <a:ext cx="2228850" cy="5794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808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>
                <a:solidFill>
                  <a:srgbClr val="FF0000"/>
                </a:solidFill>
              </a:rPr>
              <a:t>Řešte úlohu: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FFE9345D-EFCA-4545-B3A3-FE083275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0" y="6167438"/>
            <a:ext cx="176053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 bIns="10800">
            <a:spAutoFit/>
          </a:bodyPr>
          <a:lstStyle/>
          <a:p>
            <a:r>
              <a:rPr lang="sk-SK" altLang="cs-CZ" sz="3300" b="0" i="1"/>
              <a:t>P </a:t>
            </a:r>
            <a:r>
              <a:rPr lang="sk-SK" altLang="cs-CZ" sz="3300" b="0"/>
              <a:t>= 100W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338BEC39-50F0-4269-A11A-52F82DFA5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7776"/>
            <a:ext cx="8701100" cy="21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 dirty="0"/>
              <a:t>Traktor </a:t>
            </a:r>
            <a:r>
              <a:rPr lang="sk-SK" altLang="cs-CZ" sz="3300" b="0" dirty="0" err="1"/>
              <a:t>se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při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orbě</a:t>
            </a:r>
            <a:r>
              <a:rPr lang="sk-SK" altLang="cs-CZ" sz="3300" b="0" dirty="0"/>
              <a:t> pohybuje </a:t>
            </a:r>
            <a:r>
              <a:rPr lang="sk-SK" altLang="cs-CZ" sz="3300" b="0" dirty="0" err="1"/>
              <a:t>rychlostí</a:t>
            </a:r>
            <a:r>
              <a:rPr lang="sk-SK" altLang="cs-CZ" sz="3300" b="0" dirty="0"/>
              <a:t> 2,88 km/h</a:t>
            </a:r>
          </a:p>
          <a:p>
            <a:r>
              <a:rPr lang="sk-SK" altLang="cs-CZ" sz="3300" b="0" dirty="0"/>
              <a:t>a má výkon 110 kW.</a:t>
            </a:r>
          </a:p>
          <a:p>
            <a:r>
              <a:rPr lang="sk-SK" altLang="cs-CZ" sz="3300" b="0" dirty="0"/>
              <a:t>Jak </a:t>
            </a:r>
            <a:r>
              <a:rPr lang="sk-SK" altLang="cs-CZ" sz="3300" b="0" dirty="0" err="1"/>
              <a:t>velkou</a:t>
            </a:r>
            <a:r>
              <a:rPr lang="sk-SK" altLang="cs-CZ" sz="3300" b="0" dirty="0"/>
              <a:t> silou </a:t>
            </a:r>
            <a:r>
              <a:rPr lang="sk-SK" altLang="cs-CZ" sz="3300" b="0" dirty="0" err="1"/>
              <a:t>působí</a:t>
            </a:r>
            <a:r>
              <a:rPr lang="sk-SK" altLang="cs-CZ" sz="3300" b="0" dirty="0"/>
              <a:t> na pluh?</a:t>
            </a:r>
          </a:p>
          <a:p>
            <a:r>
              <a:rPr lang="sk-SK" altLang="cs-CZ" sz="3300" b="0" dirty="0"/>
              <a:t>(</a:t>
            </a:r>
            <a:r>
              <a:rPr lang="sk-SK" altLang="cs-CZ" sz="3300" b="0" dirty="0" err="1"/>
              <a:t>Nezapomeň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nejprve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převést</a:t>
            </a:r>
            <a:r>
              <a:rPr lang="sk-SK" altLang="cs-CZ" sz="3300" b="0" dirty="0"/>
              <a:t> na </a:t>
            </a:r>
            <a:r>
              <a:rPr lang="sk-SK" altLang="cs-CZ" sz="3300" b="0" dirty="0" err="1"/>
              <a:t>správné</a:t>
            </a:r>
            <a:r>
              <a:rPr lang="sk-SK" altLang="cs-CZ" sz="3300" b="0" dirty="0"/>
              <a:t> jednotky)</a:t>
            </a:r>
          </a:p>
        </p:txBody>
      </p:sp>
      <p:sp useBgFill="1">
        <p:nvSpPr>
          <p:cNvPr id="70659" name="Text Box 3">
            <a:extLst>
              <a:ext uri="{FF2B5EF4-FFF2-40B4-BE49-F238E27FC236}">
                <a16:creationId xmlns:a16="http://schemas.microsoft.com/office/drawing/2014/main" id="{E43E4B0F-0BA6-448D-930E-2FB40C978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88900"/>
            <a:ext cx="2228850" cy="5794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808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>
                <a:solidFill>
                  <a:srgbClr val="FF0000"/>
                </a:solidFill>
              </a:rPr>
              <a:t>Řešte úlohu: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8790A7FE-6337-4EA7-A249-724CD50BF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0" y="6153150"/>
            <a:ext cx="19827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 bIns="10800">
            <a:spAutoFit/>
          </a:bodyPr>
          <a:lstStyle/>
          <a:p>
            <a:r>
              <a:rPr lang="sk-SK" altLang="cs-CZ" sz="3300" b="0" i="1"/>
              <a:t>F </a:t>
            </a:r>
            <a:r>
              <a:rPr lang="sk-SK" altLang="cs-CZ" sz="3300" b="0"/>
              <a:t>= 138 kN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Rectangle 10">
            <a:extLst>
              <a:ext uri="{FF2B5EF4-FFF2-40B4-BE49-F238E27FC236}">
                <a16:creationId xmlns:a16="http://schemas.microsoft.com/office/drawing/2014/main" id="{6429F8BF-9CAF-4051-8CAA-E98BF33E0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117475"/>
            <a:ext cx="22891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Řešte úlohu:</a:t>
            </a:r>
            <a:endParaRPr lang="sk-SK" altLang="cs-CZ" sz="3300"/>
          </a:p>
        </p:txBody>
      </p:sp>
      <p:sp>
        <p:nvSpPr>
          <p:cNvPr id="52235" name="Rectangle 11">
            <a:extLst>
              <a:ext uri="{FF2B5EF4-FFF2-40B4-BE49-F238E27FC236}">
                <a16:creationId xmlns:a16="http://schemas.microsoft.com/office/drawing/2014/main" id="{3824F6FB-7EF8-4AE3-A510-CC17D06EC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777875"/>
            <a:ext cx="9040937" cy="1047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100" b="0" dirty="0"/>
              <a:t>Starší vysokozdvižný vozík </a:t>
            </a:r>
            <a:r>
              <a:rPr lang="sk-SK" altLang="cs-CZ" sz="3100" b="0" dirty="0" err="1"/>
              <a:t>zvedne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dřevěné</a:t>
            </a:r>
            <a:r>
              <a:rPr lang="sk-SK" altLang="cs-CZ" sz="3100" b="0" dirty="0"/>
              <a:t> hranoly</a:t>
            </a:r>
          </a:p>
          <a:p>
            <a:r>
              <a:rPr lang="sk-SK" altLang="cs-CZ" sz="3100" b="0" dirty="0"/>
              <a:t>s celkovou hmotností </a:t>
            </a:r>
            <a:r>
              <a:rPr lang="sk-SK" altLang="cs-CZ" sz="3100" b="0" i="1" dirty="0"/>
              <a:t>m </a:t>
            </a:r>
            <a:r>
              <a:rPr lang="sk-SK" altLang="cs-CZ" sz="3100" b="0" dirty="0"/>
              <a:t>= 900 kg do výšky </a:t>
            </a:r>
            <a:r>
              <a:rPr lang="sk-SK" altLang="cs-CZ" sz="3100" b="0" i="1" dirty="0"/>
              <a:t>h </a:t>
            </a:r>
            <a:r>
              <a:rPr lang="sk-SK" altLang="cs-CZ" sz="3100" b="0" dirty="0"/>
              <a:t>= 130cm. </a:t>
            </a:r>
          </a:p>
        </p:txBody>
      </p:sp>
      <p:grpSp>
        <p:nvGrpSpPr>
          <p:cNvPr id="52381" name="Group 157">
            <a:extLst>
              <a:ext uri="{FF2B5EF4-FFF2-40B4-BE49-F238E27FC236}">
                <a16:creationId xmlns:a16="http://schemas.microsoft.com/office/drawing/2014/main" id="{4A5DA248-E641-4EE6-805F-C39C31ECA263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678113"/>
            <a:ext cx="2239963" cy="2425700"/>
            <a:chOff x="947" y="1650"/>
            <a:chExt cx="1411" cy="1528"/>
          </a:xfrm>
        </p:grpSpPr>
        <p:grpSp>
          <p:nvGrpSpPr>
            <p:cNvPr id="52364" name="Group 140">
              <a:extLst>
                <a:ext uri="{FF2B5EF4-FFF2-40B4-BE49-F238E27FC236}">
                  <a16:creationId xmlns:a16="http://schemas.microsoft.com/office/drawing/2014/main" id="{4DD23FA7-DBF1-4820-8652-EB921FBEE54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52253" name="Freeform 29">
                <a:extLst>
                  <a:ext uri="{FF2B5EF4-FFF2-40B4-BE49-F238E27FC236}">
                    <a16:creationId xmlns:a16="http://schemas.microsoft.com/office/drawing/2014/main" id="{B438522C-C320-4319-9819-AA8059060C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4" name="Freeform 30">
                <a:extLst>
                  <a:ext uri="{FF2B5EF4-FFF2-40B4-BE49-F238E27FC236}">
                    <a16:creationId xmlns:a16="http://schemas.microsoft.com/office/drawing/2014/main" id="{64700AE0-0B0F-40EB-BF8A-500672E573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5" name="Freeform 31">
                <a:extLst>
                  <a:ext uri="{FF2B5EF4-FFF2-40B4-BE49-F238E27FC236}">
                    <a16:creationId xmlns:a16="http://schemas.microsoft.com/office/drawing/2014/main" id="{7C17C7C2-CA96-495B-A404-B39A599C70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6" name="Freeform 32">
                <a:extLst>
                  <a:ext uri="{FF2B5EF4-FFF2-40B4-BE49-F238E27FC236}">
                    <a16:creationId xmlns:a16="http://schemas.microsoft.com/office/drawing/2014/main" id="{FB685443-E0F3-47EF-8373-689664D8197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7" name="Freeform 33">
                <a:extLst>
                  <a:ext uri="{FF2B5EF4-FFF2-40B4-BE49-F238E27FC236}">
                    <a16:creationId xmlns:a16="http://schemas.microsoft.com/office/drawing/2014/main" id="{EDAD9E69-7F46-429B-BEC7-E7A312DC047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8" name="Freeform 34">
                <a:extLst>
                  <a:ext uri="{FF2B5EF4-FFF2-40B4-BE49-F238E27FC236}">
                    <a16:creationId xmlns:a16="http://schemas.microsoft.com/office/drawing/2014/main" id="{CB964586-52E5-4DB5-9A29-E73FE73CEC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9" name="Freeform 35">
                <a:extLst>
                  <a:ext uri="{FF2B5EF4-FFF2-40B4-BE49-F238E27FC236}">
                    <a16:creationId xmlns:a16="http://schemas.microsoft.com/office/drawing/2014/main" id="{E231FA15-605C-40E5-90F1-D0AD4ACD1C3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0" name="Freeform 36">
                <a:extLst>
                  <a:ext uri="{FF2B5EF4-FFF2-40B4-BE49-F238E27FC236}">
                    <a16:creationId xmlns:a16="http://schemas.microsoft.com/office/drawing/2014/main" id="{FB15825D-F82A-4D5E-AD25-7DA67AA154E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1" name="Freeform 37">
                <a:extLst>
                  <a:ext uri="{FF2B5EF4-FFF2-40B4-BE49-F238E27FC236}">
                    <a16:creationId xmlns:a16="http://schemas.microsoft.com/office/drawing/2014/main" id="{2CAFE722-740F-41A0-9641-EB996A63FE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2" name="Freeform 38">
                <a:extLst>
                  <a:ext uri="{FF2B5EF4-FFF2-40B4-BE49-F238E27FC236}">
                    <a16:creationId xmlns:a16="http://schemas.microsoft.com/office/drawing/2014/main" id="{20738F20-27F6-4878-8C60-098B9D091AE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3" name="Freeform 39">
                <a:extLst>
                  <a:ext uri="{FF2B5EF4-FFF2-40B4-BE49-F238E27FC236}">
                    <a16:creationId xmlns:a16="http://schemas.microsoft.com/office/drawing/2014/main" id="{A6D86831-DD3E-4F8C-9226-5A7D9E8B141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4" name="Freeform 40">
                <a:extLst>
                  <a:ext uri="{FF2B5EF4-FFF2-40B4-BE49-F238E27FC236}">
                    <a16:creationId xmlns:a16="http://schemas.microsoft.com/office/drawing/2014/main" id="{48DDA7E6-7A4A-4537-96F1-D6FF09797F7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5" name="Freeform 41">
                <a:extLst>
                  <a:ext uri="{FF2B5EF4-FFF2-40B4-BE49-F238E27FC236}">
                    <a16:creationId xmlns:a16="http://schemas.microsoft.com/office/drawing/2014/main" id="{0050CBE5-3E20-4EEC-9C8F-91B9F9443C8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6" name="Freeform 42">
                <a:extLst>
                  <a:ext uri="{FF2B5EF4-FFF2-40B4-BE49-F238E27FC236}">
                    <a16:creationId xmlns:a16="http://schemas.microsoft.com/office/drawing/2014/main" id="{FD8D9E4A-6EAF-4FD4-BA07-12AF734AFE6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7" name="Freeform 43">
                <a:extLst>
                  <a:ext uri="{FF2B5EF4-FFF2-40B4-BE49-F238E27FC236}">
                    <a16:creationId xmlns:a16="http://schemas.microsoft.com/office/drawing/2014/main" id="{EA1C6A86-0312-4516-B642-9705879E69F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8" name="Freeform 44">
                <a:extLst>
                  <a:ext uri="{FF2B5EF4-FFF2-40B4-BE49-F238E27FC236}">
                    <a16:creationId xmlns:a16="http://schemas.microsoft.com/office/drawing/2014/main" id="{B1C55388-91B8-4A8F-95AF-9BCDB040829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9" name="Freeform 45">
                <a:extLst>
                  <a:ext uri="{FF2B5EF4-FFF2-40B4-BE49-F238E27FC236}">
                    <a16:creationId xmlns:a16="http://schemas.microsoft.com/office/drawing/2014/main" id="{DC57B26E-E935-4D55-A761-51FAD34BB65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0" name="Freeform 46">
                <a:extLst>
                  <a:ext uri="{FF2B5EF4-FFF2-40B4-BE49-F238E27FC236}">
                    <a16:creationId xmlns:a16="http://schemas.microsoft.com/office/drawing/2014/main" id="{08351882-9A46-4759-A0C9-84FDACEDD4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1" name="Freeform 47">
                <a:extLst>
                  <a:ext uri="{FF2B5EF4-FFF2-40B4-BE49-F238E27FC236}">
                    <a16:creationId xmlns:a16="http://schemas.microsoft.com/office/drawing/2014/main" id="{B96EF256-5E45-40E2-B7C1-431EECB880E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2" name="Freeform 48">
                <a:extLst>
                  <a:ext uri="{FF2B5EF4-FFF2-40B4-BE49-F238E27FC236}">
                    <a16:creationId xmlns:a16="http://schemas.microsoft.com/office/drawing/2014/main" id="{CE7A44CB-CDF5-4BAA-B4EC-E40C8315A4B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3" name="Freeform 49">
                <a:extLst>
                  <a:ext uri="{FF2B5EF4-FFF2-40B4-BE49-F238E27FC236}">
                    <a16:creationId xmlns:a16="http://schemas.microsoft.com/office/drawing/2014/main" id="{28ECE6F8-A8A1-43E4-ABAB-F9DBF4EED46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4" name="Freeform 50">
                <a:extLst>
                  <a:ext uri="{FF2B5EF4-FFF2-40B4-BE49-F238E27FC236}">
                    <a16:creationId xmlns:a16="http://schemas.microsoft.com/office/drawing/2014/main" id="{0864F106-3A46-431C-93A2-DC76342EC40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5" name="Freeform 51">
                <a:extLst>
                  <a:ext uri="{FF2B5EF4-FFF2-40B4-BE49-F238E27FC236}">
                    <a16:creationId xmlns:a16="http://schemas.microsoft.com/office/drawing/2014/main" id="{B30AEE7B-9890-42E2-BB54-A4D024ED75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6" name="Freeform 52">
                <a:extLst>
                  <a:ext uri="{FF2B5EF4-FFF2-40B4-BE49-F238E27FC236}">
                    <a16:creationId xmlns:a16="http://schemas.microsoft.com/office/drawing/2014/main" id="{FCA207F3-4C1D-4D25-A7FF-FDC49805482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7" name="Freeform 53">
                <a:extLst>
                  <a:ext uri="{FF2B5EF4-FFF2-40B4-BE49-F238E27FC236}">
                    <a16:creationId xmlns:a16="http://schemas.microsoft.com/office/drawing/2014/main" id="{DA2EBB2B-138A-4398-9C99-BC115295EBE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8" name="Freeform 54">
                <a:extLst>
                  <a:ext uri="{FF2B5EF4-FFF2-40B4-BE49-F238E27FC236}">
                    <a16:creationId xmlns:a16="http://schemas.microsoft.com/office/drawing/2014/main" id="{AB1E73F6-9EEB-4131-B8B8-9FF3D75BAD1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79" name="Freeform 55">
                <a:extLst>
                  <a:ext uri="{FF2B5EF4-FFF2-40B4-BE49-F238E27FC236}">
                    <a16:creationId xmlns:a16="http://schemas.microsoft.com/office/drawing/2014/main" id="{FB397786-4448-48C4-9278-1A4784B064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0" name="Freeform 56">
                <a:extLst>
                  <a:ext uri="{FF2B5EF4-FFF2-40B4-BE49-F238E27FC236}">
                    <a16:creationId xmlns:a16="http://schemas.microsoft.com/office/drawing/2014/main" id="{E33E12FA-8FD6-4D31-A7A2-F9FFF491C19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1" name="Freeform 57">
                <a:extLst>
                  <a:ext uri="{FF2B5EF4-FFF2-40B4-BE49-F238E27FC236}">
                    <a16:creationId xmlns:a16="http://schemas.microsoft.com/office/drawing/2014/main" id="{88B6229F-2ED6-4F43-A898-7BB2BCD23C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2" name="Freeform 58">
                <a:extLst>
                  <a:ext uri="{FF2B5EF4-FFF2-40B4-BE49-F238E27FC236}">
                    <a16:creationId xmlns:a16="http://schemas.microsoft.com/office/drawing/2014/main" id="{BD32A3D8-4AC2-4ACC-B30B-09B4EB045A8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3" name="Freeform 59">
                <a:extLst>
                  <a:ext uri="{FF2B5EF4-FFF2-40B4-BE49-F238E27FC236}">
                    <a16:creationId xmlns:a16="http://schemas.microsoft.com/office/drawing/2014/main" id="{1A87A39E-7D8D-4C53-BC3A-A1B92A668BA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4" name="Rectangle 60">
                <a:extLst>
                  <a:ext uri="{FF2B5EF4-FFF2-40B4-BE49-F238E27FC236}">
                    <a16:creationId xmlns:a16="http://schemas.microsoft.com/office/drawing/2014/main" id="{F3B98687-698C-438C-8F68-1E566433682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5" name="Freeform 61">
                <a:extLst>
                  <a:ext uri="{FF2B5EF4-FFF2-40B4-BE49-F238E27FC236}">
                    <a16:creationId xmlns:a16="http://schemas.microsoft.com/office/drawing/2014/main" id="{23CD07F4-2BEC-42A7-AB6B-9B24CDAB15E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6" name="Rectangle 62">
                <a:extLst>
                  <a:ext uri="{FF2B5EF4-FFF2-40B4-BE49-F238E27FC236}">
                    <a16:creationId xmlns:a16="http://schemas.microsoft.com/office/drawing/2014/main" id="{17816DA7-B3D4-4251-9005-40D12F8283A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7" name="Freeform 63">
                <a:extLst>
                  <a:ext uri="{FF2B5EF4-FFF2-40B4-BE49-F238E27FC236}">
                    <a16:creationId xmlns:a16="http://schemas.microsoft.com/office/drawing/2014/main" id="{B403D2CD-1955-4A55-A1A2-5A84F8F234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8" name="Freeform 64">
                <a:extLst>
                  <a:ext uri="{FF2B5EF4-FFF2-40B4-BE49-F238E27FC236}">
                    <a16:creationId xmlns:a16="http://schemas.microsoft.com/office/drawing/2014/main" id="{D4401C82-A9E1-41BA-97F5-7A96235FA20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89" name="Freeform 65">
                <a:extLst>
                  <a:ext uri="{FF2B5EF4-FFF2-40B4-BE49-F238E27FC236}">
                    <a16:creationId xmlns:a16="http://schemas.microsoft.com/office/drawing/2014/main" id="{CCE65512-FA0E-49A8-A2EB-D9B206B80C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0" name="Freeform 66">
                <a:extLst>
                  <a:ext uri="{FF2B5EF4-FFF2-40B4-BE49-F238E27FC236}">
                    <a16:creationId xmlns:a16="http://schemas.microsoft.com/office/drawing/2014/main" id="{6CD607D1-D198-4750-96C7-343F773872A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1" name="Freeform 67">
                <a:extLst>
                  <a:ext uri="{FF2B5EF4-FFF2-40B4-BE49-F238E27FC236}">
                    <a16:creationId xmlns:a16="http://schemas.microsoft.com/office/drawing/2014/main" id="{1896A80D-6518-4DC2-B9D6-9552426950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2" name="Rectangle 68">
                <a:extLst>
                  <a:ext uri="{FF2B5EF4-FFF2-40B4-BE49-F238E27FC236}">
                    <a16:creationId xmlns:a16="http://schemas.microsoft.com/office/drawing/2014/main" id="{44ED578C-CD54-4FD4-9BC2-C6331D5F830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3" name="Rectangle 69">
                <a:extLst>
                  <a:ext uri="{FF2B5EF4-FFF2-40B4-BE49-F238E27FC236}">
                    <a16:creationId xmlns:a16="http://schemas.microsoft.com/office/drawing/2014/main" id="{B25CAEE7-5A42-4B86-804E-0150C7E896A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4" name="Freeform 70">
                <a:extLst>
                  <a:ext uri="{FF2B5EF4-FFF2-40B4-BE49-F238E27FC236}">
                    <a16:creationId xmlns:a16="http://schemas.microsoft.com/office/drawing/2014/main" id="{704F7E78-389F-4980-9A22-5A38D68B61B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5" name="Freeform 71">
                <a:extLst>
                  <a:ext uri="{FF2B5EF4-FFF2-40B4-BE49-F238E27FC236}">
                    <a16:creationId xmlns:a16="http://schemas.microsoft.com/office/drawing/2014/main" id="{42BBAF5F-34E0-45E0-A340-BF8C0D73068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6" name="Freeform 72">
                <a:extLst>
                  <a:ext uri="{FF2B5EF4-FFF2-40B4-BE49-F238E27FC236}">
                    <a16:creationId xmlns:a16="http://schemas.microsoft.com/office/drawing/2014/main" id="{841B4449-6502-4AD4-B8B8-7BFCBD161FE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7" name="Freeform 73">
                <a:extLst>
                  <a:ext uri="{FF2B5EF4-FFF2-40B4-BE49-F238E27FC236}">
                    <a16:creationId xmlns:a16="http://schemas.microsoft.com/office/drawing/2014/main" id="{FC51BBDB-B74A-472C-9A86-60B058D953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8" name="Freeform 74">
                <a:extLst>
                  <a:ext uri="{FF2B5EF4-FFF2-40B4-BE49-F238E27FC236}">
                    <a16:creationId xmlns:a16="http://schemas.microsoft.com/office/drawing/2014/main" id="{DA0C7E22-6D49-455C-AEB5-C4B134DE22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99" name="Freeform 75">
                <a:extLst>
                  <a:ext uri="{FF2B5EF4-FFF2-40B4-BE49-F238E27FC236}">
                    <a16:creationId xmlns:a16="http://schemas.microsoft.com/office/drawing/2014/main" id="{521C3D2D-37C4-4F6F-AC2B-893AA822EA2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0" name="Freeform 76">
                <a:extLst>
                  <a:ext uri="{FF2B5EF4-FFF2-40B4-BE49-F238E27FC236}">
                    <a16:creationId xmlns:a16="http://schemas.microsoft.com/office/drawing/2014/main" id="{8203F3C5-B574-4EAE-BD5B-3C04E98D30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1" name="Freeform 77">
                <a:extLst>
                  <a:ext uri="{FF2B5EF4-FFF2-40B4-BE49-F238E27FC236}">
                    <a16:creationId xmlns:a16="http://schemas.microsoft.com/office/drawing/2014/main" id="{CDEFBCEC-05CE-4E88-B5DC-F786AFCA6AE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2" name="Freeform 78">
                <a:extLst>
                  <a:ext uri="{FF2B5EF4-FFF2-40B4-BE49-F238E27FC236}">
                    <a16:creationId xmlns:a16="http://schemas.microsoft.com/office/drawing/2014/main" id="{4B50739C-0B4D-462A-A18F-B2C5D5134DB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3" name="Freeform 79">
                <a:extLst>
                  <a:ext uri="{FF2B5EF4-FFF2-40B4-BE49-F238E27FC236}">
                    <a16:creationId xmlns:a16="http://schemas.microsoft.com/office/drawing/2014/main" id="{65917042-4633-4147-B3D5-1D3246CFA4F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4" name="Freeform 80">
                <a:extLst>
                  <a:ext uri="{FF2B5EF4-FFF2-40B4-BE49-F238E27FC236}">
                    <a16:creationId xmlns:a16="http://schemas.microsoft.com/office/drawing/2014/main" id="{1495FA24-767F-4D89-8837-EA7BC01BED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5" name="Freeform 81">
                <a:extLst>
                  <a:ext uri="{FF2B5EF4-FFF2-40B4-BE49-F238E27FC236}">
                    <a16:creationId xmlns:a16="http://schemas.microsoft.com/office/drawing/2014/main" id="{AECDDCE7-C24F-4E04-9355-5604543A0E5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6" name="Freeform 82">
                <a:extLst>
                  <a:ext uri="{FF2B5EF4-FFF2-40B4-BE49-F238E27FC236}">
                    <a16:creationId xmlns:a16="http://schemas.microsoft.com/office/drawing/2014/main" id="{E4712902-115E-4501-85B0-42BA5A72E68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7" name="Freeform 83">
                <a:extLst>
                  <a:ext uri="{FF2B5EF4-FFF2-40B4-BE49-F238E27FC236}">
                    <a16:creationId xmlns:a16="http://schemas.microsoft.com/office/drawing/2014/main" id="{6B70DE24-8234-42CA-9CD9-441AB550AAE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8" name="Freeform 84">
                <a:extLst>
                  <a:ext uri="{FF2B5EF4-FFF2-40B4-BE49-F238E27FC236}">
                    <a16:creationId xmlns:a16="http://schemas.microsoft.com/office/drawing/2014/main" id="{60D94C83-9251-457B-9B56-EF0672CCAD1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A0C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09" name="Freeform 85">
                <a:extLst>
                  <a:ext uri="{FF2B5EF4-FFF2-40B4-BE49-F238E27FC236}">
                    <a16:creationId xmlns:a16="http://schemas.microsoft.com/office/drawing/2014/main" id="{0632DF48-1D03-467E-AE88-ACE916E25CA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10" name="Freeform 86">
                <a:extLst>
                  <a:ext uri="{FF2B5EF4-FFF2-40B4-BE49-F238E27FC236}">
                    <a16:creationId xmlns:a16="http://schemas.microsoft.com/office/drawing/2014/main" id="{47399E0E-E090-4F2B-A7B2-A35B96C162A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11" name="Freeform 87">
                <a:extLst>
                  <a:ext uri="{FF2B5EF4-FFF2-40B4-BE49-F238E27FC236}">
                    <a16:creationId xmlns:a16="http://schemas.microsoft.com/office/drawing/2014/main" id="{1AD6994B-2D26-471A-B36B-C3C7C7A9242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26" name="Freeform 102">
                <a:extLst>
                  <a:ext uri="{FF2B5EF4-FFF2-40B4-BE49-F238E27FC236}">
                    <a16:creationId xmlns:a16="http://schemas.microsoft.com/office/drawing/2014/main" id="{6D64D440-AE29-44B3-8F66-F65F8EE7455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27" name="Freeform 103">
                <a:extLst>
                  <a:ext uri="{FF2B5EF4-FFF2-40B4-BE49-F238E27FC236}">
                    <a16:creationId xmlns:a16="http://schemas.microsoft.com/office/drawing/2014/main" id="{A896210A-C7C0-47F4-A098-12F31F742CC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362" name="Group 138">
              <a:extLst>
                <a:ext uri="{FF2B5EF4-FFF2-40B4-BE49-F238E27FC236}">
                  <a16:creationId xmlns:a16="http://schemas.microsoft.com/office/drawing/2014/main" id="{BCBC96E5-23ED-41E1-BAFA-BB4D04E4BA9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52328" name="Freeform 104">
                <a:extLst>
                  <a:ext uri="{FF2B5EF4-FFF2-40B4-BE49-F238E27FC236}">
                    <a16:creationId xmlns:a16="http://schemas.microsoft.com/office/drawing/2014/main" id="{6AD962F8-C3E2-4649-9C58-A248929DCC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29" name="Freeform 105">
                <a:extLst>
                  <a:ext uri="{FF2B5EF4-FFF2-40B4-BE49-F238E27FC236}">
                    <a16:creationId xmlns:a16="http://schemas.microsoft.com/office/drawing/2014/main" id="{53211BD9-8613-4982-B448-40A2DB777FA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0" name="Freeform 106">
                <a:extLst>
                  <a:ext uri="{FF2B5EF4-FFF2-40B4-BE49-F238E27FC236}">
                    <a16:creationId xmlns:a16="http://schemas.microsoft.com/office/drawing/2014/main" id="{4A77D38B-A172-480B-92DD-B012400A5F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1" name="Freeform 107">
                <a:extLst>
                  <a:ext uri="{FF2B5EF4-FFF2-40B4-BE49-F238E27FC236}">
                    <a16:creationId xmlns:a16="http://schemas.microsoft.com/office/drawing/2014/main" id="{6473E883-4944-4DDC-B46E-DC40ECC0A9E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2" name="Freeform 108">
                <a:extLst>
                  <a:ext uri="{FF2B5EF4-FFF2-40B4-BE49-F238E27FC236}">
                    <a16:creationId xmlns:a16="http://schemas.microsoft.com/office/drawing/2014/main" id="{D09314CC-9186-4E57-9149-84851D4C47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3" name="Freeform 109">
                <a:extLst>
                  <a:ext uri="{FF2B5EF4-FFF2-40B4-BE49-F238E27FC236}">
                    <a16:creationId xmlns:a16="http://schemas.microsoft.com/office/drawing/2014/main" id="{DD24E967-519C-4EB5-BC65-FD6FBD7303A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4" name="Freeform 110">
                <a:extLst>
                  <a:ext uri="{FF2B5EF4-FFF2-40B4-BE49-F238E27FC236}">
                    <a16:creationId xmlns:a16="http://schemas.microsoft.com/office/drawing/2014/main" id="{FB68C3CD-1006-408A-B297-C123E6FF234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5" name="Freeform 111">
                <a:extLst>
                  <a:ext uri="{FF2B5EF4-FFF2-40B4-BE49-F238E27FC236}">
                    <a16:creationId xmlns:a16="http://schemas.microsoft.com/office/drawing/2014/main" id="{A26E0D47-AC42-44CD-A629-769317706D2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6" name="Freeform 112">
                <a:extLst>
                  <a:ext uri="{FF2B5EF4-FFF2-40B4-BE49-F238E27FC236}">
                    <a16:creationId xmlns:a16="http://schemas.microsoft.com/office/drawing/2014/main" id="{5ADCC0FA-218A-459D-8C7E-2ACD5AB8970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7" name="Freeform 113">
                <a:extLst>
                  <a:ext uri="{FF2B5EF4-FFF2-40B4-BE49-F238E27FC236}">
                    <a16:creationId xmlns:a16="http://schemas.microsoft.com/office/drawing/2014/main" id="{AEAF92DA-EE7F-4F4D-A99D-6B6E84D867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8" name="Freeform 114">
                <a:extLst>
                  <a:ext uri="{FF2B5EF4-FFF2-40B4-BE49-F238E27FC236}">
                    <a16:creationId xmlns:a16="http://schemas.microsoft.com/office/drawing/2014/main" id="{FD96335A-01EC-4649-9310-E04C263097D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39" name="Freeform 115">
                <a:extLst>
                  <a:ext uri="{FF2B5EF4-FFF2-40B4-BE49-F238E27FC236}">
                    <a16:creationId xmlns:a16="http://schemas.microsoft.com/office/drawing/2014/main" id="{17E30DCD-DE5C-4B67-ACEB-014DFC5A0B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0" name="Freeform 116">
                <a:extLst>
                  <a:ext uri="{FF2B5EF4-FFF2-40B4-BE49-F238E27FC236}">
                    <a16:creationId xmlns:a16="http://schemas.microsoft.com/office/drawing/2014/main" id="{59EB90BD-879A-4A5A-AAC3-5EC4339977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1" name="Freeform 117">
                <a:extLst>
                  <a:ext uri="{FF2B5EF4-FFF2-40B4-BE49-F238E27FC236}">
                    <a16:creationId xmlns:a16="http://schemas.microsoft.com/office/drawing/2014/main" id="{EAA9CE85-9E59-4E21-98B1-45CD4FD5C18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2" name="Freeform 118">
                <a:extLst>
                  <a:ext uri="{FF2B5EF4-FFF2-40B4-BE49-F238E27FC236}">
                    <a16:creationId xmlns:a16="http://schemas.microsoft.com/office/drawing/2014/main" id="{9816FF43-8909-407D-B6A5-770A2423F44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3" name="Freeform 119">
                <a:extLst>
                  <a:ext uri="{FF2B5EF4-FFF2-40B4-BE49-F238E27FC236}">
                    <a16:creationId xmlns:a16="http://schemas.microsoft.com/office/drawing/2014/main" id="{E0740532-B1F5-40B0-985C-550B1EBBDCF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4" name="Freeform 120">
                <a:extLst>
                  <a:ext uri="{FF2B5EF4-FFF2-40B4-BE49-F238E27FC236}">
                    <a16:creationId xmlns:a16="http://schemas.microsoft.com/office/drawing/2014/main" id="{759EFF33-4839-4A1D-8415-69EC6EA3C3F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5" name="Freeform 121">
                <a:extLst>
                  <a:ext uri="{FF2B5EF4-FFF2-40B4-BE49-F238E27FC236}">
                    <a16:creationId xmlns:a16="http://schemas.microsoft.com/office/drawing/2014/main" id="{26AC1CA2-3713-498A-869D-56BFD0C91B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6" name="Freeform 122">
                <a:extLst>
                  <a:ext uri="{FF2B5EF4-FFF2-40B4-BE49-F238E27FC236}">
                    <a16:creationId xmlns:a16="http://schemas.microsoft.com/office/drawing/2014/main" id="{B4AEE56F-EEEB-45D3-BFFE-2D078C14DE4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7" name="Freeform 123">
                <a:extLst>
                  <a:ext uri="{FF2B5EF4-FFF2-40B4-BE49-F238E27FC236}">
                    <a16:creationId xmlns:a16="http://schemas.microsoft.com/office/drawing/2014/main" id="{B72CC98D-372A-4625-BA59-7E80A5CB126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8" name="Freeform 124">
                <a:extLst>
                  <a:ext uri="{FF2B5EF4-FFF2-40B4-BE49-F238E27FC236}">
                    <a16:creationId xmlns:a16="http://schemas.microsoft.com/office/drawing/2014/main" id="{9C9000D4-70A4-4D90-BD18-6ACF8F20B6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49" name="Freeform 125">
                <a:extLst>
                  <a:ext uri="{FF2B5EF4-FFF2-40B4-BE49-F238E27FC236}">
                    <a16:creationId xmlns:a16="http://schemas.microsoft.com/office/drawing/2014/main" id="{45B981F2-D7A6-4F5E-8F08-599C089A0B7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0" name="Freeform 126">
                <a:extLst>
                  <a:ext uri="{FF2B5EF4-FFF2-40B4-BE49-F238E27FC236}">
                    <a16:creationId xmlns:a16="http://schemas.microsoft.com/office/drawing/2014/main" id="{7819733A-9477-4618-9148-F5999B6464D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1" name="Freeform 127">
                <a:extLst>
                  <a:ext uri="{FF2B5EF4-FFF2-40B4-BE49-F238E27FC236}">
                    <a16:creationId xmlns:a16="http://schemas.microsoft.com/office/drawing/2014/main" id="{A19E2320-EA56-428D-9C2A-2BE581C27D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2" name="Freeform 128">
                <a:extLst>
                  <a:ext uri="{FF2B5EF4-FFF2-40B4-BE49-F238E27FC236}">
                    <a16:creationId xmlns:a16="http://schemas.microsoft.com/office/drawing/2014/main" id="{813C903B-E73E-4163-820D-3CCBC763B84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3" name="Freeform 129">
                <a:extLst>
                  <a:ext uri="{FF2B5EF4-FFF2-40B4-BE49-F238E27FC236}">
                    <a16:creationId xmlns:a16="http://schemas.microsoft.com/office/drawing/2014/main" id="{4D09155B-78BC-49B3-AC53-3FDB0E3DFD0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4" name="Freeform 130">
                <a:extLst>
                  <a:ext uri="{FF2B5EF4-FFF2-40B4-BE49-F238E27FC236}">
                    <a16:creationId xmlns:a16="http://schemas.microsoft.com/office/drawing/2014/main" id="{8A5BCD58-6B02-4CEC-BC4D-F1CD6C6F0BB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5" name="Freeform 131">
                <a:extLst>
                  <a:ext uri="{FF2B5EF4-FFF2-40B4-BE49-F238E27FC236}">
                    <a16:creationId xmlns:a16="http://schemas.microsoft.com/office/drawing/2014/main" id="{62C087EF-6BB5-4EEF-9E13-63C13D6A010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56" name="Freeform 132">
                <a:extLst>
                  <a:ext uri="{FF2B5EF4-FFF2-40B4-BE49-F238E27FC236}">
                    <a16:creationId xmlns:a16="http://schemas.microsoft.com/office/drawing/2014/main" id="{65BE8111-7A8A-44CA-984E-6434B7F4CB6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52365" name="Rectangle 141">
            <a:extLst>
              <a:ext uri="{FF2B5EF4-FFF2-40B4-BE49-F238E27FC236}">
                <a16:creationId xmlns:a16="http://schemas.microsoft.com/office/drawing/2014/main" id="{CDD58CEF-0E79-468A-B6EF-CA5CEB290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1801813"/>
            <a:ext cx="4483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/>
              <a:t>Vypočítejte práci vykonanou vozíkem.</a:t>
            </a:r>
            <a:endParaRPr lang="sk-SK" altLang="cs-CZ" sz="3200"/>
          </a:p>
        </p:txBody>
      </p:sp>
      <p:grpSp>
        <p:nvGrpSpPr>
          <p:cNvPr id="52380" name="Group 156">
            <a:extLst>
              <a:ext uri="{FF2B5EF4-FFF2-40B4-BE49-F238E27FC236}">
                <a16:creationId xmlns:a16="http://schemas.microsoft.com/office/drawing/2014/main" id="{7AE57977-B15F-41A2-8A0F-C9A66CCDFAED}"/>
              </a:ext>
            </a:extLst>
          </p:cNvPr>
          <p:cNvGrpSpPr>
            <a:grpSpLocks/>
          </p:cNvGrpSpPr>
          <p:nvPr/>
        </p:nvGrpSpPr>
        <p:grpSpPr bwMode="auto">
          <a:xfrm>
            <a:off x="1693863" y="3594100"/>
            <a:ext cx="1970087" cy="1471613"/>
            <a:chOff x="1327" y="2461"/>
            <a:chExt cx="1241" cy="927"/>
          </a:xfrm>
        </p:grpSpPr>
        <p:grpSp>
          <p:nvGrpSpPr>
            <p:cNvPr id="52360" name="Group 136">
              <a:extLst>
                <a:ext uri="{FF2B5EF4-FFF2-40B4-BE49-F238E27FC236}">
                  <a16:creationId xmlns:a16="http://schemas.microsoft.com/office/drawing/2014/main" id="{F2C74102-2C22-4441-B2E0-AA4B2D2563A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44" y="2461"/>
              <a:ext cx="924" cy="875"/>
              <a:chOff x="2017" y="2836"/>
              <a:chExt cx="1283" cy="1215"/>
            </a:xfrm>
          </p:grpSpPr>
          <p:sp>
            <p:nvSpPr>
              <p:cNvPr id="52318" name="Freeform 94">
                <a:extLst>
                  <a:ext uri="{FF2B5EF4-FFF2-40B4-BE49-F238E27FC236}">
                    <a16:creationId xmlns:a16="http://schemas.microsoft.com/office/drawing/2014/main" id="{4EDA1650-12F8-4EE2-A437-8A36A8C0F4A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322" name="Freeform 98">
                <a:extLst>
                  <a:ext uri="{FF2B5EF4-FFF2-40B4-BE49-F238E27FC236}">
                    <a16:creationId xmlns:a16="http://schemas.microsoft.com/office/drawing/2014/main" id="{DE16F6A8-B402-435E-B3BD-85FE5DCB0F0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2358" name="Group 134">
                <a:extLst>
                  <a:ext uri="{FF2B5EF4-FFF2-40B4-BE49-F238E27FC236}">
                    <a16:creationId xmlns:a16="http://schemas.microsoft.com/office/drawing/2014/main" id="{AF04DFD0-D91C-46A5-AE6F-DCDFB4E0F92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52317" name="Freeform 93">
                  <a:extLst>
                    <a:ext uri="{FF2B5EF4-FFF2-40B4-BE49-F238E27FC236}">
                      <a16:creationId xmlns:a16="http://schemas.microsoft.com/office/drawing/2014/main" id="{BA8507EA-8F7B-4F71-BD06-ED13B977C45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2319" name="Freeform 95">
                  <a:extLst>
                    <a:ext uri="{FF2B5EF4-FFF2-40B4-BE49-F238E27FC236}">
                      <a16:creationId xmlns:a16="http://schemas.microsoft.com/office/drawing/2014/main" id="{63B82A3F-2FBD-42C3-A6E3-A95CF5DE22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2323" name="Freeform 99">
                  <a:extLst>
                    <a:ext uri="{FF2B5EF4-FFF2-40B4-BE49-F238E27FC236}">
                      <a16:creationId xmlns:a16="http://schemas.microsoft.com/office/drawing/2014/main" id="{78D63023-7A37-4F35-9304-09343974E89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52357" name="Group 133">
                  <a:extLst>
                    <a:ext uri="{FF2B5EF4-FFF2-40B4-BE49-F238E27FC236}">
                      <a16:creationId xmlns:a16="http://schemas.microsoft.com/office/drawing/2014/main" id="{BC9B81D6-615F-4932-95AD-D58E11903371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52312" name="Freeform 88">
                    <a:extLst>
                      <a:ext uri="{FF2B5EF4-FFF2-40B4-BE49-F238E27FC236}">
                        <a16:creationId xmlns:a16="http://schemas.microsoft.com/office/drawing/2014/main" id="{E2A285B0-1662-493E-B002-0847EDDED06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13" name="Freeform 89">
                    <a:extLst>
                      <a:ext uri="{FF2B5EF4-FFF2-40B4-BE49-F238E27FC236}">
                        <a16:creationId xmlns:a16="http://schemas.microsoft.com/office/drawing/2014/main" id="{6DEE1275-8636-43AF-A3BC-1B0E989580A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14" name="Freeform 90">
                    <a:extLst>
                      <a:ext uri="{FF2B5EF4-FFF2-40B4-BE49-F238E27FC236}">
                        <a16:creationId xmlns:a16="http://schemas.microsoft.com/office/drawing/2014/main" id="{A3437D6A-277C-48FD-A4E0-9EA60B9CEF8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B2B2B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15" name="Freeform 91">
                    <a:extLst>
                      <a:ext uri="{FF2B5EF4-FFF2-40B4-BE49-F238E27FC236}">
                        <a16:creationId xmlns:a16="http://schemas.microsoft.com/office/drawing/2014/main" id="{5501CE7A-4C10-4E0B-B62D-8BD0066EED7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16" name="Freeform 92">
                    <a:extLst>
                      <a:ext uri="{FF2B5EF4-FFF2-40B4-BE49-F238E27FC236}">
                        <a16:creationId xmlns:a16="http://schemas.microsoft.com/office/drawing/2014/main" id="{DC0A0F3B-EDD2-48BD-ACFD-B95EE147ED1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20" name="Freeform 96">
                    <a:extLst>
                      <a:ext uri="{FF2B5EF4-FFF2-40B4-BE49-F238E27FC236}">
                        <a16:creationId xmlns:a16="http://schemas.microsoft.com/office/drawing/2014/main" id="{A596A388-7F1E-47BE-98D3-FD5BAD9B6B8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21" name="Freeform 97">
                    <a:extLst>
                      <a:ext uri="{FF2B5EF4-FFF2-40B4-BE49-F238E27FC236}">
                        <a16:creationId xmlns:a16="http://schemas.microsoft.com/office/drawing/2014/main" id="{31A8CD6F-16D5-41D2-9E80-35F9B3CD782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24" name="Freeform 100">
                    <a:extLst>
                      <a:ext uri="{FF2B5EF4-FFF2-40B4-BE49-F238E27FC236}">
                        <a16:creationId xmlns:a16="http://schemas.microsoft.com/office/drawing/2014/main" id="{7CC1DA4B-7110-41B5-AE60-E8F299828DA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2325" name="Freeform 101">
                    <a:extLst>
                      <a:ext uri="{FF2B5EF4-FFF2-40B4-BE49-F238E27FC236}">
                        <a16:creationId xmlns:a16="http://schemas.microsoft.com/office/drawing/2014/main" id="{4FCAAE47-EE6F-4362-9CF7-AD39485CDC4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52379" name="Group 155">
              <a:extLst>
                <a:ext uri="{FF2B5EF4-FFF2-40B4-BE49-F238E27FC236}">
                  <a16:creationId xmlns:a16="http://schemas.microsoft.com/office/drawing/2014/main" id="{639727AB-9250-4570-89AE-9BA3E80A08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7" y="3172"/>
              <a:ext cx="428" cy="216"/>
              <a:chOff x="1327" y="3172"/>
              <a:chExt cx="428" cy="216"/>
            </a:xfrm>
          </p:grpSpPr>
          <p:sp>
            <p:nvSpPr>
              <p:cNvPr id="52368" name="Rectangle 144">
                <a:extLst>
                  <a:ext uri="{FF2B5EF4-FFF2-40B4-BE49-F238E27FC236}">
                    <a16:creationId xmlns:a16="http://schemas.microsoft.com/office/drawing/2014/main" id="{01BB330B-18AB-4CF9-A34C-84300312B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27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69" name="Rectangle 145">
                <a:extLst>
                  <a:ext uri="{FF2B5EF4-FFF2-40B4-BE49-F238E27FC236}">
                    <a16:creationId xmlns:a16="http://schemas.microsoft.com/office/drawing/2014/main" id="{33D9406C-5C34-4409-944E-A4AA69989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99" y="325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0" name="Rectangle 146">
                <a:extLst>
                  <a:ext uri="{FF2B5EF4-FFF2-40B4-BE49-F238E27FC236}">
                    <a16:creationId xmlns:a16="http://schemas.microsoft.com/office/drawing/2014/main" id="{2588BC94-56BE-4C9B-8E9A-DE5E104FF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71" y="326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1" name="Rectangle 147">
                <a:extLst>
                  <a:ext uri="{FF2B5EF4-FFF2-40B4-BE49-F238E27FC236}">
                    <a16:creationId xmlns:a16="http://schemas.microsoft.com/office/drawing/2014/main" id="{8ECE8D7A-E271-47E5-AAFF-EBFB7B4E0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43" y="328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2" name="Rectangle 148">
                <a:extLst>
                  <a:ext uri="{FF2B5EF4-FFF2-40B4-BE49-F238E27FC236}">
                    <a16:creationId xmlns:a16="http://schemas.microsoft.com/office/drawing/2014/main" id="{EBB9494C-B714-496A-9DAE-20469146C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15" y="330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3" name="Rectangle 149">
                <a:extLst>
                  <a:ext uri="{FF2B5EF4-FFF2-40B4-BE49-F238E27FC236}">
                    <a16:creationId xmlns:a16="http://schemas.microsoft.com/office/drawing/2014/main" id="{BE01C0E8-0347-4F0A-8DB3-7115107E48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87" y="317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4" name="Rectangle 150">
                <a:extLst>
                  <a:ext uri="{FF2B5EF4-FFF2-40B4-BE49-F238E27FC236}">
                    <a16:creationId xmlns:a16="http://schemas.microsoft.com/office/drawing/2014/main" id="{FC4DB5A2-AE8E-477F-8FD0-288DF2650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59" y="318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5" name="Rectangle 151">
                <a:extLst>
                  <a:ext uri="{FF2B5EF4-FFF2-40B4-BE49-F238E27FC236}">
                    <a16:creationId xmlns:a16="http://schemas.microsoft.com/office/drawing/2014/main" id="{8C6C7399-7FE8-4DDD-819D-798BE8BF6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31" y="320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6" name="Rectangle 152">
                <a:extLst>
                  <a:ext uri="{FF2B5EF4-FFF2-40B4-BE49-F238E27FC236}">
                    <a16:creationId xmlns:a16="http://schemas.microsoft.com/office/drawing/2014/main" id="{C2B8B281-F9F8-49CE-97D5-6D984987F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03" y="32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7" name="Rectangle 153">
                <a:extLst>
                  <a:ext uri="{FF2B5EF4-FFF2-40B4-BE49-F238E27FC236}">
                    <a16:creationId xmlns:a16="http://schemas.microsoft.com/office/drawing/2014/main" id="{39AA9C8C-3828-45ED-8821-8C3CEE6B8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75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52378" name="Rectangle 154">
                <a:extLst>
                  <a:ext uri="{FF2B5EF4-FFF2-40B4-BE49-F238E27FC236}">
                    <a16:creationId xmlns:a16="http://schemas.microsoft.com/office/drawing/2014/main" id="{007F6E4A-720D-444D-88C5-2B53FFA210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87" y="33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</p:grpSp>
      <p:graphicFrame>
        <p:nvGraphicFramePr>
          <p:cNvPr id="52382" name="Object 158">
            <a:extLst>
              <a:ext uri="{FF2B5EF4-FFF2-40B4-BE49-F238E27FC236}">
                <a16:creationId xmlns:a16="http://schemas.microsoft.com/office/drawing/2014/main" id="{92F80046-AC99-4D89-916F-51C9133402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2850" y="5407025"/>
          <a:ext cx="28321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85" name="Rovnica" r:id="rId4" imgW="939600" imgH="228600" progId="Equation.3">
                  <p:embed/>
                </p:oleObj>
              </mc:Choice>
              <mc:Fallback>
                <p:oleObj name="Rovnica" r:id="rId4" imgW="939600" imgH="228600" progId="Equation.3">
                  <p:embed/>
                  <p:pic>
                    <p:nvPicPr>
                      <p:cNvPr id="0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5407025"/>
                        <a:ext cx="28321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-1.46002E-6 L 0.00053 -0.25029 " pathEditMode="relative" rAng="0" ptsTypes="AA">
                                      <p:cBhvr>
                                        <p:cTn id="20" dur="10000" fill="hold"/>
                                        <p:tgtEl>
                                          <p:spTgt spid="52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4" grpId="0"/>
      <p:bldP spid="52235" grpId="0" uiExpand="1" build="p"/>
      <p:bldP spid="523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57EBEB6-106C-4180-ABDB-93FD3F41A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117475"/>
            <a:ext cx="22891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Řešte úlohu:</a:t>
            </a:r>
            <a:endParaRPr lang="sk-SK" altLang="cs-CZ" sz="3300"/>
          </a:p>
        </p:txBody>
      </p:sp>
      <p:sp>
        <p:nvSpPr>
          <p:cNvPr id="63584" name="Rectangle 96">
            <a:extLst>
              <a:ext uri="{FF2B5EF4-FFF2-40B4-BE49-F238E27FC236}">
                <a16:creationId xmlns:a16="http://schemas.microsoft.com/office/drawing/2014/main" id="{5EAD29BC-8A9A-43F5-8388-8621DD9DA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1188"/>
            <a:ext cx="3790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/>
              <a:t>Vypočítejte práci vykonanou vozíkem.</a:t>
            </a:r>
            <a:endParaRPr lang="sk-SK" altLang="cs-CZ" sz="3200"/>
          </a:p>
        </p:txBody>
      </p:sp>
      <p:sp>
        <p:nvSpPr>
          <p:cNvPr id="63616" name="Rectangle 128">
            <a:extLst>
              <a:ext uri="{FF2B5EF4-FFF2-40B4-BE49-F238E27FC236}">
                <a16:creationId xmlns:a16="http://schemas.microsoft.com/office/drawing/2014/main" id="{80388AF1-290E-4227-981B-8D79609DF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777875"/>
            <a:ext cx="90773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100" b="0" dirty="0" err="1"/>
              <a:t>Novější</a:t>
            </a:r>
            <a:r>
              <a:rPr lang="sk-SK" altLang="cs-CZ" sz="3100" b="0" dirty="0"/>
              <a:t> vysokozdvižný vozík </a:t>
            </a:r>
            <a:r>
              <a:rPr lang="sk-SK" altLang="cs-CZ" sz="3100" b="0" dirty="0" err="1"/>
              <a:t>zvedne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dřevěné</a:t>
            </a:r>
            <a:r>
              <a:rPr lang="sk-SK" altLang="cs-CZ" sz="3100" b="0" dirty="0"/>
              <a:t> hranoly</a:t>
            </a:r>
          </a:p>
          <a:p>
            <a:r>
              <a:rPr lang="sk-SK" altLang="cs-CZ" sz="3100" b="0" dirty="0"/>
              <a:t>s celkovou hmotností </a:t>
            </a:r>
            <a:r>
              <a:rPr lang="sk-SK" altLang="cs-CZ" sz="3100" b="0" i="1" dirty="0"/>
              <a:t>m </a:t>
            </a:r>
            <a:r>
              <a:rPr lang="sk-SK" altLang="cs-CZ" sz="3100" b="0" dirty="0"/>
              <a:t>= 900 kg do výšky </a:t>
            </a:r>
            <a:r>
              <a:rPr lang="sk-SK" altLang="cs-CZ" sz="3100" b="0" i="1" dirty="0"/>
              <a:t>h </a:t>
            </a:r>
            <a:r>
              <a:rPr lang="sk-SK" altLang="cs-CZ" sz="3100" b="0" dirty="0"/>
              <a:t>= 130cm. </a:t>
            </a:r>
          </a:p>
        </p:txBody>
      </p:sp>
      <p:grpSp>
        <p:nvGrpSpPr>
          <p:cNvPr id="63617" name="Group 129">
            <a:extLst>
              <a:ext uri="{FF2B5EF4-FFF2-40B4-BE49-F238E27FC236}">
                <a16:creationId xmlns:a16="http://schemas.microsoft.com/office/drawing/2014/main" id="{60316FC3-8004-4590-B8DC-6EC2F6E649E1}"/>
              </a:ext>
            </a:extLst>
          </p:cNvPr>
          <p:cNvGrpSpPr>
            <a:grpSpLocks/>
          </p:cNvGrpSpPr>
          <p:nvPr/>
        </p:nvGrpSpPr>
        <p:grpSpPr bwMode="auto">
          <a:xfrm rot="180000" flipH="1">
            <a:off x="6048375" y="2398713"/>
            <a:ext cx="2239963" cy="2425700"/>
            <a:chOff x="947" y="1650"/>
            <a:chExt cx="1411" cy="1528"/>
          </a:xfrm>
        </p:grpSpPr>
        <p:grpSp>
          <p:nvGrpSpPr>
            <p:cNvPr id="63618" name="Group 130">
              <a:extLst>
                <a:ext uri="{FF2B5EF4-FFF2-40B4-BE49-F238E27FC236}">
                  <a16:creationId xmlns:a16="http://schemas.microsoft.com/office/drawing/2014/main" id="{C9E15A17-59A7-4471-8CDB-31C4E82B774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63619" name="Freeform 131">
                <a:extLst>
                  <a:ext uri="{FF2B5EF4-FFF2-40B4-BE49-F238E27FC236}">
                    <a16:creationId xmlns:a16="http://schemas.microsoft.com/office/drawing/2014/main" id="{EEAAE53B-291D-4E00-A794-48C3228862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0" name="Freeform 132">
                <a:extLst>
                  <a:ext uri="{FF2B5EF4-FFF2-40B4-BE49-F238E27FC236}">
                    <a16:creationId xmlns:a16="http://schemas.microsoft.com/office/drawing/2014/main" id="{B1F30B97-7F4B-467F-AF2D-F22E4532BBE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1" name="Freeform 133">
                <a:extLst>
                  <a:ext uri="{FF2B5EF4-FFF2-40B4-BE49-F238E27FC236}">
                    <a16:creationId xmlns:a16="http://schemas.microsoft.com/office/drawing/2014/main" id="{7D52D84A-FBB8-4CCD-887B-C6F034254D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2" name="Freeform 134">
                <a:extLst>
                  <a:ext uri="{FF2B5EF4-FFF2-40B4-BE49-F238E27FC236}">
                    <a16:creationId xmlns:a16="http://schemas.microsoft.com/office/drawing/2014/main" id="{42EE2719-0BE2-4D22-A9F1-5D2500EBEEF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3" name="Freeform 135">
                <a:extLst>
                  <a:ext uri="{FF2B5EF4-FFF2-40B4-BE49-F238E27FC236}">
                    <a16:creationId xmlns:a16="http://schemas.microsoft.com/office/drawing/2014/main" id="{2EBEDD87-5D3C-4DCC-977D-31D8376892C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4" name="Freeform 136">
                <a:extLst>
                  <a:ext uri="{FF2B5EF4-FFF2-40B4-BE49-F238E27FC236}">
                    <a16:creationId xmlns:a16="http://schemas.microsoft.com/office/drawing/2014/main" id="{481652A7-235C-4B69-82E2-B0D91646FB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5" name="Freeform 137">
                <a:extLst>
                  <a:ext uri="{FF2B5EF4-FFF2-40B4-BE49-F238E27FC236}">
                    <a16:creationId xmlns:a16="http://schemas.microsoft.com/office/drawing/2014/main" id="{0F610BCD-DD57-4244-AA9D-AFE288ABD61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6" name="Freeform 138">
                <a:extLst>
                  <a:ext uri="{FF2B5EF4-FFF2-40B4-BE49-F238E27FC236}">
                    <a16:creationId xmlns:a16="http://schemas.microsoft.com/office/drawing/2014/main" id="{954530F5-76ED-4849-82B6-B64BD43B3C4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7" name="Freeform 139">
                <a:extLst>
                  <a:ext uri="{FF2B5EF4-FFF2-40B4-BE49-F238E27FC236}">
                    <a16:creationId xmlns:a16="http://schemas.microsoft.com/office/drawing/2014/main" id="{6CC2A904-3A11-4B20-A563-E4EE3A9033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8" name="Freeform 140">
                <a:extLst>
                  <a:ext uri="{FF2B5EF4-FFF2-40B4-BE49-F238E27FC236}">
                    <a16:creationId xmlns:a16="http://schemas.microsoft.com/office/drawing/2014/main" id="{10A99895-5AD8-480D-8295-B115CB932CD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29" name="Freeform 141">
                <a:extLst>
                  <a:ext uri="{FF2B5EF4-FFF2-40B4-BE49-F238E27FC236}">
                    <a16:creationId xmlns:a16="http://schemas.microsoft.com/office/drawing/2014/main" id="{C834DC29-EB8C-4CA3-BE06-B3F36D8F2A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0" name="Freeform 142">
                <a:extLst>
                  <a:ext uri="{FF2B5EF4-FFF2-40B4-BE49-F238E27FC236}">
                    <a16:creationId xmlns:a16="http://schemas.microsoft.com/office/drawing/2014/main" id="{E07BAF67-8A15-4D1C-9751-76CEF6485B5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1" name="Freeform 143">
                <a:extLst>
                  <a:ext uri="{FF2B5EF4-FFF2-40B4-BE49-F238E27FC236}">
                    <a16:creationId xmlns:a16="http://schemas.microsoft.com/office/drawing/2014/main" id="{9734637E-67A9-472B-9C46-BCA67479A84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2" name="Freeform 144">
                <a:extLst>
                  <a:ext uri="{FF2B5EF4-FFF2-40B4-BE49-F238E27FC236}">
                    <a16:creationId xmlns:a16="http://schemas.microsoft.com/office/drawing/2014/main" id="{F1E971D7-EEEA-46F3-9D79-E0F14605C69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3" name="Freeform 145">
                <a:extLst>
                  <a:ext uri="{FF2B5EF4-FFF2-40B4-BE49-F238E27FC236}">
                    <a16:creationId xmlns:a16="http://schemas.microsoft.com/office/drawing/2014/main" id="{59CDD131-D870-4263-AD64-1707A6B57D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4" name="Freeform 146">
                <a:extLst>
                  <a:ext uri="{FF2B5EF4-FFF2-40B4-BE49-F238E27FC236}">
                    <a16:creationId xmlns:a16="http://schemas.microsoft.com/office/drawing/2014/main" id="{366FD286-CDC2-4A53-B546-6904E082D5D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5" name="Freeform 147">
                <a:extLst>
                  <a:ext uri="{FF2B5EF4-FFF2-40B4-BE49-F238E27FC236}">
                    <a16:creationId xmlns:a16="http://schemas.microsoft.com/office/drawing/2014/main" id="{F8C4D0C1-1312-4AF3-AC0B-84E741A0E6B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6" name="Freeform 148">
                <a:extLst>
                  <a:ext uri="{FF2B5EF4-FFF2-40B4-BE49-F238E27FC236}">
                    <a16:creationId xmlns:a16="http://schemas.microsoft.com/office/drawing/2014/main" id="{BD9C3AEB-5684-4588-932B-B035F065EC4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7" name="Freeform 149">
                <a:extLst>
                  <a:ext uri="{FF2B5EF4-FFF2-40B4-BE49-F238E27FC236}">
                    <a16:creationId xmlns:a16="http://schemas.microsoft.com/office/drawing/2014/main" id="{AAA9BC8A-CFEA-4CE2-8060-F0B7C5E3A5B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8" name="Freeform 150">
                <a:extLst>
                  <a:ext uri="{FF2B5EF4-FFF2-40B4-BE49-F238E27FC236}">
                    <a16:creationId xmlns:a16="http://schemas.microsoft.com/office/drawing/2014/main" id="{B505377A-85FF-4C88-B233-30E866B263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9" name="Freeform 151">
                <a:extLst>
                  <a:ext uri="{FF2B5EF4-FFF2-40B4-BE49-F238E27FC236}">
                    <a16:creationId xmlns:a16="http://schemas.microsoft.com/office/drawing/2014/main" id="{A5617D33-9451-4CF7-A2CF-3FB284787A1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0" name="Freeform 152">
                <a:extLst>
                  <a:ext uri="{FF2B5EF4-FFF2-40B4-BE49-F238E27FC236}">
                    <a16:creationId xmlns:a16="http://schemas.microsoft.com/office/drawing/2014/main" id="{99A5A2E0-574B-4F61-BFFA-1A6B1A1364D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1" name="Freeform 153">
                <a:extLst>
                  <a:ext uri="{FF2B5EF4-FFF2-40B4-BE49-F238E27FC236}">
                    <a16:creationId xmlns:a16="http://schemas.microsoft.com/office/drawing/2014/main" id="{134BC4C8-7481-431C-BB8F-D6C6DDEF35F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2" name="Freeform 154">
                <a:extLst>
                  <a:ext uri="{FF2B5EF4-FFF2-40B4-BE49-F238E27FC236}">
                    <a16:creationId xmlns:a16="http://schemas.microsoft.com/office/drawing/2014/main" id="{F8D4CF0C-DDC7-4E0B-AF9E-F6202FFAFA0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3" name="Freeform 155">
                <a:extLst>
                  <a:ext uri="{FF2B5EF4-FFF2-40B4-BE49-F238E27FC236}">
                    <a16:creationId xmlns:a16="http://schemas.microsoft.com/office/drawing/2014/main" id="{06941FC0-5BE6-4D43-B509-8DEAF9B09E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4" name="Freeform 156">
                <a:extLst>
                  <a:ext uri="{FF2B5EF4-FFF2-40B4-BE49-F238E27FC236}">
                    <a16:creationId xmlns:a16="http://schemas.microsoft.com/office/drawing/2014/main" id="{97502665-FE8D-4140-995F-5AFFC57C66E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5" name="Freeform 157">
                <a:extLst>
                  <a:ext uri="{FF2B5EF4-FFF2-40B4-BE49-F238E27FC236}">
                    <a16:creationId xmlns:a16="http://schemas.microsoft.com/office/drawing/2014/main" id="{781E3131-C37F-4DBD-8F3F-E3E25DD70A0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6" name="Freeform 158">
                <a:extLst>
                  <a:ext uri="{FF2B5EF4-FFF2-40B4-BE49-F238E27FC236}">
                    <a16:creationId xmlns:a16="http://schemas.microsoft.com/office/drawing/2014/main" id="{DD96C190-F84C-45D2-A98E-B35318BDF55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7" name="Freeform 159">
                <a:extLst>
                  <a:ext uri="{FF2B5EF4-FFF2-40B4-BE49-F238E27FC236}">
                    <a16:creationId xmlns:a16="http://schemas.microsoft.com/office/drawing/2014/main" id="{A6CC1649-CF1C-43B2-B1B6-9119D1F5164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8" name="Freeform 160">
                <a:extLst>
                  <a:ext uri="{FF2B5EF4-FFF2-40B4-BE49-F238E27FC236}">
                    <a16:creationId xmlns:a16="http://schemas.microsoft.com/office/drawing/2014/main" id="{A09B3DE5-2737-45A3-910F-5A09C1470C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9" name="Freeform 161">
                <a:extLst>
                  <a:ext uri="{FF2B5EF4-FFF2-40B4-BE49-F238E27FC236}">
                    <a16:creationId xmlns:a16="http://schemas.microsoft.com/office/drawing/2014/main" id="{67B624CA-EF5E-4142-98A7-224DF2A996F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0" name="Rectangle 162">
                <a:extLst>
                  <a:ext uri="{FF2B5EF4-FFF2-40B4-BE49-F238E27FC236}">
                    <a16:creationId xmlns:a16="http://schemas.microsoft.com/office/drawing/2014/main" id="{18B7AE32-CE68-4280-AA37-5068A584B6A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1" name="Freeform 163">
                <a:extLst>
                  <a:ext uri="{FF2B5EF4-FFF2-40B4-BE49-F238E27FC236}">
                    <a16:creationId xmlns:a16="http://schemas.microsoft.com/office/drawing/2014/main" id="{CD4CDF1F-23C6-40CE-9D3F-D1D84397F79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2" name="Rectangle 164">
                <a:extLst>
                  <a:ext uri="{FF2B5EF4-FFF2-40B4-BE49-F238E27FC236}">
                    <a16:creationId xmlns:a16="http://schemas.microsoft.com/office/drawing/2014/main" id="{E112CE6B-C9FC-4F23-9E0A-393CA7261D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3" name="Freeform 165">
                <a:extLst>
                  <a:ext uri="{FF2B5EF4-FFF2-40B4-BE49-F238E27FC236}">
                    <a16:creationId xmlns:a16="http://schemas.microsoft.com/office/drawing/2014/main" id="{283C999B-5F34-411B-AD65-0E01ADC1EDA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4" name="Freeform 166">
                <a:extLst>
                  <a:ext uri="{FF2B5EF4-FFF2-40B4-BE49-F238E27FC236}">
                    <a16:creationId xmlns:a16="http://schemas.microsoft.com/office/drawing/2014/main" id="{A34975FA-2724-4AB8-855B-8BADBE573B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5" name="Freeform 167">
                <a:extLst>
                  <a:ext uri="{FF2B5EF4-FFF2-40B4-BE49-F238E27FC236}">
                    <a16:creationId xmlns:a16="http://schemas.microsoft.com/office/drawing/2014/main" id="{8A5C36CC-FA31-4463-AA86-F6944604396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6" name="Freeform 168">
                <a:extLst>
                  <a:ext uri="{FF2B5EF4-FFF2-40B4-BE49-F238E27FC236}">
                    <a16:creationId xmlns:a16="http://schemas.microsoft.com/office/drawing/2014/main" id="{29D7A1A9-CB95-4618-A94D-F37246926FE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7" name="Freeform 169">
                <a:extLst>
                  <a:ext uri="{FF2B5EF4-FFF2-40B4-BE49-F238E27FC236}">
                    <a16:creationId xmlns:a16="http://schemas.microsoft.com/office/drawing/2014/main" id="{22376536-A85E-477D-B732-7A3F92DE9DB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8" name="Rectangle 170">
                <a:extLst>
                  <a:ext uri="{FF2B5EF4-FFF2-40B4-BE49-F238E27FC236}">
                    <a16:creationId xmlns:a16="http://schemas.microsoft.com/office/drawing/2014/main" id="{D03194A1-63DB-45B3-B50F-9495352172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59" name="Rectangle 171">
                <a:extLst>
                  <a:ext uri="{FF2B5EF4-FFF2-40B4-BE49-F238E27FC236}">
                    <a16:creationId xmlns:a16="http://schemas.microsoft.com/office/drawing/2014/main" id="{A6F7D184-0EDD-4A9C-9828-2B2C79FF18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0" name="Freeform 172">
                <a:extLst>
                  <a:ext uri="{FF2B5EF4-FFF2-40B4-BE49-F238E27FC236}">
                    <a16:creationId xmlns:a16="http://schemas.microsoft.com/office/drawing/2014/main" id="{9D3C587C-3B62-4F20-B93E-F86F3D513DA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1" name="Freeform 173">
                <a:extLst>
                  <a:ext uri="{FF2B5EF4-FFF2-40B4-BE49-F238E27FC236}">
                    <a16:creationId xmlns:a16="http://schemas.microsoft.com/office/drawing/2014/main" id="{A0705C3E-603C-4504-A3F2-7B5662FA137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2" name="Freeform 174">
                <a:extLst>
                  <a:ext uri="{FF2B5EF4-FFF2-40B4-BE49-F238E27FC236}">
                    <a16:creationId xmlns:a16="http://schemas.microsoft.com/office/drawing/2014/main" id="{B61B54F7-05AB-4171-8291-DC21F0A4E8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3" name="Freeform 175">
                <a:extLst>
                  <a:ext uri="{FF2B5EF4-FFF2-40B4-BE49-F238E27FC236}">
                    <a16:creationId xmlns:a16="http://schemas.microsoft.com/office/drawing/2014/main" id="{EE641615-524C-4F20-81CD-6DB06186144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4" name="Freeform 176">
                <a:extLst>
                  <a:ext uri="{FF2B5EF4-FFF2-40B4-BE49-F238E27FC236}">
                    <a16:creationId xmlns:a16="http://schemas.microsoft.com/office/drawing/2014/main" id="{0CFD7866-709B-4885-B764-A35F57D8388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5" name="Freeform 177">
                <a:extLst>
                  <a:ext uri="{FF2B5EF4-FFF2-40B4-BE49-F238E27FC236}">
                    <a16:creationId xmlns:a16="http://schemas.microsoft.com/office/drawing/2014/main" id="{1566D723-BE62-4629-809A-020A15B39D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6" name="Freeform 178">
                <a:extLst>
                  <a:ext uri="{FF2B5EF4-FFF2-40B4-BE49-F238E27FC236}">
                    <a16:creationId xmlns:a16="http://schemas.microsoft.com/office/drawing/2014/main" id="{8AB48B74-76C9-4524-BD3D-5CC992DB209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7" name="Freeform 179">
                <a:extLst>
                  <a:ext uri="{FF2B5EF4-FFF2-40B4-BE49-F238E27FC236}">
                    <a16:creationId xmlns:a16="http://schemas.microsoft.com/office/drawing/2014/main" id="{A02818A4-62C3-40A3-B88D-F163BAE9B4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8" name="Freeform 180">
                <a:extLst>
                  <a:ext uri="{FF2B5EF4-FFF2-40B4-BE49-F238E27FC236}">
                    <a16:creationId xmlns:a16="http://schemas.microsoft.com/office/drawing/2014/main" id="{66C6EE15-6E08-4BC6-8BFE-DB1733FD3FF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69" name="Freeform 181">
                <a:extLst>
                  <a:ext uri="{FF2B5EF4-FFF2-40B4-BE49-F238E27FC236}">
                    <a16:creationId xmlns:a16="http://schemas.microsoft.com/office/drawing/2014/main" id="{5B86A7EC-62CA-4FB4-89AD-1EB6B1EB9D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0" name="Freeform 182">
                <a:extLst>
                  <a:ext uri="{FF2B5EF4-FFF2-40B4-BE49-F238E27FC236}">
                    <a16:creationId xmlns:a16="http://schemas.microsoft.com/office/drawing/2014/main" id="{570DAB13-DC22-44FA-86F6-43F8588E87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1" name="Freeform 183">
                <a:extLst>
                  <a:ext uri="{FF2B5EF4-FFF2-40B4-BE49-F238E27FC236}">
                    <a16:creationId xmlns:a16="http://schemas.microsoft.com/office/drawing/2014/main" id="{AE36995B-B655-412A-AE2A-1E9905F48C1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2" name="Freeform 184">
                <a:extLst>
                  <a:ext uri="{FF2B5EF4-FFF2-40B4-BE49-F238E27FC236}">
                    <a16:creationId xmlns:a16="http://schemas.microsoft.com/office/drawing/2014/main" id="{F6A0CBFD-5D18-4A1B-B67A-49016027FB9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3" name="Freeform 185">
                <a:extLst>
                  <a:ext uri="{FF2B5EF4-FFF2-40B4-BE49-F238E27FC236}">
                    <a16:creationId xmlns:a16="http://schemas.microsoft.com/office/drawing/2014/main" id="{1C744F3E-F1AB-41E5-8C03-4E3473E86F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4" name="Freeform 186">
                <a:extLst>
                  <a:ext uri="{FF2B5EF4-FFF2-40B4-BE49-F238E27FC236}">
                    <a16:creationId xmlns:a16="http://schemas.microsoft.com/office/drawing/2014/main" id="{8CE4284B-0B9E-4E5F-B2C2-A6E626EB748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5" name="Freeform 187">
                <a:extLst>
                  <a:ext uri="{FF2B5EF4-FFF2-40B4-BE49-F238E27FC236}">
                    <a16:creationId xmlns:a16="http://schemas.microsoft.com/office/drawing/2014/main" id="{E07DD8B5-D967-44A2-9B82-00BDBD6717A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6" name="Freeform 188">
                <a:extLst>
                  <a:ext uri="{FF2B5EF4-FFF2-40B4-BE49-F238E27FC236}">
                    <a16:creationId xmlns:a16="http://schemas.microsoft.com/office/drawing/2014/main" id="{3F59323D-51C5-4828-8010-091FB7409B2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7" name="Freeform 189">
                <a:extLst>
                  <a:ext uri="{FF2B5EF4-FFF2-40B4-BE49-F238E27FC236}">
                    <a16:creationId xmlns:a16="http://schemas.microsoft.com/office/drawing/2014/main" id="{AB0390C3-890D-4A88-8E43-995A4BCF052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8" name="Freeform 190">
                <a:extLst>
                  <a:ext uri="{FF2B5EF4-FFF2-40B4-BE49-F238E27FC236}">
                    <a16:creationId xmlns:a16="http://schemas.microsoft.com/office/drawing/2014/main" id="{0186D3B9-B2E0-4A44-965C-E30AAC51529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79" name="Freeform 191">
                <a:extLst>
                  <a:ext uri="{FF2B5EF4-FFF2-40B4-BE49-F238E27FC236}">
                    <a16:creationId xmlns:a16="http://schemas.microsoft.com/office/drawing/2014/main" id="{668D5DF7-7183-491E-87C5-A05D828C346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3680" name="Group 192">
              <a:extLst>
                <a:ext uri="{FF2B5EF4-FFF2-40B4-BE49-F238E27FC236}">
                  <a16:creationId xmlns:a16="http://schemas.microsoft.com/office/drawing/2014/main" id="{38215293-1581-4AE1-910B-14710CFF35F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63681" name="Freeform 193">
                <a:extLst>
                  <a:ext uri="{FF2B5EF4-FFF2-40B4-BE49-F238E27FC236}">
                    <a16:creationId xmlns:a16="http://schemas.microsoft.com/office/drawing/2014/main" id="{642FC2C1-29ED-497E-A7A3-2CD3446BFE6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2" name="Freeform 194">
                <a:extLst>
                  <a:ext uri="{FF2B5EF4-FFF2-40B4-BE49-F238E27FC236}">
                    <a16:creationId xmlns:a16="http://schemas.microsoft.com/office/drawing/2014/main" id="{8CE13A80-44A4-47ED-A3D4-2DC40DCAE14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3" name="Freeform 195">
                <a:extLst>
                  <a:ext uri="{FF2B5EF4-FFF2-40B4-BE49-F238E27FC236}">
                    <a16:creationId xmlns:a16="http://schemas.microsoft.com/office/drawing/2014/main" id="{E8974B96-2AA7-494E-9968-70AD80E2F0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4" name="Freeform 196">
                <a:extLst>
                  <a:ext uri="{FF2B5EF4-FFF2-40B4-BE49-F238E27FC236}">
                    <a16:creationId xmlns:a16="http://schemas.microsoft.com/office/drawing/2014/main" id="{6EFA34C2-9890-4930-9BE3-303DBF27D62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5" name="Freeform 197">
                <a:extLst>
                  <a:ext uri="{FF2B5EF4-FFF2-40B4-BE49-F238E27FC236}">
                    <a16:creationId xmlns:a16="http://schemas.microsoft.com/office/drawing/2014/main" id="{7F3582F6-C9DD-4B42-8520-47C61E00B59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6" name="Freeform 198">
                <a:extLst>
                  <a:ext uri="{FF2B5EF4-FFF2-40B4-BE49-F238E27FC236}">
                    <a16:creationId xmlns:a16="http://schemas.microsoft.com/office/drawing/2014/main" id="{A20E4A0A-6A38-48B2-AEDC-D4D4A1362B9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7" name="Freeform 199">
                <a:extLst>
                  <a:ext uri="{FF2B5EF4-FFF2-40B4-BE49-F238E27FC236}">
                    <a16:creationId xmlns:a16="http://schemas.microsoft.com/office/drawing/2014/main" id="{DCBB7447-5DE9-4D1D-9D2D-75168D9C40E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8" name="Freeform 200">
                <a:extLst>
                  <a:ext uri="{FF2B5EF4-FFF2-40B4-BE49-F238E27FC236}">
                    <a16:creationId xmlns:a16="http://schemas.microsoft.com/office/drawing/2014/main" id="{D2C33D6D-9614-4ED4-85AD-499B618BEA8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89" name="Freeform 201">
                <a:extLst>
                  <a:ext uri="{FF2B5EF4-FFF2-40B4-BE49-F238E27FC236}">
                    <a16:creationId xmlns:a16="http://schemas.microsoft.com/office/drawing/2014/main" id="{DB87AE3C-46C1-417D-BD8D-3E15FCCA482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0" name="Freeform 202">
                <a:extLst>
                  <a:ext uri="{FF2B5EF4-FFF2-40B4-BE49-F238E27FC236}">
                    <a16:creationId xmlns:a16="http://schemas.microsoft.com/office/drawing/2014/main" id="{A5D867A1-B438-4CED-B266-DD5644E8D2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1" name="Freeform 203">
                <a:extLst>
                  <a:ext uri="{FF2B5EF4-FFF2-40B4-BE49-F238E27FC236}">
                    <a16:creationId xmlns:a16="http://schemas.microsoft.com/office/drawing/2014/main" id="{BDBE926F-8CF7-4D7D-8C7A-10120E99C95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2" name="Freeform 204">
                <a:extLst>
                  <a:ext uri="{FF2B5EF4-FFF2-40B4-BE49-F238E27FC236}">
                    <a16:creationId xmlns:a16="http://schemas.microsoft.com/office/drawing/2014/main" id="{30B010A7-7FD3-4F76-A841-BBA00F30B5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3" name="Freeform 205">
                <a:extLst>
                  <a:ext uri="{FF2B5EF4-FFF2-40B4-BE49-F238E27FC236}">
                    <a16:creationId xmlns:a16="http://schemas.microsoft.com/office/drawing/2014/main" id="{C1378C1C-4375-4A8E-B40E-49E28BE8C85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4" name="Freeform 206">
                <a:extLst>
                  <a:ext uri="{FF2B5EF4-FFF2-40B4-BE49-F238E27FC236}">
                    <a16:creationId xmlns:a16="http://schemas.microsoft.com/office/drawing/2014/main" id="{772274A6-F0D1-4CE9-A4AB-DD472D3E282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5" name="Freeform 207">
                <a:extLst>
                  <a:ext uri="{FF2B5EF4-FFF2-40B4-BE49-F238E27FC236}">
                    <a16:creationId xmlns:a16="http://schemas.microsoft.com/office/drawing/2014/main" id="{C770B783-F687-4C7E-AA1F-BAFB9E471E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6" name="Freeform 208">
                <a:extLst>
                  <a:ext uri="{FF2B5EF4-FFF2-40B4-BE49-F238E27FC236}">
                    <a16:creationId xmlns:a16="http://schemas.microsoft.com/office/drawing/2014/main" id="{9F0C3155-9AE5-4370-A8A3-CBD9500AB0C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7" name="Freeform 209">
                <a:extLst>
                  <a:ext uri="{FF2B5EF4-FFF2-40B4-BE49-F238E27FC236}">
                    <a16:creationId xmlns:a16="http://schemas.microsoft.com/office/drawing/2014/main" id="{8744BF3A-D092-4319-9D66-D7E1319AE85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8" name="Freeform 210">
                <a:extLst>
                  <a:ext uri="{FF2B5EF4-FFF2-40B4-BE49-F238E27FC236}">
                    <a16:creationId xmlns:a16="http://schemas.microsoft.com/office/drawing/2014/main" id="{A7ECD30B-84AC-4C7C-8BC9-E9962D1F2DE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99" name="Freeform 211">
                <a:extLst>
                  <a:ext uri="{FF2B5EF4-FFF2-40B4-BE49-F238E27FC236}">
                    <a16:creationId xmlns:a16="http://schemas.microsoft.com/office/drawing/2014/main" id="{11D78EBB-2983-40A3-A665-C448D3F621A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0" name="Freeform 212">
                <a:extLst>
                  <a:ext uri="{FF2B5EF4-FFF2-40B4-BE49-F238E27FC236}">
                    <a16:creationId xmlns:a16="http://schemas.microsoft.com/office/drawing/2014/main" id="{E427EC16-E5A5-4D65-BC27-DE15C4DF378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1" name="Freeform 213">
                <a:extLst>
                  <a:ext uri="{FF2B5EF4-FFF2-40B4-BE49-F238E27FC236}">
                    <a16:creationId xmlns:a16="http://schemas.microsoft.com/office/drawing/2014/main" id="{1A96EF2C-C57E-4E6B-B8A7-4F362C9053C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2" name="Freeform 214">
                <a:extLst>
                  <a:ext uri="{FF2B5EF4-FFF2-40B4-BE49-F238E27FC236}">
                    <a16:creationId xmlns:a16="http://schemas.microsoft.com/office/drawing/2014/main" id="{96EF163F-070B-4D5E-89D3-EAC743675B8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3" name="Freeform 215">
                <a:extLst>
                  <a:ext uri="{FF2B5EF4-FFF2-40B4-BE49-F238E27FC236}">
                    <a16:creationId xmlns:a16="http://schemas.microsoft.com/office/drawing/2014/main" id="{A6D12089-9DD4-4A28-AB71-8B350F41B4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4" name="Freeform 216">
                <a:extLst>
                  <a:ext uri="{FF2B5EF4-FFF2-40B4-BE49-F238E27FC236}">
                    <a16:creationId xmlns:a16="http://schemas.microsoft.com/office/drawing/2014/main" id="{75B6F7D3-D64E-4F25-B18A-2B0C474E16B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5" name="Freeform 217">
                <a:extLst>
                  <a:ext uri="{FF2B5EF4-FFF2-40B4-BE49-F238E27FC236}">
                    <a16:creationId xmlns:a16="http://schemas.microsoft.com/office/drawing/2014/main" id="{7B2B7FB5-1E8E-4404-92EA-7BDE80B77D1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6" name="Freeform 218">
                <a:extLst>
                  <a:ext uri="{FF2B5EF4-FFF2-40B4-BE49-F238E27FC236}">
                    <a16:creationId xmlns:a16="http://schemas.microsoft.com/office/drawing/2014/main" id="{E8AE1110-7381-4006-A1D4-1CAF2447FDD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7" name="Freeform 219">
                <a:extLst>
                  <a:ext uri="{FF2B5EF4-FFF2-40B4-BE49-F238E27FC236}">
                    <a16:creationId xmlns:a16="http://schemas.microsoft.com/office/drawing/2014/main" id="{A821F78C-BB1F-4C28-A144-55C95EEAB0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8" name="Freeform 220">
                <a:extLst>
                  <a:ext uri="{FF2B5EF4-FFF2-40B4-BE49-F238E27FC236}">
                    <a16:creationId xmlns:a16="http://schemas.microsoft.com/office/drawing/2014/main" id="{7FADDC44-B10C-4486-968F-3CE89F9E108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09" name="Freeform 221">
                <a:extLst>
                  <a:ext uri="{FF2B5EF4-FFF2-40B4-BE49-F238E27FC236}">
                    <a16:creationId xmlns:a16="http://schemas.microsoft.com/office/drawing/2014/main" id="{4D61626D-C1B8-406F-BFDB-78D4E1C92D0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3710" name="Group 222">
            <a:extLst>
              <a:ext uri="{FF2B5EF4-FFF2-40B4-BE49-F238E27FC236}">
                <a16:creationId xmlns:a16="http://schemas.microsoft.com/office/drawing/2014/main" id="{2BF14008-707A-46F0-9F54-3A14CC843207}"/>
              </a:ext>
            </a:extLst>
          </p:cNvPr>
          <p:cNvGrpSpPr>
            <a:grpSpLocks/>
          </p:cNvGrpSpPr>
          <p:nvPr/>
        </p:nvGrpSpPr>
        <p:grpSpPr bwMode="auto">
          <a:xfrm>
            <a:off x="5646738" y="3671888"/>
            <a:ext cx="1789112" cy="1493837"/>
            <a:chOff x="3400" y="2217"/>
            <a:chExt cx="1127" cy="941"/>
          </a:xfrm>
        </p:grpSpPr>
        <p:grpSp>
          <p:nvGrpSpPr>
            <p:cNvPr id="63711" name="Group 223">
              <a:extLst>
                <a:ext uri="{FF2B5EF4-FFF2-40B4-BE49-F238E27FC236}">
                  <a16:creationId xmlns:a16="http://schemas.microsoft.com/office/drawing/2014/main" id="{8290CD49-8EF6-4A59-B926-0B7D6319CEF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" flipH="1">
              <a:off x="3400" y="2217"/>
              <a:ext cx="924" cy="875"/>
              <a:chOff x="2017" y="2836"/>
              <a:chExt cx="1283" cy="1215"/>
            </a:xfrm>
          </p:grpSpPr>
          <p:sp>
            <p:nvSpPr>
              <p:cNvPr id="63712" name="Freeform 224">
                <a:extLst>
                  <a:ext uri="{FF2B5EF4-FFF2-40B4-BE49-F238E27FC236}">
                    <a16:creationId xmlns:a16="http://schemas.microsoft.com/office/drawing/2014/main" id="{7222D396-CDEB-49FE-9E04-6C012FA71C6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713" name="Freeform 225">
                <a:extLst>
                  <a:ext uri="{FF2B5EF4-FFF2-40B4-BE49-F238E27FC236}">
                    <a16:creationId xmlns:a16="http://schemas.microsoft.com/office/drawing/2014/main" id="{89F3ACCE-E5CA-4583-BF16-5D9FF626B19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714" name="Group 226">
                <a:extLst>
                  <a:ext uri="{FF2B5EF4-FFF2-40B4-BE49-F238E27FC236}">
                    <a16:creationId xmlns:a16="http://schemas.microsoft.com/office/drawing/2014/main" id="{C5A24582-238E-4E95-89E2-C0670078166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63715" name="Freeform 227">
                  <a:extLst>
                    <a:ext uri="{FF2B5EF4-FFF2-40B4-BE49-F238E27FC236}">
                      <a16:creationId xmlns:a16="http://schemas.microsoft.com/office/drawing/2014/main" id="{5D33B960-3B11-4CEE-BC40-35B8F69F249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3716" name="Freeform 228">
                  <a:extLst>
                    <a:ext uri="{FF2B5EF4-FFF2-40B4-BE49-F238E27FC236}">
                      <a16:creationId xmlns:a16="http://schemas.microsoft.com/office/drawing/2014/main" id="{EEE0B612-9691-438E-ABA5-9D265917F17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3717" name="Freeform 229">
                  <a:extLst>
                    <a:ext uri="{FF2B5EF4-FFF2-40B4-BE49-F238E27FC236}">
                      <a16:creationId xmlns:a16="http://schemas.microsoft.com/office/drawing/2014/main" id="{A354B9E9-5D6C-4732-AAB7-24926B664B9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3718" name="Group 230">
                  <a:extLst>
                    <a:ext uri="{FF2B5EF4-FFF2-40B4-BE49-F238E27FC236}">
                      <a16:creationId xmlns:a16="http://schemas.microsoft.com/office/drawing/2014/main" id="{6027849B-F14D-41D4-B6A5-E2AC2EB50F1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63719" name="Freeform 231">
                    <a:extLst>
                      <a:ext uri="{FF2B5EF4-FFF2-40B4-BE49-F238E27FC236}">
                        <a16:creationId xmlns:a16="http://schemas.microsoft.com/office/drawing/2014/main" id="{A83CBDE8-8A45-4B46-8C33-A3BAC727992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0" name="Freeform 232">
                    <a:extLst>
                      <a:ext uri="{FF2B5EF4-FFF2-40B4-BE49-F238E27FC236}">
                        <a16:creationId xmlns:a16="http://schemas.microsoft.com/office/drawing/2014/main" id="{C517D0DC-127C-4457-9188-ED9C85A2A94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1" name="Freeform 233">
                    <a:extLst>
                      <a:ext uri="{FF2B5EF4-FFF2-40B4-BE49-F238E27FC236}">
                        <a16:creationId xmlns:a16="http://schemas.microsoft.com/office/drawing/2014/main" id="{1E8ECD1D-43EE-4C8B-BFBE-9710A253031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2" name="Freeform 234">
                    <a:extLst>
                      <a:ext uri="{FF2B5EF4-FFF2-40B4-BE49-F238E27FC236}">
                        <a16:creationId xmlns:a16="http://schemas.microsoft.com/office/drawing/2014/main" id="{D68CF16F-DB85-4CC7-AD48-2A487680E2B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3" name="Freeform 235">
                    <a:extLst>
                      <a:ext uri="{FF2B5EF4-FFF2-40B4-BE49-F238E27FC236}">
                        <a16:creationId xmlns:a16="http://schemas.microsoft.com/office/drawing/2014/main" id="{9D3F34DD-D591-4ADE-BC88-D21410657A7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4" name="Freeform 236">
                    <a:extLst>
                      <a:ext uri="{FF2B5EF4-FFF2-40B4-BE49-F238E27FC236}">
                        <a16:creationId xmlns:a16="http://schemas.microsoft.com/office/drawing/2014/main" id="{3865B8CD-1BD4-4C59-9588-68DD69440F4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5" name="Freeform 237">
                    <a:extLst>
                      <a:ext uri="{FF2B5EF4-FFF2-40B4-BE49-F238E27FC236}">
                        <a16:creationId xmlns:a16="http://schemas.microsoft.com/office/drawing/2014/main" id="{EDE7A3C2-1C6C-41EA-8225-12C68B8E854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6" name="Freeform 238">
                    <a:extLst>
                      <a:ext uri="{FF2B5EF4-FFF2-40B4-BE49-F238E27FC236}">
                        <a16:creationId xmlns:a16="http://schemas.microsoft.com/office/drawing/2014/main" id="{E4F2AC56-71B5-4C94-A5FC-E433B7D3EA1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3727" name="Freeform 239">
                    <a:extLst>
                      <a:ext uri="{FF2B5EF4-FFF2-40B4-BE49-F238E27FC236}">
                        <a16:creationId xmlns:a16="http://schemas.microsoft.com/office/drawing/2014/main" id="{F7E54B2A-3A54-411D-9E30-1AD3120D6CB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63728" name="Rectangle 240">
              <a:extLst>
                <a:ext uri="{FF2B5EF4-FFF2-40B4-BE49-F238E27FC236}">
                  <a16:creationId xmlns:a16="http://schemas.microsoft.com/office/drawing/2014/main" id="{669CF21C-793F-40FB-B35C-08397CA39D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459" y="29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29" name="Rectangle 241">
              <a:extLst>
                <a:ext uri="{FF2B5EF4-FFF2-40B4-BE49-F238E27FC236}">
                  <a16:creationId xmlns:a16="http://schemas.microsoft.com/office/drawing/2014/main" id="{E089D8E6-28C4-402B-A835-F176D2EC65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79" y="298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0" name="Rectangle 242">
              <a:extLst>
                <a:ext uri="{FF2B5EF4-FFF2-40B4-BE49-F238E27FC236}">
                  <a16:creationId xmlns:a16="http://schemas.microsoft.com/office/drawing/2014/main" id="{5316104C-C638-4C08-A7D5-09EDE4B4F1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99" y="300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1" name="Rectangle 243">
              <a:extLst>
                <a:ext uri="{FF2B5EF4-FFF2-40B4-BE49-F238E27FC236}">
                  <a16:creationId xmlns:a16="http://schemas.microsoft.com/office/drawing/2014/main" id="{8AA09115-722F-432F-B2D8-B11A2B7F70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19" y="303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2" name="Rectangle 244">
              <a:extLst>
                <a:ext uri="{FF2B5EF4-FFF2-40B4-BE49-F238E27FC236}">
                  <a16:creationId xmlns:a16="http://schemas.microsoft.com/office/drawing/2014/main" id="{EA0FAFD0-B04E-4F35-9851-2B5D005A19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39" y="30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3" name="Rectangle 245">
              <a:extLst>
                <a:ext uri="{FF2B5EF4-FFF2-40B4-BE49-F238E27FC236}">
                  <a16:creationId xmlns:a16="http://schemas.microsoft.com/office/drawing/2014/main" id="{0A3908C3-1C5C-445E-B0C1-A08E7579CF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65" y="309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4" name="Rectangle 246">
              <a:extLst>
                <a:ext uri="{FF2B5EF4-FFF2-40B4-BE49-F238E27FC236}">
                  <a16:creationId xmlns:a16="http://schemas.microsoft.com/office/drawing/2014/main" id="{EE7B3428-9F62-44E3-8CD3-C737A1EFEE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89" y="289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5" name="Rectangle 247">
              <a:extLst>
                <a:ext uri="{FF2B5EF4-FFF2-40B4-BE49-F238E27FC236}">
                  <a16:creationId xmlns:a16="http://schemas.microsoft.com/office/drawing/2014/main" id="{788A0C26-0186-4476-B00B-7D135DC4DC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09" y="292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6" name="Rectangle 248">
              <a:extLst>
                <a:ext uri="{FF2B5EF4-FFF2-40B4-BE49-F238E27FC236}">
                  <a16:creationId xmlns:a16="http://schemas.microsoft.com/office/drawing/2014/main" id="{A17D5A3D-FB2F-4EF2-9AA8-CB45A5CF78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29" y="294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7" name="Rectangle 249">
              <a:extLst>
                <a:ext uri="{FF2B5EF4-FFF2-40B4-BE49-F238E27FC236}">
                  <a16:creationId xmlns:a16="http://schemas.microsoft.com/office/drawing/2014/main" id="{7BE3C776-03D4-4074-A259-36076224F4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49" y="297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3738" name="Rectangle 250">
              <a:extLst>
                <a:ext uri="{FF2B5EF4-FFF2-40B4-BE49-F238E27FC236}">
                  <a16:creationId xmlns:a16="http://schemas.microsoft.com/office/drawing/2014/main" id="{9193688F-4214-4E34-A80F-A3A05D6F34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75" y="300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aphicFrame>
        <p:nvGraphicFramePr>
          <p:cNvPr id="63739" name="Object 251">
            <a:extLst>
              <a:ext uri="{FF2B5EF4-FFF2-40B4-BE49-F238E27FC236}">
                <a16:creationId xmlns:a16="http://schemas.microsoft.com/office/drawing/2014/main" id="{20D1C861-1FFC-46C3-ABAB-28B750BA3C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3825" y="5384800"/>
          <a:ext cx="306228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2" name="Rovnice" r:id="rId4" imgW="1015920" imgH="241200" progId="Equation.3">
                  <p:embed/>
                </p:oleObj>
              </mc:Choice>
              <mc:Fallback>
                <p:oleObj name="Rovnice" r:id="rId4" imgW="1015920" imgH="241200" progId="Equation.3">
                  <p:embed/>
                  <p:pic>
                    <p:nvPicPr>
                      <p:cNvPr id="0" name="Object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5384800"/>
                        <a:ext cx="306228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3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3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7161E-6 L 0.00833 -0.25724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63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28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84" grpId="0"/>
      <p:bldP spid="636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8" name="Group 4">
            <a:extLst>
              <a:ext uri="{FF2B5EF4-FFF2-40B4-BE49-F238E27FC236}">
                <a16:creationId xmlns:a16="http://schemas.microsoft.com/office/drawing/2014/main" id="{890490D1-FBD1-4D8E-8D88-5FB4DC76A582}"/>
              </a:ext>
            </a:extLst>
          </p:cNvPr>
          <p:cNvGrpSpPr>
            <a:grpSpLocks/>
          </p:cNvGrpSpPr>
          <p:nvPr/>
        </p:nvGrpSpPr>
        <p:grpSpPr bwMode="auto">
          <a:xfrm>
            <a:off x="1052513" y="2306638"/>
            <a:ext cx="2239962" cy="2425700"/>
            <a:chOff x="947" y="1650"/>
            <a:chExt cx="1411" cy="1528"/>
          </a:xfrm>
        </p:grpSpPr>
        <p:grpSp>
          <p:nvGrpSpPr>
            <p:cNvPr id="62469" name="Group 5">
              <a:extLst>
                <a:ext uri="{FF2B5EF4-FFF2-40B4-BE49-F238E27FC236}">
                  <a16:creationId xmlns:a16="http://schemas.microsoft.com/office/drawing/2014/main" id="{5340C980-4A8F-46DE-83CC-43BC374AA77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62470" name="Freeform 6">
                <a:extLst>
                  <a:ext uri="{FF2B5EF4-FFF2-40B4-BE49-F238E27FC236}">
                    <a16:creationId xmlns:a16="http://schemas.microsoft.com/office/drawing/2014/main" id="{0A2EBB2D-F1E7-4707-ABB9-8EF08A2495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1" name="Freeform 7">
                <a:extLst>
                  <a:ext uri="{FF2B5EF4-FFF2-40B4-BE49-F238E27FC236}">
                    <a16:creationId xmlns:a16="http://schemas.microsoft.com/office/drawing/2014/main" id="{07B13343-6981-41A6-B22A-39F947B2558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2" name="Freeform 8">
                <a:extLst>
                  <a:ext uri="{FF2B5EF4-FFF2-40B4-BE49-F238E27FC236}">
                    <a16:creationId xmlns:a16="http://schemas.microsoft.com/office/drawing/2014/main" id="{BAB23410-C29D-4686-82FB-D8A5F81D5BA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3" name="Freeform 9">
                <a:extLst>
                  <a:ext uri="{FF2B5EF4-FFF2-40B4-BE49-F238E27FC236}">
                    <a16:creationId xmlns:a16="http://schemas.microsoft.com/office/drawing/2014/main" id="{D31689A3-28BA-44BB-8C9D-8A21E070BB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4" name="Freeform 10">
                <a:extLst>
                  <a:ext uri="{FF2B5EF4-FFF2-40B4-BE49-F238E27FC236}">
                    <a16:creationId xmlns:a16="http://schemas.microsoft.com/office/drawing/2014/main" id="{54801072-F44B-457C-A8EE-C8EE05BF8A3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5" name="Freeform 11">
                <a:extLst>
                  <a:ext uri="{FF2B5EF4-FFF2-40B4-BE49-F238E27FC236}">
                    <a16:creationId xmlns:a16="http://schemas.microsoft.com/office/drawing/2014/main" id="{9A654758-E26F-48BB-A965-7A0BEDB0A8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6" name="Freeform 12">
                <a:extLst>
                  <a:ext uri="{FF2B5EF4-FFF2-40B4-BE49-F238E27FC236}">
                    <a16:creationId xmlns:a16="http://schemas.microsoft.com/office/drawing/2014/main" id="{E216CC4F-B220-4C5F-9100-C13B38CD35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7" name="Freeform 13">
                <a:extLst>
                  <a:ext uri="{FF2B5EF4-FFF2-40B4-BE49-F238E27FC236}">
                    <a16:creationId xmlns:a16="http://schemas.microsoft.com/office/drawing/2014/main" id="{80FEF28C-B57A-498E-83C9-7525F5AE4CA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8" name="Freeform 14">
                <a:extLst>
                  <a:ext uri="{FF2B5EF4-FFF2-40B4-BE49-F238E27FC236}">
                    <a16:creationId xmlns:a16="http://schemas.microsoft.com/office/drawing/2014/main" id="{A7B68698-4D83-467C-AC98-16A8B61B5A3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79" name="Freeform 15">
                <a:extLst>
                  <a:ext uri="{FF2B5EF4-FFF2-40B4-BE49-F238E27FC236}">
                    <a16:creationId xmlns:a16="http://schemas.microsoft.com/office/drawing/2014/main" id="{1327403D-0B75-409E-B65F-0830D3E56B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0" name="Freeform 16">
                <a:extLst>
                  <a:ext uri="{FF2B5EF4-FFF2-40B4-BE49-F238E27FC236}">
                    <a16:creationId xmlns:a16="http://schemas.microsoft.com/office/drawing/2014/main" id="{4952DA88-3AC2-4903-A655-BEE2891665D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1" name="Freeform 17">
                <a:extLst>
                  <a:ext uri="{FF2B5EF4-FFF2-40B4-BE49-F238E27FC236}">
                    <a16:creationId xmlns:a16="http://schemas.microsoft.com/office/drawing/2014/main" id="{838A1303-E370-485A-9D58-AE2CFB19905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2" name="Freeform 18">
                <a:extLst>
                  <a:ext uri="{FF2B5EF4-FFF2-40B4-BE49-F238E27FC236}">
                    <a16:creationId xmlns:a16="http://schemas.microsoft.com/office/drawing/2014/main" id="{7B81AEAB-DE49-4F24-B461-FFC6B922D19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3" name="Freeform 19">
                <a:extLst>
                  <a:ext uri="{FF2B5EF4-FFF2-40B4-BE49-F238E27FC236}">
                    <a16:creationId xmlns:a16="http://schemas.microsoft.com/office/drawing/2014/main" id="{63CEE257-9C5C-4DD0-996D-F4650855644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4" name="Freeform 20">
                <a:extLst>
                  <a:ext uri="{FF2B5EF4-FFF2-40B4-BE49-F238E27FC236}">
                    <a16:creationId xmlns:a16="http://schemas.microsoft.com/office/drawing/2014/main" id="{DEDE5C86-1D94-4F12-B96E-BC8F894FA68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5" name="Freeform 21">
                <a:extLst>
                  <a:ext uri="{FF2B5EF4-FFF2-40B4-BE49-F238E27FC236}">
                    <a16:creationId xmlns:a16="http://schemas.microsoft.com/office/drawing/2014/main" id="{CF478F2A-EA4A-40CC-B9FC-EF11CDC5B47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6" name="Freeform 22">
                <a:extLst>
                  <a:ext uri="{FF2B5EF4-FFF2-40B4-BE49-F238E27FC236}">
                    <a16:creationId xmlns:a16="http://schemas.microsoft.com/office/drawing/2014/main" id="{BF6BFEF8-46DF-4DEF-BFF3-05D9B2BCC7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7" name="Freeform 23">
                <a:extLst>
                  <a:ext uri="{FF2B5EF4-FFF2-40B4-BE49-F238E27FC236}">
                    <a16:creationId xmlns:a16="http://schemas.microsoft.com/office/drawing/2014/main" id="{7FD51CB5-232C-48E4-8E72-02701B30C6C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8" name="Freeform 24">
                <a:extLst>
                  <a:ext uri="{FF2B5EF4-FFF2-40B4-BE49-F238E27FC236}">
                    <a16:creationId xmlns:a16="http://schemas.microsoft.com/office/drawing/2014/main" id="{1959D446-2C74-4368-9D81-D54517CBD4A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89" name="Freeform 25">
                <a:extLst>
                  <a:ext uri="{FF2B5EF4-FFF2-40B4-BE49-F238E27FC236}">
                    <a16:creationId xmlns:a16="http://schemas.microsoft.com/office/drawing/2014/main" id="{16A13C91-07A7-4B0D-8834-0FD88430CC3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0" name="Freeform 26">
                <a:extLst>
                  <a:ext uri="{FF2B5EF4-FFF2-40B4-BE49-F238E27FC236}">
                    <a16:creationId xmlns:a16="http://schemas.microsoft.com/office/drawing/2014/main" id="{044AE9D2-D819-4C16-9666-D4BBB8D862E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1" name="Freeform 27">
                <a:extLst>
                  <a:ext uri="{FF2B5EF4-FFF2-40B4-BE49-F238E27FC236}">
                    <a16:creationId xmlns:a16="http://schemas.microsoft.com/office/drawing/2014/main" id="{7010392B-BD5C-4BA5-8913-EE30685A88E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2" name="Freeform 28">
                <a:extLst>
                  <a:ext uri="{FF2B5EF4-FFF2-40B4-BE49-F238E27FC236}">
                    <a16:creationId xmlns:a16="http://schemas.microsoft.com/office/drawing/2014/main" id="{5A65B085-848A-41A4-94EF-B9DDAD02B5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3" name="Freeform 29">
                <a:extLst>
                  <a:ext uri="{FF2B5EF4-FFF2-40B4-BE49-F238E27FC236}">
                    <a16:creationId xmlns:a16="http://schemas.microsoft.com/office/drawing/2014/main" id="{CE3FCDBC-6E3D-4241-BFD9-B093E4C8496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4" name="Freeform 30">
                <a:extLst>
                  <a:ext uri="{FF2B5EF4-FFF2-40B4-BE49-F238E27FC236}">
                    <a16:creationId xmlns:a16="http://schemas.microsoft.com/office/drawing/2014/main" id="{93668131-F879-4268-9D58-37F5B73240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5" name="Freeform 31">
                <a:extLst>
                  <a:ext uri="{FF2B5EF4-FFF2-40B4-BE49-F238E27FC236}">
                    <a16:creationId xmlns:a16="http://schemas.microsoft.com/office/drawing/2014/main" id="{B2C6C669-7DEB-453F-BE61-AE6E2E91E89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6" name="Freeform 32">
                <a:extLst>
                  <a:ext uri="{FF2B5EF4-FFF2-40B4-BE49-F238E27FC236}">
                    <a16:creationId xmlns:a16="http://schemas.microsoft.com/office/drawing/2014/main" id="{63BD072D-AEB9-45CB-8D92-42B2383E48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7" name="Freeform 33">
                <a:extLst>
                  <a:ext uri="{FF2B5EF4-FFF2-40B4-BE49-F238E27FC236}">
                    <a16:creationId xmlns:a16="http://schemas.microsoft.com/office/drawing/2014/main" id="{398CC29A-3956-41A6-91BF-5EA7273B37E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8" name="Freeform 34">
                <a:extLst>
                  <a:ext uri="{FF2B5EF4-FFF2-40B4-BE49-F238E27FC236}">
                    <a16:creationId xmlns:a16="http://schemas.microsoft.com/office/drawing/2014/main" id="{09A1F158-82D2-451B-A326-597E37CCFBA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9" name="Freeform 35">
                <a:extLst>
                  <a:ext uri="{FF2B5EF4-FFF2-40B4-BE49-F238E27FC236}">
                    <a16:creationId xmlns:a16="http://schemas.microsoft.com/office/drawing/2014/main" id="{A4FDAD3E-ED31-47BB-A1C8-F3C09D85E06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0" name="Freeform 36">
                <a:extLst>
                  <a:ext uri="{FF2B5EF4-FFF2-40B4-BE49-F238E27FC236}">
                    <a16:creationId xmlns:a16="http://schemas.microsoft.com/office/drawing/2014/main" id="{7C6B966E-D9EF-4FFD-B37C-FCBE0894672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1" name="Rectangle 37">
                <a:extLst>
                  <a:ext uri="{FF2B5EF4-FFF2-40B4-BE49-F238E27FC236}">
                    <a16:creationId xmlns:a16="http://schemas.microsoft.com/office/drawing/2014/main" id="{C07FDCCD-305A-4DAD-B679-18DB44A9CD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2" name="Freeform 38">
                <a:extLst>
                  <a:ext uri="{FF2B5EF4-FFF2-40B4-BE49-F238E27FC236}">
                    <a16:creationId xmlns:a16="http://schemas.microsoft.com/office/drawing/2014/main" id="{E9E91B66-1F9C-491D-BBD7-9EA8F561C45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3" name="Rectangle 39">
                <a:extLst>
                  <a:ext uri="{FF2B5EF4-FFF2-40B4-BE49-F238E27FC236}">
                    <a16:creationId xmlns:a16="http://schemas.microsoft.com/office/drawing/2014/main" id="{1D614A5C-D40D-49CD-8D79-170E5D342B6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4" name="Freeform 40">
                <a:extLst>
                  <a:ext uri="{FF2B5EF4-FFF2-40B4-BE49-F238E27FC236}">
                    <a16:creationId xmlns:a16="http://schemas.microsoft.com/office/drawing/2014/main" id="{37B7FE0D-4346-472E-94E4-985C339FA21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5" name="Freeform 41">
                <a:extLst>
                  <a:ext uri="{FF2B5EF4-FFF2-40B4-BE49-F238E27FC236}">
                    <a16:creationId xmlns:a16="http://schemas.microsoft.com/office/drawing/2014/main" id="{FD9250BA-685F-4070-AC82-6D22D9D39E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6" name="Freeform 42">
                <a:extLst>
                  <a:ext uri="{FF2B5EF4-FFF2-40B4-BE49-F238E27FC236}">
                    <a16:creationId xmlns:a16="http://schemas.microsoft.com/office/drawing/2014/main" id="{7C31F824-4773-49D6-B91F-1DB80381EAA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7" name="Freeform 43">
                <a:extLst>
                  <a:ext uri="{FF2B5EF4-FFF2-40B4-BE49-F238E27FC236}">
                    <a16:creationId xmlns:a16="http://schemas.microsoft.com/office/drawing/2014/main" id="{EC524E97-2492-4D1C-ADCC-9C40162C97D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8" name="Freeform 44">
                <a:extLst>
                  <a:ext uri="{FF2B5EF4-FFF2-40B4-BE49-F238E27FC236}">
                    <a16:creationId xmlns:a16="http://schemas.microsoft.com/office/drawing/2014/main" id="{7E28CE84-C706-4C91-AF3F-C1822DFD27C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09" name="Rectangle 45">
                <a:extLst>
                  <a:ext uri="{FF2B5EF4-FFF2-40B4-BE49-F238E27FC236}">
                    <a16:creationId xmlns:a16="http://schemas.microsoft.com/office/drawing/2014/main" id="{ECF00CDD-EB9E-463A-AB65-AC8D67B5A11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0" name="Rectangle 46">
                <a:extLst>
                  <a:ext uri="{FF2B5EF4-FFF2-40B4-BE49-F238E27FC236}">
                    <a16:creationId xmlns:a16="http://schemas.microsoft.com/office/drawing/2014/main" id="{93067EE4-D828-4BF4-B68C-517309681A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1" name="Freeform 47">
                <a:extLst>
                  <a:ext uri="{FF2B5EF4-FFF2-40B4-BE49-F238E27FC236}">
                    <a16:creationId xmlns:a16="http://schemas.microsoft.com/office/drawing/2014/main" id="{53CAC467-2AB0-4F1D-8155-3C9CD38DFF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2" name="Freeform 48">
                <a:extLst>
                  <a:ext uri="{FF2B5EF4-FFF2-40B4-BE49-F238E27FC236}">
                    <a16:creationId xmlns:a16="http://schemas.microsoft.com/office/drawing/2014/main" id="{6BEB2E36-9759-473B-B335-5FDC3A46173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3" name="Freeform 49">
                <a:extLst>
                  <a:ext uri="{FF2B5EF4-FFF2-40B4-BE49-F238E27FC236}">
                    <a16:creationId xmlns:a16="http://schemas.microsoft.com/office/drawing/2014/main" id="{E4871F5A-7AA3-480A-8BBB-086B7822C6F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4" name="Freeform 50">
                <a:extLst>
                  <a:ext uri="{FF2B5EF4-FFF2-40B4-BE49-F238E27FC236}">
                    <a16:creationId xmlns:a16="http://schemas.microsoft.com/office/drawing/2014/main" id="{6A215143-B87F-439C-B7B5-85F0C199539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5" name="Freeform 51">
                <a:extLst>
                  <a:ext uri="{FF2B5EF4-FFF2-40B4-BE49-F238E27FC236}">
                    <a16:creationId xmlns:a16="http://schemas.microsoft.com/office/drawing/2014/main" id="{B16DC825-9365-4F2E-B038-F753C310824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6" name="Freeform 52">
                <a:extLst>
                  <a:ext uri="{FF2B5EF4-FFF2-40B4-BE49-F238E27FC236}">
                    <a16:creationId xmlns:a16="http://schemas.microsoft.com/office/drawing/2014/main" id="{E09D16A9-96E8-423C-9EB6-079D4067E4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7" name="Freeform 53">
                <a:extLst>
                  <a:ext uri="{FF2B5EF4-FFF2-40B4-BE49-F238E27FC236}">
                    <a16:creationId xmlns:a16="http://schemas.microsoft.com/office/drawing/2014/main" id="{E221471C-FC77-4458-8B73-DDB176A8B7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8" name="Freeform 54">
                <a:extLst>
                  <a:ext uri="{FF2B5EF4-FFF2-40B4-BE49-F238E27FC236}">
                    <a16:creationId xmlns:a16="http://schemas.microsoft.com/office/drawing/2014/main" id="{C1E08397-207C-48F6-BE27-761CE57F60F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19" name="Freeform 55">
                <a:extLst>
                  <a:ext uri="{FF2B5EF4-FFF2-40B4-BE49-F238E27FC236}">
                    <a16:creationId xmlns:a16="http://schemas.microsoft.com/office/drawing/2014/main" id="{1FEE9DFC-6D97-44DF-A0B9-D355C9D79D6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0" name="Freeform 56">
                <a:extLst>
                  <a:ext uri="{FF2B5EF4-FFF2-40B4-BE49-F238E27FC236}">
                    <a16:creationId xmlns:a16="http://schemas.microsoft.com/office/drawing/2014/main" id="{8BB020C4-4F54-435B-AD46-3793603C440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1" name="Freeform 57">
                <a:extLst>
                  <a:ext uri="{FF2B5EF4-FFF2-40B4-BE49-F238E27FC236}">
                    <a16:creationId xmlns:a16="http://schemas.microsoft.com/office/drawing/2014/main" id="{DE2A260A-231F-423B-8B4E-BB8257B6947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2" name="Freeform 58">
                <a:extLst>
                  <a:ext uri="{FF2B5EF4-FFF2-40B4-BE49-F238E27FC236}">
                    <a16:creationId xmlns:a16="http://schemas.microsoft.com/office/drawing/2014/main" id="{3A87589A-A086-4AD7-9C07-C1D809D52A1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3" name="Freeform 59">
                <a:extLst>
                  <a:ext uri="{FF2B5EF4-FFF2-40B4-BE49-F238E27FC236}">
                    <a16:creationId xmlns:a16="http://schemas.microsoft.com/office/drawing/2014/main" id="{1A846E08-6E25-47D7-AEC3-361966109AC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4" name="Freeform 60">
                <a:extLst>
                  <a:ext uri="{FF2B5EF4-FFF2-40B4-BE49-F238E27FC236}">
                    <a16:creationId xmlns:a16="http://schemas.microsoft.com/office/drawing/2014/main" id="{DF201828-A6B0-4533-8B0C-00422913ED1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5" name="Freeform 61">
                <a:extLst>
                  <a:ext uri="{FF2B5EF4-FFF2-40B4-BE49-F238E27FC236}">
                    <a16:creationId xmlns:a16="http://schemas.microsoft.com/office/drawing/2014/main" id="{08FF9CFD-6BC1-4490-9CDE-22D560CC2D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A0C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6" name="Freeform 62">
                <a:extLst>
                  <a:ext uri="{FF2B5EF4-FFF2-40B4-BE49-F238E27FC236}">
                    <a16:creationId xmlns:a16="http://schemas.microsoft.com/office/drawing/2014/main" id="{8F131A1F-9EAA-4B50-909B-B01FC73ACA3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7" name="Freeform 63">
                <a:extLst>
                  <a:ext uri="{FF2B5EF4-FFF2-40B4-BE49-F238E27FC236}">
                    <a16:creationId xmlns:a16="http://schemas.microsoft.com/office/drawing/2014/main" id="{8DCBE8A0-E119-428C-89F3-CEE04A71F8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8" name="Freeform 64">
                <a:extLst>
                  <a:ext uri="{FF2B5EF4-FFF2-40B4-BE49-F238E27FC236}">
                    <a16:creationId xmlns:a16="http://schemas.microsoft.com/office/drawing/2014/main" id="{50236794-F623-41D7-9FD4-343C0D49918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29" name="Freeform 65">
                <a:extLst>
                  <a:ext uri="{FF2B5EF4-FFF2-40B4-BE49-F238E27FC236}">
                    <a16:creationId xmlns:a16="http://schemas.microsoft.com/office/drawing/2014/main" id="{298392F4-02E6-4DBF-A728-A48493B6681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0" name="Freeform 66">
                <a:extLst>
                  <a:ext uri="{FF2B5EF4-FFF2-40B4-BE49-F238E27FC236}">
                    <a16:creationId xmlns:a16="http://schemas.microsoft.com/office/drawing/2014/main" id="{1D6841CD-EEFC-4F3F-8FBF-654C5D903C1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2531" name="Group 67">
              <a:extLst>
                <a:ext uri="{FF2B5EF4-FFF2-40B4-BE49-F238E27FC236}">
                  <a16:creationId xmlns:a16="http://schemas.microsoft.com/office/drawing/2014/main" id="{530F043D-899B-4DDC-8E16-7B4BB334B61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62532" name="Freeform 68">
                <a:extLst>
                  <a:ext uri="{FF2B5EF4-FFF2-40B4-BE49-F238E27FC236}">
                    <a16:creationId xmlns:a16="http://schemas.microsoft.com/office/drawing/2014/main" id="{9615A8D0-A264-41DB-8EFD-3BF8D0FD38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3" name="Freeform 69">
                <a:extLst>
                  <a:ext uri="{FF2B5EF4-FFF2-40B4-BE49-F238E27FC236}">
                    <a16:creationId xmlns:a16="http://schemas.microsoft.com/office/drawing/2014/main" id="{0F5386D0-0AA1-4E52-A27F-A19EE63CDAE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4" name="Freeform 70">
                <a:extLst>
                  <a:ext uri="{FF2B5EF4-FFF2-40B4-BE49-F238E27FC236}">
                    <a16:creationId xmlns:a16="http://schemas.microsoft.com/office/drawing/2014/main" id="{9633C42A-46C8-43AC-AB9D-CB8CC60756B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5" name="Freeform 71">
                <a:extLst>
                  <a:ext uri="{FF2B5EF4-FFF2-40B4-BE49-F238E27FC236}">
                    <a16:creationId xmlns:a16="http://schemas.microsoft.com/office/drawing/2014/main" id="{1CEE892C-8931-4A42-8F30-50BE527E75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6" name="Freeform 72">
                <a:extLst>
                  <a:ext uri="{FF2B5EF4-FFF2-40B4-BE49-F238E27FC236}">
                    <a16:creationId xmlns:a16="http://schemas.microsoft.com/office/drawing/2014/main" id="{DD57464F-2A2A-4A23-A7BD-E9F5A8E1383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7" name="Freeform 73">
                <a:extLst>
                  <a:ext uri="{FF2B5EF4-FFF2-40B4-BE49-F238E27FC236}">
                    <a16:creationId xmlns:a16="http://schemas.microsoft.com/office/drawing/2014/main" id="{7EF6CFDA-C2C4-4F5D-B968-25C9A285CFE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8" name="Freeform 74">
                <a:extLst>
                  <a:ext uri="{FF2B5EF4-FFF2-40B4-BE49-F238E27FC236}">
                    <a16:creationId xmlns:a16="http://schemas.microsoft.com/office/drawing/2014/main" id="{0ECF91E5-3EEB-4274-ABF1-C03F4E1C76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39" name="Freeform 75">
                <a:extLst>
                  <a:ext uri="{FF2B5EF4-FFF2-40B4-BE49-F238E27FC236}">
                    <a16:creationId xmlns:a16="http://schemas.microsoft.com/office/drawing/2014/main" id="{C183C862-9F5F-4C2B-A467-1941DEDD36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0" name="Freeform 76">
                <a:extLst>
                  <a:ext uri="{FF2B5EF4-FFF2-40B4-BE49-F238E27FC236}">
                    <a16:creationId xmlns:a16="http://schemas.microsoft.com/office/drawing/2014/main" id="{12F4E38C-13F7-4702-9B0A-7F634598AC4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1" name="Freeform 77">
                <a:extLst>
                  <a:ext uri="{FF2B5EF4-FFF2-40B4-BE49-F238E27FC236}">
                    <a16:creationId xmlns:a16="http://schemas.microsoft.com/office/drawing/2014/main" id="{2B33B930-E74D-4FCC-B4C0-FC9B4B535E4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2" name="Freeform 78">
                <a:extLst>
                  <a:ext uri="{FF2B5EF4-FFF2-40B4-BE49-F238E27FC236}">
                    <a16:creationId xmlns:a16="http://schemas.microsoft.com/office/drawing/2014/main" id="{7BCC802A-12D3-4408-B928-AB8B542D100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3" name="Freeform 79">
                <a:extLst>
                  <a:ext uri="{FF2B5EF4-FFF2-40B4-BE49-F238E27FC236}">
                    <a16:creationId xmlns:a16="http://schemas.microsoft.com/office/drawing/2014/main" id="{9C5F857C-3877-40CA-9986-D5DDC818507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4" name="Freeform 80">
                <a:extLst>
                  <a:ext uri="{FF2B5EF4-FFF2-40B4-BE49-F238E27FC236}">
                    <a16:creationId xmlns:a16="http://schemas.microsoft.com/office/drawing/2014/main" id="{CEFB1239-6F7E-4D9A-B08A-BCBD8C5323A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5" name="Freeform 81">
                <a:extLst>
                  <a:ext uri="{FF2B5EF4-FFF2-40B4-BE49-F238E27FC236}">
                    <a16:creationId xmlns:a16="http://schemas.microsoft.com/office/drawing/2014/main" id="{948339FC-3C81-4122-8F58-B798B1484F8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6" name="Freeform 82">
                <a:extLst>
                  <a:ext uri="{FF2B5EF4-FFF2-40B4-BE49-F238E27FC236}">
                    <a16:creationId xmlns:a16="http://schemas.microsoft.com/office/drawing/2014/main" id="{87B08B28-B641-4F16-BDB7-E733E51E51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7" name="Freeform 83">
                <a:extLst>
                  <a:ext uri="{FF2B5EF4-FFF2-40B4-BE49-F238E27FC236}">
                    <a16:creationId xmlns:a16="http://schemas.microsoft.com/office/drawing/2014/main" id="{095B672E-D79A-41EC-ABB6-2A4D950CD48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8" name="Freeform 84">
                <a:extLst>
                  <a:ext uri="{FF2B5EF4-FFF2-40B4-BE49-F238E27FC236}">
                    <a16:creationId xmlns:a16="http://schemas.microsoft.com/office/drawing/2014/main" id="{2B34102A-6A1C-44E8-8CB9-DC1647D590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49" name="Freeform 85">
                <a:extLst>
                  <a:ext uri="{FF2B5EF4-FFF2-40B4-BE49-F238E27FC236}">
                    <a16:creationId xmlns:a16="http://schemas.microsoft.com/office/drawing/2014/main" id="{FB7C068F-C9AA-496C-8B9F-4B82A304D8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0" name="Freeform 86">
                <a:extLst>
                  <a:ext uri="{FF2B5EF4-FFF2-40B4-BE49-F238E27FC236}">
                    <a16:creationId xmlns:a16="http://schemas.microsoft.com/office/drawing/2014/main" id="{57986E5B-5F87-4E20-A4EB-21BB0502716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1" name="Freeform 87">
                <a:extLst>
                  <a:ext uri="{FF2B5EF4-FFF2-40B4-BE49-F238E27FC236}">
                    <a16:creationId xmlns:a16="http://schemas.microsoft.com/office/drawing/2014/main" id="{3B68F403-04D8-434C-AE76-0FBC188C27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2" name="Freeform 88">
                <a:extLst>
                  <a:ext uri="{FF2B5EF4-FFF2-40B4-BE49-F238E27FC236}">
                    <a16:creationId xmlns:a16="http://schemas.microsoft.com/office/drawing/2014/main" id="{F5BBCB37-7B86-409F-AFC9-2F014ECDF3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3" name="Freeform 89">
                <a:extLst>
                  <a:ext uri="{FF2B5EF4-FFF2-40B4-BE49-F238E27FC236}">
                    <a16:creationId xmlns:a16="http://schemas.microsoft.com/office/drawing/2014/main" id="{4B0ADBA3-7540-4662-97B2-5121DAC1B49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4" name="Freeform 90">
                <a:extLst>
                  <a:ext uri="{FF2B5EF4-FFF2-40B4-BE49-F238E27FC236}">
                    <a16:creationId xmlns:a16="http://schemas.microsoft.com/office/drawing/2014/main" id="{9BE85AA9-92B5-4249-ADEE-5EDF0EE5F0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5" name="Freeform 91">
                <a:extLst>
                  <a:ext uri="{FF2B5EF4-FFF2-40B4-BE49-F238E27FC236}">
                    <a16:creationId xmlns:a16="http://schemas.microsoft.com/office/drawing/2014/main" id="{F0E74D6A-4A30-407B-96D9-67F1CFF8508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6" name="Freeform 92">
                <a:extLst>
                  <a:ext uri="{FF2B5EF4-FFF2-40B4-BE49-F238E27FC236}">
                    <a16:creationId xmlns:a16="http://schemas.microsoft.com/office/drawing/2014/main" id="{3D16F558-A9C4-4DAC-AFF4-98EA2EDBA93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7" name="Freeform 93">
                <a:extLst>
                  <a:ext uri="{FF2B5EF4-FFF2-40B4-BE49-F238E27FC236}">
                    <a16:creationId xmlns:a16="http://schemas.microsoft.com/office/drawing/2014/main" id="{5EE375CC-28E1-4B28-B2B5-2D9D49F6AA2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8" name="Freeform 94">
                <a:extLst>
                  <a:ext uri="{FF2B5EF4-FFF2-40B4-BE49-F238E27FC236}">
                    <a16:creationId xmlns:a16="http://schemas.microsoft.com/office/drawing/2014/main" id="{52928FBF-5211-4D84-A3A9-5A9D40458F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59" name="Freeform 95">
                <a:extLst>
                  <a:ext uri="{FF2B5EF4-FFF2-40B4-BE49-F238E27FC236}">
                    <a16:creationId xmlns:a16="http://schemas.microsoft.com/office/drawing/2014/main" id="{C381A310-A56C-4C7A-B841-9CE6A8C6C6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60" name="Freeform 96">
                <a:extLst>
                  <a:ext uri="{FF2B5EF4-FFF2-40B4-BE49-F238E27FC236}">
                    <a16:creationId xmlns:a16="http://schemas.microsoft.com/office/drawing/2014/main" id="{D5891997-4C18-4518-99EF-69F4B971011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2561" name="Rectangle 97">
            <a:extLst>
              <a:ext uri="{FF2B5EF4-FFF2-40B4-BE49-F238E27FC236}">
                <a16:creationId xmlns:a16="http://schemas.microsoft.com/office/drawing/2014/main" id="{1B2CA6FA-BE77-4BDD-A6E3-2740D9A93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8" y="6135688"/>
            <a:ext cx="8302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/>
              <a:t>Vozíky vykonají </a:t>
            </a:r>
            <a:r>
              <a:rPr lang="sk-SK" altLang="cs-CZ" sz="3200"/>
              <a:t>stejnou práci</a:t>
            </a:r>
            <a:r>
              <a:rPr lang="sk-SK" altLang="cs-CZ" sz="3200" b="0"/>
              <a:t>, ale </a:t>
            </a:r>
            <a:r>
              <a:rPr lang="sk-SK" altLang="cs-CZ" sz="3200"/>
              <a:t>za různý čas</a:t>
            </a:r>
            <a:r>
              <a:rPr lang="sk-SK" altLang="cs-CZ" sz="3200" b="0"/>
              <a:t>.</a:t>
            </a:r>
            <a:endParaRPr lang="sk-SK" altLang="cs-CZ" sz="3200"/>
          </a:p>
        </p:txBody>
      </p:sp>
      <p:grpSp>
        <p:nvGrpSpPr>
          <p:cNvPr id="62562" name="Group 98">
            <a:extLst>
              <a:ext uri="{FF2B5EF4-FFF2-40B4-BE49-F238E27FC236}">
                <a16:creationId xmlns:a16="http://schemas.microsoft.com/office/drawing/2014/main" id="{A9FCF5A0-4C66-4561-928A-3F7FA69E9C29}"/>
              </a:ext>
            </a:extLst>
          </p:cNvPr>
          <p:cNvGrpSpPr>
            <a:grpSpLocks/>
          </p:cNvGrpSpPr>
          <p:nvPr/>
        </p:nvGrpSpPr>
        <p:grpSpPr bwMode="auto">
          <a:xfrm>
            <a:off x="1693863" y="3594100"/>
            <a:ext cx="1970087" cy="1471613"/>
            <a:chOff x="1327" y="2461"/>
            <a:chExt cx="1241" cy="927"/>
          </a:xfrm>
        </p:grpSpPr>
        <p:grpSp>
          <p:nvGrpSpPr>
            <p:cNvPr id="62563" name="Group 99">
              <a:extLst>
                <a:ext uri="{FF2B5EF4-FFF2-40B4-BE49-F238E27FC236}">
                  <a16:creationId xmlns:a16="http://schemas.microsoft.com/office/drawing/2014/main" id="{7F00FCFF-A6AE-429C-9F5C-D8BCA45711B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44" y="2461"/>
              <a:ext cx="924" cy="875"/>
              <a:chOff x="2017" y="2836"/>
              <a:chExt cx="1283" cy="1215"/>
            </a:xfrm>
          </p:grpSpPr>
          <p:sp>
            <p:nvSpPr>
              <p:cNvPr id="62564" name="Freeform 100">
                <a:extLst>
                  <a:ext uri="{FF2B5EF4-FFF2-40B4-BE49-F238E27FC236}">
                    <a16:creationId xmlns:a16="http://schemas.microsoft.com/office/drawing/2014/main" id="{2B5AB185-A160-42D5-B2E3-5C1BC2834BA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65" name="Freeform 101">
                <a:extLst>
                  <a:ext uri="{FF2B5EF4-FFF2-40B4-BE49-F238E27FC236}">
                    <a16:creationId xmlns:a16="http://schemas.microsoft.com/office/drawing/2014/main" id="{3C5C0023-2458-45CB-AB9C-D3F4774AAE9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2566" name="Group 102">
                <a:extLst>
                  <a:ext uri="{FF2B5EF4-FFF2-40B4-BE49-F238E27FC236}">
                    <a16:creationId xmlns:a16="http://schemas.microsoft.com/office/drawing/2014/main" id="{FC94F4AE-6D73-446D-A814-A62B92ABAAD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62567" name="Freeform 103">
                  <a:extLst>
                    <a:ext uri="{FF2B5EF4-FFF2-40B4-BE49-F238E27FC236}">
                      <a16:creationId xmlns:a16="http://schemas.microsoft.com/office/drawing/2014/main" id="{E20E796B-FE7F-42F3-89D5-8E96219333E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568" name="Freeform 104">
                  <a:extLst>
                    <a:ext uri="{FF2B5EF4-FFF2-40B4-BE49-F238E27FC236}">
                      <a16:creationId xmlns:a16="http://schemas.microsoft.com/office/drawing/2014/main" id="{5BEB347C-429C-4264-8467-61A5BF92A75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569" name="Freeform 105">
                  <a:extLst>
                    <a:ext uri="{FF2B5EF4-FFF2-40B4-BE49-F238E27FC236}">
                      <a16:creationId xmlns:a16="http://schemas.microsoft.com/office/drawing/2014/main" id="{A738FCC7-4827-4F81-8CBB-3AEDB1E397B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2570" name="Group 106">
                  <a:extLst>
                    <a:ext uri="{FF2B5EF4-FFF2-40B4-BE49-F238E27FC236}">
                      <a16:creationId xmlns:a16="http://schemas.microsoft.com/office/drawing/2014/main" id="{455DA8DD-6408-4B27-9857-3E9CC2F3C83D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62571" name="Freeform 107">
                    <a:extLst>
                      <a:ext uri="{FF2B5EF4-FFF2-40B4-BE49-F238E27FC236}">
                        <a16:creationId xmlns:a16="http://schemas.microsoft.com/office/drawing/2014/main" id="{DC2E2078-2BD0-40AF-83BB-261A065C4E2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2" name="Freeform 108">
                    <a:extLst>
                      <a:ext uri="{FF2B5EF4-FFF2-40B4-BE49-F238E27FC236}">
                        <a16:creationId xmlns:a16="http://schemas.microsoft.com/office/drawing/2014/main" id="{54F15888-8E89-4D98-A6E7-8A20FF9C57A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3" name="Freeform 109">
                    <a:extLst>
                      <a:ext uri="{FF2B5EF4-FFF2-40B4-BE49-F238E27FC236}">
                        <a16:creationId xmlns:a16="http://schemas.microsoft.com/office/drawing/2014/main" id="{8DBE4E8D-AEF7-4CDC-A828-D4CC4A18154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B2B2B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4" name="Freeform 110">
                    <a:extLst>
                      <a:ext uri="{FF2B5EF4-FFF2-40B4-BE49-F238E27FC236}">
                        <a16:creationId xmlns:a16="http://schemas.microsoft.com/office/drawing/2014/main" id="{012D689E-C62C-49BC-8804-022D7866C9E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5" name="Freeform 111">
                    <a:extLst>
                      <a:ext uri="{FF2B5EF4-FFF2-40B4-BE49-F238E27FC236}">
                        <a16:creationId xmlns:a16="http://schemas.microsoft.com/office/drawing/2014/main" id="{7B0013C1-3568-46F6-B804-3825794E8CD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6" name="Freeform 112">
                    <a:extLst>
                      <a:ext uri="{FF2B5EF4-FFF2-40B4-BE49-F238E27FC236}">
                        <a16:creationId xmlns:a16="http://schemas.microsoft.com/office/drawing/2014/main" id="{2176DEAF-102A-48B8-9500-031490AE7D3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7" name="Freeform 113">
                    <a:extLst>
                      <a:ext uri="{FF2B5EF4-FFF2-40B4-BE49-F238E27FC236}">
                        <a16:creationId xmlns:a16="http://schemas.microsoft.com/office/drawing/2014/main" id="{87EE62D5-5AE3-4B5F-B508-2ECE6F1AB63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8" name="Freeform 114">
                    <a:extLst>
                      <a:ext uri="{FF2B5EF4-FFF2-40B4-BE49-F238E27FC236}">
                        <a16:creationId xmlns:a16="http://schemas.microsoft.com/office/drawing/2014/main" id="{7A096B39-D408-4B06-942C-1B2277AD896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579" name="Freeform 115">
                    <a:extLst>
                      <a:ext uri="{FF2B5EF4-FFF2-40B4-BE49-F238E27FC236}">
                        <a16:creationId xmlns:a16="http://schemas.microsoft.com/office/drawing/2014/main" id="{EDB11512-3600-4CB2-B6C9-9763D177F7C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2580" name="Group 116">
              <a:extLst>
                <a:ext uri="{FF2B5EF4-FFF2-40B4-BE49-F238E27FC236}">
                  <a16:creationId xmlns:a16="http://schemas.microsoft.com/office/drawing/2014/main" id="{5508F7E2-C716-410E-BBAD-0FA6F31CF3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7" y="3172"/>
              <a:ext cx="428" cy="216"/>
              <a:chOff x="1327" y="3172"/>
              <a:chExt cx="428" cy="216"/>
            </a:xfrm>
          </p:grpSpPr>
          <p:sp>
            <p:nvSpPr>
              <p:cNvPr id="62581" name="Rectangle 117">
                <a:extLst>
                  <a:ext uri="{FF2B5EF4-FFF2-40B4-BE49-F238E27FC236}">
                    <a16:creationId xmlns:a16="http://schemas.microsoft.com/office/drawing/2014/main" id="{5FBC762F-9229-4FC3-B826-E8D5E2183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27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2" name="Rectangle 118">
                <a:extLst>
                  <a:ext uri="{FF2B5EF4-FFF2-40B4-BE49-F238E27FC236}">
                    <a16:creationId xmlns:a16="http://schemas.microsoft.com/office/drawing/2014/main" id="{BAD9FCC5-9A62-4CF9-B473-A0FAAAD5A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99" y="325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3" name="Rectangle 119">
                <a:extLst>
                  <a:ext uri="{FF2B5EF4-FFF2-40B4-BE49-F238E27FC236}">
                    <a16:creationId xmlns:a16="http://schemas.microsoft.com/office/drawing/2014/main" id="{DA1EA65A-476C-4A1B-AF93-6888FCF51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71" y="326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4" name="Rectangle 120">
                <a:extLst>
                  <a:ext uri="{FF2B5EF4-FFF2-40B4-BE49-F238E27FC236}">
                    <a16:creationId xmlns:a16="http://schemas.microsoft.com/office/drawing/2014/main" id="{6C401178-9551-4EDC-A5D4-BDDDA8649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43" y="328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5" name="Rectangle 121">
                <a:extLst>
                  <a:ext uri="{FF2B5EF4-FFF2-40B4-BE49-F238E27FC236}">
                    <a16:creationId xmlns:a16="http://schemas.microsoft.com/office/drawing/2014/main" id="{49EC62D6-1B21-4A5F-B85A-D2878F112F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15" y="330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6" name="Rectangle 122">
                <a:extLst>
                  <a:ext uri="{FF2B5EF4-FFF2-40B4-BE49-F238E27FC236}">
                    <a16:creationId xmlns:a16="http://schemas.microsoft.com/office/drawing/2014/main" id="{C74149F6-AD57-435D-A5CE-475EF6600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87" y="317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7" name="Rectangle 123">
                <a:extLst>
                  <a:ext uri="{FF2B5EF4-FFF2-40B4-BE49-F238E27FC236}">
                    <a16:creationId xmlns:a16="http://schemas.microsoft.com/office/drawing/2014/main" id="{1F1B7763-5C47-4C4E-B952-278CDFEC1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59" y="318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8" name="Rectangle 124">
                <a:extLst>
                  <a:ext uri="{FF2B5EF4-FFF2-40B4-BE49-F238E27FC236}">
                    <a16:creationId xmlns:a16="http://schemas.microsoft.com/office/drawing/2014/main" id="{D3017686-7406-44EF-8496-F0F5E98A9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31" y="320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89" name="Rectangle 125">
                <a:extLst>
                  <a:ext uri="{FF2B5EF4-FFF2-40B4-BE49-F238E27FC236}">
                    <a16:creationId xmlns:a16="http://schemas.microsoft.com/office/drawing/2014/main" id="{C92A5E7F-37BD-4747-917A-8390B2A0C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03" y="32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90" name="Rectangle 126">
                <a:extLst>
                  <a:ext uri="{FF2B5EF4-FFF2-40B4-BE49-F238E27FC236}">
                    <a16:creationId xmlns:a16="http://schemas.microsoft.com/office/drawing/2014/main" id="{C0F547BB-E932-4F50-8482-CE3B38D46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75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2591" name="Rectangle 127">
                <a:extLst>
                  <a:ext uri="{FF2B5EF4-FFF2-40B4-BE49-F238E27FC236}">
                    <a16:creationId xmlns:a16="http://schemas.microsoft.com/office/drawing/2014/main" id="{594CEE12-8FE7-4566-88D0-FE273CCC1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87" y="33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</p:grpSp>
      <p:sp>
        <p:nvSpPr>
          <p:cNvPr id="62593" name="Rectangle 129">
            <a:extLst>
              <a:ext uri="{FF2B5EF4-FFF2-40B4-BE49-F238E27FC236}">
                <a16:creationId xmlns:a16="http://schemas.microsoft.com/office/drawing/2014/main" id="{2C971D7B-9A79-4366-B572-FE2887431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206375"/>
            <a:ext cx="7964487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Porovnejte práci vozíků pri zvedání hranolů... </a:t>
            </a:r>
          </a:p>
        </p:txBody>
      </p:sp>
      <p:grpSp>
        <p:nvGrpSpPr>
          <p:cNvPr id="62594" name="Group 130">
            <a:extLst>
              <a:ext uri="{FF2B5EF4-FFF2-40B4-BE49-F238E27FC236}">
                <a16:creationId xmlns:a16="http://schemas.microsoft.com/office/drawing/2014/main" id="{F9BD4525-0697-43FD-A4FE-9F39C6D54B5A}"/>
              </a:ext>
            </a:extLst>
          </p:cNvPr>
          <p:cNvGrpSpPr>
            <a:grpSpLocks/>
          </p:cNvGrpSpPr>
          <p:nvPr/>
        </p:nvGrpSpPr>
        <p:grpSpPr bwMode="auto">
          <a:xfrm rot="180000" flipH="1">
            <a:off x="6048375" y="2398713"/>
            <a:ext cx="2239963" cy="2425700"/>
            <a:chOff x="947" y="1650"/>
            <a:chExt cx="1411" cy="1528"/>
          </a:xfrm>
        </p:grpSpPr>
        <p:grpSp>
          <p:nvGrpSpPr>
            <p:cNvPr id="62595" name="Group 131">
              <a:extLst>
                <a:ext uri="{FF2B5EF4-FFF2-40B4-BE49-F238E27FC236}">
                  <a16:creationId xmlns:a16="http://schemas.microsoft.com/office/drawing/2014/main" id="{9A7A863D-8DC5-4C19-AE68-501FEF1D096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62596" name="Freeform 132">
                <a:extLst>
                  <a:ext uri="{FF2B5EF4-FFF2-40B4-BE49-F238E27FC236}">
                    <a16:creationId xmlns:a16="http://schemas.microsoft.com/office/drawing/2014/main" id="{FD4DB570-F05D-4646-A786-F0DB59F13DA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97" name="Freeform 133">
                <a:extLst>
                  <a:ext uri="{FF2B5EF4-FFF2-40B4-BE49-F238E27FC236}">
                    <a16:creationId xmlns:a16="http://schemas.microsoft.com/office/drawing/2014/main" id="{0029B4A0-CCC5-4E4B-9A96-CD6DEF730A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98" name="Freeform 134">
                <a:extLst>
                  <a:ext uri="{FF2B5EF4-FFF2-40B4-BE49-F238E27FC236}">
                    <a16:creationId xmlns:a16="http://schemas.microsoft.com/office/drawing/2014/main" id="{EAD2DE7E-9711-4662-9E4B-483010A9BD2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599" name="Freeform 135">
                <a:extLst>
                  <a:ext uri="{FF2B5EF4-FFF2-40B4-BE49-F238E27FC236}">
                    <a16:creationId xmlns:a16="http://schemas.microsoft.com/office/drawing/2014/main" id="{74ADBA31-981E-4DC1-ABEE-08EA369AC7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0" name="Freeform 136">
                <a:extLst>
                  <a:ext uri="{FF2B5EF4-FFF2-40B4-BE49-F238E27FC236}">
                    <a16:creationId xmlns:a16="http://schemas.microsoft.com/office/drawing/2014/main" id="{13B4B39E-1CCF-48F4-9844-86DD882513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1" name="Freeform 137">
                <a:extLst>
                  <a:ext uri="{FF2B5EF4-FFF2-40B4-BE49-F238E27FC236}">
                    <a16:creationId xmlns:a16="http://schemas.microsoft.com/office/drawing/2014/main" id="{4BC1C2B2-6C45-48CB-AD75-BF2208F3BEA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2" name="Freeform 138">
                <a:extLst>
                  <a:ext uri="{FF2B5EF4-FFF2-40B4-BE49-F238E27FC236}">
                    <a16:creationId xmlns:a16="http://schemas.microsoft.com/office/drawing/2014/main" id="{E6EF1D27-C04A-4B59-9A4F-6BD6326C2E4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3" name="Freeform 139">
                <a:extLst>
                  <a:ext uri="{FF2B5EF4-FFF2-40B4-BE49-F238E27FC236}">
                    <a16:creationId xmlns:a16="http://schemas.microsoft.com/office/drawing/2014/main" id="{1E52759B-37FE-425C-907B-CEF720FD79D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4" name="Freeform 140">
                <a:extLst>
                  <a:ext uri="{FF2B5EF4-FFF2-40B4-BE49-F238E27FC236}">
                    <a16:creationId xmlns:a16="http://schemas.microsoft.com/office/drawing/2014/main" id="{5CC88ADB-4AA1-4D5B-B5DD-5FB31371B3C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5" name="Freeform 141">
                <a:extLst>
                  <a:ext uri="{FF2B5EF4-FFF2-40B4-BE49-F238E27FC236}">
                    <a16:creationId xmlns:a16="http://schemas.microsoft.com/office/drawing/2014/main" id="{A242672A-461A-42F6-A744-3340BE56F40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6" name="Freeform 142">
                <a:extLst>
                  <a:ext uri="{FF2B5EF4-FFF2-40B4-BE49-F238E27FC236}">
                    <a16:creationId xmlns:a16="http://schemas.microsoft.com/office/drawing/2014/main" id="{8EA7D9FC-BDE0-448A-8FB4-6E02F1D96F1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7" name="Freeform 143">
                <a:extLst>
                  <a:ext uri="{FF2B5EF4-FFF2-40B4-BE49-F238E27FC236}">
                    <a16:creationId xmlns:a16="http://schemas.microsoft.com/office/drawing/2014/main" id="{CE956B85-FC5B-4102-BEAC-6302014F35A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8" name="Freeform 144">
                <a:extLst>
                  <a:ext uri="{FF2B5EF4-FFF2-40B4-BE49-F238E27FC236}">
                    <a16:creationId xmlns:a16="http://schemas.microsoft.com/office/drawing/2014/main" id="{7DDA26F6-C495-42D5-88DB-A0891992676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09" name="Freeform 145">
                <a:extLst>
                  <a:ext uri="{FF2B5EF4-FFF2-40B4-BE49-F238E27FC236}">
                    <a16:creationId xmlns:a16="http://schemas.microsoft.com/office/drawing/2014/main" id="{5C498178-F99A-4C67-AE4C-D6CB699FD0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0" name="Freeform 146">
                <a:extLst>
                  <a:ext uri="{FF2B5EF4-FFF2-40B4-BE49-F238E27FC236}">
                    <a16:creationId xmlns:a16="http://schemas.microsoft.com/office/drawing/2014/main" id="{04C45C35-33DC-47A4-B60D-7CFAA993659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1" name="Freeform 147">
                <a:extLst>
                  <a:ext uri="{FF2B5EF4-FFF2-40B4-BE49-F238E27FC236}">
                    <a16:creationId xmlns:a16="http://schemas.microsoft.com/office/drawing/2014/main" id="{B214C6F3-FC24-4168-A5D0-0ED940351E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2" name="Freeform 148">
                <a:extLst>
                  <a:ext uri="{FF2B5EF4-FFF2-40B4-BE49-F238E27FC236}">
                    <a16:creationId xmlns:a16="http://schemas.microsoft.com/office/drawing/2014/main" id="{BC2D38F1-56C5-46D4-A39A-20D9DAD399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3" name="Freeform 149">
                <a:extLst>
                  <a:ext uri="{FF2B5EF4-FFF2-40B4-BE49-F238E27FC236}">
                    <a16:creationId xmlns:a16="http://schemas.microsoft.com/office/drawing/2014/main" id="{B9860C33-E716-4D60-A4D9-4543FFB126D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4" name="Freeform 150">
                <a:extLst>
                  <a:ext uri="{FF2B5EF4-FFF2-40B4-BE49-F238E27FC236}">
                    <a16:creationId xmlns:a16="http://schemas.microsoft.com/office/drawing/2014/main" id="{4768B7EC-1132-4D75-B5FE-7CBB60FD99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5" name="Freeform 151">
                <a:extLst>
                  <a:ext uri="{FF2B5EF4-FFF2-40B4-BE49-F238E27FC236}">
                    <a16:creationId xmlns:a16="http://schemas.microsoft.com/office/drawing/2014/main" id="{F352EA1F-1979-45ED-A747-EACAE92988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6" name="Freeform 152">
                <a:extLst>
                  <a:ext uri="{FF2B5EF4-FFF2-40B4-BE49-F238E27FC236}">
                    <a16:creationId xmlns:a16="http://schemas.microsoft.com/office/drawing/2014/main" id="{82BD2B81-78E5-4FF1-9EF4-12FB3AF6F55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7" name="Freeform 153">
                <a:extLst>
                  <a:ext uri="{FF2B5EF4-FFF2-40B4-BE49-F238E27FC236}">
                    <a16:creationId xmlns:a16="http://schemas.microsoft.com/office/drawing/2014/main" id="{7FCE7746-B1E9-4504-9173-C392332E0A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8" name="Freeform 154">
                <a:extLst>
                  <a:ext uri="{FF2B5EF4-FFF2-40B4-BE49-F238E27FC236}">
                    <a16:creationId xmlns:a16="http://schemas.microsoft.com/office/drawing/2014/main" id="{BD2441CA-AFCC-40D2-A6C4-12CA719776E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19" name="Freeform 155">
                <a:extLst>
                  <a:ext uri="{FF2B5EF4-FFF2-40B4-BE49-F238E27FC236}">
                    <a16:creationId xmlns:a16="http://schemas.microsoft.com/office/drawing/2014/main" id="{60587208-B4F4-48C0-A0EC-866D22E177F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0" name="Freeform 156">
                <a:extLst>
                  <a:ext uri="{FF2B5EF4-FFF2-40B4-BE49-F238E27FC236}">
                    <a16:creationId xmlns:a16="http://schemas.microsoft.com/office/drawing/2014/main" id="{D790CBE9-83F8-429F-889F-57D7C266878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1" name="Freeform 157">
                <a:extLst>
                  <a:ext uri="{FF2B5EF4-FFF2-40B4-BE49-F238E27FC236}">
                    <a16:creationId xmlns:a16="http://schemas.microsoft.com/office/drawing/2014/main" id="{98609F7A-924B-45E5-A5C9-FAC406D1A10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2" name="Freeform 158">
                <a:extLst>
                  <a:ext uri="{FF2B5EF4-FFF2-40B4-BE49-F238E27FC236}">
                    <a16:creationId xmlns:a16="http://schemas.microsoft.com/office/drawing/2014/main" id="{2638B02C-05C9-4B63-B38E-DC11FE16DE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3" name="Freeform 159">
                <a:extLst>
                  <a:ext uri="{FF2B5EF4-FFF2-40B4-BE49-F238E27FC236}">
                    <a16:creationId xmlns:a16="http://schemas.microsoft.com/office/drawing/2014/main" id="{4C96537B-4144-451F-B657-0E32B00E735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4" name="Freeform 160">
                <a:extLst>
                  <a:ext uri="{FF2B5EF4-FFF2-40B4-BE49-F238E27FC236}">
                    <a16:creationId xmlns:a16="http://schemas.microsoft.com/office/drawing/2014/main" id="{E594EF6E-70E6-4EDB-9DBA-042A8148702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5" name="Freeform 161">
                <a:extLst>
                  <a:ext uri="{FF2B5EF4-FFF2-40B4-BE49-F238E27FC236}">
                    <a16:creationId xmlns:a16="http://schemas.microsoft.com/office/drawing/2014/main" id="{1304A67D-D05A-4FE9-A502-BB5A89E0788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6" name="Freeform 162">
                <a:extLst>
                  <a:ext uri="{FF2B5EF4-FFF2-40B4-BE49-F238E27FC236}">
                    <a16:creationId xmlns:a16="http://schemas.microsoft.com/office/drawing/2014/main" id="{E154AAEB-79F1-4851-A9C8-A2B705F1A0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7" name="Rectangle 163">
                <a:extLst>
                  <a:ext uri="{FF2B5EF4-FFF2-40B4-BE49-F238E27FC236}">
                    <a16:creationId xmlns:a16="http://schemas.microsoft.com/office/drawing/2014/main" id="{C8534C46-5D68-425B-A6D7-24E52CE0B82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8" name="Freeform 164">
                <a:extLst>
                  <a:ext uri="{FF2B5EF4-FFF2-40B4-BE49-F238E27FC236}">
                    <a16:creationId xmlns:a16="http://schemas.microsoft.com/office/drawing/2014/main" id="{0CB5B787-4702-4943-A93C-9A32D3EBE9C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29" name="Rectangle 165">
                <a:extLst>
                  <a:ext uri="{FF2B5EF4-FFF2-40B4-BE49-F238E27FC236}">
                    <a16:creationId xmlns:a16="http://schemas.microsoft.com/office/drawing/2014/main" id="{AB074346-F887-4429-84AA-A3369027864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0" name="Freeform 166">
                <a:extLst>
                  <a:ext uri="{FF2B5EF4-FFF2-40B4-BE49-F238E27FC236}">
                    <a16:creationId xmlns:a16="http://schemas.microsoft.com/office/drawing/2014/main" id="{542F932A-1338-4C7F-A298-47E07A45488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1" name="Freeform 167">
                <a:extLst>
                  <a:ext uri="{FF2B5EF4-FFF2-40B4-BE49-F238E27FC236}">
                    <a16:creationId xmlns:a16="http://schemas.microsoft.com/office/drawing/2014/main" id="{E4295A29-7E6B-470F-BDDA-64A262124D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2" name="Freeform 168">
                <a:extLst>
                  <a:ext uri="{FF2B5EF4-FFF2-40B4-BE49-F238E27FC236}">
                    <a16:creationId xmlns:a16="http://schemas.microsoft.com/office/drawing/2014/main" id="{AFED9D73-3A7F-4F63-BCC2-CC7CA72A909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3" name="Freeform 169">
                <a:extLst>
                  <a:ext uri="{FF2B5EF4-FFF2-40B4-BE49-F238E27FC236}">
                    <a16:creationId xmlns:a16="http://schemas.microsoft.com/office/drawing/2014/main" id="{2AE3156A-1CA1-4112-91DC-489346A175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4" name="Freeform 170">
                <a:extLst>
                  <a:ext uri="{FF2B5EF4-FFF2-40B4-BE49-F238E27FC236}">
                    <a16:creationId xmlns:a16="http://schemas.microsoft.com/office/drawing/2014/main" id="{7505C6B1-4286-4333-8459-6D1A100BC7A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5" name="Rectangle 171">
                <a:extLst>
                  <a:ext uri="{FF2B5EF4-FFF2-40B4-BE49-F238E27FC236}">
                    <a16:creationId xmlns:a16="http://schemas.microsoft.com/office/drawing/2014/main" id="{17375C12-A027-4C82-93CA-400B67D5711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6" name="Rectangle 172">
                <a:extLst>
                  <a:ext uri="{FF2B5EF4-FFF2-40B4-BE49-F238E27FC236}">
                    <a16:creationId xmlns:a16="http://schemas.microsoft.com/office/drawing/2014/main" id="{762695D6-8CBB-4B7A-A036-33494410E6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7" name="Freeform 173">
                <a:extLst>
                  <a:ext uri="{FF2B5EF4-FFF2-40B4-BE49-F238E27FC236}">
                    <a16:creationId xmlns:a16="http://schemas.microsoft.com/office/drawing/2014/main" id="{97F63E58-669E-4F55-83F6-F182364A84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8" name="Freeform 174">
                <a:extLst>
                  <a:ext uri="{FF2B5EF4-FFF2-40B4-BE49-F238E27FC236}">
                    <a16:creationId xmlns:a16="http://schemas.microsoft.com/office/drawing/2014/main" id="{8B6EA10F-EE38-46FA-AEC8-E01A1B9633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39" name="Freeform 175">
                <a:extLst>
                  <a:ext uri="{FF2B5EF4-FFF2-40B4-BE49-F238E27FC236}">
                    <a16:creationId xmlns:a16="http://schemas.microsoft.com/office/drawing/2014/main" id="{3E95C39C-E5F4-4247-B632-38240258765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0" name="Freeform 176">
                <a:extLst>
                  <a:ext uri="{FF2B5EF4-FFF2-40B4-BE49-F238E27FC236}">
                    <a16:creationId xmlns:a16="http://schemas.microsoft.com/office/drawing/2014/main" id="{79A9C69C-3070-431D-9D3B-983AAC9D62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1" name="Freeform 177">
                <a:extLst>
                  <a:ext uri="{FF2B5EF4-FFF2-40B4-BE49-F238E27FC236}">
                    <a16:creationId xmlns:a16="http://schemas.microsoft.com/office/drawing/2014/main" id="{700D201E-2921-44CC-BA9D-F6ACF36C5D6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2" name="Freeform 178">
                <a:extLst>
                  <a:ext uri="{FF2B5EF4-FFF2-40B4-BE49-F238E27FC236}">
                    <a16:creationId xmlns:a16="http://schemas.microsoft.com/office/drawing/2014/main" id="{DE7A1FE5-7E77-4445-B695-E9F8EF44A30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3" name="Freeform 179">
                <a:extLst>
                  <a:ext uri="{FF2B5EF4-FFF2-40B4-BE49-F238E27FC236}">
                    <a16:creationId xmlns:a16="http://schemas.microsoft.com/office/drawing/2014/main" id="{B08BBE06-48BD-4AD4-A7F0-F84233C8E4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4" name="Freeform 180">
                <a:extLst>
                  <a:ext uri="{FF2B5EF4-FFF2-40B4-BE49-F238E27FC236}">
                    <a16:creationId xmlns:a16="http://schemas.microsoft.com/office/drawing/2014/main" id="{190230CB-72BB-4CB7-BDFE-8DD3B862B6E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5" name="Freeform 181">
                <a:extLst>
                  <a:ext uri="{FF2B5EF4-FFF2-40B4-BE49-F238E27FC236}">
                    <a16:creationId xmlns:a16="http://schemas.microsoft.com/office/drawing/2014/main" id="{57F393D5-F000-4D37-BABD-5D4C262B03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6" name="Freeform 182">
                <a:extLst>
                  <a:ext uri="{FF2B5EF4-FFF2-40B4-BE49-F238E27FC236}">
                    <a16:creationId xmlns:a16="http://schemas.microsoft.com/office/drawing/2014/main" id="{49138FD9-9FDF-4594-92FB-A2DE0ED713F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7" name="Freeform 183">
                <a:extLst>
                  <a:ext uri="{FF2B5EF4-FFF2-40B4-BE49-F238E27FC236}">
                    <a16:creationId xmlns:a16="http://schemas.microsoft.com/office/drawing/2014/main" id="{6B535231-8832-4B82-8BFC-C84171E5642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8" name="Freeform 184">
                <a:extLst>
                  <a:ext uri="{FF2B5EF4-FFF2-40B4-BE49-F238E27FC236}">
                    <a16:creationId xmlns:a16="http://schemas.microsoft.com/office/drawing/2014/main" id="{D2073793-7906-4235-B90C-B15AE218A6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49" name="Freeform 185">
                <a:extLst>
                  <a:ext uri="{FF2B5EF4-FFF2-40B4-BE49-F238E27FC236}">
                    <a16:creationId xmlns:a16="http://schemas.microsoft.com/office/drawing/2014/main" id="{EA9C8184-2BC9-4379-A684-F2E7CC914A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0" name="Freeform 186">
                <a:extLst>
                  <a:ext uri="{FF2B5EF4-FFF2-40B4-BE49-F238E27FC236}">
                    <a16:creationId xmlns:a16="http://schemas.microsoft.com/office/drawing/2014/main" id="{C57276B7-8867-42C1-9EA2-B5C94B8D16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1" name="Freeform 187">
                <a:extLst>
                  <a:ext uri="{FF2B5EF4-FFF2-40B4-BE49-F238E27FC236}">
                    <a16:creationId xmlns:a16="http://schemas.microsoft.com/office/drawing/2014/main" id="{21E169DD-CF94-468B-A6B1-2C5482D47A9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2" name="Freeform 188">
                <a:extLst>
                  <a:ext uri="{FF2B5EF4-FFF2-40B4-BE49-F238E27FC236}">
                    <a16:creationId xmlns:a16="http://schemas.microsoft.com/office/drawing/2014/main" id="{4AC4E281-7D0F-48D4-978D-1905308ABAB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3" name="Freeform 189">
                <a:extLst>
                  <a:ext uri="{FF2B5EF4-FFF2-40B4-BE49-F238E27FC236}">
                    <a16:creationId xmlns:a16="http://schemas.microsoft.com/office/drawing/2014/main" id="{3EF9E677-9194-4972-9961-6C348D66D18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4" name="Freeform 190">
                <a:extLst>
                  <a:ext uri="{FF2B5EF4-FFF2-40B4-BE49-F238E27FC236}">
                    <a16:creationId xmlns:a16="http://schemas.microsoft.com/office/drawing/2014/main" id="{F6A42727-CDA3-4C1E-AAA6-4A844B8F5D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5" name="Freeform 191">
                <a:extLst>
                  <a:ext uri="{FF2B5EF4-FFF2-40B4-BE49-F238E27FC236}">
                    <a16:creationId xmlns:a16="http://schemas.microsoft.com/office/drawing/2014/main" id="{B6749047-2742-48E0-B458-DBA26D7457D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6" name="Freeform 192">
                <a:extLst>
                  <a:ext uri="{FF2B5EF4-FFF2-40B4-BE49-F238E27FC236}">
                    <a16:creationId xmlns:a16="http://schemas.microsoft.com/office/drawing/2014/main" id="{237F70CE-849B-4DBD-8693-1B02976BC3E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2657" name="Group 193">
              <a:extLst>
                <a:ext uri="{FF2B5EF4-FFF2-40B4-BE49-F238E27FC236}">
                  <a16:creationId xmlns:a16="http://schemas.microsoft.com/office/drawing/2014/main" id="{0803570E-9320-49EA-ACE6-1F0BEEA8FEC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62658" name="Freeform 194">
                <a:extLst>
                  <a:ext uri="{FF2B5EF4-FFF2-40B4-BE49-F238E27FC236}">
                    <a16:creationId xmlns:a16="http://schemas.microsoft.com/office/drawing/2014/main" id="{E63FE22F-290E-4023-9D7D-E57A37F1B82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59" name="Freeform 195">
                <a:extLst>
                  <a:ext uri="{FF2B5EF4-FFF2-40B4-BE49-F238E27FC236}">
                    <a16:creationId xmlns:a16="http://schemas.microsoft.com/office/drawing/2014/main" id="{D66803C8-7125-41CE-B9A8-4C0E54921F4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0" name="Freeform 196">
                <a:extLst>
                  <a:ext uri="{FF2B5EF4-FFF2-40B4-BE49-F238E27FC236}">
                    <a16:creationId xmlns:a16="http://schemas.microsoft.com/office/drawing/2014/main" id="{508151A9-9868-4BB9-B4D0-1543AB1681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1" name="Freeform 197">
                <a:extLst>
                  <a:ext uri="{FF2B5EF4-FFF2-40B4-BE49-F238E27FC236}">
                    <a16:creationId xmlns:a16="http://schemas.microsoft.com/office/drawing/2014/main" id="{6EED75C3-1ECE-41A5-AD6D-583E31126A3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2" name="Freeform 198">
                <a:extLst>
                  <a:ext uri="{FF2B5EF4-FFF2-40B4-BE49-F238E27FC236}">
                    <a16:creationId xmlns:a16="http://schemas.microsoft.com/office/drawing/2014/main" id="{5923B4BA-D10A-4725-A9A3-485300300F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3" name="Freeform 199">
                <a:extLst>
                  <a:ext uri="{FF2B5EF4-FFF2-40B4-BE49-F238E27FC236}">
                    <a16:creationId xmlns:a16="http://schemas.microsoft.com/office/drawing/2014/main" id="{5A56C5D4-16E5-4302-BCA5-E37BC1822D0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4" name="Freeform 200">
                <a:extLst>
                  <a:ext uri="{FF2B5EF4-FFF2-40B4-BE49-F238E27FC236}">
                    <a16:creationId xmlns:a16="http://schemas.microsoft.com/office/drawing/2014/main" id="{EC7AF835-32BC-4A2F-B277-5CE2BBBCED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5" name="Freeform 201">
                <a:extLst>
                  <a:ext uri="{FF2B5EF4-FFF2-40B4-BE49-F238E27FC236}">
                    <a16:creationId xmlns:a16="http://schemas.microsoft.com/office/drawing/2014/main" id="{33064B83-7CCD-4CE8-A7FD-2697EB9DF83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6" name="Freeform 202">
                <a:extLst>
                  <a:ext uri="{FF2B5EF4-FFF2-40B4-BE49-F238E27FC236}">
                    <a16:creationId xmlns:a16="http://schemas.microsoft.com/office/drawing/2014/main" id="{E35BE94A-C15A-4282-98C9-014714F0D4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7" name="Freeform 203">
                <a:extLst>
                  <a:ext uri="{FF2B5EF4-FFF2-40B4-BE49-F238E27FC236}">
                    <a16:creationId xmlns:a16="http://schemas.microsoft.com/office/drawing/2014/main" id="{192BF1D4-FCA2-4197-AF50-BCF6AFB6D7C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8" name="Freeform 204">
                <a:extLst>
                  <a:ext uri="{FF2B5EF4-FFF2-40B4-BE49-F238E27FC236}">
                    <a16:creationId xmlns:a16="http://schemas.microsoft.com/office/drawing/2014/main" id="{FAAACEFA-1C84-4A98-92F5-D8B8CDC2691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69" name="Freeform 205">
                <a:extLst>
                  <a:ext uri="{FF2B5EF4-FFF2-40B4-BE49-F238E27FC236}">
                    <a16:creationId xmlns:a16="http://schemas.microsoft.com/office/drawing/2014/main" id="{FF8E6B7E-C427-48F7-B3E3-3D23F986551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0" name="Freeform 206">
                <a:extLst>
                  <a:ext uri="{FF2B5EF4-FFF2-40B4-BE49-F238E27FC236}">
                    <a16:creationId xmlns:a16="http://schemas.microsoft.com/office/drawing/2014/main" id="{85F99628-A12C-42A4-B84D-285390A89C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1" name="Freeform 207">
                <a:extLst>
                  <a:ext uri="{FF2B5EF4-FFF2-40B4-BE49-F238E27FC236}">
                    <a16:creationId xmlns:a16="http://schemas.microsoft.com/office/drawing/2014/main" id="{E230A259-1E3D-4EAB-8CC5-89381EC1816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2" name="Freeform 208">
                <a:extLst>
                  <a:ext uri="{FF2B5EF4-FFF2-40B4-BE49-F238E27FC236}">
                    <a16:creationId xmlns:a16="http://schemas.microsoft.com/office/drawing/2014/main" id="{17643A70-B2AF-4F29-B04B-98CA0B90F85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3" name="Freeform 209">
                <a:extLst>
                  <a:ext uri="{FF2B5EF4-FFF2-40B4-BE49-F238E27FC236}">
                    <a16:creationId xmlns:a16="http://schemas.microsoft.com/office/drawing/2014/main" id="{A4E1A496-9CB6-427E-8F04-0B03D56692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4" name="Freeform 210">
                <a:extLst>
                  <a:ext uri="{FF2B5EF4-FFF2-40B4-BE49-F238E27FC236}">
                    <a16:creationId xmlns:a16="http://schemas.microsoft.com/office/drawing/2014/main" id="{964F00B7-9D93-4CC9-BBBF-8B4D0F6F2B1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5" name="Freeform 211">
                <a:extLst>
                  <a:ext uri="{FF2B5EF4-FFF2-40B4-BE49-F238E27FC236}">
                    <a16:creationId xmlns:a16="http://schemas.microsoft.com/office/drawing/2014/main" id="{0B649AAB-09D5-4C7A-B482-61ECFE9D316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6" name="Freeform 212">
                <a:extLst>
                  <a:ext uri="{FF2B5EF4-FFF2-40B4-BE49-F238E27FC236}">
                    <a16:creationId xmlns:a16="http://schemas.microsoft.com/office/drawing/2014/main" id="{AEE9C942-CC2A-4E22-BE7F-A8E7C4AC656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7" name="Freeform 213">
                <a:extLst>
                  <a:ext uri="{FF2B5EF4-FFF2-40B4-BE49-F238E27FC236}">
                    <a16:creationId xmlns:a16="http://schemas.microsoft.com/office/drawing/2014/main" id="{1334E75C-7F17-4DF2-BE01-DA204C0B82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8" name="Freeform 214">
                <a:extLst>
                  <a:ext uri="{FF2B5EF4-FFF2-40B4-BE49-F238E27FC236}">
                    <a16:creationId xmlns:a16="http://schemas.microsoft.com/office/drawing/2014/main" id="{DA4708A1-7405-4E70-8805-6A59D50F9A0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79" name="Freeform 215">
                <a:extLst>
                  <a:ext uri="{FF2B5EF4-FFF2-40B4-BE49-F238E27FC236}">
                    <a16:creationId xmlns:a16="http://schemas.microsoft.com/office/drawing/2014/main" id="{150D8850-66F0-4887-B169-599DC69C355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0" name="Freeform 216">
                <a:extLst>
                  <a:ext uri="{FF2B5EF4-FFF2-40B4-BE49-F238E27FC236}">
                    <a16:creationId xmlns:a16="http://schemas.microsoft.com/office/drawing/2014/main" id="{EB2ECBAF-4EE5-4457-9E19-8067DDB1415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1" name="Freeform 217">
                <a:extLst>
                  <a:ext uri="{FF2B5EF4-FFF2-40B4-BE49-F238E27FC236}">
                    <a16:creationId xmlns:a16="http://schemas.microsoft.com/office/drawing/2014/main" id="{E2B2C4FC-EBDE-4B98-9A11-13A3AD6D917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2" name="Freeform 218">
                <a:extLst>
                  <a:ext uri="{FF2B5EF4-FFF2-40B4-BE49-F238E27FC236}">
                    <a16:creationId xmlns:a16="http://schemas.microsoft.com/office/drawing/2014/main" id="{53915137-446E-486B-91A1-26003640F12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3" name="Freeform 219">
                <a:extLst>
                  <a:ext uri="{FF2B5EF4-FFF2-40B4-BE49-F238E27FC236}">
                    <a16:creationId xmlns:a16="http://schemas.microsoft.com/office/drawing/2014/main" id="{4F9D9074-3E08-4DF6-9961-34752599A1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4" name="Freeform 220">
                <a:extLst>
                  <a:ext uri="{FF2B5EF4-FFF2-40B4-BE49-F238E27FC236}">
                    <a16:creationId xmlns:a16="http://schemas.microsoft.com/office/drawing/2014/main" id="{B4EB063F-F52C-40F0-AF70-530C7CC6E14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5" name="Freeform 221">
                <a:extLst>
                  <a:ext uri="{FF2B5EF4-FFF2-40B4-BE49-F238E27FC236}">
                    <a16:creationId xmlns:a16="http://schemas.microsoft.com/office/drawing/2014/main" id="{F727ACB7-7DFD-42EE-91B1-A0A22EF6F5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86" name="Freeform 222">
                <a:extLst>
                  <a:ext uri="{FF2B5EF4-FFF2-40B4-BE49-F238E27FC236}">
                    <a16:creationId xmlns:a16="http://schemas.microsoft.com/office/drawing/2014/main" id="{A732FAB3-6763-470E-B6E0-CDFAC57C387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2789" name="Group 325">
            <a:extLst>
              <a:ext uri="{FF2B5EF4-FFF2-40B4-BE49-F238E27FC236}">
                <a16:creationId xmlns:a16="http://schemas.microsoft.com/office/drawing/2014/main" id="{431B7894-3A9C-4B81-954D-E8A10F7BA4D5}"/>
              </a:ext>
            </a:extLst>
          </p:cNvPr>
          <p:cNvGrpSpPr>
            <a:grpSpLocks/>
          </p:cNvGrpSpPr>
          <p:nvPr/>
        </p:nvGrpSpPr>
        <p:grpSpPr bwMode="auto">
          <a:xfrm>
            <a:off x="5646738" y="3671888"/>
            <a:ext cx="1789112" cy="1493837"/>
            <a:chOff x="3400" y="2217"/>
            <a:chExt cx="1127" cy="941"/>
          </a:xfrm>
        </p:grpSpPr>
        <p:grpSp>
          <p:nvGrpSpPr>
            <p:cNvPr id="62688" name="Group 224">
              <a:extLst>
                <a:ext uri="{FF2B5EF4-FFF2-40B4-BE49-F238E27FC236}">
                  <a16:creationId xmlns:a16="http://schemas.microsoft.com/office/drawing/2014/main" id="{62170086-CE68-4A60-8E49-FF5CD1F7194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" flipH="1">
              <a:off x="3400" y="2217"/>
              <a:ext cx="924" cy="875"/>
              <a:chOff x="2017" y="2836"/>
              <a:chExt cx="1283" cy="1215"/>
            </a:xfrm>
          </p:grpSpPr>
          <p:sp>
            <p:nvSpPr>
              <p:cNvPr id="62689" name="Freeform 225">
                <a:extLst>
                  <a:ext uri="{FF2B5EF4-FFF2-40B4-BE49-F238E27FC236}">
                    <a16:creationId xmlns:a16="http://schemas.microsoft.com/office/drawing/2014/main" id="{0A678A88-D24B-462B-8A90-DBB7FA903D3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690" name="Freeform 226">
                <a:extLst>
                  <a:ext uri="{FF2B5EF4-FFF2-40B4-BE49-F238E27FC236}">
                    <a16:creationId xmlns:a16="http://schemas.microsoft.com/office/drawing/2014/main" id="{FAD7B741-B3C8-4710-9D11-4259CD9472E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2691" name="Group 227">
                <a:extLst>
                  <a:ext uri="{FF2B5EF4-FFF2-40B4-BE49-F238E27FC236}">
                    <a16:creationId xmlns:a16="http://schemas.microsoft.com/office/drawing/2014/main" id="{6C0E200E-E98B-485F-B8B4-BA92DB3A3FB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62692" name="Freeform 228">
                  <a:extLst>
                    <a:ext uri="{FF2B5EF4-FFF2-40B4-BE49-F238E27FC236}">
                      <a16:creationId xmlns:a16="http://schemas.microsoft.com/office/drawing/2014/main" id="{84D0B4A3-F3DD-4471-96DB-7B2AC2BDD96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693" name="Freeform 229">
                  <a:extLst>
                    <a:ext uri="{FF2B5EF4-FFF2-40B4-BE49-F238E27FC236}">
                      <a16:creationId xmlns:a16="http://schemas.microsoft.com/office/drawing/2014/main" id="{92D39E12-8BCD-4BE6-9039-1438287941D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694" name="Freeform 230">
                  <a:extLst>
                    <a:ext uri="{FF2B5EF4-FFF2-40B4-BE49-F238E27FC236}">
                      <a16:creationId xmlns:a16="http://schemas.microsoft.com/office/drawing/2014/main" id="{C797A3D9-A7EE-403E-840B-DD28B2D9444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2695" name="Group 231">
                  <a:extLst>
                    <a:ext uri="{FF2B5EF4-FFF2-40B4-BE49-F238E27FC236}">
                      <a16:creationId xmlns:a16="http://schemas.microsoft.com/office/drawing/2014/main" id="{6B742962-65FB-4F22-BC99-54FAC956BDE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62696" name="Freeform 232">
                    <a:extLst>
                      <a:ext uri="{FF2B5EF4-FFF2-40B4-BE49-F238E27FC236}">
                        <a16:creationId xmlns:a16="http://schemas.microsoft.com/office/drawing/2014/main" id="{C4DC902E-60B1-4C9F-AC11-D72316C205C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697" name="Freeform 233">
                    <a:extLst>
                      <a:ext uri="{FF2B5EF4-FFF2-40B4-BE49-F238E27FC236}">
                        <a16:creationId xmlns:a16="http://schemas.microsoft.com/office/drawing/2014/main" id="{57075600-F8F7-4DD5-9CF0-8BE224F73A9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698" name="Freeform 234">
                    <a:extLst>
                      <a:ext uri="{FF2B5EF4-FFF2-40B4-BE49-F238E27FC236}">
                        <a16:creationId xmlns:a16="http://schemas.microsoft.com/office/drawing/2014/main" id="{352ED348-530A-4250-A3CC-7CF16795E80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699" name="Freeform 235">
                    <a:extLst>
                      <a:ext uri="{FF2B5EF4-FFF2-40B4-BE49-F238E27FC236}">
                        <a16:creationId xmlns:a16="http://schemas.microsoft.com/office/drawing/2014/main" id="{375D108F-D1D0-4747-AB68-11889F20E82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700" name="Freeform 236">
                    <a:extLst>
                      <a:ext uri="{FF2B5EF4-FFF2-40B4-BE49-F238E27FC236}">
                        <a16:creationId xmlns:a16="http://schemas.microsoft.com/office/drawing/2014/main" id="{73BD49D8-6E23-4E9F-8F69-94B8C8FD9C0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701" name="Freeform 237">
                    <a:extLst>
                      <a:ext uri="{FF2B5EF4-FFF2-40B4-BE49-F238E27FC236}">
                        <a16:creationId xmlns:a16="http://schemas.microsoft.com/office/drawing/2014/main" id="{720FB604-63F8-401B-96DD-9218C06EE53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702" name="Freeform 238">
                    <a:extLst>
                      <a:ext uri="{FF2B5EF4-FFF2-40B4-BE49-F238E27FC236}">
                        <a16:creationId xmlns:a16="http://schemas.microsoft.com/office/drawing/2014/main" id="{71644B25-B3A8-431E-9171-41CAABA45CE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703" name="Freeform 239">
                    <a:extLst>
                      <a:ext uri="{FF2B5EF4-FFF2-40B4-BE49-F238E27FC236}">
                        <a16:creationId xmlns:a16="http://schemas.microsoft.com/office/drawing/2014/main" id="{3B89265E-BB5D-4565-BF82-CE9C28EFB2B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2704" name="Freeform 240">
                    <a:extLst>
                      <a:ext uri="{FF2B5EF4-FFF2-40B4-BE49-F238E27FC236}">
                        <a16:creationId xmlns:a16="http://schemas.microsoft.com/office/drawing/2014/main" id="{06F83596-689F-49E9-8A79-C85D2BA77BF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62778" name="Rectangle 314">
              <a:extLst>
                <a:ext uri="{FF2B5EF4-FFF2-40B4-BE49-F238E27FC236}">
                  <a16:creationId xmlns:a16="http://schemas.microsoft.com/office/drawing/2014/main" id="{4581BF7B-F994-44AB-A0F3-6099DB3CAE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459" y="29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79" name="Rectangle 315">
              <a:extLst>
                <a:ext uri="{FF2B5EF4-FFF2-40B4-BE49-F238E27FC236}">
                  <a16:creationId xmlns:a16="http://schemas.microsoft.com/office/drawing/2014/main" id="{033118F1-A1AE-4D21-A762-84B82803A5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79" y="298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0" name="Rectangle 316">
              <a:extLst>
                <a:ext uri="{FF2B5EF4-FFF2-40B4-BE49-F238E27FC236}">
                  <a16:creationId xmlns:a16="http://schemas.microsoft.com/office/drawing/2014/main" id="{F33CA42E-A315-42F5-8B94-C2ED7ED68C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99" y="300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1" name="Rectangle 317">
              <a:extLst>
                <a:ext uri="{FF2B5EF4-FFF2-40B4-BE49-F238E27FC236}">
                  <a16:creationId xmlns:a16="http://schemas.microsoft.com/office/drawing/2014/main" id="{DA8627B6-9220-47BD-B0BA-4A0CC791B2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19" y="303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2" name="Rectangle 318">
              <a:extLst>
                <a:ext uri="{FF2B5EF4-FFF2-40B4-BE49-F238E27FC236}">
                  <a16:creationId xmlns:a16="http://schemas.microsoft.com/office/drawing/2014/main" id="{4B82B278-7CE4-429B-B86F-471A4BDC4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39" y="30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3" name="Rectangle 319">
              <a:extLst>
                <a:ext uri="{FF2B5EF4-FFF2-40B4-BE49-F238E27FC236}">
                  <a16:creationId xmlns:a16="http://schemas.microsoft.com/office/drawing/2014/main" id="{7495CCD5-9908-427B-A99D-A2AB63B8ED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65" y="309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4" name="Rectangle 320">
              <a:extLst>
                <a:ext uri="{FF2B5EF4-FFF2-40B4-BE49-F238E27FC236}">
                  <a16:creationId xmlns:a16="http://schemas.microsoft.com/office/drawing/2014/main" id="{505EC710-13D8-467C-A878-9ADADDC945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89" y="289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5" name="Rectangle 321">
              <a:extLst>
                <a:ext uri="{FF2B5EF4-FFF2-40B4-BE49-F238E27FC236}">
                  <a16:creationId xmlns:a16="http://schemas.microsoft.com/office/drawing/2014/main" id="{7F222A7B-5B93-4736-A583-BDE2EDFC16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09" y="292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6" name="Rectangle 322">
              <a:extLst>
                <a:ext uri="{FF2B5EF4-FFF2-40B4-BE49-F238E27FC236}">
                  <a16:creationId xmlns:a16="http://schemas.microsoft.com/office/drawing/2014/main" id="{8934C9B7-EA9F-493C-8C77-0E11FF27F1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29" y="294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7" name="Rectangle 323">
              <a:extLst>
                <a:ext uri="{FF2B5EF4-FFF2-40B4-BE49-F238E27FC236}">
                  <a16:creationId xmlns:a16="http://schemas.microsoft.com/office/drawing/2014/main" id="{4422708F-E058-464B-AB4C-8B33EDAC5B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49" y="297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2788" name="Rectangle 324">
              <a:extLst>
                <a:ext uri="{FF2B5EF4-FFF2-40B4-BE49-F238E27FC236}">
                  <a16:creationId xmlns:a16="http://schemas.microsoft.com/office/drawing/2014/main" id="{2CE30197-2C34-479A-B441-5E080A4238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75" y="300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aphicFrame>
        <p:nvGraphicFramePr>
          <p:cNvPr id="62791" name="Object 327">
            <a:extLst>
              <a:ext uri="{FF2B5EF4-FFF2-40B4-BE49-F238E27FC236}">
                <a16:creationId xmlns:a16="http://schemas.microsoft.com/office/drawing/2014/main" id="{441FDC16-C449-4779-BA2E-9AEC86BD05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982663"/>
          <a:ext cx="444023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0" name="Rovnice" r:id="rId4" imgW="1473120" imgH="241200" progId="Equation.3">
                  <p:embed/>
                </p:oleObj>
              </mc:Choice>
              <mc:Fallback>
                <p:oleObj name="Rovnice" r:id="rId4" imgW="1473120" imgH="241200" progId="Equation.3">
                  <p:embed/>
                  <p:pic>
                    <p:nvPicPr>
                      <p:cNvPr id="0" name="Object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982663"/>
                        <a:ext cx="444023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792" name="Object 328">
            <a:extLst>
              <a:ext uri="{FF2B5EF4-FFF2-40B4-BE49-F238E27FC236}">
                <a16:creationId xmlns:a16="http://schemas.microsoft.com/office/drawing/2014/main" id="{87A1C318-4785-4DC7-B414-D2E5E4E09E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5450" y="5364163"/>
          <a:ext cx="19510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1" name="Rovnica" r:id="rId6" imgW="647640" imgH="228600" progId="Equation.3">
                  <p:embed/>
                </p:oleObj>
              </mc:Choice>
              <mc:Fallback>
                <p:oleObj name="Rovnica" r:id="rId6" imgW="647640" imgH="228600" progId="Equation.3">
                  <p:embed/>
                  <p:pic>
                    <p:nvPicPr>
                      <p:cNvPr id="0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5364163"/>
                        <a:ext cx="1951038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793" name="Object 329">
            <a:extLst>
              <a:ext uri="{FF2B5EF4-FFF2-40B4-BE49-F238E27FC236}">
                <a16:creationId xmlns:a16="http://schemas.microsoft.com/office/drawing/2014/main" id="{6960AD05-C18A-45DA-A4A8-E191AAFF4D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1813" y="5341938"/>
          <a:ext cx="19494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2" name="Rovnice" r:id="rId8" imgW="647640" imgH="241200" progId="Equation.3">
                  <p:embed/>
                </p:oleObj>
              </mc:Choice>
              <mc:Fallback>
                <p:oleObj name="Rovnice" r:id="rId8" imgW="647640" imgH="241200" progId="Equation.3">
                  <p:embed/>
                  <p:pic>
                    <p:nvPicPr>
                      <p:cNvPr id="0" name="Object 3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5341938"/>
                        <a:ext cx="19494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-1.46002E-6 L 0.00053 -0.25029 " pathEditMode="relative" rAng="0" ptsTypes="AA">
                                      <p:cBhvr>
                                        <p:cTn id="11" dur="10000" fill="hold"/>
                                        <p:tgtEl>
                                          <p:spTgt spid="62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1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7161E-6 L 0.00833 -0.25724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627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28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1" grpId="0"/>
      <p:bldP spid="6259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65" name="Rectangle 253">
            <a:extLst>
              <a:ext uri="{FF2B5EF4-FFF2-40B4-BE49-F238E27FC236}">
                <a16:creationId xmlns:a16="http://schemas.microsoft.com/office/drawing/2014/main" id="{7B6A84D8-B38B-44AE-8E7D-F89AED7B2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1071563"/>
            <a:ext cx="1511300" cy="1123950"/>
          </a:xfrm>
          <a:prstGeom prst="rect">
            <a:avLst/>
          </a:prstGeom>
          <a:solidFill>
            <a:srgbClr val="DDDDDD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4514" name="Group 2">
            <a:extLst>
              <a:ext uri="{FF2B5EF4-FFF2-40B4-BE49-F238E27FC236}">
                <a16:creationId xmlns:a16="http://schemas.microsoft.com/office/drawing/2014/main" id="{826FA509-8C65-4FCF-9520-90F28B910047}"/>
              </a:ext>
            </a:extLst>
          </p:cNvPr>
          <p:cNvGrpSpPr>
            <a:grpSpLocks/>
          </p:cNvGrpSpPr>
          <p:nvPr/>
        </p:nvGrpSpPr>
        <p:grpSpPr bwMode="auto">
          <a:xfrm>
            <a:off x="1052513" y="2306638"/>
            <a:ext cx="2239962" cy="2425700"/>
            <a:chOff x="947" y="1650"/>
            <a:chExt cx="1411" cy="1528"/>
          </a:xfrm>
        </p:grpSpPr>
        <p:grpSp>
          <p:nvGrpSpPr>
            <p:cNvPr id="64515" name="Group 3">
              <a:extLst>
                <a:ext uri="{FF2B5EF4-FFF2-40B4-BE49-F238E27FC236}">
                  <a16:creationId xmlns:a16="http://schemas.microsoft.com/office/drawing/2014/main" id="{B94B46C1-450A-40F6-8C63-A716EE98649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64516" name="Freeform 4">
                <a:extLst>
                  <a:ext uri="{FF2B5EF4-FFF2-40B4-BE49-F238E27FC236}">
                    <a16:creationId xmlns:a16="http://schemas.microsoft.com/office/drawing/2014/main" id="{18669C30-4CF6-4831-97F6-F11504DCE5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17" name="Freeform 5">
                <a:extLst>
                  <a:ext uri="{FF2B5EF4-FFF2-40B4-BE49-F238E27FC236}">
                    <a16:creationId xmlns:a16="http://schemas.microsoft.com/office/drawing/2014/main" id="{6C545C7C-58AD-4048-9E0A-F179510956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18" name="Freeform 6">
                <a:extLst>
                  <a:ext uri="{FF2B5EF4-FFF2-40B4-BE49-F238E27FC236}">
                    <a16:creationId xmlns:a16="http://schemas.microsoft.com/office/drawing/2014/main" id="{8E1D2973-8182-42F9-90DB-D9687DAA816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19" name="Freeform 7">
                <a:extLst>
                  <a:ext uri="{FF2B5EF4-FFF2-40B4-BE49-F238E27FC236}">
                    <a16:creationId xmlns:a16="http://schemas.microsoft.com/office/drawing/2014/main" id="{123A43D5-1EC9-4D93-8423-B131C78EC9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0" name="Freeform 8">
                <a:extLst>
                  <a:ext uri="{FF2B5EF4-FFF2-40B4-BE49-F238E27FC236}">
                    <a16:creationId xmlns:a16="http://schemas.microsoft.com/office/drawing/2014/main" id="{5D073714-EA05-49AF-8C54-839B2A7EE4D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1" name="Freeform 9">
                <a:extLst>
                  <a:ext uri="{FF2B5EF4-FFF2-40B4-BE49-F238E27FC236}">
                    <a16:creationId xmlns:a16="http://schemas.microsoft.com/office/drawing/2014/main" id="{2CA60858-7D22-4C0E-99E2-10E61E1B250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2" name="Freeform 10">
                <a:extLst>
                  <a:ext uri="{FF2B5EF4-FFF2-40B4-BE49-F238E27FC236}">
                    <a16:creationId xmlns:a16="http://schemas.microsoft.com/office/drawing/2014/main" id="{026BD571-6ED4-4998-8515-9B125039A61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3" name="Freeform 11">
                <a:extLst>
                  <a:ext uri="{FF2B5EF4-FFF2-40B4-BE49-F238E27FC236}">
                    <a16:creationId xmlns:a16="http://schemas.microsoft.com/office/drawing/2014/main" id="{E3B7BFBA-E3C4-400F-8FF5-0FBEB15FD39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4" name="Freeform 12">
                <a:extLst>
                  <a:ext uri="{FF2B5EF4-FFF2-40B4-BE49-F238E27FC236}">
                    <a16:creationId xmlns:a16="http://schemas.microsoft.com/office/drawing/2014/main" id="{D5D0088B-F98F-4BFC-998F-CEC2327F00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5" name="Freeform 13">
                <a:extLst>
                  <a:ext uri="{FF2B5EF4-FFF2-40B4-BE49-F238E27FC236}">
                    <a16:creationId xmlns:a16="http://schemas.microsoft.com/office/drawing/2014/main" id="{112864EA-CDAE-415E-AA41-1ADF41A01C2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6" name="Freeform 14">
                <a:extLst>
                  <a:ext uri="{FF2B5EF4-FFF2-40B4-BE49-F238E27FC236}">
                    <a16:creationId xmlns:a16="http://schemas.microsoft.com/office/drawing/2014/main" id="{1125B523-48D3-4838-B490-DFCBD1FCACB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7" name="Freeform 15">
                <a:extLst>
                  <a:ext uri="{FF2B5EF4-FFF2-40B4-BE49-F238E27FC236}">
                    <a16:creationId xmlns:a16="http://schemas.microsoft.com/office/drawing/2014/main" id="{E40C4806-5D89-44AE-BFD2-2DB4FDC74DE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8" name="Freeform 16">
                <a:extLst>
                  <a:ext uri="{FF2B5EF4-FFF2-40B4-BE49-F238E27FC236}">
                    <a16:creationId xmlns:a16="http://schemas.microsoft.com/office/drawing/2014/main" id="{3D4F237B-E771-4FA7-BE88-A81F4091C6C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29" name="Freeform 17">
                <a:extLst>
                  <a:ext uri="{FF2B5EF4-FFF2-40B4-BE49-F238E27FC236}">
                    <a16:creationId xmlns:a16="http://schemas.microsoft.com/office/drawing/2014/main" id="{C7F8B369-B533-49E4-912C-09D3BE2C0A2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0" name="Freeform 18">
                <a:extLst>
                  <a:ext uri="{FF2B5EF4-FFF2-40B4-BE49-F238E27FC236}">
                    <a16:creationId xmlns:a16="http://schemas.microsoft.com/office/drawing/2014/main" id="{4F660DCE-E6E8-4AEA-BE33-1ED15114E09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1" name="Freeform 19">
                <a:extLst>
                  <a:ext uri="{FF2B5EF4-FFF2-40B4-BE49-F238E27FC236}">
                    <a16:creationId xmlns:a16="http://schemas.microsoft.com/office/drawing/2014/main" id="{0409F97D-D3A2-4E90-8225-8185600E932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2" name="Freeform 20">
                <a:extLst>
                  <a:ext uri="{FF2B5EF4-FFF2-40B4-BE49-F238E27FC236}">
                    <a16:creationId xmlns:a16="http://schemas.microsoft.com/office/drawing/2014/main" id="{3AA739E1-0DC3-490F-BF9E-3DB89F08730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3" name="Freeform 21">
                <a:extLst>
                  <a:ext uri="{FF2B5EF4-FFF2-40B4-BE49-F238E27FC236}">
                    <a16:creationId xmlns:a16="http://schemas.microsoft.com/office/drawing/2014/main" id="{7A93C713-95AC-4310-BD5C-110C6FB4742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4" name="Freeform 22">
                <a:extLst>
                  <a:ext uri="{FF2B5EF4-FFF2-40B4-BE49-F238E27FC236}">
                    <a16:creationId xmlns:a16="http://schemas.microsoft.com/office/drawing/2014/main" id="{F6C3EEB8-E25F-426F-8AFC-67252C9B23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5" name="Freeform 23">
                <a:extLst>
                  <a:ext uri="{FF2B5EF4-FFF2-40B4-BE49-F238E27FC236}">
                    <a16:creationId xmlns:a16="http://schemas.microsoft.com/office/drawing/2014/main" id="{1A4BA5DC-2D67-4CE7-8F1F-AD3B07AEEFC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6" name="Freeform 24">
                <a:extLst>
                  <a:ext uri="{FF2B5EF4-FFF2-40B4-BE49-F238E27FC236}">
                    <a16:creationId xmlns:a16="http://schemas.microsoft.com/office/drawing/2014/main" id="{66C10B58-2058-4C98-A527-0E71EF5439F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7" name="Freeform 25">
                <a:extLst>
                  <a:ext uri="{FF2B5EF4-FFF2-40B4-BE49-F238E27FC236}">
                    <a16:creationId xmlns:a16="http://schemas.microsoft.com/office/drawing/2014/main" id="{7ED00106-D482-4F92-8E39-DC654B0B0C8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8" name="Freeform 26">
                <a:extLst>
                  <a:ext uri="{FF2B5EF4-FFF2-40B4-BE49-F238E27FC236}">
                    <a16:creationId xmlns:a16="http://schemas.microsoft.com/office/drawing/2014/main" id="{4FC4B1B6-970A-4D65-8404-7869B6CB7A3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9" name="Freeform 27">
                <a:extLst>
                  <a:ext uri="{FF2B5EF4-FFF2-40B4-BE49-F238E27FC236}">
                    <a16:creationId xmlns:a16="http://schemas.microsoft.com/office/drawing/2014/main" id="{CF94070A-4BCA-48A2-9295-E0F891F4974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0" name="Freeform 28">
                <a:extLst>
                  <a:ext uri="{FF2B5EF4-FFF2-40B4-BE49-F238E27FC236}">
                    <a16:creationId xmlns:a16="http://schemas.microsoft.com/office/drawing/2014/main" id="{AE8EE66F-7A3D-492A-A8C2-95A87BD43AF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1" name="Freeform 29">
                <a:extLst>
                  <a:ext uri="{FF2B5EF4-FFF2-40B4-BE49-F238E27FC236}">
                    <a16:creationId xmlns:a16="http://schemas.microsoft.com/office/drawing/2014/main" id="{737D2C76-8AE2-43A9-96BC-BBB35CD724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2" name="Freeform 30">
                <a:extLst>
                  <a:ext uri="{FF2B5EF4-FFF2-40B4-BE49-F238E27FC236}">
                    <a16:creationId xmlns:a16="http://schemas.microsoft.com/office/drawing/2014/main" id="{A91E80BC-42D6-4AAB-89F1-C0F79332680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3" name="Freeform 31">
                <a:extLst>
                  <a:ext uri="{FF2B5EF4-FFF2-40B4-BE49-F238E27FC236}">
                    <a16:creationId xmlns:a16="http://schemas.microsoft.com/office/drawing/2014/main" id="{FDF597A4-B436-488F-AEDD-0FC1C6DD798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4" name="Freeform 32">
                <a:extLst>
                  <a:ext uri="{FF2B5EF4-FFF2-40B4-BE49-F238E27FC236}">
                    <a16:creationId xmlns:a16="http://schemas.microsoft.com/office/drawing/2014/main" id="{B097AC3B-B812-4300-91AA-76BCDCE3FCF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5" name="Freeform 33">
                <a:extLst>
                  <a:ext uri="{FF2B5EF4-FFF2-40B4-BE49-F238E27FC236}">
                    <a16:creationId xmlns:a16="http://schemas.microsoft.com/office/drawing/2014/main" id="{CC40EC27-5A67-495C-A286-1CC863C980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6" name="Freeform 34">
                <a:extLst>
                  <a:ext uri="{FF2B5EF4-FFF2-40B4-BE49-F238E27FC236}">
                    <a16:creationId xmlns:a16="http://schemas.microsoft.com/office/drawing/2014/main" id="{72DD6144-6E86-4C09-ABF0-DF8631F6191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7" name="Rectangle 35">
                <a:extLst>
                  <a:ext uri="{FF2B5EF4-FFF2-40B4-BE49-F238E27FC236}">
                    <a16:creationId xmlns:a16="http://schemas.microsoft.com/office/drawing/2014/main" id="{AFDBEDE7-9CB2-42FA-A7A5-5BE0D973CDF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8" name="Freeform 36">
                <a:extLst>
                  <a:ext uri="{FF2B5EF4-FFF2-40B4-BE49-F238E27FC236}">
                    <a16:creationId xmlns:a16="http://schemas.microsoft.com/office/drawing/2014/main" id="{6150001F-7F48-403B-BDA2-416E7E98E3E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9" name="Rectangle 37">
                <a:extLst>
                  <a:ext uri="{FF2B5EF4-FFF2-40B4-BE49-F238E27FC236}">
                    <a16:creationId xmlns:a16="http://schemas.microsoft.com/office/drawing/2014/main" id="{C11CA98D-4EC0-4FBD-B55F-F88E674222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0" name="Freeform 38">
                <a:extLst>
                  <a:ext uri="{FF2B5EF4-FFF2-40B4-BE49-F238E27FC236}">
                    <a16:creationId xmlns:a16="http://schemas.microsoft.com/office/drawing/2014/main" id="{959D934C-0FF3-453F-9CE3-7BC86D203D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1" name="Freeform 39">
                <a:extLst>
                  <a:ext uri="{FF2B5EF4-FFF2-40B4-BE49-F238E27FC236}">
                    <a16:creationId xmlns:a16="http://schemas.microsoft.com/office/drawing/2014/main" id="{D6268B23-4064-41AC-ACC4-AB6382A8167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2" name="Freeform 40">
                <a:extLst>
                  <a:ext uri="{FF2B5EF4-FFF2-40B4-BE49-F238E27FC236}">
                    <a16:creationId xmlns:a16="http://schemas.microsoft.com/office/drawing/2014/main" id="{EE6323D0-A873-4F4F-908C-2A81C90CABF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3" name="Freeform 41">
                <a:extLst>
                  <a:ext uri="{FF2B5EF4-FFF2-40B4-BE49-F238E27FC236}">
                    <a16:creationId xmlns:a16="http://schemas.microsoft.com/office/drawing/2014/main" id="{E950A688-4851-4ADB-A985-6B2F343A2B0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4" name="Freeform 42">
                <a:extLst>
                  <a:ext uri="{FF2B5EF4-FFF2-40B4-BE49-F238E27FC236}">
                    <a16:creationId xmlns:a16="http://schemas.microsoft.com/office/drawing/2014/main" id="{0AEB66ED-C838-4E1C-A094-BE05E915319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5" name="Rectangle 43">
                <a:extLst>
                  <a:ext uri="{FF2B5EF4-FFF2-40B4-BE49-F238E27FC236}">
                    <a16:creationId xmlns:a16="http://schemas.microsoft.com/office/drawing/2014/main" id="{32ABC2BE-AF4D-4E5F-ADF4-CFB049C9F26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6" name="Rectangle 44">
                <a:extLst>
                  <a:ext uri="{FF2B5EF4-FFF2-40B4-BE49-F238E27FC236}">
                    <a16:creationId xmlns:a16="http://schemas.microsoft.com/office/drawing/2014/main" id="{E4974BF7-6681-47C7-BEC2-19BB4264E06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7" name="Freeform 45">
                <a:extLst>
                  <a:ext uri="{FF2B5EF4-FFF2-40B4-BE49-F238E27FC236}">
                    <a16:creationId xmlns:a16="http://schemas.microsoft.com/office/drawing/2014/main" id="{4AEB908E-2B40-49B4-8646-1C7E6AF00E5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8" name="Freeform 46">
                <a:extLst>
                  <a:ext uri="{FF2B5EF4-FFF2-40B4-BE49-F238E27FC236}">
                    <a16:creationId xmlns:a16="http://schemas.microsoft.com/office/drawing/2014/main" id="{E555DB1F-6D99-4541-A181-BE749456588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9" name="Freeform 47">
                <a:extLst>
                  <a:ext uri="{FF2B5EF4-FFF2-40B4-BE49-F238E27FC236}">
                    <a16:creationId xmlns:a16="http://schemas.microsoft.com/office/drawing/2014/main" id="{43C9CE63-B5B3-44B6-89B1-BF5AB53B280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0" name="Freeform 48">
                <a:extLst>
                  <a:ext uri="{FF2B5EF4-FFF2-40B4-BE49-F238E27FC236}">
                    <a16:creationId xmlns:a16="http://schemas.microsoft.com/office/drawing/2014/main" id="{867FF9FA-2653-4F52-BD9B-CE1E7B0C65E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1" name="Freeform 49">
                <a:extLst>
                  <a:ext uri="{FF2B5EF4-FFF2-40B4-BE49-F238E27FC236}">
                    <a16:creationId xmlns:a16="http://schemas.microsoft.com/office/drawing/2014/main" id="{E869559A-E828-4A04-9FF9-7B016114D1E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2" name="Freeform 50">
                <a:extLst>
                  <a:ext uri="{FF2B5EF4-FFF2-40B4-BE49-F238E27FC236}">
                    <a16:creationId xmlns:a16="http://schemas.microsoft.com/office/drawing/2014/main" id="{F538C8AA-8ECB-4E9A-AF8A-B0E1917397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3" name="Freeform 51">
                <a:extLst>
                  <a:ext uri="{FF2B5EF4-FFF2-40B4-BE49-F238E27FC236}">
                    <a16:creationId xmlns:a16="http://schemas.microsoft.com/office/drawing/2014/main" id="{4D603559-5C97-411F-8D59-7D03619571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4" name="Freeform 52">
                <a:extLst>
                  <a:ext uri="{FF2B5EF4-FFF2-40B4-BE49-F238E27FC236}">
                    <a16:creationId xmlns:a16="http://schemas.microsoft.com/office/drawing/2014/main" id="{003EC8F6-E9B7-4BAD-A6FD-8F0FA78EB3C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5" name="Freeform 53">
                <a:extLst>
                  <a:ext uri="{FF2B5EF4-FFF2-40B4-BE49-F238E27FC236}">
                    <a16:creationId xmlns:a16="http://schemas.microsoft.com/office/drawing/2014/main" id="{2E3DF951-2C29-49D0-9CD2-354A2C7AC2F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6" name="Freeform 54">
                <a:extLst>
                  <a:ext uri="{FF2B5EF4-FFF2-40B4-BE49-F238E27FC236}">
                    <a16:creationId xmlns:a16="http://schemas.microsoft.com/office/drawing/2014/main" id="{82F08492-B295-48B3-A2C2-A2CE931FDB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7" name="Freeform 55">
                <a:extLst>
                  <a:ext uri="{FF2B5EF4-FFF2-40B4-BE49-F238E27FC236}">
                    <a16:creationId xmlns:a16="http://schemas.microsoft.com/office/drawing/2014/main" id="{2716FA8E-A745-47A6-9C32-BCEE57101DF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8" name="Freeform 56">
                <a:extLst>
                  <a:ext uri="{FF2B5EF4-FFF2-40B4-BE49-F238E27FC236}">
                    <a16:creationId xmlns:a16="http://schemas.microsoft.com/office/drawing/2014/main" id="{15B4AB9C-924E-4062-A307-18A7B0AA0EB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9" name="Freeform 57">
                <a:extLst>
                  <a:ext uri="{FF2B5EF4-FFF2-40B4-BE49-F238E27FC236}">
                    <a16:creationId xmlns:a16="http://schemas.microsoft.com/office/drawing/2014/main" id="{03877C9D-105F-4422-B72D-C958BA917AA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0" name="Freeform 58">
                <a:extLst>
                  <a:ext uri="{FF2B5EF4-FFF2-40B4-BE49-F238E27FC236}">
                    <a16:creationId xmlns:a16="http://schemas.microsoft.com/office/drawing/2014/main" id="{1395BF95-F6F5-4902-B383-D6F4092E5B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1" name="Freeform 59">
                <a:extLst>
                  <a:ext uri="{FF2B5EF4-FFF2-40B4-BE49-F238E27FC236}">
                    <a16:creationId xmlns:a16="http://schemas.microsoft.com/office/drawing/2014/main" id="{F481FDE8-8571-495E-A0F3-8BBE25B079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A0C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2" name="Freeform 60">
                <a:extLst>
                  <a:ext uri="{FF2B5EF4-FFF2-40B4-BE49-F238E27FC236}">
                    <a16:creationId xmlns:a16="http://schemas.microsoft.com/office/drawing/2014/main" id="{B415C916-9073-4160-85C7-8CB95FBF7D2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3" name="Freeform 61">
                <a:extLst>
                  <a:ext uri="{FF2B5EF4-FFF2-40B4-BE49-F238E27FC236}">
                    <a16:creationId xmlns:a16="http://schemas.microsoft.com/office/drawing/2014/main" id="{681D45DE-DCAF-4BA9-A5C3-B7B24F18FD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4" name="Freeform 62">
                <a:extLst>
                  <a:ext uri="{FF2B5EF4-FFF2-40B4-BE49-F238E27FC236}">
                    <a16:creationId xmlns:a16="http://schemas.microsoft.com/office/drawing/2014/main" id="{CC3203F5-250E-42B0-AEE7-E02C488C0F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5" name="Freeform 63">
                <a:extLst>
                  <a:ext uri="{FF2B5EF4-FFF2-40B4-BE49-F238E27FC236}">
                    <a16:creationId xmlns:a16="http://schemas.microsoft.com/office/drawing/2014/main" id="{929F9EB4-1392-41F6-99E4-A4331770F64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6" name="Freeform 64">
                <a:extLst>
                  <a:ext uri="{FF2B5EF4-FFF2-40B4-BE49-F238E27FC236}">
                    <a16:creationId xmlns:a16="http://schemas.microsoft.com/office/drawing/2014/main" id="{8BF0F2B1-E2EC-49CC-B6A8-DEF2FA7236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77" name="Group 65">
              <a:extLst>
                <a:ext uri="{FF2B5EF4-FFF2-40B4-BE49-F238E27FC236}">
                  <a16:creationId xmlns:a16="http://schemas.microsoft.com/office/drawing/2014/main" id="{001CB00E-6CCB-4F09-86D8-8CF621D2C93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64578" name="Freeform 66">
                <a:extLst>
                  <a:ext uri="{FF2B5EF4-FFF2-40B4-BE49-F238E27FC236}">
                    <a16:creationId xmlns:a16="http://schemas.microsoft.com/office/drawing/2014/main" id="{CD0293F4-706E-4EC2-8FFC-7031D7AE6E9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9" name="Freeform 67">
                <a:extLst>
                  <a:ext uri="{FF2B5EF4-FFF2-40B4-BE49-F238E27FC236}">
                    <a16:creationId xmlns:a16="http://schemas.microsoft.com/office/drawing/2014/main" id="{0B8D1EAE-EDE0-47CA-B72F-E05626DE065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0" name="Freeform 68">
                <a:extLst>
                  <a:ext uri="{FF2B5EF4-FFF2-40B4-BE49-F238E27FC236}">
                    <a16:creationId xmlns:a16="http://schemas.microsoft.com/office/drawing/2014/main" id="{FFC8E0E6-7DDC-4E23-9F07-3D7203D71F0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1" name="Freeform 69">
                <a:extLst>
                  <a:ext uri="{FF2B5EF4-FFF2-40B4-BE49-F238E27FC236}">
                    <a16:creationId xmlns:a16="http://schemas.microsoft.com/office/drawing/2014/main" id="{49CD4F87-5B7A-45C5-ADB9-4D5422BE1A7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2" name="Freeform 70">
                <a:extLst>
                  <a:ext uri="{FF2B5EF4-FFF2-40B4-BE49-F238E27FC236}">
                    <a16:creationId xmlns:a16="http://schemas.microsoft.com/office/drawing/2014/main" id="{51B94153-CD4A-42BC-96EB-0867CF796FE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3" name="Freeform 71">
                <a:extLst>
                  <a:ext uri="{FF2B5EF4-FFF2-40B4-BE49-F238E27FC236}">
                    <a16:creationId xmlns:a16="http://schemas.microsoft.com/office/drawing/2014/main" id="{0E8BE537-F557-441C-9921-A4F42B7CB92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4" name="Freeform 72">
                <a:extLst>
                  <a:ext uri="{FF2B5EF4-FFF2-40B4-BE49-F238E27FC236}">
                    <a16:creationId xmlns:a16="http://schemas.microsoft.com/office/drawing/2014/main" id="{8A9AA55E-0F53-440F-B7C0-2937BA35383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5" name="Freeform 73">
                <a:extLst>
                  <a:ext uri="{FF2B5EF4-FFF2-40B4-BE49-F238E27FC236}">
                    <a16:creationId xmlns:a16="http://schemas.microsoft.com/office/drawing/2014/main" id="{9FC00695-7BC5-4FD8-972C-BAA1D56477E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6" name="Freeform 74">
                <a:extLst>
                  <a:ext uri="{FF2B5EF4-FFF2-40B4-BE49-F238E27FC236}">
                    <a16:creationId xmlns:a16="http://schemas.microsoft.com/office/drawing/2014/main" id="{1F451543-2CCE-4158-965C-43153C4C5AC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7" name="Freeform 75">
                <a:extLst>
                  <a:ext uri="{FF2B5EF4-FFF2-40B4-BE49-F238E27FC236}">
                    <a16:creationId xmlns:a16="http://schemas.microsoft.com/office/drawing/2014/main" id="{58ABA794-1ED7-4377-BC84-4BB5FF0A0C7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8" name="Freeform 76">
                <a:extLst>
                  <a:ext uri="{FF2B5EF4-FFF2-40B4-BE49-F238E27FC236}">
                    <a16:creationId xmlns:a16="http://schemas.microsoft.com/office/drawing/2014/main" id="{E9EFC46D-3352-4DBD-8499-866A3E692B6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89" name="Freeform 77">
                <a:extLst>
                  <a:ext uri="{FF2B5EF4-FFF2-40B4-BE49-F238E27FC236}">
                    <a16:creationId xmlns:a16="http://schemas.microsoft.com/office/drawing/2014/main" id="{2C62C068-A6DA-4CE1-9368-CAC4ED96F9E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0" name="Freeform 78">
                <a:extLst>
                  <a:ext uri="{FF2B5EF4-FFF2-40B4-BE49-F238E27FC236}">
                    <a16:creationId xmlns:a16="http://schemas.microsoft.com/office/drawing/2014/main" id="{3876F0B5-641E-465C-937C-2968B417086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1" name="Freeform 79">
                <a:extLst>
                  <a:ext uri="{FF2B5EF4-FFF2-40B4-BE49-F238E27FC236}">
                    <a16:creationId xmlns:a16="http://schemas.microsoft.com/office/drawing/2014/main" id="{8E50C13C-68FD-4D00-976C-E699385FD20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2" name="Freeform 80">
                <a:extLst>
                  <a:ext uri="{FF2B5EF4-FFF2-40B4-BE49-F238E27FC236}">
                    <a16:creationId xmlns:a16="http://schemas.microsoft.com/office/drawing/2014/main" id="{DF82D57C-30E1-4369-8882-34B9577AF87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3" name="Freeform 81">
                <a:extLst>
                  <a:ext uri="{FF2B5EF4-FFF2-40B4-BE49-F238E27FC236}">
                    <a16:creationId xmlns:a16="http://schemas.microsoft.com/office/drawing/2014/main" id="{965F9158-8D3D-4002-A601-14BFA88A575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4" name="Freeform 82">
                <a:extLst>
                  <a:ext uri="{FF2B5EF4-FFF2-40B4-BE49-F238E27FC236}">
                    <a16:creationId xmlns:a16="http://schemas.microsoft.com/office/drawing/2014/main" id="{B4234CB9-BA81-448D-8C43-F89235FF07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5" name="Freeform 83">
                <a:extLst>
                  <a:ext uri="{FF2B5EF4-FFF2-40B4-BE49-F238E27FC236}">
                    <a16:creationId xmlns:a16="http://schemas.microsoft.com/office/drawing/2014/main" id="{47E61699-C3AD-4B2D-A44B-711EA7209F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6" name="Freeform 84">
                <a:extLst>
                  <a:ext uri="{FF2B5EF4-FFF2-40B4-BE49-F238E27FC236}">
                    <a16:creationId xmlns:a16="http://schemas.microsoft.com/office/drawing/2014/main" id="{A84B3A59-7C02-498A-BE08-EE9DC02382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7" name="Freeform 85">
                <a:extLst>
                  <a:ext uri="{FF2B5EF4-FFF2-40B4-BE49-F238E27FC236}">
                    <a16:creationId xmlns:a16="http://schemas.microsoft.com/office/drawing/2014/main" id="{96D99243-B8C7-429A-86BD-72C80C8DA2D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8" name="Freeform 86">
                <a:extLst>
                  <a:ext uri="{FF2B5EF4-FFF2-40B4-BE49-F238E27FC236}">
                    <a16:creationId xmlns:a16="http://schemas.microsoft.com/office/drawing/2014/main" id="{E978CEFD-782B-4205-979E-B8D923CB165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99" name="Freeform 87">
                <a:extLst>
                  <a:ext uri="{FF2B5EF4-FFF2-40B4-BE49-F238E27FC236}">
                    <a16:creationId xmlns:a16="http://schemas.microsoft.com/office/drawing/2014/main" id="{ABB41F46-3CB0-42B2-BFBA-0272F057E7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0" name="Freeform 88">
                <a:extLst>
                  <a:ext uri="{FF2B5EF4-FFF2-40B4-BE49-F238E27FC236}">
                    <a16:creationId xmlns:a16="http://schemas.microsoft.com/office/drawing/2014/main" id="{A14E431C-CF61-4E79-9122-49EEAD4C1E5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1" name="Freeform 89">
                <a:extLst>
                  <a:ext uri="{FF2B5EF4-FFF2-40B4-BE49-F238E27FC236}">
                    <a16:creationId xmlns:a16="http://schemas.microsoft.com/office/drawing/2014/main" id="{1CE4BA13-4548-4BC6-BF74-AE90E64E989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2" name="Freeform 90">
                <a:extLst>
                  <a:ext uri="{FF2B5EF4-FFF2-40B4-BE49-F238E27FC236}">
                    <a16:creationId xmlns:a16="http://schemas.microsoft.com/office/drawing/2014/main" id="{E36A1D2C-99DE-425E-8E4E-BD2E39A745C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3" name="Freeform 91">
                <a:extLst>
                  <a:ext uri="{FF2B5EF4-FFF2-40B4-BE49-F238E27FC236}">
                    <a16:creationId xmlns:a16="http://schemas.microsoft.com/office/drawing/2014/main" id="{777A92F9-9E72-41F5-933A-D7681D6547D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4" name="Freeform 92">
                <a:extLst>
                  <a:ext uri="{FF2B5EF4-FFF2-40B4-BE49-F238E27FC236}">
                    <a16:creationId xmlns:a16="http://schemas.microsoft.com/office/drawing/2014/main" id="{0ECB0C60-F0BB-4D9C-9BC2-76CB0F2318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5" name="Freeform 93">
                <a:extLst>
                  <a:ext uri="{FF2B5EF4-FFF2-40B4-BE49-F238E27FC236}">
                    <a16:creationId xmlns:a16="http://schemas.microsoft.com/office/drawing/2014/main" id="{28E37D72-129F-4260-B3D3-386E4E34FE0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06" name="Freeform 94">
                <a:extLst>
                  <a:ext uri="{FF2B5EF4-FFF2-40B4-BE49-F238E27FC236}">
                    <a16:creationId xmlns:a16="http://schemas.microsoft.com/office/drawing/2014/main" id="{7039AF26-AC95-4ABA-8D52-322C3D395A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4607" name="Rectangle 95">
            <a:extLst>
              <a:ext uri="{FF2B5EF4-FFF2-40B4-BE49-F238E27FC236}">
                <a16:creationId xmlns:a16="http://schemas.microsoft.com/office/drawing/2014/main" id="{7BA07393-1821-4AB2-A99B-C7ED89446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8" y="6135688"/>
            <a:ext cx="7312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/>
              <a:t>Výkon novějšího vozíku je  </a:t>
            </a:r>
            <a:r>
              <a:rPr lang="sk-SK" altLang="cs-CZ" sz="3200" b="0" i="1"/>
              <a:t>P</a:t>
            </a:r>
            <a:r>
              <a:rPr lang="sk-SK" altLang="cs-CZ" sz="3200" b="0" baseline="-25000"/>
              <a:t>novější </a:t>
            </a:r>
            <a:r>
              <a:rPr lang="sk-SK" altLang="cs-CZ" sz="3200" b="0"/>
              <a:t>= 2</a:t>
            </a:r>
            <a:r>
              <a:rPr lang="sk-SK" altLang="cs-CZ" sz="3200" b="0" i="1"/>
              <a:t>P</a:t>
            </a:r>
            <a:r>
              <a:rPr lang="sk-SK" altLang="cs-CZ" sz="3200" b="0" baseline="-25000"/>
              <a:t>starší</a:t>
            </a:r>
            <a:r>
              <a:rPr lang="sk-SK" altLang="cs-CZ" sz="3200" b="0"/>
              <a:t>.</a:t>
            </a:r>
            <a:endParaRPr lang="sk-SK" altLang="cs-CZ" sz="3200"/>
          </a:p>
        </p:txBody>
      </p:sp>
      <p:grpSp>
        <p:nvGrpSpPr>
          <p:cNvPr id="64608" name="Group 96">
            <a:extLst>
              <a:ext uri="{FF2B5EF4-FFF2-40B4-BE49-F238E27FC236}">
                <a16:creationId xmlns:a16="http://schemas.microsoft.com/office/drawing/2014/main" id="{87A02F44-028F-465A-8C1D-4D015EFE84F3}"/>
              </a:ext>
            </a:extLst>
          </p:cNvPr>
          <p:cNvGrpSpPr>
            <a:grpSpLocks/>
          </p:cNvGrpSpPr>
          <p:nvPr/>
        </p:nvGrpSpPr>
        <p:grpSpPr bwMode="auto">
          <a:xfrm>
            <a:off x="1693863" y="3594100"/>
            <a:ext cx="1970087" cy="1471613"/>
            <a:chOff x="1327" y="2461"/>
            <a:chExt cx="1241" cy="927"/>
          </a:xfrm>
        </p:grpSpPr>
        <p:grpSp>
          <p:nvGrpSpPr>
            <p:cNvPr id="64609" name="Group 97">
              <a:extLst>
                <a:ext uri="{FF2B5EF4-FFF2-40B4-BE49-F238E27FC236}">
                  <a16:creationId xmlns:a16="http://schemas.microsoft.com/office/drawing/2014/main" id="{213A20B1-9854-4C5A-BEF5-779485B55D6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44" y="2461"/>
              <a:ext cx="924" cy="875"/>
              <a:chOff x="2017" y="2836"/>
              <a:chExt cx="1283" cy="1215"/>
            </a:xfrm>
          </p:grpSpPr>
          <p:sp>
            <p:nvSpPr>
              <p:cNvPr id="64610" name="Freeform 98">
                <a:extLst>
                  <a:ext uri="{FF2B5EF4-FFF2-40B4-BE49-F238E27FC236}">
                    <a16:creationId xmlns:a16="http://schemas.microsoft.com/office/drawing/2014/main" id="{9AED3AF2-D4FF-454D-BCCB-1D80362D1A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11" name="Freeform 99">
                <a:extLst>
                  <a:ext uri="{FF2B5EF4-FFF2-40B4-BE49-F238E27FC236}">
                    <a16:creationId xmlns:a16="http://schemas.microsoft.com/office/drawing/2014/main" id="{4C4D09B5-7610-453E-ABE1-46A96FEF9A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4612" name="Group 100">
                <a:extLst>
                  <a:ext uri="{FF2B5EF4-FFF2-40B4-BE49-F238E27FC236}">
                    <a16:creationId xmlns:a16="http://schemas.microsoft.com/office/drawing/2014/main" id="{525A112C-1DAE-46BE-850C-9D83E2FA9F6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64613" name="Freeform 101">
                  <a:extLst>
                    <a:ext uri="{FF2B5EF4-FFF2-40B4-BE49-F238E27FC236}">
                      <a16:creationId xmlns:a16="http://schemas.microsoft.com/office/drawing/2014/main" id="{0FA2E6AB-1466-4743-B7FA-9049167B2E2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614" name="Freeform 102">
                  <a:extLst>
                    <a:ext uri="{FF2B5EF4-FFF2-40B4-BE49-F238E27FC236}">
                      <a16:creationId xmlns:a16="http://schemas.microsoft.com/office/drawing/2014/main" id="{8B1EF19E-C7CC-45C0-A2AF-F19336A8996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615" name="Freeform 103">
                  <a:extLst>
                    <a:ext uri="{FF2B5EF4-FFF2-40B4-BE49-F238E27FC236}">
                      <a16:creationId xmlns:a16="http://schemas.microsoft.com/office/drawing/2014/main" id="{6A746C75-7C0B-46E1-ACEF-E56137B8696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4616" name="Group 104">
                  <a:extLst>
                    <a:ext uri="{FF2B5EF4-FFF2-40B4-BE49-F238E27FC236}">
                      <a16:creationId xmlns:a16="http://schemas.microsoft.com/office/drawing/2014/main" id="{EBDBACB4-2577-441A-A3B0-55C6A10D7E56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64617" name="Freeform 105">
                    <a:extLst>
                      <a:ext uri="{FF2B5EF4-FFF2-40B4-BE49-F238E27FC236}">
                        <a16:creationId xmlns:a16="http://schemas.microsoft.com/office/drawing/2014/main" id="{C833D29E-31F6-4542-B897-735ECD25ADF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18" name="Freeform 106">
                    <a:extLst>
                      <a:ext uri="{FF2B5EF4-FFF2-40B4-BE49-F238E27FC236}">
                        <a16:creationId xmlns:a16="http://schemas.microsoft.com/office/drawing/2014/main" id="{9671884F-60B5-40C4-854F-44795A92357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19" name="Freeform 107">
                    <a:extLst>
                      <a:ext uri="{FF2B5EF4-FFF2-40B4-BE49-F238E27FC236}">
                        <a16:creationId xmlns:a16="http://schemas.microsoft.com/office/drawing/2014/main" id="{1969D0FA-DBE6-4872-A0FE-D3CD863BEAF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B2B2B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0" name="Freeform 108">
                    <a:extLst>
                      <a:ext uri="{FF2B5EF4-FFF2-40B4-BE49-F238E27FC236}">
                        <a16:creationId xmlns:a16="http://schemas.microsoft.com/office/drawing/2014/main" id="{80624F90-4460-4CC3-8026-4D2A8536049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1" name="Freeform 109">
                    <a:extLst>
                      <a:ext uri="{FF2B5EF4-FFF2-40B4-BE49-F238E27FC236}">
                        <a16:creationId xmlns:a16="http://schemas.microsoft.com/office/drawing/2014/main" id="{F2F0D78E-0EA5-4A1E-BE83-8D7BA28E005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2" name="Freeform 110">
                    <a:extLst>
                      <a:ext uri="{FF2B5EF4-FFF2-40B4-BE49-F238E27FC236}">
                        <a16:creationId xmlns:a16="http://schemas.microsoft.com/office/drawing/2014/main" id="{B5C4E287-13C4-457F-BC9E-B3DE8290AC4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3" name="Freeform 111">
                    <a:extLst>
                      <a:ext uri="{FF2B5EF4-FFF2-40B4-BE49-F238E27FC236}">
                        <a16:creationId xmlns:a16="http://schemas.microsoft.com/office/drawing/2014/main" id="{53F8B129-91B4-4824-93FC-B5039F545AA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4" name="Freeform 112">
                    <a:extLst>
                      <a:ext uri="{FF2B5EF4-FFF2-40B4-BE49-F238E27FC236}">
                        <a16:creationId xmlns:a16="http://schemas.microsoft.com/office/drawing/2014/main" id="{43D9C48D-97A2-4CC3-96F4-DD48FB36F71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93C5E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625" name="Freeform 113">
                    <a:extLst>
                      <a:ext uri="{FF2B5EF4-FFF2-40B4-BE49-F238E27FC236}">
                        <a16:creationId xmlns:a16="http://schemas.microsoft.com/office/drawing/2014/main" id="{E8B9C02B-A672-4107-B975-5B22609A7BB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A0CEE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4626" name="Group 114">
              <a:extLst>
                <a:ext uri="{FF2B5EF4-FFF2-40B4-BE49-F238E27FC236}">
                  <a16:creationId xmlns:a16="http://schemas.microsoft.com/office/drawing/2014/main" id="{FE46C3F5-1199-4EE8-A002-71497553F7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7" y="3172"/>
              <a:ext cx="428" cy="216"/>
              <a:chOff x="1327" y="3172"/>
              <a:chExt cx="428" cy="216"/>
            </a:xfrm>
          </p:grpSpPr>
          <p:sp>
            <p:nvSpPr>
              <p:cNvPr id="64627" name="Rectangle 115">
                <a:extLst>
                  <a:ext uri="{FF2B5EF4-FFF2-40B4-BE49-F238E27FC236}">
                    <a16:creationId xmlns:a16="http://schemas.microsoft.com/office/drawing/2014/main" id="{0BEA6865-7D50-4ADF-9041-AA8E76E61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27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28" name="Rectangle 116">
                <a:extLst>
                  <a:ext uri="{FF2B5EF4-FFF2-40B4-BE49-F238E27FC236}">
                    <a16:creationId xmlns:a16="http://schemas.microsoft.com/office/drawing/2014/main" id="{BE0EFA1F-3FAC-4601-B7CB-827A51C16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99" y="325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29" name="Rectangle 117">
                <a:extLst>
                  <a:ext uri="{FF2B5EF4-FFF2-40B4-BE49-F238E27FC236}">
                    <a16:creationId xmlns:a16="http://schemas.microsoft.com/office/drawing/2014/main" id="{FE37395B-E3DF-4AD4-A581-75A1B2B3E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71" y="326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0" name="Rectangle 118">
                <a:extLst>
                  <a:ext uri="{FF2B5EF4-FFF2-40B4-BE49-F238E27FC236}">
                    <a16:creationId xmlns:a16="http://schemas.microsoft.com/office/drawing/2014/main" id="{0A37445E-109C-463F-AC3C-DBCFD038B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43" y="328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1" name="Rectangle 119">
                <a:extLst>
                  <a:ext uri="{FF2B5EF4-FFF2-40B4-BE49-F238E27FC236}">
                    <a16:creationId xmlns:a16="http://schemas.microsoft.com/office/drawing/2014/main" id="{67FE256F-8F6A-432A-8E58-21184A58B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15" y="330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2" name="Rectangle 120">
                <a:extLst>
                  <a:ext uri="{FF2B5EF4-FFF2-40B4-BE49-F238E27FC236}">
                    <a16:creationId xmlns:a16="http://schemas.microsoft.com/office/drawing/2014/main" id="{C2698644-9628-47C6-AC02-410A20AD0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387" y="3172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3" name="Rectangle 121">
                <a:extLst>
                  <a:ext uri="{FF2B5EF4-FFF2-40B4-BE49-F238E27FC236}">
                    <a16:creationId xmlns:a16="http://schemas.microsoft.com/office/drawing/2014/main" id="{CD8B39DC-799C-47D0-B0E3-6A679F16B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459" y="3188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4" name="Rectangle 122">
                <a:extLst>
                  <a:ext uri="{FF2B5EF4-FFF2-40B4-BE49-F238E27FC236}">
                    <a16:creationId xmlns:a16="http://schemas.microsoft.com/office/drawing/2014/main" id="{615ECE49-83FB-4E1A-A416-9370BADE9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531" y="3204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5" name="Rectangle 123">
                <a:extLst>
                  <a:ext uri="{FF2B5EF4-FFF2-40B4-BE49-F238E27FC236}">
                    <a16:creationId xmlns:a16="http://schemas.microsoft.com/office/drawing/2014/main" id="{97452A12-60CE-4773-BC58-0F9E6929D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03" y="32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6" name="Rectangle 124">
                <a:extLst>
                  <a:ext uri="{FF2B5EF4-FFF2-40B4-BE49-F238E27FC236}">
                    <a16:creationId xmlns:a16="http://schemas.microsoft.com/office/drawing/2014/main" id="{0B263DC0-2FC2-48EB-A8F1-D98BEF008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75" y="3236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64637" name="Rectangle 125">
                <a:extLst>
                  <a:ext uri="{FF2B5EF4-FFF2-40B4-BE49-F238E27FC236}">
                    <a16:creationId xmlns:a16="http://schemas.microsoft.com/office/drawing/2014/main" id="{7A25012F-82C0-43A2-9754-D3A847AF3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56400">
                <a:off x="1687" y="3320"/>
                <a:ext cx="68" cy="6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effectLst/>
              <a:scene3d>
                <a:camera prst="legacyPerspectiveTopRight">
                  <a:rot lat="0" lon="1800000" rev="0"/>
                </a:camera>
                <a:lightRig rig="legacyNormal4" dir="b"/>
              </a:scene3d>
              <a:sp3d extrusionH="5053000" prstMaterial="legacyMatte">
                <a:bevelT w="13500" h="13500" prst="angle"/>
                <a:bevelB w="13500" h="13500" prst="angle"/>
                <a:extrusionClr>
                  <a:srgbClr val="C78F57"/>
                </a:extrusionClr>
                <a:contourClr>
                  <a:srgbClr val="FFCC99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</p:grpSp>
      <p:sp>
        <p:nvSpPr>
          <p:cNvPr id="64638" name="Rectangle 126">
            <a:extLst>
              <a:ext uri="{FF2B5EF4-FFF2-40B4-BE49-F238E27FC236}">
                <a16:creationId xmlns:a16="http://schemas.microsoft.com/office/drawing/2014/main" id="{E40681EC-9AE5-40AF-94E0-903E6EAC9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206375"/>
            <a:ext cx="6072187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Vozíky pracují s různým </a:t>
            </a:r>
            <a:r>
              <a:rPr lang="sk-SK" altLang="cs-CZ" sz="3300"/>
              <a:t>výkonem</a:t>
            </a:r>
          </a:p>
        </p:txBody>
      </p:sp>
      <p:grpSp>
        <p:nvGrpSpPr>
          <p:cNvPr id="64639" name="Group 127">
            <a:extLst>
              <a:ext uri="{FF2B5EF4-FFF2-40B4-BE49-F238E27FC236}">
                <a16:creationId xmlns:a16="http://schemas.microsoft.com/office/drawing/2014/main" id="{48FE7A45-3587-4FE9-A929-20E9F6EA16BE}"/>
              </a:ext>
            </a:extLst>
          </p:cNvPr>
          <p:cNvGrpSpPr>
            <a:grpSpLocks/>
          </p:cNvGrpSpPr>
          <p:nvPr/>
        </p:nvGrpSpPr>
        <p:grpSpPr bwMode="auto">
          <a:xfrm rot="180000" flipH="1">
            <a:off x="6048375" y="2398713"/>
            <a:ext cx="2239963" cy="2425700"/>
            <a:chOff x="947" y="1650"/>
            <a:chExt cx="1411" cy="1528"/>
          </a:xfrm>
        </p:grpSpPr>
        <p:grpSp>
          <p:nvGrpSpPr>
            <p:cNvPr id="64640" name="Group 128">
              <a:extLst>
                <a:ext uri="{FF2B5EF4-FFF2-40B4-BE49-F238E27FC236}">
                  <a16:creationId xmlns:a16="http://schemas.microsoft.com/office/drawing/2014/main" id="{9546903C-9C5B-4AF4-B585-90BD897DD19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47" y="1650"/>
              <a:ext cx="1411" cy="1438"/>
              <a:chOff x="1010" y="1650"/>
              <a:chExt cx="1959" cy="1996"/>
            </a:xfrm>
          </p:grpSpPr>
          <p:sp>
            <p:nvSpPr>
              <p:cNvPr id="64641" name="Freeform 129">
                <a:extLst>
                  <a:ext uri="{FF2B5EF4-FFF2-40B4-BE49-F238E27FC236}">
                    <a16:creationId xmlns:a16="http://schemas.microsoft.com/office/drawing/2014/main" id="{832902F2-7728-4385-B5C7-B1C4DCB11F7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76" y="2965"/>
                <a:ext cx="1553" cy="663"/>
              </a:xfrm>
              <a:custGeom>
                <a:avLst/>
                <a:gdLst>
                  <a:gd name="T0" fmla="*/ 639 w 1553"/>
                  <a:gd name="T1" fmla="*/ 663 h 663"/>
                  <a:gd name="T2" fmla="*/ 0 w 1553"/>
                  <a:gd name="T3" fmla="*/ 481 h 663"/>
                  <a:gd name="T4" fmla="*/ 0 w 1553"/>
                  <a:gd name="T5" fmla="*/ 0 h 663"/>
                  <a:gd name="T6" fmla="*/ 639 w 1553"/>
                  <a:gd name="T7" fmla="*/ 131 h 663"/>
                  <a:gd name="T8" fmla="*/ 1553 w 1553"/>
                  <a:gd name="T9" fmla="*/ 72 h 663"/>
                  <a:gd name="T10" fmla="*/ 1553 w 1553"/>
                  <a:gd name="T11" fmla="*/ 604 h 663"/>
                  <a:gd name="T12" fmla="*/ 639 w 1553"/>
                  <a:gd name="T13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3" h="663">
                    <a:moveTo>
                      <a:pt x="639" y="663"/>
                    </a:moveTo>
                    <a:lnTo>
                      <a:pt x="0" y="481"/>
                    </a:lnTo>
                    <a:lnTo>
                      <a:pt x="0" y="0"/>
                    </a:lnTo>
                    <a:lnTo>
                      <a:pt x="639" y="131"/>
                    </a:lnTo>
                    <a:lnTo>
                      <a:pt x="1553" y="72"/>
                    </a:lnTo>
                    <a:lnTo>
                      <a:pt x="1553" y="604"/>
                    </a:lnTo>
                    <a:lnTo>
                      <a:pt x="639" y="66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2" name="Freeform 130">
                <a:extLst>
                  <a:ext uri="{FF2B5EF4-FFF2-40B4-BE49-F238E27FC236}">
                    <a16:creationId xmlns:a16="http://schemas.microsoft.com/office/drawing/2014/main" id="{5CCF3AA6-7AF9-4A38-A172-0338B24733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69" y="3029"/>
                <a:ext cx="299" cy="547"/>
              </a:xfrm>
              <a:custGeom>
                <a:avLst/>
                <a:gdLst>
                  <a:gd name="T0" fmla="*/ 125 w 299"/>
                  <a:gd name="T1" fmla="*/ 0 h 547"/>
                  <a:gd name="T2" fmla="*/ 114 w 299"/>
                  <a:gd name="T3" fmla="*/ 1 h 547"/>
                  <a:gd name="T4" fmla="*/ 99 w 299"/>
                  <a:gd name="T5" fmla="*/ 2 h 547"/>
                  <a:gd name="T6" fmla="*/ 81 w 299"/>
                  <a:gd name="T7" fmla="*/ 3 h 547"/>
                  <a:gd name="T8" fmla="*/ 62 w 299"/>
                  <a:gd name="T9" fmla="*/ 5 h 547"/>
                  <a:gd name="T10" fmla="*/ 44 w 299"/>
                  <a:gd name="T11" fmla="*/ 6 h 547"/>
                  <a:gd name="T12" fmla="*/ 26 w 299"/>
                  <a:gd name="T13" fmla="*/ 7 h 547"/>
                  <a:gd name="T14" fmla="*/ 10 w 299"/>
                  <a:gd name="T15" fmla="*/ 8 h 547"/>
                  <a:gd name="T16" fmla="*/ 0 w 299"/>
                  <a:gd name="T17" fmla="*/ 9 h 547"/>
                  <a:gd name="T18" fmla="*/ 31 w 299"/>
                  <a:gd name="T19" fmla="*/ 12 h 547"/>
                  <a:gd name="T20" fmla="*/ 61 w 299"/>
                  <a:gd name="T21" fmla="*/ 25 h 547"/>
                  <a:gd name="T22" fmla="*/ 90 w 299"/>
                  <a:gd name="T23" fmla="*/ 48 h 547"/>
                  <a:gd name="T24" fmla="*/ 115 w 299"/>
                  <a:gd name="T25" fmla="*/ 79 h 547"/>
                  <a:gd name="T26" fmla="*/ 137 w 299"/>
                  <a:gd name="T27" fmla="*/ 118 h 547"/>
                  <a:gd name="T28" fmla="*/ 155 w 299"/>
                  <a:gd name="T29" fmla="*/ 162 h 547"/>
                  <a:gd name="T30" fmla="*/ 167 w 299"/>
                  <a:gd name="T31" fmla="*/ 213 h 547"/>
                  <a:gd name="T32" fmla="*/ 174 w 299"/>
                  <a:gd name="T33" fmla="*/ 267 h 547"/>
                  <a:gd name="T34" fmla="*/ 174 w 299"/>
                  <a:gd name="T35" fmla="*/ 321 h 547"/>
                  <a:gd name="T36" fmla="*/ 169 w 299"/>
                  <a:gd name="T37" fmla="*/ 373 h 547"/>
                  <a:gd name="T38" fmla="*/ 157 w 299"/>
                  <a:gd name="T39" fmla="*/ 420 h 547"/>
                  <a:gd name="T40" fmla="*/ 142 w 299"/>
                  <a:gd name="T41" fmla="*/ 461 h 547"/>
                  <a:gd name="T42" fmla="*/ 121 w 299"/>
                  <a:gd name="T43" fmla="*/ 495 h 547"/>
                  <a:gd name="T44" fmla="*/ 97 w 299"/>
                  <a:gd name="T45" fmla="*/ 522 h 547"/>
                  <a:gd name="T46" fmla="*/ 69 w 299"/>
                  <a:gd name="T47" fmla="*/ 540 h 547"/>
                  <a:gd name="T48" fmla="*/ 38 w 299"/>
                  <a:gd name="T49" fmla="*/ 547 h 547"/>
                  <a:gd name="T50" fmla="*/ 49 w 299"/>
                  <a:gd name="T51" fmla="*/ 546 h 547"/>
                  <a:gd name="T52" fmla="*/ 63 w 299"/>
                  <a:gd name="T53" fmla="*/ 545 h 547"/>
                  <a:gd name="T54" fmla="*/ 81 w 299"/>
                  <a:gd name="T55" fmla="*/ 544 h 547"/>
                  <a:gd name="T56" fmla="*/ 101 w 299"/>
                  <a:gd name="T57" fmla="*/ 542 h 547"/>
                  <a:gd name="T58" fmla="*/ 119 w 299"/>
                  <a:gd name="T59" fmla="*/ 541 h 547"/>
                  <a:gd name="T60" fmla="*/ 137 w 299"/>
                  <a:gd name="T61" fmla="*/ 540 h 547"/>
                  <a:gd name="T62" fmla="*/ 151 w 299"/>
                  <a:gd name="T63" fmla="*/ 539 h 547"/>
                  <a:gd name="T64" fmla="*/ 162 w 299"/>
                  <a:gd name="T65" fmla="*/ 538 h 547"/>
                  <a:gd name="T66" fmla="*/ 193 w 299"/>
                  <a:gd name="T67" fmla="*/ 530 h 547"/>
                  <a:gd name="T68" fmla="*/ 221 w 299"/>
                  <a:gd name="T69" fmla="*/ 512 h 547"/>
                  <a:gd name="T70" fmla="*/ 245 w 299"/>
                  <a:gd name="T71" fmla="*/ 487 h 547"/>
                  <a:gd name="T72" fmla="*/ 267 w 299"/>
                  <a:gd name="T73" fmla="*/ 452 h 547"/>
                  <a:gd name="T74" fmla="*/ 282 w 299"/>
                  <a:gd name="T75" fmla="*/ 411 h 547"/>
                  <a:gd name="T76" fmla="*/ 294 w 299"/>
                  <a:gd name="T77" fmla="*/ 364 h 547"/>
                  <a:gd name="T78" fmla="*/ 299 w 299"/>
                  <a:gd name="T79" fmla="*/ 313 h 547"/>
                  <a:gd name="T80" fmla="*/ 299 w 299"/>
                  <a:gd name="T81" fmla="*/ 258 h 547"/>
                  <a:gd name="T82" fmla="*/ 292 w 299"/>
                  <a:gd name="T83" fmla="*/ 204 h 547"/>
                  <a:gd name="T84" fmla="*/ 280 w 299"/>
                  <a:gd name="T85" fmla="*/ 154 h 547"/>
                  <a:gd name="T86" fmla="*/ 262 w 299"/>
                  <a:gd name="T87" fmla="*/ 109 h 547"/>
                  <a:gd name="T88" fmla="*/ 240 w 299"/>
                  <a:gd name="T89" fmla="*/ 71 h 547"/>
                  <a:gd name="T90" fmla="*/ 215 w 299"/>
                  <a:gd name="T91" fmla="*/ 39 h 547"/>
                  <a:gd name="T92" fmla="*/ 186 w 299"/>
                  <a:gd name="T93" fmla="*/ 17 h 547"/>
                  <a:gd name="T94" fmla="*/ 156 w 299"/>
                  <a:gd name="T95" fmla="*/ 3 h 547"/>
                  <a:gd name="T96" fmla="*/ 125 w 299"/>
                  <a:gd name="T97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9" h="547">
                    <a:moveTo>
                      <a:pt x="125" y="0"/>
                    </a:moveTo>
                    <a:lnTo>
                      <a:pt x="114" y="1"/>
                    </a:lnTo>
                    <a:lnTo>
                      <a:pt x="99" y="2"/>
                    </a:lnTo>
                    <a:lnTo>
                      <a:pt x="81" y="3"/>
                    </a:lnTo>
                    <a:lnTo>
                      <a:pt x="62" y="5"/>
                    </a:lnTo>
                    <a:lnTo>
                      <a:pt x="44" y="6"/>
                    </a:lnTo>
                    <a:lnTo>
                      <a:pt x="26" y="7"/>
                    </a:lnTo>
                    <a:lnTo>
                      <a:pt x="10" y="8"/>
                    </a:lnTo>
                    <a:lnTo>
                      <a:pt x="0" y="9"/>
                    </a:lnTo>
                    <a:lnTo>
                      <a:pt x="31" y="12"/>
                    </a:lnTo>
                    <a:lnTo>
                      <a:pt x="61" y="25"/>
                    </a:lnTo>
                    <a:lnTo>
                      <a:pt x="90" y="48"/>
                    </a:lnTo>
                    <a:lnTo>
                      <a:pt x="115" y="79"/>
                    </a:lnTo>
                    <a:lnTo>
                      <a:pt x="137" y="118"/>
                    </a:lnTo>
                    <a:lnTo>
                      <a:pt x="155" y="162"/>
                    </a:lnTo>
                    <a:lnTo>
                      <a:pt x="167" y="213"/>
                    </a:lnTo>
                    <a:lnTo>
                      <a:pt x="174" y="267"/>
                    </a:lnTo>
                    <a:lnTo>
                      <a:pt x="174" y="321"/>
                    </a:lnTo>
                    <a:lnTo>
                      <a:pt x="169" y="373"/>
                    </a:lnTo>
                    <a:lnTo>
                      <a:pt x="157" y="420"/>
                    </a:lnTo>
                    <a:lnTo>
                      <a:pt x="142" y="461"/>
                    </a:lnTo>
                    <a:lnTo>
                      <a:pt x="121" y="495"/>
                    </a:lnTo>
                    <a:lnTo>
                      <a:pt x="97" y="522"/>
                    </a:lnTo>
                    <a:lnTo>
                      <a:pt x="69" y="540"/>
                    </a:lnTo>
                    <a:lnTo>
                      <a:pt x="38" y="547"/>
                    </a:lnTo>
                    <a:lnTo>
                      <a:pt x="49" y="546"/>
                    </a:lnTo>
                    <a:lnTo>
                      <a:pt x="63" y="545"/>
                    </a:lnTo>
                    <a:lnTo>
                      <a:pt x="81" y="544"/>
                    </a:lnTo>
                    <a:lnTo>
                      <a:pt x="101" y="542"/>
                    </a:lnTo>
                    <a:lnTo>
                      <a:pt x="119" y="541"/>
                    </a:lnTo>
                    <a:lnTo>
                      <a:pt x="137" y="540"/>
                    </a:lnTo>
                    <a:lnTo>
                      <a:pt x="151" y="539"/>
                    </a:lnTo>
                    <a:lnTo>
                      <a:pt x="162" y="538"/>
                    </a:lnTo>
                    <a:lnTo>
                      <a:pt x="193" y="530"/>
                    </a:lnTo>
                    <a:lnTo>
                      <a:pt x="221" y="512"/>
                    </a:lnTo>
                    <a:lnTo>
                      <a:pt x="245" y="487"/>
                    </a:lnTo>
                    <a:lnTo>
                      <a:pt x="267" y="452"/>
                    </a:lnTo>
                    <a:lnTo>
                      <a:pt x="282" y="411"/>
                    </a:lnTo>
                    <a:lnTo>
                      <a:pt x="294" y="364"/>
                    </a:lnTo>
                    <a:lnTo>
                      <a:pt x="299" y="313"/>
                    </a:lnTo>
                    <a:lnTo>
                      <a:pt x="299" y="258"/>
                    </a:lnTo>
                    <a:lnTo>
                      <a:pt x="292" y="204"/>
                    </a:lnTo>
                    <a:lnTo>
                      <a:pt x="280" y="154"/>
                    </a:lnTo>
                    <a:lnTo>
                      <a:pt x="262" y="109"/>
                    </a:lnTo>
                    <a:lnTo>
                      <a:pt x="240" y="71"/>
                    </a:lnTo>
                    <a:lnTo>
                      <a:pt x="215" y="39"/>
                    </a:lnTo>
                    <a:lnTo>
                      <a:pt x="186" y="17"/>
                    </a:lnTo>
                    <a:lnTo>
                      <a:pt x="156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3" name="Freeform 131">
                <a:extLst>
                  <a:ext uri="{FF2B5EF4-FFF2-40B4-BE49-F238E27FC236}">
                    <a16:creationId xmlns:a16="http://schemas.microsoft.com/office/drawing/2014/main" id="{2B2B8C3C-88DA-4934-A7FD-B19021462F6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4" y="3038"/>
                <a:ext cx="309" cy="538"/>
              </a:xfrm>
              <a:custGeom>
                <a:avLst/>
                <a:gdLst>
                  <a:gd name="T0" fmla="*/ 309 w 309"/>
                  <a:gd name="T1" fmla="*/ 258 h 538"/>
                  <a:gd name="T2" fmla="*/ 302 w 309"/>
                  <a:gd name="T3" fmla="*/ 204 h 538"/>
                  <a:gd name="T4" fmla="*/ 290 w 309"/>
                  <a:gd name="T5" fmla="*/ 153 h 538"/>
                  <a:gd name="T6" fmla="*/ 272 w 309"/>
                  <a:gd name="T7" fmla="*/ 109 h 538"/>
                  <a:gd name="T8" fmla="*/ 250 w 309"/>
                  <a:gd name="T9" fmla="*/ 70 h 538"/>
                  <a:gd name="T10" fmla="*/ 225 w 309"/>
                  <a:gd name="T11" fmla="*/ 39 h 538"/>
                  <a:gd name="T12" fmla="*/ 196 w 309"/>
                  <a:gd name="T13" fmla="*/ 16 h 538"/>
                  <a:gd name="T14" fmla="*/ 166 w 309"/>
                  <a:gd name="T15" fmla="*/ 3 h 538"/>
                  <a:gd name="T16" fmla="*/ 135 w 309"/>
                  <a:gd name="T17" fmla="*/ 0 h 538"/>
                  <a:gd name="T18" fmla="*/ 104 w 309"/>
                  <a:gd name="T19" fmla="*/ 8 h 538"/>
                  <a:gd name="T20" fmla="*/ 77 w 309"/>
                  <a:gd name="T21" fmla="*/ 26 h 538"/>
                  <a:gd name="T22" fmla="*/ 53 w 309"/>
                  <a:gd name="T23" fmla="*/ 52 h 538"/>
                  <a:gd name="T24" fmla="*/ 32 w 309"/>
                  <a:gd name="T25" fmla="*/ 87 h 538"/>
                  <a:gd name="T26" fmla="*/ 15 w 309"/>
                  <a:gd name="T27" fmla="*/ 128 h 538"/>
                  <a:gd name="T28" fmla="*/ 5 w 309"/>
                  <a:gd name="T29" fmla="*/ 175 h 538"/>
                  <a:gd name="T30" fmla="*/ 0 w 309"/>
                  <a:gd name="T31" fmla="*/ 225 h 538"/>
                  <a:gd name="T32" fmla="*/ 0 w 309"/>
                  <a:gd name="T33" fmla="*/ 279 h 538"/>
                  <a:gd name="T34" fmla="*/ 7 w 309"/>
                  <a:gd name="T35" fmla="*/ 334 h 538"/>
                  <a:gd name="T36" fmla="*/ 19 w 309"/>
                  <a:gd name="T37" fmla="*/ 383 h 538"/>
                  <a:gd name="T38" fmla="*/ 37 w 309"/>
                  <a:gd name="T39" fmla="*/ 427 h 538"/>
                  <a:gd name="T40" fmla="*/ 59 w 309"/>
                  <a:gd name="T41" fmla="*/ 466 h 538"/>
                  <a:gd name="T42" fmla="*/ 83 w 309"/>
                  <a:gd name="T43" fmla="*/ 497 h 538"/>
                  <a:gd name="T44" fmla="*/ 110 w 309"/>
                  <a:gd name="T45" fmla="*/ 520 h 538"/>
                  <a:gd name="T46" fmla="*/ 141 w 309"/>
                  <a:gd name="T47" fmla="*/ 535 h 538"/>
                  <a:gd name="T48" fmla="*/ 172 w 309"/>
                  <a:gd name="T49" fmla="*/ 538 h 538"/>
                  <a:gd name="T50" fmla="*/ 203 w 309"/>
                  <a:gd name="T51" fmla="*/ 531 h 538"/>
                  <a:gd name="T52" fmla="*/ 231 w 309"/>
                  <a:gd name="T53" fmla="*/ 513 h 538"/>
                  <a:gd name="T54" fmla="*/ 255 w 309"/>
                  <a:gd name="T55" fmla="*/ 486 h 538"/>
                  <a:gd name="T56" fmla="*/ 277 w 309"/>
                  <a:gd name="T57" fmla="*/ 452 h 538"/>
                  <a:gd name="T58" fmla="*/ 292 w 309"/>
                  <a:gd name="T59" fmla="*/ 411 h 538"/>
                  <a:gd name="T60" fmla="*/ 304 w 309"/>
                  <a:gd name="T61" fmla="*/ 364 h 538"/>
                  <a:gd name="T62" fmla="*/ 309 w 309"/>
                  <a:gd name="T63" fmla="*/ 312 h 538"/>
                  <a:gd name="T64" fmla="*/ 309 w 309"/>
                  <a:gd name="T65" fmla="*/ 25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538">
                    <a:moveTo>
                      <a:pt x="309" y="258"/>
                    </a:moveTo>
                    <a:lnTo>
                      <a:pt x="302" y="204"/>
                    </a:lnTo>
                    <a:lnTo>
                      <a:pt x="290" y="153"/>
                    </a:lnTo>
                    <a:lnTo>
                      <a:pt x="272" y="109"/>
                    </a:lnTo>
                    <a:lnTo>
                      <a:pt x="250" y="70"/>
                    </a:lnTo>
                    <a:lnTo>
                      <a:pt x="225" y="39"/>
                    </a:lnTo>
                    <a:lnTo>
                      <a:pt x="196" y="16"/>
                    </a:lnTo>
                    <a:lnTo>
                      <a:pt x="166" y="3"/>
                    </a:lnTo>
                    <a:lnTo>
                      <a:pt x="135" y="0"/>
                    </a:lnTo>
                    <a:lnTo>
                      <a:pt x="104" y="8"/>
                    </a:lnTo>
                    <a:lnTo>
                      <a:pt x="77" y="26"/>
                    </a:lnTo>
                    <a:lnTo>
                      <a:pt x="53" y="52"/>
                    </a:lnTo>
                    <a:lnTo>
                      <a:pt x="32" y="87"/>
                    </a:lnTo>
                    <a:lnTo>
                      <a:pt x="15" y="128"/>
                    </a:lnTo>
                    <a:lnTo>
                      <a:pt x="5" y="175"/>
                    </a:lnTo>
                    <a:lnTo>
                      <a:pt x="0" y="225"/>
                    </a:lnTo>
                    <a:lnTo>
                      <a:pt x="0" y="279"/>
                    </a:lnTo>
                    <a:lnTo>
                      <a:pt x="7" y="334"/>
                    </a:lnTo>
                    <a:lnTo>
                      <a:pt x="19" y="383"/>
                    </a:lnTo>
                    <a:lnTo>
                      <a:pt x="37" y="427"/>
                    </a:lnTo>
                    <a:lnTo>
                      <a:pt x="59" y="466"/>
                    </a:lnTo>
                    <a:lnTo>
                      <a:pt x="83" y="497"/>
                    </a:lnTo>
                    <a:lnTo>
                      <a:pt x="110" y="520"/>
                    </a:lnTo>
                    <a:lnTo>
                      <a:pt x="141" y="535"/>
                    </a:lnTo>
                    <a:lnTo>
                      <a:pt x="172" y="538"/>
                    </a:lnTo>
                    <a:lnTo>
                      <a:pt x="203" y="531"/>
                    </a:lnTo>
                    <a:lnTo>
                      <a:pt x="231" y="513"/>
                    </a:lnTo>
                    <a:lnTo>
                      <a:pt x="255" y="486"/>
                    </a:lnTo>
                    <a:lnTo>
                      <a:pt x="277" y="452"/>
                    </a:lnTo>
                    <a:lnTo>
                      <a:pt x="292" y="411"/>
                    </a:lnTo>
                    <a:lnTo>
                      <a:pt x="304" y="364"/>
                    </a:lnTo>
                    <a:lnTo>
                      <a:pt x="309" y="312"/>
                    </a:lnTo>
                    <a:lnTo>
                      <a:pt x="309" y="2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4" name="Freeform 132">
                <a:extLst>
                  <a:ext uri="{FF2B5EF4-FFF2-40B4-BE49-F238E27FC236}">
                    <a16:creationId xmlns:a16="http://schemas.microsoft.com/office/drawing/2014/main" id="{F5EB7857-2BE7-4C4B-8E3A-3EB90FAD191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118"/>
                <a:ext cx="217" cy="379"/>
              </a:xfrm>
              <a:custGeom>
                <a:avLst/>
                <a:gdLst>
                  <a:gd name="T0" fmla="*/ 217 w 217"/>
                  <a:gd name="T1" fmla="*/ 181 h 379"/>
                  <a:gd name="T2" fmla="*/ 212 w 217"/>
                  <a:gd name="T3" fmla="*/ 143 h 379"/>
                  <a:gd name="T4" fmla="*/ 204 w 217"/>
                  <a:gd name="T5" fmla="*/ 108 h 379"/>
                  <a:gd name="T6" fmla="*/ 192 w 217"/>
                  <a:gd name="T7" fmla="*/ 77 h 379"/>
                  <a:gd name="T8" fmla="*/ 176 w 217"/>
                  <a:gd name="T9" fmla="*/ 49 h 379"/>
                  <a:gd name="T10" fmla="*/ 158 w 217"/>
                  <a:gd name="T11" fmla="*/ 27 h 379"/>
                  <a:gd name="T12" fmla="*/ 139 w 217"/>
                  <a:gd name="T13" fmla="*/ 12 h 379"/>
                  <a:gd name="T14" fmla="*/ 117 w 217"/>
                  <a:gd name="T15" fmla="*/ 2 h 379"/>
                  <a:gd name="T16" fmla="*/ 96 w 217"/>
                  <a:gd name="T17" fmla="*/ 0 h 379"/>
                  <a:gd name="T18" fmla="*/ 74 w 217"/>
                  <a:gd name="T19" fmla="*/ 5 h 379"/>
                  <a:gd name="T20" fmla="*/ 55 w 217"/>
                  <a:gd name="T21" fmla="*/ 18 h 379"/>
                  <a:gd name="T22" fmla="*/ 37 w 217"/>
                  <a:gd name="T23" fmla="*/ 36 h 379"/>
                  <a:gd name="T24" fmla="*/ 23 w 217"/>
                  <a:gd name="T25" fmla="*/ 60 h 379"/>
                  <a:gd name="T26" fmla="*/ 11 w 217"/>
                  <a:gd name="T27" fmla="*/ 89 h 379"/>
                  <a:gd name="T28" fmla="*/ 4 w 217"/>
                  <a:gd name="T29" fmla="*/ 123 h 379"/>
                  <a:gd name="T30" fmla="*/ 0 w 217"/>
                  <a:gd name="T31" fmla="*/ 157 h 379"/>
                  <a:gd name="T32" fmla="*/ 0 w 217"/>
                  <a:gd name="T33" fmla="*/ 196 h 379"/>
                  <a:gd name="T34" fmla="*/ 5 w 217"/>
                  <a:gd name="T35" fmla="*/ 234 h 379"/>
                  <a:gd name="T36" fmla="*/ 14 w 217"/>
                  <a:gd name="T37" fmla="*/ 269 h 379"/>
                  <a:gd name="T38" fmla="*/ 26 w 217"/>
                  <a:gd name="T39" fmla="*/ 301 h 379"/>
                  <a:gd name="T40" fmla="*/ 41 w 217"/>
                  <a:gd name="T41" fmla="*/ 328 h 379"/>
                  <a:gd name="T42" fmla="*/ 59 w 217"/>
                  <a:gd name="T43" fmla="*/ 350 h 379"/>
                  <a:gd name="T44" fmla="*/ 79 w 217"/>
                  <a:gd name="T45" fmla="*/ 367 h 379"/>
                  <a:gd name="T46" fmla="*/ 100 w 217"/>
                  <a:gd name="T47" fmla="*/ 376 h 379"/>
                  <a:gd name="T48" fmla="*/ 122 w 217"/>
                  <a:gd name="T49" fmla="*/ 379 h 379"/>
                  <a:gd name="T50" fmla="*/ 144 w 217"/>
                  <a:gd name="T51" fmla="*/ 373 h 379"/>
                  <a:gd name="T52" fmla="*/ 163 w 217"/>
                  <a:gd name="T53" fmla="*/ 361 h 379"/>
                  <a:gd name="T54" fmla="*/ 181 w 217"/>
                  <a:gd name="T55" fmla="*/ 341 h 379"/>
                  <a:gd name="T56" fmla="*/ 195 w 217"/>
                  <a:gd name="T57" fmla="*/ 317 h 379"/>
                  <a:gd name="T58" fmla="*/ 206 w 217"/>
                  <a:gd name="T59" fmla="*/ 289 h 379"/>
                  <a:gd name="T60" fmla="*/ 213 w 217"/>
                  <a:gd name="T61" fmla="*/ 256 h 379"/>
                  <a:gd name="T62" fmla="*/ 217 w 217"/>
                  <a:gd name="T63" fmla="*/ 220 h 379"/>
                  <a:gd name="T64" fmla="*/ 217 w 217"/>
                  <a:gd name="T65" fmla="*/ 181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7" h="379">
                    <a:moveTo>
                      <a:pt x="217" y="181"/>
                    </a:moveTo>
                    <a:lnTo>
                      <a:pt x="212" y="143"/>
                    </a:lnTo>
                    <a:lnTo>
                      <a:pt x="204" y="108"/>
                    </a:lnTo>
                    <a:lnTo>
                      <a:pt x="192" y="77"/>
                    </a:lnTo>
                    <a:lnTo>
                      <a:pt x="176" y="49"/>
                    </a:lnTo>
                    <a:lnTo>
                      <a:pt x="158" y="27"/>
                    </a:lnTo>
                    <a:lnTo>
                      <a:pt x="139" y="12"/>
                    </a:lnTo>
                    <a:lnTo>
                      <a:pt x="117" y="2"/>
                    </a:lnTo>
                    <a:lnTo>
                      <a:pt x="96" y="0"/>
                    </a:lnTo>
                    <a:lnTo>
                      <a:pt x="74" y="5"/>
                    </a:lnTo>
                    <a:lnTo>
                      <a:pt x="55" y="18"/>
                    </a:lnTo>
                    <a:lnTo>
                      <a:pt x="37" y="36"/>
                    </a:lnTo>
                    <a:lnTo>
                      <a:pt x="23" y="60"/>
                    </a:lnTo>
                    <a:lnTo>
                      <a:pt x="11" y="89"/>
                    </a:lnTo>
                    <a:lnTo>
                      <a:pt x="4" y="123"/>
                    </a:lnTo>
                    <a:lnTo>
                      <a:pt x="0" y="157"/>
                    </a:lnTo>
                    <a:lnTo>
                      <a:pt x="0" y="196"/>
                    </a:lnTo>
                    <a:lnTo>
                      <a:pt x="5" y="234"/>
                    </a:lnTo>
                    <a:lnTo>
                      <a:pt x="14" y="269"/>
                    </a:lnTo>
                    <a:lnTo>
                      <a:pt x="26" y="301"/>
                    </a:lnTo>
                    <a:lnTo>
                      <a:pt x="41" y="328"/>
                    </a:lnTo>
                    <a:lnTo>
                      <a:pt x="59" y="350"/>
                    </a:lnTo>
                    <a:lnTo>
                      <a:pt x="79" y="367"/>
                    </a:lnTo>
                    <a:lnTo>
                      <a:pt x="100" y="376"/>
                    </a:lnTo>
                    <a:lnTo>
                      <a:pt x="122" y="379"/>
                    </a:lnTo>
                    <a:lnTo>
                      <a:pt x="144" y="373"/>
                    </a:lnTo>
                    <a:lnTo>
                      <a:pt x="163" y="361"/>
                    </a:lnTo>
                    <a:lnTo>
                      <a:pt x="181" y="341"/>
                    </a:lnTo>
                    <a:lnTo>
                      <a:pt x="195" y="317"/>
                    </a:lnTo>
                    <a:lnTo>
                      <a:pt x="206" y="289"/>
                    </a:lnTo>
                    <a:lnTo>
                      <a:pt x="213" y="256"/>
                    </a:lnTo>
                    <a:lnTo>
                      <a:pt x="217" y="220"/>
                    </a:lnTo>
                    <a:lnTo>
                      <a:pt x="217" y="18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5" name="Freeform 133">
                <a:extLst>
                  <a:ext uri="{FF2B5EF4-FFF2-40B4-BE49-F238E27FC236}">
                    <a16:creationId xmlns:a16="http://schemas.microsoft.com/office/drawing/2014/main" id="{499CAA9D-CF6E-4CBD-80D6-3DE02E84B29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00" y="3154"/>
                <a:ext cx="176" cy="305"/>
              </a:xfrm>
              <a:custGeom>
                <a:avLst/>
                <a:gdLst>
                  <a:gd name="T0" fmla="*/ 176 w 176"/>
                  <a:gd name="T1" fmla="*/ 147 h 305"/>
                  <a:gd name="T2" fmla="*/ 172 w 176"/>
                  <a:gd name="T3" fmla="*/ 117 h 305"/>
                  <a:gd name="T4" fmla="*/ 165 w 176"/>
                  <a:gd name="T5" fmla="*/ 88 h 305"/>
                  <a:gd name="T6" fmla="*/ 154 w 176"/>
                  <a:gd name="T7" fmla="*/ 62 h 305"/>
                  <a:gd name="T8" fmla="*/ 142 w 176"/>
                  <a:gd name="T9" fmla="*/ 41 h 305"/>
                  <a:gd name="T10" fmla="*/ 128 w 176"/>
                  <a:gd name="T11" fmla="*/ 23 h 305"/>
                  <a:gd name="T12" fmla="*/ 112 w 176"/>
                  <a:gd name="T13" fmla="*/ 10 h 305"/>
                  <a:gd name="T14" fmla="*/ 95 w 176"/>
                  <a:gd name="T15" fmla="*/ 2 h 305"/>
                  <a:gd name="T16" fmla="*/ 77 w 176"/>
                  <a:gd name="T17" fmla="*/ 0 h 305"/>
                  <a:gd name="T18" fmla="*/ 60 w 176"/>
                  <a:gd name="T19" fmla="*/ 5 h 305"/>
                  <a:gd name="T20" fmla="*/ 43 w 176"/>
                  <a:gd name="T21" fmla="*/ 14 h 305"/>
                  <a:gd name="T22" fmla="*/ 30 w 176"/>
                  <a:gd name="T23" fmla="*/ 30 h 305"/>
                  <a:gd name="T24" fmla="*/ 18 w 176"/>
                  <a:gd name="T25" fmla="*/ 49 h 305"/>
                  <a:gd name="T26" fmla="*/ 10 w 176"/>
                  <a:gd name="T27" fmla="*/ 72 h 305"/>
                  <a:gd name="T28" fmla="*/ 2 w 176"/>
                  <a:gd name="T29" fmla="*/ 99 h 305"/>
                  <a:gd name="T30" fmla="*/ 0 w 176"/>
                  <a:gd name="T31" fmla="*/ 127 h 305"/>
                  <a:gd name="T32" fmla="*/ 0 w 176"/>
                  <a:gd name="T33" fmla="*/ 159 h 305"/>
                  <a:gd name="T34" fmla="*/ 4 w 176"/>
                  <a:gd name="T35" fmla="*/ 189 h 305"/>
                  <a:gd name="T36" fmla="*/ 11 w 176"/>
                  <a:gd name="T37" fmla="*/ 218 h 305"/>
                  <a:gd name="T38" fmla="*/ 22 w 176"/>
                  <a:gd name="T39" fmla="*/ 243 h 305"/>
                  <a:gd name="T40" fmla="*/ 34 w 176"/>
                  <a:gd name="T41" fmla="*/ 265 h 305"/>
                  <a:gd name="T42" fmla="*/ 48 w 176"/>
                  <a:gd name="T43" fmla="*/ 283 h 305"/>
                  <a:gd name="T44" fmla="*/ 64 w 176"/>
                  <a:gd name="T45" fmla="*/ 296 h 305"/>
                  <a:gd name="T46" fmla="*/ 81 w 176"/>
                  <a:gd name="T47" fmla="*/ 303 h 305"/>
                  <a:gd name="T48" fmla="*/ 99 w 176"/>
                  <a:gd name="T49" fmla="*/ 305 h 305"/>
                  <a:gd name="T50" fmla="*/ 115 w 176"/>
                  <a:gd name="T51" fmla="*/ 301 h 305"/>
                  <a:gd name="T52" fmla="*/ 132 w 176"/>
                  <a:gd name="T53" fmla="*/ 291 h 305"/>
                  <a:gd name="T54" fmla="*/ 146 w 176"/>
                  <a:gd name="T55" fmla="*/ 275 h 305"/>
                  <a:gd name="T56" fmla="*/ 158 w 176"/>
                  <a:gd name="T57" fmla="*/ 256 h 305"/>
                  <a:gd name="T58" fmla="*/ 166 w 176"/>
                  <a:gd name="T59" fmla="*/ 233 h 305"/>
                  <a:gd name="T60" fmla="*/ 173 w 176"/>
                  <a:gd name="T61" fmla="*/ 207 h 305"/>
                  <a:gd name="T62" fmla="*/ 176 w 176"/>
                  <a:gd name="T63" fmla="*/ 178 h 305"/>
                  <a:gd name="T64" fmla="*/ 176 w 176"/>
                  <a:gd name="T65" fmla="*/ 14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76" h="305">
                    <a:moveTo>
                      <a:pt x="176" y="147"/>
                    </a:moveTo>
                    <a:lnTo>
                      <a:pt x="172" y="117"/>
                    </a:lnTo>
                    <a:lnTo>
                      <a:pt x="165" y="88"/>
                    </a:lnTo>
                    <a:lnTo>
                      <a:pt x="154" y="62"/>
                    </a:lnTo>
                    <a:lnTo>
                      <a:pt x="142" y="41"/>
                    </a:lnTo>
                    <a:lnTo>
                      <a:pt x="128" y="23"/>
                    </a:lnTo>
                    <a:lnTo>
                      <a:pt x="112" y="10"/>
                    </a:lnTo>
                    <a:lnTo>
                      <a:pt x="95" y="2"/>
                    </a:lnTo>
                    <a:lnTo>
                      <a:pt x="77" y="0"/>
                    </a:lnTo>
                    <a:lnTo>
                      <a:pt x="60" y="5"/>
                    </a:lnTo>
                    <a:lnTo>
                      <a:pt x="43" y="14"/>
                    </a:lnTo>
                    <a:lnTo>
                      <a:pt x="30" y="30"/>
                    </a:lnTo>
                    <a:lnTo>
                      <a:pt x="18" y="49"/>
                    </a:lnTo>
                    <a:lnTo>
                      <a:pt x="10" y="72"/>
                    </a:lnTo>
                    <a:lnTo>
                      <a:pt x="2" y="99"/>
                    </a:lnTo>
                    <a:lnTo>
                      <a:pt x="0" y="127"/>
                    </a:lnTo>
                    <a:lnTo>
                      <a:pt x="0" y="159"/>
                    </a:lnTo>
                    <a:lnTo>
                      <a:pt x="4" y="189"/>
                    </a:lnTo>
                    <a:lnTo>
                      <a:pt x="11" y="218"/>
                    </a:lnTo>
                    <a:lnTo>
                      <a:pt x="22" y="243"/>
                    </a:lnTo>
                    <a:lnTo>
                      <a:pt x="34" y="265"/>
                    </a:lnTo>
                    <a:lnTo>
                      <a:pt x="48" y="283"/>
                    </a:lnTo>
                    <a:lnTo>
                      <a:pt x="64" y="296"/>
                    </a:lnTo>
                    <a:lnTo>
                      <a:pt x="81" y="303"/>
                    </a:lnTo>
                    <a:lnTo>
                      <a:pt x="99" y="305"/>
                    </a:lnTo>
                    <a:lnTo>
                      <a:pt x="115" y="301"/>
                    </a:lnTo>
                    <a:lnTo>
                      <a:pt x="132" y="291"/>
                    </a:lnTo>
                    <a:lnTo>
                      <a:pt x="146" y="275"/>
                    </a:lnTo>
                    <a:lnTo>
                      <a:pt x="158" y="256"/>
                    </a:lnTo>
                    <a:lnTo>
                      <a:pt x="166" y="233"/>
                    </a:lnTo>
                    <a:lnTo>
                      <a:pt x="173" y="207"/>
                    </a:lnTo>
                    <a:lnTo>
                      <a:pt x="176" y="178"/>
                    </a:lnTo>
                    <a:lnTo>
                      <a:pt x="176" y="14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6" name="Freeform 134">
                <a:extLst>
                  <a:ext uri="{FF2B5EF4-FFF2-40B4-BE49-F238E27FC236}">
                    <a16:creationId xmlns:a16="http://schemas.microsoft.com/office/drawing/2014/main" id="{2622E662-4510-4A60-8C23-A589C1C7C57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3" y="3194"/>
                <a:ext cx="130" cy="226"/>
              </a:xfrm>
              <a:custGeom>
                <a:avLst/>
                <a:gdLst>
                  <a:gd name="T0" fmla="*/ 130 w 130"/>
                  <a:gd name="T1" fmla="*/ 108 h 226"/>
                  <a:gd name="T2" fmla="*/ 126 w 130"/>
                  <a:gd name="T3" fmla="*/ 85 h 226"/>
                  <a:gd name="T4" fmla="*/ 121 w 130"/>
                  <a:gd name="T5" fmla="*/ 65 h 226"/>
                  <a:gd name="T6" fmla="*/ 114 w 130"/>
                  <a:gd name="T7" fmla="*/ 45 h 226"/>
                  <a:gd name="T8" fmla="*/ 105 w 130"/>
                  <a:gd name="T9" fmla="*/ 30 h 226"/>
                  <a:gd name="T10" fmla="*/ 94 w 130"/>
                  <a:gd name="T11" fmla="*/ 16 h 226"/>
                  <a:gd name="T12" fmla="*/ 83 w 130"/>
                  <a:gd name="T13" fmla="*/ 7 h 226"/>
                  <a:gd name="T14" fmla="*/ 70 w 130"/>
                  <a:gd name="T15" fmla="*/ 1 h 226"/>
                  <a:gd name="T16" fmla="*/ 56 w 130"/>
                  <a:gd name="T17" fmla="*/ 0 h 226"/>
                  <a:gd name="T18" fmla="*/ 43 w 130"/>
                  <a:gd name="T19" fmla="*/ 3 h 226"/>
                  <a:gd name="T20" fmla="*/ 31 w 130"/>
                  <a:gd name="T21" fmla="*/ 10 h 226"/>
                  <a:gd name="T22" fmla="*/ 21 w 130"/>
                  <a:gd name="T23" fmla="*/ 21 h 226"/>
                  <a:gd name="T24" fmla="*/ 13 w 130"/>
                  <a:gd name="T25" fmla="*/ 36 h 226"/>
                  <a:gd name="T26" fmla="*/ 6 w 130"/>
                  <a:gd name="T27" fmla="*/ 54 h 226"/>
                  <a:gd name="T28" fmla="*/ 1 w 130"/>
                  <a:gd name="T29" fmla="*/ 73 h 226"/>
                  <a:gd name="T30" fmla="*/ 0 w 130"/>
                  <a:gd name="T31" fmla="*/ 95 h 226"/>
                  <a:gd name="T32" fmla="*/ 0 w 130"/>
                  <a:gd name="T33" fmla="*/ 117 h 226"/>
                  <a:gd name="T34" fmla="*/ 3 w 130"/>
                  <a:gd name="T35" fmla="*/ 140 h 226"/>
                  <a:gd name="T36" fmla="*/ 8 w 130"/>
                  <a:gd name="T37" fmla="*/ 161 h 226"/>
                  <a:gd name="T38" fmla="*/ 15 w 130"/>
                  <a:gd name="T39" fmla="*/ 180 h 226"/>
                  <a:gd name="T40" fmla="*/ 25 w 130"/>
                  <a:gd name="T41" fmla="*/ 196 h 226"/>
                  <a:gd name="T42" fmla="*/ 35 w 130"/>
                  <a:gd name="T43" fmla="*/ 209 h 226"/>
                  <a:gd name="T44" fmla="*/ 47 w 130"/>
                  <a:gd name="T45" fmla="*/ 219 h 226"/>
                  <a:gd name="T46" fmla="*/ 59 w 130"/>
                  <a:gd name="T47" fmla="*/ 225 h 226"/>
                  <a:gd name="T48" fmla="*/ 72 w 130"/>
                  <a:gd name="T49" fmla="*/ 226 h 226"/>
                  <a:gd name="T50" fmla="*/ 85 w 130"/>
                  <a:gd name="T51" fmla="*/ 222 h 226"/>
                  <a:gd name="T52" fmla="*/ 97 w 130"/>
                  <a:gd name="T53" fmla="*/ 215 h 226"/>
                  <a:gd name="T54" fmla="*/ 107 w 130"/>
                  <a:gd name="T55" fmla="*/ 204 h 226"/>
                  <a:gd name="T56" fmla="*/ 115 w 130"/>
                  <a:gd name="T57" fmla="*/ 190 h 226"/>
                  <a:gd name="T58" fmla="*/ 123 w 130"/>
                  <a:gd name="T59" fmla="*/ 172 h 226"/>
                  <a:gd name="T60" fmla="*/ 127 w 130"/>
                  <a:gd name="T61" fmla="*/ 152 h 226"/>
                  <a:gd name="T62" fmla="*/ 130 w 130"/>
                  <a:gd name="T63" fmla="*/ 131 h 226"/>
                  <a:gd name="T64" fmla="*/ 130 w 130"/>
                  <a:gd name="T65" fmla="*/ 10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226">
                    <a:moveTo>
                      <a:pt x="130" y="108"/>
                    </a:moveTo>
                    <a:lnTo>
                      <a:pt x="126" y="85"/>
                    </a:lnTo>
                    <a:lnTo>
                      <a:pt x="121" y="65"/>
                    </a:lnTo>
                    <a:lnTo>
                      <a:pt x="114" y="45"/>
                    </a:lnTo>
                    <a:lnTo>
                      <a:pt x="105" y="30"/>
                    </a:lnTo>
                    <a:lnTo>
                      <a:pt x="94" y="16"/>
                    </a:lnTo>
                    <a:lnTo>
                      <a:pt x="83" y="7"/>
                    </a:lnTo>
                    <a:lnTo>
                      <a:pt x="70" y="1"/>
                    </a:lnTo>
                    <a:lnTo>
                      <a:pt x="56" y="0"/>
                    </a:lnTo>
                    <a:lnTo>
                      <a:pt x="43" y="3"/>
                    </a:lnTo>
                    <a:lnTo>
                      <a:pt x="31" y="10"/>
                    </a:lnTo>
                    <a:lnTo>
                      <a:pt x="21" y="21"/>
                    </a:lnTo>
                    <a:lnTo>
                      <a:pt x="13" y="36"/>
                    </a:lnTo>
                    <a:lnTo>
                      <a:pt x="6" y="54"/>
                    </a:lnTo>
                    <a:lnTo>
                      <a:pt x="1" y="73"/>
                    </a:lnTo>
                    <a:lnTo>
                      <a:pt x="0" y="95"/>
                    </a:lnTo>
                    <a:lnTo>
                      <a:pt x="0" y="117"/>
                    </a:lnTo>
                    <a:lnTo>
                      <a:pt x="3" y="140"/>
                    </a:lnTo>
                    <a:lnTo>
                      <a:pt x="8" y="161"/>
                    </a:lnTo>
                    <a:lnTo>
                      <a:pt x="15" y="180"/>
                    </a:lnTo>
                    <a:lnTo>
                      <a:pt x="25" y="196"/>
                    </a:lnTo>
                    <a:lnTo>
                      <a:pt x="35" y="209"/>
                    </a:lnTo>
                    <a:lnTo>
                      <a:pt x="47" y="219"/>
                    </a:lnTo>
                    <a:lnTo>
                      <a:pt x="59" y="225"/>
                    </a:lnTo>
                    <a:lnTo>
                      <a:pt x="72" y="226"/>
                    </a:lnTo>
                    <a:lnTo>
                      <a:pt x="85" y="222"/>
                    </a:lnTo>
                    <a:lnTo>
                      <a:pt x="97" y="215"/>
                    </a:lnTo>
                    <a:lnTo>
                      <a:pt x="107" y="204"/>
                    </a:lnTo>
                    <a:lnTo>
                      <a:pt x="115" y="190"/>
                    </a:lnTo>
                    <a:lnTo>
                      <a:pt x="123" y="172"/>
                    </a:lnTo>
                    <a:lnTo>
                      <a:pt x="127" y="152"/>
                    </a:lnTo>
                    <a:lnTo>
                      <a:pt x="130" y="131"/>
                    </a:lnTo>
                    <a:lnTo>
                      <a:pt x="130" y="1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7" name="Freeform 135">
                <a:extLst>
                  <a:ext uri="{FF2B5EF4-FFF2-40B4-BE49-F238E27FC236}">
                    <a16:creationId xmlns:a16="http://schemas.microsoft.com/office/drawing/2014/main" id="{7EA5B0A8-5D5E-48F6-943A-526F9EAEC8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72" y="3195"/>
                <a:ext cx="81" cy="222"/>
              </a:xfrm>
              <a:custGeom>
                <a:avLst/>
                <a:gdLst>
                  <a:gd name="T0" fmla="*/ 19 w 81"/>
                  <a:gd name="T1" fmla="*/ 0 h 222"/>
                  <a:gd name="T2" fmla="*/ 10 w 81"/>
                  <a:gd name="T3" fmla="*/ 24 h 222"/>
                  <a:gd name="T4" fmla="*/ 3 w 81"/>
                  <a:gd name="T5" fmla="*/ 50 h 222"/>
                  <a:gd name="T6" fmla="*/ 0 w 81"/>
                  <a:gd name="T7" fmla="*/ 80 h 222"/>
                  <a:gd name="T8" fmla="*/ 0 w 81"/>
                  <a:gd name="T9" fmla="*/ 113 h 222"/>
                  <a:gd name="T10" fmla="*/ 5 w 81"/>
                  <a:gd name="T11" fmla="*/ 144 h 222"/>
                  <a:gd name="T12" fmla="*/ 12 w 81"/>
                  <a:gd name="T13" fmla="*/ 174 h 222"/>
                  <a:gd name="T14" fmla="*/ 23 w 81"/>
                  <a:gd name="T15" fmla="*/ 201 h 222"/>
                  <a:gd name="T16" fmla="*/ 35 w 81"/>
                  <a:gd name="T17" fmla="*/ 222 h 222"/>
                  <a:gd name="T18" fmla="*/ 46 w 81"/>
                  <a:gd name="T19" fmla="*/ 216 h 222"/>
                  <a:gd name="T20" fmla="*/ 56 w 81"/>
                  <a:gd name="T21" fmla="*/ 207 h 222"/>
                  <a:gd name="T22" fmla="*/ 64 w 81"/>
                  <a:gd name="T23" fmla="*/ 195 h 222"/>
                  <a:gd name="T24" fmla="*/ 71 w 81"/>
                  <a:gd name="T25" fmla="*/ 180 h 222"/>
                  <a:gd name="T26" fmla="*/ 76 w 81"/>
                  <a:gd name="T27" fmla="*/ 165 h 222"/>
                  <a:gd name="T28" fmla="*/ 80 w 81"/>
                  <a:gd name="T29" fmla="*/ 147 h 222"/>
                  <a:gd name="T30" fmla="*/ 81 w 81"/>
                  <a:gd name="T31" fmla="*/ 127 h 222"/>
                  <a:gd name="T32" fmla="*/ 81 w 81"/>
                  <a:gd name="T33" fmla="*/ 107 h 222"/>
                  <a:gd name="T34" fmla="*/ 78 w 81"/>
                  <a:gd name="T35" fmla="*/ 86 h 222"/>
                  <a:gd name="T36" fmla="*/ 74 w 81"/>
                  <a:gd name="T37" fmla="*/ 68 h 222"/>
                  <a:gd name="T38" fmla="*/ 68 w 81"/>
                  <a:gd name="T39" fmla="*/ 50 h 222"/>
                  <a:gd name="T40" fmla="*/ 60 w 81"/>
                  <a:gd name="T41" fmla="*/ 35 h 222"/>
                  <a:gd name="T42" fmla="*/ 52 w 81"/>
                  <a:gd name="T43" fmla="*/ 23 h 222"/>
                  <a:gd name="T44" fmla="*/ 42 w 81"/>
                  <a:gd name="T45" fmla="*/ 12 h 222"/>
                  <a:gd name="T46" fmla="*/ 31 w 81"/>
                  <a:gd name="T47" fmla="*/ 5 h 222"/>
                  <a:gd name="T48" fmla="*/ 19 w 81"/>
                  <a:gd name="T49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22">
                    <a:moveTo>
                      <a:pt x="19" y="0"/>
                    </a:moveTo>
                    <a:lnTo>
                      <a:pt x="10" y="24"/>
                    </a:lnTo>
                    <a:lnTo>
                      <a:pt x="3" y="50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5" y="144"/>
                    </a:lnTo>
                    <a:lnTo>
                      <a:pt x="12" y="174"/>
                    </a:lnTo>
                    <a:lnTo>
                      <a:pt x="23" y="201"/>
                    </a:lnTo>
                    <a:lnTo>
                      <a:pt x="35" y="222"/>
                    </a:lnTo>
                    <a:lnTo>
                      <a:pt x="46" y="216"/>
                    </a:lnTo>
                    <a:lnTo>
                      <a:pt x="56" y="207"/>
                    </a:lnTo>
                    <a:lnTo>
                      <a:pt x="64" y="195"/>
                    </a:lnTo>
                    <a:lnTo>
                      <a:pt x="71" y="180"/>
                    </a:lnTo>
                    <a:lnTo>
                      <a:pt x="76" y="165"/>
                    </a:lnTo>
                    <a:lnTo>
                      <a:pt x="80" y="147"/>
                    </a:lnTo>
                    <a:lnTo>
                      <a:pt x="81" y="127"/>
                    </a:lnTo>
                    <a:lnTo>
                      <a:pt x="81" y="107"/>
                    </a:lnTo>
                    <a:lnTo>
                      <a:pt x="78" y="86"/>
                    </a:lnTo>
                    <a:lnTo>
                      <a:pt x="74" y="68"/>
                    </a:lnTo>
                    <a:lnTo>
                      <a:pt x="68" y="50"/>
                    </a:lnTo>
                    <a:lnTo>
                      <a:pt x="60" y="35"/>
                    </a:lnTo>
                    <a:lnTo>
                      <a:pt x="52" y="23"/>
                    </a:lnTo>
                    <a:lnTo>
                      <a:pt x="42" y="12"/>
                    </a:lnTo>
                    <a:lnTo>
                      <a:pt x="31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8" name="Freeform 136">
                <a:extLst>
                  <a:ext uri="{FF2B5EF4-FFF2-40B4-BE49-F238E27FC236}">
                    <a16:creationId xmlns:a16="http://schemas.microsoft.com/office/drawing/2014/main" id="{17D616C3-0585-4A45-9496-9214375C7BE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95" y="3210"/>
                <a:ext cx="58" cy="188"/>
              </a:xfrm>
              <a:custGeom>
                <a:avLst/>
                <a:gdLst>
                  <a:gd name="T0" fmla="*/ 22 w 58"/>
                  <a:gd name="T1" fmla="*/ 0 h 188"/>
                  <a:gd name="T2" fmla="*/ 11 w 58"/>
                  <a:gd name="T3" fmla="*/ 18 h 188"/>
                  <a:gd name="T4" fmla="*/ 4 w 58"/>
                  <a:gd name="T5" fmla="*/ 41 h 188"/>
                  <a:gd name="T6" fmla="*/ 0 w 58"/>
                  <a:gd name="T7" fmla="*/ 68 h 188"/>
                  <a:gd name="T8" fmla="*/ 0 w 58"/>
                  <a:gd name="T9" fmla="*/ 97 h 188"/>
                  <a:gd name="T10" fmla="*/ 4 w 58"/>
                  <a:gd name="T11" fmla="*/ 124 h 188"/>
                  <a:gd name="T12" fmla="*/ 12 w 58"/>
                  <a:gd name="T13" fmla="*/ 150 h 188"/>
                  <a:gd name="T14" fmla="*/ 22 w 58"/>
                  <a:gd name="T15" fmla="*/ 171 h 188"/>
                  <a:gd name="T16" fmla="*/ 35 w 58"/>
                  <a:gd name="T17" fmla="*/ 188 h 188"/>
                  <a:gd name="T18" fmla="*/ 46 w 58"/>
                  <a:gd name="T19" fmla="*/ 170 h 188"/>
                  <a:gd name="T20" fmla="*/ 54 w 58"/>
                  <a:gd name="T21" fmla="*/ 147 h 188"/>
                  <a:gd name="T22" fmla="*/ 58 w 58"/>
                  <a:gd name="T23" fmla="*/ 121 h 188"/>
                  <a:gd name="T24" fmla="*/ 58 w 58"/>
                  <a:gd name="T25" fmla="*/ 92 h 188"/>
                  <a:gd name="T26" fmla="*/ 57 w 58"/>
                  <a:gd name="T27" fmla="*/ 77 h 188"/>
                  <a:gd name="T28" fmla="*/ 54 w 58"/>
                  <a:gd name="T29" fmla="*/ 64 h 188"/>
                  <a:gd name="T30" fmla="*/ 51 w 58"/>
                  <a:gd name="T31" fmla="*/ 51 h 188"/>
                  <a:gd name="T32" fmla="*/ 46 w 58"/>
                  <a:gd name="T33" fmla="*/ 39 h 188"/>
                  <a:gd name="T34" fmla="*/ 41 w 58"/>
                  <a:gd name="T35" fmla="*/ 28 h 188"/>
                  <a:gd name="T36" fmla="*/ 35 w 58"/>
                  <a:gd name="T37" fmla="*/ 17 h 188"/>
                  <a:gd name="T38" fmla="*/ 29 w 58"/>
                  <a:gd name="T39" fmla="*/ 9 h 188"/>
                  <a:gd name="T40" fmla="*/ 22 w 58"/>
                  <a:gd name="T41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" h="188">
                    <a:moveTo>
                      <a:pt x="22" y="0"/>
                    </a:moveTo>
                    <a:lnTo>
                      <a:pt x="11" y="18"/>
                    </a:lnTo>
                    <a:lnTo>
                      <a:pt x="4" y="41"/>
                    </a:lnTo>
                    <a:lnTo>
                      <a:pt x="0" y="68"/>
                    </a:lnTo>
                    <a:lnTo>
                      <a:pt x="0" y="97"/>
                    </a:lnTo>
                    <a:lnTo>
                      <a:pt x="4" y="124"/>
                    </a:lnTo>
                    <a:lnTo>
                      <a:pt x="12" y="150"/>
                    </a:lnTo>
                    <a:lnTo>
                      <a:pt x="22" y="171"/>
                    </a:lnTo>
                    <a:lnTo>
                      <a:pt x="35" y="188"/>
                    </a:lnTo>
                    <a:lnTo>
                      <a:pt x="46" y="170"/>
                    </a:lnTo>
                    <a:lnTo>
                      <a:pt x="54" y="147"/>
                    </a:lnTo>
                    <a:lnTo>
                      <a:pt x="58" y="121"/>
                    </a:lnTo>
                    <a:lnTo>
                      <a:pt x="58" y="92"/>
                    </a:lnTo>
                    <a:lnTo>
                      <a:pt x="57" y="77"/>
                    </a:lnTo>
                    <a:lnTo>
                      <a:pt x="54" y="64"/>
                    </a:lnTo>
                    <a:lnTo>
                      <a:pt x="51" y="51"/>
                    </a:lnTo>
                    <a:lnTo>
                      <a:pt x="46" y="39"/>
                    </a:lnTo>
                    <a:lnTo>
                      <a:pt x="41" y="28"/>
                    </a:lnTo>
                    <a:lnTo>
                      <a:pt x="35" y="17"/>
                    </a:lnTo>
                    <a:lnTo>
                      <a:pt x="29" y="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49" name="Freeform 137">
                <a:extLst>
                  <a:ext uri="{FF2B5EF4-FFF2-40B4-BE49-F238E27FC236}">
                    <a16:creationId xmlns:a16="http://schemas.microsoft.com/office/drawing/2014/main" id="{960B56CF-77FC-4804-B29F-C607911E8B8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32" y="3355"/>
                <a:ext cx="12" cy="21"/>
              </a:xfrm>
              <a:custGeom>
                <a:avLst/>
                <a:gdLst>
                  <a:gd name="T0" fmla="*/ 0 w 12"/>
                  <a:gd name="T1" fmla="*/ 5 h 21"/>
                  <a:gd name="T2" fmla="*/ 0 w 12"/>
                  <a:gd name="T3" fmla="*/ 8 h 21"/>
                  <a:gd name="T4" fmla="*/ 0 w 12"/>
                  <a:gd name="T5" fmla="*/ 13 h 21"/>
                  <a:gd name="T6" fmla="*/ 2 w 12"/>
                  <a:gd name="T7" fmla="*/ 17 h 21"/>
                  <a:gd name="T8" fmla="*/ 3 w 12"/>
                  <a:gd name="T9" fmla="*/ 20 h 21"/>
                  <a:gd name="T10" fmla="*/ 5 w 12"/>
                  <a:gd name="T11" fmla="*/ 21 h 21"/>
                  <a:gd name="T12" fmla="*/ 8 w 12"/>
                  <a:gd name="T13" fmla="*/ 21 h 21"/>
                  <a:gd name="T14" fmla="*/ 10 w 12"/>
                  <a:gd name="T15" fmla="*/ 19 h 21"/>
                  <a:gd name="T16" fmla="*/ 11 w 12"/>
                  <a:gd name="T17" fmla="*/ 17 h 21"/>
                  <a:gd name="T18" fmla="*/ 12 w 12"/>
                  <a:gd name="T19" fmla="*/ 13 h 21"/>
                  <a:gd name="T20" fmla="*/ 12 w 12"/>
                  <a:gd name="T21" fmla="*/ 9 h 21"/>
                  <a:gd name="T22" fmla="*/ 11 w 12"/>
                  <a:gd name="T23" fmla="*/ 6 h 21"/>
                  <a:gd name="T24" fmla="*/ 9 w 12"/>
                  <a:gd name="T25" fmla="*/ 2 h 21"/>
                  <a:gd name="T26" fmla="*/ 6 w 12"/>
                  <a:gd name="T27" fmla="*/ 0 h 21"/>
                  <a:gd name="T28" fmla="*/ 5 w 12"/>
                  <a:gd name="T29" fmla="*/ 0 h 21"/>
                  <a:gd name="T30" fmla="*/ 3 w 12"/>
                  <a:gd name="T31" fmla="*/ 2 h 21"/>
                  <a:gd name="T32" fmla="*/ 0 w 12"/>
                  <a:gd name="T3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0" y="5"/>
                    </a:moveTo>
                    <a:lnTo>
                      <a:pt x="0" y="8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8" y="21"/>
                    </a:lnTo>
                    <a:lnTo>
                      <a:pt x="10" y="19"/>
                    </a:lnTo>
                    <a:lnTo>
                      <a:pt x="11" y="17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0" name="Freeform 138">
                <a:extLst>
                  <a:ext uri="{FF2B5EF4-FFF2-40B4-BE49-F238E27FC236}">
                    <a16:creationId xmlns:a16="http://schemas.microsoft.com/office/drawing/2014/main" id="{F32AC6A9-8362-417B-8158-96F3089F0D8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14" y="3317"/>
                <a:ext cx="11" cy="22"/>
              </a:xfrm>
              <a:custGeom>
                <a:avLst/>
                <a:gdLst>
                  <a:gd name="T0" fmla="*/ 3 w 11"/>
                  <a:gd name="T1" fmla="*/ 2 h 22"/>
                  <a:gd name="T2" fmla="*/ 1 w 11"/>
                  <a:gd name="T3" fmla="*/ 4 h 22"/>
                  <a:gd name="T4" fmla="*/ 0 w 11"/>
                  <a:gd name="T5" fmla="*/ 8 h 22"/>
                  <a:gd name="T6" fmla="*/ 0 w 11"/>
                  <a:gd name="T7" fmla="*/ 11 h 22"/>
                  <a:gd name="T8" fmla="*/ 0 w 11"/>
                  <a:gd name="T9" fmla="*/ 15 h 22"/>
                  <a:gd name="T10" fmla="*/ 1 w 11"/>
                  <a:gd name="T11" fmla="*/ 19 h 22"/>
                  <a:gd name="T12" fmla="*/ 4 w 11"/>
                  <a:gd name="T13" fmla="*/ 21 h 22"/>
                  <a:gd name="T14" fmla="*/ 5 w 11"/>
                  <a:gd name="T15" fmla="*/ 22 h 22"/>
                  <a:gd name="T16" fmla="*/ 7 w 11"/>
                  <a:gd name="T17" fmla="*/ 22 h 22"/>
                  <a:gd name="T18" fmla="*/ 10 w 11"/>
                  <a:gd name="T19" fmla="*/ 20 h 22"/>
                  <a:gd name="T20" fmla="*/ 11 w 11"/>
                  <a:gd name="T21" fmla="*/ 16 h 22"/>
                  <a:gd name="T22" fmla="*/ 11 w 11"/>
                  <a:gd name="T23" fmla="*/ 13 h 22"/>
                  <a:gd name="T24" fmla="*/ 11 w 11"/>
                  <a:gd name="T25" fmla="*/ 8 h 22"/>
                  <a:gd name="T26" fmla="*/ 10 w 11"/>
                  <a:gd name="T27" fmla="*/ 4 h 22"/>
                  <a:gd name="T28" fmla="*/ 7 w 11"/>
                  <a:gd name="T29" fmla="*/ 2 h 22"/>
                  <a:gd name="T30" fmla="*/ 5 w 11"/>
                  <a:gd name="T31" fmla="*/ 0 h 22"/>
                  <a:gd name="T32" fmla="*/ 3 w 11"/>
                  <a:gd name="T3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22">
                    <a:moveTo>
                      <a:pt x="3" y="2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7" y="22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8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1" name="Freeform 139">
                <a:extLst>
                  <a:ext uri="{FF2B5EF4-FFF2-40B4-BE49-F238E27FC236}">
                    <a16:creationId xmlns:a16="http://schemas.microsoft.com/office/drawing/2014/main" id="{A3E4076E-B04C-4565-A558-9D7F166A064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09" y="3271"/>
                <a:ext cx="12" cy="21"/>
              </a:xfrm>
              <a:custGeom>
                <a:avLst/>
                <a:gdLst>
                  <a:gd name="T0" fmla="*/ 8 w 12"/>
                  <a:gd name="T1" fmla="*/ 0 h 21"/>
                  <a:gd name="T2" fmla="*/ 5 w 12"/>
                  <a:gd name="T3" fmla="*/ 0 h 21"/>
                  <a:gd name="T4" fmla="*/ 4 w 12"/>
                  <a:gd name="T5" fmla="*/ 1 h 21"/>
                  <a:gd name="T6" fmla="*/ 2 w 12"/>
                  <a:gd name="T7" fmla="*/ 4 h 21"/>
                  <a:gd name="T8" fmla="*/ 0 w 12"/>
                  <a:gd name="T9" fmla="*/ 8 h 21"/>
                  <a:gd name="T10" fmla="*/ 0 w 12"/>
                  <a:gd name="T11" fmla="*/ 12 h 21"/>
                  <a:gd name="T12" fmla="*/ 2 w 12"/>
                  <a:gd name="T13" fmla="*/ 15 h 21"/>
                  <a:gd name="T14" fmla="*/ 4 w 12"/>
                  <a:gd name="T15" fmla="*/ 19 h 21"/>
                  <a:gd name="T16" fmla="*/ 5 w 12"/>
                  <a:gd name="T17" fmla="*/ 20 h 21"/>
                  <a:gd name="T18" fmla="*/ 8 w 12"/>
                  <a:gd name="T19" fmla="*/ 21 h 21"/>
                  <a:gd name="T20" fmla="*/ 10 w 12"/>
                  <a:gd name="T21" fmla="*/ 20 h 21"/>
                  <a:gd name="T22" fmla="*/ 11 w 12"/>
                  <a:gd name="T23" fmla="*/ 16 h 21"/>
                  <a:gd name="T24" fmla="*/ 12 w 12"/>
                  <a:gd name="T25" fmla="*/ 13 h 21"/>
                  <a:gd name="T26" fmla="*/ 12 w 12"/>
                  <a:gd name="T27" fmla="*/ 9 h 21"/>
                  <a:gd name="T28" fmla="*/ 12 w 12"/>
                  <a:gd name="T29" fmla="*/ 6 h 21"/>
                  <a:gd name="T30" fmla="*/ 10 w 12"/>
                  <a:gd name="T31" fmla="*/ 2 h 21"/>
                  <a:gd name="T32" fmla="*/ 8 w 12"/>
                  <a:gd name="T3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8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8" y="21"/>
                    </a:lnTo>
                    <a:lnTo>
                      <a:pt x="10" y="20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2" name="Freeform 140">
                <a:extLst>
                  <a:ext uri="{FF2B5EF4-FFF2-40B4-BE49-F238E27FC236}">
                    <a16:creationId xmlns:a16="http://schemas.microsoft.com/office/drawing/2014/main" id="{DFAAD504-9935-4AFC-A91C-5C1F7464AE9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24" y="3231"/>
                <a:ext cx="12" cy="22"/>
              </a:xfrm>
              <a:custGeom>
                <a:avLst/>
                <a:gdLst>
                  <a:gd name="T0" fmla="*/ 10 w 12"/>
                  <a:gd name="T1" fmla="*/ 3 h 22"/>
                  <a:gd name="T2" fmla="*/ 7 w 12"/>
                  <a:gd name="T3" fmla="*/ 1 h 22"/>
                  <a:gd name="T4" fmla="*/ 6 w 12"/>
                  <a:gd name="T5" fmla="*/ 0 h 22"/>
                  <a:gd name="T6" fmla="*/ 4 w 12"/>
                  <a:gd name="T7" fmla="*/ 0 h 22"/>
                  <a:gd name="T8" fmla="*/ 1 w 12"/>
                  <a:gd name="T9" fmla="*/ 2 h 22"/>
                  <a:gd name="T10" fmla="*/ 0 w 12"/>
                  <a:gd name="T11" fmla="*/ 6 h 22"/>
                  <a:gd name="T12" fmla="*/ 0 w 12"/>
                  <a:gd name="T13" fmla="*/ 10 h 22"/>
                  <a:gd name="T14" fmla="*/ 0 w 12"/>
                  <a:gd name="T15" fmla="*/ 13 h 22"/>
                  <a:gd name="T16" fmla="*/ 1 w 12"/>
                  <a:gd name="T17" fmla="*/ 17 h 22"/>
                  <a:gd name="T18" fmla="*/ 4 w 12"/>
                  <a:gd name="T19" fmla="*/ 19 h 22"/>
                  <a:gd name="T20" fmla="*/ 6 w 12"/>
                  <a:gd name="T21" fmla="*/ 22 h 22"/>
                  <a:gd name="T22" fmla="*/ 7 w 12"/>
                  <a:gd name="T23" fmla="*/ 22 h 22"/>
                  <a:gd name="T24" fmla="*/ 10 w 12"/>
                  <a:gd name="T25" fmla="*/ 19 h 22"/>
                  <a:gd name="T26" fmla="*/ 11 w 12"/>
                  <a:gd name="T27" fmla="*/ 16 h 22"/>
                  <a:gd name="T28" fmla="*/ 12 w 12"/>
                  <a:gd name="T29" fmla="*/ 12 h 22"/>
                  <a:gd name="T30" fmla="*/ 11 w 12"/>
                  <a:gd name="T31" fmla="*/ 7 h 22"/>
                  <a:gd name="T32" fmla="*/ 10 w 12"/>
                  <a:gd name="T3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2">
                    <a:moveTo>
                      <a:pt x="10" y="3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4" y="19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10" y="19"/>
                    </a:lnTo>
                    <a:lnTo>
                      <a:pt x="11" y="16"/>
                    </a:lnTo>
                    <a:lnTo>
                      <a:pt x="12" y="12"/>
                    </a:lnTo>
                    <a:lnTo>
                      <a:pt x="11" y="7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3" name="Freeform 141">
                <a:extLst>
                  <a:ext uri="{FF2B5EF4-FFF2-40B4-BE49-F238E27FC236}">
                    <a16:creationId xmlns:a16="http://schemas.microsoft.com/office/drawing/2014/main" id="{62C57C5C-525F-44B4-AB6D-FBF5D114219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2" y="3283"/>
                <a:ext cx="11" cy="38"/>
              </a:xfrm>
              <a:custGeom>
                <a:avLst/>
                <a:gdLst>
                  <a:gd name="T0" fmla="*/ 0 w 11"/>
                  <a:gd name="T1" fmla="*/ 19 h 38"/>
                  <a:gd name="T2" fmla="*/ 1 w 11"/>
                  <a:gd name="T3" fmla="*/ 26 h 38"/>
                  <a:gd name="T4" fmla="*/ 4 w 11"/>
                  <a:gd name="T5" fmla="*/ 32 h 38"/>
                  <a:gd name="T6" fmla="*/ 7 w 11"/>
                  <a:gd name="T7" fmla="*/ 36 h 38"/>
                  <a:gd name="T8" fmla="*/ 11 w 11"/>
                  <a:gd name="T9" fmla="*/ 38 h 38"/>
                  <a:gd name="T10" fmla="*/ 11 w 11"/>
                  <a:gd name="T11" fmla="*/ 33 h 38"/>
                  <a:gd name="T12" fmla="*/ 11 w 11"/>
                  <a:gd name="T13" fmla="*/ 28 h 38"/>
                  <a:gd name="T14" fmla="*/ 11 w 11"/>
                  <a:gd name="T15" fmla="*/ 24 h 38"/>
                  <a:gd name="T16" fmla="*/ 11 w 11"/>
                  <a:gd name="T17" fmla="*/ 19 h 38"/>
                  <a:gd name="T18" fmla="*/ 10 w 11"/>
                  <a:gd name="T19" fmla="*/ 14 h 38"/>
                  <a:gd name="T20" fmla="*/ 10 w 11"/>
                  <a:gd name="T21" fmla="*/ 9 h 38"/>
                  <a:gd name="T22" fmla="*/ 10 w 11"/>
                  <a:gd name="T23" fmla="*/ 4 h 38"/>
                  <a:gd name="T24" fmla="*/ 8 w 11"/>
                  <a:gd name="T25" fmla="*/ 0 h 38"/>
                  <a:gd name="T26" fmla="*/ 5 w 11"/>
                  <a:gd name="T27" fmla="*/ 2 h 38"/>
                  <a:gd name="T28" fmla="*/ 2 w 11"/>
                  <a:gd name="T29" fmla="*/ 6 h 38"/>
                  <a:gd name="T30" fmla="*/ 1 w 11"/>
                  <a:gd name="T31" fmla="*/ 12 h 38"/>
                  <a:gd name="T32" fmla="*/ 0 w 11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8">
                    <a:moveTo>
                      <a:pt x="0" y="19"/>
                    </a:moveTo>
                    <a:lnTo>
                      <a:pt x="1" y="26"/>
                    </a:lnTo>
                    <a:lnTo>
                      <a:pt x="4" y="32"/>
                    </a:lnTo>
                    <a:lnTo>
                      <a:pt x="7" y="36"/>
                    </a:lnTo>
                    <a:lnTo>
                      <a:pt x="11" y="38"/>
                    </a:lnTo>
                    <a:lnTo>
                      <a:pt x="11" y="33"/>
                    </a:lnTo>
                    <a:lnTo>
                      <a:pt x="11" y="28"/>
                    </a:lnTo>
                    <a:lnTo>
                      <a:pt x="11" y="24"/>
                    </a:lnTo>
                    <a:lnTo>
                      <a:pt x="11" y="19"/>
                    </a:lnTo>
                    <a:lnTo>
                      <a:pt x="10" y="14"/>
                    </a:lnTo>
                    <a:lnTo>
                      <a:pt x="10" y="9"/>
                    </a:lnTo>
                    <a:lnTo>
                      <a:pt x="10" y="4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6"/>
                    </a:lnTo>
                    <a:lnTo>
                      <a:pt x="1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4" name="Freeform 142">
                <a:extLst>
                  <a:ext uri="{FF2B5EF4-FFF2-40B4-BE49-F238E27FC236}">
                    <a16:creationId xmlns:a16="http://schemas.microsoft.com/office/drawing/2014/main" id="{AB861209-75AB-4935-A2C8-F893D69ABC6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18" y="3138"/>
                <a:ext cx="151" cy="344"/>
              </a:xfrm>
              <a:custGeom>
                <a:avLst/>
                <a:gdLst>
                  <a:gd name="T0" fmla="*/ 72 w 151"/>
                  <a:gd name="T1" fmla="*/ 149 h 344"/>
                  <a:gd name="T2" fmla="*/ 19 w 151"/>
                  <a:gd name="T3" fmla="*/ 111 h 344"/>
                  <a:gd name="T4" fmla="*/ 18 w 151"/>
                  <a:gd name="T5" fmla="*/ 101 h 344"/>
                  <a:gd name="T6" fmla="*/ 80 w 151"/>
                  <a:gd name="T7" fmla="*/ 66 h 344"/>
                  <a:gd name="T8" fmla="*/ 3 w 151"/>
                  <a:gd name="T9" fmla="*/ 48 h 344"/>
                  <a:gd name="T10" fmla="*/ 0 w 151"/>
                  <a:gd name="T11" fmla="*/ 40 h 344"/>
                  <a:gd name="T12" fmla="*/ 2 w 151"/>
                  <a:gd name="T13" fmla="*/ 39 h 344"/>
                  <a:gd name="T14" fmla="*/ 71 w 151"/>
                  <a:gd name="T15" fmla="*/ 3 h 344"/>
                  <a:gd name="T16" fmla="*/ 82 w 151"/>
                  <a:gd name="T17" fmla="*/ 4 h 344"/>
                  <a:gd name="T18" fmla="*/ 88 w 151"/>
                  <a:gd name="T19" fmla="*/ 57 h 344"/>
                  <a:gd name="T20" fmla="*/ 135 w 151"/>
                  <a:gd name="T21" fmla="*/ 58 h 344"/>
                  <a:gd name="T22" fmla="*/ 135 w 151"/>
                  <a:gd name="T23" fmla="*/ 65 h 344"/>
                  <a:gd name="T24" fmla="*/ 132 w 151"/>
                  <a:gd name="T25" fmla="*/ 65 h 344"/>
                  <a:gd name="T26" fmla="*/ 94 w 151"/>
                  <a:gd name="T27" fmla="*/ 69 h 344"/>
                  <a:gd name="T28" fmla="*/ 74 w 151"/>
                  <a:gd name="T29" fmla="*/ 98 h 344"/>
                  <a:gd name="T30" fmla="*/ 144 w 151"/>
                  <a:gd name="T31" fmla="*/ 113 h 344"/>
                  <a:gd name="T32" fmla="*/ 145 w 151"/>
                  <a:gd name="T33" fmla="*/ 113 h 344"/>
                  <a:gd name="T34" fmla="*/ 147 w 151"/>
                  <a:gd name="T35" fmla="*/ 122 h 344"/>
                  <a:gd name="T36" fmla="*/ 147 w 151"/>
                  <a:gd name="T37" fmla="*/ 125 h 344"/>
                  <a:gd name="T38" fmla="*/ 101 w 151"/>
                  <a:gd name="T39" fmla="*/ 129 h 344"/>
                  <a:gd name="T40" fmla="*/ 106 w 151"/>
                  <a:gd name="T41" fmla="*/ 169 h 344"/>
                  <a:gd name="T42" fmla="*/ 110 w 151"/>
                  <a:gd name="T43" fmla="*/ 173 h 344"/>
                  <a:gd name="T44" fmla="*/ 151 w 151"/>
                  <a:gd name="T45" fmla="*/ 176 h 344"/>
                  <a:gd name="T46" fmla="*/ 107 w 151"/>
                  <a:gd name="T47" fmla="*/ 186 h 344"/>
                  <a:gd name="T48" fmla="*/ 103 w 151"/>
                  <a:gd name="T49" fmla="*/ 186 h 344"/>
                  <a:gd name="T50" fmla="*/ 104 w 151"/>
                  <a:gd name="T51" fmla="*/ 223 h 344"/>
                  <a:gd name="T52" fmla="*/ 106 w 151"/>
                  <a:gd name="T53" fmla="*/ 224 h 344"/>
                  <a:gd name="T54" fmla="*/ 149 w 151"/>
                  <a:gd name="T55" fmla="*/ 223 h 344"/>
                  <a:gd name="T56" fmla="*/ 148 w 151"/>
                  <a:gd name="T57" fmla="*/ 231 h 344"/>
                  <a:gd name="T58" fmla="*/ 100 w 151"/>
                  <a:gd name="T59" fmla="*/ 278 h 344"/>
                  <a:gd name="T60" fmla="*/ 139 w 151"/>
                  <a:gd name="T61" fmla="*/ 282 h 344"/>
                  <a:gd name="T62" fmla="*/ 95 w 151"/>
                  <a:gd name="T63" fmla="*/ 290 h 344"/>
                  <a:gd name="T64" fmla="*/ 124 w 151"/>
                  <a:gd name="T65" fmla="*/ 329 h 344"/>
                  <a:gd name="T66" fmla="*/ 120 w 151"/>
                  <a:gd name="T67" fmla="*/ 338 h 344"/>
                  <a:gd name="T68" fmla="*/ 68 w 151"/>
                  <a:gd name="T69" fmla="*/ 344 h 344"/>
                  <a:gd name="T70" fmla="*/ 65 w 151"/>
                  <a:gd name="T71" fmla="*/ 343 h 344"/>
                  <a:gd name="T72" fmla="*/ 5 w 151"/>
                  <a:gd name="T73" fmla="*/ 324 h 344"/>
                  <a:gd name="T74" fmla="*/ 7 w 151"/>
                  <a:gd name="T75" fmla="*/ 315 h 344"/>
                  <a:gd name="T76" fmla="*/ 67 w 151"/>
                  <a:gd name="T77" fmla="*/ 266 h 344"/>
                  <a:gd name="T78" fmla="*/ 19 w 151"/>
                  <a:gd name="T79" fmla="*/ 266 h 344"/>
                  <a:gd name="T80" fmla="*/ 68 w 151"/>
                  <a:gd name="T81" fmla="*/ 255 h 344"/>
                  <a:gd name="T82" fmla="*/ 25 w 151"/>
                  <a:gd name="T83" fmla="*/ 220 h 344"/>
                  <a:gd name="T84" fmla="*/ 25 w 151"/>
                  <a:gd name="T85" fmla="*/ 212 h 344"/>
                  <a:gd name="T86" fmla="*/ 94 w 151"/>
                  <a:gd name="T87" fmla="*/ 178 h 344"/>
                  <a:gd name="T88" fmla="*/ 25 w 151"/>
                  <a:gd name="T89" fmla="*/ 165 h 344"/>
                  <a:gd name="T90" fmla="*/ 25 w 151"/>
                  <a:gd name="T91" fmla="*/ 15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1" h="344">
                    <a:moveTo>
                      <a:pt x="25" y="158"/>
                    </a:moveTo>
                    <a:lnTo>
                      <a:pt x="24" y="155"/>
                    </a:lnTo>
                    <a:lnTo>
                      <a:pt x="72" y="149"/>
                    </a:lnTo>
                    <a:lnTo>
                      <a:pt x="89" y="124"/>
                    </a:lnTo>
                    <a:lnTo>
                      <a:pt x="65" y="105"/>
                    </a:lnTo>
                    <a:lnTo>
                      <a:pt x="19" y="111"/>
                    </a:lnTo>
                    <a:lnTo>
                      <a:pt x="18" y="107"/>
                    </a:lnTo>
                    <a:lnTo>
                      <a:pt x="18" y="105"/>
                    </a:lnTo>
                    <a:lnTo>
                      <a:pt x="18" y="101"/>
                    </a:lnTo>
                    <a:lnTo>
                      <a:pt x="17" y="99"/>
                    </a:lnTo>
                    <a:lnTo>
                      <a:pt x="62" y="93"/>
                    </a:lnTo>
                    <a:lnTo>
                      <a:pt x="80" y="66"/>
                    </a:lnTo>
                    <a:lnTo>
                      <a:pt x="53" y="45"/>
                    </a:lnTo>
                    <a:lnTo>
                      <a:pt x="5" y="51"/>
                    </a:lnTo>
                    <a:lnTo>
                      <a:pt x="3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0" y="40"/>
                    </a:lnTo>
                    <a:lnTo>
                      <a:pt x="1" y="39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3" y="39"/>
                    </a:lnTo>
                    <a:lnTo>
                      <a:pt x="50" y="33"/>
                    </a:lnTo>
                    <a:lnTo>
                      <a:pt x="71" y="3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62" y="36"/>
                    </a:lnTo>
                    <a:lnTo>
                      <a:pt x="88" y="57"/>
                    </a:lnTo>
                    <a:lnTo>
                      <a:pt x="132" y="53"/>
                    </a:lnTo>
                    <a:lnTo>
                      <a:pt x="133" y="56"/>
                    </a:lnTo>
                    <a:lnTo>
                      <a:pt x="135" y="58"/>
                    </a:lnTo>
                    <a:lnTo>
                      <a:pt x="135" y="62"/>
                    </a:lnTo>
                    <a:lnTo>
                      <a:pt x="136" y="64"/>
                    </a:lnTo>
                    <a:lnTo>
                      <a:pt x="135" y="65"/>
                    </a:lnTo>
                    <a:lnTo>
                      <a:pt x="135" y="65"/>
                    </a:lnTo>
                    <a:lnTo>
                      <a:pt x="133" y="65"/>
                    </a:lnTo>
                    <a:lnTo>
                      <a:pt x="132" y="65"/>
                    </a:lnTo>
                    <a:lnTo>
                      <a:pt x="94" y="68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69"/>
                    </a:lnTo>
                    <a:lnTo>
                      <a:pt x="94" y="70"/>
                    </a:lnTo>
                    <a:lnTo>
                      <a:pt x="74" y="98"/>
                    </a:lnTo>
                    <a:lnTo>
                      <a:pt x="98" y="117"/>
                    </a:lnTo>
                    <a:lnTo>
                      <a:pt x="143" y="113"/>
                    </a:lnTo>
                    <a:lnTo>
                      <a:pt x="144" y="113"/>
                    </a:lnTo>
                    <a:lnTo>
                      <a:pt x="144" y="113"/>
                    </a:lnTo>
                    <a:lnTo>
                      <a:pt x="145" y="113"/>
                    </a:lnTo>
                    <a:lnTo>
                      <a:pt x="145" y="113"/>
                    </a:lnTo>
                    <a:lnTo>
                      <a:pt x="147" y="116"/>
                    </a:lnTo>
                    <a:lnTo>
                      <a:pt x="147" y="118"/>
                    </a:lnTo>
                    <a:lnTo>
                      <a:pt x="147" y="122"/>
                    </a:lnTo>
                    <a:lnTo>
                      <a:pt x="148" y="124"/>
                    </a:lnTo>
                    <a:lnTo>
                      <a:pt x="147" y="125"/>
                    </a:lnTo>
                    <a:lnTo>
                      <a:pt x="147" y="125"/>
                    </a:lnTo>
                    <a:lnTo>
                      <a:pt x="145" y="125"/>
                    </a:lnTo>
                    <a:lnTo>
                      <a:pt x="144" y="125"/>
                    </a:lnTo>
                    <a:lnTo>
                      <a:pt x="101" y="129"/>
                    </a:lnTo>
                    <a:lnTo>
                      <a:pt x="84" y="154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8" y="169"/>
                    </a:lnTo>
                    <a:lnTo>
                      <a:pt x="109" y="171"/>
                    </a:lnTo>
                    <a:lnTo>
                      <a:pt x="110" y="173"/>
                    </a:lnTo>
                    <a:lnTo>
                      <a:pt x="150" y="170"/>
                    </a:lnTo>
                    <a:lnTo>
                      <a:pt x="151" y="173"/>
                    </a:lnTo>
                    <a:lnTo>
                      <a:pt x="151" y="176"/>
                    </a:lnTo>
                    <a:lnTo>
                      <a:pt x="151" y="179"/>
                    </a:lnTo>
                    <a:lnTo>
                      <a:pt x="151" y="183"/>
                    </a:lnTo>
                    <a:lnTo>
                      <a:pt x="107" y="186"/>
                    </a:lnTo>
                    <a:lnTo>
                      <a:pt x="106" y="186"/>
                    </a:lnTo>
                    <a:lnTo>
                      <a:pt x="104" y="186"/>
                    </a:lnTo>
                    <a:lnTo>
                      <a:pt x="103" y="186"/>
                    </a:lnTo>
                    <a:lnTo>
                      <a:pt x="102" y="184"/>
                    </a:lnTo>
                    <a:lnTo>
                      <a:pt x="84" y="206"/>
                    </a:lnTo>
                    <a:lnTo>
                      <a:pt x="104" y="223"/>
                    </a:lnTo>
                    <a:lnTo>
                      <a:pt x="106" y="223"/>
                    </a:lnTo>
                    <a:lnTo>
                      <a:pt x="106" y="223"/>
                    </a:lnTo>
                    <a:lnTo>
                      <a:pt x="106" y="224"/>
                    </a:lnTo>
                    <a:lnTo>
                      <a:pt x="107" y="224"/>
                    </a:lnTo>
                    <a:lnTo>
                      <a:pt x="149" y="219"/>
                    </a:lnTo>
                    <a:lnTo>
                      <a:pt x="149" y="223"/>
                    </a:lnTo>
                    <a:lnTo>
                      <a:pt x="149" y="225"/>
                    </a:lnTo>
                    <a:lnTo>
                      <a:pt x="149" y="229"/>
                    </a:lnTo>
                    <a:lnTo>
                      <a:pt x="148" y="231"/>
                    </a:lnTo>
                    <a:lnTo>
                      <a:pt x="102" y="236"/>
                    </a:lnTo>
                    <a:lnTo>
                      <a:pt x="79" y="259"/>
                    </a:lnTo>
                    <a:lnTo>
                      <a:pt x="100" y="278"/>
                    </a:lnTo>
                    <a:lnTo>
                      <a:pt x="141" y="276"/>
                    </a:lnTo>
                    <a:lnTo>
                      <a:pt x="139" y="278"/>
                    </a:lnTo>
                    <a:lnTo>
                      <a:pt x="139" y="282"/>
                    </a:lnTo>
                    <a:lnTo>
                      <a:pt x="139" y="285"/>
                    </a:lnTo>
                    <a:lnTo>
                      <a:pt x="138" y="288"/>
                    </a:lnTo>
                    <a:lnTo>
                      <a:pt x="95" y="290"/>
                    </a:lnTo>
                    <a:lnTo>
                      <a:pt x="62" y="314"/>
                    </a:lnTo>
                    <a:lnTo>
                      <a:pt x="77" y="332"/>
                    </a:lnTo>
                    <a:lnTo>
                      <a:pt x="124" y="329"/>
                    </a:lnTo>
                    <a:lnTo>
                      <a:pt x="123" y="332"/>
                    </a:lnTo>
                    <a:lnTo>
                      <a:pt x="121" y="335"/>
                    </a:lnTo>
                    <a:lnTo>
                      <a:pt x="120" y="338"/>
                    </a:lnTo>
                    <a:lnTo>
                      <a:pt x="119" y="341"/>
                    </a:lnTo>
                    <a:lnTo>
                      <a:pt x="68" y="344"/>
                    </a:lnTo>
                    <a:lnTo>
                      <a:pt x="68" y="344"/>
                    </a:lnTo>
                    <a:lnTo>
                      <a:pt x="67" y="343"/>
                    </a:lnTo>
                    <a:lnTo>
                      <a:pt x="65" y="343"/>
                    </a:lnTo>
                    <a:lnTo>
                      <a:pt x="65" y="343"/>
                    </a:lnTo>
                    <a:lnTo>
                      <a:pt x="48" y="321"/>
                    </a:lnTo>
                    <a:lnTo>
                      <a:pt x="3" y="327"/>
                    </a:lnTo>
                    <a:lnTo>
                      <a:pt x="5" y="324"/>
                    </a:lnTo>
                    <a:lnTo>
                      <a:pt x="6" y="321"/>
                    </a:lnTo>
                    <a:lnTo>
                      <a:pt x="6" y="318"/>
                    </a:lnTo>
                    <a:lnTo>
                      <a:pt x="7" y="315"/>
                    </a:lnTo>
                    <a:lnTo>
                      <a:pt x="53" y="311"/>
                    </a:lnTo>
                    <a:lnTo>
                      <a:pt x="86" y="285"/>
                    </a:lnTo>
                    <a:lnTo>
                      <a:pt x="67" y="266"/>
                    </a:lnTo>
                    <a:lnTo>
                      <a:pt x="18" y="272"/>
                    </a:lnTo>
                    <a:lnTo>
                      <a:pt x="19" y="270"/>
                    </a:lnTo>
                    <a:lnTo>
                      <a:pt x="19" y="266"/>
                    </a:lnTo>
                    <a:lnTo>
                      <a:pt x="20" y="263"/>
                    </a:lnTo>
                    <a:lnTo>
                      <a:pt x="20" y="260"/>
                    </a:lnTo>
                    <a:lnTo>
                      <a:pt x="68" y="255"/>
                    </a:lnTo>
                    <a:lnTo>
                      <a:pt x="92" y="231"/>
                    </a:lnTo>
                    <a:lnTo>
                      <a:pt x="73" y="213"/>
                    </a:lnTo>
                    <a:lnTo>
                      <a:pt x="25" y="220"/>
                    </a:lnTo>
                    <a:lnTo>
                      <a:pt x="25" y="218"/>
                    </a:lnTo>
                    <a:lnTo>
                      <a:pt x="25" y="214"/>
                    </a:lnTo>
                    <a:lnTo>
                      <a:pt x="25" y="212"/>
                    </a:lnTo>
                    <a:lnTo>
                      <a:pt x="25" y="208"/>
                    </a:lnTo>
                    <a:lnTo>
                      <a:pt x="73" y="201"/>
                    </a:lnTo>
                    <a:lnTo>
                      <a:pt x="94" y="178"/>
                    </a:lnTo>
                    <a:lnTo>
                      <a:pt x="73" y="161"/>
                    </a:lnTo>
                    <a:lnTo>
                      <a:pt x="26" y="167"/>
                    </a:lnTo>
                    <a:lnTo>
                      <a:pt x="25" y="165"/>
                    </a:lnTo>
                    <a:lnTo>
                      <a:pt x="25" y="163"/>
                    </a:lnTo>
                    <a:lnTo>
                      <a:pt x="25" y="160"/>
                    </a:lnTo>
                    <a:lnTo>
                      <a:pt x="25" y="15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5" name="Freeform 143">
                <a:extLst>
                  <a:ext uri="{FF2B5EF4-FFF2-40B4-BE49-F238E27FC236}">
                    <a16:creationId xmlns:a16="http://schemas.microsoft.com/office/drawing/2014/main" id="{AA2E2E57-679D-40BF-B284-AFD8227CAF7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6" y="3337"/>
                <a:ext cx="235" cy="239"/>
              </a:xfrm>
              <a:custGeom>
                <a:avLst/>
                <a:gdLst>
                  <a:gd name="T0" fmla="*/ 129 w 235"/>
                  <a:gd name="T1" fmla="*/ 193 h 239"/>
                  <a:gd name="T2" fmla="*/ 117 w 235"/>
                  <a:gd name="T3" fmla="*/ 187 h 239"/>
                  <a:gd name="T4" fmla="*/ 105 w 235"/>
                  <a:gd name="T5" fmla="*/ 179 h 239"/>
                  <a:gd name="T6" fmla="*/ 93 w 235"/>
                  <a:gd name="T7" fmla="*/ 168 h 239"/>
                  <a:gd name="T8" fmla="*/ 82 w 235"/>
                  <a:gd name="T9" fmla="*/ 156 h 239"/>
                  <a:gd name="T10" fmla="*/ 71 w 235"/>
                  <a:gd name="T11" fmla="*/ 143 h 239"/>
                  <a:gd name="T12" fmla="*/ 62 w 235"/>
                  <a:gd name="T13" fmla="*/ 128 h 239"/>
                  <a:gd name="T14" fmla="*/ 53 w 235"/>
                  <a:gd name="T15" fmla="*/ 112 h 239"/>
                  <a:gd name="T16" fmla="*/ 45 w 235"/>
                  <a:gd name="T17" fmla="*/ 94 h 239"/>
                  <a:gd name="T18" fmla="*/ 40 w 235"/>
                  <a:gd name="T19" fmla="*/ 83 h 239"/>
                  <a:gd name="T20" fmla="*/ 33 w 235"/>
                  <a:gd name="T21" fmla="*/ 68 h 239"/>
                  <a:gd name="T22" fmla="*/ 25 w 235"/>
                  <a:gd name="T23" fmla="*/ 53 h 239"/>
                  <a:gd name="T24" fmla="*/ 18 w 235"/>
                  <a:gd name="T25" fmla="*/ 37 h 239"/>
                  <a:gd name="T26" fmla="*/ 11 w 235"/>
                  <a:gd name="T27" fmla="*/ 23 h 239"/>
                  <a:gd name="T28" fmla="*/ 6 w 235"/>
                  <a:gd name="T29" fmla="*/ 11 h 239"/>
                  <a:gd name="T30" fmla="*/ 1 w 235"/>
                  <a:gd name="T31" fmla="*/ 2 h 239"/>
                  <a:gd name="T32" fmla="*/ 0 w 235"/>
                  <a:gd name="T33" fmla="*/ 0 h 239"/>
                  <a:gd name="T34" fmla="*/ 9 w 235"/>
                  <a:gd name="T35" fmla="*/ 50 h 239"/>
                  <a:gd name="T36" fmla="*/ 22 w 235"/>
                  <a:gd name="T37" fmla="*/ 96 h 239"/>
                  <a:gd name="T38" fmla="*/ 39 w 235"/>
                  <a:gd name="T39" fmla="*/ 138 h 239"/>
                  <a:gd name="T40" fmla="*/ 60 w 235"/>
                  <a:gd name="T41" fmla="*/ 173 h 239"/>
                  <a:gd name="T42" fmla="*/ 84 w 235"/>
                  <a:gd name="T43" fmla="*/ 202 h 239"/>
                  <a:gd name="T44" fmla="*/ 111 w 235"/>
                  <a:gd name="T45" fmla="*/ 224 h 239"/>
                  <a:gd name="T46" fmla="*/ 140 w 235"/>
                  <a:gd name="T47" fmla="*/ 236 h 239"/>
                  <a:gd name="T48" fmla="*/ 170 w 235"/>
                  <a:gd name="T49" fmla="*/ 239 h 239"/>
                  <a:gd name="T50" fmla="*/ 178 w 235"/>
                  <a:gd name="T51" fmla="*/ 238 h 239"/>
                  <a:gd name="T52" fmla="*/ 187 w 235"/>
                  <a:gd name="T53" fmla="*/ 236 h 239"/>
                  <a:gd name="T54" fmla="*/ 195 w 235"/>
                  <a:gd name="T55" fmla="*/ 233 h 239"/>
                  <a:gd name="T56" fmla="*/ 204 w 235"/>
                  <a:gd name="T57" fmla="*/ 230 h 239"/>
                  <a:gd name="T58" fmla="*/ 211 w 235"/>
                  <a:gd name="T59" fmla="*/ 226 h 239"/>
                  <a:gd name="T60" fmla="*/ 219 w 235"/>
                  <a:gd name="T61" fmla="*/ 221 h 239"/>
                  <a:gd name="T62" fmla="*/ 226 w 235"/>
                  <a:gd name="T63" fmla="*/ 216 h 239"/>
                  <a:gd name="T64" fmla="*/ 234 w 235"/>
                  <a:gd name="T65" fmla="*/ 210 h 239"/>
                  <a:gd name="T66" fmla="*/ 235 w 235"/>
                  <a:gd name="T67" fmla="*/ 198 h 239"/>
                  <a:gd name="T68" fmla="*/ 231 w 235"/>
                  <a:gd name="T69" fmla="*/ 193 h 239"/>
                  <a:gd name="T70" fmla="*/ 220 w 235"/>
                  <a:gd name="T71" fmla="*/ 192 h 239"/>
                  <a:gd name="T72" fmla="*/ 207 w 235"/>
                  <a:gd name="T73" fmla="*/ 195 h 239"/>
                  <a:gd name="T74" fmla="*/ 190 w 235"/>
                  <a:gd name="T75" fmla="*/ 197 h 239"/>
                  <a:gd name="T76" fmla="*/ 171 w 235"/>
                  <a:gd name="T77" fmla="*/ 199 h 239"/>
                  <a:gd name="T78" fmla="*/ 149 w 235"/>
                  <a:gd name="T79" fmla="*/ 198 h 239"/>
                  <a:gd name="T80" fmla="*/ 129 w 235"/>
                  <a:gd name="T81" fmla="*/ 19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5" h="239">
                    <a:moveTo>
                      <a:pt x="129" y="193"/>
                    </a:moveTo>
                    <a:lnTo>
                      <a:pt x="117" y="187"/>
                    </a:lnTo>
                    <a:lnTo>
                      <a:pt x="105" y="179"/>
                    </a:lnTo>
                    <a:lnTo>
                      <a:pt x="93" y="168"/>
                    </a:lnTo>
                    <a:lnTo>
                      <a:pt x="82" y="156"/>
                    </a:lnTo>
                    <a:lnTo>
                      <a:pt x="71" y="143"/>
                    </a:lnTo>
                    <a:lnTo>
                      <a:pt x="62" y="128"/>
                    </a:lnTo>
                    <a:lnTo>
                      <a:pt x="53" y="112"/>
                    </a:lnTo>
                    <a:lnTo>
                      <a:pt x="45" y="94"/>
                    </a:lnTo>
                    <a:lnTo>
                      <a:pt x="40" y="83"/>
                    </a:lnTo>
                    <a:lnTo>
                      <a:pt x="33" y="68"/>
                    </a:lnTo>
                    <a:lnTo>
                      <a:pt x="25" y="53"/>
                    </a:lnTo>
                    <a:lnTo>
                      <a:pt x="18" y="37"/>
                    </a:lnTo>
                    <a:lnTo>
                      <a:pt x="11" y="23"/>
                    </a:lnTo>
                    <a:lnTo>
                      <a:pt x="6" y="11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0"/>
                    </a:lnTo>
                    <a:lnTo>
                      <a:pt x="22" y="96"/>
                    </a:lnTo>
                    <a:lnTo>
                      <a:pt x="39" y="138"/>
                    </a:lnTo>
                    <a:lnTo>
                      <a:pt x="60" y="173"/>
                    </a:lnTo>
                    <a:lnTo>
                      <a:pt x="84" y="202"/>
                    </a:lnTo>
                    <a:lnTo>
                      <a:pt x="111" y="224"/>
                    </a:lnTo>
                    <a:lnTo>
                      <a:pt x="140" y="236"/>
                    </a:lnTo>
                    <a:lnTo>
                      <a:pt x="170" y="239"/>
                    </a:lnTo>
                    <a:lnTo>
                      <a:pt x="178" y="238"/>
                    </a:lnTo>
                    <a:lnTo>
                      <a:pt x="187" y="236"/>
                    </a:lnTo>
                    <a:lnTo>
                      <a:pt x="195" y="233"/>
                    </a:lnTo>
                    <a:lnTo>
                      <a:pt x="204" y="230"/>
                    </a:lnTo>
                    <a:lnTo>
                      <a:pt x="211" y="226"/>
                    </a:lnTo>
                    <a:lnTo>
                      <a:pt x="219" y="221"/>
                    </a:lnTo>
                    <a:lnTo>
                      <a:pt x="226" y="216"/>
                    </a:lnTo>
                    <a:lnTo>
                      <a:pt x="234" y="210"/>
                    </a:lnTo>
                    <a:lnTo>
                      <a:pt x="235" y="198"/>
                    </a:lnTo>
                    <a:lnTo>
                      <a:pt x="231" y="193"/>
                    </a:lnTo>
                    <a:lnTo>
                      <a:pt x="220" y="192"/>
                    </a:lnTo>
                    <a:lnTo>
                      <a:pt x="207" y="195"/>
                    </a:lnTo>
                    <a:lnTo>
                      <a:pt x="190" y="197"/>
                    </a:lnTo>
                    <a:lnTo>
                      <a:pt x="171" y="199"/>
                    </a:lnTo>
                    <a:lnTo>
                      <a:pt x="149" y="198"/>
                    </a:lnTo>
                    <a:lnTo>
                      <a:pt x="129" y="19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6" name="Freeform 144">
                <a:extLst>
                  <a:ext uri="{FF2B5EF4-FFF2-40B4-BE49-F238E27FC236}">
                    <a16:creationId xmlns:a16="http://schemas.microsoft.com/office/drawing/2014/main" id="{FE7B27EB-1D90-48EC-A696-C4A6E776FBE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" y="3040"/>
                <a:ext cx="311" cy="569"/>
              </a:xfrm>
              <a:custGeom>
                <a:avLst/>
                <a:gdLst>
                  <a:gd name="T0" fmla="*/ 130 w 311"/>
                  <a:gd name="T1" fmla="*/ 0 h 569"/>
                  <a:gd name="T2" fmla="*/ 119 w 311"/>
                  <a:gd name="T3" fmla="*/ 1 h 569"/>
                  <a:gd name="T4" fmla="*/ 103 w 311"/>
                  <a:gd name="T5" fmla="*/ 2 h 569"/>
                  <a:gd name="T6" fmla="*/ 85 w 311"/>
                  <a:gd name="T7" fmla="*/ 3 h 569"/>
                  <a:gd name="T8" fmla="*/ 65 w 311"/>
                  <a:gd name="T9" fmla="*/ 4 h 569"/>
                  <a:gd name="T10" fmla="*/ 45 w 311"/>
                  <a:gd name="T11" fmla="*/ 6 h 569"/>
                  <a:gd name="T12" fmla="*/ 27 w 311"/>
                  <a:gd name="T13" fmla="*/ 7 h 569"/>
                  <a:gd name="T14" fmla="*/ 12 w 311"/>
                  <a:gd name="T15" fmla="*/ 8 h 569"/>
                  <a:gd name="T16" fmla="*/ 0 w 311"/>
                  <a:gd name="T17" fmla="*/ 9 h 569"/>
                  <a:gd name="T18" fmla="*/ 32 w 311"/>
                  <a:gd name="T19" fmla="*/ 13 h 569"/>
                  <a:gd name="T20" fmla="*/ 63 w 311"/>
                  <a:gd name="T21" fmla="*/ 26 h 569"/>
                  <a:gd name="T22" fmla="*/ 94 w 311"/>
                  <a:gd name="T23" fmla="*/ 50 h 569"/>
                  <a:gd name="T24" fmla="*/ 119 w 311"/>
                  <a:gd name="T25" fmla="*/ 83 h 569"/>
                  <a:gd name="T26" fmla="*/ 142 w 311"/>
                  <a:gd name="T27" fmla="*/ 122 h 569"/>
                  <a:gd name="T28" fmla="*/ 160 w 311"/>
                  <a:gd name="T29" fmla="*/ 169 h 569"/>
                  <a:gd name="T30" fmla="*/ 173 w 311"/>
                  <a:gd name="T31" fmla="*/ 221 h 569"/>
                  <a:gd name="T32" fmla="*/ 180 w 311"/>
                  <a:gd name="T33" fmla="*/ 277 h 569"/>
                  <a:gd name="T34" fmla="*/ 181 w 311"/>
                  <a:gd name="T35" fmla="*/ 334 h 569"/>
                  <a:gd name="T36" fmla="*/ 175 w 311"/>
                  <a:gd name="T37" fmla="*/ 388 h 569"/>
                  <a:gd name="T38" fmla="*/ 163 w 311"/>
                  <a:gd name="T39" fmla="*/ 436 h 569"/>
                  <a:gd name="T40" fmla="*/ 146 w 311"/>
                  <a:gd name="T41" fmla="*/ 480 h 569"/>
                  <a:gd name="T42" fmla="*/ 125 w 311"/>
                  <a:gd name="T43" fmla="*/ 516 h 569"/>
                  <a:gd name="T44" fmla="*/ 100 w 311"/>
                  <a:gd name="T45" fmla="*/ 543 h 569"/>
                  <a:gd name="T46" fmla="*/ 71 w 311"/>
                  <a:gd name="T47" fmla="*/ 561 h 569"/>
                  <a:gd name="T48" fmla="*/ 38 w 311"/>
                  <a:gd name="T49" fmla="*/ 569 h 569"/>
                  <a:gd name="T50" fmla="*/ 50 w 311"/>
                  <a:gd name="T51" fmla="*/ 567 h 569"/>
                  <a:gd name="T52" fmla="*/ 66 w 311"/>
                  <a:gd name="T53" fmla="*/ 567 h 569"/>
                  <a:gd name="T54" fmla="*/ 84 w 311"/>
                  <a:gd name="T55" fmla="*/ 566 h 569"/>
                  <a:gd name="T56" fmla="*/ 103 w 311"/>
                  <a:gd name="T57" fmla="*/ 564 h 569"/>
                  <a:gd name="T58" fmla="*/ 124 w 311"/>
                  <a:gd name="T59" fmla="*/ 563 h 569"/>
                  <a:gd name="T60" fmla="*/ 142 w 311"/>
                  <a:gd name="T61" fmla="*/ 561 h 569"/>
                  <a:gd name="T62" fmla="*/ 157 w 311"/>
                  <a:gd name="T63" fmla="*/ 561 h 569"/>
                  <a:gd name="T64" fmla="*/ 168 w 311"/>
                  <a:gd name="T65" fmla="*/ 560 h 569"/>
                  <a:gd name="T66" fmla="*/ 201 w 311"/>
                  <a:gd name="T67" fmla="*/ 552 h 569"/>
                  <a:gd name="T68" fmla="*/ 230 w 311"/>
                  <a:gd name="T69" fmla="*/ 534 h 569"/>
                  <a:gd name="T70" fmla="*/ 255 w 311"/>
                  <a:gd name="T71" fmla="*/ 506 h 569"/>
                  <a:gd name="T72" fmla="*/ 276 w 311"/>
                  <a:gd name="T73" fmla="*/ 470 h 569"/>
                  <a:gd name="T74" fmla="*/ 293 w 311"/>
                  <a:gd name="T75" fmla="*/ 428 h 569"/>
                  <a:gd name="T76" fmla="*/ 305 w 311"/>
                  <a:gd name="T77" fmla="*/ 380 h 569"/>
                  <a:gd name="T78" fmla="*/ 311 w 311"/>
                  <a:gd name="T79" fmla="*/ 326 h 569"/>
                  <a:gd name="T80" fmla="*/ 310 w 311"/>
                  <a:gd name="T81" fmla="*/ 269 h 569"/>
                  <a:gd name="T82" fmla="*/ 303 w 311"/>
                  <a:gd name="T83" fmla="*/ 213 h 569"/>
                  <a:gd name="T84" fmla="*/ 290 w 311"/>
                  <a:gd name="T85" fmla="*/ 161 h 569"/>
                  <a:gd name="T86" fmla="*/ 272 w 311"/>
                  <a:gd name="T87" fmla="*/ 114 h 569"/>
                  <a:gd name="T88" fmla="*/ 249 w 311"/>
                  <a:gd name="T89" fmla="*/ 73 h 569"/>
                  <a:gd name="T90" fmla="*/ 224 w 311"/>
                  <a:gd name="T91" fmla="*/ 40 h 569"/>
                  <a:gd name="T92" fmla="*/ 193 w 311"/>
                  <a:gd name="T93" fmla="*/ 16 h 569"/>
                  <a:gd name="T94" fmla="*/ 162 w 311"/>
                  <a:gd name="T95" fmla="*/ 3 h 569"/>
                  <a:gd name="T96" fmla="*/ 130 w 311"/>
                  <a:gd name="T9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1" h="569">
                    <a:moveTo>
                      <a:pt x="130" y="0"/>
                    </a:moveTo>
                    <a:lnTo>
                      <a:pt x="119" y="1"/>
                    </a:lnTo>
                    <a:lnTo>
                      <a:pt x="103" y="2"/>
                    </a:lnTo>
                    <a:lnTo>
                      <a:pt x="85" y="3"/>
                    </a:lnTo>
                    <a:lnTo>
                      <a:pt x="65" y="4"/>
                    </a:lnTo>
                    <a:lnTo>
                      <a:pt x="45" y="6"/>
                    </a:lnTo>
                    <a:lnTo>
                      <a:pt x="27" y="7"/>
                    </a:lnTo>
                    <a:lnTo>
                      <a:pt x="12" y="8"/>
                    </a:lnTo>
                    <a:lnTo>
                      <a:pt x="0" y="9"/>
                    </a:lnTo>
                    <a:lnTo>
                      <a:pt x="32" y="13"/>
                    </a:lnTo>
                    <a:lnTo>
                      <a:pt x="63" y="26"/>
                    </a:lnTo>
                    <a:lnTo>
                      <a:pt x="94" y="50"/>
                    </a:lnTo>
                    <a:lnTo>
                      <a:pt x="119" y="83"/>
                    </a:lnTo>
                    <a:lnTo>
                      <a:pt x="142" y="122"/>
                    </a:lnTo>
                    <a:lnTo>
                      <a:pt x="160" y="169"/>
                    </a:lnTo>
                    <a:lnTo>
                      <a:pt x="173" y="221"/>
                    </a:lnTo>
                    <a:lnTo>
                      <a:pt x="180" y="277"/>
                    </a:lnTo>
                    <a:lnTo>
                      <a:pt x="181" y="334"/>
                    </a:lnTo>
                    <a:lnTo>
                      <a:pt x="175" y="388"/>
                    </a:lnTo>
                    <a:lnTo>
                      <a:pt x="163" y="436"/>
                    </a:lnTo>
                    <a:lnTo>
                      <a:pt x="146" y="480"/>
                    </a:lnTo>
                    <a:lnTo>
                      <a:pt x="125" y="516"/>
                    </a:lnTo>
                    <a:lnTo>
                      <a:pt x="100" y="543"/>
                    </a:lnTo>
                    <a:lnTo>
                      <a:pt x="71" y="561"/>
                    </a:lnTo>
                    <a:lnTo>
                      <a:pt x="38" y="569"/>
                    </a:lnTo>
                    <a:lnTo>
                      <a:pt x="50" y="567"/>
                    </a:lnTo>
                    <a:lnTo>
                      <a:pt x="66" y="567"/>
                    </a:lnTo>
                    <a:lnTo>
                      <a:pt x="84" y="566"/>
                    </a:lnTo>
                    <a:lnTo>
                      <a:pt x="103" y="564"/>
                    </a:lnTo>
                    <a:lnTo>
                      <a:pt x="124" y="563"/>
                    </a:lnTo>
                    <a:lnTo>
                      <a:pt x="142" y="561"/>
                    </a:lnTo>
                    <a:lnTo>
                      <a:pt x="157" y="561"/>
                    </a:lnTo>
                    <a:lnTo>
                      <a:pt x="168" y="560"/>
                    </a:lnTo>
                    <a:lnTo>
                      <a:pt x="201" y="552"/>
                    </a:lnTo>
                    <a:lnTo>
                      <a:pt x="230" y="534"/>
                    </a:lnTo>
                    <a:lnTo>
                      <a:pt x="255" y="506"/>
                    </a:lnTo>
                    <a:lnTo>
                      <a:pt x="276" y="470"/>
                    </a:lnTo>
                    <a:lnTo>
                      <a:pt x="293" y="428"/>
                    </a:lnTo>
                    <a:lnTo>
                      <a:pt x="305" y="380"/>
                    </a:lnTo>
                    <a:lnTo>
                      <a:pt x="311" y="326"/>
                    </a:lnTo>
                    <a:lnTo>
                      <a:pt x="310" y="269"/>
                    </a:lnTo>
                    <a:lnTo>
                      <a:pt x="303" y="213"/>
                    </a:lnTo>
                    <a:lnTo>
                      <a:pt x="290" y="161"/>
                    </a:lnTo>
                    <a:lnTo>
                      <a:pt x="272" y="114"/>
                    </a:lnTo>
                    <a:lnTo>
                      <a:pt x="249" y="73"/>
                    </a:lnTo>
                    <a:lnTo>
                      <a:pt x="224" y="40"/>
                    </a:lnTo>
                    <a:lnTo>
                      <a:pt x="193" y="16"/>
                    </a:lnTo>
                    <a:lnTo>
                      <a:pt x="162" y="3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7" name="Freeform 145">
                <a:extLst>
                  <a:ext uri="{FF2B5EF4-FFF2-40B4-BE49-F238E27FC236}">
                    <a16:creationId xmlns:a16="http://schemas.microsoft.com/office/drawing/2014/main" id="{64E8F311-39CE-4D47-A900-74AD3A92D34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2" y="3049"/>
                <a:ext cx="323" cy="560"/>
              </a:xfrm>
              <a:custGeom>
                <a:avLst/>
                <a:gdLst>
                  <a:gd name="T0" fmla="*/ 322 w 323"/>
                  <a:gd name="T1" fmla="*/ 268 h 560"/>
                  <a:gd name="T2" fmla="*/ 315 w 323"/>
                  <a:gd name="T3" fmla="*/ 212 h 560"/>
                  <a:gd name="T4" fmla="*/ 302 w 323"/>
                  <a:gd name="T5" fmla="*/ 160 h 560"/>
                  <a:gd name="T6" fmla="*/ 284 w 323"/>
                  <a:gd name="T7" fmla="*/ 113 h 560"/>
                  <a:gd name="T8" fmla="*/ 261 w 323"/>
                  <a:gd name="T9" fmla="*/ 74 h 560"/>
                  <a:gd name="T10" fmla="*/ 234 w 323"/>
                  <a:gd name="T11" fmla="*/ 41 h 560"/>
                  <a:gd name="T12" fmla="*/ 205 w 323"/>
                  <a:gd name="T13" fmla="*/ 17 h 560"/>
                  <a:gd name="T14" fmla="*/ 174 w 323"/>
                  <a:gd name="T15" fmla="*/ 4 h 560"/>
                  <a:gd name="T16" fmla="*/ 142 w 323"/>
                  <a:gd name="T17" fmla="*/ 0 h 560"/>
                  <a:gd name="T18" fmla="*/ 109 w 323"/>
                  <a:gd name="T19" fmla="*/ 9 h 560"/>
                  <a:gd name="T20" fmla="*/ 80 w 323"/>
                  <a:gd name="T21" fmla="*/ 27 h 560"/>
                  <a:gd name="T22" fmla="*/ 55 w 323"/>
                  <a:gd name="T23" fmla="*/ 54 h 560"/>
                  <a:gd name="T24" fmla="*/ 33 w 323"/>
                  <a:gd name="T25" fmla="*/ 90 h 560"/>
                  <a:gd name="T26" fmla="*/ 18 w 323"/>
                  <a:gd name="T27" fmla="*/ 133 h 560"/>
                  <a:gd name="T28" fmla="*/ 6 w 323"/>
                  <a:gd name="T29" fmla="*/ 182 h 560"/>
                  <a:gd name="T30" fmla="*/ 0 w 323"/>
                  <a:gd name="T31" fmla="*/ 235 h 560"/>
                  <a:gd name="T32" fmla="*/ 1 w 323"/>
                  <a:gd name="T33" fmla="*/ 291 h 560"/>
                  <a:gd name="T34" fmla="*/ 8 w 323"/>
                  <a:gd name="T35" fmla="*/ 348 h 560"/>
                  <a:gd name="T36" fmla="*/ 21 w 323"/>
                  <a:gd name="T37" fmla="*/ 400 h 560"/>
                  <a:gd name="T38" fmla="*/ 39 w 323"/>
                  <a:gd name="T39" fmla="*/ 445 h 560"/>
                  <a:gd name="T40" fmla="*/ 61 w 323"/>
                  <a:gd name="T41" fmla="*/ 485 h 560"/>
                  <a:gd name="T42" fmla="*/ 88 w 323"/>
                  <a:gd name="T43" fmla="*/ 518 h 560"/>
                  <a:gd name="T44" fmla="*/ 116 w 323"/>
                  <a:gd name="T45" fmla="*/ 542 h 560"/>
                  <a:gd name="T46" fmla="*/ 148 w 323"/>
                  <a:gd name="T47" fmla="*/ 556 h 560"/>
                  <a:gd name="T48" fmla="*/ 180 w 323"/>
                  <a:gd name="T49" fmla="*/ 560 h 560"/>
                  <a:gd name="T50" fmla="*/ 213 w 323"/>
                  <a:gd name="T51" fmla="*/ 552 h 560"/>
                  <a:gd name="T52" fmla="*/ 242 w 323"/>
                  <a:gd name="T53" fmla="*/ 534 h 560"/>
                  <a:gd name="T54" fmla="*/ 267 w 323"/>
                  <a:gd name="T55" fmla="*/ 507 h 560"/>
                  <a:gd name="T56" fmla="*/ 288 w 323"/>
                  <a:gd name="T57" fmla="*/ 471 h 560"/>
                  <a:gd name="T58" fmla="*/ 305 w 323"/>
                  <a:gd name="T59" fmla="*/ 427 h 560"/>
                  <a:gd name="T60" fmla="*/ 317 w 323"/>
                  <a:gd name="T61" fmla="*/ 379 h 560"/>
                  <a:gd name="T62" fmla="*/ 323 w 323"/>
                  <a:gd name="T63" fmla="*/ 325 h 560"/>
                  <a:gd name="T64" fmla="*/ 322 w 323"/>
                  <a:gd name="T65" fmla="*/ 268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3" h="560">
                    <a:moveTo>
                      <a:pt x="322" y="268"/>
                    </a:moveTo>
                    <a:lnTo>
                      <a:pt x="315" y="212"/>
                    </a:lnTo>
                    <a:lnTo>
                      <a:pt x="302" y="160"/>
                    </a:lnTo>
                    <a:lnTo>
                      <a:pt x="284" y="113"/>
                    </a:lnTo>
                    <a:lnTo>
                      <a:pt x="261" y="74"/>
                    </a:lnTo>
                    <a:lnTo>
                      <a:pt x="234" y="41"/>
                    </a:lnTo>
                    <a:lnTo>
                      <a:pt x="205" y="17"/>
                    </a:lnTo>
                    <a:lnTo>
                      <a:pt x="174" y="4"/>
                    </a:lnTo>
                    <a:lnTo>
                      <a:pt x="142" y="0"/>
                    </a:lnTo>
                    <a:lnTo>
                      <a:pt x="109" y="9"/>
                    </a:lnTo>
                    <a:lnTo>
                      <a:pt x="80" y="27"/>
                    </a:lnTo>
                    <a:lnTo>
                      <a:pt x="55" y="54"/>
                    </a:lnTo>
                    <a:lnTo>
                      <a:pt x="33" y="90"/>
                    </a:lnTo>
                    <a:lnTo>
                      <a:pt x="18" y="133"/>
                    </a:lnTo>
                    <a:lnTo>
                      <a:pt x="6" y="182"/>
                    </a:lnTo>
                    <a:lnTo>
                      <a:pt x="0" y="235"/>
                    </a:lnTo>
                    <a:lnTo>
                      <a:pt x="1" y="291"/>
                    </a:lnTo>
                    <a:lnTo>
                      <a:pt x="8" y="348"/>
                    </a:lnTo>
                    <a:lnTo>
                      <a:pt x="21" y="400"/>
                    </a:lnTo>
                    <a:lnTo>
                      <a:pt x="39" y="445"/>
                    </a:lnTo>
                    <a:lnTo>
                      <a:pt x="61" y="485"/>
                    </a:lnTo>
                    <a:lnTo>
                      <a:pt x="88" y="518"/>
                    </a:lnTo>
                    <a:lnTo>
                      <a:pt x="116" y="542"/>
                    </a:lnTo>
                    <a:lnTo>
                      <a:pt x="148" y="556"/>
                    </a:lnTo>
                    <a:lnTo>
                      <a:pt x="180" y="560"/>
                    </a:lnTo>
                    <a:lnTo>
                      <a:pt x="213" y="552"/>
                    </a:lnTo>
                    <a:lnTo>
                      <a:pt x="242" y="534"/>
                    </a:lnTo>
                    <a:lnTo>
                      <a:pt x="267" y="507"/>
                    </a:lnTo>
                    <a:lnTo>
                      <a:pt x="288" y="471"/>
                    </a:lnTo>
                    <a:lnTo>
                      <a:pt x="305" y="427"/>
                    </a:lnTo>
                    <a:lnTo>
                      <a:pt x="317" y="379"/>
                    </a:lnTo>
                    <a:lnTo>
                      <a:pt x="323" y="325"/>
                    </a:lnTo>
                    <a:lnTo>
                      <a:pt x="322" y="26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8" name="Freeform 146">
                <a:extLst>
                  <a:ext uri="{FF2B5EF4-FFF2-40B4-BE49-F238E27FC236}">
                    <a16:creationId xmlns:a16="http://schemas.microsoft.com/office/drawing/2014/main" id="{516AA865-F6C5-4C37-B89D-B21C2A89DF0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10" y="3132"/>
                <a:ext cx="227" cy="395"/>
              </a:xfrm>
              <a:custGeom>
                <a:avLst/>
                <a:gdLst>
                  <a:gd name="T0" fmla="*/ 226 w 227"/>
                  <a:gd name="T1" fmla="*/ 189 h 395"/>
                  <a:gd name="T2" fmla="*/ 221 w 227"/>
                  <a:gd name="T3" fmla="*/ 149 h 395"/>
                  <a:gd name="T4" fmla="*/ 212 w 227"/>
                  <a:gd name="T5" fmla="*/ 113 h 395"/>
                  <a:gd name="T6" fmla="*/ 200 w 227"/>
                  <a:gd name="T7" fmla="*/ 80 h 395"/>
                  <a:gd name="T8" fmla="*/ 183 w 227"/>
                  <a:gd name="T9" fmla="*/ 52 h 395"/>
                  <a:gd name="T10" fmla="*/ 165 w 227"/>
                  <a:gd name="T11" fmla="*/ 29 h 395"/>
                  <a:gd name="T12" fmla="*/ 144 w 227"/>
                  <a:gd name="T13" fmla="*/ 12 h 395"/>
                  <a:gd name="T14" fmla="*/ 121 w 227"/>
                  <a:gd name="T15" fmla="*/ 3 h 395"/>
                  <a:gd name="T16" fmla="*/ 98 w 227"/>
                  <a:gd name="T17" fmla="*/ 0 h 395"/>
                  <a:gd name="T18" fmla="*/ 77 w 227"/>
                  <a:gd name="T19" fmla="*/ 5 h 395"/>
                  <a:gd name="T20" fmla="*/ 56 w 227"/>
                  <a:gd name="T21" fmla="*/ 18 h 395"/>
                  <a:gd name="T22" fmla="*/ 38 w 227"/>
                  <a:gd name="T23" fmla="*/ 38 h 395"/>
                  <a:gd name="T24" fmla="*/ 24 w 227"/>
                  <a:gd name="T25" fmla="*/ 63 h 395"/>
                  <a:gd name="T26" fmla="*/ 12 w 227"/>
                  <a:gd name="T27" fmla="*/ 93 h 395"/>
                  <a:gd name="T28" fmla="*/ 3 w 227"/>
                  <a:gd name="T29" fmla="*/ 128 h 395"/>
                  <a:gd name="T30" fmla="*/ 0 w 227"/>
                  <a:gd name="T31" fmla="*/ 165 h 395"/>
                  <a:gd name="T32" fmla="*/ 0 w 227"/>
                  <a:gd name="T33" fmla="*/ 205 h 395"/>
                  <a:gd name="T34" fmla="*/ 5 w 227"/>
                  <a:gd name="T35" fmla="*/ 244 h 395"/>
                  <a:gd name="T36" fmla="*/ 14 w 227"/>
                  <a:gd name="T37" fmla="*/ 281 h 395"/>
                  <a:gd name="T38" fmla="*/ 26 w 227"/>
                  <a:gd name="T39" fmla="*/ 313 h 395"/>
                  <a:gd name="T40" fmla="*/ 42 w 227"/>
                  <a:gd name="T41" fmla="*/ 342 h 395"/>
                  <a:gd name="T42" fmla="*/ 61 w 227"/>
                  <a:gd name="T43" fmla="*/ 365 h 395"/>
                  <a:gd name="T44" fmla="*/ 82 w 227"/>
                  <a:gd name="T45" fmla="*/ 382 h 395"/>
                  <a:gd name="T46" fmla="*/ 103 w 227"/>
                  <a:gd name="T47" fmla="*/ 392 h 395"/>
                  <a:gd name="T48" fmla="*/ 126 w 227"/>
                  <a:gd name="T49" fmla="*/ 395 h 395"/>
                  <a:gd name="T50" fmla="*/ 149 w 227"/>
                  <a:gd name="T51" fmla="*/ 389 h 395"/>
                  <a:gd name="T52" fmla="*/ 169 w 227"/>
                  <a:gd name="T53" fmla="*/ 376 h 395"/>
                  <a:gd name="T54" fmla="*/ 188 w 227"/>
                  <a:gd name="T55" fmla="*/ 356 h 395"/>
                  <a:gd name="T56" fmla="*/ 203 w 227"/>
                  <a:gd name="T57" fmla="*/ 331 h 395"/>
                  <a:gd name="T58" fmla="*/ 215 w 227"/>
                  <a:gd name="T59" fmla="*/ 301 h 395"/>
                  <a:gd name="T60" fmla="*/ 222 w 227"/>
                  <a:gd name="T61" fmla="*/ 267 h 395"/>
                  <a:gd name="T62" fmla="*/ 227 w 227"/>
                  <a:gd name="T63" fmla="*/ 229 h 395"/>
                  <a:gd name="T64" fmla="*/ 226 w 227"/>
                  <a:gd name="T65" fmla="*/ 18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7" h="395">
                    <a:moveTo>
                      <a:pt x="226" y="189"/>
                    </a:moveTo>
                    <a:lnTo>
                      <a:pt x="221" y="149"/>
                    </a:lnTo>
                    <a:lnTo>
                      <a:pt x="212" y="113"/>
                    </a:lnTo>
                    <a:lnTo>
                      <a:pt x="200" y="80"/>
                    </a:lnTo>
                    <a:lnTo>
                      <a:pt x="183" y="52"/>
                    </a:lnTo>
                    <a:lnTo>
                      <a:pt x="165" y="29"/>
                    </a:lnTo>
                    <a:lnTo>
                      <a:pt x="144" y="12"/>
                    </a:lnTo>
                    <a:lnTo>
                      <a:pt x="121" y="3"/>
                    </a:lnTo>
                    <a:lnTo>
                      <a:pt x="98" y="0"/>
                    </a:lnTo>
                    <a:lnTo>
                      <a:pt x="77" y="5"/>
                    </a:lnTo>
                    <a:lnTo>
                      <a:pt x="56" y="18"/>
                    </a:lnTo>
                    <a:lnTo>
                      <a:pt x="38" y="38"/>
                    </a:lnTo>
                    <a:lnTo>
                      <a:pt x="24" y="63"/>
                    </a:lnTo>
                    <a:lnTo>
                      <a:pt x="12" y="93"/>
                    </a:lnTo>
                    <a:lnTo>
                      <a:pt x="3" y="128"/>
                    </a:lnTo>
                    <a:lnTo>
                      <a:pt x="0" y="165"/>
                    </a:lnTo>
                    <a:lnTo>
                      <a:pt x="0" y="205"/>
                    </a:lnTo>
                    <a:lnTo>
                      <a:pt x="5" y="244"/>
                    </a:lnTo>
                    <a:lnTo>
                      <a:pt x="14" y="281"/>
                    </a:lnTo>
                    <a:lnTo>
                      <a:pt x="26" y="313"/>
                    </a:lnTo>
                    <a:lnTo>
                      <a:pt x="42" y="342"/>
                    </a:lnTo>
                    <a:lnTo>
                      <a:pt x="61" y="365"/>
                    </a:lnTo>
                    <a:lnTo>
                      <a:pt x="82" y="382"/>
                    </a:lnTo>
                    <a:lnTo>
                      <a:pt x="103" y="392"/>
                    </a:lnTo>
                    <a:lnTo>
                      <a:pt x="126" y="395"/>
                    </a:lnTo>
                    <a:lnTo>
                      <a:pt x="149" y="389"/>
                    </a:lnTo>
                    <a:lnTo>
                      <a:pt x="169" y="376"/>
                    </a:lnTo>
                    <a:lnTo>
                      <a:pt x="188" y="356"/>
                    </a:lnTo>
                    <a:lnTo>
                      <a:pt x="203" y="331"/>
                    </a:lnTo>
                    <a:lnTo>
                      <a:pt x="215" y="301"/>
                    </a:lnTo>
                    <a:lnTo>
                      <a:pt x="222" y="267"/>
                    </a:lnTo>
                    <a:lnTo>
                      <a:pt x="227" y="229"/>
                    </a:lnTo>
                    <a:lnTo>
                      <a:pt x="226" y="189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59" name="Freeform 147">
                <a:extLst>
                  <a:ext uri="{FF2B5EF4-FFF2-40B4-BE49-F238E27FC236}">
                    <a16:creationId xmlns:a16="http://schemas.microsoft.com/office/drawing/2014/main" id="{78D9B1A2-3A15-421F-82CA-445B7FA45F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31" y="3170"/>
                <a:ext cx="183" cy="318"/>
              </a:xfrm>
              <a:custGeom>
                <a:avLst/>
                <a:gdLst>
                  <a:gd name="T0" fmla="*/ 183 w 183"/>
                  <a:gd name="T1" fmla="*/ 152 h 318"/>
                  <a:gd name="T2" fmla="*/ 180 w 183"/>
                  <a:gd name="T3" fmla="*/ 120 h 318"/>
                  <a:gd name="T4" fmla="*/ 173 w 183"/>
                  <a:gd name="T5" fmla="*/ 91 h 318"/>
                  <a:gd name="T6" fmla="*/ 162 w 183"/>
                  <a:gd name="T7" fmla="*/ 64 h 318"/>
                  <a:gd name="T8" fmla="*/ 148 w 183"/>
                  <a:gd name="T9" fmla="*/ 42 h 318"/>
                  <a:gd name="T10" fmla="*/ 134 w 183"/>
                  <a:gd name="T11" fmla="*/ 24 h 318"/>
                  <a:gd name="T12" fmla="*/ 117 w 183"/>
                  <a:gd name="T13" fmla="*/ 9 h 318"/>
                  <a:gd name="T14" fmla="*/ 100 w 183"/>
                  <a:gd name="T15" fmla="*/ 2 h 318"/>
                  <a:gd name="T16" fmla="*/ 81 w 183"/>
                  <a:gd name="T17" fmla="*/ 0 h 318"/>
                  <a:gd name="T18" fmla="*/ 63 w 183"/>
                  <a:gd name="T19" fmla="*/ 4 h 318"/>
                  <a:gd name="T20" fmla="*/ 46 w 183"/>
                  <a:gd name="T21" fmla="*/ 15 h 318"/>
                  <a:gd name="T22" fmla="*/ 32 w 183"/>
                  <a:gd name="T23" fmla="*/ 31 h 318"/>
                  <a:gd name="T24" fmla="*/ 20 w 183"/>
                  <a:gd name="T25" fmla="*/ 51 h 318"/>
                  <a:gd name="T26" fmla="*/ 10 w 183"/>
                  <a:gd name="T27" fmla="*/ 75 h 318"/>
                  <a:gd name="T28" fmla="*/ 3 w 183"/>
                  <a:gd name="T29" fmla="*/ 103 h 318"/>
                  <a:gd name="T30" fmla="*/ 0 w 183"/>
                  <a:gd name="T31" fmla="*/ 133 h 318"/>
                  <a:gd name="T32" fmla="*/ 0 w 183"/>
                  <a:gd name="T33" fmla="*/ 166 h 318"/>
                  <a:gd name="T34" fmla="*/ 4 w 183"/>
                  <a:gd name="T35" fmla="*/ 198 h 318"/>
                  <a:gd name="T36" fmla="*/ 11 w 183"/>
                  <a:gd name="T37" fmla="*/ 227 h 318"/>
                  <a:gd name="T38" fmla="*/ 22 w 183"/>
                  <a:gd name="T39" fmla="*/ 253 h 318"/>
                  <a:gd name="T40" fmla="*/ 35 w 183"/>
                  <a:gd name="T41" fmla="*/ 276 h 318"/>
                  <a:gd name="T42" fmla="*/ 50 w 183"/>
                  <a:gd name="T43" fmla="*/ 294 h 318"/>
                  <a:gd name="T44" fmla="*/ 67 w 183"/>
                  <a:gd name="T45" fmla="*/ 309 h 318"/>
                  <a:gd name="T46" fmla="*/ 84 w 183"/>
                  <a:gd name="T47" fmla="*/ 316 h 318"/>
                  <a:gd name="T48" fmla="*/ 103 w 183"/>
                  <a:gd name="T49" fmla="*/ 318 h 318"/>
                  <a:gd name="T50" fmla="*/ 121 w 183"/>
                  <a:gd name="T51" fmla="*/ 314 h 318"/>
                  <a:gd name="T52" fmla="*/ 138 w 183"/>
                  <a:gd name="T53" fmla="*/ 303 h 318"/>
                  <a:gd name="T54" fmla="*/ 152 w 183"/>
                  <a:gd name="T55" fmla="*/ 287 h 318"/>
                  <a:gd name="T56" fmla="*/ 164 w 183"/>
                  <a:gd name="T57" fmla="*/ 267 h 318"/>
                  <a:gd name="T58" fmla="*/ 174 w 183"/>
                  <a:gd name="T59" fmla="*/ 243 h 318"/>
                  <a:gd name="T60" fmla="*/ 181 w 183"/>
                  <a:gd name="T61" fmla="*/ 215 h 318"/>
                  <a:gd name="T62" fmla="*/ 183 w 183"/>
                  <a:gd name="T63" fmla="*/ 185 h 318"/>
                  <a:gd name="T64" fmla="*/ 183 w 183"/>
                  <a:gd name="T65" fmla="*/ 15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3" h="318">
                    <a:moveTo>
                      <a:pt x="183" y="152"/>
                    </a:moveTo>
                    <a:lnTo>
                      <a:pt x="180" y="120"/>
                    </a:lnTo>
                    <a:lnTo>
                      <a:pt x="173" y="91"/>
                    </a:lnTo>
                    <a:lnTo>
                      <a:pt x="162" y="64"/>
                    </a:lnTo>
                    <a:lnTo>
                      <a:pt x="148" y="42"/>
                    </a:lnTo>
                    <a:lnTo>
                      <a:pt x="134" y="24"/>
                    </a:lnTo>
                    <a:lnTo>
                      <a:pt x="117" y="9"/>
                    </a:lnTo>
                    <a:lnTo>
                      <a:pt x="100" y="2"/>
                    </a:lnTo>
                    <a:lnTo>
                      <a:pt x="81" y="0"/>
                    </a:lnTo>
                    <a:lnTo>
                      <a:pt x="63" y="4"/>
                    </a:lnTo>
                    <a:lnTo>
                      <a:pt x="46" y="15"/>
                    </a:lnTo>
                    <a:lnTo>
                      <a:pt x="32" y="31"/>
                    </a:lnTo>
                    <a:lnTo>
                      <a:pt x="20" y="51"/>
                    </a:lnTo>
                    <a:lnTo>
                      <a:pt x="10" y="75"/>
                    </a:lnTo>
                    <a:lnTo>
                      <a:pt x="3" y="103"/>
                    </a:lnTo>
                    <a:lnTo>
                      <a:pt x="0" y="133"/>
                    </a:lnTo>
                    <a:lnTo>
                      <a:pt x="0" y="166"/>
                    </a:lnTo>
                    <a:lnTo>
                      <a:pt x="4" y="198"/>
                    </a:lnTo>
                    <a:lnTo>
                      <a:pt x="11" y="227"/>
                    </a:lnTo>
                    <a:lnTo>
                      <a:pt x="22" y="253"/>
                    </a:lnTo>
                    <a:lnTo>
                      <a:pt x="35" y="276"/>
                    </a:lnTo>
                    <a:lnTo>
                      <a:pt x="50" y="294"/>
                    </a:lnTo>
                    <a:lnTo>
                      <a:pt x="67" y="309"/>
                    </a:lnTo>
                    <a:lnTo>
                      <a:pt x="84" y="316"/>
                    </a:lnTo>
                    <a:lnTo>
                      <a:pt x="103" y="318"/>
                    </a:lnTo>
                    <a:lnTo>
                      <a:pt x="121" y="314"/>
                    </a:lnTo>
                    <a:lnTo>
                      <a:pt x="138" y="303"/>
                    </a:lnTo>
                    <a:lnTo>
                      <a:pt x="152" y="287"/>
                    </a:lnTo>
                    <a:lnTo>
                      <a:pt x="164" y="267"/>
                    </a:lnTo>
                    <a:lnTo>
                      <a:pt x="174" y="243"/>
                    </a:lnTo>
                    <a:lnTo>
                      <a:pt x="181" y="215"/>
                    </a:lnTo>
                    <a:lnTo>
                      <a:pt x="183" y="185"/>
                    </a:lnTo>
                    <a:lnTo>
                      <a:pt x="183" y="1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0" name="Freeform 148">
                <a:extLst>
                  <a:ext uri="{FF2B5EF4-FFF2-40B4-BE49-F238E27FC236}">
                    <a16:creationId xmlns:a16="http://schemas.microsoft.com/office/drawing/2014/main" id="{D9B2E855-C548-42EC-B911-17B221B85A5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56" y="3212"/>
                <a:ext cx="134" cy="235"/>
              </a:xfrm>
              <a:custGeom>
                <a:avLst/>
                <a:gdLst>
                  <a:gd name="T0" fmla="*/ 134 w 134"/>
                  <a:gd name="T1" fmla="*/ 113 h 235"/>
                  <a:gd name="T2" fmla="*/ 131 w 134"/>
                  <a:gd name="T3" fmla="*/ 89 h 235"/>
                  <a:gd name="T4" fmla="*/ 126 w 134"/>
                  <a:gd name="T5" fmla="*/ 67 h 235"/>
                  <a:gd name="T6" fmla="*/ 117 w 134"/>
                  <a:gd name="T7" fmla="*/ 47 h 235"/>
                  <a:gd name="T8" fmla="*/ 109 w 134"/>
                  <a:gd name="T9" fmla="*/ 30 h 235"/>
                  <a:gd name="T10" fmla="*/ 98 w 134"/>
                  <a:gd name="T11" fmla="*/ 16 h 235"/>
                  <a:gd name="T12" fmla="*/ 85 w 134"/>
                  <a:gd name="T13" fmla="*/ 7 h 235"/>
                  <a:gd name="T14" fmla="*/ 72 w 134"/>
                  <a:gd name="T15" fmla="*/ 1 h 235"/>
                  <a:gd name="T16" fmla="*/ 59 w 134"/>
                  <a:gd name="T17" fmla="*/ 0 h 235"/>
                  <a:gd name="T18" fmla="*/ 45 w 134"/>
                  <a:gd name="T19" fmla="*/ 3 h 235"/>
                  <a:gd name="T20" fmla="*/ 33 w 134"/>
                  <a:gd name="T21" fmla="*/ 10 h 235"/>
                  <a:gd name="T22" fmla="*/ 22 w 134"/>
                  <a:gd name="T23" fmla="*/ 22 h 235"/>
                  <a:gd name="T24" fmla="*/ 13 w 134"/>
                  <a:gd name="T25" fmla="*/ 37 h 235"/>
                  <a:gd name="T26" fmla="*/ 7 w 134"/>
                  <a:gd name="T27" fmla="*/ 56 h 235"/>
                  <a:gd name="T28" fmla="*/ 2 w 134"/>
                  <a:gd name="T29" fmla="*/ 77 h 235"/>
                  <a:gd name="T30" fmla="*/ 0 w 134"/>
                  <a:gd name="T31" fmla="*/ 98 h 235"/>
                  <a:gd name="T32" fmla="*/ 0 w 134"/>
                  <a:gd name="T33" fmla="*/ 122 h 235"/>
                  <a:gd name="T34" fmla="*/ 3 w 134"/>
                  <a:gd name="T35" fmla="*/ 146 h 235"/>
                  <a:gd name="T36" fmla="*/ 8 w 134"/>
                  <a:gd name="T37" fmla="*/ 168 h 235"/>
                  <a:gd name="T38" fmla="*/ 16 w 134"/>
                  <a:gd name="T39" fmla="*/ 187 h 235"/>
                  <a:gd name="T40" fmla="*/ 25 w 134"/>
                  <a:gd name="T41" fmla="*/ 204 h 235"/>
                  <a:gd name="T42" fmla="*/ 36 w 134"/>
                  <a:gd name="T43" fmla="*/ 217 h 235"/>
                  <a:gd name="T44" fmla="*/ 49 w 134"/>
                  <a:gd name="T45" fmla="*/ 228 h 235"/>
                  <a:gd name="T46" fmla="*/ 62 w 134"/>
                  <a:gd name="T47" fmla="*/ 234 h 235"/>
                  <a:gd name="T48" fmla="*/ 75 w 134"/>
                  <a:gd name="T49" fmla="*/ 235 h 235"/>
                  <a:gd name="T50" fmla="*/ 89 w 134"/>
                  <a:gd name="T51" fmla="*/ 232 h 235"/>
                  <a:gd name="T52" fmla="*/ 101 w 134"/>
                  <a:gd name="T53" fmla="*/ 223 h 235"/>
                  <a:gd name="T54" fmla="*/ 111 w 134"/>
                  <a:gd name="T55" fmla="*/ 213 h 235"/>
                  <a:gd name="T56" fmla="*/ 121 w 134"/>
                  <a:gd name="T57" fmla="*/ 197 h 235"/>
                  <a:gd name="T58" fmla="*/ 127 w 134"/>
                  <a:gd name="T59" fmla="*/ 179 h 235"/>
                  <a:gd name="T60" fmla="*/ 132 w 134"/>
                  <a:gd name="T61" fmla="*/ 158 h 235"/>
                  <a:gd name="T62" fmla="*/ 134 w 134"/>
                  <a:gd name="T63" fmla="*/ 137 h 235"/>
                  <a:gd name="T64" fmla="*/ 134 w 134"/>
                  <a:gd name="T65" fmla="*/ 11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4" h="235">
                    <a:moveTo>
                      <a:pt x="134" y="113"/>
                    </a:moveTo>
                    <a:lnTo>
                      <a:pt x="131" y="89"/>
                    </a:lnTo>
                    <a:lnTo>
                      <a:pt x="126" y="67"/>
                    </a:lnTo>
                    <a:lnTo>
                      <a:pt x="117" y="47"/>
                    </a:lnTo>
                    <a:lnTo>
                      <a:pt x="109" y="30"/>
                    </a:lnTo>
                    <a:lnTo>
                      <a:pt x="98" y="16"/>
                    </a:lnTo>
                    <a:lnTo>
                      <a:pt x="85" y="7"/>
                    </a:lnTo>
                    <a:lnTo>
                      <a:pt x="72" y="1"/>
                    </a:lnTo>
                    <a:lnTo>
                      <a:pt x="59" y="0"/>
                    </a:lnTo>
                    <a:lnTo>
                      <a:pt x="45" y="3"/>
                    </a:lnTo>
                    <a:lnTo>
                      <a:pt x="33" y="10"/>
                    </a:lnTo>
                    <a:lnTo>
                      <a:pt x="22" y="22"/>
                    </a:lnTo>
                    <a:lnTo>
                      <a:pt x="13" y="37"/>
                    </a:lnTo>
                    <a:lnTo>
                      <a:pt x="7" y="56"/>
                    </a:lnTo>
                    <a:lnTo>
                      <a:pt x="2" y="77"/>
                    </a:lnTo>
                    <a:lnTo>
                      <a:pt x="0" y="98"/>
                    </a:lnTo>
                    <a:lnTo>
                      <a:pt x="0" y="122"/>
                    </a:lnTo>
                    <a:lnTo>
                      <a:pt x="3" y="146"/>
                    </a:lnTo>
                    <a:lnTo>
                      <a:pt x="8" y="168"/>
                    </a:lnTo>
                    <a:lnTo>
                      <a:pt x="16" y="187"/>
                    </a:lnTo>
                    <a:lnTo>
                      <a:pt x="25" y="204"/>
                    </a:lnTo>
                    <a:lnTo>
                      <a:pt x="36" y="217"/>
                    </a:lnTo>
                    <a:lnTo>
                      <a:pt x="49" y="228"/>
                    </a:lnTo>
                    <a:lnTo>
                      <a:pt x="62" y="234"/>
                    </a:lnTo>
                    <a:lnTo>
                      <a:pt x="75" y="235"/>
                    </a:lnTo>
                    <a:lnTo>
                      <a:pt x="89" y="232"/>
                    </a:lnTo>
                    <a:lnTo>
                      <a:pt x="101" y="223"/>
                    </a:lnTo>
                    <a:lnTo>
                      <a:pt x="111" y="213"/>
                    </a:lnTo>
                    <a:lnTo>
                      <a:pt x="121" y="197"/>
                    </a:lnTo>
                    <a:lnTo>
                      <a:pt x="127" y="179"/>
                    </a:lnTo>
                    <a:lnTo>
                      <a:pt x="132" y="158"/>
                    </a:lnTo>
                    <a:lnTo>
                      <a:pt x="134" y="137"/>
                    </a:lnTo>
                    <a:lnTo>
                      <a:pt x="134" y="1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1" name="Freeform 149">
                <a:extLst>
                  <a:ext uri="{FF2B5EF4-FFF2-40B4-BE49-F238E27FC236}">
                    <a16:creationId xmlns:a16="http://schemas.microsoft.com/office/drawing/2014/main" id="{B12F1ADA-3F1C-4997-A148-43FFFC92F4B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6" y="3213"/>
                <a:ext cx="84" cy="231"/>
              </a:xfrm>
              <a:custGeom>
                <a:avLst/>
                <a:gdLst>
                  <a:gd name="T0" fmla="*/ 22 w 84"/>
                  <a:gd name="T1" fmla="*/ 0 h 231"/>
                  <a:gd name="T2" fmla="*/ 11 w 84"/>
                  <a:gd name="T3" fmla="*/ 25 h 231"/>
                  <a:gd name="T4" fmla="*/ 4 w 84"/>
                  <a:gd name="T5" fmla="*/ 53 h 231"/>
                  <a:gd name="T6" fmla="*/ 0 w 84"/>
                  <a:gd name="T7" fmla="*/ 84 h 231"/>
                  <a:gd name="T8" fmla="*/ 0 w 84"/>
                  <a:gd name="T9" fmla="*/ 118 h 231"/>
                  <a:gd name="T10" fmla="*/ 2 w 84"/>
                  <a:gd name="T11" fmla="*/ 135 h 231"/>
                  <a:gd name="T12" fmla="*/ 5 w 84"/>
                  <a:gd name="T13" fmla="*/ 150 h 231"/>
                  <a:gd name="T14" fmla="*/ 9 w 84"/>
                  <a:gd name="T15" fmla="*/ 166 h 231"/>
                  <a:gd name="T16" fmla="*/ 13 w 84"/>
                  <a:gd name="T17" fmla="*/ 180 h 231"/>
                  <a:gd name="T18" fmla="*/ 18 w 84"/>
                  <a:gd name="T19" fmla="*/ 195 h 231"/>
                  <a:gd name="T20" fmla="*/ 24 w 84"/>
                  <a:gd name="T21" fmla="*/ 208 h 231"/>
                  <a:gd name="T22" fmla="*/ 30 w 84"/>
                  <a:gd name="T23" fmla="*/ 220 h 231"/>
                  <a:gd name="T24" fmla="*/ 37 w 84"/>
                  <a:gd name="T25" fmla="*/ 231 h 231"/>
                  <a:gd name="T26" fmla="*/ 48 w 84"/>
                  <a:gd name="T27" fmla="*/ 225 h 231"/>
                  <a:gd name="T28" fmla="*/ 58 w 84"/>
                  <a:gd name="T29" fmla="*/ 215 h 231"/>
                  <a:gd name="T30" fmla="*/ 67 w 84"/>
                  <a:gd name="T31" fmla="*/ 203 h 231"/>
                  <a:gd name="T32" fmla="*/ 73 w 84"/>
                  <a:gd name="T33" fmla="*/ 189 h 231"/>
                  <a:gd name="T34" fmla="*/ 80 w 84"/>
                  <a:gd name="T35" fmla="*/ 172 h 231"/>
                  <a:gd name="T36" fmla="*/ 83 w 84"/>
                  <a:gd name="T37" fmla="*/ 153 h 231"/>
                  <a:gd name="T38" fmla="*/ 84 w 84"/>
                  <a:gd name="T39" fmla="*/ 133 h 231"/>
                  <a:gd name="T40" fmla="*/ 84 w 84"/>
                  <a:gd name="T41" fmla="*/ 112 h 231"/>
                  <a:gd name="T42" fmla="*/ 82 w 84"/>
                  <a:gd name="T43" fmla="*/ 90 h 231"/>
                  <a:gd name="T44" fmla="*/ 77 w 84"/>
                  <a:gd name="T45" fmla="*/ 71 h 231"/>
                  <a:gd name="T46" fmla="*/ 71 w 84"/>
                  <a:gd name="T47" fmla="*/ 53 h 231"/>
                  <a:gd name="T48" fmla="*/ 64 w 84"/>
                  <a:gd name="T49" fmla="*/ 37 h 231"/>
                  <a:gd name="T50" fmla="*/ 54 w 84"/>
                  <a:gd name="T51" fmla="*/ 23 h 231"/>
                  <a:gd name="T52" fmla="*/ 45 w 84"/>
                  <a:gd name="T53" fmla="*/ 12 h 231"/>
                  <a:gd name="T54" fmla="*/ 34 w 84"/>
                  <a:gd name="T55" fmla="*/ 5 h 231"/>
                  <a:gd name="T56" fmla="*/ 22 w 84"/>
                  <a:gd name="T57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231">
                    <a:moveTo>
                      <a:pt x="22" y="0"/>
                    </a:moveTo>
                    <a:lnTo>
                      <a:pt x="11" y="25"/>
                    </a:lnTo>
                    <a:lnTo>
                      <a:pt x="4" y="53"/>
                    </a:lnTo>
                    <a:lnTo>
                      <a:pt x="0" y="84"/>
                    </a:lnTo>
                    <a:lnTo>
                      <a:pt x="0" y="118"/>
                    </a:lnTo>
                    <a:lnTo>
                      <a:pt x="2" y="135"/>
                    </a:lnTo>
                    <a:lnTo>
                      <a:pt x="5" y="150"/>
                    </a:lnTo>
                    <a:lnTo>
                      <a:pt x="9" y="166"/>
                    </a:lnTo>
                    <a:lnTo>
                      <a:pt x="13" y="180"/>
                    </a:lnTo>
                    <a:lnTo>
                      <a:pt x="18" y="195"/>
                    </a:lnTo>
                    <a:lnTo>
                      <a:pt x="24" y="208"/>
                    </a:lnTo>
                    <a:lnTo>
                      <a:pt x="30" y="220"/>
                    </a:lnTo>
                    <a:lnTo>
                      <a:pt x="37" y="231"/>
                    </a:lnTo>
                    <a:lnTo>
                      <a:pt x="48" y="225"/>
                    </a:lnTo>
                    <a:lnTo>
                      <a:pt x="58" y="215"/>
                    </a:lnTo>
                    <a:lnTo>
                      <a:pt x="67" y="203"/>
                    </a:lnTo>
                    <a:lnTo>
                      <a:pt x="73" y="189"/>
                    </a:lnTo>
                    <a:lnTo>
                      <a:pt x="80" y="172"/>
                    </a:lnTo>
                    <a:lnTo>
                      <a:pt x="83" y="153"/>
                    </a:lnTo>
                    <a:lnTo>
                      <a:pt x="84" y="133"/>
                    </a:lnTo>
                    <a:lnTo>
                      <a:pt x="84" y="112"/>
                    </a:lnTo>
                    <a:lnTo>
                      <a:pt x="82" y="90"/>
                    </a:lnTo>
                    <a:lnTo>
                      <a:pt x="77" y="71"/>
                    </a:lnTo>
                    <a:lnTo>
                      <a:pt x="71" y="53"/>
                    </a:lnTo>
                    <a:lnTo>
                      <a:pt x="64" y="37"/>
                    </a:lnTo>
                    <a:lnTo>
                      <a:pt x="54" y="23"/>
                    </a:lnTo>
                    <a:lnTo>
                      <a:pt x="45" y="12"/>
                    </a:lnTo>
                    <a:lnTo>
                      <a:pt x="34" y="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2" name="Freeform 150">
                <a:extLst>
                  <a:ext uri="{FF2B5EF4-FFF2-40B4-BE49-F238E27FC236}">
                    <a16:creationId xmlns:a16="http://schemas.microsoft.com/office/drawing/2014/main" id="{E5C8FBB4-11F7-44BD-AF70-ECA4CD96898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30" y="3228"/>
                <a:ext cx="60" cy="197"/>
              </a:xfrm>
              <a:custGeom>
                <a:avLst/>
                <a:gdLst>
                  <a:gd name="T0" fmla="*/ 23 w 60"/>
                  <a:gd name="T1" fmla="*/ 0 h 197"/>
                  <a:gd name="T2" fmla="*/ 12 w 60"/>
                  <a:gd name="T3" fmla="*/ 20 h 197"/>
                  <a:gd name="T4" fmla="*/ 5 w 60"/>
                  <a:gd name="T5" fmla="*/ 44 h 197"/>
                  <a:gd name="T6" fmla="*/ 0 w 60"/>
                  <a:gd name="T7" fmla="*/ 70 h 197"/>
                  <a:gd name="T8" fmla="*/ 0 w 60"/>
                  <a:gd name="T9" fmla="*/ 100 h 197"/>
                  <a:gd name="T10" fmla="*/ 1 w 60"/>
                  <a:gd name="T11" fmla="*/ 116 h 197"/>
                  <a:gd name="T12" fmla="*/ 4 w 60"/>
                  <a:gd name="T13" fmla="*/ 129 h 197"/>
                  <a:gd name="T14" fmla="*/ 7 w 60"/>
                  <a:gd name="T15" fmla="*/ 144 h 197"/>
                  <a:gd name="T16" fmla="*/ 12 w 60"/>
                  <a:gd name="T17" fmla="*/ 156 h 197"/>
                  <a:gd name="T18" fmla="*/ 17 w 60"/>
                  <a:gd name="T19" fmla="*/ 168 h 197"/>
                  <a:gd name="T20" fmla="*/ 23 w 60"/>
                  <a:gd name="T21" fmla="*/ 179 h 197"/>
                  <a:gd name="T22" fmla="*/ 30 w 60"/>
                  <a:gd name="T23" fmla="*/ 188 h 197"/>
                  <a:gd name="T24" fmla="*/ 37 w 60"/>
                  <a:gd name="T25" fmla="*/ 197 h 197"/>
                  <a:gd name="T26" fmla="*/ 48 w 60"/>
                  <a:gd name="T27" fmla="*/ 177 h 197"/>
                  <a:gd name="T28" fmla="*/ 57 w 60"/>
                  <a:gd name="T29" fmla="*/ 153 h 197"/>
                  <a:gd name="T30" fmla="*/ 60 w 60"/>
                  <a:gd name="T31" fmla="*/ 127 h 197"/>
                  <a:gd name="T32" fmla="*/ 60 w 60"/>
                  <a:gd name="T33" fmla="*/ 97 h 197"/>
                  <a:gd name="T34" fmla="*/ 59 w 60"/>
                  <a:gd name="T35" fmla="*/ 81 h 197"/>
                  <a:gd name="T36" fmla="*/ 57 w 60"/>
                  <a:gd name="T37" fmla="*/ 67 h 197"/>
                  <a:gd name="T38" fmla="*/ 53 w 60"/>
                  <a:gd name="T39" fmla="*/ 53 h 197"/>
                  <a:gd name="T40" fmla="*/ 48 w 60"/>
                  <a:gd name="T41" fmla="*/ 40 h 197"/>
                  <a:gd name="T42" fmla="*/ 43 w 60"/>
                  <a:gd name="T43" fmla="*/ 28 h 197"/>
                  <a:gd name="T44" fmla="*/ 37 w 60"/>
                  <a:gd name="T45" fmla="*/ 17 h 197"/>
                  <a:gd name="T46" fmla="*/ 30 w 60"/>
                  <a:gd name="T47" fmla="*/ 9 h 197"/>
                  <a:gd name="T48" fmla="*/ 23 w 60"/>
                  <a:gd name="T49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" h="197">
                    <a:moveTo>
                      <a:pt x="23" y="0"/>
                    </a:moveTo>
                    <a:lnTo>
                      <a:pt x="12" y="20"/>
                    </a:lnTo>
                    <a:lnTo>
                      <a:pt x="5" y="44"/>
                    </a:lnTo>
                    <a:lnTo>
                      <a:pt x="0" y="70"/>
                    </a:lnTo>
                    <a:lnTo>
                      <a:pt x="0" y="100"/>
                    </a:lnTo>
                    <a:lnTo>
                      <a:pt x="1" y="116"/>
                    </a:lnTo>
                    <a:lnTo>
                      <a:pt x="4" y="129"/>
                    </a:lnTo>
                    <a:lnTo>
                      <a:pt x="7" y="144"/>
                    </a:lnTo>
                    <a:lnTo>
                      <a:pt x="12" y="156"/>
                    </a:lnTo>
                    <a:lnTo>
                      <a:pt x="17" y="168"/>
                    </a:lnTo>
                    <a:lnTo>
                      <a:pt x="23" y="179"/>
                    </a:lnTo>
                    <a:lnTo>
                      <a:pt x="30" y="188"/>
                    </a:lnTo>
                    <a:lnTo>
                      <a:pt x="37" y="197"/>
                    </a:lnTo>
                    <a:lnTo>
                      <a:pt x="48" y="177"/>
                    </a:lnTo>
                    <a:lnTo>
                      <a:pt x="57" y="153"/>
                    </a:lnTo>
                    <a:lnTo>
                      <a:pt x="60" y="127"/>
                    </a:lnTo>
                    <a:lnTo>
                      <a:pt x="60" y="97"/>
                    </a:lnTo>
                    <a:lnTo>
                      <a:pt x="59" y="81"/>
                    </a:lnTo>
                    <a:lnTo>
                      <a:pt x="57" y="67"/>
                    </a:lnTo>
                    <a:lnTo>
                      <a:pt x="53" y="53"/>
                    </a:lnTo>
                    <a:lnTo>
                      <a:pt x="48" y="40"/>
                    </a:lnTo>
                    <a:lnTo>
                      <a:pt x="43" y="28"/>
                    </a:lnTo>
                    <a:lnTo>
                      <a:pt x="37" y="17"/>
                    </a:lnTo>
                    <a:lnTo>
                      <a:pt x="30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3" name="Freeform 151">
                <a:extLst>
                  <a:ext uri="{FF2B5EF4-FFF2-40B4-BE49-F238E27FC236}">
                    <a16:creationId xmlns:a16="http://schemas.microsoft.com/office/drawing/2014/main" id="{4F0A99B7-8BBF-49B2-BCB1-9532491CC44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9" y="3380"/>
                <a:ext cx="13" cy="22"/>
              </a:xfrm>
              <a:custGeom>
                <a:avLst/>
                <a:gdLst>
                  <a:gd name="T0" fmla="*/ 1 w 13"/>
                  <a:gd name="T1" fmla="*/ 5 h 22"/>
                  <a:gd name="T2" fmla="*/ 0 w 13"/>
                  <a:gd name="T3" fmla="*/ 8 h 22"/>
                  <a:gd name="T4" fmla="*/ 1 w 13"/>
                  <a:gd name="T5" fmla="*/ 13 h 22"/>
                  <a:gd name="T6" fmla="*/ 1 w 13"/>
                  <a:gd name="T7" fmla="*/ 17 h 22"/>
                  <a:gd name="T8" fmla="*/ 3 w 13"/>
                  <a:gd name="T9" fmla="*/ 21 h 22"/>
                  <a:gd name="T10" fmla="*/ 6 w 13"/>
                  <a:gd name="T11" fmla="*/ 22 h 22"/>
                  <a:gd name="T12" fmla="*/ 8 w 13"/>
                  <a:gd name="T13" fmla="*/ 22 h 22"/>
                  <a:gd name="T14" fmla="*/ 10 w 13"/>
                  <a:gd name="T15" fmla="*/ 19 h 22"/>
                  <a:gd name="T16" fmla="*/ 12 w 13"/>
                  <a:gd name="T17" fmla="*/ 17 h 22"/>
                  <a:gd name="T18" fmla="*/ 13 w 13"/>
                  <a:gd name="T19" fmla="*/ 13 h 22"/>
                  <a:gd name="T20" fmla="*/ 13 w 13"/>
                  <a:gd name="T21" fmla="*/ 8 h 22"/>
                  <a:gd name="T22" fmla="*/ 12 w 13"/>
                  <a:gd name="T23" fmla="*/ 5 h 22"/>
                  <a:gd name="T24" fmla="*/ 9 w 13"/>
                  <a:gd name="T25" fmla="*/ 1 h 22"/>
                  <a:gd name="T26" fmla="*/ 7 w 13"/>
                  <a:gd name="T27" fmla="*/ 0 h 22"/>
                  <a:gd name="T28" fmla="*/ 4 w 13"/>
                  <a:gd name="T29" fmla="*/ 0 h 22"/>
                  <a:gd name="T30" fmla="*/ 2 w 13"/>
                  <a:gd name="T31" fmla="*/ 1 h 22"/>
                  <a:gd name="T32" fmla="*/ 1 w 13"/>
                  <a:gd name="T33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" y="5"/>
                    </a:moveTo>
                    <a:lnTo>
                      <a:pt x="0" y="8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8" y="22"/>
                    </a:lnTo>
                    <a:lnTo>
                      <a:pt x="10" y="19"/>
                    </a:lnTo>
                    <a:lnTo>
                      <a:pt x="12" y="17"/>
                    </a:lnTo>
                    <a:lnTo>
                      <a:pt x="13" y="13"/>
                    </a:lnTo>
                    <a:lnTo>
                      <a:pt x="13" y="8"/>
                    </a:lnTo>
                    <a:lnTo>
                      <a:pt x="12" y="5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4" name="Freeform 152">
                <a:extLst>
                  <a:ext uri="{FF2B5EF4-FFF2-40B4-BE49-F238E27FC236}">
                    <a16:creationId xmlns:a16="http://schemas.microsoft.com/office/drawing/2014/main" id="{E3B6BA0E-04AD-4B63-8E96-AD9FB056BEE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9" y="3340"/>
                <a:ext cx="12" cy="23"/>
              </a:xfrm>
              <a:custGeom>
                <a:avLst/>
                <a:gdLst>
                  <a:gd name="T0" fmla="*/ 4 w 12"/>
                  <a:gd name="T1" fmla="*/ 2 h 23"/>
                  <a:gd name="T2" fmla="*/ 3 w 12"/>
                  <a:gd name="T3" fmla="*/ 4 h 23"/>
                  <a:gd name="T4" fmla="*/ 2 w 12"/>
                  <a:gd name="T5" fmla="*/ 8 h 23"/>
                  <a:gd name="T6" fmla="*/ 0 w 12"/>
                  <a:gd name="T7" fmla="*/ 11 h 23"/>
                  <a:gd name="T8" fmla="*/ 2 w 12"/>
                  <a:gd name="T9" fmla="*/ 16 h 23"/>
                  <a:gd name="T10" fmla="*/ 3 w 12"/>
                  <a:gd name="T11" fmla="*/ 20 h 23"/>
                  <a:gd name="T12" fmla="*/ 5 w 12"/>
                  <a:gd name="T13" fmla="*/ 22 h 23"/>
                  <a:gd name="T14" fmla="*/ 8 w 12"/>
                  <a:gd name="T15" fmla="*/ 23 h 23"/>
                  <a:gd name="T16" fmla="*/ 10 w 12"/>
                  <a:gd name="T17" fmla="*/ 22 h 23"/>
                  <a:gd name="T18" fmla="*/ 11 w 12"/>
                  <a:gd name="T19" fmla="*/ 20 h 23"/>
                  <a:gd name="T20" fmla="*/ 12 w 12"/>
                  <a:gd name="T21" fmla="*/ 16 h 23"/>
                  <a:gd name="T22" fmla="*/ 12 w 12"/>
                  <a:gd name="T23" fmla="*/ 12 h 23"/>
                  <a:gd name="T24" fmla="*/ 12 w 12"/>
                  <a:gd name="T25" fmla="*/ 8 h 23"/>
                  <a:gd name="T26" fmla="*/ 11 w 12"/>
                  <a:gd name="T27" fmla="*/ 4 h 23"/>
                  <a:gd name="T28" fmla="*/ 9 w 12"/>
                  <a:gd name="T29" fmla="*/ 2 h 23"/>
                  <a:gd name="T30" fmla="*/ 6 w 12"/>
                  <a:gd name="T31" fmla="*/ 0 h 23"/>
                  <a:gd name="T32" fmla="*/ 4 w 12"/>
                  <a:gd name="T3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3">
                    <a:moveTo>
                      <a:pt x="4" y="2"/>
                    </a:moveTo>
                    <a:lnTo>
                      <a:pt x="3" y="4"/>
                    </a:lnTo>
                    <a:lnTo>
                      <a:pt x="2" y="8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12" y="16"/>
                    </a:lnTo>
                    <a:lnTo>
                      <a:pt x="12" y="12"/>
                    </a:lnTo>
                    <a:lnTo>
                      <a:pt x="12" y="8"/>
                    </a:lnTo>
                    <a:lnTo>
                      <a:pt x="11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5" name="Freeform 153">
                <a:extLst>
                  <a:ext uri="{FF2B5EF4-FFF2-40B4-BE49-F238E27FC236}">
                    <a16:creationId xmlns:a16="http://schemas.microsoft.com/office/drawing/2014/main" id="{33FDE9F3-2CAA-4939-ABFC-A9AD0A41C0B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6" y="3291"/>
                <a:ext cx="13" cy="23"/>
              </a:xfrm>
              <a:custGeom>
                <a:avLst/>
                <a:gdLst>
                  <a:gd name="T0" fmla="*/ 7 w 13"/>
                  <a:gd name="T1" fmla="*/ 1 h 23"/>
                  <a:gd name="T2" fmla="*/ 5 w 13"/>
                  <a:gd name="T3" fmla="*/ 0 h 23"/>
                  <a:gd name="T4" fmla="*/ 3 w 13"/>
                  <a:gd name="T5" fmla="*/ 1 h 23"/>
                  <a:gd name="T6" fmla="*/ 1 w 13"/>
                  <a:gd name="T7" fmla="*/ 5 h 23"/>
                  <a:gd name="T8" fmla="*/ 0 w 13"/>
                  <a:gd name="T9" fmla="*/ 8 h 23"/>
                  <a:gd name="T10" fmla="*/ 0 w 13"/>
                  <a:gd name="T11" fmla="*/ 13 h 23"/>
                  <a:gd name="T12" fmla="*/ 1 w 13"/>
                  <a:gd name="T13" fmla="*/ 17 h 23"/>
                  <a:gd name="T14" fmla="*/ 3 w 13"/>
                  <a:gd name="T15" fmla="*/ 20 h 23"/>
                  <a:gd name="T16" fmla="*/ 5 w 13"/>
                  <a:gd name="T17" fmla="*/ 22 h 23"/>
                  <a:gd name="T18" fmla="*/ 7 w 13"/>
                  <a:gd name="T19" fmla="*/ 23 h 23"/>
                  <a:gd name="T20" fmla="*/ 9 w 13"/>
                  <a:gd name="T21" fmla="*/ 22 h 23"/>
                  <a:gd name="T22" fmla="*/ 12 w 13"/>
                  <a:gd name="T23" fmla="*/ 18 h 23"/>
                  <a:gd name="T24" fmla="*/ 13 w 13"/>
                  <a:gd name="T25" fmla="*/ 14 h 23"/>
                  <a:gd name="T26" fmla="*/ 13 w 13"/>
                  <a:gd name="T27" fmla="*/ 10 h 23"/>
                  <a:gd name="T28" fmla="*/ 12 w 13"/>
                  <a:gd name="T29" fmla="*/ 6 h 23"/>
                  <a:gd name="T30" fmla="*/ 9 w 13"/>
                  <a:gd name="T31" fmla="*/ 2 h 23"/>
                  <a:gd name="T32" fmla="*/ 7 w 13"/>
                  <a:gd name="T3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3">
                    <a:moveTo>
                      <a:pt x="7" y="1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12" y="18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6" name="Freeform 154">
                <a:extLst>
                  <a:ext uri="{FF2B5EF4-FFF2-40B4-BE49-F238E27FC236}">
                    <a16:creationId xmlns:a16="http://schemas.microsoft.com/office/drawing/2014/main" id="{8791145C-B14F-413C-A3EC-7E64CF99503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0" y="3250"/>
                <a:ext cx="13" cy="22"/>
              </a:xfrm>
              <a:custGeom>
                <a:avLst/>
                <a:gdLst>
                  <a:gd name="T0" fmla="*/ 11 w 13"/>
                  <a:gd name="T1" fmla="*/ 4 h 22"/>
                  <a:gd name="T2" fmla="*/ 9 w 13"/>
                  <a:gd name="T3" fmla="*/ 1 h 22"/>
                  <a:gd name="T4" fmla="*/ 6 w 13"/>
                  <a:gd name="T5" fmla="*/ 0 h 22"/>
                  <a:gd name="T6" fmla="*/ 4 w 13"/>
                  <a:gd name="T7" fmla="*/ 0 h 22"/>
                  <a:gd name="T8" fmla="*/ 1 w 13"/>
                  <a:gd name="T9" fmla="*/ 3 h 22"/>
                  <a:gd name="T10" fmla="*/ 0 w 13"/>
                  <a:gd name="T11" fmla="*/ 6 h 22"/>
                  <a:gd name="T12" fmla="*/ 0 w 13"/>
                  <a:gd name="T13" fmla="*/ 10 h 22"/>
                  <a:gd name="T14" fmla="*/ 0 w 13"/>
                  <a:gd name="T15" fmla="*/ 15 h 22"/>
                  <a:gd name="T16" fmla="*/ 1 w 13"/>
                  <a:gd name="T17" fmla="*/ 18 h 22"/>
                  <a:gd name="T18" fmla="*/ 4 w 13"/>
                  <a:gd name="T19" fmla="*/ 21 h 22"/>
                  <a:gd name="T20" fmla="*/ 6 w 13"/>
                  <a:gd name="T21" fmla="*/ 22 h 22"/>
                  <a:gd name="T22" fmla="*/ 9 w 13"/>
                  <a:gd name="T23" fmla="*/ 22 h 22"/>
                  <a:gd name="T24" fmla="*/ 11 w 13"/>
                  <a:gd name="T25" fmla="*/ 19 h 22"/>
                  <a:gd name="T26" fmla="*/ 12 w 13"/>
                  <a:gd name="T27" fmla="*/ 16 h 22"/>
                  <a:gd name="T28" fmla="*/ 13 w 13"/>
                  <a:gd name="T29" fmla="*/ 12 h 22"/>
                  <a:gd name="T30" fmla="*/ 12 w 13"/>
                  <a:gd name="T31" fmla="*/ 7 h 22"/>
                  <a:gd name="T32" fmla="*/ 11 w 13"/>
                  <a:gd name="T3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2">
                    <a:moveTo>
                      <a:pt x="11" y="4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1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11" y="19"/>
                    </a:lnTo>
                    <a:lnTo>
                      <a:pt x="12" y="16"/>
                    </a:lnTo>
                    <a:lnTo>
                      <a:pt x="13" y="12"/>
                    </a:lnTo>
                    <a:lnTo>
                      <a:pt x="12" y="7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7" name="Freeform 155">
                <a:extLst>
                  <a:ext uri="{FF2B5EF4-FFF2-40B4-BE49-F238E27FC236}">
                    <a16:creationId xmlns:a16="http://schemas.microsoft.com/office/drawing/2014/main" id="{4B62F8E9-F4A5-4A34-A673-9504E0B53F6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79" y="3304"/>
                <a:ext cx="11" cy="39"/>
              </a:xfrm>
              <a:custGeom>
                <a:avLst/>
                <a:gdLst>
                  <a:gd name="T0" fmla="*/ 0 w 11"/>
                  <a:gd name="T1" fmla="*/ 21 h 39"/>
                  <a:gd name="T2" fmla="*/ 2 w 11"/>
                  <a:gd name="T3" fmla="*/ 28 h 39"/>
                  <a:gd name="T4" fmla="*/ 4 w 11"/>
                  <a:gd name="T5" fmla="*/ 33 h 39"/>
                  <a:gd name="T6" fmla="*/ 8 w 11"/>
                  <a:gd name="T7" fmla="*/ 38 h 39"/>
                  <a:gd name="T8" fmla="*/ 11 w 11"/>
                  <a:gd name="T9" fmla="*/ 39 h 39"/>
                  <a:gd name="T10" fmla="*/ 11 w 11"/>
                  <a:gd name="T11" fmla="*/ 34 h 39"/>
                  <a:gd name="T12" fmla="*/ 11 w 11"/>
                  <a:gd name="T13" fmla="*/ 29 h 39"/>
                  <a:gd name="T14" fmla="*/ 11 w 11"/>
                  <a:gd name="T15" fmla="*/ 26 h 39"/>
                  <a:gd name="T16" fmla="*/ 11 w 11"/>
                  <a:gd name="T17" fmla="*/ 21 h 39"/>
                  <a:gd name="T18" fmla="*/ 11 w 11"/>
                  <a:gd name="T19" fmla="*/ 16 h 39"/>
                  <a:gd name="T20" fmla="*/ 10 w 11"/>
                  <a:gd name="T21" fmla="*/ 10 h 39"/>
                  <a:gd name="T22" fmla="*/ 10 w 11"/>
                  <a:gd name="T23" fmla="*/ 5 h 39"/>
                  <a:gd name="T24" fmla="*/ 9 w 11"/>
                  <a:gd name="T25" fmla="*/ 0 h 39"/>
                  <a:gd name="T26" fmla="*/ 5 w 11"/>
                  <a:gd name="T27" fmla="*/ 3 h 39"/>
                  <a:gd name="T28" fmla="*/ 3 w 11"/>
                  <a:gd name="T29" fmla="*/ 6 h 39"/>
                  <a:gd name="T30" fmla="*/ 2 w 11"/>
                  <a:gd name="T31" fmla="*/ 13 h 39"/>
                  <a:gd name="T32" fmla="*/ 0 w 11"/>
                  <a:gd name="T33" fmla="*/ 2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" h="39">
                    <a:moveTo>
                      <a:pt x="0" y="21"/>
                    </a:moveTo>
                    <a:lnTo>
                      <a:pt x="2" y="28"/>
                    </a:lnTo>
                    <a:lnTo>
                      <a:pt x="4" y="33"/>
                    </a:lnTo>
                    <a:lnTo>
                      <a:pt x="8" y="38"/>
                    </a:lnTo>
                    <a:lnTo>
                      <a:pt x="11" y="39"/>
                    </a:lnTo>
                    <a:lnTo>
                      <a:pt x="11" y="34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2" y="1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8" name="Freeform 156">
                <a:extLst>
                  <a:ext uri="{FF2B5EF4-FFF2-40B4-BE49-F238E27FC236}">
                    <a16:creationId xmlns:a16="http://schemas.microsoft.com/office/drawing/2014/main" id="{357D7B6A-A193-4915-81F8-BE2DD228332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59" y="3153"/>
                <a:ext cx="156" cy="359"/>
              </a:xfrm>
              <a:custGeom>
                <a:avLst/>
                <a:gdLst>
                  <a:gd name="T0" fmla="*/ 75 w 156"/>
                  <a:gd name="T1" fmla="*/ 156 h 359"/>
                  <a:gd name="T2" fmla="*/ 19 w 156"/>
                  <a:gd name="T3" fmla="*/ 115 h 359"/>
                  <a:gd name="T4" fmla="*/ 18 w 156"/>
                  <a:gd name="T5" fmla="*/ 106 h 359"/>
                  <a:gd name="T6" fmla="*/ 83 w 156"/>
                  <a:gd name="T7" fmla="*/ 69 h 359"/>
                  <a:gd name="T8" fmla="*/ 4 w 156"/>
                  <a:gd name="T9" fmla="*/ 50 h 359"/>
                  <a:gd name="T10" fmla="*/ 0 w 156"/>
                  <a:gd name="T11" fmla="*/ 42 h 359"/>
                  <a:gd name="T12" fmla="*/ 1 w 156"/>
                  <a:gd name="T13" fmla="*/ 41 h 359"/>
                  <a:gd name="T14" fmla="*/ 73 w 156"/>
                  <a:gd name="T15" fmla="*/ 2 h 359"/>
                  <a:gd name="T16" fmla="*/ 85 w 156"/>
                  <a:gd name="T17" fmla="*/ 4 h 359"/>
                  <a:gd name="T18" fmla="*/ 90 w 156"/>
                  <a:gd name="T19" fmla="*/ 59 h 359"/>
                  <a:gd name="T20" fmla="*/ 140 w 156"/>
                  <a:gd name="T21" fmla="*/ 61 h 359"/>
                  <a:gd name="T22" fmla="*/ 140 w 156"/>
                  <a:gd name="T23" fmla="*/ 67 h 359"/>
                  <a:gd name="T24" fmla="*/ 138 w 156"/>
                  <a:gd name="T25" fmla="*/ 68 h 359"/>
                  <a:gd name="T26" fmla="*/ 97 w 156"/>
                  <a:gd name="T27" fmla="*/ 72 h 359"/>
                  <a:gd name="T28" fmla="*/ 77 w 156"/>
                  <a:gd name="T29" fmla="*/ 102 h 359"/>
                  <a:gd name="T30" fmla="*/ 150 w 156"/>
                  <a:gd name="T31" fmla="*/ 118 h 359"/>
                  <a:gd name="T32" fmla="*/ 152 w 156"/>
                  <a:gd name="T33" fmla="*/ 118 h 359"/>
                  <a:gd name="T34" fmla="*/ 153 w 156"/>
                  <a:gd name="T35" fmla="*/ 127 h 359"/>
                  <a:gd name="T36" fmla="*/ 152 w 156"/>
                  <a:gd name="T37" fmla="*/ 131 h 359"/>
                  <a:gd name="T38" fmla="*/ 105 w 156"/>
                  <a:gd name="T39" fmla="*/ 134 h 359"/>
                  <a:gd name="T40" fmla="*/ 109 w 156"/>
                  <a:gd name="T41" fmla="*/ 177 h 359"/>
                  <a:gd name="T42" fmla="*/ 114 w 156"/>
                  <a:gd name="T43" fmla="*/ 180 h 359"/>
                  <a:gd name="T44" fmla="*/ 156 w 156"/>
                  <a:gd name="T45" fmla="*/ 184 h 359"/>
                  <a:gd name="T46" fmla="*/ 111 w 156"/>
                  <a:gd name="T47" fmla="*/ 195 h 359"/>
                  <a:gd name="T48" fmla="*/ 107 w 156"/>
                  <a:gd name="T49" fmla="*/ 193 h 359"/>
                  <a:gd name="T50" fmla="*/ 108 w 156"/>
                  <a:gd name="T51" fmla="*/ 233 h 359"/>
                  <a:gd name="T52" fmla="*/ 109 w 156"/>
                  <a:gd name="T53" fmla="*/ 233 h 359"/>
                  <a:gd name="T54" fmla="*/ 155 w 156"/>
                  <a:gd name="T55" fmla="*/ 232 h 359"/>
                  <a:gd name="T56" fmla="*/ 154 w 156"/>
                  <a:gd name="T57" fmla="*/ 241 h 359"/>
                  <a:gd name="T58" fmla="*/ 102 w 156"/>
                  <a:gd name="T59" fmla="*/ 290 h 359"/>
                  <a:gd name="T60" fmla="*/ 146 w 156"/>
                  <a:gd name="T61" fmla="*/ 293 h 359"/>
                  <a:gd name="T62" fmla="*/ 99 w 156"/>
                  <a:gd name="T63" fmla="*/ 303 h 359"/>
                  <a:gd name="T64" fmla="*/ 129 w 156"/>
                  <a:gd name="T65" fmla="*/ 343 h 359"/>
                  <a:gd name="T66" fmla="*/ 124 w 156"/>
                  <a:gd name="T67" fmla="*/ 352 h 359"/>
                  <a:gd name="T68" fmla="*/ 71 w 156"/>
                  <a:gd name="T69" fmla="*/ 359 h 359"/>
                  <a:gd name="T70" fmla="*/ 67 w 156"/>
                  <a:gd name="T71" fmla="*/ 358 h 359"/>
                  <a:gd name="T72" fmla="*/ 4 w 156"/>
                  <a:gd name="T73" fmla="*/ 338 h 359"/>
                  <a:gd name="T74" fmla="*/ 7 w 156"/>
                  <a:gd name="T75" fmla="*/ 329 h 359"/>
                  <a:gd name="T76" fmla="*/ 70 w 156"/>
                  <a:gd name="T77" fmla="*/ 278 h 359"/>
                  <a:gd name="T78" fmla="*/ 19 w 156"/>
                  <a:gd name="T79" fmla="*/ 278 h 359"/>
                  <a:gd name="T80" fmla="*/ 71 w 156"/>
                  <a:gd name="T81" fmla="*/ 266 h 359"/>
                  <a:gd name="T82" fmla="*/ 25 w 156"/>
                  <a:gd name="T83" fmla="*/ 231 h 359"/>
                  <a:gd name="T84" fmla="*/ 26 w 156"/>
                  <a:gd name="T85" fmla="*/ 221 h 359"/>
                  <a:gd name="T86" fmla="*/ 97 w 156"/>
                  <a:gd name="T87" fmla="*/ 186 h 359"/>
                  <a:gd name="T88" fmla="*/ 25 w 156"/>
                  <a:gd name="T89" fmla="*/ 173 h 359"/>
                  <a:gd name="T90" fmla="*/ 25 w 156"/>
                  <a:gd name="T91" fmla="*/ 16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359">
                    <a:moveTo>
                      <a:pt x="25" y="164"/>
                    </a:moveTo>
                    <a:lnTo>
                      <a:pt x="25" y="162"/>
                    </a:lnTo>
                    <a:lnTo>
                      <a:pt x="75" y="156"/>
                    </a:lnTo>
                    <a:lnTo>
                      <a:pt x="91" y="130"/>
                    </a:lnTo>
                    <a:lnTo>
                      <a:pt x="67" y="109"/>
                    </a:lnTo>
                    <a:lnTo>
                      <a:pt x="19" y="115"/>
                    </a:lnTo>
                    <a:lnTo>
                      <a:pt x="18" y="113"/>
                    </a:lnTo>
                    <a:lnTo>
                      <a:pt x="18" y="109"/>
                    </a:lnTo>
                    <a:lnTo>
                      <a:pt x="18" y="106"/>
                    </a:lnTo>
                    <a:lnTo>
                      <a:pt x="17" y="103"/>
                    </a:lnTo>
                    <a:lnTo>
                      <a:pt x="65" y="97"/>
                    </a:lnTo>
                    <a:lnTo>
                      <a:pt x="83" y="69"/>
                    </a:lnTo>
                    <a:lnTo>
                      <a:pt x="54" y="47"/>
                    </a:lnTo>
                    <a:lnTo>
                      <a:pt x="5" y="53"/>
                    </a:lnTo>
                    <a:lnTo>
                      <a:pt x="4" y="50"/>
                    </a:lnTo>
                    <a:lnTo>
                      <a:pt x="2" y="47"/>
                    </a:lnTo>
                    <a:lnTo>
                      <a:pt x="1" y="44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53" y="33"/>
                    </a:lnTo>
                    <a:lnTo>
                      <a:pt x="73" y="2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5" y="4"/>
                    </a:lnTo>
                    <a:lnTo>
                      <a:pt x="84" y="9"/>
                    </a:lnTo>
                    <a:lnTo>
                      <a:pt x="65" y="38"/>
                    </a:lnTo>
                    <a:lnTo>
                      <a:pt x="90" y="59"/>
                    </a:lnTo>
                    <a:lnTo>
                      <a:pt x="137" y="55"/>
                    </a:lnTo>
                    <a:lnTo>
                      <a:pt x="138" y="57"/>
                    </a:lnTo>
                    <a:lnTo>
                      <a:pt x="140" y="61"/>
                    </a:lnTo>
                    <a:lnTo>
                      <a:pt x="140" y="65"/>
                    </a:lnTo>
                    <a:lnTo>
                      <a:pt x="141" y="67"/>
                    </a:lnTo>
                    <a:lnTo>
                      <a:pt x="140" y="67"/>
                    </a:lnTo>
                    <a:lnTo>
                      <a:pt x="140" y="67"/>
                    </a:lnTo>
                    <a:lnTo>
                      <a:pt x="140" y="68"/>
                    </a:lnTo>
                    <a:lnTo>
                      <a:pt x="138" y="68"/>
                    </a:lnTo>
                    <a:lnTo>
                      <a:pt x="97" y="71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7" y="72"/>
                    </a:lnTo>
                    <a:lnTo>
                      <a:pt x="96" y="73"/>
                    </a:lnTo>
                    <a:lnTo>
                      <a:pt x="77" y="102"/>
                    </a:lnTo>
                    <a:lnTo>
                      <a:pt x="102" y="121"/>
                    </a:lnTo>
                    <a:lnTo>
                      <a:pt x="149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52" y="118"/>
                    </a:lnTo>
                    <a:lnTo>
                      <a:pt x="152" y="121"/>
                    </a:lnTo>
                    <a:lnTo>
                      <a:pt x="153" y="124"/>
                    </a:lnTo>
                    <a:lnTo>
                      <a:pt x="153" y="127"/>
                    </a:lnTo>
                    <a:lnTo>
                      <a:pt x="153" y="130"/>
                    </a:lnTo>
                    <a:lnTo>
                      <a:pt x="153" y="131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05" y="134"/>
                    </a:lnTo>
                    <a:lnTo>
                      <a:pt x="87" y="161"/>
                    </a:lnTo>
                    <a:lnTo>
                      <a:pt x="107" y="177"/>
                    </a:lnTo>
                    <a:lnTo>
                      <a:pt x="109" y="177"/>
                    </a:lnTo>
                    <a:lnTo>
                      <a:pt x="112" y="177"/>
                    </a:lnTo>
                    <a:lnTo>
                      <a:pt x="113" y="179"/>
                    </a:lnTo>
                    <a:lnTo>
                      <a:pt x="114" y="180"/>
                    </a:lnTo>
                    <a:lnTo>
                      <a:pt x="156" y="178"/>
                    </a:lnTo>
                    <a:lnTo>
                      <a:pt x="156" y="180"/>
                    </a:lnTo>
                    <a:lnTo>
                      <a:pt x="156" y="184"/>
                    </a:lnTo>
                    <a:lnTo>
                      <a:pt x="156" y="187"/>
                    </a:lnTo>
                    <a:lnTo>
                      <a:pt x="156" y="191"/>
                    </a:lnTo>
                    <a:lnTo>
                      <a:pt x="111" y="195"/>
                    </a:lnTo>
                    <a:lnTo>
                      <a:pt x="109" y="195"/>
                    </a:lnTo>
                    <a:lnTo>
                      <a:pt x="108" y="193"/>
                    </a:lnTo>
                    <a:lnTo>
                      <a:pt x="107" y="193"/>
                    </a:lnTo>
                    <a:lnTo>
                      <a:pt x="106" y="193"/>
                    </a:lnTo>
                    <a:lnTo>
                      <a:pt x="88" y="215"/>
                    </a:lnTo>
                    <a:lnTo>
                      <a:pt x="108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09" y="233"/>
                    </a:lnTo>
                    <a:lnTo>
                      <a:pt x="111" y="233"/>
                    </a:lnTo>
                    <a:lnTo>
                      <a:pt x="155" y="229"/>
                    </a:lnTo>
                    <a:lnTo>
                      <a:pt x="155" y="232"/>
                    </a:lnTo>
                    <a:lnTo>
                      <a:pt x="155" y="235"/>
                    </a:lnTo>
                    <a:lnTo>
                      <a:pt x="154" y="239"/>
                    </a:lnTo>
                    <a:lnTo>
                      <a:pt x="154" y="241"/>
                    </a:lnTo>
                    <a:lnTo>
                      <a:pt x="106" y="246"/>
                    </a:lnTo>
                    <a:lnTo>
                      <a:pt x="83" y="270"/>
                    </a:lnTo>
                    <a:lnTo>
                      <a:pt x="102" y="290"/>
                    </a:lnTo>
                    <a:lnTo>
                      <a:pt x="147" y="287"/>
                    </a:lnTo>
                    <a:lnTo>
                      <a:pt x="146" y="291"/>
                    </a:lnTo>
                    <a:lnTo>
                      <a:pt x="146" y="293"/>
                    </a:lnTo>
                    <a:lnTo>
                      <a:pt x="144" y="297"/>
                    </a:lnTo>
                    <a:lnTo>
                      <a:pt x="143" y="299"/>
                    </a:lnTo>
                    <a:lnTo>
                      <a:pt x="99" y="303"/>
                    </a:lnTo>
                    <a:lnTo>
                      <a:pt x="65" y="328"/>
                    </a:lnTo>
                    <a:lnTo>
                      <a:pt x="81" y="346"/>
                    </a:lnTo>
                    <a:lnTo>
                      <a:pt x="129" y="343"/>
                    </a:lnTo>
                    <a:lnTo>
                      <a:pt x="127" y="346"/>
                    </a:lnTo>
                    <a:lnTo>
                      <a:pt x="126" y="349"/>
                    </a:lnTo>
                    <a:lnTo>
                      <a:pt x="124" y="352"/>
                    </a:lnTo>
                    <a:lnTo>
                      <a:pt x="123" y="355"/>
                    </a:lnTo>
                    <a:lnTo>
                      <a:pt x="71" y="359"/>
                    </a:lnTo>
                    <a:lnTo>
                      <a:pt x="71" y="359"/>
                    </a:lnTo>
                    <a:lnTo>
                      <a:pt x="70" y="358"/>
                    </a:lnTo>
                    <a:lnTo>
                      <a:pt x="67" y="358"/>
                    </a:lnTo>
                    <a:lnTo>
                      <a:pt x="67" y="358"/>
                    </a:lnTo>
                    <a:lnTo>
                      <a:pt x="49" y="335"/>
                    </a:lnTo>
                    <a:lnTo>
                      <a:pt x="2" y="341"/>
                    </a:lnTo>
                    <a:lnTo>
                      <a:pt x="4" y="338"/>
                    </a:lnTo>
                    <a:lnTo>
                      <a:pt x="5" y="335"/>
                    </a:lnTo>
                    <a:lnTo>
                      <a:pt x="6" y="332"/>
                    </a:lnTo>
                    <a:lnTo>
                      <a:pt x="7" y="329"/>
                    </a:lnTo>
                    <a:lnTo>
                      <a:pt x="55" y="323"/>
                    </a:lnTo>
                    <a:lnTo>
                      <a:pt x="89" y="297"/>
                    </a:lnTo>
                    <a:lnTo>
                      <a:pt x="70" y="278"/>
                    </a:lnTo>
                    <a:lnTo>
                      <a:pt x="18" y="284"/>
                    </a:lnTo>
                    <a:lnTo>
                      <a:pt x="19" y="281"/>
                    </a:lnTo>
                    <a:lnTo>
                      <a:pt x="19" y="278"/>
                    </a:lnTo>
                    <a:lnTo>
                      <a:pt x="20" y="274"/>
                    </a:lnTo>
                    <a:lnTo>
                      <a:pt x="20" y="272"/>
                    </a:lnTo>
                    <a:lnTo>
                      <a:pt x="71" y="266"/>
                    </a:lnTo>
                    <a:lnTo>
                      <a:pt x="96" y="240"/>
                    </a:lnTo>
                    <a:lnTo>
                      <a:pt x="76" y="222"/>
                    </a:lnTo>
                    <a:lnTo>
                      <a:pt x="25" y="231"/>
                    </a:lnTo>
                    <a:lnTo>
                      <a:pt x="25" y="227"/>
                    </a:lnTo>
                    <a:lnTo>
                      <a:pt x="26" y="223"/>
                    </a:lnTo>
                    <a:lnTo>
                      <a:pt x="26" y="221"/>
                    </a:lnTo>
                    <a:lnTo>
                      <a:pt x="26" y="217"/>
                    </a:lnTo>
                    <a:lnTo>
                      <a:pt x="76" y="210"/>
                    </a:lnTo>
                    <a:lnTo>
                      <a:pt x="97" y="186"/>
                    </a:lnTo>
                    <a:lnTo>
                      <a:pt x="76" y="169"/>
                    </a:lnTo>
                    <a:lnTo>
                      <a:pt x="26" y="175"/>
                    </a:lnTo>
                    <a:lnTo>
                      <a:pt x="25" y="173"/>
                    </a:lnTo>
                    <a:lnTo>
                      <a:pt x="25" y="169"/>
                    </a:lnTo>
                    <a:lnTo>
                      <a:pt x="25" y="167"/>
                    </a:lnTo>
                    <a:lnTo>
                      <a:pt x="25" y="16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69" name="Freeform 157">
                <a:extLst>
                  <a:ext uri="{FF2B5EF4-FFF2-40B4-BE49-F238E27FC236}">
                    <a16:creationId xmlns:a16="http://schemas.microsoft.com/office/drawing/2014/main" id="{B1E539E9-3C44-402B-87E3-0559FA58F7C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64" y="3361"/>
                <a:ext cx="246" cy="248"/>
              </a:xfrm>
              <a:custGeom>
                <a:avLst/>
                <a:gdLst>
                  <a:gd name="T0" fmla="*/ 135 w 246"/>
                  <a:gd name="T1" fmla="*/ 201 h 248"/>
                  <a:gd name="T2" fmla="*/ 122 w 246"/>
                  <a:gd name="T3" fmla="*/ 195 h 248"/>
                  <a:gd name="T4" fmla="*/ 110 w 246"/>
                  <a:gd name="T5" fmla="*/ 185 h 248"/>
                  <a:gd name="T6" fmla="*/ 98 w 246"/>
                  <a:gd name="T7" fmla="*/ 175 h 248"/>
                  <a:gd name="T8" fmla="*/ 86 w 246"/>
                  <a:gd name="T9" fmla="*/ 162 h 248"/>
                  <a:gd name="T10" fmla="*/ 75 w 246"/>
                  <a:gd name="T11" fmla="*/ 148 h 248"/>
                  <a:gd name="T12" fmla="*/ 65 w 246"/>
                  <a:gd name="T13" fmla="*/ 132 h 248"/>
                  <a:gd name="T14" fmla="*/ 55 w 246"/>
                  <a:gd name="T15" fmla="*/ 115 h 248"/>
                  <a:gd name="T16" fmla="*/ 47 w 246"/>
                  <a:gd name="T17" fmla="*/ 96 h 248"/>
                  <a:gd name="T18" fmla="*/ 42 w 246"/>
                  <a:gd name="T19" fmla="*/ 85 h 248"/>
                  <a:gd name="T20" fmla="*/ 35 w 246"/>
                  <a:gd name="T21" fmla="*/ 71 h 248"/>
                  <a:gd name="T22" fmla="*/ 28 w 246"/>
                  <a:gd name="T23" fmla="*/ 54 h 248"/>
                  <a:gd name="T24" fmla="*/ 19 w 246"/>
                  <a:gd name="T25" fmla="*/ 38 h 248"/>
                  <a:gd name="T26" fmla="*/ 12 w 246"/>
                  <a:gd name="T27" fmla="*/ 24 h 248"/>
                  <a:gd name="T28" fmla="*/ 6 w 246"/>
                  <a:gd name="T29" fmla="*/ 12 h 248"/>
                  <a:gd name="T30" fmla="*/ 1 w 246"/>
                  <a:gd name="T31" fmla="*/ 3 h 248"/>
                  <a:gd name="T32" fmla="*/ 0 w 246"/>
                  <a:gd name="T33" fmla="*/ 0 h 248"/>
                  <a:gd name="T34" fmla="*/ 10 w 246"/>
                  <a:gd name="T35" fmla="*/ 53 h 248"/>
                  <a:gd name="T36" fmla="*/ 23 w 246"/>
                  <a:gd name="T37" fmla="*/ 101 h 248"/>
                  <a:gd name="T38" fmla="*/ 42 w 246"/>
                  <a:gd name="T39" fmla="*/ 143 h 248"/>
                  <a:gd name="T40" fmla="*/ 64 w 246"/>
                  <a:gd name="T41" fmla="*/ 180 h 248"/>
                  <a:gd name="T42" fmla="*/ 89 w 246"/>
                  <a:gd name="T43" fmla="*/ 210 h 248"/>
                  <a:gd name="T44" fmla="*/ 117 w 246"/>
                  <a:gd name="T45" fmla="*/ 232 h 248"/>
                  <a:gd name="T46" fmla="*/ 147 w 246"/>
                  <a:gd name="T47" fmla="*/ 245 h 248"/>
                  <a:gd name="T48" fmla="*/ 178 w 246"/>
                  <a:gd name="T49" fmla="*/ 248 h 248"/>
                  <a:gd name="T50" fmla="*/ 187 w 246"/>
                  <a:gd name="T51" fmla="*/ 246 h 248"/>
                  <a:gd name="T52" fmla="*/ 196 w 246"/>
                  <a:gd name="T53" fmla="*/ 245 h 248"/>
                  <a:gd name="T54" fmla="*/ 205 w 246"/>
                  <a:gd name="T55" fmla="*/ 243 h 248"/>
                  <a:gd name="T56" fmla="*/ 213 w 246"/>
                  <a:gd name="T57" fmla="*/ 239 h 248"/>
                  <a:gd name="T58" fmla="*/ 220 w 246"/>
                  <a:gd name="T59" fmla="*/ 234 h 248"/>
                  <a:gd name="T60" fmla="*/ 229 w 246"/>
                  <a:gd name="T61" fmla="*/ 231 h 248"/>
                  <a:gd name="T62" fmla="*/ 237 w 246"/>
                  <a:gd name="T63" fmla="*/ 225 h 248"/>
                  <a:gd name="T64" fmla="*/ 244 w 246"/>
                  <a:gd name="T65" fmla="*/ 219 h 248"/>
                  <a:gd name="T66" fmla="*/ 246 w 246"/>
                  <a:gd name="T67" fmla="*/ 207 h 248"/>
                  <a:gd name="T68" fmla="*/ 241 w 246"/>
                  <a:gd name="T69" fmla="*/ 201 h 248"/>
                  <a:gd name="T70" fmla="*/ 231 w 246"/>
                  <a:gd name="T71" fmla="*/ 200 h 248"/>
                  <a:gd name="T72" fmla="*/ 217 w 246"/>
                  <a:gd name="T73" fmla="*/ 202 h 248"/>
                  <a:gd name="T74" fmla="*/ 199 w 246"/>
                  <a:gd name="T75" fmla="*/ 206 h 248"/>
                  <a:gd name="T76" fmla="*/ 178 w 246"/>
                  <a:gd name="T77" fmla="*/ 207 h 248"/>
                  <a:gd name="T78" fmla="*/ 157 w 246"/>
                  <a:gd name="T79" fmla="*/ 207 h 248"/>
                  <a:gd name="T80" fmla="*/ 135 w 246"/>
                  <a:gd name="T81" fmla="*/ 20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6" h="248">
                    <a:moveTo>
                      <a:pt x="135" y="201"/>
                    </a:moveTo>
                    <a:lnTo>
                      <a:pt x="122" y="195"/>
                    </a:lnTo>
                    <a:lnTo>
                      <a:pt x="110" y="185"/>
                    </a:lnTo>
                    <a:lnTo>
                      <a:pt x="98" y="175"/>
                    </a:lnTo>
                    <a:lnTo>
                      <a:pt x="86" y="162"/>
                    </a:lnTo>
                    <a:lnTo>
                      <a:pt x="75" y="148"/>
                    </a:lnTo>
                    <a:lnTo>
                      <a:pt x="65" y="132"/>
                    </a:lnTo>
                    <a:lnTo>
                      <a:pt x="55" y="115"/>
                    </a:lnTo>
                    <a:lnTo>
                      <a:pt x="47" y="96"/>
                    </a:lnTo>
                    <a:lnTo>
                      <a:pt x="42" y="85"/>
                    </a:lnTo>
                    <a:lnTo>
                      <a:pt x="35" y="71"/>
                    </a:lnTo>
                    <a:lnTo>
                      <a:pt x="28" y="54"/>
                    </a:lnTo>
                    <a:lnTo>
                      <a:pt x="19" y="38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10" y="53"/>
                    </a:lnTo>
                    <a:lnTo>
                      <a:pt x="23" y="101"/>
                    </a:lnTo>
                    <a:lnTo>
                      <a:pt x="42" y="143"/>
                    </a:lnTo>
                    <a:lnTo>
                      <a:pt x="64" y="180"/>
                    </a:lnTo>
                    <a:lnTo>
                      <a:pt x="89" y="210"/>
                    </a:lnTo>
                    <a:lnTo>
                      <a:pt x="117" y="232"/>
                    </a:lnTo>
                    <a:lnTo>
                      <a:pt x="147" y="245"/>
                    </a:lnTo>
                    <a:lnTo>
                      <a:pt x="178" y="248"/>
                    </a:lnTo>
                    <a:lnTo>
                      <a:pt x="187" y="246"/>
                    </a:lnTo>
                    <a:lnTo>
                      <a:pt x="196" y="245"/>
                    </a:lnTo>
                    <a:lnTo>
                      <a:pt x="205" y="243"/>
                    </a:lnTo>
                    <a:lnTo>
                      <a:pt x="213" y="239"/>
                    </a:lnTo>
                    <a:lnTo>
                      <a:pt x="220" y="234"/>
                    </a:lnTo>
                    <a:lnTo>
                      <a:pt x="229" y="231"/>
                    </a:lnTo>
                    <a:lnTo>
                      <a:pt x="237" y="225"/>
                    </a:lnTo>
                    <a:lnTo>
                      <a:pt x="244" y="219"/>
                    </a:lnTo>
                    <a:lnTo>
                      <a:pt x="246" y="207"/>
                    </a:lnTo>
                    <a:lnTo>
                      <a:pt x="241" y="201"/>
                    </a:lnTo>
                    <a:lnTo>
                      <a:pt x="231" y="200"/>
                    </a:lnTo>
                    <a:lnTo>
                      <a:pt x="217" y="202"/>
                    </a:lnTo>
                    <a:lnTo>
                      <a:pt x="199" y="206"/>
                    </a:lnTo>
                    <a:lnTo>
                      <a:pt x="178" y="207"/>
                    </a:lnTo>
                    <a:lnTo>
                      <a:pt x="157" y="207"/>
                    </a:lnTo>
                    <a:lnTo>
                      <a:pt x="135" y="20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0" name="Freeform 158">
                <a:extLst>
                  <a:ext uri="{FF2B5EF4-FFF2-40B4-BE49-F238E27FC236}">
                    <a16:creationId xmlns:a16="http://schemas.microsoft.com/office/drawing/2014/main" id="{18C99A5A-1505-4B0F-B820-C5551A20B9B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8" y="2362"/>
                <a:ext cx="284" cy="130"/>
              </a:xfrm>
              <a:custGeom>
                <a:avLst/>
                <a:gdLst>
                  <a:gd name="T0" fmla="*/ 74 w 284"/>
                  <a:gd name="T1" fmla="*/ 111 h 130"/>
                  <a:gd name="T2" fmla="*/ 98 w 284"/>
                  <a:gd name="T3" fmla="*/ 109 h 130"/>
                  <a:gd name="T4" fmla="*/ 126 w 284"/>
                  <a:gd name="T5" fmla="*/ 105 h 130"/>
                  <a:gd name="T6" fmla="*/ 155 w 284"/>
                  <a:gd name="T7" fmla="*/ 99 h 130"/>
                  <a:gd name="T8" fmla="*/ 183 w 284"/>
                  <a:gd name="T9" fmla="*/ 90 h 130"/>
                  <a:gd name="T10" fmla="*/ 166 w 284"/>
                  <a:gd name="T11" fmla="*/ 117 h 130"/>
                  <a:gd name="T12" fmla="*/ 121 w 284"/>
                  <a:gd name="T13" fmla="*/ 127 h 130"/>
                  <a:gd name="T14" fmla="*/ 77 w 284"/>
                  <a:gd name="T15" fmla="*/ 130 h 130"/>
                  <a:gd name="T16" fmla="*/ 38 w 284"/>
                  <a:gd name="T17" fmla="*/ 129 h 130"/>
                  <a:gd name="T18" fmla="*/ 7 w 284"/>
                  <a:gd name="T19" fmla="*/ 118 h 130"/>
                  <a:gd name="T20" fmla="*/ 0 w 284"/>
                  <a:gd name="T21" fmla="*/ 90 h 130"/>
                  <a:gd name="T22" fmla="*/ 17 w 284"/>
                  <a:gd name="T23" fmla="*/ 66 h 130"/>
                  <a:gd name="T24" fmla="*/ 41 w 284"/>
                  <a:gd name="T25" fmla="*/ 48 h 130"/>
                  <a:gd name="T26" fmla="*/ 72 w 284"/>
                  <a:gd name="T27" fmla="*/ 33 h 130"/>
                  <a:gd name="T28" fmla="*/ 108 w 284"/>
                  <a:gd name="T29" fmla="*/ 19 h 130"/>
                  <a:gd name="T30" fmla="*/ 147 w 284"/>
                  <a:gd name="T31" fmla="*/ 9 h 130"/>
                  <a:gd name="T32" fmla="*/ 184 w 284"/>
                  <a:gd name="T33" fmla="*/ 3 h 130"/>
                  <a:gd name="T34" fmla="*/ 220 w 284"/>
                  <a:gd name="T35" fmla="*/ 0 h 130"/>
                  <a:gd name="T36" fmla="*/ 249 w 284"/>
                  <a:gd name="T37" fmla="*/ 4 h 130"/>
                  <a:gd name="T38" fmla="*/ 274 w 284"/>
                  <a:gd name="T39" fmla="*/ 16 h 130"/>
                  <a:gd name="T40" fmla="*/ 284 w 284"/>
                  <a:gd name="T41" fmla="*/ 35 h 130"/>
                  <a:gd name="T42" fmla="*/ 275 w 284"/>
                  <a:gd name="T43" fmla="*/ 56 h 130"/>
                  <a:gd name="T44" fmla="*/ 257 w 284"/>
                  <a:gd name="T45" fmla="*/ 74 h 130"/>
                  <a:gd name="T46" fmla="*/ 242 w 284"/>
                  <a:gd name="T47" fmla="*/ 84 h 130"/>
                  <a:gd name="T48" fmla="*/ 227 w 284"/>
                  <a:gd name="T49" fmla="*/ 92 h 130"/>
                  <a:gd name="T50" fmla="*/ 213 w 284"/>
                  <a:gd name="T51" fmla="*/ 99 h 130"/>
                  <a:gd name="T52" fmla="*/ 196 w 284"/>
                  <a:gd name="T53" fmla="*/ 106 h 130"/>
                  <a:gd name="T54" fmla="*/ 183 w 284"/>
                  <a:gd name="T55" fmla="*/ 90 h 130"/>
                  <a:gd name="T56" fmla="*/ 196 w 284"/>
                  <a:gd name="T57" fmla="*/ 86 h 130"/>
                  <a:gd name="T58" fmla="*/ 208 w 284"/>
                  <a:gd name="T59" fmla="*/ 81 h 130"/>
                  <a:gd name="T60" fmla="*/ 149 w 284"/>
                  <a:gd name="T61" fmla="*/ 81 h 130"/>
                  <a:gd name="T62" fmla="*/ 149 w 284"/>
                  <a:gd name="T63" fmla="*/ 70 h 130"/>
                  <a:gd name="T64" fmla="*/ 231 w 284"/>
                  <a:gd name="T65" fmla="*/ 69 h 130"/>
                  <a:gd name="T66" fmla="*/ 245 w 284"/>
                  <a:gd name="T67" fmla="*/ 57 h 130"/>
                  <a:gd name="T68" fmla="*/ 257 w 284"/>
                  <a:gd name="T69" fmla="*/ 45 h 130"/>
                  <a:gd name="T70" fmla="*/ 260 w 284"/>
                  <a:gd name="T71" fmla="*/ 33 h 130"/>
                  <a:gd name="T72" fmla="*/ 250 w 284"/>
                  <a:gd name="T73" fmla="*/ 27 h 130"/>
                  <a:gd name="T74" fmla="*/ 237 w 284"/>
                  <a:gd name="T75" fmla="*/ 23 h 130"/>
                  <a:gd name="T76" fmla="*/ 225 w 284"/>
                  <a:gd name="T77" fmla="*/ 23 h 130"/>
                  <a:gd name="T78" fmla="*/ 209 w 284"/>
                  <a:gd name="T79" fmla="*/ 23 h 130"/>
                  <a:gd name="T80" fmla="*/ 190 w 284"/>
                  <a:gd name="T81" fmla="*/ 24 h 130"/>
                  <a:gd name="T82" fmla="*/ 169 w 284"/>
                  <a:gd name="T83" fmla="*/ 27 h 130"/>
                  <a:gd name="T84" fmla="*/ 148 w 284"/>
                  <a:gd name="T85" fmla="*/ 32 h 130"/>
                  <a:gd name="T86" fmla="*/ 145 w 284"/>
                  <a:gd name="T87" fmla="*/ 69 h 130"/>
                  <a:gd name="T88" fmla="*/ 136 w 284"/>
                  <a:gd name="T89" fmla="*/ 69 h 130"/>
                  <a:gd name="T90" fmla="*/ 133 w 284"/>
                  <a:gd name="T91" fmla="*/ 35 h 130"/>
                  <a:gd name="T92" fmla="*/ 100 w 284"/>
                  <a:gd name="T93" fmla="*/ 45 h 130"/>
                  <a:gd name="T94" fmla="*/ 70 w 284"/>
                  <a:gd name="T95" fmla="*/ 57 h 130"/>
                  <a:gd name="T96" fmla="*/ 43 w 284"/>
                  <a:gd name="T97" fmla="*/ 72 h 130"/>
                  <a:gd name="T98" fmla="*/ 25 w 284"/>
                  <a:gd name="T99" fmla="*/ 89 h 130"/>
                  <a:gd name="T100" fmla="*/ 26 w 284"/>
                  <a:gd name="T101" fmla="*/ 105 h 130"/>
                  <a:gd name="T102" fmla="*/ 47 w 284"/>
                  <a:gd name="T103" fmla="*/ 110 h 130"/>
                  <a:gd name="T104" fmla="*/ 48 w 284"/>
                  <a:gd name="T105" fmla="*/ 110 h 130"/>
                  <a:gd name="T106" fmla="*/ 48 w 284"/>
                  <a:gd name="T107" fmla="*/ 109 h 130"/>
                  <a:gd name="T108" fmla="*/ 133 w 284"/>
                  <a:gd name="T109" fmla="*/ 70 h 130"/>
                  <a:gd name="T110" fmla="*/ 138 w 284"/>
                  <a:gd name="T111" fmla="*/ 8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130">
                    <a:moveTo>
                      <a:pt x="135" y="83"/>
                    </a:moveTo>
                    <a:lnTo>
                      <a:pt x="74" y="111"/>
                    </a:lnTo>
                    <a:lnTo>
                      <a:pt x="85" y="110"/>
                    </a:lnTo>
                    <a:lnTo>
                      <a:pt x="98" y="109"/>
                    </a:lnTo>
                    <a:lnTo>
                      <a:pt x="112" y="107"/>
                    </a:lnTo>
                    <a:lnTo>
                      <a:pt x="126" y="105"/>
                    </a:lnTo>
                    <a:lnTo>
                      <a:pt x="141" y="102"/>
                    </a:lnTo>
                    <a:lnTo>
                      <a:pt x="155" y="99"/>
                    </a:lnTo>
                    <a:lnTo>
                      <a:pt x="169" y="95"/>
                    </a:lnTo>
                    <a:lnTo>
                      <a:pt x="183" y="90"/>
                    </a:lnTo>
                    <a:lnTo>
                      <a:pt x="187" y="110"/>
                    </a:lnTo>
                    <a:lnTo>
                      <a:pt x="166" y="117"/>
                    </a:lnTo>
                    <a:lnTo>
                      <a:pt x="144" y="122"/>
                    </a:lnTo>
                    <a:lnTo>
                      <a:pt x="121" y="127"/>
                    </a:lnTo>
                    <a:lnTo>
                      <a:pt x="98" y="129"/>
                    </a:lnTo>
                    <a:lnTo>
                      <a:pt x="77" y="130"/>
                    </a:lnTo>
                    <a:lnTo>
                      <a:pt x="56" y="130"/>
                    </a:lnTo>
                    <a:lnTo>
                      <a:pt x="38" y="129"/>
                    </a:lnTo>
                    <a:lnTo>
                      <a:pt x="21" y="125"/>
                    </a:lnTo>
                    <a:lnTo>
                      <a:pt x="7" y="118"/>
                    </a:lnTo>
                    <a:lnTo>
                      <a:pt x="0" y="106"/>
                    </a:lnTo>
                    <a:lnTo>
                      <a:pt x="0" y="90"/>
                    </a:lnTo>
                    <a:lnTo>
                      <a:pt x="8" y="76"/>
                    </a:lnTo>
                    <a:lnTo>
                      <a:pt x="17" y="66"/>
                    </a:lnTo>
                    <a:lnTo>
                      <a:pt x="27" y="58"/>
                    </a:lnTo>
                    <a:lnTo>
                      <a:pt x="41" y="48"/>
                    </a:lnTo>
                    <a:lnTo>
                      <a:pt x="56" y="41"/>
                    </a:lnTo>
                    <a:lnTo>
                      <a:pt x="72" y="33"/>
                    </a:lnTo>
                    <a:lnTo>
                      <a:pt x="90" y="26"/>
                    </a:lnTo>
                    <a:lnTo>
                      <a:pt x="108" y="19"/>
                    </a:lnTo>
                    <a:lnTo>
                      <a:pt x="127" y="13"/>
                    </a:lnTo>
                    <a:lnTo>
                      <a:pt x="147" y="9"/>
                    </a:lnTo>
                    <a:lnTo>
                      <a:pt x="166" y="5"/>
                    </a:lnTo>
                    <a:lnTo>
                      <a:pt x="184" y="3"/>
                    </a:lnTo>
                    <a:lnTo>
                      <a:pt x="202" y="1"/>
                    </a:lnTo>
                    <a:lnTo>
                      <a:pt x="220" y="0"/>
                    </a:lnTo>
                    <a:lnTo>
                      <a:pt x="236" y="1"/>
                    </a:lnTo>
                    <a:lnTo>
                      <a:pt x="249" y="4"/>
                    </a:lnTo>
                    <a:lnTo>
                      <a:pt x="261" y="7"/>
                    </a:lnTo>
                    <a:lnTo>
                      <a:pt x="274" y="16"/>
                    </a:lnTo>
                    <a:lnTo>
                      <a:pt x="281" y="24"/>
                    </a:lnTo>
                    <a:lnTo>
                      <a:pt x="284" y="35"/>
                    </a:lnTo>
                    <a:lnTo>
                      <a:pt x="281" y="45"/>
                    </a:lnTo>
                    <a:lnTo>
                      <a:pt x="275" y="56"/>
                    </a:lnTo>
                    <a:lnTo>
                      <a:pt x="267" y="65"/>
                    </a:lnTo>
                    <a:lnTo>
                      <a:pt x="257" y="74"/>
                    </a:lnTo>
                    <a:lnTo>
                      <a:pt x="248" y="81"/>
                    </a:lnTo>
                    <a:lnTo>
                      <a:pt x="242" y="84"/>
                    </a:lnTo>
                    <a:lnTo>
                      <a:pt x="234" y="88"/>
                    </a:lnTo>
                    <a:lnTo>
                      <a:pt x="227" y="92"/>
                    </a:lnTo>
                    <a:lnTo>
                      <a:pt x="220" y="95"/>
                    </a:lnTo>
                    <a:lnTo>
                      <a:pt x="213" y="99"/>
                    </a:lnTo>
                    <a:lnTo>
                      <a:pt x="204" y="102"/>
                    </a:lnTo>
                    <a:lnTo>
                      <a:pt x="196" y="106"/>
                    </a:lnTo>
                    <a:lnTo>
                      <a:pt x="187" y="110"/>
                    </a:lnTo>
                    <a:lnTo>
                      <a:pt x="183" y="90"/>
                    </a:lnTo>
                    <a:lnTo>
                      <a:pt x="190" y="88"/>
                    </a:lnTo>
                    <a:lnTo>
                      <a:pt x="196" y="86"/>
                    </a:lnTo>
                    <a:lnTo>
                      <a:pt x="202" y="83"/>
                    </a:lnTo>
                    <a:lnTo>
                      <a:pt x="208" y="81"/>
                    </a:lnTo>
                    <a:lnTo>
                      <a:pt x="154" y="83"/>
                    </a:lnTo>
                    <a:lnTo>
                      <a:pt x="149" y="81"/>
                    </a:lnTo>
                    <a:lnTo>
                      <a:pt x="148" y="75"/>
                    </a:lnTo>
                    <a:lnTo>
                      <a:pt x="149" y="70"/>
                    </a:lnTo>
                    <a:lnTo>
                      <a:pt x="155" y="69"/>
                    </a:lnTo>
                    <a:lnTo>
                      <a:pt x="231" y="69"/>
                    </a:lnTo>
                    <a:lnTo>
                      <a:pt x="238" y="63"/>
                    </a:lnTo>
                    <a:lnTo>
                      <a:pt x="245" y="57"/>
                    </a:lnTo>
                    <a:lnTo>
                      <a:pt x="251" y="51"/>
                    </a:lnTo>
                    <a:lnTo>
                      <a:pt x="257" y="45"/>
                    </a:lnTo>
                    <a:lnTo>
                      <a:pt x="261" y="38"/>
                    </a:lnTo>
                    <a:lnTo>
                      <a:pt x="260" y="33"/>
                    </a:lnTo>
                    <a:lnTo>
                      <a:pt x="256" y="29"/>
                    </a:lnTo>
                    <a:lnTo>
                      <a:pt x="250" y="27"/>
                    </a:lnTo>
                    <a:lnTo>
                      <a:pt x="244" y="24"/>
                    </a:lnTo>
                    <a:lnTo>
                      <a:pt x="237" y="23"/>
                    </a:lnTo>
                    <a:lnTo>
                      <a:pt x="230" y="23"/>
                    </a:lnTo>
                    <a:lnTo>
                      <a:pt x="225" y="23"/>
                    </a:lnTo>
                    <a:lnTo>
                      <a:pt x="218" y="23"/>
                    </a:lnTo>
                    <a:lnTo>
                      <a:pt x="209" y="23"/>
                    </a:lnTo>
                    <a:lnTo>
                      <a:pt x="199" y="23"/>
                    </a:lnTo>
                    <a:lnTo>
                      <a:pt x="190" y="24"/>
                    </a:lnTo>
                    <a:lnTo>
                      <a:pt x="180" y="26"/>
                    </a:lnTo>
                    <a:lnTo>
                      <a:pt x="169" y="27"/>
                    </a:lnTo>
                    <a:lnTo>
                      <a:pt x="159" y="29"/>
                    </a:lnTo>
                    <a:lnTo>
                      <a:pt x="148" y="32"/>
                    </a:lnTo>
                    <a:lnTo>
                      <a:pt x="148" y="64"/>
                    </a:lnTo>
                    <a:lnTo>
                      <a:pt x="145" y="69"/>
                    </a:lnTo>
                    <a:lnTo>
                      <a:pt x="141" y="71"/>
                    </a:lnTo>
                    <a:lnTo>
                      <a:pt x="136" y="69"/>
                    </a:lnTo>
                    <a:lnTo>
                      <a:pt x="133" y="64"/>
                    </a:lnTo>
                    <a:lnTo>
                      <a:pt x="133" y="35"/>
                    </a:lnTo>
                    <a:lnTo>
                      <a:pt x="116" y="40"/>
                    </a:lnTo>
                    <a:lnTo>
                      <a:pt x="100" y="45"/>
                    </a:lnTo>
                    <a:lnTo>
                      <a:pt x="84" y="51"/>
                    </a:lnTo>
                    <a:lnTo>
                      <a:pt x="70" y="57"/>
                    </a:lnTo>
                    <a:lnTo>
                      <a:pt x="55" y="64"/>
                    </a:lnTo>
                    <a:lnTo>
                      <a:pt x="43" y="72"/>
                    </a:lnTo>
                    <a:lnTo>
                      <a:pt x="33" y="81"/>
                    </a:lnTo>
                    <a:lnTo>
                      <a:pt x="25" y="89"/>
                    </a:lnTo>
                    <a:lnTo>
                      <a:pt x="21" y="99"/>
                    </a:lnTo>
                    <a:lnTo>
                      <a:pt x="26" y="105"/>
                    </a:lnTo>
                    <a:lnTo>
                      <a:pt x="36" y="109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8" y="109"/>
                    </a:lnTo>
                    <a:lnTo>
                      <a:pt x="127" y="71"/>
                    </a:lnTo>
                    <a:lnTo>
                      <a:pt x="133" y="70"/>
                    </a:lnTo>
                    <a:lnTo>
                      <a:pt x="137" y="74"/>
                    </a:lnTo>
                    <a:lnTo>
                      <a:pt x="138" y="80"/>
                    </a:lnTo>
                    <a:lnTo>
                      <a:pt x="135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1" name="Freeform 159">
                <a:extLst>
                  <a:ext uri="{FF2B5EF4-FFF2-40B4-BE49-F238E27FC236}">
                    <a16:creationId xmlns:a16="http://schemas.microsoft.com/office/drawing/2014/main" id="{6926B242-1E46-4C25-9FFF-032B9923395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42" y="2418"/>
                <a:ext cx="114" cy="358"/>
              </a:xfrm>
              <a:custGeom>
                <a:avLst/>
                <a:gdLst>
                  <a:gd name="T0" fmla="*/ 35 w 114"/>
                  <a:gd name="T1" fmla="*/ 13 h 358"/>
                  <a:gd name="T2" fmla="*/ 114 w 114"/>
                  <a:gd name="T3" fmla="*/ 335 h 358"/>
                  <a:gd name="T4" fmla="*/ 114 w 114"/>
                  <a:gd name="T5" fmla="*/ 344 h 358"/>
                  <a:gd name="T6" fmla="*/ 112 w 114"/>
                  <a:gd name="T7" fmla="*/ 350 h 358"/>
                  <a:gd name="T8" fmla="*/ 107 w 114"/>
                  <a:gd name="T9" fmla="*/ 354 h 358"/>
                  <a:gd name="T10" fmla="*/ 101 w 114"/>
                  <a:gd name="T11" fmla="*/ 357 h 358"/>
                  <a:gd name="T12" fmla="*/ 95 w 114"/>
                  <a:gd name="T13" fmla="*/ 358 h 358"/>
                  <a:gd name="T14" fmla="*/ 89 w 114"/>
                  <a:gd name="T15" fmla="*/ 356 h 358"/>
                  <a:gd name="T16" fmla="*/ 84 w 114"/>
                  <a:gd name="T17" fmla="*/ 351 h 358"/>
                  <a:gd name="T18" fmla="*/ 80 w 114"/>
                  <a:gd name="T19" fmla="*/ 344 h 358"/>
                  <a:gd name="T20" fmla="*/ 0 w 114"/>
                  <a:gd name="T21" fmla="*/ 21 h 358"/>
                  <a:gd name="T22" fmla="*/ 0 w 114"/>
                  <a:gd name="T23" fmla="*/ 13 h 358"/>
                  <a:gd name="T24" fmla="*/ 2 w 114"/>
                  <a:gd name="T25" fmla="*/ 7 h 358"/>
                  <a:gd name="T26" fmla="*/ 7 w 114"/>
                  <a:gd name="T27" fmla="*/ 2 h 358"/>
                  <a:gd name="T28" fmla="*/ 13 w 114"/>
                  <a:gd name="T29" fmla="*/ 0 h 358"/>
                  <a:gd name="T30" fmla="*/ 19 w 114"/>
                  <a:gd name="T31" fmla="*/ 0 h 358"/>
                  <a:gd name="T32" fmla="*/ 26 w 114"/>
                  <a:gd name="T33" fmla="*/ 1 h 358"/>
                  <a:gd name="T34" fmla="*/ 31 w 114"/>
                  <a:gd name="T35" fmla="*/ 6 h 358"/>
                  <a:gd name="T36" fmla="*/ 35 w 114"/>
                  <a:gd name="T37" fmla="*/ 13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4" h="358">
                    <a:moveTo>
                      <a:pt x="35" y="13"/>
                    </a:moveTo>
                    <a:lnTo>
                      <a:pt x="114" y="335"/>
                    </a:lnTo>
                    <a:lnTo>
                      <a:pt x="114" y="344"/>
                    </a:lnTo>
                    <a:lnTo>
                      <a:pt x="112" y="350"/>
                    </a:lnTo>
                    <a:lnTo>
                      <a:pt x="107" y="354"/>
                    </a:lnTo>
                    <a:lnTo>
                      <a:pt x="101" y="357"/>
                    </a:lnTo>
                    <a:lnTo>
                      <a:pt x="95" y="358"/>
                    </a:lnTo>
                    <a:lnTo>
                      <a:pt x="89" y="356"/>
                    </a:lnTo>
                    <a:lnTo>
                      <a:pt x="84" y="351"/>
                    </a:lnTo>
                    <a:lnTo>
                      <a:pt x="80" y="344"/>
                    </a:lnTo>
                    <a:lnTo>
                      <a:pt x="0" y="21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1" y="6"/>
                    </a:lnTo>
                    <a:lnTo>
                      <a:pt x="35" y="13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2" name="Rectangle 160">
                <a:extLst>
                  <a:ext uri="{FF2B5EF4-FFF2-40B4-BE49-F238E27FC236}">
                    <a16:creationId xmlns:a16="http://schemas.microsoft.com/office/drawing/2014/main" id="{D81A5213-5801-460F-AE55-E6DD8361E20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95" y="2606"/>
                <a:ext cx="431" cy="11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3" name="Freeform 161">
                <a:extLst>
                  <a:ext uri="{FF2B5EF4-FFF2-40B4-BE49-F238E27FC236}">
                    <a16:creationId xmlns:a16="http://schemas.microsoft.com/office/drawing/2014/main" id="{B0462AE9-1C82-4E78-8FFC-2A539F61590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8" y="2969"/>
                <a:ext cx="1171" cy="79"/>
              </a:xfrm>
              <a:custGeom>
                <a:avLst/>
                <a:gdLst>
                  <a:gd name="T0" fmla="*/ 269 w 1171"/>
                  <a:gd name="T1" fmla="*/ 79 h 79"/>
                  <a:gd name="T2" fmla="*/ 1171 w 1171"/>
                  <a:gd name="T3" fmla="*/ 68 h 79"/>
                  <a:gd name="T4" fmla="*/ 459 w 1171"/>
                  <a:gd name="T5" fmla="*/ 0 h 79"/>
                  <a:gd name="T6" fmla="*/ 0 w 1171"/>
                  <a:gd name="T7" fmla="*/ 32 h 79"/>
                  <a:gd name="T8" fmla="*/ 269 w 1171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1" h="79">
                    <a:moveTo>
                      <a:pt x="269" y="79"/>
                    </a:moveTo>
                    <a:lnTo>
                      <a:pt x="1171" y="68"/>
                    </a:lnTo>
                    <a:lnTo>
                      <a:pt x="459" y="0"/>
                    </a:lnTo>
                    <a:lnTo>
                      <a:pt x="0" y="32"/>
                    </a:lnTo>
                    <a:lnTo>
                      <a:pt x="269" y="79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4" name="Rectangle 162">
                <a:extLst>
                  <a:ext uri="{FF2B5EF4-FFF2-40B4-BE49-F238E27FC236}">
                    <a16:creationId xmlns:a16="http://schemas.microsoft.com/office/drawing/2014/main" id="{83C5735A-3F96-4D4B-BFFA-F42E8B5C22F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70" y="2661"/>
                <a:ext cx="353" cy="75"/>
              </a:xfrm>
              <a:prstGeom prst="rect">
                <a:avLst/>
              </a:pr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5" name="Freeform 163">
                <a:extLst>
                  <a:ext uri="{FF2B5EF4-FFF2-40B4-BE49-F238E27FC236}">
                    <a16:creationId xmlns:a16="http://schemas.microsoft.com/office/drawing/2014/main" id="{A850B21E-D2BD-452F-9B0F-881528CBC21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71" y="2732"/>
                <a:ext cx="219" cy="296"/>
              </a:xfrm>
              <a:custGeom>
                <a:avLst/>
                <a:gdLst>
                  <a:gd name="T0" fmla="*/ 0 w 219"/>
                  <a:gd name="T1" fmla="*/ 0 h 296"/>
                  <a:gd name="T2" fmla="*/ 57 w 219"/>
                  <a:gd name="T3" fmla="*/ 296 h 296"/>
                  <a:gd name="T4" fmla="*/ 219 w 219"/>
                  <a:gd name="T5" fmla="*/ 288 h 296"/>
                  <a:gd name="T6" fmla="*/ 152 w 219"/>
                  <a:gd name="T7" fmla="*/ 4 h 296"/>
                  <a:gd name="T8" fmla="*/ 0 w 219"/>
                  <a:gd name="T9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296">
                    <a:moveTo>
                      <a:pt x="0" y="0"/>
                    </a:moveTo>
                    <a:lnTo>
                      <a:pt x="57" y="296"/>
                    </a:lnTo>
                    <a:lnTo>
                      <a:pt x="219" y="288"/>
                    </a:lnTo>
                    <a:lnTo>
                      <a:pt x="15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6" name="Freeform 164">
                <a:extLst>
                  <a:ext uri="{FF2B5EF4-FFF2-40B4-BE49-F238E27FC236}">
                    <a16:creationId xmlns:a16="http://schemas.microsoft.com/office/drawing/2014/main" id="{A9959331-EDAE-43BC-9862-370DD8DD4FF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25" y="1927"/>
                <a:ext cx="192" cy="672"/>
              </a:xfrm>
              <a:custGeom>
                <a:avLst/>
                <a:gdLst>
                  <a:gd name="T0" fmla="*/ 167 w 192"/>
                  <a:gd name="T1" fmla="*/ 672 h 672"/>
                  <a:gd name="T2" fmla="*/ 166 w 192"/>
                  <a:gd name="T3" fmla="*/ 667 h 672"/>
                  <a:gd name="T4" fmla="*/ 172 w 192"/>
                  <a:gd name="T5" fmla="*/ 666 h 672"/>
                  <a:gd name="T6" fmla="*/ 0 w 192"/>
                  <a:gd name="T7" fmla="*/ 0 h 672"/>
                  <a:gd name="T8" fmla="*/ 19 w 192"/>
                  <a:gd name="T9" fmla="*/ 0 h 672"/>
                  <a:gd name="T10" fmla="*/ 192 w 192"/>
                  <a:gd name="T11" fmla="*/ 666 h 672"/>
                  <a:gd name="T12" fmla="*/ 167 w 192"/>
                  <a:gd name="T13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672">
                    <a:moveTo>
                      <a:pt x="167" y="672"/>
                    </a:moveTo>
                    <a:lnTo>
                      <a:pt x="166" y="667"/>
                    </a:lnTo>
                    <a:lnTo>
                      <a:pt x="172" y="66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2" y="666"/>
                    </a:lnTo>
                    <a:lnTo>
                      <a:pt x="167" y="67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7" name="Freeform 165">
                <a:extLst>
                  <a:ext uri="{FF2B5EF4-FFF2-40B4-BE49-F238E27FC236}">
                    <a16:creationId xmlns:a16="http://schemas.microsoft.com/office/drawing/2014/main" id="{65F6754B-AE2A-4A1F-9CB1-7375BABEB6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3" y="1957"/>
                <a:ext cx="304" cy="705"/>
              </a:xfrm>
              <a:custGeom>
                <a:avLst/>
                <a:gdLst>
                  <a:gd name="T0" fmla="*/ 304 w 304"/>
                  <a:gd name="T1" fmla="*/ 3 h 705"/>
                  <a:gd name="T2" fmla="*/ 20 w 304"/>
                  <a:gd name="T3" fmla="*/ 64 h 705"/>
                  <a:gd name="T4" fmla="*/ 20 w 304"/>
                  <a:gd name="T5" fmla="*/ 705 h 705"/>
                  <a:gd name="T6" fmla="*/ 0 w 304"/>
                  <a:gd name="T7" fmla="*/ 705 h 705"/>
                  <a:gd name="T8" fmla="*/ 0 w 304"/>
                  <a:gd name="T9" fmla="*/ 64 h 705"/>
                  <a:gd name="T10" fmla="*/ 302 w 304"/>
                  <a:gd name="T11" fmla="*/ 0 h 705"/>
                  <a:gd name="T12" fmla="*/ 304 w 304"/>
                  <a:gd name="T13" fmla="*/ 3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705">
                    <a:moveTo>
                      <a:pt x="304" y="3"/>
                    </a:moveTo>
                    <a:lnTo>
                      <a:pt x="20" y="64"/>
                    </a:lnTo>
                    <a:lnTo>
                      <a:pt x="20" y="705"/>
                    </a:lnTo>
                    <a:lnTo>
                      <a:pt x="0" y="705"/>
                    </a:lnTo>
                    <a:lnTo>
                      <a:pt x="0" y="64"/>
                    </a:lnTo>
                    <a:lnTo>
                      <a:pt x="302" y="0"/>
                    </a:lnTo>
                    <a:lnTo>
                      <a:pt x="304" y="3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8" name="Freeform 166">
                <a:extLst>
                  <a:ext uri="{FF2B5EF4-FFF2-40B4-BE49-F238E27FC236}">
                    <a16:creationId xmlns:a16="http://schemas.microsoft.com/office/drawing/2014/main" id="{6B9A4630-2356-43D5-BC2A-139256128B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78" y="1927"/>
                <a:ext cx="519" cy="735"/>
              </a:xfrm>
              <a:custGeom>
                <a:avLst/>
                <a:gdLst>
                  <a:gd name="T0" fmla="*/ 493 w 519"/>
                  <a:gd name="T1" fmla="*/ 672 h 735"/>
                  <a:gd name="T2" fmla="*/ 327 w 519"/>
                  <a:gd name="T3" fmla="*/ 30 h 735"/>
                  <a:gd name="T4" fmla="*/ 25 w 519"/>
                  <a:gd name="T5" fmla="*/ 94 h 735"/>
                  <a:gd name="T6" fmla="*/ 25 w 519"/>
                  <a:gd name="T7" fmla="*/ 735 h 735"/>
                  <a:gd name="T8" fmla="*/ 0 w 519"/>
                  <a:gd name="T9" fmla="*/ 735 h 735"/>
                  <a:gd name="T10" fmla="*/ 0 w 519"/>
                  <a:gd name="T11" fmla="*/ 72 h 735"/>
                  <a:gd name="T12" fmla="*/ 347 w 519"/>
                  <a:gd name="T13" fmla="*/ 0 h 735"/>
                  <a:gd name="T14" fmla="*/ 519 w 519"/>
                  <a:gd name="T15" fmla="*/ 666 h 735"/>
                  <a:gd name="T16" fmla="*/ 493 w 519"/>
                  <a:gd name="T17" fmla="*/ 672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735">
                    <a:moveTo>
                      <a:pt x="493" y="672"/>
                    </a:moveTo>
                    <a:lnTo>
                      <a:pt x="327" y="30"/>
                    </a:lnTo>
                    <a:lnTo>
                      <a:pt x="25" y="94"/>
                    </a:lnTo>
                    <a:lnTo>
                      <a:pt x="25" y="735"/>
                    </a:lnTo>
                    <a:lnTo>
                      <a:pt x="0" y="735"/>
                    </a:lnTo>
                    <a:lnTo>
                      <a:pt x="0" y="72"/>
                    </a:lnTo>
                    <a:lnTo>
                      <a:pt x="347" y="0"/>
                    </a:lnTo>
                    <a:lnTo>
                      <a:pt x="519" y="666"/>
                    </a:lnTo>
                    <a:lnTo>
                      <a:pt x="493" y="67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79" name="Freeform 167">
                <a:extLst>
                  <a:ext uri="{FF2B5EF4-FFF2-40B4-BE49-F238E27FC236}">
                    <a16:creationId xmlns:a16="http://schemas.microsoft.com/office/drawing/2014/main" id="{91BADF13-2787-48F5-BAD0-82B920BBD46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898" cy="131"/>
              </a:xfrm>
              <a:custGeom>
                <a:avLst/>
                <a:gdLst>
                  <a:gd name="T0" fmla="*/ 898 w 898"/>
                  <a:gd name="T1" fmla="*/ 59 h 131"/>
                  <a:gd name="T2" fmla="*/ 405 w 898"/>
                  <a:gd name="T3" fmla="*/ 0 h 131"/>
                  <a:gd name="T4" fmla="*/ 0 w 898"/>
                  <a:gd name="T5" fmla="*/ 80 h 131"/>
                  <a:gd name="T6" fmla="*/ 551 w 898"/>
                  <a:gd name="T7" fmla="*/ 131 h 131"/>
                  <a:gd name="T8" fmla="*/ 898 w 898"/>
                  <a:gd name="T9" fmla="*/ 59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8" h="131">
                    <a:moveTo>
                      <a:pt x="898" y="59"/>
                    </a:moveTo>
                    <a:lnTo>
                      <a:pt x="405" y="0"/>
                    </a:lnTo>
                    <a:lnTo>
                      <a:pt x="0" y="80"/>
                    </a:lnTo>
                    <a:lnTo>
                      <a:pt x="551" y="131"/>
                    </a:lnTo>
                    <a:lnTo>
                      <a:pt x="898" y="59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0" name="Rectangle 168">
                <a:extLst>
                  <a:ext uri="{FF2B5EF4-FFF2-40B4-BE49-F238E27FC236}">
                    <a16:creationId xmlns:a16="http://schemas.microsoft.com/office/drawing/2014/main" id="{B467F5C6-436E-406F-B406-EE375AAE2E5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8" y="2736"/>
                <a:ext cx="316" cy="265"/>
              </a:xfrm>
              <a:prstGeom prst="rect">
                <a:avLst/>
              </a:pr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1" name="Rectangle 169">
                <a:extLst>
                  <a:ext uri="{FF2B5EF4-FFF2-40B4-BE49-F238E27FC236}">
                    <a16:creationId xmlns:a16="http://schemas.microsoft.com/office/drawing/2014/main" id="{76E3BB9E-C23A-4443-8FFC-44B0CE15374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54" y="2588"/>
                <a:ext cx="82" cy="41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2" name="Freeform 170">
                <a:extLst>
                  <a:ext uri="{FF2B5EF4-FFF2-40B4-BE49-F238E27FC236}">
                    <a16:creationId xmlns:a16="http://schemas.microsoft.com/office/drawing/2014/main" id="{D664DB8A-243F-474C-9475-E3B5460CB03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48" y="2207"/>
                <a:ext cx="298" cy="389"/>
              </a:xfrm>
              <a:custGeom>
                <a:avLst/>
                <a:gdLst>
                  <a:gd name="T0" fmla="*/ 20 w 298"/>
                  <a:gd name="T1" fmla="*/ 6 h 389"/>
                  <a:gd name="T2" fmla="*/ 10 w 298"/>
                  <a:gd name="T3" fmla="*/ 10 h 389"/>
                  <a:gd name="T4" fmla="*/ 4 w 298"/>
                  <a:gd name="T5" fmla="*/ 19 h 389"/>
                  <a:gd name="T6" fmla="*/ 0 w 298"/>
                  <a:gd name="T7" fmla="*/ 35 h 389"/>
                  <a:gd name="T8" fmla="*/ 0 w 298"/>
                  <a:gd name="T9" fmla="*/ 55 h 389"/>
                  <a:gd name="T10" fmla="*/ 3 w 298"/>
                  <a:gd name="T11" fmla="*/ 93 h 389"/>
                  <a:gd name="T12" fmla="*/ 6 w 298"/>
                  <a:gd name="T13" fmla="*/ 129 h 389"/>
                  <a:gd name="T14" fmla="*/ 10 w 298"/>
                  <a:gd name="T15" fmla="*/ 165 h 389"/>
                  <a:gd name="T16" fmla="*/ 15 w 298"/>
                  <a:gd name="T17" fmla="*/ 200 h 389"/>
                  <a:gd name="T18" fmla="*/ 20 w 298"/>
                  <a:gd name="T19" fmla="*/ 235 h 389"/>
                  <a:gd name="T20" fmla="*/ 26 w 298"/>
                  <a:gd name="T21" fmla="*/ 268 h 389"/>
                  <a:gd name="T22" fmla="*/ 32 w 298"/>
                  <a:gd name="T23" fmla="*/ 301 h 389"/>
                  <a:gd name="T24" fmla="*/ 38 w 298"/>
                  <a:gd name="T25" fmla="*/ 332 h 389"/>
                  <a:gd name="T26" fmla="*/ 40 w 298"/>
                  <a:gd name="T27" fmla="*/ 343 h 389"/>
                  <a:gd name="T28" fmla="*/ 45 w 298"/>
                  <a:gd name="T29" fmla="*/ 354 h 389"/>
                  <a:gd name="T30" fmla="*/ 48 w 298"/>
                  <a:gd name="T31" fmla="*/ 363 h 389"/>
                  <a:gd name="T32" fmla="*/ 54 w 298"/>
                  <a:gd name="T33" fmla="*/ 372 h 389"/>
                  <a:gd name="T34" fmla="*/ 60 w 298"/>
                  <a:gd name="T35" fmla="*/ 379 h 389"/>
                  <a:gd name="T36" fmla="*/ 65 w 298"/>
                  <a:gd name="T37" fmla="*/ 384 h 389"/>
                  <a:gd name="T38" fmla="*/ 71 w 298"/>
                  <a:gd name="T39" fmla="*/ 387 h 389"/>
                  <a:gd name="T40" fmla="*/ 77 w 298"/>
                  <a:gd name="T41" fmla="*/ 389 h 389"/>
                  <a:gd name="T42" fmla="*/ 236 w 298"/>
                  <a:gd name="T43" fmla="*/ 389 h 389"/>
                  <a:gd name="T44" fmla="*/ 240 w 298"/>
                  <a:gd name="T45" fmla="*/ 389 h 389"/>
                  <a:gd name="T46" fmla="*/ 246 w 298"/>
                  <a:gd name="T47" fmla="*/ 387 h 389"/>
                  <a:gd name="T48" fmla="*/ 253 w 298"/>
                  <a:gd name="T49" fmla="*/ 386 h 389"/>
                  <a:gd name="T50" fmla="*/ 261 w 298"/>
                  <a:gd name="T51" fmla="*/ 385 h 389"/>
                  <a:gd name="T52" fmla="*/ 269 w 298"/>
                  <a:gd name="T53" fmla="*/ 384 h 389"/>
                  <a:gd name="T54" fmla="*/ 276 w 298"/>
                  <a:gd name="T55" fmla="*/ 383 h 389"/>
                  <a:gd name="T56" fmla="*/ 281 w 298"/>
                  <a:gd name="T57" fmla="*/ 381 h 389"/>
                  <a:gd name="T58" fmla="*/ 282 w 298"/>
                  <a:gd name="T59" fmla="*/ 381 h 389"/>
                  <a:gd name="T60" fmla="*/ 290 w 298"/>
                  <a:gd name="T61" fmla="*/ 378 h 389"/>
                  <a:gd name="T62" fmla="*/ 296 w 298"/>
                  <a:gd name="T63" fmla="*/ 367 h 389"/>
                  <a:gd name="T64" fmla="*/ 298 w 298"/>
                  <a:gd name="T65" fmla="*/ 350 h 389"/>
                  <a:gd name="T66" fmla="*/ 294 w 298"/>
                  <a:gd name="T67" fmla="*/ 330 h 389"/>
                  <a:gd name="T68" fmla="*/ 200 w 298"/>
                  <a:gd name="T69" fmla="*/ 65 h 389"/>
                  <a:gd name="T70" fmla="*/ 196 w 298"/>
                  <a:gd name="T71" fmla="*/ 54 h 389"/>
                  <a:gd name="T72" fmla="*/ 193 w 298"/>
                  <a:gd name="T73" fmla="*/ 43 h 389"/>
                  <a:gd name="T74" fmla="*/ 188 w 298"/>
                  <a:gd name="T75" fmla="*/ 34 h 389"/>
                  <a:gd name="T76" fmla="*/ 183 w 298"/>
                  <a:gd name="T77" fmla="*/ 25 h 389"/>
                  <a:gd name="T78" fmla="*/ 177 w 298"/>
                  <a:gd name="T79" fmla="*/ 19 h 389"/>
                  <a:gd name="T80" fmla="*/ 171 w 298"/>
                  <a:gd name="T81" fmla="*/ 13 h 389"/>
                  <a:gd name="T82" fmla="*/ 166 w 298"/>
                  <a:gd name="T83" fmla="*/ 10 h 389"/>
                  <a:gd name="T84" fmla="*/ 160 w 298"/>
                  <a:gd name="T85" fmla="*/ 8 h 389"/>
                  <a:gd name="T86" fmla="*/ 65 w 298"/>
                  <a:gd name="T87" fmla="*/ 0 h 389"/>
                  <a:gd name="T88" fmla="*/ 62 w 298"/>
                  <a:gd name="T89" fmla="*/ 0 h 389"/>
                  <a:gd name="T90" fmla="*/ 56 w 298"/>
                  <a:gd name="T91" fmla="*/ 1 h 389"/>
                  <a:gd name="T92" fmla="*/ 48 w 298"/>
                  <a:gd name="T93" fmla="*/ 2 h 389"/>
                  <a:gd name="T94" fmla="*/ 40 w 298"/>
                  <a:gd name="T95" fmla="*/ 2 h 389"/>
                  <a:gd name="T96" fmla="*/ 33 w 298"/>
                  <a:gd name="T97" fmla="*/ 4 h 389"/>
                  <a:gd name="T98" fmla="*/ 26 w 298"/>
                  <a:gd name="T99" fmla="*/ 5 h 389"/>
                  <a:gd name="T100" fmla="*/ 21 w 298"/>
                  <a:gd name="T101" fmla="*/ 6 h 389"/>
                  <a:gd name="T102" fmla="*/ 20 w 298"/>
                  <a:gd name="T103" fmla="*/ 6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389">
                    <a:moveTo>
                      <a:pt x="20" y="6"/>
                    </a:moveTo>
                    <a:lnTo>
                      <a:pt x="10" y="10"/>
                    </a:lnTo>
                    <a:lnTo>
                      <a:pt x="4" y="19"/>
                    </a:lnTo>
                    <a:lnTo>
                      <a:pt x="0" y="35"/>
                    </a:lnTo>
                    <a:lnTo>
                      <a:pt x="0" y="55"/>
                    </a:lnTo>
                    <a:lnTo>
                      <a:pt x="3" y="93"/>
                    </a:lnTo>
                    <a:lnTo>
                      <a:pt x="6" y="129"/>
                    </a:lnTo>
                    <a:lnTo>
                      <a:pt x="10" y="165"/>
                    </a:lnTo>
                    <a:lnTo>
                      <a:pt x="15" y="200"/>
                    </a:lnTo>
                    <a:lnTo>
                      <a:pt x="20" y="235"/>
                    </a:lnTo>
                    <a:lnTo>
                      <a:pt x="26" y="268"/>
                    </a:lnTo>
                    <a:lnTo>
                      <a:pt x="32" y="301"/>
                    </a:lnTo>
                    <a:lnTo>
                      <a:pt x="38" y="332"/>
                    </a:lnTo>
                    <a:lnTo>
                      <a:pt x="40" y="343"/>
                    </a:lnTo>
                    <a:lnTo>
                      <a:pt x="45" y="354"/>
                    </a:lnTo>
                    <a:lnTo>
                      <a:pt x="48" y="363"/>
                    </a:lnTo>
                    <a:lnTo>
                      <a:pt x="54" y="372"/>
                    </a:lnTo>
                    <a:lnTo>
                      <a:pt x="60" y="379"/>
                    </a:lnTo>
                    <a:lnTo>
                      <a:pt x="65" y="384"/>
                    </a:lnTo>
                    <a:lnTo>
                      <a:pt x="71" y="387"/>
                    </a:lnTo>
                    <a:lnTo>
                      <a:pt x="77" y="389"/>
                    </a:lnTo>
                    <a:lnTo>
                      <a:pt x="236" y="389"/>
                    </a:lnTo>
                    <a:lnTo>
                      <a:pt x="240" y="389"/>
                    </a:lnTo>
                    <a:lnTo>
                      <a:pt x="246" y="387"/>
                    </a:lnTo>
                    <a:lnTo>
                      <a:pt x="253" y="386"/>
                    </a:lnTo>
                    <a:lnTo>
                      <a:pt x="261" y="385"/>
                    </a:lnTo>
                    <a:lnTo>
                      <a:pt x="269" y="384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2" y="381"/>
                    </a:lnTo>
                    <a:lnTo>
                      <a:pt x="290" y="378"/>
                    </a:lnTo>
                    <a:lnTo>
                      <a:pt x="296" y="367"/>
                    </a:lnTo>
                    <a:lnTo>
                      <a:pt x="298" y="350"/>
                    </a:lnTo>
                    <a:lnTo>
                      <a:pt x="294" y="330"/>
                    </a:lnTo>
                    <a:lnTo>
                      <a:pt x="200" y="65"/>
                    </a:lnTo>
                    <a:lnTo>
                      <a:pt x="196" y="54"/>
                    </a:lnTo>
                    <a:lnTo>
                      <a:pt x="193" y="43"/>
                    </a:lnTo>
                    <a:lnTo>
                      <a:pt x="188" y="34"/>
                    </a:lnTo>
                    <a:lnTo>
                      <a:pt x="183" y="25"/>
                    </a:lnTo>
                    <a:lnTo>
                      <a:pt x="177" y="19"/>
                    </a:lnTo>
                    <a:lnTo>
                      <a:pt x="171" y="13"/>
                    </a:lnTo>
                    <a:lnTo>
                      <a:pt x="166" y="10"/>
                    </a:lnTo>
                    <a:lnTo>
                      <a:pt x="160" y="8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1"/>
                    </a:lnTo>
                    <a:lnTo>
                      <a:pt x="48" y="2"/>
                    </a:lnTo>
                    <a:lnTo>
                      <a:pt x="40" y="2"/>
                    </a:lnTo>
                    <a:lnTo>
                      <a:pt x="33" y="4"/>
                    </a:lnTo>
                    <a:lnTo>
                      <a:pt x="26" y="5"/>
                    </a:lnTo>
                    <a:lnTo>
                      <a:pt x="21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3" name="Freeform 171">
                <a:extLst>
                  <a:ext uri="{FF2B5EF4-FFF2-40B4-BE49-F238E27FC236}">
                    <a16:creationId xmlns:a16="http://schemas.microsoft.com/office/drawing/2014/main" id="{6A54396B-F573-4592-9345-458069840FD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98" y="2207"/>
                <a:ext cx="248" cy="381"/>
              </a:xfrm>
              <a:custGeom>
                <a:avLst/>
                <a:gdLst>
                  <a:gd name="T0" fmla="*/ 110 w 248"/>
                  <a:gd name="T1" fmla="*/ 8 h 381"/>
                  <a:gd name="T2" fmla="*/ 15 w 248"/>
                  <a:gd name="T3" fmla="*/ 0 h 381"/>
                  <a:gd name="T4" fmla="*/ 7 w 248"/>
                  <a:gd name="T5" fmla="*/ 4 h 381"/>
                  <a:gd name="T6" fmla="*/ 1 w 248"/>
                  <a:gd name="T7" fmla="*/ 14 h 381"/>
                  <a:gd name="T8" fmla="*/ 0 w 248"/>
                  <a:gd name="T9" fmla="*/ 31 h 381"/>
                  <a:gd name="T10" fmla="*/ 3 w 248"/>
                  <a:gd name="T11" fmla="*/ 53 h 381"/>
                  <a:gd name="T12" fmla="*/ 33 w 248"/>
                  <a:gd name="T13" fmla="*/ 326 h 381"/>
                  <a:gd name="T14" fmla="*/ 37 w 248"/>
                  <a:gd name="T15" fmla="*/ 337 h 381"/>
                  <a:gd name="T16" fmla="*/ 41 w 248"/>
                  <a:gd name="T17" fmla="*/ 348 h 381"/>
                  <a:gd name="T18" fmla="*/ 45 w 248"/>
                  <a:gd name="T19" fmla="*/ 357 h 381"/>
                  <a:gd name="T20" fmla="*/ 50 w 248"/>
                  <a:gd name="T21" fmla="*/ 365 h 381"/>
                  <a:gd name="T22" fmla="*/ 56 w 248"/>
                  <a:gd name="T23" fmla="*/ 372 h 381"/>
                  <a:gd name="T24" fmla="*/ 62 w 248"/>
                  <a:gd name="T25" fmla="*/ 377 h 381"/>
                  <a:gd name="T26" fmla="*/ 67 w 248"/>
                  <a:gd name="T27" fmla="*/ 380 h 381"/>
                  <a:gd name="T28" fmla="*/ 73 w 248"/>
                  <a:gd name="T29" fmla="*/ 381 h 381"/>
                  <a:gd name="T30" fmla="*/ 232 w 248"/>
                  <a:gd name="T31" fmla="*/ 381 h 381"/>
                  <a:gd name="T32" fmla="*/ 240 w 248"/>
                  <a:gd name="T33" fmla="*/ 378 h 381"/>
                  <a:gd name="T34" fmla="*/ 246 w 248"/>
                  <a:gd name="T35" fmla="*/ 367 h 381"/>
                  <a:gd name="T36" fmla="*/ 248 w 248"/>
                  <a:gd name="T37" fmla="*/ 350 h 381"/>
                  <a:gd name="T38" fmla="*/ 244 w 248"/>
                  <a:gd name="T39" fmla="*/ 330 h 381"/>
                  <a:gd name="T40" fmla="*/ 150 w 248"/>
                  <a:gd name="T41" fmla="*/ 65 h 381"/>
                  <a:gd name="T42" fmla="*/ 146 w 248"/>
                  <a:gd name="T43" fmla="*/ 54 h 381"/>
                  <a:gd name="T44" fmla="*/ 143 w 248"/>
                  <a:gd name="T45" fmla="*/ 43 h 381"/>
                  <a:gd name="T46" fmla="*/ 138 w 248"/>
                  <a:gd name="T47" fmla="*/ 34 h 381"/>
                  <a:gd name="T48" fmla="*/ 133 w 248"/>
                  <a:gd name="T49" fmla="*/ 25 h 381"/>
                  <a:gd name="T50" fmla="*/ 127 w 248"/>
                  <a:gd name="T51" fmla="*/ 19 h 381"/>
                  <a:gd name="T52" fmla="*/ 121 w 248"/>
                  <a:gd name="T53" fmla="*/ 13 h 381"/>
                  <a:gd name="T54" fmla="*/ 116 w 248"/>
                  <a:gd name="T55" fmla="*/ 10 h 381"/>
                  <a:gd name="T56" fmla="*/ 110 w 248"/>
                  <a:gd name="T57" fmla="*/ 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381">
                    <a:moveTo>
                      <a:pt x="110" y="8"/>
                    </a:moveTo>
                    <a:lnTo>
                      <a:pt x="15" y="0"/>
                    </a:lnTo>
                    <a:lnTo>
                      <a:pt x="7" y="4"/>
                    </a:lnTo>
                    <a:lnTo>
                      <a:pt x="1" y="14"/>
                    </a:lnTo>
                    <a:lnTo>
                      <a:pt x="0" y="31"/>
                    </a:lnTo>
                    <a:lnTo>
                      <a:pt x="3" y="53"/>
                    </a:lnTo>
                    <a:lnTo>
                      <a:pt x="33" y="326"/>
                    </a:lnTo>
                    <a:lnTo>
                      <a:pt x="37" y="337"/>
                    </a:lnTo>
                    <a:lnTo>
                      <a:pt x="41" y="348"/>
                    </a:lnTo>
                    <a:lnTo>
                      <a:pt x="45" y="357"/>
                    </a:lnTo>
                    <a:lnTo>
                      <a:pt x="50" y="365"/>
                    </a:lnTo>
                    <a:lnTo>
                      <a:pt x="56" y="372"/>
                    </a:lnTo>
                    <a:lnTo>
                      <a:pt x="62" y="377"/>
                    </a:lnTo>
                    <a:lnTo>
                      <a:pt x="67" y="380"/>
                    </a:lnTo>
                    <a:lnTo>
                      <a:pt x="73" y="381"/>
                    </a:lnTo>
                    <a:lnTo>
                      <a:pt x="232" y="381"/>
                    </a:lnTo>
                    <a:lnTo>
                      <a:pt x="240" y="378"/>
                    </a:lnTo>
                    <a:lnTo>
                      <a:pt x="246" y="367"/>
                    </a:lnTo>
                    <a:lnTo>
                      <a:pt x="248" y="350"/>
                    </a:lnTo>
                    <a:lnTo>
                      <a:pt x="244" y="330"/>
                    </a:lnTo>
                    <a:lnTo>
                      <a:pt x="150" y="65"/>
                    </a:lnTo>
                    <a:lnTo>
                      <a:pt x="146" y="54"/>
                    </a:lnTo>
                    <a:lnTo>
                      <a:pt x="143" y="43"/>
                    </a:lnTo>
                    <a:lnTo>
                      <a:pt x="138" y="34"/>
                    </a:lnTo>
                    <a:lnTo>
                      <a:pt x="133" y="25"/>
                    </a:lnTo>
                    <a:lnTo>
                      <a:pt x="127" y="19"/>
                    </a:lnTo>
                    <a:lnTo>
                      <a:pt x="121" y="13"/>
                    </a:lnTo>
                    <a:lnTo>
                      <a:pt x="116" y="10"/>
                    </a:lnTo>
                    <a:lnTo>
                      <a:pt x="110" y="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4" name="Freeform 172">
                <a:extLst>
                  <a:ext uri="{FF2B5EF4-FFF2-40B4-BE49-F238E27FC236}">
                    <a16:creationId xmlns:a16="http://schemas.microsoft.com/office/drawing/2014/main" id="{252025EC-8F73-4458-9B71-2E8C3B3E4E7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23" y="2551"/>
                <a:ext cx="433" cy="63"/>
              </a:xfrm>
              <a:custGeom>
                <a:avLst/>
                <a:gdLst>
                  <a:gd name="T0" fmla="*/ 16 w 433"/>
                  <a:gd name="T1" fmla="*/ 55 h 63"/>
                  <a:gd name="T2" fmla="*/ 7 w 433"/>
                  <a:gd name="T3" fmla="*/ 54 h 63"/>
                  <a:gd name="T4" fmla="*/ 2 w 433"/>
                  <a:gd name="T5" fmla="*/ 49 h 63"/>
                  <a:gd name="T6" fmla="*/ 0 w 433"/>
                  <a:gd name="T7" fmla="*/ 45 h 63"/>
                  <a:gd name="T8" fmla="*/ 1 w 433"/>
                  <a:gd name="T9" fmla="*/ 37 h 63"/>
                  <a:gd name="T10" fmla="*/ 5 w 433"/>
                  <a:gd name="T11" fmla="*/ 30 h 63"/>
                  <a:gd name="T12" fmla="*/ 11 w 433"/>
                  <a:gd name="T13" fmla="*/ 24 h 63"/>
                  <a:gd name="T14" fmla="*/ 19 w 433"/>
                  <a:gd name="T15" fmla="*/ 19 h 63"/>
                  <a:gd name="T16" fmla="*/ 30 w 433"/>
                  <a:gd name="T17" fmla="*/ 17 h 63"/>
                  <a:gd name="T18" fmla="*/ 44 w 433"/>
                  <a:gd name="T19" fmla="*/ 16 h 63"/>
                  <a:gd name="T20" fmla="*/ 58 w 433"/>
                  <a:gd name="T21" fmla="*/ 13 h 63"/>
                  <a:gd name="T22" fmla="*/ 70 w 433"/>
                  <a:gd name="T23" fmla="*/ 12 h 63"/>
                  <a:gd name="T24" fmla="*/ 82 w 433"/>
                  <a:gd name="T25" fmla="*/ 10 h 63"/>
                  <a:gd name="T26" fmla="*/ 94 w 433"/>
                  <a:gd name="T27" fmla="*/ 9 h 63"/>
                  <a:gd name="T28" fmla="*/ 105 w 433"/>
                  <a:gd name="T29" fmla="*/ 7 h 63"/>
                  <a:gd name="T30" fmla="*/ 117 w 433"/>
                  <a:gd name="T31" fmla="*/ 5 h 63"/>
                  <a:gd name="T32" fmla="*/ 127 w 433"/>
                  <a:gd name="T33" fmla="*/ 4 h 63"/>
                  <a:gd name="T34" fmla="*/ 138 w 433"/>
                  <a:gd name="T35" fmla="*/ 3 h 63"/>
                  <a:gd name="T36" fmla="*/ 150 w 433"/>
                  <a:gd name="T37" fmla="*/ 3 h 63"/>
                  <a:gd name="T38" fmla="*/ 161 w 433"/>
                  <a:gd name="T39" fmla="*/ 1 h 63"/>
                  <a:gd name="T40" fmla="*/ 174 w 433"/>
                  <a:gd name="T41" fmla="*/ 1 h 63"/>
                  <a:gd name="T42" fmla="*/ 186 w 433"/>
                  <a:gd name="T43" fmla="*/ 0 h 63"/>
                  <a:gd name="T44" fmla="*/ 201 w 433"/>
                  <a:gd name="T45" fmla="*/ 0 h 63"/>
                  <a:gd name="T46" fmla="*/ 215 w 433"/>
                  <a:gd name="T47" fmla="*/ 1 h 63"/>
                  <a:gd name="T48" fmla="*/ 231 w 433"/>
                  <a:gd name="T49" fmla="*/ 1 h 63"/>
                  <a:gd name="T50" fmla="*/ 261 w 433"/>
                  <a:gd name="T51" fmla="*/ 3 h 63"/>
                  <a:gd name="T52" fmla="*/ 292 w 433"/>
                  <a:gd name="T53" fmla="*/ 5 h 63"/>
                  <a:gd name="T54" fmla="*/ 322 w 433"/>
                  <a:gd name="T55" fmla="*/ 7 h 63"/>
                  <a:gd name="T56" fmla="*/ 351 w 433"/>
                  <a:gd name="T57" fmla="*/ 10 h 63"/>
                  <a:gd name="T58" fmla="*/ 375 w 433"/>
                  <a:gd name="T59" fmla="*/ 11 h 63"/>
                  <a:gd name="T60" fmla="*/ 396 w 433"/>
                  <a:gd name="T61" fmla="*/ 13 h 63"/>
                  <a:gd name="T62" fmla="*/ 408 w 433"/>
                  <a:gd name="T63" fmla="*/ 15 h 63"/>
                  <a:gd name="T64" fmla="*/ 413 w 433"/>
                  <a:gd name="T65" fmla="*/ 15 h 63"/>
                  <a:gd name="T66" fmla="*/ 428 w 433"/>
                  <a:gd name="T67" fmla="*/ 23 h 63"/>
                  <a:gd name="T68" fmla="*/ 433 w 433"/>
                  <a:gd name="T69" fmla="*/ 40 h 63"/>
                  <a:gd name="T70" fmla="*/ 427 w 433"/>
                  <a:gd name="T71" fmla="*/ 55 h 63"/>
                  <a:gd name="T72" fmla="*/ 409 w 433"/>
                  <a:gd name="T73" fmla="*/ 63 h 63"/>
                  <a:gd name="T74" fmla="*/ 16 w 433"/>
                  <a:gd name="T75" fmla="*/ 5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33" h="63">
                    <a:moveTo>
                      <a:pt x="16" y="55"/>
                    </a:moveTo>
                    <a:lnTo>
                      <a:pt x="7" y="54"/>
                    </a:lnTo>
                    <a:lnTo>
                      <a:pt x="2" y="49"/>
                    </a:lnTo>
                    <a:lnTo>
                      <a:pt x="0" y="45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9" y="19"/>
                    </a:lnTo>
                    <a:lnTo>
                      <a:pt x="30" y="17"/>
                    </a:lnTo>
                    <a:lnTo>
                      <a:pt x="44" y="16"/>
                    </a:lnTo>
                    <a:lnTo>
                      <a:pt x="58" y="13"/>
                    </a:lnTo>
                    <a:lnTo>
                      <a:pt x="70" y="12"/>
                    </a:lnTo>
                    <a:lnTo>
                      <a:pt x="82" y="10"/>
                    </a:lnTo>
                    <a:lnTo>
                      <a:pt x="94" y="9"/>
                    </a:lnTo>
                    <a:lnTo>
                      <a:pt x="105" y="7"/>
                    </a:lnTo>
                    <a:lnTo>
                      <a:pt x="117" y="5"/>
                    </a:lnTo>
                    <a:lnTo>
                      <a:pt x="127" y="4"/>
                    </a:lnTo>
                    <a:lnTo>
                      <a:pt x="138" y="3"/>
                    </a:lnTo>
                    <a:lnTo>
                      <a:pt x="150" y="3"/>
                    </a:lnTo>
                    <a:lnTo>
                      <a:pt x="161" y="1"/>
                    </a:lnTo>
                    <a:lnTo>
                      <a:pt x="174" y="1"/>
                    </a:lnTo>
                    <a:lnTo>
                      <a:pt x="186" y="0"/>
                    </a:lnTo>
                    <a:lnTo>
                      <a:pt x="201" y="0"/>
                    </a:lnTo>
                    <a:lnTo>
                      <a:pt x="215" y="1"/>
                    </a:lnTo>
                    <a:lnTo>
                      <a:pt x="231" y="1"/>
                    </a:lnTo>
                    <a:lnTo>
                      <a:pt x="261" y="3"/>
                    </a:lnTo>
                    <a:lnTo>
                      <a:pt x="292" y="5"/>
                    </a:lnTo>
                    <a:lnTo>
                      <a:pt x="322" y="7"/>
                    </a:lnTo>
                    <a:lnTo>
                      <a:pt x="351" y="10"/>
                    </a:lnTo>
                    <a:lnTo>
                      <a:pt x="375" y="11"/>
                    </a:lnTo>
                    <a:lnTo>
                      <a:pt x="396" y="13"/>
                    </a:lnTo>
                    <a:lnTo>
                      <a:pt x="408" y="15"/>
                    </a:lnTo>
                    <a:lnTo>
                      <a:pt x="413" y="15"/>
                    </a:lnTo>
                    <a:lnTo>
                      <a:pt x="428" y="23"/>
                    </a:lnTo>
                    <a:lnTo>
                      <a:pt x="433" y="40"/>
                    </a:lnTo>
                    <a:lnTo>
                      <a:pt x="427" y="55"/>
                    </a:lnTo>
                    <a:lnTo>
                      <a:pt x="409" y="63"/>
                    </a:lnTo>
                    <a:lnTo>
                      <a:pt x="16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5" name="Freeform 173">
                <a:extLst>
                  <a:ext uri="{FF2B5EF4-FFF2-40B4-BE49-F238E27FC236}">
                    <a16:creationId xmlns:a16="http://schemas.microsoft.com/office/drawing/2014/main" id="{48785660-DDAB-478C-A799-7CCDCBC7DB6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2" y="1868"/>
                <a:ext cx="501" cy="86"/>
              </a:xfrm>
              <a:custGeom>
                <a:avLst/>
                <a:gdLst>
                  <a:gd name="T0" fmla="*/ 0 w 501"/>
                  <a:gd name="T1" fmla="*/ 0 h 86"/>
                  <a:gd name="T2" fmla="*/ 493 w 501"/>
                  <a:gd name="T3" fmla="*/ 59 h 86"/>
                  <a:gd name="T4" fmla="*/ 501 w 501"/>
                  <a:gd name="T5" fmla="*/ 86 h 86"/>
                  <a:gd name="T6" fmla="*/ 9 w 501"/>
                  <a:gd name="T7" fmla="*/ 27 h 86"/>
                  <a:gd name="T8" fmla="*/ 0 w 501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1" h="86">
                    <a:moveTo>
                      <a:pt x="0" y="0"/>
                    </a:moveTo>
                    <a:lnTo>
                      <a:pt x="493" y="59"/>
                    </a:lnTo>
                    <a:lnTo>
                      <a:pt x="501" y="86"/>
                    </a:lnTo>
                    <a:lnTo>
                      <a:pt x="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6" name="Freeform 174">
                <a:extLst>
                  <a:ext uri="{FF2B5EF4-FFF2-40B4-BE49-F238E27FC236}">
                    <a16:creationId xmlns:a16="http://schemas.microsoft.com/office/drawing/2014/main" id="{6065BB4D-5A28-4F0E-BA0A-74E265AFF90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99" y="3149"/>
                <a:ext cx="198" cy="361"/>
              </a:xfrm>
              <a:custGeom>
                <a:avLst/>
                <a:gdLst>
                  <a:gd name="T0" fmla="*/ 83 w 198"/>
                  <a:gd name="T1" fmla="*/ 0 h 361"/>
                  <a:gd name="T2" fmla="*/ 76 w 198"/>
                  <a:gd name="T3" fmla="*/ 0 h 361"/>
                  <a:gd name="T4" fmla="*/ 66 w 198"/>
                  <a:gd name="T5" fmla="*/ 0 h 361"/>
                  <a:gd name="T6" fmla="*/ 54 w 198"/>
                  <a:gd name="T7" fmla="*/ 1 h 361"/>
                  <a:gd name="T8" fmla="*/ 42 w 198"/>
                  <a:gd name="T9" fmla="*/ 2 h 361"/>
                  <a:gd name="T10" fmla="*/ 29 w 198"/>
                  <a:gd name="T11" fmla="*/ 2 h 361"/>
                  <a:gd name="T12" fmla="*/ 17 w 198"/>
                  <a:gd name="T13" fmla="*/ 4 h 361"/>
                  <a:gd name="T14" fmla="*/ 7 w 198"/>
                  <a:gd name="T15" fmla="*/ 5 h 361"/>
                  <a:gd name="T16" fmla="*/ 0 w 198"/>
                  <a:gd name="T17" fmla="*/ 5 h 361"/>
                  <a:gd name="T18" fmla="*/ 21 w 198"/>
                  <a:gd name="T19" fmla="*/ 7 h 361"/>
                  <a:gd name="T20" fmla="*/ 41 w 198"/>
                  <a:gd name="T21" fmla="*/ 16 h 361"/>
                  <a:gd name="T22" fmla="*/ 59 w 198"/>
                  <a:gd name="T23" fmla="*/ 31 h 361"/>
                  <a:gd name="T24" fmla="*/ 76 w 198"/>
                  <a:gd name="T25" fmla="*/ 52 h 361"/>
                  <a:gd name="T26" fmla="*/ 91 w 198"/>
                  <a:gd name="T27" fmla="*/ 77 h 361"/>
                  <a:gd name="T28" fmla="*/ 103 w 198"/>
                  <a:gd name="T29" fmla="*/ 107 h 361"/>
                  <a:gd name="T30" fmla="*/ 110 w 198"/>
                  <a:gd name="T31" fmla="*/ 140 h 361"/>
                  <a:gd name="T32" fmla="*/ 115 w 198"/>
                  <a:gd name="T33" fmla="*/ 176 h 361"/>
                  <a:gd name="T34" fmla="*/ 115 w 198"/>
                  <a:gd name="T35" fmla="*/ 212 h 361"/>
                  <a:gd name="T36" fmla="*/ 112 w 198"/>
                  <a:gd name="T37" fmla="*/ 245 h 361"/>
                  <a:gd name="T38" fmla="*/ 105 w 198"/>
                  <a:gd name="T39" fmla="*/ 277 h 361"/>
                  <a:gd name="T40" fmla="*/ 94 w 198"/>
                  <a:gd name="T41" fmla="*/ 304 h 361"/>
                  <a:gd name="T42" fmla="*/ 81 w 198"/>
                  <a:gd name="T43" fmla="*/ 327 h 361"/>
                  <a:gd name="T44" fmla="*/ 64 w 198"/>
                  <a:gd name="T45" fmla="*/ 344 h 361"/>
                  <a:gd name="T46" fmla="*/ 46 w 198"/>
                  <a:gd name="T47" fmla="*/ 356 h 361"/>
                  <a:gd name="T48" fmla="*/ 26 w 198"/>
                  <a:gd name="T49" fmla="*/ 361 h 361"/>
                  <a:gd name="T50" fmla="*/ 33 w 198"/>
                  <a:gd name="T51" fmla="*/ 361 h 361"/>
                  <a:gd name="T52" fmla="*/ 42 w 198"/>
                  <a:gd name="T53" fmla="*/ 360 h 361"/>
                  <a:gd name="T54" fmla="*/ 54 w 198"/>
                  <a:gd name="T55" fmla="*/ 360 h 361"/>
                  <a:gd name="T56" fmla="*/ 66 w 198"/>
                  <a:gd name="T57" fmla="*/ 359 h 361"/>
                  <a:gd name="T58" fmla="*/ 78 w 198"/>
                  <a:gd name="T59" fmla="*/ 357 h 361"/>
                  <a:gd name="T60" fmla="*/ 91 w 198"/>
                  <a:gd name="T61" fmla="*/ 357 h 361"/>
                  <a:gd name="T62" fmla="*/ 100 w 198"/>
                  <a:gd name="T63" fmla="*/ 356 h 361"/>
                  <a:gd name="T64" fmla="*/ 107 w 198"/>
                  <a:gd name="T65" fmla="*/ 356 h 361"/>
                  <a:gd name="T66" fmla="*/ 128 w 198"/>
                  <a:gd name="T67" fmla="*/ 351 h 361"/>
                  <a:gd name="T68" fmla="*/ 146 w 198"/>
                  <a:gd name="T69" fmla="*/ 339 h 361"/>
                  <a:gd name="T70" fmla="*/ 163 w 198"/>
                  <a:gd name="T71" fmla="*/ 322 h 361"/>
                  <a:gd name="T72" fmla="*/ 176 w 198"/>
                  <a:gd name="T73" fmla="*/ 300 h 361"/>
                  <a:gd name="T74" fmla="*/ 187 w 198"/>
                  <a:gd name="T75" fmla="*/ 272 h 361"/>
                  <a:gd name="T76" fmla="*/ 194 w 198"/>
                  <a:gd name="T77" fmla="*/ 241 h 361"/>
                  <a:gd name="T78" fmla="*/ 198 w 198"/>
                  <a:gd name="T79" fmla="*/ 207 h 361"/>
                  <a:gd name="T80" fmla="*/ 198 w 198"/>
                  <a:gd name="T81" fmla="*/ 171 h 361"/>
                  <a:gd name="T82" fmla="*/ 193 w 198"/>
                  <a:gd name="T83" fmla="*/ 135 h 361"/>
                  <a:gd name="T84" fmla="*/ 184 w 198"/>
                  <a:gd name="T85" fmla="*/ 102 h 361"/>
                  <a:gd name="T86" fmla="*/ 174 w 198"/>
                  <a:gd name="T87" fmla="*/ 72 h 361"/>
                  <a:gd name="T88" fmla="*/ 159 w 198"/>
                  <a:gd name="T89" fmla="*/ 47 h 361"/>
                  <a:gd name="T90" fmla="*/ 142 w 198"/>
                  <a:gd name="T91" fmla="*/ 27 h 361"/>
                  <a:gd name="T92" fmla="*/ 124 w 198"/>
                  <a:gd name="T93" fmla="*/ 11 h 361"/>
                  <a:gd name="T94" fmla="*/ 104 w 198"/>
                  <a:gd name="T95" fmla="*/ 2 h 361"/>
                  <a:gd name="T96" fmla="*/ 83 w 198"/>
                  <a:gd name="T9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8" h="361">
                    <a:moveTo>
                      <a:pt x="83" y="0"/>
                    </a:moveTo>
                    <a:lnTo>
                      <a:pt x="76" y="0"/>
                    </a:lnTo>
                    <a:lnTo>
                      <a:pt x="66" y="0"/>
                    </a:lnTo>
                    <a:lnTo>
                      <a:pt x="54" y="1"/>
                    </a:lnTo>
                    <a:lnTo>
                      <a:pt x="42" y="2"/>
                    </a:lnTo>
                    <a:lnTo>
                      <a:pt x="29" y="2"/>
                    </a:lnTo>
                    <a:lnTo>
                      <a:pt x="17" y="4"/>
                    </a:lnTo>
                    <a:lnTo>
                      <a:pt x="7" y="5"/>
                    </a:lnTo>
                    <a:lnTo>
                      <a:pt x="0" y="5"/>
                    </a:lnTo>
                    <a:lnTo>
                      <a:pt x="21" y="7"/>
                    </a:lnTo>
                    <a:lnTo>
                      <a:pt x="41" y="16"/>
                    </a:lnTo>
                    <a:lnTo>
                      <a:pt x="59" y="31"/>
                    </a:lnTo>
                    <a:lnTo>
                      <a:pt x="76" y="52"/>
                    </a:lnTo>
                    <a:lnTo>
                      <a:pt x="91" y="77"/>
                    </a:lnTo>
                    <a:lnTo>
                      <a:pt x="103" y="107"/>
                    </a:lnTo>
                    <a:lnTo>
                      <a:pt x="110" y="140"/>
                    </a:lnTo>
                    <a:lnTo>
                      <a:pt x="115" y="176"/>
                    </a:lnTo>
                    <a:lnTo>
                      <a:pt x="115" y="212"/>
                    </a:lnTo>
                    <a:lnTo>
                      <a:pt x="112" y="245"/>
                    </a:lnTo>
                    <a:lnTo>
                      <a:pt x="105" y="277"/>
                    </a:lnTo>
                    <a:lnTo>
                      <a:pt x="94" y="304"/>
                    </a:lnTo>
                    <a:lnTo>
                      <a:pt x="81" y="327"/>
                    </a:lnTo>
                    <a:lnTo>
                      <a:pt x="64" y="344"/>
                    </a:lnTo>
                    <a:lnTo>
                      <a:pt x="46" y="356"/>
                    </a:lnTo>
                    <a:lnTo>
                      <a:pt x="26" y="361"/>
                    </a:lnTo>
                    <a:lnTo>
                      <a:pt x="33" y="361"/>
                    </a:lnTo>
                    <a:lnTo>
                      <a:pt x="42" y="360"/>
                    </a:lnTo>
                    <a:lnTo>
                      <a:pt x="54" y="360"/>
                    </a:lnTo>
                    <a:lnTo>
                      <a:pt x="66" y="359"/>
                    </a:lnTo>
                    <a:lnTo>
                      <a:pt x="78" y="357"/>
                    </a:lnTo>
                    <a:lnTo>
                      <a:pt x="91" y="357"/>
                    </a:lnTo>
                    <a:lnTo>
                      <a:pt x="100" y="356"/>
                    </a:lnTo>
                    <a:lnTo>
                      <a:pt x="107" y="356"/>
                    </a:lnTo>
                    <a:lnTo>
                      <a:pt x="128" y="351"/>
                    </a:lnTo>
                    <a:lnTo>
                      <a:pt x="146" y="339"/>
                    </a:lnTo>
                    <a:lnTo>
                      <a:pt x="163" y="322"/>
                    </a:lnTo>
                    <a:lnTo>
                      <a:pt x="176" y="300"/>
                    </a:lnTo>
                    <a:lnTo>
                      <a:pt x="187" y="272"/>
                    </a:lnTo>
                    <a:lnTo>
                      <a:pt x="194" y="241"/>
                    </a:lnTo>
                    <a:lnTo>
                      <a:pt x="198" y="207"/>
                    </a:lnTo>
                    <a:lnTo>
                      <a:pt x="198" y="171"/>
                    </a:lnTo>
                    <a:lnTo>
                      <a:pt x="193" y="135"/>
                    </a:lnTo>
                    <a:lnTo>
                      <a:pt x="184" y="102"/>
                    </a:lnTo>
                    <a:lnTo>
                      <a:pt x="174" y="72"/>
                    </a:lnTo>
                    <a:lnTo>
                      <a:pt x="159" y="47"/>
                    </a:lnTo>
                    <a:lnTo>
                      <a:pt x="142" y="27"/>
                    </a:lnTo>
                    <a:lnTo>
                      <a:pt x="124" y="11"/>
                    </a:lnTo>
                    <a:lnTo>
                      <a:pt x="104" y="2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7" name="Freeform 175">
                <a:extLst>
                  <a:ext uri="{FF2B5EF4-FFF2-40B4-BE49-F238E27FC236}">
                    <a16:creationId xmlns:a16="http://schemas.microsoft.com/office/drawing/2014/main" id="{A1F4D5AC-D1DE-4422-A5DF-1D75FC1432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10" y="3154"/>
                <a:ext cx="204" cy="356"/>
              </a:xfrm>
              <a:custGeom>
                <a:avLst/>
                <a:gdLst>
                  <a:gd name="T0" fmla="*/ 204 w 204"/>
                  <a:gd name="T1" fmla="*/ 171 h 356"/>
                  <a:gd name="T2" fmla="*/ 199 w 204"/>
                  <a:gd name="T3" fmla="*/ 135 h 356"/>
                  <a:gd name="T4" fmla="*/ 192 w 204"/>
                  <a:gd name="T5" fmla="*/ 102 h 356"/>
                  <a:gd name="T6" fmla="*/ 180 w 204"/>
                  <a:gd name="T7" fmla="*/ 72 h 356"/>
                  <a:gd name="T8" fmla="*/ 165 w 204"/>
                  <a:gd name="T9" fmla="*/ 47 h 356"/>
                  <a:gd name="T10" fmla="*/ 148 w 204"/>
                  <a:gd name="T11" fmla="*/ 26 h 356"/>
                  <a:gd name="T12" fmla="*/ 130 w 204"/>
                  <a:gd name="T13" fmla="*/ 11 h 356"/>
                  <a:gd name="T14" fmla="*/ 110 w 204"/>
                  <a:gd name="T15" fmla="*/ 2 h 356"/>
                  <a:gd name="T16" fmla="*/ 89 w 204"/>
                  <a:gd name="T17" fmla="*/ 0 h 356"/>
                  <a:gd name="T18" fmla="*/ 69 w 204"/>
                  <a:gd name="T19" fmla="*/ 5 h 356"/>
                  <a:gd name="T20" fmla="*/ 51 w 204"/>
                  <a:gd name="T21" fmla="*/ 17 h 356"/>
                  <a:gd name="T22" fmla="*/ 34 w 204"/>
                  <a:gd name="T23" fmla="*/ 35 h 356"/>
                  <a:gd name="T24" fmla="*/ 21 w 204"/>
                  <a:gd name="T25" fmla="*/ 58 h 356"/>
                  <a:gd name="T26" fmla="*/ 10 w 204"/>
                  <a:gd name="T27" fmla="*/ 85 h 356"/>
                  <a:gd name="T28" fmla="*/ 3 w 204"/>
                  <a:gd name="T29" fmla="*/ 115 h 356"/>
                  <a:gd name="T30" fmla="*/ 0 w 204"/>
                  <a:gd name="T31" fmla="*/ 149 h 356"/>
                  <a:gd name="T32" fmla="*/ 0 w 204"/>
                  <a:gd name="T33" fmla="*/ 185 h 356"/>
                  <a:gd name="T34" fmla="*/ 5 w 204"/>
                  <a:gd name="T35" fmla="*/ 221 h 356"/>
                  <a:gd name="T36" fmla="*/ 12 w 204"/>
                  <a:gd name="T37" fmla="*/ 254 h 356"/>
                  <a:gd name="T38" fmla="*/ 24 w 204"/>
                  <a:gd name="T39" fmla="*/ 284 h 356"/>
                  <a:gd name="T40" fmla="*/ 39 w 204"/>
                  <a:gd name="T41" fmla="*/ 309 h 356"/>
                  <a:gd name="T42" fmla="*/ 54 w 204"/>
                  <a:gd name="T43" fmla="*/ 330 h 356"/>
                  <a:gd name="T44" fmla="*/ 74 w 204"/>
                  <a:gd name="T45" fmla="*/ 345 h 356"/>
                  <a:gd name="T46" fmla="*/ 93 w 204"/>
                  <a:gd name="T47" fmla="*/ 354 h 356"/>
                  <a:gd name="T48" fmla="*/ 113 w 204"/>
                  <a:gd name="T49" fmla="*/ 356 h 356"/>
                  <a:gd name="T50" fmla="*/ 134 w 204"/>
                  <a:gd name="T51" fmla="*/ 351 h 356"/>
                  <a:gd name="T52" fmla="*/ 152 w 204"/>
                  <a:gd name="T53" fmla="*/ 339 h 356"/>
                  <a:gd name="T54" fmla="*/ 169 w 204"/>
                  <a:gd name="T55" fmla="*/ 322 h 356"/>
                  <a:gd name="T56" fmla="*/ 182 w 204"/>
                  <a:gd name="T57" fmla="*/ 299 h 356"/>
                  <a:gd name="T58" fmla="*/ 193 w 204"/>
                  <a:gd name="T59" fmla="*/ 272 h 356"/>
                  <a:gd name="T60" fmla="*/ 200 w 204"/>
                  <a:gd name="T61" fmla="*/ 240 h 356"/>
                  <a:gd name="T62" fmla="*/ 204 w 204"/>
                  <a:gd name="T63" fmla="*/ 207 h 356"/>
                  <a:gd name="T64" fmla="*/ 204 w 204"/>
                  <a:gd name="T65" fmla="*/ 17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4" h="356">
                    <a:moveTo>
                      <a:pt x="204" y="171"/>
                    </a:moveTo>
                    <a:lnTo>
                      <a:pt x="199" y="135"/>
                    </a:lnTo>
                    <a:lnTo>
                      <a:pt x="192" y="102"/>
                    </a:lnTo>
                    <a:lnTo>
                      <a:pt x="180" y="72"/>
                    </a:lnTo>
                    <a:lnTo>
                      <a:pt x="165" y="47"/>
                    </a:lnTo>
                    <a:lnTo>
                      <a:pt x="148" y="26"/>
                    </a:lnTo>
                    <a:lnTo>
                      <a:pt x="130" y="11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5"/>
                    </a:lnTo>
                    <a:lnTo>
                      <a:pt x="51" y="17"/>
                    </a:lnTo>
                    <a:lnTo>
                      <a:pt x="34" y="35"/>
                    </a:lnTo>
                    <a:lnTo>
                      <a:pt x="21" y="58"/>
                    </a:lnTo>
                    <a:lnTo>
                      <a:pt x="10" y="85"/>
                    </a:lnTo>
                    <a:lnTo>
                      <a:pt x="3" y="115"/>
                    </a:lnTo>
                    <a:lnTo>
                      <a:pt x="0" y="149"/>
                    </a:lnTo>
                    <a:lnTo>
                      <a:pt x="0" y="185"/>
                    </a:lnTo>
                    <a:lnTo>
                      <a:pt x="5" y="221"/>
                    </a:lnTo>
                    <a:lnTo>
                      <a:pt x="12" y="254"/>
                    </a:lnTo>
                    <a:lnTo>
                      <a:pt x="24" y="284"/>
                    </a:lnTo>
                    <a:lnTo>
                      <a:pt x="39" y="309"/>
                    </a:lnTo>
                    <a:lnTo>
                      <a:pt x="54" y="330"/>
                    </a:lnTo>
                    <a:lnTo>
                      <a:pt x="74" y="345"/>
                    </a:lnTo>
                    <a:lnTo>
                      <a:pt x="93" y="354"/>
                    </a:lnTo>
                    <a:lnTo>
                      <a:pt x="113" y="356"/>
                    </a:lnTo>
                    <a:lnTo>
                      <a:pt x="134" y="351"/>
                    </a:lnTo>
                    <a:lnTo>
                      <a:pt x="152" y="339"/>
                    </a:lnTo>
                    <a:lnTo>
                      <a:pt x="169" y="322"/>
                    </a:lnTo>
                    <a:lnTo>
                      <a:pt x="182" y="299"/>
                    </a:lnTo>
                    <a:lnTo>
                      <a:pt x="193" y="272"/>
                    </a:lnTo>
                    <a:lnTo>
                      <a:pt x="200" y="240"/>
                    </a:lnTo>
                    <a:lnTo>
                      <a:pt x="204" y="207"/>
                    </a:lnTo>
                    <a:lnTo>
                      <a:pt x="204" y="1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8" name="Freeform 176">
                <a:extLst>
                  <a:ext uri="{FF2B5EF4-FFF2-40B4-BE49-F238E27FC236}">
                    <a16:creationId xmlns:a16="http://schemas.microsoft.com/office/drawing/2014/main" id="{B4E2D894-9895-44D7-99B2-A34B707C6EB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4" y="3231"/>
                <a:ext cx="115" cy="202"/>
              </a:xfrm>
              <a:custGeom>
                <a:avLst/>
                <a:gdLst>
                  <a:gd name="T0" fmla="*/ 115 w 115"/>
                  <a:gd name="T1" fmla="*/ 97 h 202"/>
                  <a:gd name="T2" fmla="*/ 113 w 115"/>
                  <a:gd name="T3" fmla="*/ 77 h 202"/>
                  <a:gd name="T4" fmla="*/ 108 w 115"/>
                  <a:gd name="T5" fmla="*/ 58 h 202"/>
                  <a:gd name="T6" fmla="*/ 102 w 115"/>
                  <a:gd name="T7" fmla="*/ 41 h 202"/>
                  <a:gd name="T8" fmla="*/ 93 w 115"/>
                  <a:gd name="T9" fmla="*/ 26 h 202"/>
                  <a:gd name="T10" fmla="*/ 84 w 115"/>
                  <a:gd name="T11" fmla="*/ 14 h 202"/>
                  <a:gd name="T12" fmla="*/ 73 w 115"/>
                  <a:gd name="T13" fmla="*/ 6 h 202"/>
                  <a:gd name="T14" fmla="*/ 62 w 115"/>
                  <a:gd name="T15" fmla="*/ 1 h 202"/>
                  <a:gd name="T16" fmla="*/ 50 w 115"/>
                  <a:gd name="T17" fmla="*/ 0 h 202"/>
                  <a:gd name="T18" fmla="*/ 39 w 115"/>
                  <a:gd name="T19" fmla="*/ 2 h 202"/>
                  <a:gd name="T20" fmla="*/ 28 w 115"/>
                  <a:gd name="T21" fmla="*/ 10 h 202"/>
                  <a:gd name="T22" fmla="*/ 19 w 115"/>
                  <a:gd name="T23" fmla="*/ 19 h 202"/>
                  <a:gd name="T24" fmla="*/ 12 w 115"/>
                  <a:gd name="T25" fmla="*/ 32 h 202"/>
                  <a:gd name="T26" fmla="*/ 6 w 115"/>
                  <a:gd name="T27" fmla="*/ 48 h 202"/>
                  <a:gd name="T28" fmla="*/ 2 w 115"/>
                  <a:gd name="T29" fmla="*/ 66 h 202"/>
                  <a:gd name="T30" fmla="*/ 0 w 115"/>
                  <a:gd name="T31" fmla="*/ 85 h 202"/>
                  <a:gd name="T32" fmla="*/ 0 w 115"/>
                  <a:gd name="T33" fmla="*/ 106 h 202"/>
                  <a:gd name="T34" fmla="*/ 2 w 115"/>
                  <a:gd name="T35" fmla="*/ 126 h 202"/>
                  <a:gd name="T36" fmla="*/ 7 w 115"/>
                  <a:gd name="T37" fmla="*/ 144 h 202"/>
                  <a:gd name="T38" fmla="*/ 13 w 115"/>
                  <a:gd name="T39" fmla="*/ 161 h 202"/>
                  <a:gd name="T40" fmla="*/ 21 w 115"/>
                  <a:gd name="T41" fmla="*/ 176 h 202"/>
                  <a:gd name="T42" fmla="*/ 31 w 115"/>
                  <a:gd name="T43" fmla="*/ 188 h 202"/>
                  <a:gd name="T44" fmla="*/ 42 w 115"/>
                  <a:gd name="T45" fmla="*/ 196 h 202"/>
                  <a:gd name="T46" fmla="*/ 52 w 115"/>
                  <a:gd name="T47" fmla="*/ 201 h 202"/>
                  <a:gd name="T48" fmla="*/ 65 w 115"/>
                  <a:gd name="T49" fmla="*/ 202 h 202"/>
                  <a:gd name="T50" fmla="*/ 77 w 115"/>
                  <a:gd name="T51" fmla="*/ 200 h 202"/>
                  <a:gd name="T52" fmla="*/ 87 w 115"/>
                  <a:gd name="T53" fmla="*/ 194 h 202"/>
                  <a:gd name="T54" fmla="*/ 96 w 115"/>
                  <a:gd name="T55" fmla="*/ 183 h 202"/>
                  <a:gd name="T56" fmla="*/ 104 w 115"/>
                  <a:gd name="T57" fmla="*/ 171 h 202"/>
                  <a:gd name="T58" fmla="*/ 110 w 115"/>
                  <a:gd name="T59" fmla="*/ 155 h 202"/>
                  <a:gd name="T60" fmla="*/ 114 w 115"/>
                  <a:gd name="T61" fmla="*/ 137 h 202"/>
                  <a:gd name="T62" fmla="*/ 115 w 115"/>
                  <a:gd name="T63" fmla="*/ 118 h 202"/>
                  <a:gd name="T64" fmla="*/ 115 w 115"/>
                  <a:gd name="T65" fmla="*/ 9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" h="202">
                    <a:moveTo>
                      <a:pt x="115" y="97"/>
                    </a:moveTo>
                    <a:lnTo>
                      <a:pt x="113" y="77"/>
                    </a:lnTo>
                    <a:lnTo>
                      <a:pt x="108" y="58"/>
                    </a:lnTo>
                    <a:lnTo>
                      <a:pt x="102" y="41"/>
                    </a:lnTo>
                    <a:lnTo>
                      <a:pt x="93" y="26"/>
                    </a:lnTo>
                    <a:lnTo>
                      <a:pt x="84" y="14"/>
                    </a:lnTo>
                    <a:lnTo>
                      <a:pt x="73" y="6"/>
                    </a:lnTo>
                    <a:lnTo>
                      <a:pt x="62" y="1"/>
                    </a:lnTo>
                    <a:lnTo>
                      <a:pt x="50" y="0"/>
                    </a:lnTo>
                    <a:lnTo>
                      <a:pt x="39" y="2"/>
                    </a:lnTo>
                    <a:lnTo>
                      <a:pt x="28" y="10"/>
                    </a:lnTo>
                    <a:lnTo>
                      <a:pt x="19" y="19"/>
                    </a:lnTo>
                    <a:lnTo>
                      <a:pt x="12" y="32"/>
                    </a:lnTo>
                    <a:lnTo>
                      <a:pt x="6" y="48"/>
                    </a:lnTo>
                    <a:lnTo>
                      <a:pt x="2" y="66"/>
                    </a:lnTo>
                    <a:lnTo>
                      <a:pt x="0" y="85"/>
                    </a:lnTo>
                    <a:lnTo>
                      <a:pt x="0" y="106"/>
                    </a:lnTo>
                    <a:lnTo>
                      <a:pt x="2" y="126"/>
                    </a:lnTo>
                    <a:lnTo>
                      <a:pt x="7" y="144"/>
                    </a:lnTo>
                    <a:lnTo>
                      <a:pt x="13" y="161"/>
                    </a:lnTo>
                    <a:lnTo>
                      <a:pt x="21" y="176"/>
                    </a:lnTo>
                    <a:lnTo>
                      <a:pt x="31" y="188"/>
                    </a:lnTo>
                    <a:lnTo>
                      <a:pt x="42" y="196"/>
                    </a:lnTo>
                    <a:lnTo>
                      <a:pt x="52" y="201"/>
                    </a:lnTo>
                    <a:lnTo>
                      <a:pt x="65" y="202"/>
                    </a:lnTo>
                    <a:lnTo>
                      <a:pt x="77" y="200"/>
                    </a:lnTo>
                    <a:lnTo>
                      <a:pt x="87" y="194"/>
                    </a:lnTo>
                    <a:lnTo>
                      <a:pt x="96" y="183"/>
                    </a:lnTo>
                    <a:lnTo>
                      <a:pt x="104" y="171"/>
                    </a:lnTo>
                    <a:lnTo>
                      <a:pt x="110" y="155"/>
                    </a:lnTo>
                    <a:lnTo>
                      <a:pt x="114" y="137"/>
                    </a:lnTo>
                    <a:lnTo>
                      <a:pt x="115" y="118"/>
                    </a:lnTo>
                    <a:lnTo>
                      <a:pt x="115" y="97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89" name="Freeform 177">
                <a:extLst>
                  <a:ext uri="{FF2B5EF4-FFF2-40B4-BE49-F238E27FC236}">
                    <a16:creationId xmlns:a16="http://schemas.microsoft.com/office/drawing/2014/main" id="{17068B26-10AD-4099-9A43-66D4E1A630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68" y="3257"/>
                <a:ext cx="87" cy="151"/>
              </a:xfrm>
              <a:custGeom>
                <a:avLst/>
                <a:gdLst>
                  <a:gd name="T0" fmla="*/ 87 w 87"/>
                  <a:gd name="T1" fmla="*/ 73 h 151"/>
                  <a:gd name="T2" fmla="*/ 84 w 87"/>
                  <a:gd name="T3" fmla="*/ 57 h 151"/>
                  <a:gd name="T4" fmla="*/ 81 w 87"/>
                  <a:gd name="T5" fmla="*/ 44 h 151"/>
                  <a:gd name="T6" fmla="*/ 76 w 87"/>
                  <a:gd name="T7" fmla="*/ 30 h 151"/>
                  <a:gd name="T8" fmla="*/ 70 w 87"/>
                  <a:gd name="T9" fmla="*/ 20 h 151"/>
                  <a:gd name="T10" fmla="*/ 63 w 87"/>
                  <a:gd name="T11" fmla="*/ 11 h 151"/>
                  <a:gd name="T12" fmla="*/ 55 w 87"/>
                  <a:gd name="T13" fmla="*/ 5 h 151"/>
                  <a:gd name="T14" fmla="*/ 47 w 87"/>
                  <a:gd name="T15" fmla="*/ 2 h 151"/>
                  <a:gd name="T16" fmla="*/ 38 w 87"/>
                  <a:gd name="T17" fmla="*/ 0 h 151"/>
                  <a:gd name="T18" fmla="*/ 30 w 87"/>
                  <a:gd name="T19" fmla="*/ 3 h 151"/>
                  <a:gd name="T20" fmla="*/ 22 w 87"/>
                  <a:gd name="T21" fmla="*/ 8 h 151"/>
                  <a:gd name="T22" fmla="*/ 16 w 87"/>
                  <a:gd name="T23" fmla="*/ 15 h 151"/>
                  <a:gd name="T24" fmla="*/ 10 w 87"/>
                  <a:gd name="T25" fmla="*/ 24 h 151"/>
                  <a:gd name="T26" fmla="*/ 5 w 87"/>
                  <a:gd name="T27" fmla="*/ 36 h 151"/>
                  <a:gd name="T28" fmla="*/ 1 w 87"/>
                  <a:gd name="T29" fmla="*/ 50 h 151"/>
                  <a:gd name="T30" fmla="*/ 0 w 87"/>
                  <a:gd name="T31" fmla="*/ 64 h 151"/>
                  <a:gd name="T32" fmla="*/ 0 w 87"/>
                  <a:gd name="T33" fmla="*/ 79 h 151"/>
                  <a:gd name="T34" fmla="*/ 2 w 87"/>
                  <a:gd name="T35" fmla="*/ 93 h 151"/>
                  <a:gd name="T36" fmla="*/ 6 w 87"/>
                  <a:gd name="T37" fmla="*/ 107 h 151"/>
                  <a:gd name="T38" fmla="*/ 11 w 87"/>
                  <a:gd name="T39" fmla="*/ 119 h 151"/>
                  <a:gd name="T40" fmla="*/ 17 w 87"/>
                  <a:gd name="T41" fmla="*/ 130 h 151"/>
                  <a:gd name="T42" fmla="*/ 24 w 87"/>
                  <a:gd name="T43" fmla="*/ 139 h 151"/>
                  <a:gd name="T44" fmla="*/ 31 w 87"/>
                  <a:gd name="T45" fmla="*/ 146 h 151"/>
                  <a:gd name="T46" fmla="*/ 40 w 87"/>
                  <a:gd name="T47" fmla="*/ 150 h 151"/>
                  <a:gd name="T48" fmla="*/ 48 w 87"/>
                  <a:gd name="T49" fmla="*/ 151 h 151"/>
                  <a:gd name="T50" fmla="*/ 57 w 87"/>
                  <a:gd name="T51" fmla="*/ 148 h 151"/>
                  <a:gd name="T52" fmla="*/ 65 w 87"/>
                  <a:gd name="T53" fmla="*/ 144 h 151"/>
                  <a:gd name="T54" fmla="*/ 71 w 87"/>
                  <a:gd name="T55" fmla="*/ 136 h 151"/>
                  <a:gd name="T56" fmla="*/ 77 w 87"/>
                  <a:gd name="T57" fmla="*/ 125 h 151"/>
                  <a:gd name="T58" fmla="*/ 82 w 87"/>
                  <a:gd name="T59" fmla="*/ 115 h 151"/>
                  <a:gd name="T60" fmla="*/ 85 w 87"/>
                  <a:gd name="T61" fmla="*/ 101 h 151"/>
                  <a:gd name="T62" fmla="*/ 87 w 87"/>
                  <a:gd name="T63" fmla="*/ 87 h 151"/>
                  <a:gd name="T64" fmla="*/ 87 w 87"/>
                  <a:gd name="T65" fmla="*/ 7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151">
                    <a:moveTo>
                      <a:pt x="87" y="73"/>
                    </a:moveTo>
                    <a:lnTo>
                      <a:pt x="84" y="57"/>
                    </a:lnTo>
                    <a:lnTo>
                      <a:pt x="81" y="44"/>
                    </a:lnTo>
                    <a:lnTo>
                      <a:pt x="76" y="30"/>
                    </a:lnTo>
                    <a:lnTo>
                      <a:pt x="70" y="20"/>
                    </a:lnTo>
                    <a:lnTo>
                      <a:pt x="63" y="11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38" y="0"/>
                    </a:lnTo>
                    <a:lnTo>
                      <a:pt x="30" y="3"/>
                    </a:lnTo>
                    <a:lnTo>
                      <a:pt x="22" y="8"/>
                    </a:lnTo>
                    <a:lnTo>
                      <a:pt x="16" y="15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0" y="79"/>
                    </a:lnTo>
                    <a:lnTo>
                      <a:pt x="2" y="93"/>
                    </a:lnTo>
                    <a:lnTo>
                      <a:pt x="6" y="107"/>
                    </a:lnTo>
                    <a:lnTo>
                      <a:pt x="11" y="119"/>
                    </a:lnTo>
                    <a:lnTo>
                      <a:pt x="17" y="130"/>
                    </a:lnTo>
                    <a:lnTo>
                      <a:pt x="24" y="139"/>
                    </a:lnTo>
                    <a:lnTo>
                      <a:pt x="31" y="146"/>
                    </a:lnTo>
                    <a:lnTo>
                      <a:pt x="40" y="150"/>
                    </a:lnTo>
                    <a:lnTo>
                      <a:pt x="48" y="151"/>
                    </a:lnTo>
                    <a:lnTo>
                      <a:pt x="57" y="148"/>
                    </a:lnTo>
                    <a:lnTo>
                      <a:pt x="65" y="144"/>
                    </a:lnTo>
                    <a:lnTo>
                      <a:pt x="71" y="136"/>
                    </a:lnTo>
                    <a:lnTo>
                      <a:pt x="77" y="125"/>
                    </a:lnTo>
                    <a:lnTo>
                      <a:pt x="82" y="115"/>
                    </a:lnTo>
                    <a:lnTo>
                      <a:pt x="85" y="101"/>
                    </a:lnTo>
                    <a:lnTo>
                      <a:pt x="87" y="87"/>
                    </a:lnTo>
                    <a:lnTo>
                      <a:pt x="87" y="7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0" name="Freeform 178">
                <a:extLst>
                  <a:ext uri="{FF2B5EF4-FFF2-40B4-BE49-F238E27FC236}">
                    <a16:creationId xmlns:a16="http://schemas.microsoft.com/office/drawing/2014/main" id="{98BD1DD4-3F5F-4B27-A330-08DA168F11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03" y="3280"/>
                <a:ext cx="38" cy="104"/>
              </a:xfrm>
              <a:custGeom>
                <a:avLst/>
                <a:gdLst>
                  <a:gd name="T0" fmla="*/ 10 w 38"/>
                  <a:gd name="T1" fmla="*/ 0 h 104"/>
                  <a:gd name="T2" fmla="*/ 5 w 38"/>
                  <a:gd name="T3" fmla="*/ 11 h 104"/>
                  <a:gd name="T4" fmla="*/ 1 w 38"/>
                  <a:gd name="T5" fmla="*/ 24 h 104"/>
                  <a:gd name="T6" fmla="*/ 0 w 38"/>
                  <a:gd name="T7" fmla="*/ 37 h 104"/>
                  <a:gd name="T8" fmla="*/ 0 w 38"/>
                  <a:gd name="T9" fmla="*/ 53 h 104"/>
                  <a:gd name="T10" fmla="*/ 2 w 38"/>
                  <a:gd name="T11" fmla="*/ 68 h 104"/>
                  <a:gd name="T12" fmla="*/ 6 w 38"/>
                  <a:gd name="T13" fmla="*/ 82 h 104"/>
                  <a:gd name="T14" fmla="*/ 11 w 38"/>
                  <a:gd name="T15" fmla="*/ 94 h 104"/>
                  <a:gd name="T16" fmla="*/ 17 w 38"/>
                  <a:gd name="T17" fmla="*/ 104 h 104"/>
                  <a:gd name="T18" fmla="*/ 26 w 38"/>
                  <a:gd name="T19" fmla="*/ 96 h 104"/>
                  <a:gd name="T20" fmla="*/ 34 w 38"/>
                  <a:gd name="T21" fmla="*/ 84 h 104"/>
                  <a:gd name="T22" fmla="*/ 37 w 38"/>
                  <a:gd name="T23" fmla="*/ 69 h 104"/>
                  <a:gd name="T24" fmla="*/ 38 w 38"/>
                  <a:gd name="T25" fmla="*/ 51 h 104"/>
                  <a:gd name="T26" fmla="*/ 35 w 38"/>
                  <a:gd name="T27" fmla="*/ 33 h 104"/>
                  <a:gd name="T28" fmla="*/ 29 w 38"/>
                  <a:gd name="T29" fmla="*/ 17 h 104"/>
                  <a:gd name="T30" fmla="*/ 20 w 38"/>
                  <a:gd name="T31" fmla="*/ 6 h 104"/>
                  <a:gd name="T32" fmla="*/ 10 w 38"/>
                  <a:gd name="T3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04">
                    <a:moveTo>
                      <a:pt x="10" y="0"/>
                    </a:moveTo>
                    <a:lnTo>
                      <a:pt x="5" y="11"/>
                    </a:lnTo>
                    <a:lnTo>
                      <a:pt x="1" y="24"/>
                    </a:lnTo>
                    <a:lnTo>
                      <a:pt x="0" y="37"/>
                    </a:lnTo>
                    <a:lnTo>
                      <a:pt x="0" y="53"/>
                    </a:lnTo>
                    <a:lnTo>
                      <a:pt x="2" y="68"/>
                    </a:lnTo>
                    <a:lnTo>
                      <a:pt x="6" y="82"/>
                    </a:lnTo>
                    <a:lnTo>
                      <a:pt x="11" y="94"/>
                    </a:lnTo>
                    <a:lnTo>
                      <a:pt x="17" y="104"/>
                    </a:lnTo>
                    <a:lnTo>
                      <a:pt x="26" y="96"/>
                    </a:lnTo>
                    <a:lnTo>
                      <a:pt x="34" y="84"/>
                    </a:lnTo>
                    <a:lnTo>
                      <a:pt x="37" y="69"/>
                    </a:lnTo>
                    <a:lnTo>
                      <a:pt x="38" y="51"/>
                    </a:lnTo>
                    <a:lnTo>
                      <a:pt x="35" y="33"/>
                    </a:lnTo>
                    <a:lnTo>
                      <a:pt x="29" y="17"/>
                    </a:lnTo>
                    <a:lnTo>
                      <a:pt x="2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1" name="Freeform 179">
                <a:extLst>
                  <a:ext uri="{FF2B5EF4-FFF2-40B4-BE49-F238E27FC236}">
                    <a16:creationId xmlns:a16="http://schemas.microsoft.com/office/drawing/2014/main" id="{AD41466B-A693-401A-95C5-CDBE199044A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11" y="1868"/>
                <a:ext cx="213" cy="742"/>
              </a:xfrm>
              <a:custGeom>
                <a:avLst/>
                <a:gdLst>
                  <a:gd name="T0" fmla="*/ 184 w 213"/>
                  <a:gd name="T1" fmla="*/ 742 h 742"/>
                  <a:gd name="T2" fmla="*/ 183 w 213"/>
                  <a:gd name="T3" fmla="*/ 737 h 742"/>
                  <a:gd name="T4" fmla="*/ 191 w 213"/>
                  <a:gd name="T5" fmla="*/ 735 h 742"/>
                  <a:gd name="T6" fmla="*/ 0 w 213"/>
                  <a:gd name="T7" fmla="*/ 0 h 742"/>
                  <a:gd name="T8" fmla="*/ 21 w 213"/>
                  <a:gd name="T9" fmla="*/ 0 h 742"/>
                  <a:gd name="T10" fmla="*/ 213 w 213"/>
                  <a:gd name="T11" fmla="*/ 735 h 742"/>
                  <a:gd name="T12" fmla="*/ 184 w 213"/>
                  <a:gd name="T13" fmla="*/ 742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742">
                    <a:moveTo>
                      <a:pt x="184" y="742"/>
                    </a:moveTo>
                    <a:lnTo>
                      <a:pt x="183" y="737"/>
                    </a:lnTo>
                    <a:lnTo>
                      <a:pt x="191" y="735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213" y="735"/>
                    </a:lnTo>
                    <a:lnTo>
                      <a:pt x="184" y="742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2" name="Freeform 180">
                <a:extLst>
                  <a:ext uri="{FF2B5EF4-FFF2-40B4-BE49-F238E27FC236}">
                    <a16:creationId xmlns:a16="http://schemas.microsoft.com/office/drawing/2014/main" id="{EA0858D4-902A-44BE-902B-684287205F1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56" y="1901"/>
                <a:ext cx="335" cy="778"/>
              </a:xfrm>
              <a:custGeom>
                <a:avLst/>
                <a:gdLst>
                  <a:gd name="T0" fmla="*/ 335 w 335"/>
                  <a:gd name="T1" fmla="*/ 4 h 778"/>
                  <a:gd name="T2" fmla="*/ 21 w 335"/>
                  <a:gd name="T3" fmla="*/ 70 h 778"/>
                  <a:gd name="T4" fmla="*/ 21 w 335"/>
                  <a:gd name="T5" fmla="*/ 778 h 778"/>
                  <a:gd name="T6" fmla="*/ 0 w 335"/>
                  <a:gd name="T7" fmla="*/ 778 h 778"/>
                  <a:gd name="T8" fmla="*/ 0 w 335"/>
                  <a:gd name="T9" fmla="*/ 70 h 778"/>
                  <a:gd name="T10" fmla="*/ 334 w 335"/>
                  <a:gd name="T11" fmla="*/ 0 h 778"/>
                  <a:gd name="T12" fmla="*/ 335 w 335"/>
                  <a:gd name="T13" fmla="*/ 4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5" h="778">
                    <a:moveTo>
                      <a:pt x="335" y="4"/>
                    </a:moveTo>
                    <a:lnTo>
                      <a:pt x="21" y="70"/>
                    </a:lnTo>
                    <a:lnTo>
                      <a:pt x="21" y="778"/>
                    </a:lnTo>
                    <a:lnTo>
                      <a:pt x="0" y="778"/>
                    </a:lnTo>
                    <a:lnTo>
                      <a:pt x="0" y="70"/>
                    </a:lnTo>
                    <a:lnTo>
                      <a:pt x="334" y="0"/>
                    </a:lnTo>
                    <a:lnTo>
                      <a:pt x="335" y="4"/>
                    </a:lnTo>
                    <a:close/>
                  </a:path>
                </a:pathLst>
              </a:custGeom>
              <a:solidFill>
                <a:srgbClr val="FFD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3" name="Freeform 181">
                <a:extLst>
                  <a:ext uri="{FF2B5EF4-FFF2-40B4-BE49-F238E27FC236}">
                    <a16:creationId xmlns:a16="http://schemas.microsoft.com/office/drawing/2014/main" id="{CD197186-9AB7-49D3-AA19-276020D8A29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7" y="1868"/>
                <a:ext cx="575" cy="811"/>
              </a:xfrm>
              <a:custGeom>
                <a:avLst/>
                <a:gdLst>
                  <a:gd name="T0" fmla="*/ 546 w 575"/>
                  <a:gd name="T1" fmla="*/ 742 h 811"/>
                  <a:gd name="T2" fmla="*/ 363 w 575"/>
                  <a:gd name="T3" fmla="*/ 33 h 811"/>
                  <a:gd name="T4" fmla="*/ 29 w 575"/>
                  <a:gd name="T5" fmla="*/ 103 h 811"/>
                  <a:gd name="T6" fmla="*/ 29 w 575"/>
                  <a:gd name="T7" fmla="*/ 811 h 811"/>
                  <a:gd name="T8" fmla="*/ 0 w 575"/>
                  <a:gd name="T9" fmla="*/ 811 h 811"/>
                  <a:gd name="T10" fmla="*/ 0 w 575"/>
                  <a:gd name="T11" fmla="*/ 80 h 811"/>
                  <a:gd name="T12" fmla="*/ 384 w 575"/>
                  <a:gd name="T13" fmla="*/ 0 h 811"/>
                  <a:gd name="T14" fmla="*/ 575 w 575"/>
                  <a:gd name="T15" fmla="*/ 735 h 811"/>
                  <a:gd name="T16" fmla="*/ 546 w 575"/>
                  <a:gd name="T17" fmla="*/ 74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811">
                    <a:moveTo>
                      <a:pt x="546" y="742"/>
                    </a:moveTo>
                    <a:lnTo>
                      <a:pt x="363" y="33"/>
                    </a:lnTo>
                    <a:lnTo>
                      <a:pt x="29" y="103"/>
                    </a:lnTo>
                    <a:lnTo>
                      <a:pt x="29" y="811"/>
                    </a:lnTo>
                    <a:lnTo>
                      <a:pt x="0" y="811"/>
                    </a:lnTo>
                    <a:lnTo>
                      <a:pt x="0" y="80"/>
                    </a:lnTo>
                    <a:lnTo>
                      <a:pt x="384" y="0"/>
                    </a:lnTo>
                    <a:lnTo>
                      <a:pt x="575" y="735"/>
                    </a:lnTo>
                    <a:lnTo>
                      <a:pt x="546" y="74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4" name="Freeform 182">
                <a:extLst>
                  <a:ext uri="{FF2B5EF4-FFF2-40B4-BE49-F238E27FC236}">
                    <a16:creationId xmlns:a16="http://schemas.microsoft.com/office/drawing/2014/main" id="{6C3ED058-6CAF-4767-A381-0F47329C2C6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133" y="2585"/>
                <a:ext cx="1596" cy="765"/>
              </a:xfrm>
              <a:custGeom>
                <a:avLst/>
                <a:gdLst>
                  <a:gd name="T0" fmla="*/ 0 w 1596"/>
                  <a:gd name="T1" fmla="*/ 76 h 765"/>
                  <a:gd name="T2" fmla="*/ 0 w 1596"/>
                  <a:gd name="T3" fmla="*/ 420 h 765"/>
                  <a:gd name="T4" fmla="*/ 123 w 1596"/>
                  <a:gd name="T5" fmla="*/ 452 h 765"/>
                  <a:gd name="T6" fmla="*/ 130 w 1596"/>
                  <a:gd name="T7" fmla="*/ 458 h 765"/>
                  <a:gd name="T8" fmla="*/ 136 w 1596"/>
                  <a:gd name="T9" fmla="*/ 469 h 765"/>
                  <a:gd name="T10" fmla="*/ 141 w 1596"/>
                  <a:gd name="T11" fmla="*/ 485 h 765"/>
                  <a:gd name="T12" fmla="*/ 144 w 1596"/>
                  <a:gd name="T13" fmla="*/ 503 h 765"/>
                  <a:gd name="T14" fmla="*/ 177 w 1596"/>
                  <a:gd name="T15" fmla="*/ 693 h 765"/>
                  <a:gd name="T16" fmla="*/ 180 w 1596"/>
                  <a:gd name="T17" fmla="*/ 708 h 765"/>
                  <a:gd name="T18" fmla="*/ 187 w 1596"/>
                  <a:gd name="T19" fmla="*/ 720 h 765"/>
                  <a:gd name="T20" fmla="*/ 195 w 1596"/>
                  <a:gd name="T21" fmla="*/ 730 h 765"/>
                  <a:gd name="T22" fmla="*/ 206 w 1596"/>
                  <a:gd name="T23" fmla="*/ 736 h 765"/>
                  <a:gd name="T24" fmla="*/ 309 w 1596"/>
                  <a:gd name="T25" fmla="*/ 765 h 765"/>
                  <a:gd name="T26" fmla="*/ 319 w 1596"/>
                  <a:gd name="T27" fmla="*/ 765 h 765"/>
                  <a:gd name="T28" fmla="*/ 327 w 1596"/>
                  <a:gd name="T29" fmla="*/ 761 h 765"/>
                  <a:gd name="T30" fmla="*/ 335 w 1596"/>
                  <a:gd name="T31" fmla="*/ 754 h 765"/>
                  <a:gd name="T32" fmla="*/ 338 w 1596"/>
                  <a:gd name="T33" fmla="*/ 743 h 765"/>
                  <a:gd name="T34" fmla="*/ 396 w 1596"/>
                  <a:gd name="T35" fmla="*/ 524 h 765"/>
                  <a:gd name="T36" fmla="*/ 400 w 1596"/>
                  <a:gd name="T37" fmla="*/ 516 h 765"/>
                  <a:gd name="T38" fmla="*/ 403 w 1596"/>
                  <a:gd name="T39" fmla="*/ 509 h 765"/>
                  <a:gd name="T40" fmla="*/ 409 w 1596"/>
                  <a:gd name="T41" fmla="*/ 502 h 765"/>
                  <a:gd name="T42" fmla="*/ 416 w 1596"/>
                  <a:gd name="T43" fmla="*/ 497 h 765"/>
                  <a:gd name="T44" fmla="*/ 424 w 1596"/>
                  <a:gd name="T45" fmla="*/ 493 h 765"/>
                  <a:gd name="T46" fmla="*/ 432 w 1596"/>
                  <a:gd name="T47" fmla="*/ 491 h 765"/>
                  <a:gd name="T48" fmla="*/ 440 w 1596"/>
                  <a:gd name="T49" fmla="*/ 491 h 765"/>
                  <a:gd name="T50" fmla="*/ 450 w 1596"/>
                  <a:gd name="T51" fmla="*/ 492 h 765"/>
                  <a:gd name="T52" fmla="*/ 575 w 1596"/>
                  <a:gd name="T53" fmla="*/ 521 h 765"/>
                  <a:gd name="T54" fmla="*/ 1596 w 1596"/>
                  <a:gd name="T55" fmla="*/ 452 h 765"/>
                  <a:gd name="T56" fmla="*/ 945 w 1596"/>
                  <a:gd name="T57" fmla="*/ 452 h 765"/>
                  <a:gd name="T58" fmla="*/ 841 w 1596"/>
                  <a:gd name="T59" fmla="*/ 7 h 765"/>
                  <a:gd name="T60" fmla="*/ 600 w 1596"/>
                  <a:gd name="T61" fmla="*/ 0 h 765"/>
                  <a:gd name="T62" fmla="*/ 550 w 1596"/>
                  <a:gd name="T63" fmla="*/ 68 h 765"/>
                  <a:gd name="T64" fmla="*/ 550 w 1596"/>
                  <a:gd name="T65" fmla="*/ 441 h 765"/>
                  <a:gd name="T66" fmla="*/ 425 w 1596"/>
                  <a:gd name="T67" fmla="*/ 416 h 765"/>
                  <a:gd name="T68" fmla="*/ 425 w 1596"/>
                  <a:gd name="T69" fmla="*/ 151 h 765"/>
                  <a:gd name="T70" fmla="*/ 237 w 1596"/>
                  <a:gd name="T71" fmla="*/ 151 h 765"/>
                  <a:gd name="T72" fmla="*/ 237 w 1596"/>
                  <a:gd name="T73" fmla="*/ 76 h 765"/>
                  <a:gd name="T74" fmla="*/ 0 w 1596"/>
                  <a:gd name="T75" fmla="*/ 76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96" h="765">
                    <a:moveTo>
                      <a:pt x="0" y="76"/>
                    </a:moveTo>
                    <a:lnTo>
                      <a:pt x="0" y="420"/>
                    </a:lnTo>
                    <a:lnTo>
                      <a:pt x="123" y="452"/>
                    </a:lnTo>
                    <a:lnTo>
                      <a:pt x="130" y="458"/>
                    </a:lnTo>
                    <a:lnTo>
                      <a:pt x="136" y="469"/>
                    </a:lnTo>
                    <a:lnTo>
                      <a:pt x="141" y="485"/>
                    </a:lnTo>
                    <a:lnTo>
                      <a:pt x="144" y="503"/>
                    </a:lnTo>
                    <a:lnTo>
                      <a:pt x="177" y="693"/>
                    </a:lnTo>
                    <a:lnTo>
                      <a:pt x="180" y="708"/>
                    </a:lnTo>
                    <a:lnTo>
                      <a:pt x="187" y="720"/>
                    </a:lnTo>
                    <a:lnTo>
                      <a:pt x="195" y="730"/>
                    </a:lnTo>
                    <a:lnTo>
                      <a:pt x="206" y="736"/>
                    </a:lnTo>
                    <a:lnTo>
                      <a:pt x="309" y="765"/>
                    </a:lnTo>
                    <a:lnTo>
                      <a:pt x="319" y="765"/>
                    </a:lnTo>
                    <a:lnTo>
                      <a:pt x="327" y="761"/>
                    </a:lnTo>
                    <a:lnTo>
                      <a:pt x="335" y="754"/>
                    </a:lnTo>
                    <a:lnTo>
                      <a:pt x="338" y="743"/>
                    </a:lnTo>
                    <a:lnTo>
                      <a:pt x="396" y="524"/>
                    </a:lnTo>
                    <a:lnTo>
                      <a:pt x="400" y="516"/>
                    </a:lnTo>
                    <a:lnTo>
                      <a:pt x="403" y="509"/>
                    </a:lnTo>
                    <a:lnTo>
                      <a:pt x="409" y="502"/>
                    </a:lnTo>
                    <a:lnTo>
                      <a:pt x="416" y="497"/>
                    </a:lnTo>
                    <a:lnTo>
                      <a:pt x="424" y="493"/>
                    </a:lnTo>
                    <a:lnTo>
                      <a:pt x="432" y="491"/>
                    </a:lnTo>
                    <a:lnTo>
                      <a:pt x="440" y="491"/>
                    </a:lnTo>
                    <a:lnTo>
                      <a:pt x="450" y="492"/>
                    </a:lnTo>
                    <a:lnTo>
                      <a:pt x="575" y="521"/>
                    </a:lnTo>
                    <a:lnTo>
                      <a:pt x="1596" y="452"/>
                    </a:lnTo>
                    <a:lnTo>
                      <a:pt x="945" y="452"/>
                    </a:lnTo>
                    <a:lnTo>
                      <a:pt x="841" y="7"/>
                    </a:lnTo>
                    <a:lnTo>
                      <a:pt x="600" y="0"/>
                    </a:lnTo>
                    <a:lnTo>
                      <a:pt x="550" y="68"/>
                    </a:lnTo>
                    <a:lnTo>
                      <a:pt x="550" y="441"/>
                    </a:lnTo>
                    <a:lnTo>
                      <a:pt x="425" y="416"/>
                    </a:lnTo>
                    <a:lnTo>
                      <a:pt x="425" y="151"/>
                    </a:lnTo>
                    <a:lnTo>
                      <a:pt x="237" y="151"/>
                    </a:lnTo>
                    <a:lnTo>
                      <a:pt x="237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5" name="Freeform 183">
                <a:extLst>
                  <a:ext uri="{FF2B5EF4-FFF2-40B4-BE49-F238E27FC236}">
                    <a16:creationId xmlns:a16="http://schemas.microsoft.com/office/drawing/2014/main" id="{C49DBFBD-9A66-4D9A-B305-68F5D67B61A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33" y="2585"/>
                <a:ext cx="345" cy="463"/>
              </a:xfrm>
              <a:custGeom>
                <a:avLst/>
                <a:gdLst>
                  <a:gd name="T0" fmla="*/ 0 w 345"/>
                  <a:gd name="T1" fmla="*/ 0 h 463"/>
                  <a:gd name="T2" fmla="*/ 94 w 345"/>
                  <a:gd name="T3" fmla="*/ 463 h 463"/>
                  <a:gd name="T4" fmla="*/ 345 w 345"/>
                  <a:gd name="T5" fmla="*/ 452 h 463"/>
                  <a:gd name="T6" fmla="*/ 241 w 345"/>
                  <a:gd name="T7" fmla="*/ 7 h 463"/>
                  <a:gd name="T8" fmla="*/ 0 w 34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5" h="463">
                    <a:moveTo>
                      <a:pt x="0" y="0"/>
                    </a:moveTo>
                    <a:lnTo>
                      <a:pt x="94" y="463"/>
                    </a:lnTo>
                    <a:lnTo>
                      <a:pt x="345" y="452"/>
                    </a:lnTo>
                    <a:lnTo>
                      <a:pt x="24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6" name="Freeform 184">
                <a:extLst>
                  <a:ext uri="{FF2B5EF4-FFF2-40B4-BE49-F238E27FC236}">
                    <a16:creationId xmlns:a16="http://schemas.microsoft.com/office/drawing/2014/main" id="{9F22B59A-A681-42DA-BA58-DF40A64604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6" y="1699"/>
                <a:ext cx="361" cy="60"/>
              </a:xfrm>
              <a:custGeom>
                <a:avLst/>
                <a:gdLst>
                  <a:gd name="T0" fmla="*/ 0 w 361"/>
                  <a:gd name="T1" fmla="*/ 23 h 60"/>
                  <a:gd name="T2" fmla="*/ 138 w 361"/>
                  <a:gd name="T3" fmla="*/ 0 h 60"/>
                  <a:gd name="T4" fmla="*/ 361 w 361"/>
                  <a:gd name="T5" fmla="*/ 39 h 60"/>
                  <a:gd name="T6" fmla="*/ 244 w 361"/>
                  <a:gd name="T7" fmla="*/ 60 h 60"/>
                  <a:gd name="T8" fmla="*/ 0 w 361"/>
                  <a:gd name="T9" fmla="*/ 2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60">
                    <a:moveTo>
                      <a:pt x="0" y="23"/>
                    </a:moveTo>
                    <a:lnTo>
                      <a:pt x="138" y="0"/>
                    </a:lnTo>
                    <a:lnTo>
                      <a:pt x="361" y="39"/>
                    </a:lnTo>
                    <a:lnTo>
                      <a:pt x="244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7" name="Freeform 185">
                <a:extLst>
                  <a:ext uri="{FF2B5EF4-FFF2-40B4-BE49-F238E27FC236}">
                    <a16:creationId xmlns:a16="http://schemas.microsoft.com/office/drawing/2014/main" id="{65EE10AC-645B-4F64-9E47-1616564D0F4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29" y="1738"/>
                <a:ext cx="118" cy="1896"/>
              </a:xfrm>
              <a:custGeom>
                <a:avLst/>
                <a:gdLst>
                  <a:gd name="T0" fmla="*/ 1 w 118"/>
                  <a:gd name="T1" fmla="*/ 21 h 1896"/>
                  <a:gd name="T2" fmla="*/ 118 w 118"/>
                  <a:gd name="T3" fmla="*/ 0 h 1896"/>
                  <a:gd name="T4" fmla="*/ 118 w 118"/>
                  <a:gd name="T5" fmla="*/ 1896 h 1896"/>
                  <a:gd name="T6" fmla="*/ 0 w 118"/>
                  <a:gd name="T7" fmla="*/ 1869 h 1896"/>
                  <a:gd name="T8" fmla="*/ 1 w 118"/>
                  <a:gd name="T9" fmla="*/ 21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896">
                    <a:moveTo>
                      <a:pt x="1" y="21"/>
                    </a:moveTo>
                    <a:lnTo>
                      <a:pt x="118" y="0"/>
                    </a:lnTo>
                    <a:lnTo>
                      <a:pt x="118" y="1896"/>
                    </a:lnTo>
                    <a:lnTo>
                      <a:pt x="0" y="1869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8" name="Freeform 186">
                <a:extLst>
                  <a:ext uri="{FF2B5EF4-FFF2-40B4-BE49-F238E27FC236}">
                    <a16:creationId xmlns:a16="http://schemas.microsoft.com/office/drawing/2014/main" id="{C0549BDC-5976-4FE0-A772-557DF0C2123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71" y="1650"/>
                <a:ext cx="328" cy="1996"/>
              </a:xfrm>
              <a:custGeom>
                <a:avLst/>
                <a:gdLst>
                  <a:gd name="T0" fmla="*/ 0 w 328"/>
                  <a:gd name="T1" fmla="*/ 1996 h 1996"/>
                  <a:gd name="T2" fmla="*/ 0 w 328"/>
                  <a:gd name="T3" fmla="*/ 0 h 1996"/>
                  <a:gd name="T4" fmla="*/ 328 w 328"/>
                  <a:gd name="T5" fmla="*/ 53 h 1996"/>
                  <a:gd name="T6" fmla="*/ 328 w 328"/>
                  <a:gd name="T7" fmla="*/ 1974 h 1996"/>
                  <a:gd name="T8" fmla="*/ 276 w 328"/>
                  <a:gd name="T9" fmla="*/ 1984 h 1996"/>
                  <a:gd name="T10" fmla="*/ 276 w 328"/>
                  <a:gd name="T11" fmla="*/ 88 h 1996"/>
                  <a:gd name="T12" fmla="*/ 53 w 328"/>
                  <a:gd name="T13" fmla="*/ 49 h 1996"/>
                  <a:gd name="T14" fmla="*/ 53 w 328"/>
                  <a:gd name="T15" fmla="*/ 1985 h 1996"/>
                  <a:gd name="T16" fmla="*/ 0 w 328"/>
                  <a:gd name="T17" fmla="*/ 1996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8" h="1996">
                    <a:moveTo>
                      <a:pt x="0" y="1996"/>
                    </a:moveTo>
                    <a:lnTo>
                      <a:pt x="0" y="0"/>
                    </a:lnTo>
                    <a:lnTo>
                      <a:pt x="328" y="53"/>
                    </a:lnTo>
                    <a:lnTo>
                      <a:pt x="328" y="1974"/>
                    </a:lnTo>
                    <a:lnTo>
                      <a:pt x="276" y="1984"/>
                    </a:lnTo>
                    <a:lnTo>
                      <a:pt x="276" y="88"/>
                    </a:lnTo>
                    <a:lnTo>
                      <a:pt x="53" y="49"/>
                    </a:lnTo>
                    <a:lnTo>
                      <a:pt x="53" y="1985"/>
                    </a:lnTo>
                    <a:lnTo>
                      <a:pt x="0" y="1996"/>
                    </a:lnTo>
                    <a:close/>
                  </a:path>
                </a:pathLst>
              </a:custGeom>
              <a:solidFill>
                <a:srgbClr val="E5E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699" name="Freeform 187">
                <a:extLst>
                  <a:ext uri="{FF2B5EF4-FFF2-40B4-BE49-F238E27FC236}">
                    <a16:creationId xmlns:a16="http://schemas.microsoft.com/office/drawing/2014/main" id="{57DEB1E7-4096-425C-8A08-81A6CA52EB4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53" y="1650"/>
                <a:ext cx="118" cy="1996"/>
              </a:xfrm>
              <a:custGeom>
                <a:avLst/>
                <a:gdLst>
                  <a:gd name="T0" fmla="*/ 0 w 118"/>
                  <a:gd name="T1" fmla="*/ 28 h 1996"/>
                  <a:gd name="T2" fmla="*/ 118 w 118"/>
                  <a:gd name="T3" fmla="*/ 0 h 1996"/>
                  <a:gd name="T4" fmla="*/ 118 w 118"/>
                  <a:gd name="T5" fmla="*/ 1996 h 1996"/>
                  <a:gd name="T6" fmla="*/ 0 w 118"/>
                  <a:gd name="T7" fmla="*/ 1956 h 1996"/>
                  <a:gd name="T8" fmla="*/ 0 w 118"/>
                  <a:gd name="T9" fmla="*/ 28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996">
                    <a:moveTo>
                      <a:pt x="0" y="28"/>
                    </a:moveTo>
                    <a:lnTo>
                      <a:pt x="118" y="0"/>
                    </a:lnTo>
                    <a:lnTo>
                      <a:pt x="118" y="1996"/>
                    </a:lnTo>
                    <a:lnTo>
                      <a:pt x="0" y="195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0" name="Freeform 188">
                <a:extLst>
                  <a:ext uri="{FF2B5EF4-FFF2-40B4-BE49-F238E27FC236}">
                    <a16:creationId xmlns:a16="http://schemas.microsoft.com/office/drawing/2014/main" id="{930E9662-1E15-40D5-970D-6921FAEB7DA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34" y="2658"/>
                <a:ext cx="306" cy="344"/>
              </a:xfrm>
              <a:custGeom>
                <a:avLst/>
                <a:gdLst>
                  <a:gd name="T0" fmla="*/ 306 w 306"/>
                  <a:gd name="T1" fmla="*/ 155 h 344"/>
                  <a:gd name="T2" fmla="*/ 306 w 306"/>
                  <a:gd name="T3" fmla="*/ 344 h 344"/>
                  <a:gd name="T4" fmla="*/ 0 w 306"/>
                  <a:gd name="T5" fmla="*/ 289 h 344"/>
                  <a:gd name="T6" fmla="*/ 0 w 306"/>
                  <a:gd name="T7" fmla="*/ 136 h 344"/>
                  <a:gd name="T8" fmla="*/ 0 w 306"/>
                  <a:gd name="T9" fmla="*/ 0 h 344"/>
                  <a:gd name="T10" fmla="*/ 7 w 306"/>
                  <a:gd name="T11" fmla="*/ 0 h 344"/>
                  <a:gd name="T12" fmla="*/ 7 w 306"/>
                  <a:gd name="T13" fmla="*/ 136 h 344"/>
                  <a:gd name="T14" fmla="*/ 306 w 306"/>
                  <a:gd name="T15" fmla="*/ 155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344">
                    <a:moveTo>
                      <a:pt x="306" y="155"/>
                    </a:moveTo>
                    <a:lnTo>
                      <a:pt x="306" y="344"/>
                    </a:lnTo>
                    <a:lnTo>
                      <a:pt x="0" y="289"/>
                    </a:lnTo>
                    <a:lnTo>
                      <a:pt x="0" y="136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36"/>
                    </a:lnTo>
                    <a:lnTo>
                      <a:pt x="306" y="155"/>
                    </a:lnTo>
                    <a:close/>
                  </a:path>
                </a:pathLst>
              </a:custGeom>
              <a:solidFill>
                <a:srgbClr val="C98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1" name="Freeform 189">
                <a:extLst>
                  <a:ext uri="{FF2B5EF4-FFF2-40B4-BE49-F238E27FC236}">
                    <a16:creationId xmlns:a16="http://schemas.microsoft.com/office/drawing/2014/main" id="{DCF1B70A-8D9E-43E8-B44C-9FA710C4501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98" y="3037"/>
                <a:ext cx="202" cy="267"/>
              </a:xfrm>
              <a:custGeom>
                <a:avLst/>
                <a:gdLst>
                  <a:gd name="T0" fmla="*/ 15 w 202"/>
                  <a:gd name="T1" fmla="*/ 3 h 267"/>
                  <a:gd name="T2" fmla="*/ 54 w 202"/>
                  <a:gd name="T3" fmla="*/ 231 h 267"/>
                  <a:gd name="T4" fmla="*/ 132 w 202"/>
                  <a:gd name="T5" fmla="*/ 252 h 267"/>
                  <a:gd name="T6" fmla="*/ 186 w 202"/>
                  <a:gd name="T7" fmla="*/ 52 h 267"/>
                  <a:gd name="T8" fmla="*/ 18 w 202"/>
                  <a:gd name="T9" fmla="*/ 17 h 267"/>
                  <a:gd name="T10" fmla="*/ 15 w 202"/>
                  <a:gd name="T11" fmla="*/ 3 h 267"/>
                  <a:gd name="T12" fmla="*/ 196 w 202"/>
                  <a:gd name="T13" fmla="*/ 40 h 267"/>
                  <a:gd name="T14" fmla="*/ 200 w 202"/>
                  <a:gd name="T15" fmla="*/ 41 h 267"/>
                  <a:gd name="T16" fmla="*/ 201 w 202"/>
                  <a:gd name="T17" fmla="*/ 43 h 267"/>
                  <a:gd name="T18" fmla="*/ 202 w 202"/>
                  <a:gd name="T19" fmla="*/ 46 h 267"/>
                  <a:gd name="T20" fmla="*/ 202 w 202"/>
                  <a:gd name="T21" fmla="*/ 48 h 267"/>
                  <a:gd name="T22" fmla="*/ 144 w 202"/>
                  <a:gd name="T23" fmla="*/ 262 h 267"/>
                  <a:gd name="T24" fmla="*/ 143 w 202"/>
                  <a:gd name="T25" fmla="*/ 265 h 267"/>
                  <a:gd name="T26" fmla="*/ 141 w 202"/>
                  <a:gd name="T27" fmla="*/ 266 h 267"/>
                  <a:gd name="T28" fmla="*/ 138 w 202"/>
                  <a:gd name="T29" fmla="*/ 267 h 267"/>
                  <a:gd name="T30" fmla="*/ 136 w 202"/>
                  <a:gd name="T31" fmla="*/ 267 h 267"/>
                  <a:gd name="T32" fmla="*/ 46 w 202"/>
                  <a:gd name="T33" fmla="*/ 244 h 267"/>
                  <a:gd name="T34" fmla="*/ 44 w 202"/>
                  <a:gd name="T35" fmla="*/ 243 h 267"/>
                  <a:gd name="T36" fmla="*/ 42 w 202"/>
                  <a:gd name="T37" fmla="*/ 242 h 267"/>
                  <a:gd name="T38" fmla="*/ 41 w 202"/>
                  <a:gd name="T39" fmla="*/ 240 h 267"/>
                  <a:gd name="T40" fmla="*/ 41 w 202"/>
                  <a:gd name="T41" fmla="*/ 238 h 267"/>
                  <a:gd name="T42" fmla="*/ 0 w 202"/>
                  <a:gd name="T43" fmla="*/ 0 h 267"/>
                  <a:gd name="T44" fmla="*/ 15 w 202"/>
                  <a:gd name="T45" fmla="*/ 3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67">
                    <a:moveTo>
                      <a:pt x="15" y="3"/>
                    </a:moveTo>
                    <a:lnTo>
                      <a:pt x="54" y="231"/>
                    </a:lnTo>
                    <a:lnTo>
                      <a:pt x="132" y="252"/>
                    </a:lnTo>
                    <a:lnTo>
                      <a:pt x="186" y="52"/>
                    </a:lnTo>
                    <a:lnTo>
                      <a:pt x="18" y="17"/>
                    </a:lnTo>
                    <a:lnTo>
                      <a:pt x="15" y="3"/>
                    </a:lnTo>
                    <a:lnTo>
                      <a:pt x="196" y="40"/>
                    </a:lnTo>
                    <a:lnTo>
                      <a:pt x="200" y="41"/>
                    </a:lnTo>
                    <a:lnTo>
                      <a:pt x="201" y="43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144" y="262"/>
                    </a:lnTo>
                    <a:lnTo>
                      <a:pt x="143" y="265"/>
                    </a:lnTo>
                    <a:lnTo>
                      <a:pt x="141" y="266"/>
                    </a:lnTo>
                    <a:lnTo>
                      <a:pt x="138" y="267"/>
                    </a:lnTo>
                    <a:lnTo>
                      <a:pt x="136" y="267"/>
                    </a:lnTo>
                    <a:lnTo>
                      <a:pt x="46" y="244"/>
                    </a:lnTo>
                    <a:lnTo>
                      <a:pt x="44" y="243"/>
                    </a:lnTo>
                    <a:lnTo>
                      <a:pt x="42" y="242"/>
                    </a:lnTo>
                    <a:lnTo>
                      <a:pt x="41" y="240"/>
                    </a:lnTo>
                    <a:lnTo>
                      <a:pt x="41" y="238"/>
                    </a:lnTo>
                    <a:lnTo>
                      <a:pt x="0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894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702" name="Group 190">
              <a:extLst>
                <a:ext uri="{FF2B5EF4-FFF2-40B4-BE49-F238E27FC236}">
                  <a16:creationId xmlns:a16="http://schemas.microsoft.com/office/drawing/2014/main" id="{139D6AA6-FEF2-4007-93A4-E347528423F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87" y="2717"/>
              <a:ext cx="488" cy="461"/>
              <a:chOff x="1476" y="3095"/>
              <a:chExt cx="677" cy="640"/>
            </a:xfrm>
          </p:grpSpPr>
          <p:sp>
            <p:nvSpPr>
              <p:cNvPr id="64703" name="Freeform 191">
                <a:extLst>
                  <a:ext uri="{FF2B5EF4-FFF2-40B4-BE49-F238E27FC236}">
                    <a16:creationId xmlns:a16="http://schemas.microsoft.com/office/drawing/2014/main" id="{472334B8-876D-4B1E-B3F9-1B2DDAA9EFA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19" y="3095"/>
                <a:ext cx="334" cy="614"/>
              </a:xfrm>
              <a:custGeom>
                <a:avLst/>
                <a:gdLst>
                  <a:gd name="T0" fmla="*/ 127 w 334"/>
                  <a:gd name="T1" fmla="*/ 1 h 614"/>
                  <a:gd name="T2" fmla="*/ 91 w 334"/>
                  <a:gd name="T3" fmla="*/ 2 h 614"/>
                  <a:gd name="T4" fmla="*/ 49 w 334"/>
                  <a:gd name="T5" fmla="*/ 6 h 614"/>
                  <a:gd name="T6" fmla="*/ 12 w 334"/>
                  <a:gd name="T7" fmla="*/ 8 h 614"/>
                  <a:gd name="T8" fmla="*/ 18 w 334"/>
                  <a:gd name="T9" fmla="*/ 10 h 614"/>
                  <a:gd name="T10" fmla="*/ 52 w 334"/>
                  <a:gd name="T11" fmla="*/ 19 h 614"/>
                  <a:gd name="T12" fmla="*/ 85 w 334"/>
                  <a:gd name="T13" fmla="*/ 40 h 614"/>
                  <a:gd name="T14" fmla="*/ 114 w 334"/>
                  <a:gd name="T15" fmla="*/ 71 h 614"/>
                  <a:gd name="T16" fmla="*/ 141 w 334"/>
                  <a:gd name="T17" fmla="*/ 109 h 614"/>
                  <a:gd name="T18" fmla="*/ 164 w 334"/>
                  <a:gd name="T19" fmla="*/ 156 h 614"/>
                  <a:gd name="T20" fmla="*/ 180 w 334"/>
                  <a:gd name="T21" fmla="*/ 210 h 614"/>
                  <a:gd name="T22" fmla="*/ 191 w 334"/>
                  <a:gd name="T23" fmla="*/ 268 h 614"/>
                  <a:gd name="T24" fmla="*/ 194 w 334"/>
                  <a:gd name="T25" fmla="*/ 361 h 614"/>
                  <a:gd name="T26" fmla="*/ 176 w 334"/>
                  <a:gd name="T27" fmla="*/ 470 h 614"/>
                  <a:gd name="T28" fmla="*/ 135 w 334"/>
                  <a:gd name="T29" fmla="*/ 555 h 614"/>
                  <a:gd name="T30" fmla="*/ 76 w 334"/>
                  <a:gd name="T31" fmla="*/ 605 h 614"/>
                  <a:gd name="T32" fmla="*/ 54 w 334"/>
                  <a:gd name="T33" fmla="*/ 612 h 614"/>
                  <a:gd name="T34" fmla="*/ 91 w 334"/>
                  <a:gd name="T35" fmla="*/ 610 h 614"/>
                  <a:gd name="T36" fmla="*/ 134 w 334"/>
                  <a:gd name="T37" fmla="*/ 606 h 614"/>
                  <a:gd name="T38" fmla="*/ 170 w 334"/>
                  <a:gd name="T39" fmla="*/ 604 h 614"/>
                  <a:gd name="T40" fmla="*/ 217 w 334"/>
                  <a:gd name="T41" fmla="*/ 594 h 614"/>
                  <a:gd name="T42" fmla="*/ 274 w 334"/>
                  <a:gd name="T43" fmla="*/ 545 h 614"/>
                  <a:gd name="T44" fmla="*/ 315 w 334"/>
                  <a:gd name="T45" fmla="*/ 461 h 614"/>
                  <a:gd name="T46" fmla="*/ 334 w 334"/>
                  <a:gd name="T47" fmla="*/ 351 h 614"/>
                  <a:gd name="T48" fmla="*/ 330 w 334"/>
                  <a:gd name="T49" fmla="*/ 259 h 614"/>
                  <a:gd name="T50" fmla="*/ 319 w 334"/>
                  <a:gd name="T51" fmla="*/ 200 h 614"/>
                  <a:gd name="T52" fmla="*/ 302 w 334"/>
                  <a:gd name="T53" fmla="*/ 147 h 614"/>
                  <a:gd name="T54" fmla="*/ 280 w 334"/>
                  <a:gd name="T55" fmla="*/ 100 h 614"/>
                  <a:gd name="T56" fmla="*/ 254 w 334"/>
                  <a:gd name="T57" fmla="*/ 60 h 614"/>
                  <a:gd name="T58" fmla="*/ 224 w 334"/>
                  <a:gd name="T59" fmla="*/ 30 h 614"/>
                  <a:gd name="T60" fmla="*/ 191 w 334"/>
                  <a:gd name="T61" fmla="*/ 10 h 614"/>
                  <a:gd name="T62" fmla="*/ 158 w 334"/>
                  <a:gd name="T63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4" h="614">
                    <a:moveTo>
                      <a:pt x="140" y="0"/>
                    </a:moveTo>
                    <a:lnTo>
                      <a:pt x="127" y="1"/>
                    </a:lnTo>
                    <a:lnTo>
                      <a:pt x="111" y="1"/>
                    </a:lnTo>
                    <a:lnTo>
                      <a:pt x="91" y="2"/>
                    </a:lnTo>
                    <a:lnTo>
                      <a:pt x="70" y="5"/>
                    </a:lnTo>
                    <a:lnTo>
                      <a:pt x="49" y="6"/>
                    </a:lnTo>
                    <a:lnTo>
                      <a:pt x="29" y="7"/>
                    </a:lnTo>
                    <a:lnTo>
                      <a:pt x="12" y="8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5" y="13"/>
                    </a:lnTo>
                    <a:lnTo>
                      <a:pt x="52" y="19"/>
                    </a:lnTo>
                    <a:lnTo>
                      <a:pt x="69" y="29"/>
                    </a:lnTo>
                    <a:lnTo>
                      <a:pt x="85" y="40"/>
                    </a:lnTo>
                    <a:lnTo>
                      <a:pt x="100" y="54"/>
                    </a:lnTo>
                    <a:lnTo>
                      <a:pt x="114" y="71"/>
                    </a:lnTo>
                    <a:lnTo>
                      <a:pt x="129" y="89"/>
                    </a:lnTo>
                    <a:lnTo>
                      <a:pt x="141" y="109"/>
                    </a:lnTo>
                    <a:lnTo>
                      <a:pt x="153" y="132"/>
                    </a:lnTo>
                    <a:lnTo>
                      <a:pt x="164" y="156"/>
                    </a:lnTo>
                    <a:lnTo>
                      <a:pt x="172" y="183"/>
                    </a:lnTo>
                    <a:lnTo>
                      <a:pt x="180" y="210"/>
                    </a:lnTo>
                    <a:lnTo>
                      <a:pt x="186" y="238"/>
                    </a:lnTo>
                    <a:lnTo>
                      <a:pt x="191" y="268"/>
                    </a:lnTo>
                    <a:lnTo>
                      <a:pt x="194" y="299"/>
                    </a:lnTo>
                    <a:lnTo>
                      <a:pt x="194" y="361"/>
                    </a:lnTo>
                    <a:lnTo>
                      <a:pt x="188" y="419"/>
                    </a:lnTo>
                    <a:lnTo>
                      <a:pt x="176" y="470"/>
                    </a:lnTo>
                    <a:lnTo>
                      <a:pt x="158" y="516"/>
                    </a:lnTo>
                    <a:lnTo>
                      <a:pt x="135" y="555"/>
                    </a:lnTo>
                    <a:lnTo>
                      <a:pt x="107" y="585"/>
                    </a:lnTo>
                    <a:lnTo>
                      <a:pt x="76" y="605"/>
                    </a:lnTo>
                    <a:lnTo>
                      <a:pt x="42" y="614"/>
                    </a:lnTo>
                    <a:lnTo>
                      <a:pt x="54" y="612"/>
                    </a:lnTo>
                    <a:lnTo>
                      <a:pt x="71" y="611"/>
                    </a:lnTo>
                    <a:lnTo>
                      <a:pt x="91" y="610"/>
                    </a:lnTo>
                    <a:lnTo>
                      <a:pt x="112" y="607"/>
                    </a:lnTo>
                    <a:lnTo>
                      <a:pt x="134" y="606"/>
                    </a:lnTo>
                    <a:lnTo>
                      <a:pt x="153" y="605"/>
                    </a:lnTo>
                    <a:lnTo>
                      <a:pt x="170" y="604"/>
                    </a:lnTo>
                    <a:lnTo>
                      <a:pt x="182" y="603"/>
                    </a:lnTo>
                    <a:lnTo>
                      <a:pt x="217" y="594"/>
                    </a:lnTo>
                    <a:lnTo>
                      <a:pt x="247" y="575"/>
                    </a:lnTo>
                    <a:lnTo>
                      <a:pt x="274" y="545"/>
                    </a:lnTo>
                    <a:lnTo>
                      <a:pt x="297" y="506"/>
                    </a:lnTo>
                    <a:lnTo>
                      <a:pt x="315" y="461"/>
                    </a:lnTo>
                    <a:lnTo>
                      <a:pt x="328" y="409"/>
                    </a:lnTo>
                    <a:lnTo>
                      <a:pt x="334" y="351"/>
                    </a:lnTo>
                    <a:lnTo>
                      <a:pt x="333" y="290"/>
                    </a:lnTo>
                    <a:lnTo>
                      <a:pt x="330" y="259"/>
                    </a:lnTo>
                    <a:lnTo>
                      <a:pt x="325" y="229"/>
                    </a:lnTo>
                    <a:lnTo>
                      <a:pt x="319" y="200"/>
                    </a:lnTo>
                    <a:lnTo>
                      <a:pt x="312" y="172"/>
                    </a:lnTo>
                    <a:lnTo>
                      <a:pt x="302" y="147"/>
                    </a:lnTo>
                    <a:lnTo>
                      <a:pt x="291" y="123"/>
                    </a:lnTo>
                    <a:lnTo>
                      <a:pt x="280" y="100"/>
                    </a:lnTo>
                    <a:lnTo>
                      <a:pt x="267" y="79"/>
                    </a:lnTo>
                    <a:lnTo>
                      <a:pt x="254" y="60"/>
                    </a:lnTo>
                    <a:lnTo>
                      <a:pt x="239" y="44"/>
                    </a:lnTo>
                    <a:lnTo>
                      <a:pt x="224" y="30"/>
                    </a:lnTo>
                    <a:lnTo>
                      <a:pt x="208" y="18"/>
                    </a:lnTo>
                    <a:lnTo>
                      <a:pt x="191" y="10"/>
                    </a:lnTo>
                    <a:lnTo>
                      <a:pt x="174" y="4"/>
                    </a:lnTo>
                    <a:lnTo>
                      <a:pt x="158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4" name="Freeform 192">
                <a:extLst>
                  <a:ext uri="{FF2B5EF4-FFF2-40B4-BE49-F238E27FC236}">
                    <a16:creationId xmlns:a16="http://schemas.microsoft.com/office/drawing/2014/main" id="{42CC8EF6-6E9D-41E4-B986-5FE5E8F2EB7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6" y="3105"/>
                <a:ext cx="347" cy="604"/>
              </a:xfrm>
              <a:custGeom>
                <a:avLst/>
                <a:gdLst>
                  <a:gd name="T0" fmla="*/ 347 w 347"/>
                  <a:gd name="T1" fmla="*/ 289 h 604"/>
                  <a:gd name="T2" fmla="*/ 344 w 347"/>
                  <a:gd name="T3" fmla="*/ 258 h 604"/>
                  <a:gd name="T4" fmla="*/ 339 w 347"/>
                  <a:gd name="T5" fmla="*/ 228 h 604"/>
                  <a:gd name="T6" fmla="*/ 333 w 347"/>
                  <a:gd name="T7" fmla="*/ 200 h 604"/>
                  <a:gd name="T8" fmla="*/ 325 w 347"/>
                  <a:gd name="T9" fmla="*/ 173 h 604"/>
                  <a:gd name="T10" fmla="*/ 317 w 347"/>
                  <a:gd name="T11" fmla="*/ 146 h 604"/>
                  <a:gd name="T12" fmla="*/ 306 w 347"/>
                  <a:gd name="T13" fmla="*/ 122 h 604"/>
                  <a:gd name="T14" fmla="*/ 294 w 347"/>
                  <a:gd name="T15" fmla="*/ 99 h 604"/>
                  <a:gd name="T16" fmla="*/ 282 w 347"/>
                  <a:gd name="T17" fmla="*/ 79 h 604"/>
                  <a:gd name="T18" fmla="*/ 267 w 347"/>
                  <a:gd name="T19" fmla="*/ 61 h 604"/>
                  <a:gd name="T20" fmla="*/ 253 w 347"/>
                  <a:gd name="T21" fmla="*/ 44 h 604"/>
                  <a:gd name="T22" fmla="*/ 237 w 347"/>
                  <a:gd name="T23" fmla="*/ 30 h 604"/>
                  <a:gd name="T24" fmla="*/ 222 w 347"/>
                  <a:gd name="T25" fmla="*/ 19 h 604"/>
                  <a:gd name="T26" fmla="*/ 205 w 347"/>
                  <a:gd name="T27" fmla="*/ 9 h 604"/>
                  <a:gd name="T28" fmla="*/ 188 w 347"/>
                  <a:gd name="T29" fmla="*/ 3 h 604"/>
                  <a:gd name="T30" fmla="*/ 170 w 347"/>
                  <a:gd name="T31" fmla="*/ 0 h 604"/>
                  <a:gd name="T32" fmla="*/ 152 w 347"/>
                  <a:gd name="T33" fmla="*/ 0 h 604"/>
                  <a:gd name="T34" fmla="*/ 118 w 347"/>
                  <a:gd name="T35" fmla="*/ 8 h 604"/>
                  <a:gd name="T36" fmla="*/ 87 w 347"/>
                  <a:gd name="T37" fmla="*/ 28 h 604"/>
                  <a:gd name="T38" fmla="*/ 59 w 347"/>
                  <a:gd name="T39" fmla="*/ 59 h 604"/>
                  <a:gd name="T40" fmla="*/ 36 w 347"/>
                  <a:gd name="T41" fmla="*/ 97 h 604"/>
                  <a:gd name="T42" fmla="*/ 18 w 347"/>
                  <a:gd name="T43" fmla="*/ 143 h 604"/>
                  <a:gd name="T44" fmla="*/ 6 w 347"/>
                  <a:gd name="T45" fmla="*/ 196 h 604"/>
                  <a:gd name="T46" fmla="*/ 0 w 347"/>
                  <a:gd name="T47" fmla="*/ 252 h 604"/>
                  <a:gd name="T48" fmla="*/ 1 w 347"/>
                  <a:gd name="T49" fmla="*/ 314 h 604"/>
                  <a:gd name="T50" fmla="*/ 4 w 347"/>
                  <a:gd name="T51" fmla="*/ 345 h 604"/>
                  <a:gd name="T52" fmla="*/ 9 w 347"/>
                  <a:gd name="T53" fmla="*/ 374 h 604"/>
                  <a:gd name="T54" fmla="*/ 15 w 347"/>
                  <a:gd name="T55" fmla="*/ 403 h 604"/>
                  <a:gd name="T56" fmla="*/ 23 w 347"/>
                  <a:gd name="T57" fmla="*/ 430 h 604"/>
                  <a:gd name="T58" fmla="*/ 31 w 347"/>
                  <a:gd name="T59" fmla="*/ 456 h 604"/>
                  <a:gd name="T60" fmla="*/ 42 w 347"/>
                  <a:gd name="T61" fmla="*/ 480 h 604"/>
                  <a:gd name="T62" fmla="*/ 53 w 347"/>
                  <a:gd name="T63" fmla="*/ 502 h 604"/>
                  <a:gd name="T64" fmla="*/ 66 w 347"/>
                  <a:gd name="T65" fmla="*/ 523 h 604"/>
                  <a:gd name="T66" fmla="*/ 80 w 347"/>
                  <a:gd name="T67" fmla="*/ 542 h 604"/>
                  <a:gd name="T68" fmla="*/ 94 w 347"/>
                  <a:gd name="T69" fmla="*/ 558 h 604"/>
                  <a:gd name="T70" fmla="*/ 110 w 347"/>
                  <a:gd name="T71" fmla="*/ 572 h 604"/>
                  <a:gd name="T72" fmla="*/ 125 w 347"/>
                  <a:gd name="T73" fmla="*/ 584 h 604"/>
                  <a:gd name="T74" fmla="*/ 142 w 347"/>
                  <a:gd name="T75" fmla="*/ 593 h 604"/>
                  <a:gd name="T76" fmla="*/ 159 w 347"/>
                  <a:gd name="T77" fmla="*/ 600 h 604"/>
                  <a:gd name="T78" fmla="*/ 176 w 347"/>
                  <a:gd name="T79" fmla="*/ 604 h 604"/>
                  <a:gd name="T80" fmla="*/ 194 w 347"/>
                  <a:gd name="T81" fmla="*/ 604 h 604"/>
                  <a:gd name="T82" fmla="*/ 229 w 347"/>
                  <a:gd name="T83" fmla="*/ 595 h 604"/>
                  <a:gd name="T84" fmla="*/ 260 w 347"/>
                  <a:gd name="T85" fmla="*/ 576 h 604"/>
                  <a:gd name="T86" fmla="*/ 288 w 347"/>
                  <a:gd name="T87" fmla="*/ 546 h 604"/>
                  <a:gd name="T88" fmla="*/ 311 w 347"/>
                  <a:gd name="T89" fmla="*/ 507 h 604"/>
                  <a:gd name="T90" fmla="*/ 329 w 347"/>
                  <a:gd name="T91" fmla="*/ 460 h 604"/>
                  <a:gd name="T92" fmla="*/ 341 w 347"/>
                  <a:gd name="T93" fmla="*/ 409 h 604"/>
                  <a:gd name="T94" fmla="*/ 347 w 347"/>
                  <a:gd name="T95" fmla="*/ 351 h 604"/>
                  <a:gd name="T96" fmla="*/ 347 w 347"/>
                  <a:gd name="T97" fmla="*/ 289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7" h="604">
                    <a:moveTo>
                      <a:pt x="347" y="289"/>
                    </a:moveTo>
                    <a:lnTo>
                      <a:pt x="344" y="258"/>
                    </a:lnTo>
                    <a:lnTo>
                      <a:pt x="339" y="228"/>
                    </a:lnTo>
                    <a:lnTo>
                      <a:pt x="333" y="200"/>
                    </a:lnTo>
                    <a:lnTo>
                      <a:pt x="325" y="173"/>
                    </a:lnTo>
                    <a:lnTo>
                      <a:pt x="317" y="146"/>
                    </a:lnTo>
                    <a:lnTo>
                      <a:pt x="306" y="122"/>
                    </a:lnTo>
                    <a:lnTo>
                      <a:pt x="294" y="99"/>
                    </a:lnTo>
                    <a:lnTo>
                      <a:pt x="282" y="79"/>
                    </a:lnTo>
                    <a:lnTo>
                      <a:pt x="267" y="61"/>
                    </a:lnTo>
                    <a:lnTo>
                      <a:pt x="253" y="44"/>
                    </a:lnTo>
                    <a:lnTo>
                      <a:pt x="237" y="30"/>
                    </a:lnTo>
                    <a:lnTo>
                      <a:pt x="222" y="19"/>
                    </a:lnTo>
                    <a:lnTo>
                      <a:pt x="205" y="9"/>
                    </a:lnTo>
                    <a:lnTo>
                      <a:pt x="188" y="3"/>
                    </a:lnTo>
                    <a:lnTo>
                      <a:pt x="170" y="0"/>
                    </a:lnTo>
                    <a:lnTo>
                      <a:pt x="152" y="0"/>
                    </a:lnTo>
                    <a:lnTo>
                      <a:pt x="118" y="8"/>
                    </a:lnTo>
                    <a:lnTo>
                      <a:pt x="87" y="28"/>
                    </a:lnTo>
                    <a:lnTo>
                      <a:pt x="59" y="59"/>
                    </a:lnTo>
                    <a:lnTo>
                      <a:pt x="36" y="97"/>
                    </a:lnTo>
                    <a:lnTo>
                      <a:pt x="18" y="143"/>
                    </a:lnTo>
                    <a:lnTo>
                      <a:pt x="6" y="196"/>
                    </a:lnTo>
                    <a:lnTo>
                      <a:pt x="0" y="252"/>
                    </a:lnTo>
                    <a:lnTo>
                      <a:pt x="1" y="314"/>
                    </a:lnTo>
                    <a:lnTo>
                      <a:pt x="4" y="345"/>
                    </a:lnTo>
                    <a:lnTo>
                      <a:pt x="9" y="374"/>
                    </a:lnTo>
                    <a:lnTo>
                      <a:pt x="15" y="403"/>
                    </a:lnTo>
                    <a:lnTo>
                      <a:pt x="23" y="430"/>
                    </a:lnTo>
                    <a:lnTo>
                      <a:pt x="31" y="456"/>
                    </a:lnTo>
                    <a:lnTo>
                      <a:pt x="42" y="480"/>
                    </a:lnTo>
                    <a:lnTo>
                      <a:pt x="53" y="502"/>
                    </a:lnTo>
                    <a:lnTo>
                      <a:pt x="66" y="523"/>
                    </a:lnTo>
                    <a:lnTo>
                      <a:pt x="80" y="542"/>
                    </a:lnTo>
                    <a:lnTo>
                      <a:pt x="94" y="558"/>
                    </a:lnTo>
                    <a:lnTo>
                      <a:pt x="110" y="572"/>
                    </a:lnTo>
                    <a:lnTo>
                      <a:pt x="125" y="584"/>
                    </a:lnTo>
                    <a:lnTo>
                      <a:pt x="142" y="593"/>
                    </a:lnTo>
                    <a:lnTo>
                      <a:pt x="159" y="600"/>
                    </a:lnTo>
                    <a:lnTo>
                      <a:pt x="176" y="604"/>
                    </a:lnTo>
                    <a:lnTo>
                      <a:pt x="194" y="604"/>
                    </a:lnTo>
                    <a:lnTo>
                      <a:pt x="229" y="595"/>
                    </a:lnTo>
                    <a:lnTo>
                      <a:pt x="260" y="576"/>
                    </a:lnTo>
                    <a:lnTo>
                      <a:pt x="288" y="546"/>
                    </a:lnTo>
                    <a:lnTo>
                      <a:pt x="311" y="507"/>
                    </a:lnTo>
                    <a:lnTo>
                      <a:pt x="329" y="460"/>
                    </a:lnTo>
                    <a:lnTo>
                      <a:pt x="341" y="409"/>
                    </a:lnTo>
                    <a:lnTo>
                      <a:pt x="347" y="351"/>
                    </a:lnTo>
                    <a:lnTo>
                      <a:pt x="347" y="28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5" name="Freeform 193">
                <a:extLst>
                  <a:ext uri="{FF2B5EF4-FFF2-40B4-BE49-F238E27FC236}">
                    <a16:creationId xmlns:a16="http://schemas.microsoft.com/office/drawing/2014/main" id="{40926810-7698-4553-9EB5-35469DE6C0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194"/>
                <a:ext cx="244" cy="424"/>
              </a:xfrm>
              <a:custGeom>
                <a:avLst/>
                <a:gdLst>
                  <a:gd name="T0" fmla="*/ 244 w 244"/>
                  <a:gd name="T1" fmla="*/ 204 h 424"/>
                  <a:gd name="T2" fmla="*/ 238 w 244"/>
                  <a:gd name="T3" fmla="*/ 161 h 424"/>
                  <a:gd name="T4" fmla="*/ 228 w 244"/>
                  <a:gd name="T5" fmla="*/ 122 h 424"/>
                  <a:gd name="T6" fmla="*/ 215 w 244"/>
                  <a:gd name="T7" fmla="*/ 86 h 424"/>
                  <a:gd name="T8" fmla="*/ 197 w 244"/>
                  <a:gd name="T9" fmla="*/ 56 h 424"/>
                  <a:gd name="T10" fmla="*/ 178 w 244"/>
                  <a:gd name="T11" fmla="*/ 31 h 424"/>
                  <a:gd name="T12" fmla="*/ 155 w 244"/>
                  <a:gd name="T13" fmla="*/ 13 h 424"/>
                  <a:gd name="T14" fmla="*/ 132 w 244"/>
                  <a:gd name="T15" fmla="*/ 2 h 424"/>
                  <a:gd name="T16" fmla="*/ 107 w 244"/>
                  <a:gd name="T17" fmla="*/ 0 h 424"/>
                  <a:gd name="T18" fmla="*/ 83 w 244"/>
                  <a:gd name="T19" fmla="*/ 6 h 424"/>
                  <a:gd name="T20" fmla="*/ 60 w 244"/>
                  <a:gd name="T21" fmla="*/ 20 h 424"/>
                  <a:gd name="T22" fmla="*/ 41 w 244"/>
                  <a:gd name="T23" fmla="*/ 40 h 424"/>
                  <a:gd name="T24" fmla="*/ 25 w 244"/>
                  <a:gd name="T25" fmla="*/ 68 h 424"/>
                  <a:gd name="T26" fmla="*/ 12 w 244"/>
                  <a:gd name="T27" fmla="*/ 101 h 424"/>
                  <a:gd name="T28" fmla="*/ 3 w 244"/>
                  <a:gd name="T29" fmla="*/ 138 h 424"/>
                  <a:gd name="T30" fmla="*/ 0 w 244"/>
                  <a:gd name="T31" fmla="*/ 178 h 424"/>
                  <a:gd name="T32" fmla="*/ 0 w 244"/>
                  <a:gd name="T33" fmla="*/ 221 h 424"/>
                  <a:gd name="T34" fmla="*/ 6 w 244"/>
                  <a:gd name="T35" fmla="*/ 263 h 424"/>
                  <a:gd name="T36" fmla="*/ 15 w 244"/>
                  <a:gd name="T37" fmla="*/ 303 h 424"/>
                  <a:gd name="T38" fmla="*/ 29 w 244"/>
                  <a:gd name="T39" fmla="*/ 338 h 424"/>
                  <a:gd name="T40" fmla="*/ 46 w 244"/>
                  <a:gd name="T41" fmla="*/ 368 h 424"/>
                  <a:gd name="T42" fmla="*/ 65 w 244"/>
                  <a:gd name="T43" fmla="*/ 393 h 424"/>
                  <a:gd name="T44" fmla="*/ 88 w 244"/>
                  <a:gd name="T45" fmla="*/ 411 h 424"/>
                  <a:gd name="T46" fmla="*/ 111 w 244"/>
                  <a:gd name="T47" fmla="*/ 422 h 424"/>
                  <a:gd name="T48" fmla="*/ 136 w 244"/>
                  <a:gd name="T49" fmla="*/ 424 h 424"/>
                  <a:gd name="T50" fmla="*/ 160 w 244"/>
                  <a:gd name="T51" fmla="*/ 418 h 424"/>
                  <a:gd name="T52" fmla="*/ 183 w 244"/>
                  <a:gd name="T53" fmla="*/ 405 h 424"/>
                  <a:gd name="T54" fmla="*/ 202 w 244"/>
                  <a:gd name="T55" fmla="*/ 385 h 424"/>
                  <a:gd name="T56" fmla="*/ 218 w 244"/>
                  <a:gd name="T57" fmla="*/ 357 h 424"/>
                  <a:gd name="T58" fmla="*/ 231 w 244"/>
                  <a:gd name="T59" fmla="*/ 324 h 424"/>
                  <a:gd name="T60" fmla="*/ 239 w 244"/>
                  <a:gd name="T61" fmla="*/ 288 h 424"/>
                  <a:gd name="T62" fmla="*/ 244 w 244"/>
                  <a:gd name="T63" fmla="*/ 247 h 424"/>
                  <a:gd name="T64" fmla="*/ 244 w 244"/>
                  <a:gd name="T65" fmla="*/ 20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424">
                    <a:moveTo>
                      <a:pt x="244" y="204"/>
                    </a:moveTo>
                    <a:lnTo>
                      <a:pt x="238" y="161"/>
                    </a:lnTo>
                    <a:lnTo>
                      <a:pt x="228" y="122"/>
                    </a:lnTo>
                    <a:lnTo>
                      <a:pt x="215" y="86"/>
                    </a:lnTo>
                    <a:lnTo>
                      <a:pt x="197" y="56"/>
                    </a:lnTo>
                    <a:lnTo>
                      <a:pt x="178" y="31"/>
                    </a:lnTo>
                    <a:lnTo>
                      <a:pt x="155" y="13"/>
                    </a:lnTo>
                    <a:lnTo>
                      <a:pt x="132" y="2"/>
                    </a:lnTo>
                    <a:lnTo>
                      <a:pt x="107" y="0"/>
                    </a:lnTo>
                    <a:lnTo>
                      <a:pt x="83" y="6"/>
                    </a:lnTo>
                    <a:lnTo>
                      <a:pt x="60" y="20"/>
                    </a:lnTo>
                    <a:lnTo>
                      <a:pt x="41" y="40"/>
                    </a:lnTo>
                    <a:lnTo>
                      <a:pt x="25" y="68"/>
                    </a:lnTo>
                    <a:lnTo>
                      <a:pt x="12" y="101"/>
                    </a:lnTo>
                    <a:lnTo>
                      <a:pt x="3" y="138"/>
                    </a:lnTo>
                    <a:lnTo>
                      <a:pt x="0" y="178"/>
                    </a:lnTo>
                    <a:lnTo>
                      <a:pt x="0" y="221"/>
                    </a:lnTo>
                    <a:lnTo>
                      <a:pt x="6" y="263"/>
                    </a:lnTo>
                    <a:lnTo>
                      <a:pt x="15" y="303"/>
                    </a:lnTo>
                    <a:lnTo>
                      <a:pt x="29" y="338"/>
                    </a:lnTo>
                    <a:lnTo>
                      <a:pt x="46" y="368"/>
                    </a:lnTo>
                    <a:lnTo>
                      <a:pt x="65" y="393"/>
                    </a:lnTo>
                    <a:lnTo>
                      <a:pt x="88" y="411"/>
                    </a:lnTo>
                    <a:lnTo>
                      <a:pt x="111" y="422"/>
                    </a:lnTo>
                    <a:lnTo>
                      <a:pt x="136" y="424"/>
                    </a:lnTo>
                    <a:lnTo>
                      <a:pt x="160" y="418"/>
                    </a:lnTo>
                    <a:lnTo>
                      <a:pt x="183" y="405"/>
                    </a:lnTo>
                    <a:lnTo>
                      <a:pt x="202" y="385"/>
                    </a:lnTo>
                    <a:lnTo>
                      <a:pt x="218" y="357"/>
                    </a:lnTo>
                    <a:lnTo>
                      <a:pt x="231" y="324"/>
                    </a:lnTo>
                    <a:lnTo>
                      <a:pt x="239" y="288"/>
                    </a:lnTo>
                    <a:lnTo>
                      <a:pt x="244" y="247"/>
                    </a:lnTo>
                    <a:lnTo>
                      <a:pt x="244" y="204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6" name="Freeform 194">
                <a:extLst>
                  <a:ext uri="{FF2B5EF4-FFF2-40B4-BE49-F238E27FC236}">
                    <a16:creationId xmlns:a16="http://schemas.microsoft.com/office/drawing/2014/main" id="{EB07D544-DB3E-4C5E-9187-1D6A3A166FD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41" y="3234"/>
                <a:ext cx="197" cy="343"/>
              </a:xfrm>
              <a:custGeom>
                <a:avLst/>
                <a:gdLst>
                  <a:gd name="T0" fmla="*/ 197 w 197"/>
                  <a:gd name="T1" fmla="*/ 165 h 343"/>
                  <a:gd name="T2" fmla="*/ 192 w 197"/>
                  <a:gd name="T3" fmla="*/ 130 h 343"/>
                  <a:gd name="T4" fmla="*/ 184 w 197"/>
                  <a:gd name="T5" fmla="*/ 99 h 343"/>
                  <a:gd name="T6" fmla="*/ 173 w 197"/>
                  <a:gd name="T7" fmla="*/ 70 h 343"/>
                  <a:gd name="T8" fmla="*/ 160 w 197"/>
                  <a:gd name="T9" fmla="*/ 46 h 343"/>
                  <a:gd name="T10" fmla="*/ 143 w 197"/>
                  <a:gd name="T11" fmla="*/ 26 h 343"/>
                  <a:gd name="T12" fmla="*/ 126 w 197"/>
                  <a:gd name="T13" fmla="*/ 11 h 343"/>
                  <a:gd name="T14" fmla="*/ 107 w 197"/>
                  <a:gd name="T15" fmla="*/ 3 h 343"/>
                  <a:gd name="T16" fmla="*/ 86 w 197"/>
                  <a:gd name="T17" fmla="*/ 0 h 343"/>
                  <a:gd name="T18" fmla="*/ 67 w 197"/>
                  <a:gd name="T19" fmla="*/ 5 h 343"/>
                  <a:gd name="T20" fmla="*/ 49 w 197"/>
                  <a:gd name="T21" fmla="*/ 17 h 343"/>
                  <a:gd name="T22" fmla="*/ 33 w 197"/>
                  <a:gd name="T23" fmla="*/ 34 h 343"/>
                  <a:gd name="T24" fmla="*/ 20 w 197"/>
                  <a:gd name="T25" fmla="*/ 56 h 343"/>
                  <a:gd name="T26" fmla="*/ 11 w 197"/>
                  <a:gd name="T27" fmla="*/ 82 h 343"/>
                  <a:gd name="T28" fmla="*/ 3 w 197"/>
                  <a:gd name="T29" fmla="*/ 112 h 343"/>
                  <a:gd name="T30" fmla="*/ 0 w 197"/>
                  <a:gd name="T31" fmla="*/ 145 h 343"/>
                  <a:gd name="T32" fmla="*/ 0 w 197"/>
                  <a:gd name="T33" fmla="*/ 180 h 343"/>
                  <a:gd name="T34" fmla="*/ 5 w 197"/>
                  <a:gd name="T35" fmla="*/ 213 h 343"/>
                  <a:gd name="T36" fmla="*/ 13 w 197"/>
                  <a:gd name="T37" fmla="*/ 246 h 343"/>
                  <a:gd name="T38" fmla="*/ 24 w 197"/>
                  <a:gd name="T39" fmla="*/ 274 h 343"/>
                  <a:gd name="T40" fmla="*/ 37 w 197"/>
                  <a:gd name="T41" fmla="*/ 298 h 343"/>
                  <a:gd name="T42" fmla="*/ 54 w 197"/>
                  <a:gd name="T43" fmla="*/ 318 h 343"/>
                  <a:gd name="T44" fmla="*/ 71 w 197"/>
                  <a:gd name="T45" fmla="*/ 333 h 343"/>
                  <a:gd name="T46" fmla="*/ 90 w 197"/>
                  <a:gd name="T47" fmla="*/ 341 h 343"/>
                  <a:gd name="T48" fmla="*/ 110 w 197"/>
                  <a:gd name="T49" fmla="*/ 343 h 343"/>
                  <a:gd name="T50" fmla="*/ 130 w 197"/>
                  <a:gd name="T51" fmla="*/ 339 h 343"/>
                  <a:gd name="T52" fmla="*/ 148 w 197"/>
                  <a:gd name="T53" fmla="*/ 328 h 343"/>
                  <a:gd name="T54" fmla="*/ 163 w 197"/>
                  <a:gd name="T55" fmla="*/ 311 h 343"/>
                  <a:gd name="T56" fmla="*/ 177 w 197"/>
                  <a:gd name="T57" fmla="*/ 288 h 343"/>
                  <a:gd name="T58" fmla="*/ 186 w 197"/>
                  <a:gd name="T59" fmla="*/ 263 h 343"/>
                  <a:gd name="T60" fmla="*/ 193 w 197"/>
                  <a:gd name="T61" fmla="*/ 233 h 343"/>
                  <a:gd name="T62" fmla="*/ 197 w 197"/>
                  <a:gd name="T63" fmla="*/ 200 h 343"/>
                  <a:gd name="T64" fmla="*/ 197 w 197"/>
                  <a:gd name="T65" fmla="*/ 16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343">
                    <a:moveTo>
                      <a:pt x="197" y="165"/>
                    </a:moveTo>
                    <a:lnTo>
                      <a:pt x="192" y="130"/>
                    </a:lnTo>
                    <a:lnTo>
                      <a:pt x="184" y="99"/>
                    </a:lnTo>
                    <a:lnTo>
                      <a:pt x="173" y="70"/>
                    </a:lnTo>
                    <a:lnTo>
                      <a:pt x="160" y="46"/>
                    </a:lnTo>
                    <a:lnTo>
                      <a:pt x="143" y="26"/>
                    </a:lnTo>
                    <a:lnTo>
                      <a:pt x="126" y="11"/>
                    </a:lnTo>
                    <a:lnTo>
                      <a:pt x="107" y="3"/>
                    </a:lnTo>
                    <a:lnTo>
                      <a:pt x="86" y="0"/>
                    </a:lnTo>
                    <a:lnTo>
                      <a:pt x="67" y="5"/>
                    </a:lnTo>
                    <a:lnTo>
                      <a:pt x="49" y="17"/>
                    </a:lnTo>
                    <a:lnTo>
                      <a:pt x="33" y="34"/>
                    </a:lnTo>
                    <a:lnTo>
                      <a:pt x="20" y="56"/>
                    </a:lnTo>
                    <a:lnTo>
                      <a:pt x="11" y="82"/>
                    </a:lnTo>
                    <a:lnTo>
                      <a:pt x="3" y="112"/>
                    </a:lnTo>
                    <a:lnTo>
                      <a:pt x="0" y="145"/>
                    </a:lnTo>
                    <a:lnTo>
                      <a:pt x="0" y="180"/>
                    </a:lnTo>
                    <a:lnTo>
                      <a:pt x="5" y="213"/>
                    </a:lnTo>
                    <a:lnTo>
                      <a:pt x="13" y="246"/>
                    </a:lnTo>
                    <a:lnTo>
                      <a:pt x="24" y="274"/>
                    </a:lnTo>
                    <a:lnTo>
                      <a:pt x="37" y="298"/>
                    </a:lnTo>
                    <a:lnTo>
                      <a:pt x="54" y="318"/>
                    </a:lnTo>
                    <a:lnTo>
                      <a:pt x="71" y="333"/>
                    </a:lnTo>
                    <a:lnTo>
                      <a:pt x="90" y="341"/>
                    </a:lnTo>
                    <a:lnTo>
                      <a:pt x="110" y="343"/>
                    </a:lnTo>
                    <a:lnTo>
                      <a:pt x="130" y="339"/>
                    </a:lnTo>
                    <a:lnTo>
                      <a:pt x="148" y="328"/>
                    </a:lnTo>
                    <a:lnTo>
                      <a:pt x="163" y="311"/>
                    </a:lnTo>
                    <a:lnTo>
                      <a:pt x="177" y="288"/>
                    </a:lnTo>
                    <a:lnTo>
                      <a:pt x="186" y="263"/>
                    </a:lnTo>
                    <a:lnTo>
                      <a:pt x="193" y="233"/>
                    </a:lnTo>
                    <a:lnTo>
                      <a:pt x="197" y="200"/>
                    </a:lnTo>
                    <a:lnTo>
                      <a:pt x="197" y="16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7" name="Freeform 195">
                <a:extLst>
                  <a:ext uri="{FF2B5EF4-FFF2-40B4-BE49-F238E27FC236}">
                    <a16:creationId xmlns:a16="http://schemas.microsoft.com/office/drawing/2014/main" id="{43D9F555-B7EB-4669-910A-0D6B5A83D86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66" y="3279"/>
                <a:ext cx="147" cy="254"/>
              </a:xfrm>
              <a:custGeom>
                <a:avLst/>
                <a:gdLst>
                  <a:gd name="T0" fmla="*/ 147 w 147"/>
                  <a:gd name="T1" fmla="*/ 123 h 254"/>
                  <a:gd name="T2" fmla="*/ 143 w 147"/>
                  <a:gd name="T3" fmla="*/ 97 h 254"/>
                  <a:gd name="T4" fmla="*/ 137 w 147"/>
                  <a:gd name="T5" fmla="*/ 73 h 254"/>
                  <a:gd name="T6" fmla="*/ 129 w 147"/>
                  <a:gd name="T7" fmla="*/ 52 h 254"/>
                  <a:gd name="T8" fmla="*/ 119 w 147"/>
                  <a:gd name="T9" fmla="*/ 34 h 254"/>
                  <a:gd name="T10" fmla="*/ 107 w 147"/>
                  <a:gd name="T11" fmla="*/ 19 h 254"/>
                  <a:gd name="T12" fmla="*/ 94 w 147"/>
                  <a:gd name="T13" fmla="*/ 8 h 254"/>
                  <a:gd name="T14" fmla="*/ 79 w 147"/>
                  <a:gd name="T15" fmla="*/ 1 h 254"/>
                  <a:gd name="T16" fmla="*/ 65 w 147"/>
                  <a:gd name="T17" fmla="*/ 0 h 254"/>
                  <a:gd name="T18" fmla="*/ 51 w 147"/>
                  <a:gd name="T19" fmla="*/ 4 h 254"/>
                  <a:gd name="T20" fmla="*/ 37 w 147"/>
                  <a:gd name="T21" fmla="*/ 12 h 254"/>
                  <a:gd name="T22" fmla="*/ 25 w 147"/>
                  <a:gd name="T23" fmla="*/ 25 h 254"/>
                  <a:gd name="T24" fmla="*/ 16 w 147"/>
                  <a:gd name="T25" fmla="*/ 41 h 254"/>
                  <a:gd name="T26" fmla="*/ 8 w 147"/>
                  <a:gd name="T27" fmla="*/ 60 h 254"/>
                  <a:gd name="T28" fmla="*/ 2 w 147"/>
                  <a:gd name="T29" fmla="*/ 83 h 254"/>
                  <a:gd name="T30" fmla="*/ 0 w 147"/>
                  <a:gd name="T31" fmla="*/ 107 h 254"/>
                  <a:gd name="T32" fmla="*/ 1 w 147"/>
                  <a:gd name="T33" fmla="*/ 132 h 254"/>
                  <a:gd name="T34" fmla="*/ 5 w 147"/>
                  <a:gd name="T35" fmla="*/ 158 h 254"/>
                  <a:gd name="T36" fmla="*/ 11 w 147"/>
                  <a:gd name="T37" fmla="*/ 182 h 254"/>
                  <a:gd name="T38" fmla="*/ 18 w 147"/>
                  <a:gd name="T39" fmla="*/ 202 h 254"/>
                  <a:gd name="T40" fmla="*/ 29 w 147"/>
                  <a:gd name="T41" fmla="*/ 220 h 254"/>
                  <a:gd name="T42" fmla="*/ 40 w 147"/>
                  <a:gd name="T43" fmla="*/ 236 h 254"/>
                  <a:gd name="T44" fmla="*/ 53 w 147"/>
                  <a:gd name="T45" fmla="*/ 247 h 254"/>
                  <a:gd name="T46" fmla="*/ 67 w 147"/>
                  <a:gd name="T47" fmla="*/ 253 h 254"/>
                  <a:gd name="T48" fmla="*/ 82 w 147"/>
                  <a:gd name="T49" fmla="*/ 254 h 254"/>
                  <a:gd name="T50" fmla="*/ 96 w 147"/>
                  <a:gd name="T51" fmla="*/ 250 h 254"/>
                  <a:gd name="T52" fmla="*/ 109 w 147"/>
                  <a:gd name="T53" fmla="*/ 242 h 254"/>
                  <a:gd name="T54" fmla="*/ 122 w 147"/>
                  <a:gd name="T55" fmla="*/ 230 h 254"/>
                  <a:gd name="T56" fmla="*/ 131 w 147"/>
                  <a:gd name="T57" fmla="*/ 213 h 254"/>
                  <a:gd name="T58" fmla="*/ 140 w 147"/>
                  <a:gd name="T59" fmla="*/ 194 h 254"/>
                  <a:gd name="T60" fmla="*/ 144 w 147"/>
                  <a:gd name="T61" fmla="*/ 172 h 254"/>
                  <a:gd name="T62" fmla="*/ 147 w 147"/>
                  <a:gd name="T63" fmla="*/ 148 h 254"/>
                  <a:gd name="T64" fmla="*/ 147 w 147"/>
                  <a:gd name="T65" fmla="*/ 12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7" h="254">
                    <a:moveTo>
                      <a:pt x="147" y="123"/>
                    </a:moveTo>
                    <a:lnTo>
                      <a:pt x="143" y="97"/>
                    </a:lnTo>
                    <a:lnTo>
                      <a:pt x="137" y="73"/>
                    </a:lnTo>
                    <a:lnTo>
                      <a:pt x="129" y="52"/>
                    </a:lnTo>
                    <a:lnTo>
                      <a:pt x="119" y="34"/>
                    </a:lnTo>
                    <a:lnTo>
                      <a:pt x="107" y="19"/>
                    </a:lnTo>
                    <a:lnTo>
                      <a:pt x="94" y="8"/>
                    </a:lnTo>
                    <a:lnTo>
                      <a:pt x="79" y="1"/>
                    </a:lnTo>
                    <a:lnTo>
                      <a:pt x="65" y="0"/>
                    </a:lnTo>
                    <a:lnTo>
                      <a:pt x="51" y="4"/>
                    </a:lnTo>
                    <a:lnTo>
                      <a:pt x="37" y="12"/>
                    </a:lnTo>
                    <a:lnTo>
                      <a:pt x="25" y="25"/>
                    </a:lnTo>
                    <a:lnTo>
                      <a:pt x="16" y="41"/>
                    </a:lnTo>
                    <a:lnTo>
                      <a:pt x="8" y="60"/>
                    </a:lnTo>
                    <a:lnTo>
                      <a:pt x="2" y="83"/>
                    </a:lnTo>
                    <a:lnTo>
                      <a:pt x="0" y="107"/>
                    </a:lnTo>
                    <a:lnTo>
                      <a:pt x="1" y="132"/>
                    </a:lnTo>
                    <a:lnTo>
                      <a:pt x="5" y="158"/>
                    </a:lnTo>
                    <a:lnTo>
                      <a:pt x="11" y="182"/>
                    </a:lnTo>
                    <a:lnTo>
                      <a:pt x="18" y="202"/>
                    </a:lnTo>
                    <a:lnTo>
                      <a:pt x="29" y="220"/>
                    </a:lnTo>
                    <a:lnTo>
                      <a:pt x="40" y="236"/>
                    </a:lnTo>
                    <a:lnTo>
                      <a:pt x="53" y="247"/>
                    </a:lnTo>
                    <a:lnTo>
                      <a:pt x="67" y="253"/>
                    </a:lnTo>
                    <a:lnTo>
                      <a:pt x="82" y="254"/>
                    </a:lnTo>
                    <a:lnTo>
                      <a:pt x="96" y="250"/>
                    </a:lnTo>
                    <a:lnTo>
                      <a:pt x="109" y="242"/>
                    </a:lnTo>
                    <a:lnTo>
                      <a:pt x="122" y="230"/>
                    </a:lnTo>
                    <a:lnTo>
                      <a:pt x="131" y="213"/>
                    </a:lnTo>
                    <a:lnTo>
                      <a:pt x="140" y="194"/>
                    </a:lnTo>
                    <a:lnTo>
                      <a:pt x="144" y="172"/>
                    </a:lnTo>
                    <a:lnTo>
                      <a:pt x="147" y="148"/>
                    </a:lnTo>
                    <a:lnTo>
                      <a:pt x="147" y="1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8" name="Freeform 196">
                <a:extLst>
                  <a:ext uri="{FF2B5EF4-FFF2-40B4-BE49-F238E27FC236}">
                    <a16:creationId xmlns:a16="http://schemas.microsoft.com/office/drawing/2014/main" id="{E429A0D8-2DD6-4CB9-BC93-28D528628F0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23" y="3280"/>
                <a:ext cx="90" cy="250"/>
              </a:xfrm>
              <a:custGeom>
                <a:avLst/>
                <a:gdLst>
                  <a:gd name="T0" fmla="*/ 21 w 90"/>
                  <a:gd name="T1" fmla="*/ 0 h 250"/>
                  <a:gd name="T2" fmla="*/ 10 w 90"/>
                  <a:gd name="T3" fmla="*/ 27 h 250"/>
                  <a:gd name="T4" fmla="*/ 3 w 90"/>
                  <a:gd name="T5" fmla="*/ 58 h 250"/>
                  <a:gd name="T6" fmla="*/ 0 w 90"/>
                  <a:gd name="T7" fmla="*/ 92 h 250"/>
                  <a:gd name="T8" fmla="*/ 0 w 90"/>
                  <a:gd name="T9" fmla="*/ 128 h 250"/>
                  <a:gd name="T10" fmla="*/ 1 w 90"/>
                  <a:gd name="T11" fmla="*/ 146 h 250"/>
                  <a:gd name="T12" fmla="*/ 3 w 90"/>
                  <a:gd name="T13" fmla="*/ 164 h 250"/>
                  <a:gd name="T14" fmla="*/ 8 w 90"/>
                  <a:gd name="T15" fmla="*/ 181 h 250"/>
                  <a:gd name="T16" fmla="*/ 13 w 90"/>
                  <a:gd name="T17" fmla="*/ 196 h 250"/>
                  <a:gd name="T18" fmla="*/ 18 w 90"/>
                  <a:gd name="T19" fmla="*/ 212 h 250"/>
                  <a:gd name="T20" fmla="*/ 25 w 90"/>
                  <a:gd name="T21" fmla="*/ 225 h 250"/>
                  <a:gd name="T22" fmla="*/ 31 w 90"/>
                  <a:gd name="T23" fmla="*/ 238 h 250"/>
                  <a:gd name="T24" fmla="*/ 39 w 90"/>
                  <a:gd name="T25" fmla="*/ 250 h 250"/>
                  <a:gd name="T26" fmla="*/ 51 w 90"/>
                  <a:gd name="T27" fmla="*/ 243 h 250"/>
                  <a:gd name="T28" fmla="*/ 61 w 90"/>
                  <a:gd name="T29" fmla="*/ 234 h 250"/>
                  <a:gd name="T30" fmla="*/ 71 w 90"/>
                  <a:gd name="T31" fmla="*/ 220 h 250"/>
                  <a:gd name="T32" fmla="*/ 78 w 90"/>
                  <a:gd name="T33" fmla="*/ 204 h 250"/>
                  <a:gd name="T34" fmla="*/ 84 w 90"/>
                  <a:gd name="T35" fmla="*/ 185 h 250"/>
                  <a:gd name="T36" fmla="*/ 89 w 90"/>
                  <a:gd name="T37" fmla="*/ 166 h 250"/>
                  <a:gd name="T38" fmla="*/ 90 w 90"/>
                  <a:gd name="T39" fmla="*/ 145 h 250"/>
                  <a:gd name="T40" fmla="*/ 90 w 90"/>
                  <a:gd name="T41" fmla="*/ 122 h 250"/>
                  <a:gd name="T42" fmla="*/ 87 w 90"/>
                  <a:gd name="T43" fmla="*/ 99 h 250"/>
                  <a:gd name="T44" fmla="*/ 81 w 90"/>
                  <a:gd name="T45" fmla="*/ 77 h 250"/>
                  <a:gd name="T46" fmla="*/ 75 w 90"/>
                  <a:gd name="T47" fmla="*/ 58 h 250"/>
                  <a:gd name="T48" fmla="*/ 67 w 90"/>
                  <a:gd name="T49" fmla="*/ 41 h 250"/>
                  <a:gd name="T50" fmla="*/ 57 w 90"/>
                  <a:gd name="T51" fmla="*/ 27 h 250"/>
                  <a:gd name="T52" fmla="*/ 46 w 90"/>
                  <a:gd name="T53" fmla="*/ 15 h 250"/>
                  <a:gd name="T54" fmla="*/ 34 w 90"/>
                  <a:gd name="T55" fmla="*/ 6 h 250"/>
                  <a:gd name="T56" fmla="*/ 21 w 90"/>
                  <a:gd name="T5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250">
                    <a:moveTo>
                      <a:pt x="21" y="0"/>
                    </a:moveTo>
                    <a:lnTo>
                      <a:pt x="10" y="27"/>
                    </a:lnTo>
                    <a:lnTo>
                      <a:pt x="3" y="58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1" y="146"/>
                    </a:lnTo>
                    <a:lnTo>
                      <a:pt x="3" y="164"/>
                    </a:lnTo>
                    <a:lnTo>
                      <a:pt x="8" y="181"/>
                    </a:lnTo>
                    <a:lnTo>
                      <a:pt x="13" y="196"/>
                    </a:lnTo>
                    <a:lnTo>
                      <a:pt x="18" y="212"/>
                    </a:lnTo>
                    <a:lnTo>
                      <a:pt x="25" y="225"/>
                    </a:lnTo>
                    <a:lnTo>
                      <a:pt x="31" y="238"/>
                    </a:lnTo>
                    <a:lnTo>
                      <a:pt x="39" y="250"/>
                    </a:lnTo>
                    <a:lnTo>
                      <a:pt x="51" y="243"/>
                    </a:lnTo>
                    <a:lnTo>
                      <a:pt x="61" y="234"/>
                    </a:lnTo>
                    <a:lnTo>
                      <a:pt x="71" y="220"/>
                    </a:lnTo>
                    <a:lnTo>
                      <a:pt x="78" y="204"/>
                    </a:lnTo>
                    <a:lnTo>
                      <a:pt x="84" y="185"/>
                    </a:lnTo>
                    <a:lnTo>
                      <a:pt x="89" y="166"/>
                    </a:lnTo>
                    <a:lnTo>
                      <a:pt x="90" y="145"/>
                    </a:lnTo>
                    <a:lnTo>
                      <a:pt x="90" y="122"/>
                    </a:lnTo>
                    <a:lnTo>
                      <a:pt x="87" y="99"/>
                    </a:lnTo>
                    <a:lnTo>
                      <a:pt x="81" y="77"/>
                    </a:lnTo>
                    <a:lnTo>
                      <a:pt x="75" y="58"/>
                    </a:lnTo>
                    <a:lnTo>
                      <a:pt x="67" y="41"/>
                    </a:lnTo>
                    <a:lnTo>
                      <a:pt x="57" y="27"/>
                    </a:lnTo>
                    <a:lnTo>
                      <a:pt x="46" y="15"/>
                    </a:lnTo>
                    <a:lnTo>
                      <a:pt x="34" y="6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09" name="Freeform 197">
                <a:extLst>
                  <a:ext uri="{FF2B5EF4-FFF2-40B4-BE49-F238E27FC236}">
                    <a16:creationId xmlns:a16="http://schemas.microsoft.com/office/drawing/2014/main" id="{1BACCF66-44E6-42D8-BAAF-2867683FA52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48" y="3298"/>
                <a:ext cx="65" cy="211"/>
              </a:xfrm>
              <a:custGeom>
                <a:avLst/>
                <a:gdLst>
                  <a:gd name="T0" fmla="*/ 24 w 65"/>
                  <a:gd name="T1" fmla="*/ 0 h 211"/>
                  <a:gd name="T2" fmla="*/ 13 w 65"/>
                  <a:gd name="T3" fmla="*/ 21 h 211"/>
                  <a:gd name="T4" fmla="*/ 5 w 65"/>
                  <a:gd name="T5" fmla="*/ 46 h 211"/>
                  <a:gd name="T6" fmla="*/ 0 w 65"/>
                  <a:gd name="T7" fmla="*/ 76 h 211"/>
                  <a:gd name="T8" fmla="*/ 0 w 65"/>
                  <a:gd name="T9" fmla="*/ 107 h 211"/>
                  <a:gd name="T10" fmla="*/ 1 w 65"/>
                  <a:gd name="T11" fmla="*/ 124 h 211"/>
                  <a:gd name="T12" fmla="*/ 3 w 65"/>
                  <a:gd name="T13" fmla="*/ 140 h 211"/>
                  <a:gd name="T14" fmla="*/ 8 w 65"/>
                  <a:gd name="T15" fmla="*/ 154 h 211"/>
                  <a:gd name="T16" fmla="*/ 13 w 65"/>
                  <a:gd name="T17" fmla="*/ 167 h 211"/>
                  <a:gd name="T18" fmla="*/ 18 w 65"/>
                  <a:gd name="T19" fmla="*/ 181 h 211"/>
                  <a:gd name="T20" fmla="*/ 25 w 65"/>
                  <a:gd name="T21" fmla="*/ 192 h 211"/>
                  <a:gd name="T22" fmla="*/ 31 w 65"/>
                  <a:gd name="T23" fmla="*/ 202 h 211"/>
                  <a:gd name="T24" fmla="*/ 40 w 65"/>
                  <a:gd name="T25" fmla="*/ 211 h 211"/>
                  <a:gd name="T26" fmla="*/ 52 w 65"/>
                  <a:gd name="T27" fmla="*/ 190 h 211"/>
                  <a:gd name="T28" fmla="*/ 60 w 65"/>
                  <a:gd name="T29" fmla="*/ 164 h 211"/>
                  <a:gd name="T30" fmla="*/ 65 w 65"/>
                  <a:gd name="T31" fmla="*/ 135 h 211"/>
                  <a:gd name="T32" fmla="*/ 65 w 65"/>
                  <a:gd name="T33" fmla="*/ 104 h 211"/>
                  <a:gd name="T34" fmla="*/ 62 w 65"/>
                  <a:gd name="T35" fmla="*/ 87 h 211"/>
                  <a:gd name="T36" fmla="*/ 60 w 65"/>
                  <a:gd name="T37" fmla="*/ 71 h 211"/>
                  <a:gd name="T38" fmla="*/ 56 w 65"/>
                  <a:gd name="T39" fmla="*/ 57 h 211"/>
                  <a:gd name="T40" fmla="*/ 52 w 65"/>
                  <a:gd name="T41" fmla="*/ 42 h 211"/>
                  <a:gd name="T42" fmla="*/ 46 w 65"/>
                  <a:gd name="T43" fmla="*/ 30 h 211"/>
                  <a:gd name="T44" fmla="*/ 38 w 65"/>
                  <a:gd name="T45" fmla="*/ 18 h 211"/>
                  <a:gd name="T46" fmla="*/ 32 w 65"/>
                  <a:gd name="T47" fmla="*/ 9 h 211"/>
                  <a:gd name="T48" fmla="*/ 24 w 65"/>
                  <a:gd name="T49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211">
                    <a:moveTo>
                      <a:pt x="24" y="0"/>
                    </a:moveTo>
                    <a:lnTo>
                      <a:pt x="13" y="21"/>
                    </a:lnTo>
                    <a:lnTo>
                      <a:pt x="5" y="46"/>
                    </a:lnTo>
                    <a:lnTo>
                      <a:pt x="0" y="76"/>
                    </a:lnTo>
                    <a:lnTo>
                      <a:pt x="0" y="107"/>
                    </a:lnTo>
                    <a:lnTo>
                      <a:pt x="1" y="124"/>
                    </a:lnTo>
                    <a:lnTo>
                      <a:pt x="3" y="140"/>
                    </a:lnTo>
                    <a:lnTo>
                      <a:pt x="8" y="154"/>
                    </a:lnTo>
                    <a:lnTo>
                      <a:pt x="13" y="167"/>
                    </a:lnTo>
                    <a:lnTo>
                      <a:pt x="18" y="181"/>
                    </a:lnTo>
                    <a:lnTo>
                      <a:pt x="25" y="192"/>
                    </a:lnTo>
                    <a:lnTo>
                      <a:pt x="31" y="202"/>
                    </a:lnTo>
                    <a:lnTo>
                      <a:pt x="40" y="211"/>
                    </a:lnTo>
                    <a:lnTo>
                      <a:pt x="52" y="190"/>
                    </a:lnTo>
                    <a:lnTo>
                      <a:pt x="60" y="164"/>
                    </a:lnTo>
                    <a:lnTo>
                      <a:pt x="65" y="135"/>
                    </a:lnTo>
                    <a:lnTo>
                      <a:pt x="65" y="104"/>
                    </a:lnTo>
                    <a:lnTo>
                      <a:pt x="62" y="87"/>
                    </a:lnTo>
                    <a:lnTo>
                      <a:pt x="60" y="71"/>
                    </a:lnTo>
                    <a:lnTo>
                      <a:pt x="56" y="57"/>
                    </a:lnTo>
                    <a:lnTo>
                      <a:pt x="52" y="42"/>
                    </a:lnTo>
                    <a:lnTo>
                      <a:pt x="46" y="30"/>
                    </a:lnTo>
                    <a:lnTo>
                      <a:pt x="38" y="18"/>
                    </a:lnTo>
                    <a:lnTo>
                      <a:pt x="32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0" name="Freeform 198">
                <a:extLst>
                  <a:ext uri="{FF2B5EF4-FFF2-40B4-BE49-F238E27FC236}">
                    <a16:creationId xmlns:a16="http://schemas.microsoft.com/office/drawing/2014/main" id="{105AFC4D-8B97-4EE3-B9E4-735BC3F4A8C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90" y="3461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9 h 24"/>
                  <a:gd name="T4" fmla="*/ 0 w 13"/>
                  <a:gd name="T5" fmla="*/ 14 h 24"/>
                  <a:gd name="T6" fmla="*/ 1 w 13"/>
                  <a:gd name="T7" fmla="*/ 18 h 24"/>
                  <a:gd name="T8" fmla="*/ 2 w 13"/>
                  <a:gd name="T9" fmla="*/ 21 h 24"/>
                  <a:gd name="T10" fmla="*/ 5 w 13"/>
                  <a:gd name="T11" fmla="*/ 24 h 24"/>
                  <a:gd name="T12" fmla="*/ 8 w 13"/>
                  <a:gd name="T13" fmla="*/ 24 h 24"/>
                  <a:gd name="T14" fmla="*/ 11 w 13"/>
                  <a:gd name="T15" fmla="*/ 21 h 24"/>
                  <a:gd name="T16" fmla="*/ 12 w 13"/>
                  <a:gd name="T17" fmla="*/ 19 h 24"/>
                  <a:gd name="T18" fmla="*/ 13 w 13"/>
                  <a:gd name="T19" fmla="*/ 14 h 24"/>
                  <a:gd name="T20" fmla="*/ 13 w 13"/>
                  <a:gd name="T21" fmla="*/ 9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5" y="24"/>
                    </a:lnTo>
                    <a:lnTo>
                      <a:pt x="8" y="24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1" name="Freeform 199">
                <a:extLst>
                  <a:ext uri="{FF2B5EF4-FFF2-40B4-BE49-F238E27FC236}">
                    <a16:creationId xmlns:a16="http://schemas.microsoft.com/office/drawing/2014/main" id="{B61907E8-AA49-4B3F-9F71-E9DD68A689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8" y="3419"/>
                <a:ext cx="14" cy="24"/>
              </a:xfrm>
              <a:custGeom>
                <a:avLst/>
                <a:gdLst>
                  <a:gd name="T0" fmla="*/ 4 w 14"/>
                  <a:gd name="T1" fmla="*/ 1 h 24"/>
                  <a:gd name="T2" fmla="*/ 1 w 14"/>
                  <a:gd name="T3" fmla="*/ 3 h 24"/>
                  <a:gd name="T4" fmla="*/ 0 w 14"/>
                  <a:gd name="T5" fmla="*/ 7 h 24"/>
                  <a:gd name="T6" fmla="*/ 0 w 14"/>
                  <a:gd name="T7" fmla="*/ 12 h 24"/>
                  <a:gd name="T8" fmla="*/ 0 w 14"/>
                  <a:gd name="T9" fmla="*/ 16 h 24"/>
                  <a:gd name="T10" fmla="*/ 3 w 14"/>
                  <a:gd name="T11" fmla="*/ 20 h 24"/>
                  <a:gd name="T12" fmla="*/ 5 w 14"/>
                  <a:gd name="T13" fmla="*/ 22 h 24"/>
                  <a:gd name="T14" fmla="*/ 7 w 14"/>
                  <a:gd name="T15" fmla="*/ 24 h 24"/>
                  <a:gd name="T16" fmla="*/ 10 w 14"/>
                  <a:gd name="T17" fmla="*/ 22 h 24"/>
                  <a:gd name="T18" fmla="*/ 12 w 14"/>
                  <a:gd name="T19" fmla="*/ 20 h 24"/>
                  <a:gd name="T20" fmla="*/ 14 w 14"/>
                  <a:gd name="T21" fmla="*/ 16 h 24"/>
                  <a:gd name="T22" fmla="*/ 14 w 14"/>
                  <a:gd name="T23" fmla="*/ 13 h 24"/>
                  <a:gd name="T24" fmla="*/ 14 w 14"/>
                  <a:gd name="T25" fmla="*/ 8 h 24"/>
                  <a:gd name="T26" fmla="*/ 11 w 14"/>
                  <a:gd name="T27" fmla="*/ 4 h 24"/>
                  <a:gd name="T28" fmla="*/ 9 w 14"/>
                  <a:gd name="T29" fmla="*/ 1 h 24"/>
                  <a:gd name="T30" fmla="*/ 6 w 14"/>
                  <a:gd name="T31" fmla="*/ 0 h 24"/>
                  <a:gd name="T32" fmla="*/ 4 w 14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4" y="1"/>
                    </a:moveTo>
                    <a:lnTo>
                      <a:pt x="1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4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2" name="Freeform 200">
                <a:extLst>
                  <a:ext uri="{FF2B5EF4-FFF2-40B4-BE49-F238E27FC236}">
                    <a16:creationId xmlns:a16="http://schemas.microsoft.com/office/drawing/2014/main" id="{3DDB3990-2D21-4212-8821-314F5447500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65" y="3366"/>
                <a:ext cx="13" cy="24"/>
              </a:xfrm>
              <a:custGeom>
                <a:avLst/>
                <a:gdLst>
                  <a:gd name="T0" fmla="*/ 8 w 13"/>
                  <a:gd name="T1" fmla="*/ 1 h 24"/>
                  <a:gd name="T2" fmla="*/ 4 w 13"/>
                  <a:gd name="T3" fmla="*/ 0 h 24"/>
                  <a:gd name="T4" fmla="*/ 2 w 13"/>
                  <a:gd name="T5" fmla="*/ 1 h 24"/>
                  <a:gd name="T6" fmla="*/ 1 w 13"/>
                  <a:gd name="T7" fmla="*/ 4 h 24"/>
                  <a:gd name="T8" fmla="*/ 0 w 13"/>
                  <a:gd name="T9" fmla="*/ 8 h 24"/>
                  <a:gd name="T10" fmla="*/ 0 w 13"/>
                  <a:gd name="T11" fmla="*/ 13 h 24"/>
                  <a:gd name="T12" fmla="*/ 1 w 13"/>
                  <a:gd name="T13" fmla="*/ 18 h 24"/>
                  <a:gd name="T14" fmla="*/ 2 w 13"/>
                  <a:gd name="T15" fmla="*/ 21 h 24"/>
                  <a:gd name="T16" fmla="*/ 4 w 13"/>
                  <a:gd name="T17" fmla="*/ 22 h 24"/>
                  <a:gd name="T18" fmla="*/ 7 w 13"/>
                  <a:gd name="T19" fmla="*/ 24 h 24"/>
                  <a:gd name="T20" fmla="*/ 9 w 13"/>
                  <a:gd name="T21" fmla="*/ 22 h 24"/>
                  <a:gd name="T22" fmla="*/ 12 w 13"/>
                  <a:gd name="T23" fmla="*/ 19 h 24"/>
                  <a:gd name="T24" fmla="*/ 13 w 13"/>
                  <a:gd name="T25" fmla="*/ 15 h 24"/>
                  <a:gd name="T26" fmla="*/ 13 w 13"/>
                  <a:gd name="T27" fmla="*/ 10 h 24"/>
                  <a:gd name="T28" fmla="*/ 13 w 13"/>
                  <a:gd name="T29" fmla="*/ 6 h 24"/>
                  <a:gd name="T30" fmla="*/ 10 w 13"/>
                  <a:gd name="T31" fmla="*/ 2 h 24"/>
                  <a:gd name="T32" fmla="*/ 8 w 13"/>
                  <a:gd name="T33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8" y="1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7" y="24"/>
                    </a:lnTo>
                    <a:lnTo>
                      <a:pt x="9" y="22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3" y="10"/>
                    </a:lnTo>
                    <a:lnTo>
                      <a:pt x="13" y="6"/>
                    </a:lnTo>
                    <a:lnTo>
                      <a:pt x="10" y="2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3" name="Freeform 201">
                <a:extLst>
                  <a:ext uri="{FF2B5EF4-FFF2-40B4-BE49-F238E27FC236}">
                    <a16:creationId xmlns:a16="http://schemas.microsoft.com/office/drawing/2014/main" id="{A17BA7DF-0536-4A61-81AE-3A1CF3C42F2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80" y="3321"/>
                <a:ext cx="14" cy="24"/>
              </a:xfrm>
              <a:custGeom>
                <a:avLst/>
                <a:gdLst>
                  <a:gd name="T0" fmla="*/ 11 w 14"/>
                  <a:gd name="T1" fmla="*/ 5 h 24"/>
                  <a:gd name="T2" fmla="*/ 9 w 14"/>
                  <a:gd name="T3" fmla="*/ 1 h 24"/>
                  <a:gd name="T4" fmla="*/ 6 w 14"/>
                  <a:gd name="T5" fmla="*/ 0 h 24"/>
                  <a:gd name="T6" fmla="*/ 4 w 14"/>
                  <a:gd name="T7" fmla="*/ 0 h 24"/>
                  <a:gd name="T8" fmla="*/ 2 w 14"/>
                  <a:gd name="T9" fmla="*/ 3 h 24"/>
                  <a:gd name="T10" fmla="*/ 0 w 14"/>
                  <a:gd name="T11" fmla="*/ 6 h 24"/>
                  <a:gd name="T12" fmla="*/ 0 w 14"/>
                  <a:gd name="T13" fmla="*/ 11 h 24"/>
                  <a:gd name="T14" fmla="*/ 0 w 14"/>
                  <a:gd name="T15" fmla="*/ 16 h 24"/>
                  <a:gd name="T16" fmla="*/ 2 w 14"/>
                  <a:gd name="T17" fmla="*/ 19 h 24"/>
                  <a:gd name="T18" fmla="*/ 4 w 14"/>
                  <a:gd name="T19" fmla="*/ 22 h 24"/>
                  <a:gd name="T20" fmla="*/ 6 w 14"/>
                  <a:gd name="T21" fmla="*/ 24 h 24"/>
                  <a:gd name="T22" fmla="*/ 9 w 14"/>
                  <a:gd name="T23" fmla="*/ 24 h 24"/>
                  <a:gd name="T24" fmla="*/ 11 w 14"/>
                  <a:gd name="T25" fmla="*/ 22 h 24"/>
                  <a:gd name="T26" fmla="*/ 12 w 14"/>
                  <a:gd name="T27" fmla="*/ 18 h 24"/>
                  <a:gd name="T28" fmla="*/ 14 w 14"/>
                  <a:gd name="T29" fmla="*/ 13 h 24"/>
                  <a:gd name="T30" fmla="*/ 12 w 14"/>
                  <a:gd name="T31" fmla="*/ 9 h 24"/>
                  <a:gd name="T32" fmla="*/ 11 w 14"/>
                  <a:gd name="T33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4">
                    <a:moveTo>
                      <a:pt x="11" y="5"/>
                    </a:move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2"/>
                    </a:lnTo>
                    <a:lnTo>
                      <a:pt x="6" y="24"/>
                    </a:lnTo>
                    <a:lnTo>
                      <a:pt x="9" y="24"/>
                    </a:lnTo>
                    <a:lnTo>
                      <a:pt x="11" y="22"/>
                    </a:lnTo>
                    <a:lnTo>
                      <a:pt x="12" y="18"/>
                    </a:lnTo>
                    <a:lnTo>
                      <a:pt x="14" y="13"/>
                    </a:lnTo>
                    <a:lnTo>
                      <a:pt x="12" y="9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4" name="Freeform 202">
                <a:extLst>
                  <a:ext uri="{FF2B5EF4-FFF2-40B4-BE49-F238E27FC236}">
                    <a16:creationId xmlns:a16="http://schemas.microsoft.com/office/drawing/2014/main" id="{6453EA64-1F3B-4D38-B9E9-06EC1EB496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01" y="3379"/>
                <a:ext cx="12" cy="43"/>
              </a:xfrm>
              <a:custGeom>
                <a:avLst/>
                <a:gdLst>
                  <a:gd name="T0" fmla="*/ 0 w 12"/>
                  <a:gd name="T1" fmla="*/ 22 h 43"/>
                  <a:gd name="T2" fmla="*/ 1 w 12"/>
                  <a:gd name="T3" fmla="*/ 30 h 43"/>
                  <a:gd name="T4" fmla="*/ 5 w 12"/>
                  <a:gd name="T5" fmla="*/ 36 h 43"/>
                  <a:gd name="T6" fmla="*/ 7 w 12"/>
                  <a:gd name="T7" fmla="*/ 41 h 43"/>
                  <a:gd name="T8" fmla="*/ 12 w 12"/>
                  <a:gd name="T9" fmla="*/ 43 h 43"/>
                  <a:gd name="T10" fmla="*/ 12 w 12"/>
                  <a:gd name="T11" fmla="*/ 38 h 43"/>
                  <a:gd name="T12" fmla="*/ 12 w 12"/>
                  <a:gd name="T13" fmla="*/ 32 h 43"/>
                  <a:gd name="T14" fmla="*/ 12 w 12"/>
                  <a:gd name="T15" fmla="*/ 28 h 43"/>
                  <a:gd name="T16" fmla="*/ 12 w 12"/>
                  <a:gd name="T17" fmla="*/ 23 h 43"/>
                  <a:gd name="T18" fmla="*/ 11 w 12"/>
                  <a:gd name="T19" fmla="*/ 17 h 43"/>
                  <a:gd name="T20" fmla="*/ 11 w 12"/>
                  <a:gd name="T21" fmla="*/ 11 h 43"/>
                  <a:gd name="T22" fmla="*/ 9 w 12"/>
                  <a:gd name="T23" fmla="*/ 6 h 43"/>
                  <a:gd name="T24" fmla="*/ 8 w 12"/>
                  <a:gd name="T25" fmla="*/ 0 h 43"/>
                  <a:gd name="T26" fmla="*/ 5 w 12"/>
                  <a:gd name="T27" fmla="*/ 2 h 43"/>
                  <a:gd name="T28" fmla="*/ 2 w 12"/>
                  <a:gd name="T29" fmla="*/ 7 h 43"/>
                  <a:gd name="T30" fmla="*/ 0 w 12"/>
                  <a:gd name="T31" fmla="*/ 14 h 43"/>
                  <a:gd name="T32" fmla="*/ 0 w 12"/>
                  <a:gd name="T33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43">
                    <a:moveTo>
                      <a:pt x="0" y="22"/>
                    </a:moveTo>
                    <a:lnTo>
                      <a:pt x="1" y="30"/>
                    </a:lnTo>
                    <a:lnTo>
                      <a:pt x="5" y="36"/>
                    </a:lnTo>
                    <a:lnTo>
                      <a:pt x="7" y="41"/>
                    </a:lnTo>
                    <a:lnTo>
                      <a:pt x="12" y="43"/>
                    </a:lnTo>
                    <a:lnTo>
                      <a:pt x="12" y="38"/>
                    </a:lnTo>
                    <a:lnTo>
                      <a:pt x="12" y="32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9" y="6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7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5" name="Freeform 203">
                <a:extLst>
                  <a:ext uri="{FF2B5EF4-FFF2-40B4-BE49-F238E27FC236}">
                    <a16:creationId xmlns:a16="http://schemas.microsoft.com/office/drawing/2014/main" id="{FCF0A46B-42CC-4C64-9EBC-DA26E5A0ECF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986" y="3216"/>
                <a:ext cx="167" cy="388"/>
              </a:xfrm>
              <a:custGeom>
                <a:avLst/>
                <a:gdLst>
                  <a:gd name="T0" fmla="*/ 78 w 167"/>
                  <a:gd name="T1" fmla="*/ 169 h 388"/>
                  <a:gd name="T2" fmla="*/ 21 w 167"/>
                  <a:gd name="T3" fmla="*/ 126 h 388"/>
                  <a:gd name="T4" fmla="*/ 19 w 167"/>
                  <a:gd name="T5" fmla="*/ 115 h 388"/>
                  <a:gd name="T6" fmla="*/ 88 w 167"/>
                  <a:gd name="T7" fmla="*/ 75 h 388"/>
                  <a:gd name="T8" fmla="*/ 4 w 167"/>
                  <a:gd name="T9" fmla="*/ 55 h 388"/>
                  <a:gd name="T10" fmla="*/ 0 w 167"/>
                  <a:gd name="T11" fmla="*/ 45 h 388"/>
                  <a:gd name="T12" fmla="*/ 3 w 167"/>
                  <a:gd name="T13" fmla="*/ 44 h 388"/>
                  <a:gd name="T14" fmla="*/ 78 w 167"/>
                  <a:gd name="T15" fmla="*/ 3 h 388"/>
                  <a:gd name="T16" fmla="*/ 90 w 167"/>
                  <a:gd name="T17" fmla="*/ 5 h 388"/>
                  <a:gd name="T18" fmla="*/ 96 w 167"/>
                  <a:gd name="T19" fmla="*/ 64 h 388"/>
                  <a:gd name="T20" fmla="*/ 148 w 167"/>
                  <a:gd name="T21" fmla="*/ 67 h 388"/>
                  <a:gd name="T22" fmla="*/ 149 w 167"/>
                  <a:gd name="T23" fmla="*/ 74 h 388"/>
                  <a:gd name="T24" fmla="*/ 147 w 167"/>
                  <a:gd name="T25" fmla="*/ 74 h 388"/>
                  <a:gd name="T26" fmla="*/ 104 w 167"/>
                  <a:gd name="T27" fmla="*/ 77 h 388"/>
                  <a:gd name="T28" fmla="*/ 82 w 167"/>
                  <a:gd name="T29" fmla="*/ 110 h 388"/>
                  <a:gd name="T30" fmla="*/ 160 w 167"/>
                  <a:gd name="T31" fmla="*/ 128 h 388"/>
                  <a:gd name="T32" fmla="*/ 161 w 167"/>
                  <a:gd name="T33" fmla="*/ 128 h 388"/>
                  <a:gd name="T34" fmla="*/ 163 w 167"/>
                  <a:gd name="T35" fmla="*/ 138 h 388"/>
                  <a:gd name="T36" fmla="*/ 163 w 167"/>
                  <a:gd name="T37" fmla="*/ 141 h 388"/>
                  <a:gd name="T38" fmla="*/ 111 w 167"/>
                  <a:gd name="T39" fmla="*/ 146 h 388"/>
                  <a:gd name="T40" fmla="*/ 117 w 167"/>
                  <a:gd name="T41" fmla="*/ 191 h 388"/>
                  <a:gd name="T42" fmla="*/ 122 w 167"/>
                  <a:gd name="T43" fmla="*/ 195 h 388"/>
                  <a:gd name="T44" fmla="*/ 167 w 167"/>
                  <a:gd name="T45" fmla="*/ 199 h 388"/>
                  <a:gd name="T46" fmla="*/ 118 w 167"/>
                  <a:gd name="T47" fmla="*/ 210 h 388"/>
                  <a:gd name="T48" fmla="*/ 115 w 167"/>
                  <a:gd name="T49" fmla="*/ 209 h 388"/>
                  <a:gd name="T50" fmla="*/ 116 w 167"/>
                  <a:gd name="T51" fmla="*/ 252 h 388"/>
                  <a:gd name="T52" fmla="*/ 117 w 167"/>
                  <a:gd name="T53" fmla="*/ 252 h 388"/>
                  <a:gd name="T54" fmla="*/ 165 w 167"/>
                  <a:gd name="T55" fmla="*/ 251 h 388"/>
                  <a:gd name="T56" fmla="*/ 165 w 167"/>
                  <a:gd name="T57" fmla="*/ 262 h 388"/>
                  <a:gd name="T58" fmla="*/ 110 w 167"/>
                  <a:gd name="T59" fmla="*/ 313 h 388"/>
                  <a:gd name="T60" fmla="*/ 155 w 167"/>
                  <a:gd name="T61" fmla="*/ 317 h 388"/>
                  <a:gd name="T62" fmla="*/ 105 w 167"/>
                  <a:gd name="T63" fmla="*/ 326 h 388"/>
                  <a:gd name="T64" fmla="*/ 137 w 167"/>
                  <a:gd name="T65" fmla="*/ 370 h 388"/>
                  <a:gd name="T66" fmla="*/ 133 w 167"/>
                  <a:gd name="T67" fmla="*/ 381 h 388"/>
                  <a:gd name="T68" fmla="*/ 75 w 167"/>
                  <a:gd name="T69" fmla="*/ 388 h 388"/>
                  <a:gd name="T70" fmla="*/ 71 w 167"/>
                  <a:gd name="T71" fmla="*/ 385 h 388"/>
                  <a:gd name="T72" fmla="*/ 4 w 167"/>
                  <a:gd name="T73" fmla="*/ 365 h 388"/>
                  <a:gd name="T74" fmla="*/ 7 w 167"/>
                  <a:gd name="T75" fmla="*/ 355 h 388"/>
                  <a:gd name="T76" fmla="*/ 74 w 167"/>
                  <a:gd name="T77" fmla="*/ 300 h 388"/>
                  <a:gd name="T78" fmla="*/ 21 w 167"/>
                  <a:gd name="T79" fmla="*/ 299 h 388"/>
                  <a:gd name="T80" fmla="*/ 75 w 167"/>
                  <a:gd name="T81" fmla="*/ 287 h 388"/>
                  <a:gd name="T82" fmla="*/ 28 w 167"/>
                  <a:gd name="T83" fmla="*/ 248 h 388"/>
                  <a:gd name="T84" fmla="*/ 28 w 167"/>
                  <a:gd name="T85" fmla="*/ 239 h 388"/>
                  <a:gd name="T86" fmla="*/ 104 w 167"/>
                  <a:gd name="T87" fmla="*/ 200 h 388"/>
                  <a:gd name="T88" fmla="*/ 28 w 167"/>
                  <a:gd name="T89" fmla="*/ 187 h 388"/>
                  <a:gd name="T90" fmla="*/ 27 w 167"/>
                  <a:gd name="T91" fmla="*/ 1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7" h="388">
                    <a:moveTo>
                      <a:pt x="27" y="178"/>
                    </a:moveTo>
                    <a:lnTo>
                      <a:pt x="27" y="176"/>
                    </a:lnTo>
                    <a:lnTo>
                      <a:pt x="78" y="169"/>
                    </a:lnTo>
                    <a:lnTo>
                      <a:pt x="98" y="140"/>
                    </a:lnTo>
                    <a:lnTo>
                      <a:pt x="71" y="118"/>
                    </a:lnTo>
                    <a:lnTo>
                      <a:pt x="21" y="126"/>
                    </a:lnTo>
                    <a:lnTo>
                      <a:pt x="19" y="122"/>
                    </a:lnTo>
                    <a:lnTo>
                      <a:pt x="19" y="118"/>
                    </a:lnTo>
                    <a:lnTo>
                      <a:pt x="19" y="115"/>
                    </a:lnTo>
                    <a:lnTo>
                      <a:pt x="18" y="111"/>
                    </a:lnTo>
                    <a:lnTo>
                      <a:pt x="69" y="105"/>
                    </a:lnTo>
                    <a:lnTo>
                      <a:pt x="88" y="75"/>
                    </a:lnTo>
                    <a:lnTo>
                      <a:pt x="58" y="51"/>
                    </a:lnTo>
                    <a:lnTo>
                      <a:pt x="5" y="58"/>
                    </a:lnTo>
                    <a:lnTo>
                      <a:pt x="4" y="55"/>
                    </a:lnTo>
                    <a:lnTo>
                      <a:pt x="3" y="51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3" y="44"/>
                    </a:lnTo>
                    <a:lnTo>
                      <a:pt x="4" y="44"/>
                    </a:lnTo>
                    <a:lnTo>
                      <a:pt x="56" y="38"/>
                    </a:lnTo>
                    <a:lnTo>
                      <a:pt x="78" y="3"/>
                    </a:lnTo>
                    <a:lnTo>
                      <a:pt x="83" y="0"/>
                    </a:lnTo>
                    <a:lnTo>
                      <a:pt x="88" y="2"/>
                    </a:lnTo>
                    <a:lnTo>
                      <a:pt x="90" y="5"/>
                    </a:lnTo>
                    <a:lnTo>
                      <a:pt x="89" y="11"/>
                    </a:lnTo>
                    <a:lnTo>
                      <a:pt x="69" y="43"/>
                    </a:lnTo>
                    <a:lnTo>
                      <a:pt x="96" y="64"/>
                    </a:lnTo>
                    <a:lnTo>
                      <a:pt x="146" y="61"/>
                    </a:lnTo>
                    <a:lnTo>
                      <a:pt x="147" y="63"/>
                    </a:lnTo>
                    <a:lnTo>
                      <a:pt x="148" y="67"/>
                    </a:lnTo>
                    <a:lnTo>
                      <a:pt x="149" y="70"/>
                    </a:lnTo>
                    <a:lnTo>
                      <a:pt x="151" y="73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8" y="74"/>
                    </a:lnTo>
                    <a:lnTo>
                      <a:pt x="147" y="74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2" y="79"/>
                    </a:lnTo>
                    <a:lnTo>
                      <a:pt x="82" y="110"/>
                    </a:lnTo>
                    <a:lnTo>
                      <a:pt x="110" y="132"/>
                    </a:lnTo>
                    <a:lnTo>
                      <a:pt x="159" y="128"/>
                    </a:lnTo>
                    <a:lnTo>
                      <a:pt x="160" y="128"/>
                    </a:lnTo>
                    <a:lnTo>
                      <a:pt x="160" y="128"/>
                    </a:lnTo>
                    <a:lnTo>
                      <a:pt x="161" y="128"/>
                    </a:lnTo>
                    <a:lnTo>
                      <a:pt x="161" y="128"/>
                    </a:lnTo>
                    <a:lnTo>
                      <a:pt x="163" y="130"/>
                    </a:lnTo>
                    <a:lnTo>
                      <a:pt x="163" y="134"/>
                    </a:lnTo>
                    <a:lnTo>
                      <a:pt x="163" y="138"/>
                    </a:lnTo>
                    <a:lnTo>
                      <a:pt x="164" y="141"/>
                    </a:lnTo>
                    <a:lnTo>
                      <a:pt x="163" y="141"/>
                    </a:lnTo>
                    <a:lnTo>
                      <a:pt x="163" y="141"/>
                    </a:lnTo>
                    <a:lnTo>
                      <a:pt x="161" y="141"/>
                    </a:lnTo>
                    <a:lnTo>
                      <a:pt x="160" y="141"/>
                    </a:lnTo>
                    <a:lnTo>
                      <a:pt x="111" y="146"/>
                    </a:lnTo>
                    <a:lnTo>
                      <a:pt x="93" y="174"/>
                    </a:lnTo>
                    <a:lnTo>
                      <a:pt x="113" y="191"/>
                    </a:lnTo>
                    <a:lnTo>
                      <a:pt x="117" y="191"/>
                    </a:lnTo>
                    <a:lnTo>
                      <a:pt x="119" y="191"/>
                    </a:lnTo>
                    <a:lnTo>
                      <a:pt x="121" y="193"/>
                    </a:lnTo>
                    <a:lnTo>
                      <a:pt x="122" y="195"/>
                    </a:lnTo>
                    <a:lnTo>
                      <a:pt x="167" y="192"/>
                    </a:lnTo>
                    <a:lnTo>
                      <a:pt x="167" y="195"/>
                    </a:lnTo>
                    <a:lnTo>
                      <a:pt x="167" y="199"/>
                    </a:lnTo>
                    <a:lnTo>
                      <a:pt x="167" y="203"/>
                    </a:lnTo>
                    <a:lnTo>
                      <a:pt x="167" y="206"/>
                    </a:lnTo>
                    <a:lnTo>
                      <a:pt x="118" y="210"/>
                    </a:lnTo>
                    <a:lnTo>
                      <a:pt x="117" y="210"/>
                    </a:lnTo>
                    <a:lnTo>
                      <a:pt x="116" y="209"/>
                    </a:lnTo>
                    <a:lnTo>
                      <a:pt x="115" y="209"/>
                    </a:lnTo>
                    <a:lnTo>
                      <a:pt x="113" y="209"/>
                    </a:lnTo>
                    <a:lnTo>
                      <a:pt x="93" y="231"/>
                    </a:lnTo>
                    <a:lnTo>
                      <a:pt x="116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7" y="252"/>
                    </a:lnTo>
                    <a:lnTo>
                      <a:pt x="118" y="252"/>
                    </a:lnTo>
                    <a:lnTo>
                      <a:pt x="166" y="247"/>
                    </a:lnTo>
                    <a:lnTo>
                      <a:pt x="165" y="251"/>
                    </a:lnTo>
                    <a:lnTo>
                      <a:pt x="165" y="254"/>
                    </a:lnTo>
                    <a:lnTo>
                      <a:pt x="165" y="258"/>
                    </a:lnTo>
                    <a:lnTo>
                      <a:pt x="165" y="262"/>
                    </a:lnTo>
                    <a:lnTo>
                      <a:pt x="113" y="266"/>
                    </a:lnTo>
                    <a:lnTo>
                      <a:pt x="88" y="292"/>
                    </a:lnTo>
                    <a:lnTo>
                      <a:pt x="110" y="313"/>
                    </a:lnTo>
                    <a:lnTo>
                      <a:pt x="157" y="310"/>
                    </a:lnTo>
                    <a:lnTo>
                      <a:pt x="155" y="313"/>
                    </a:lnTo>
                    <a:lnTo>
                      <a:pt x="155" y="317"/>
                    </a:lnTo>
                    <a:lnTo>
                      <a:pt x="154" y="320"/>
                    </a:lnTo>
                    <a:lnTo>
                      <a:pt x="153" y="324"/>
                    </a:lnTo>
                    <a:lnTo>
                      <a:pt x="105" y="326"/>
                    </a:lnTo>
                    <a:lnTo>
                      <a:pt x="69" y="354"/>
                    </a:lnTo>
                    <a:lnTo>
                      <a:pt x="86" y="373"/>
                    </a:lnTo>
                    <a:lnTo>
                      <a:pt x="137" y="370"/>
                    </a:lnTo>
                    <a:lnTo>
                      <a:pt x="136" y="373"/>
                    </a:lnTo>
                    <a:lnTo>
                      <a:pt x="135" y="377"/>
                    </a:lnTo>
                    <a:lnTo>
                      <a:pt x="133" y="381"/>
                    </a:lnTo>
                    <a:lnTo>
                      <a:pt x="131" y="383"/>
                    </a:lnTo>
                    <a:lnTo>
                      <a:pt x="75" y="388"/>
                    </a:lnTo>
                    <a:lnTo>
                      <a:pt x="75" y="388"/>
                    </a:lnTo>
                    <a:lnTo>
                      <a:pt x="74" y="387"/>
                    </a:lnTo>
                    <a:lnTo>
                      <a:pt x="71" y="387"/>
                    </a:lnTo>
                    <a:lnTo>
                      <a:pt x="71" y="385"/>
                    </a:lnTo>
                    <a:lnTo>
                      <a:pt x="52" y="361"/>
                    </a:lnTo>
                    <a:lnTo>
                      <a:pt x="3" y="367"/>
                    </a:lnTo>
                    <a:lnTo>
                      <a:pt x="4" y="365"/>
                    </a:lnTo>
                    <a:lnTo>
                      <a:pt x="5" y="361"/>
                    </a:lnTo>
                    <a:lnTo>
                      <a:pt x="6" y="358"/>
                    </a:lnTo>
                    <a:lnTo>
                      <a:pt x="7" y="355"/>
                    </a:lnTo>
                    <a:lnTo>
                      <a:pt x="58" y="349"/>
                    </a:lnTo>
                    <a:lnTo>
                      <a:pt x="95" y="320"/>
                    </a:lnTo>
                    <a:lnTo>
                      <a:pt x="74" y="300"/>
                    </a:lnTo>
                    <a:lnTo>
                      <a:pt x="19" y="306"/>
                    </a:lnTo>
                    <a:lnTo>
                      <a:pt x="21" y="302"/>
                    </a:lnTo>
                    <a:lnTo>
                      <a:pt x="21" y="299"/>
                    </a:lnTo>
                    <a:lnTo>
                      <a:pt x="22" y="296"/>
                    </a:lnTo>
                    <a:lnTo>
                      <a:pt x="22" y="293"/>
                    </a:lnTo>
                    <a:lnTo>
                      <a:pt x="75" y="287"/>
                    </a:lnTo>
                    <a:lnTo>
                      <a:pt x="102" y="260"/>
                    </a:lnTo>
                    <a:lnTo>
                      <a:pt x="80" y="241"/>
                    </a:lnTo>
                    <a:lnTo>
                      <a:pt x="28" y="248"/>
                    </a:lnTo>
                    <a:lnTo>
                      <a:pt x="28" y="246"/>
                    </a:lnTo>
                    <a:lnTo>
                      <a:pt x="28" y="242"/>
                    </a:lnTo>
                    <a:lnTo>
                      <a:pt x="28" y="239"/>
                    </a:lnTo>
                    <a:lnTo>
                      <a:pt x="28" y="235"/>
                    </a:lnTo>
                    <a:lnTo>
                      <a:pt x="81" y="227"/>
                    </a:lnTo>
                    <a:lnTo>
                      <a:pt x="104" y="200"/>
                    </a:lnTo>
                    <a:lnTo>
                      <a:pt x="81" y="182"/>
                    </a:lnTo>
                    <a:lnTo>
                      <a:pt x="29" y="189"/>
                    </a:lnTo>
                    <a:lnTo>
                      <a:pt x="28" y="187"/>
                    </a:lnTo>
                    <a:lnTo>
                      <a:pt x="28" y="183"/>
                    </a:lnTo>
                    <a:lnTo>
                      <a:pt x="28" y="181"/>
                    </a:lnTo>
                    <a:lnTo>
                      <a:pt x="27" y="17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6" name="Freeform 204">
                <a:extLst>
                  <a:ext uri="{FF2B5EF4-FFF2-40B4-BE49-F238E27FC236}">
                    <a16:creationId xmlns:a16="http://schemas.microsoft.com/office/drawing/2014/main" id="{B0D4AF94-17EA-47F5-9C69-296A4462205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8" y="3440"/>
                <a:ext cx="265" cy="269"/>
              </a:xfrm>
              <a:custGeom>
                <a:avLst/>
                <a:gdLst>
                  <a:gd name="T0" fmla="*/ 146 w 265"/>
                  <a:gd name="T1" fmla="*/ 217 h 269"/>
                  <a:gd name="T2" fmla="*/ 132 w 265"/>
                  <a:gd name="T3" fmla="*/ 210 h 269"/>
                  <a:gd name="T4" fmla="*/ 118 w 265"/>
                  <a:gd name="T5" fmla="*/ 200 h 269"/>
                  <a:gd name="T6" fmla="*/ 105 w 265"/>
                  <a:gd name="T7" fmla="*/ 189 h 269"/>
                  <a:gd name="T8" fmla="*/ 93 w 265"/>
                  <a:gd name="T9" fmla="*/ 176 h 269"/>
                  <a:gd name="T10" fmla="*/ 81 w 265"/>
                  <a:gd name="T11" fmla="*/ 160 h 269"/>
                  <a:gd name="T12" fmla="*/ 70 w 265"/>
                  <a:gd name="T13" fmla="*/ 143 h 269"/>
                  <a:gd name="T14" fmla="*/ 61 w 265"/>
                  <a:gd name="T15" fmla="*/ 125 h 269"/>
                  <a:gd name="T16" fmla="*/ 51 w 265"/>
                  <a:gd name="T17" fmla="*/ 105 h 269"/>
                  <a:gd name="T18" fmla="*/ 46 w 265"/>
                  <a:gd name="T19" fmla="*/ 93 h 269"/>
                  <a:gd name="T20" fmla="*/ 39 w 265"/>
                  <a:gd name="T21" fmla="*/ 77 h 269"/>
                  <a:gd name="T22" fmla="*/ 31 w 265"/>
                  <a:gd name="T23" fmla="*/ 59 h 269"/>
                  <a:gd name="T24" fmla="*/ 22 w 265"/>
                  <a:gd name="T25" fmla="*/ 42 h 269"/>
                  <a:gd name="T26" fmla="*/ 14 w 265"/>
                  <a:gd name="T27" fmla="*/ 25 h 269"/>
                  <a:gd name="T28" fmla="*/ 7 w 265"/>
                  <a:gd name="T29" fmla="*/ 12 h 269"/>
                  <a:gd name="T30" fmla="*/ 2 w 265"/>
                  <a:gd name="T31" fmla="*/ 4 h 269"/>
                  <a:gd name="T32" fmla="*/ 0 w 265"/>
                  <a:gd name="T33" fmla="*/ 0 h 269"/>
                  <a:gd name="T34" fmla="*/ 10 w 265"/>
                  <a:gd name="T35" fmla="*/ 57 h 269"/>
                  <a:gd name="T36" fmla="*/ 26 w 265"/>
                  <a:gd name="T37" fmla="*/ 108 h 269"/>
                  <a:gd name="T38" fmla="*/ 45 w 265"/>
                  <a:gd name="T39" fmla="*/ 154 h 269"/>
                  <a:gd name="T40" fmla="*/ 69 w 265"/>
                  <a:gd name="T41" fmla="*/ 194 h 269"/>
                  <a:gd name="T42" fmla="*/ 97 w 265"/>
                  <a:gd name="T43" fmla="*/ 226 h 269"/>
                  <a:gd name="T44" fmla="*/ 127 w 265"/>
                  <a:gd name="T45" fmla="*/ 250 h 269"/>
                  <a:gd name="T46" fmla="*/ 158 w 265"/>
                  <a:gd name="T47" fmla="*/ 265 h 269"/>
                  <a:gd name="T48" fmla="*/ 192 w 265"/>
                  <a:gd name="T49" fmla="*/ 269 h 269"/>
                  <a:gd name="T50" fmla="*/ 201 w 265"/>
                  <a:gd name="T51" fmla="*/ 267 h 269"/>
                  <a:gd name="T52" fmla="*/ 211 w 265"/>
                  <a:gd name="T53" fmla="*/ 265 h 269"/>
                  <a:gd name="T54" fmla="*/ 221 w 265"/>
                  <a:gd name="T55" fmla="*/ 262 h 269"/>
                  <a:gd name="T56" fmla="*/ 229 w 265"/>
                  <a:gd name="T57" fmla="*/ 259 h 269"/>
                  <a:gd name="T58" fmla="*/ 239 w 265"/>
                  <a:gd name="T59" fmla="*/ 254 h 269"/>
                  <a:gd name="T60" fmla="*/ 247 w 265"/>
                  <a:gd name="T61" fmla="*/ 249 h 269"/>
                  <a:gd name="T62" fmla="*/ 254 w 265"/>
                  <a:gd name="T63" fmla="*/ 243 h 269"/>
                  <a:gd name="T64" fmla="*/ 263 w 265"/>
                  <a:gd name="T65" fmla="*/ 236 h 269"/>
                  <a:gd name="T66" fmla="*/ 265 w 265"/>
                  <a:gd name="T67" fmla="*/ 223 h 269"/>
                  <a:gd name="T68" fmla="*/ 260 w 265"/>
                  <a:gd name="T69" fmla="*/ 217 h 269"/>
                  <a:gd name="T70" fmla="*/ 248 w 265"/>
                  <a:gd name="T71" fmla="*/ 217 h 269"/>
                  <a:gd name="T72" fmla="*/ 234 w 265"/>
                  <a:gd name="T73" fmla="*/ 218 h 269"/>
                  <a:gd name="T74" fmla="*/ 215 w 265"/>
                  <a:gd name="T75" fmla="*/ 222 h 269"/>
                  <a:gd name="T76" fmla="*/ 193 w 265"/>
                  <a:gd name="T77" fmla="*/ 224 h 269"/>
                  <a:gd name="T78" fmla="*/ 169 w 265"/>
                  <a:gd name="T79" fmla="*/ 223 h 269"/>
                  <a:gd name="T80" fmla="*/ 146 w 265"/>
                  <a:gd name="T81" fmla="*/ 21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5" h="269">
                    <a:moveTo>
                      <a:pt x="146" y="217"/>
                    </a:moveTo>
                    <a:lnTo>
                      <a:pt x="132" y="210"/>
                    </a:lnTo>
                    <a:lnTo>
                      <a:pt x="118" y="200"/>
                    </a:lnTo>
                    <a:lnTo>
                      <a:pt x="105" y="189"/>
                    </a:lnTo>
                    <a:lnTo>
                      <a:pt x="93" y="176"/>
                    </a:lnTo>
                    <a:lnTo>
                      <a:pt x="81" y="160"/>
                    </a:lnTo>
                    <a:lnTo>
                      <a:pt x="70" y="143"/>
                    </a:lnTo>
                    <a:lnTo>
                      <a:pt x="61" y="125"/>
                    </a:lnTo>
                    <a:lnTo>
                      <a:pt x="51" y="105"/>
                    </a:lnTo>
                    <a:lnTo>
                      <a:pt x="46" y="93"/>
                    </a:lnTo>
                    <a:lnTo>
                      <a:pt x="39" y="77"/>
                    </a:lnTo>
                    <a:lnTo>
                      <a:pt x="31" y="59"/>
                    </a:lnTo>
                    <a:lnTo>
                      <a:pt x="22" y="42"/>
                    </a:lnTo>
                    <a:lnTo>
                      <a:pt x="14" y="25"/>
                    </a:lnTo>
                    <a:lnTo>
                      <a:pt x="7" y="12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10" y="57"/>
                    </a:lnTo>
                    <a:lnTo>
                      <a:pt x="26" y="108"/>
                    </a:lnTo>
                    <a:lnTo>
                      <a:pt x="45" y="154"/>
                    </a:lnTo>
                    <a:lnTo>
                      <a:pt x="69" y="194"/>
                    </a:lnTo>
                    <a:lnTo>
                      <a:pt x="97" y="226"/>
                    </a:lnTo>
                    <a:lnTo>
                      <a:pt x="127" y="250"/>
                    </a:lnTo>
                    <a:lnTo>
                      <a:pt x="158" y="265"/>
                    </a:lnTo>
                    <a:lnTo>
                      <a:pt x="192" y="269"/>
                    </a:lnTo>
                    <a:lnTo>
                      <a:pt x="201" y="267"/>
                    </a:lnTo>
                    <a:lnTo>
                      <a:pt x="211" y="265"/>
                    </a:lnTo>
                    <a:lnTo>
                      <a:pt x="221" y="262"/>
                    </a:lnTo>
                    <a:lnTo>
                      <a:pt x="229" y="259"/>
                    </a:lnTo>
                    <a:lnTo>
                      <a:pt x="239" y="254"/>
                    </a:lnTo>
                    <a:lnTo>
                      <a:pt x="247" y="249"/>
                    </a:lnTo>
                    <a:lnTo>
                      <a:pt x="254" y="243"/>
                    </a:lnTo>
                    <a:lnTo>
                      <a:pt x="263" y="236"/>
                    </a:lnTo>
                    <a:lnTo>
                      <a:pt x="265" y="223"/>
                    </a:lnTo>
                    <a:lnTo>
                      <a:pt x="260" y="217"/>
                    </a:lnTo>
                    <a:lnTo>
                      <a:pt x="248" y="217"/>
                    </a:lnTo>
                    <a:lnTo>
                      <a:pt x="234" y="218"/>
                    </a:lnTo>
                    <a:lnTo>
                      <a:pt x="215" y="222"/>
                    </a:lnTo>
                    <a:lnTo>
                      <a:pt x="193" y="224"/>
                    </a:lnTo>
                    <a:lnTo>
                      <a:pt x="169" y="223"/>
                    </a:lnTo>
                    <a:lnTo>
                      <a:pt x="146" y="21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7" name="Freeform 205">
                <a:extLst>
                  <a:ext uri="{FF2B5EF4-FFF2-40B4-BE49-F238E27FC236}">
                    <a16:creationId xmlns:a16="http://schemas.microsoft.com/office/drawing/2014/main" id="{CDEAD055-F159-41DF-80E1-70AB66F4C13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4" y="3102"/>
                <a:ext cx="346" cy="633"/>
              </a:xfrm>
              <a:custGeom>
                <a:avLst/>
                <a:gdLst>
                  <a:gd name="T0" fmla="*/ 132 w 346"/>
                  <a:gd name="T1" fmla="*/ 1 h 633"/>
                  <a:gd name="T2" fmla="*/ 95 w 346"/>
                  <a:gd name="T3" fmla="*/ 4 h 633"/>
                  <a:gd name="T4" fmla="*/ 50 w 346"/>
                  <a:gd name="T5" fmla="*/ 7 h 633"/>
                  <a:gd name="T6" fmla="*/ 13 w 346"/>
                  <a:gd name="T7" fmla="*/ 9 h 633"/>
                  <a:gd name="T8" fmla="*/ 18 w 346"/>
                  <a:gd name="T9" fmla="*/ 10 h 633"/>
                  <a:gd name="T10" fmla="*/ 54 w 346"/>
                  <a:gd name="T11" fmla="*/ 19 h 633"/>
                  <a:gd name="T12" fmla="*/ 87 w 346"/>
                  <a:gd name="T13" fmla="*/ 41 h 633"/>
                  <a:gd name="T14" fmla="*/ 119 w 346"/>
                  <a:gd name="T15" fmla="*/ 72 h 633"/>
                  <a:gd name="T16" fmla="*/ 145 w 346"/>
                  <a:gd name="T17" fmla="*/ 113 h 633"/>
                  <a:gd name="T18" fmla="*/ 168 w 346"/>
                  <a:gd name="T19" fmla="*/ 161 h 633"/>
                  <a:gd name="T20" fmla="*/ 186 w 346"/>
                  <a:gd name="T21" fmla="*/ 217 h 633"/>
                  <a:gd name="T22" fmla="*/ 197 w 346"/>
                  <a:gd name="T23" fmla="*/ 277 h 633"/>
                  <a:gd name="T24" fmla="*/ 202 w 346"/>
                  <a:gd name="T25" fmla="*/ 372 h 633"/>
                  <a:gd name="T26" fmla="*/ 183 w 346"/>
                  <a:gd name="T27" fmla="*/ 486 h 633"/>
                  <a:gd name="T28" fmla="*/ 139 w 346"/>
                  <a:gd name="T29" fmla="*/ 573 h 633"/>
                  <a:gd name="T30" fmla="*/ 79 w 346"/>
                  <a:gd name="T31" fmla="*/ 625 h 633"/>
                  <a:gd name="T32" fmla="*/ 56 w 346"/>
                  <a:gd name="T33" fmla="*/ 632 h 633"/>
                  <a:gd name="T34" fmla="*/ 93 w 346"/>
                  <a:gd name="T35" fmla="*/ 629 h 633"/>
                  <a:gd name="T36" fmla="*/ 138 w 346"/>
                  <a:gd name="T37" fmla="*/ 627 h 633"/>
                  <a:gd name="T38" fmla="*/ 175 w 346"/>
                  <a:gd name="T39" fmla="*/ 625 h 633"/>
                  <a:gd name="T40" fmla="*/ 223 w 346"/>
                  <a:gd name="T41" fmla="*/ 615 h 633"/>
                  <a:gd name="T42" fmla="*/ 284 w 346"/>
                  <a:gd name="T43" fmla="*/ 563 h 633"/>
                  <a:gd name="T44" fmla="*/ 327 w 346"/>
                  <a:gd name="T45" fmla="*/ 475 h 633"/>
                  <a:gd name="T46" fmla="*/ 346 w 346"/>
                  <a:gd name="T47" fmla="*/ 362 h 633"/>
                  <a:gd name="T48" fmla="*/ 341 w 346"/>
                  <a:gd name="T49" fmla="*/ 267 h 633"/>
                  <a:gd name="T50" fmla="*/ 331 w 346"/>
                  <a:gd name="T51" fmla="*/ 206 h 633"/>
                  <a:gd name="T52" fmla="*/ 312 w 346"/>
                  <a:gd name="T53" fmla="*/ 152 h 633"/>
                  <a:gd name="T54" fmla="*/ 290 w 346"/>
                  <a:gd name="T55" fmla="*/ 104 h 633"/>
                  <a:gd name="T56" fmla="*/ 263 w 346"/>
                  <a:gd name="T57" fmla="*/ 63 h 633"/>
                  <a:gd name="T58" fmla="*/ 232 w 346"/>
                  <a:gd name="T59" fmla="*/ 31 h 633"/>
                  <a:gd name="T60" fmla="*/ 198 w 346"/>
                  <a:gd name="T61" fmla="*/ 10 h 633"/>
                  <a:gd name="T62" fmla="*/ 162 w 346"/>
                  <a:gd name="T63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6" h="633">
                    <a:moveTo>
                      <a:pt x="144" y="0"/>
                    </a:moveTo>
                    <a:lnTo>
                      <a:pt x="132" y="1"/>
                    </a:lnTo>
                    <a:lnTo>
                      <a:pt x="114" y="3"/>
                    </a:lnTo>
                    <a:lnTo>
                      <a:pt x="95" y="4"/>
                    </a:lnTo>
                    <a:lnTo>
                      <a:pt x="72" y="5"/>
                    </a:lnTo>
                    <a:lnTo>
                      <a:pt x="50" y="7"/>
                    </a:lnTo>
                    <a:lnTo>
                      <a:pt x="30" y="9"/>
                    </a:lnTo>
                    <a:lnTo>
                      <a:pt x="13" y="9"/>
                    </a:lnTo>
                    <a:lnTo>
                      <a:pt x="0" y="10"/>
                    </a:lnTo>
                    <a:lnTo>
                      <a:pt x="18" y="10"/>
                    </a:lnTo>
                    <a:lnTo>
                      <a:pt x="36" y="13"/>
                    </a:lnTo>
                    <a:lnTo>
                      <a:pt x="54" y="19"/>
                    </a:lnTo>
                    <a:lnTo>
                      <a:pt x="71" y="29"/>
                    </a:lnTo>
                    <a:lnTo>
                      <a:pt x="87" y="41"/>
                    </a:lnTo>
                    <a:lnTo>
                      <a:pt x="103" y="55"/>
                    </a:lnTo>
                    <a:lnTo>
                      <a:pt x="119" y="72"/>
                    </a:lnTo>
                    <a:lnTo>
                      <a:pt x="133" y="92"/>
                    </a:lnTo>
                    <a:lnTo>
                      <a:pt x="145" y="113"/>
                    </a:lnTo>
                    <a:lnTo>
                      <a:pt x="157" y="136"/>
                    </a:lnTo>
                    <a:lnTo>
                      <a:pt x="168" y="161"/>
                    </a:lnTo>
                    <a:lnTo>
                      <a:pt x="178" y="188"/>
                    </a:lnTo>
                    <a:lnTo>
                      <a:pt x="186" y="217"/>
                    </a:lnTo>
                    <a:lnTo>
                      <a:pt x="192" y="247"/>
                    </a:lnTo>
                    <a:lnTo>
                      <a:pt x="197" y="277"/>
                    </a:lnTo>
                    <a:lnTo>
                      <a:pt x="201" y="309"/>
                    </a:lnTo>
                    <a:lnTo>
                      <a:pt x="202" y="372"/>
                    </a:lnTo>
                    <a:lnTo>
                      <a:pt x="195" y="432"/>
                    </a:lnTo>
                    <a:lnTo>
                      <a:pt x="183" y="486"/>
                    </a:lnTo>
                    <a:lnTo>
                      <a:pt x="163" y="533"/>
                    </a:lnTo>
                    <a:lnTo>
                      <a:pt x="139" y="573"/>
                    </a:lnTo>
                    <a:lnTo>
                      <a:pt x="110" y="604"/>
                    </a:lnTo>
                    <a:lnTo>
                      <a:pt x="79" y="625"/>
                    </a:lnTo>
                    <a:lnTo>
                      <a:pt x="43" y="633"/>
                    </a:lnTo>
                    <a:lnTo>
                      <a:pt x="56" y="632"/>
                    </a:lnTo>
                    <a:lnTo>
                      <a:pt x="73" y="631"/>
                    </a:lnTo>
                    <a:lnTo>
                      <a:pt x="93" y="629"/>
                    </a:lnTo>
                    <a:lnTo>
                      <a:pt x="115" y="628"/>
                    </a:lnTo>
                    <a:lnTo>
                      <a:pt x="138" y="627"/>
                    </a:lnTo>
                    <a:lnTo>
                      <a:pt x="157" y="626"/>
                    </a:lnTo>
                    <a:lnTo>
                      <a:pt x="175" y="625"/>
                    </a:lnTo>
                    <a:lnTo>
                      <a:pt x="187" y="623"/>
                    </a:lnTo>
                    <a:lnTo>
                      <a:pt x="223" y="615"/>
                    </a:lnTo>
                    <a:lnTo>
                      <a:pt x="255" y="594"/>
                    </a:lnTo>
                    <a:lnTo>
                      <a:pt x="284" y="563"/>
                    </a:lnTo>
                    <a:lnTo>
                      <a:pt x="308" y="523"/>
                    </a:lnTo>
                    <a:lnTo>
                      <a:pt x="327" y="475"/>
                    </a:lnTo>
                    <a:lnTo>
                      <a:pt x="339" y="421"/>
                    </a:lnTo>
                    <a:lnTo>
                      <a:pt x="346" y="362"/>
                    </a:lnTo>
                    <a:lnTo>
                      <a:pt x="345" y="299"/>
                    </a:lnTo>
                    <a:lnTo>
                      <a:pt x="341" y="267"/>
                    </a:lnTo>
                    <a:lnTo>
                      <a:pt x="337" y="236"/>
                    </a:lnTo>
                    <a:lnTo>
                      <a:pt x="331" y="206"/>
                    </a:lnTo>
                    <a:lnTo>
                      <a:pt x="322" y="178"/>
                    </a:lnTo>
                    <a:lnTo>
                      <a:pt x="312" y="152"/>
                    </a:lnTo>
                    <a:lnTo>
                      <a:pt x="302" y="126"/>
                    </a:lnTo>
                    <a:lnTo>
                      <a:pt x="290" y="104"/>
                    </a:lnTo>
                    <a:lnTo>
                      <a:pt x="278" y="82"/>
                    </a:lnTo>
                    <a:lnTo>
                      <a:pt x="263" y="63"/>
                    </a:lnTo>
                    <a:lnTo>
                      <a:pt x="248" y="46"/>
                    </a:lnTo>
                    <a:lnTo>
                      <a:pt x="232" y="31"/>
                    </a:lnTo>
                    <a:lnTo>
                      <a:pt x="215" y="19"/>
                    </a:lnTo>
                    <a:lnTo>
                      <a:pt x="198" y="10"/>
                    </a:lnTo>
                    <a:lnTo>
                      <a:pt x="180" y="4"/>
                    </a:lnTo>
                    <a:lnTo>
                      <a:pt x="162" y="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8" name="Freeform 206">
                <a:extLst>
                  <a:ext uri="{FF2B5EF4-FFF2-40B4-BE49-F238E27FC236}">
                    <a16:creationId xmlns:a16="http://schemas.microsoft.com/office/drawing/2014/main" id="{EC0E0D65-2221-485C-8DBC-05E5602CE3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76" y="3112"/>
                <a:ext cx="360" cy="623"/>
              </a:xfrm>
              <a:custGeom>
                <a:avLst/>
                <a:gdLst>
                  <a:gd name="T0" fmla="*/ 359 w 360"/>
                  <a:gd name="T1" fmla="*/ 299 h 623"/>
                  <a:gd name="T2" fmla="*/ 355 w 360"/>
                  <a:gd name="T3" fmla="*/ 267 h 623"/>
                  <a:gd name="T4" fmla="*/ 350 w 360"/>
                  <a:gd name="T5" fmla="*/ 237 h 623"/>
                  <a:gd name="T6" fmla="*/ 344 w 360"/>
                  <a:gd name="T7" fmla="*/ 207 h 623"/>
                  <a:gd name="T8" fmla="*/ 336 w 360"/>
                  <a:gd name="T9" fmla="*/ 178 h 623"/>
                  <a:gd name="T10" fmla="*/ 326 w 360"/>
                  <a:gd name="T11" fmla="*/ 151 h 623"/>
                  <a:gd name="T12" fmla="*/ 315 w 360"/>
                  <a:gd name="T13" fmla="*/ 126 h 623"/>
                  <a:gd name="T14" fmla="*/ 303 w 360"/>
                  <a:gd name="T15" fmla="*/ 103 h 623"/>
                  <a:gd name="T16" fmla="*/ 291 w 360"/>
                  <a:gd name="T17" fmla="*/ 82 h 623"/>
                  <a:gd name="T18" fmla="*/ 277 w 360"/>
                  <a:gd name="T19" fmla="*/ 62 h 623"/>
                  <a:gd name="T20" fmla="*/ 261 w 360"/>
                  <a:gd name="T21" fmla="*/ 45 h 623"/>
                  <a:gd name="T22" fmla="*/ 245 w 360"/>
                  <a:gd name="T23" fmla="*/ 31 h 623"/>
                  <a:gd name="T24" fmla="*/ 229 w 360"/>
                  <a:gd name="T25" fmla="*/ 19 h 623"/>
                  <a:gd name="T26" fmla="*/ 212 w 360"/>
                  <a:gd name="T27" fmla="*/ 9 h 623"/>
                  <a:gd name="T28" fmla="*/ 194 w 360"/>
                  <a:gd name="T29" fmla="*/ 3 h 623"/>
                  <a:gd name="T30" fmla="*/ 176 w 360"/>
                  <a:gd name="T31" fmla="*/ 0 h 623"/>
                  <a:gd name="T32" fmla="*/ 158 w 360"/>
                  <a:gd name="T33" fmla="*/ 0 h 623"/>
                  <a:gd name="T34" fmla="*/ 121 w 360"/>
                  <a:gd name="T35" fmla="*/ 9 h 623"/>
                  <a:gd name="T36" fmla="*/ 90 w 360"/>
                  <a:gd name="T37" fmla="*/ 30 h 623"/>
                  <a:gd name="T38" fmla="*/ 61 w 360"/>
                  <a:gd name="T39" fmla="*/ 61 h 623"/>
                  <a:gd name="T40" fmla="*/ 38 w 360"/>
                  <a:gd name="T41" fmla="*/ 101 h 623"/>
                  <a:gd name="T42" fmla="*/ 19 w 360"/>
                  <a:gd name="T43" fmla="*/ 149 h 623"/>
                  <a:gd name="T44" fmla="*/ 7 w 360"/>
                  <a:gd name="T45" fmla="*/ 202 h 623"/>
                  <a:gd name="T46" fmla="*/ 0 w 360"/>
                  <a:gd name="T47" fmla="*/ 262 h 623"/>
                  <a:gd name="T48" fmla="*/ 1 w 360"/>
                  <a:gd name="T49" fmla="*/ 325 h 623"/>
                  <a:gd name="T50" fmla="*/ 5 w 360"/>
                  <a:gd name="T51" fmla="*/ 356 h 623"/>
                  <a:gd name="T52" fmla="*/ 10 w 360"/>
                  <a:gd name="T53" fmla="*/ 387 h 623"/>
                  <a:gd name="T54" fmla="*/ 16 w 360"/>
                  <a:gd name="T55" fmla="*/ 416 h 623"/>
                  <a:gd name="T56" fmla="*/ 24 w 360"/>
                  <a:gd name="T57" fmla="*/ 444 h 623"/>
                  <a:gd name="T58" fmla="*/ 32 w 360"/>
                  <a:gd name="T59" fmla="*/ 470 h 623"/>
                  <a:gd name="T60" fmla="*/ 43 w 360"/>
                  <a:gd name="T61" fmla="*/ 495 h 623"/>
                  <a:gd name="T62" fmla="*/ 55 w 360"/>
                  <a:gd name="T63" fmla="*/ 518 h 623"/>
                  <a:gd name="T64" fmla="*/ 69 w 360"/>
                  <a:gd name="T65" fmla="*/ 540 h 623"/>
                  <a:gd name="T66" fmla="*/ 83 w 360"/>
                  <a:gd name="T67" fmla="*/ 559 h 623"/>
                  <a:gd name="T68" fmla="*/ 97 w 360"/>
                  <a:gd name="T69" fmla="*/ 576 h 623"/>
                  <a:gd name="T70" fmla="*/ 113 w 360"/>
                  <a:gd name="T71" fmla="*/ 590 h 623"/>
                  <a:gd name="T72" fmla="*/ 130 w 360"/>
                  <a:gd name="T73" fmla="*/ 603 h 623"/>
                  <a:gd name="T74" fmla="*/ 147 w 360"/>
                  <a:gd name="T75" fmla="*/ 612 h 623"/>
                  <a:gd name="T76" fmla="*/ 165 w 360"/>
                  <a:gd name="T77" fmla="*/ 619 h 623"/>
                  <a:gd name="T78" fmla="*/ 183 w 360"/>
                  <a:gd name="T79" fmla="*/ 623 h 623"/>
                  <a:gd name="T80" fmla="*/ 201 w 360"/>
                  <a:gd name="T81" fmla="*/ 623 h 623"/>
                  <a:gd name="T82" fmla="*/ 237 w 360"/>
                  <a:gd name="T83" fmla="*/ 615 h 623"/>
                  <a:gd name="T84" fmla="*/ 268 w 360"/>
                  <a:gd name="T85" fmla="*/ 594 h 623"/>
                  <a:gd name="T86" fmla="*/ 297 w 360"/>
                  <a:gd name="T87" fmla="*/ 563 h 623"/>
                  <a:gd name="T88" fmla="*/ 321 w 360"/>
                  <a:gd name="T89" fmla="*/ 523 h 623"/>
                  <a:gd name="T90" fmla="*/ 341 w 360"/>
                  <a:gd name="T91" fmla="*/ 476 h 623"/>
                  <a:gd name="T92" fmla="*/ 353 w 360"/>
                  <a:gd name="T93" fmla="*/ 422 h 623"/>
                  <a:gd name="T94" fmla="*/ 360 w 360"/>
                  <a:gd name="T95" fmla="*/ 362 h 623"/>
                  <a:gd name="T96" fmla="*/ 359 w 360"/>
                  <a:gd name="T97" fmla="*/ 299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0" h="623">
                    <a:moveTo>
                      <a:pt x="359" y="299"/>
                    </a:moveTo>
                    <a:lnTo>
                      <a:pt x="355" y="267"/>
                    </a:lnTo>
                    <a:lnTo>
                      <a:pt x="350" y="237"/>
                    </a:lnTo>
                    <a:lnTo>
                      <a:pt x="344" y="207"/>
                    </a:lnTo>
                    <a:lnTo>
                      <a:pt x="336" y="178"/>
                    </a:lnTo>
                    <a:lnTo>
                      <a:pt x="326" y="151"/>
                    </a:lnTo>
                    <a:lnTo>
                      <a:pt x="315" y="126"/>
                    </a:lnTo>
                    <a:lnTo>
                      <a:pt x="303" y="103"/>
                    </a:lnTo>
                    <a:lnTo>
                      <a:pt x="291" y="82"/>
                    </a:lnTo>
                    <a:lnTo>
                      <a:pt x="277" y="62"/>
                    </a:lnTo>
                    <a:lnTo>
                      <a:pt x="261" y="45"/>
                    </a:lnTo>
                    <a:lnTo>
                      <a:pt x="245" y="31"/>
                    </a:lnTo>
                    <a:lnTo>
                      <a:pt x="229" y="19"/>
                    </a:lnTo>
                    <a:lnTo>
                      <a:pt x="212" y="9"/>
                    </a:lnTo>
                    <a:lnTo>
                      <a:pt x="194" y="3"/>
                    </a:lnTo>
                    <a:lnTo>
                      <a:pt x="176" y="0"/>
                    </a:lnTo>
                    <a:lnTo>
                      <a:pt x="158" y="0"/>
                    </a:lnTo>
                    <a:lnTo>
                      <a:pt x="121" y="9"/>
                    </a:lnTo>
                    <a:lnTo>
                      <a:pt x="90" y="30"/>
                    </a:lnTo>
                    <a:lnTo>
                      <a:pt x="61" y="61"/>
                    </a:lnTo>
                    <a:lnTo>
                      <a:pt x="38" y="101"/>
                    </a:lnTo>
                    <a:lnTo>
                      <a:pt x="19" y="149"/>
                    </a:lnTo>
                    <a:lnTo>
                      <a:pt x="7" y="202"/>
                    </a:lnTo>
                    <a:lnTo>
                      <a:pt x="0" y="262"/>
                    </a:lnTo>
                    <a:lnTo>
                      <a:pt x="1" y="325"/>
                    </a:lnTo>
                    <a:lnTo>
                      <a:pt x="5" y="356"/>
                    </a:lnTo>
                    <a:lnTo>
                      <a:pt x="10" y="387"/>
                    </a:lnTo>
                    <a:lnTo>
                      <a:pt x="16" y="416"/>
                    </a:lnTo>
                    <a:lnTo>
                      <a:pt x="24" y="444"/>
                    </a:lnTo>
                    <a:lnTo>
                      <a:pt x="32" y="470"/>
                    </a:lnTo>
                    <a:lnTo>
                      <a:pt x="43" y="495"/>
                    </a:lnTo>
                    <a:lnTo>
                      <a:pt x="55" y="518"/>
                    </a:lnTo>
                    <a:lnTo>
                      <a:pt x="69" y="540"/>
                    </a:lnTo>
                    <a:lnTo>
                      <a:pt x="83" y="559"/>
                    </a:lnTo>
                    <a:lnTo>
                      <a:pt x="97" y="576"/>
                    </a:lnTo>
                    <a:lnTo>
                      <a:pt x="113" y="590"/>
                    </a:lnTo>
                    <a:lnTo>
                      <a:pt x="130" y="603"/>
                    </a:lnTo>
                    <a:lnTo>
                      <a:pt x="147" y="612"/>
                    </a:lnTo>
                    <a:lnTo>
                      <a:pt x="165" y="619"/>
                    </a:lnTo>
                    <a:lnTo>
                      <a:pt x="183" y="623"/>
                    </a:lnTo>
                    <a:lnTo>
                      <a:pt x="201" y="623"/>
                    </a:lnTo>
                    <a:lnTo>
                      <a:pt x="237" y="615"/>
                    </a:lnTo>
                    <a:lnTo>
                      <a:pt x="268" y="594"/>
                    </a:lnTo>
                    <a:lnTo>
                      <a:pt x="297" y="563"/>
                    </a:lnTo>
                    <a:lnTo>
                      <a:pt x="321" y="523"/>
                    </a:lnTo>
                    <a:lnTo>
                      <a:pt x="341" y="476"/>
                    </a:lnTo>
                    <a:lnTo>
                      <a:pt x="353" y="422"/>
                    </a:lnTo>
                    <a:lnTo>
                      <a:pt x="360" y="362"/>
                    </a:lnTo>
                    <a:lnTo>
                      <a:pt x="359" y="29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19" name="Freeform 207">
                <a:extLst>
                  <a:ext uri="{FF2B5EF4-FFF2-40B4-BE49-F238E27FC236}">
                    <a16:creationId xmlns:a16="http://schemas.microsoft.com/office/drawing/2014/main" id="{6FB524CD-3BA0-4DAE-A334-4CA5EA2CEC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30" y="3204"/>
                <a:ext cx="252" cy="438"/>
              </a:xfrm>
              <a:custGeom>
                <a:avLst/>
                <a:gdLst>
                  <a:gd name="T0" fmla="*/ 252 w 252"/>
                  <a:gd name="T1" fmla="*/ 211 h 438"/>
                  <a:gd name="T2" fmla="*/ 246 w 252"/>
                  <a:gd name="T3" fmla="*/ 166 h 438"/>
                  <a:gd name="T4" fmla="*/ 236 w 252"/>
                  <a:gd name="T5" fmla="*/ 126 h 438"/>
                  <a:gd name="T6" fmla="*/ 222 w 252"/>
                  <a:gd name="T7" fmla="*/ 89 h 438"/>
                  <a:gd name="T8" fmla="*/ 203 w 252"/>
                  <a:gd name="T9" fmla="*/ 58 h 438"/>
                  <a:gd name="T10" fmla="*/ 183 w 252"/>
                  <a:gd name="T11" fmla="*/ 33 h 438"/>
                  <a:gd name="T12" fmla="*/ 160 w 252"/>
                  <a:gd name="T13" fmla="*/ 14 h 438"/>
                  <a:gd name="T14" fmla="*/ 135 w 252"/>
                  <a:gd name="T15" fmla="*/ 3 h 438"/>
                  <a:gd name="T16" fmla="*/ 110 w 252"/>
                  <a:gd name="T17" fmla="*/ 0 h 438"/>
                  <a:gd name="T18" fmla="*/ 84 w 252"/>
                  <a:gd name="T19" fmla="*/ 6 h 438"/>
                  <a:gd name="T20" fmla="*/ 61 w 252"/>
                  <a:gd name="T21" fmla="*/ 21 h 438"/>
                  <a:gd name="T22" fmla="*/ 42 w 252"/>
                  <a:gd name="T23" fmla="*/ 43 h 438"/>
                  <a:gd name="T24" fmla="*/ 25 w 252"/>
                  <a:gd name="T25" fmla="*/ 70 h 438"/>
                  <a:gd name="T26" fmla="*/ 12 w 252"/>
                  <a:gd name="T27" fmla="*/ 104 h 438"/>
                  <a:gd name="T28" fmla="*/ 4 w 252"/>
                  <a:gd name="T29" fmla="*/ 142 h 438"/>
                  <a:gd name="T30" fmla="*/ 0 w 252"/>
                  <a:gd name="T31" fmla="*/ 183 h 438"/>
                  <a:gd name="T32" fmla="*/ 0 w 252"/>
                  <a:gd name="T33" fmla="*/ 228 h 438"/>
                  <a:gd name="T34" fmla="*/ 6 w 252"/>
                  <a:gd name="T35" fmla="*/ 272 h 438"/>
                  <a:gd name="T36" fmla="*/ 16 w 252"/>
                  <a:gd name="T37" fmla="*/ 313 h 438"/>
                  <a:gd name="T38" fmla="*/ 30 w 252"/>
                  <a:gd name="T39" fmla="*/ 349 h 438"/>
                  <a:gd name="T40" fmla="*/ 47 w 252"/>
                  <a:gd name="T41" fmla="*/ 381 h 438"/>
                  <a:gd name="T42" fmla="*/ 67 w 252"/>
                  <a:gd name="T43" fmla="*/ 406 h 438"/>
                  <a:gd name="T44" fmla="*/ 90 w 252"/>
                  <a:gd name="T45" fmla="*/ 425 h 438"/>
                  <a:gd name="T46" fmla="*/ 116 w 252"/>
                  <a:gd name="T47" fmla="*/ 436 h 438"/>
                  <a:gd name="T48" fmla="*/ 141 w 252"/>
                  <a:gd name="T49" fmla="*/ 438 h 438"/>
                  <a:gd name="T50" fmla="*/ 166 w 252"/>
                  <a:gd name="T51" fmla="*/ 432 h 438"/>
                  <a:gd name="T52" fmla="*/ 188 w 252"/>
                  <a:gd name="T53" fmla="*/ 418 h 438"/>
                  <a:gd name="T54" fmla="*/ 208 w 252"/>
                  <a:gd name="T55" fmla="*/ 397 h 438"/>
                  <a:gd name="T56" fmla="*/ 225 w 252"/>
                  <a:gd name="T57" fmla="*/ 369 h 438"/>
                  <a:gd name="T58" fmla="*/ 238 w 252"/>
                  <a:gd name="T59" fmla="*/ 335 h 438"/>
                  <a:gd name="T60" fmla="*/ 248 w 252"/>
                  <a:gd name="T61" fmla="*/ 298 h 438"/>
                  <a:gd name="T62" fmla="*/ 252 w 252"/>
                  <a:gd name="T63" fmla="*/ 255 h 438"/>
                  <a:gd name="T64" fmla="*/ 252 w 252"/>
                  <a:gd name="T65" fmla="*/ 21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2" h="438">
                    <a:moveTo>
                      <a:pt x="252" y="211"/>
                    </a:moveTo>
                    <a:lnTo>
                      <a:pt x="246" y="166"/>
                    </a:lnTo>
                    <a:lnTo>
                      <a:pt x="236" y="126"/>
                    </a:lnTo>
                    <a:lnTo>
                      <a:pt x="222" y="89"/>
                    </a:lnTo>
                    <a:lnTo>
                      <a:pt x="203" y="58"/>
                    </a:lnTo>
                    <a:lnTo>
                      <a:pt x="183" y="33"/>
                    </a:lnTo>
                    <a:lnTo>
                      <a:pt x="160" y="14"/>
                    </a:lnTo>
                    <a:lnTo>
                      <a:pt x="135" y="3"/>
                    </a:lnTo>
                    <a:lnTo>
                      <a:pt x="110" y="0"/>
                    </a:lnTo>
                    <a:lnTo>
                      <a:pt x="84" y="6"/>
                    </a:lnTo>
                    <a:lnTo>
                      <a:pt x="61" y="21"/>
                    </a:lnTo>
                    <a:lnTo>
                      <a:pt x="42" y="43"/>
                    </a:lnTo>
                    <a:lnTo>
                      <a:pt x="25" y="70"/>
                    </a:lnTo>
                    <a:lnTo>
                      <a:pt x="12" y="104"/>
                    </a:lnTo>
                    <a:lnTo>
                      <a:pt x="4" y="142"/>
                    </a:lnTo>
                    <a:lnTo>
                      <a:pt x="0" y="183"/>
                    </a:lnTo>
                    <a:lnTo>
                      <a:pt x="0" y="228"/>
                    </a:lnTo>
                    <a:lnTo>
                      <a:pt x="6" y="272"/>
                    </a:lnTo>
                    <a:lnTo>
                      <a:pt x="16" y="313"/>
                    </a:lnTo>
                    <a:lnTo>
                      <a:pt x="30" y="349"/>
                    </a:lnTo>
                    <a:lnTo>
                      <a:pt x="47" y="381"/>
                    </a:lnTo>
                    <a:lnTo>
                      <a:pt x="67" y="406"/>
                    </a:lnTo>
                    <a:lnTo>
                      <a:pt x="90" y="425"/>
                    </a:lnTo>
                    <a:lnTo>
                      <a:pt x="116" y="436"/>
                    </a:lnTo>
                    <a:lnTo>
                      <a:pt x="141" y="438"/>
                    </a:lnTo>
                    <a:lnTo>
                      <a:pt x="166" y="432"/>
                    </a:lnTo>
                    <a:lnTo>
                      <a:pt x="188" y="418"/>
                    </a:lnTo>
                    <a:lnTo>
                      <a:pt x="208" y="397"/>
                    </a:lnTo>
                    <a:lnTo>
                      <a:pt x="225" y="369"/>
                    </a:lnTo>
                    <a:lnTo>
                      <a:pt x="238" y="335"/>
                    </a:lnTo>
                    <a:lnTo>
                      <a:pt x="248" y="298"/>
                    </a:lnTo>
                    <a:lnTo>
                      <a:pt x="252" y="255"/>
                    </a:lnTo>
                    <a:lnTo>
                      <a:pt x="252" y="21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0" name="Freeform 208">
                <a:extLst>
                  <a:ext uri="{FF2B5EF4-FFF2-40B4-BE49-F238E27FC236}">
                    <a16:creationId xmlns:a16="http://schemas.microsoft.com/office/drawing/2014/main" id="{97D073E1-15AF-4C37-8D9D-0191EAFB8F3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4" y="3247"/>
                <a:ext cx="202" cy="353"/>
              </a:xfrm>
              <a:custGeom>
                <a:avLst/>
                <a:gdLst>
                  <a:gd name="T0" fmla="*/ 202 w 202"/>
                  <a:gd name="T1" fmla="*/ 169 h 353"/>
                  <a:gd name="T2" fmla="*/ 198 w 202"/>
                  <a:gd name="T3" fmla="*/ 134 h 353"/>
                  <a:gd name="T4" fmla="*/ 190 w 202"/>
                  <a:gd name="T5" fmla="*/ 101 h 353"/>
                  <a:gd name="T6" fmla="*/ 178 w 202"/>
                  <a:gd name="T7" fmla="*/ 72 h 353"/>
                  <a:gd name="T8" fmla="*/ 164 w 202"/>
                  <a:gd name="T9" fmla="*/ 46 h 353"/>
                  <a:gd name="T10" fmla="*/ 148 w 202"/>
                  <a:gd name="T11" fmla="*/ 26 h 353"/>
                  <a:gd name="T12" fmla="*/ 129 w 202"/>
                  <a:gd name="T13" fmla="*/ 10 h 353"/>
                  <a:gd name="T14" fmla="*/ 110 w 202"/>
                  <a:gd name="T15" fmla="*/ 2 h 353"/>
                  <a:gd name="T16" fmla="*/ 89 w 202"/>
                  <a:gd name="T17" fmla="*/ 0 h 353"/>
                  <a:gd name="T18" fmla="*/ 69 w 202"/>
                  <a:gd name="T19" fmla="*/ 4 h 353"/>
                  <a:gd name="T20" fmla="*/ 51 w 202"/>
                  <a:gd name="T21" fmla="*/ 16 h 353"/>
                  <a:gd name="T22" fmla="*/ 34 w 202"/>
                  <a:gd name="T23" fmla="*/ 34 h 353"/>
                  <a:gd name="T24" fmla="*/ 21 w 202"/>
                  <a:gd name="T25" fmla="*/ 57 h 353"/>
                  <a:gd name="T26" fmla="*/ 10 w 202"/>
                  <a:gd name="T27" fmla="*/ 84 h 353"/>
                  <a:gd name="T28" fmla="*/ 3 w 202"/>
                  <a:gd name="T29" fmla="*/ 114 h 353"/>
                  <a:gd name="T30" fmla="*/ 0 w 202"/>
                  <a:gd name="T31" fmla="*/ 147 h 353"/>
                  <a:gd name="T32" fmla="*/ 0 w 202"/>
                  <a:gd name="T33" fmla="*/ 184 h 353"/>
                  <a:gd name="T34" fmla="*/ 5 w 202"/>
                  <a:gd name="T35" fmla="*/ 218 h 353"/>
                  <a:gd name="T36" fmla="*/ 12 w 202"/>
                  <a:gd name="T37" fmla="*/ 252 h 353"/>
                  <a:gd name="T38" fmla="*/ 24 w 202"/>
                  <a:gd name="T39" fmla="*/ 281 h 353"/>
                  <a:gd name="T40" fmla="*/ 39 w 202"/>
                  <a:gd name="T41" fmla="*/ 306 h 353"/>
                  <a:gd name="T42" fmla="*/ 54 w 202"/>
                  <a:gd name="T43" fmla="*/ 327 h 353"/>
                  <a:gd name="T44" fmla="*/ 74 w 202"/>
                  <a:gd name="T45" fmla="*/ 342 h 353"/>
                  <a:gd name="T46" fmla="*/ 93 w 202"/>
                  <a:gd name="T47" fmla="*/ 351 h 353"/>
                  <a:gd name="T48" fmla="*/ 113 w 202"/>
                  <a:gd name="T49" fmla="*/ 353 h 353"/>
                  <a:gd name="T50" fmla="*/ 134 w 202"/>
                  <a:gd name="T51" fmla="*/ 348 h 353"/>
                  <a:gd name="T52" fmla="*/ 152 w 202"/>
                  <a:gd name="T53" fmla="*/ 336 h 353"/>
                  <a:gd name="T54" fmla="*/ 169 w 202"/>
                  <a:gd name="T55" fmla="*/ 320 h 353"/>
                  <a:gd name="T56" fmla="*/ 182 w 202"/>
                  <a:gd name="T57" fmla="*/ 297 h 353"/>
                  <a:gd name="T58" fmla="*/ 193 w 202"/>
                  <a:gd name="T59" fmla="*/ 270 h 353"/>
                  <a:gd name="T60" fmla="*/ 200 w 202"/>
                  <a:gd name="T61" fmla="*/ 239 h 353"/>
                  <a:gd name="T62" fmla="*/ 202 w 202"/>
                  <a:gd name="T63" fmla="*/ 205 h 353"/>
                  <a:gd name="T64" fmla="*/ 202 w 202"/>
                  <a:gd name="T65" fmla="*/ 16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2" h="353">
                    <a:moveTo>
                      <a:pt x="202" y="169"/>
                    </a:moveTo>
                    <a:lnTo>
                      <a:pt x="198" y="134"/>
                    </a:lnTo>
                    <a:lnTo>
                      <a:pt x="190" y="101"/>
                    </a:lnTo>
                    <a:lnTo>
                      <a:pt x="178" y="72"/>
                    </a:lnTo>
                    <a:lnTo>
                      <a:pt x="164" y="46"/>
                    </a:lnTo>
                    <a:lnTo>
                      <a:pt x="148" y="26"/>
                    </a:lnTo>
                    <a:lnTo>
                      <a:pt x="129" y="10"/>
                    </a:lnTo>
                    <a:lnTo>
                      <a:pt x="110" y="2"/>
                    </a:lnTo>
                    <a:lnTo>
                      <a:pt x="89" y="0"/>
                    </a:lnTo>
                    <a:lnTo>
                      <a:pt x="69" y="4"/>
                    </a:lnTo>
                    <a:lnTo>
                      <a:pt x="51" y="16"/>
                    </a:lnTo>
                    <a:lnTo>
                      <a:pt x="34" y="34"/>
                    </a:lnTo>
                    <a:lnTo>
                      <a:pt x="21" y="57"/>
                    </a:lnTo>
                    <a:lnTo>
                      <a:pt x="10" y="84"/>
                    </a:lnTo>
                    <a:lnTo>
                      <a:pt x="3" y="114"/>
                    </a:lnTo>
                    <a:lnTo>
                      <a:pt x="0" y="147"/>
                    </a:lnTo>
                    <a:lnTo>
                      <a:pt x="0" y="184"/>
                    </a:lnTo>
                    <a:lnTo>
                      <a:pt x="5" y="218"/>
                    </a:lnTo>
                    <a:lnTo>
                      <a:pt x="12" y="252"/>
                    </a:lnTo>
                    <a:lnTo>
                      <a:pt x="24" y="281"/>
                    </a:lnTo>
                    <a:lnTo>
                      <a:pt x="39" y="306"/>
                    </a:lnTo>
                    <a:lnTo>
                      <a:pt x="54" y="327"/>
                    </a:lnTo>
                    <a:lnTo>
                      <a:pt x="74" y="342"/>
                    </a:lnTo>
                    <a:lnTo>
                      <a:pt x="93" y="351"/>
                    </a:lnTo>
                    <a:lnTo>
                      <a:pt x="113" y="353"/>
                    </a:lnTo>
                    <a:lnTo>
                      <a:pt x="134" y="348"/>
                    </a:lnTo>
                    <a:lnTo>
                      <a:pt x="152" y="336"/>
                    </a:lnTo>
                    <a:lnTo>
                      <a:pt x="169" y="320"/>
                    </a:lnTo>
                    <a:lnTo>
                      <a:pt x="182" y="297"/>
                    </a:lnTo>
                    <a:lnTo>
                      <a:pt x="193" y="270"/>
                    </a:lnTo>
                    <a:lnTo>
                      <a:pt x="200" y="239"/>
                    </a:lnTo>
                    <a:lnTo>
                      <a:pt x="202" y="205"/>
                    </a:lnTo>
                    <a:lnTo>
                      <a:pt x="202" y="16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1" name="Freeform 209">
                <a:extLst>
                  <a:ext uri="{FF2B5EF4-FFF2-40B4-BE49-F238E27FC236}">
                    <a16:creationId xmlns:a16="http://schemas.microsoft.com/office/drawing/2014/main" id="{A2352A96-A21D-4037-9167-20F1C310C1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79" y="3292"/>
                <a:ext cx="152" cy="263"/>
              </a:xfrm>
              <a:custGeom>
                <a:avLst/>
                <a:gdLst>
                  <a:gd name="T0" fmla="*/ 151 w 152"/>
                  <a:gd name="T1" fmla="*/ 127 h 263"/>
                  <a:gd name="T2" fmla="*/ 147 w 152"/>
                  <a:gd name="T3" fmla="*/ 100 h 263"/>
                  <a:gd name="T4" fmla="*/ 141 w 152"/>
                  <a:gd name="T5" fmla="*/ 76 h 263"/>
                  <a:gd name="T6" fmla="*/ 133 w 152"/>
                  <a:gd name="T7" fmla="*/ 54 h 263"/>
                  <a:gd name="T8" fmla="*/ 123 w 152"/>
                  <a:gd name="T9" fmla="*/ 35 h 263"/>
                  <a:gd name="T10" fmla="*/ 110 w 152"/>
                  <a:gd name="T11" fmla="*/ 21 h 263"/>
                  <a:gd name="T12" fmla="*/ 97 w 152"/>
                  <a:gd name="T13" fmla="*/ 9 h 263"/>
                  <a:gd name="T14" fmla="*/ 82 w 152"/>
                  <a:gd name="T15" fmla="*/ 1 h 263"/>
                  <a:gd name="T16" fmla="*/ 67 w 152"/>
                  <a:gd name="T17" fmla="*/ 0 h 263"/>
                  <a:gd name="T18" fmla="*/ 52 w 152"/>
                  <a:gd name="T19" fmla="*/ 4 h 263"/>
                  <a:gd name="T20" fmla="*/ 39 w 152"/>
                  <a:gd name="T21" fmla="*/ 13 h 263"/>
                  <a:gd name="T22" fmla="*/ 27 w 152"/>
                  <a:gd name="T23" fmla="*/ 27 h 263"/>
                  <a:gd name="T24" fmla="*/ 16 w 152"/>
                  <a:gd name="T25" fmla="*/ 44 h 263"/>
                  <a:gd name="T26" fmla="*/ 9 w 152"/>
                  <a:gd name="T27" fmla="*/ 63 h 263"/>
                  <a:gd name="T28" fmla="*/ 3 w 152"/>
                  <a:gd name="T29" fmla="*/ 86 h 263"/>
                  <a:gd name="T30" fmla="*/ 0 w 152"/>
                  <a:gd name="T31" fmla="*/ 111 h 263"/>
                  <a:gd name="T32" fmla="*/ 0 w 152"/>
                  <a:gd name="T33" fmla="*/ 137 h 263"/>
                  <a:gd name="T34" fmla="*/ 4 w 152"/>
                  <a:gd name="T35" fmla="*/ 164 h 263"/>
                  <a:gd name="T36" fmla="*/ 10 w 152"/>
                  <a:gd name="T37" fmla="*/ 188 h 263"/>
                  <a:gd name="T38" fmla="*/ 18 w 152"/>
                  <a:gd name="T39" fmla="*/ 210 h 263"/>
                  <a:gd name="T40" fmla="*/ 29 w 152"/>
                  <a:gd name="T41" fmla="*/ 228 h 263"/>
                  <a:gd name="T42" fmla="*/ 41 w 152"/>
                  <a:gd name="T43" fmla="*/ 243 h 263"/>
                  <a:gd name="T44" fmla="*/ 55 w 152"/>
                  <a:gd name="T45" fmla="*/ 254 h 263"/>
                  <a:gd name="T46" fmla="*/ 69 w 152"/>
                  <a:gd name="T47" fmla="*/ 261 h 263"/>
                  <a:gd name="T48" fmla="*/ 85 w 152"/>
                  <a:gd name="T49" fmla="*/ 263 h 263"/>
                  <a:gd name="T50" fmla="*/ 100 w 152"/>
                  <a:gd name="T51" fmla="*/ 259 h 263"/>
                  <a:gd name="T52" fmla="*/ 114 w 152"/>
                  <a:gd name="T53" fmla="*/ 250 h 263"/>
                  <a:gd name="T54" fmla="*/ 126 w 152"/>
                  <a:gd name="T55" fmla="*/ 237 h 263"/>
                  <a:gd name="T56" fmla="*/ 136 w 152"/>
                  <a:gd name="T57" fmla="*/ 220 h 263"/>
                  <a:gd name="T58" fmla="*/ 144 w 152"/>
                  <a:gd name="T59" fmla="*/ 201 h 263"/>
                  <a:gd name="T60" fmla="*/ 148 w 152"/>
                  <a:gd name="T61" fmla="*/ 178 h 263"/>
                  <a:gd name="T62" fmla="*/ 152 w 152"/>
                  <a:gd name="T63" fmla="*/ 153 h 263"/>
                  <a:gd name="T64" fmla="*/ 151 w 152"/>
                  <a:gd name="T65" fmla="*/ 127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263">
                    <a:moveTo>
                      <a:pt x="151" y="127"/>
                    </a:moveTo>
                    <a:lnTo>
                      <a:pt x="147" y="100"/>
                    </a:lnTo>
                    <a:lnTo>
                      <a:pt x="141" y="76"/>
                    </a:lnTo>
                    <a:lnTo>
                      <a:pt x="133" y="54"/>
                    </a:lnTo>
                    <a:lnTo>
                      <a:pt x="123" y="35"/>
                    </a:lnTo>
                    <a:lnTo>
                      <a:pt x="110" y="21"/>
                    </a:lnTo>
                    <a:lnTo>
                      <a:pt x="97" y="9"/>
                    </a:lnTo>
                    <a:lnTo>
                      <a:pt x="82" y="1"/>
                    </a:lnTo>
                    <a:lnTo>
                      <a:pt x="67" y="0"/>
                    </a:lnTo>
                    <a:lnTo>
                      <a:pt x="52" y="4"/>
                    </a:lnTo>
                    <a:lnTo>
                      <a:pt x="39" y="13"/>
                    </a:lnTo>
                    <a:lnTo>
                      <a:pt x="27" y="27"/>
                    </a:lnTo>
                    <a:lnTo>
                      <a:pt x="16" y="44"/>
                    </a:lnTo>
                    <a:lnTo>
                      <a:pt x="9" y="63"/>
                    </a:lnTo>
                    <a:lnTo>
                      <a:pt x="3" y="86"/>
                    </a:lnTo>
                    <a:lnTo>
                      <a:pt x="0" y="111"/>
                    </a:lnTo>
                    <a:lnTo>
                      <a:pt x="0" y="137"/>
                    </a:lnTo>
                    <a:lnTo>
                      <a:pt x="4" y="164"/>
                    </a:lnTo>
                    <a:lnTo>
                      <a:pt x="10" y="188"/>
                    </a:lnTo>
                    <a:lnTo>
                      <a:pt x="18" y="210"/>
                    </a:lnTo>
                    <a:lnTo>
                      <a:pt x="29" y="228"/>
                    </a:lnTo>
                    <a:lnTo>
                      <a:pt x="41" y="243"/>
                    </a:lnTo>
                    <a:lnTo>
                      <a:pt x="55" y="254"/>
                    </a:lnTo>
                    <a:lnTo>
                      <a:pt x="69" y="261"/>
                    </a:lnTo>
                    <a:lnTo>
                      <a:pt x="85" y="263"/>
                    </a:lnTo>
                    <a:lnTo>
                      <a:pt x="100" y="259"/>
                    </a:lnTo>
                    <a:lnTo>
                      <a:pt x="114" y="250"/>
                    </a:lnTo>
                    <a:lnTo>
                      <a:pt x="126" y="237"/>
                    </a:lnTo>
                    <a:lnTo>
                      <a:pt x="136" y="220"/>
                    </a:lnTo>
                    <a:lnTo>
                      <a:pt x="144" y="201"/>
                    </a:lnTo>
                    <a:lnTo>
                      <a:pt x="148" y="178"/>
                    </a:lnTo>
                    <a:lnTo>
                      <a:pt x="152" y="153"/>
                    </a:lnTo>
                    <a:lnTo>
                      <a:pt x="151" y="1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2" name="Freeform 210">
                <a:extLst>
                  <a:ext uri="{FF2B5EF4-FFF2-40B4-BE49-F238E27FC236}">
                    <a16:creationId xmlns:a16="http://schemas.microsoft.com/office/drawing/2014/main" id="{10ADBB4F-09FD-4700-B45C-A518F8E3397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37" y="3293"/>
                <a:ext cx="93" cy="258"/>
              </a:xfrm>
              <a:custGeom>
                <a:avLst/>
                <a:gdLst>
                  <a:gd name="T0" fmla="*/ 23 w 93"/>
                  <a:gd name="T1" fmla="*/ 0 h 258"/>
                  <a:gd name="T2" fmla="*/ 12 w 93"/>
                  <a:gd name="T3" fmla="*/ 28 h 258"/>
                  <a:gd name="T4" fmla="*/ 4 w 93"/>
                  <a:gd name="T5" fmla="*/ 59 h 258"/>
                  <a:gd name="T6" fmla="*/ 0 w 93"/>
                  <a:gd name="T7" fmla="*/ 94 h 258"/>
                  <a:gd name="T8" fmla="*/ 0 w 93"/>
                  <a:gd name="T9" fmla="*/ 132 h 258"/>
                  <a:gd name="T10" fmla="*/ 3 w 93"/>
                  <a:gd name="T11" fmla="*/ 151 h 258"/>
                  <a:gd name="T12" fmla="*/ 5 w 93"/>
                  <a:gd name="T13" fmla="*/ 169 h 258"/>
                  <a:gd name="T14" fmla="*/ 9 w 93"/>
                  <a:gd name="T15" fmla="*/ 186 h 258"/>
                  <a:gd name="T16" fmla="*/ 13 w 93"/>
                  <a:gd name="T17" fmla="*/ 203 h 258"/>
                  <a:gd name="T18" fmla="*/ 19 w 93"/>
                  <a:gd name="T19" fmla="*/ 218 h 258"/>
                  <a:gd name="T20" fmla="*/ 27 w 93"/>
                  <a:gd name="T21" fmla="*/ 233 h 258"/>
                  <a:gd name="T22" fmla="*/ 33 w 93"/>
                  <a:gd name="T23" fmla="*/ 246 h 258"/>
                  <a:gd name="T24" fmla="*/ 41 w 93"/>
                  <a:gd name="T25" fmla="*/ 258 h 258"/>
                  <a:gd name="T26" fmla="*/ 53 w 93"/>
                  <a:gd name="T27" fmla="*/ 251 h 258"/>
                  <a:gd name="T28" fmla="*/ 64 w 93"/>
                  <a:gd name="T29" fmla="*/ 241 h 258"/>
                  <a:gd name="T30" fmla="*/ 74 w 93"/>
                  <a:gd name="T31" fmla="*/ 227 h 258"/>
                  <a:gd name="T32" fmla="*/ 82 w 93"/>
                  <a:gd name="T33" fmla="*/ 211 h 258"/>
                  <a:gd name="T34" fmla="*/ 88 w 93"/>
                  <a:gd name="T35" fmla="*/ 192 h 258"/>
                  <a:gd name="T36" fmla="*/ 92 w 93"/>
                  <a:gd name="T37" fmla="*/ 171 h 258"/>
                  <a:gd name="T38" fmla="*/ 93 w 93"/>
                  <a:gd name="T39" fmla="*/ 148 h 258"/>
                  <a:gd name="T40" fmla="*/ 93 w 93"/>
                  <a:gd name="T41" fmla="*/ 126 h 258"/>
                  <a:gd name="T42" fmla="*/ 90 w 93"/>
                  <a:gd name="T43" fmla="*/ 103 h 258"/>
                  <a:gd name="T44" fmla="*/ 86 w 93"/>
                  <a:gd name="T45" fmla="*/ 81 h 258"/>
                  <a:gd name="T46" fmla="*/ 78 w 93"/>
                  <a:gd name="T47" fmla="*/ 61 h 258"/>
                  <a:gd name="T48" fmla="*/ 70 w 93"/>
                  <a:gd name="T49" fmla="*/ 43 h 258"/>
                  <a:gd name="T50" fmla="*/ 60 w 93"/>
                  <a:gd name="T51" fmla="*/ 27 h 258"/>
                  <a:gd name="T52" fmla="*/ 48 w 93"/>
                  <a:gd name="T53" fmla="*/ 15 h 258"/>
                  <a:gd name="T54" fmla="*/ 36 w 93"/>
                  <a:gd name="T55" fmla="*/ 6 h 258"/>
                  <a:gd name="T56" fmla="*/ 23 w 93"/>
                  <a:gd name="T57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3" h="258">
                    <a:moveTo>
                      <a:pt x="23" y="0"/>
                    </a:moveTo>
                    <a:lnTo>
                      <a:pt x="12" y="28"/>
                    </a:lnTo>
                    <a:lnTo>
                      <a:pt x="4" y="59"/>
                    </a:lnTo>
                    <a:lnTo>
                      <a:pt x="0" y="94"/>
                    </a:lnTo>
                    <a:lnTo>
                      <a:pt x="0" y="132"/>
                    </a:lnTo>
                    <a:lnTo>
                      <a:pt x="3" y="151"/>
                    </a:lnTo>
                    <a:lnTo>
                      <a:pt x="5" y="169"/>
                    </a:lnTo>
                    <a:lnTo>
                      <a:pt x="9" y="186"/>
                    </a:lnTo>
                    <a:lnTo>
                      <a:pt x="13" y="203"/>
                    </a:lnTo>
                    <a:lnTo>
                      <a:pt x="19" y="218"/>
                    </a:lnTo>
                    <a:lnTo>
                      <a:pt x="27" y="233"/>
                    </a:lnTo>
                    <a:lnTo>
                      <a:pt x="33" y="246"/>
                    </a:lnTo>
                    <a:lnTo>
                      <a:pt x="41" y="258"/>
                    </a:lnTo>
                    <a:lnTo>
                      <a:pt x="53" y="251"/>
                    </a:lnTo>
                    <a:lnTo>
                      <a:pt x="64" y="241"/>
                    </a:lnTo>
                    <a:lnTo>
                      <a:pt x="74" y="227"/>
                    </a:lnTo>
                    <a:lnTo>
                      <a:pt x="82" y="211"/>
                    </a:lnTo>
                    <a:lnTo>
                      <a:pt x="88" y="192"/>
                    </a:lnTo>
                    <a:lnTo>
                      <a:pt x="92" y="171"/>
                    </a:lnTo>
                    <a:lnTo>
                      <a:pt x="93" y="148"/>
                    </a:lnTo>
                    <a:lnTo>
                      <a:pt x="93" y="126"/>
                    </a:lnTo>
                    <a:lnTo>
                      <a:pt x="90" y="103"/>
                    </a:lnTo>
                    <a:lnTo>
                      <a:pt x="86" y="81"/>
                    </a:lnTo>
                    <a:lnTo>
                      <a:pt x="78" y="61"/>
                    </a:lnTo>
                    <a:lnTo>
                      <a:pt x="70" y="43"/>
                    </a:lnTo>
                    <a:lnTo>
                      <a:pt x="60" y="27"/>
                    </a:lnTo>
                    <a:lnTo>
                      <a:pt x="48" y="15"/>
                    </a:lnTo>
                    <a:lnTo>
                      <a:pt x="36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3" name="Freeform 211">
                <a:extLst>
                  <a:ext uri="{FF2B5EF4-FFF2-40B4-BE49-F238E27FC236}">
                    <a16:creationId xmlns:a16="http://schemas.microsoft.com/office/drawing/2014/main" id="{51C592AE-412B-47FB-B45D-33181BFD684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64" y="3311"/>
                <a:ext cx="66" cy="218"/>
              </a:xfrm>
              <a:custGeom>
                <a:avLst/>
                <a:gdLst>
                  <a:gd name="T0" fmla="*/ 25 w 66"/>
                  <a:gd name="T1" fmla="*/ 0 h 218"/>
                  <a:gd name="T2" fmla="*/ 13 w 66"/>
                  <a:gd name="T3" fmla="*/ 22 h 218"/>
                  <a:gd name="T4" fmla="*/ 4 w 66"/>
                  <a:gd name="T5" fmla="*/ 49 h 218"/>
                  <a:gd name="T6" fmla="*/ 0 w 66"/>
                  <a:gd name="T7" fmla="*/ 79 h 218"/>
                  <a:gd name="T8" fmla="*/ 0 w 66"/>
                  <a:gd name="T9" fmla="*/ 112 h 218"/>
                  <a:gd name="T10" fmla="*/ 1 w 66"/>
                  <a:gd name="T11" fmla="*/ 129 h 218"/>
                  <a:gd name="T12" fmla="*/ 4 w 66"/>
                  <a:gd name="T13" fmla="*/ 145 h 218"/>
                  <a:gd name="T14" fmla="*/ 8 w 66"/>
                  <a:gd name="T15" fmla="*/ 159 h 218"/>
                  <a:gd name="T16" fmla="*/ 13 w 66"/>
                  <a:gd name="T17" fmla="*/ 174 h 218"/>
                  <a:gd name="T18" fmla="*/ 19 w 66"/>
                  <a:gd name="T19" fmla="*/ 187 h 218"/>
                  <a:gd name="T20" fmla="*/ 25 w 66"/>
                  <a:gd name="T21" fmla="*/ 199 h 218"/>
                  <a:gd name="T22" fmla="*/ 32 w 66"/>
                  <a:gd name="T23" fmla="*/ 210 h 218"/>
                  <a:gd name="T24" fmla="*/ 41 w 66"/>
                  <a:gd name="T25" fmla="*/ 218 h 218"/>
                  <a:gd name="T26" fmla="*/ 53 w 66"/>
                  <a:gd name="T27" fmla="*/ 198 h 218"/>
                  <a:gd name="T28" fmla="*/ 61 w 66"/>
                  <a:gd name="T29" fmla="*/ 171 h 218"/>
                  <a:gd name="T30" fmla="*/ 66 w 66"/>
                  <a:gd name="T31" fmla="*/ 141 h 218"/>
                  <a:gd name="T32" fmla="*/ 66 w 66"/>
                  <a:gd name="T33" fmla="*/ 108 h 218"/>
                  <a:gd name="T34" fmla="*/ 65 w 66"/>
                  <a:gd name="T35" fmla="*/ 91 h 218"/>
                  <a:gd name="T36" fmla="*/ 61 w 66"/>
                  <a:gd name="T37" fmla="*/ 75 h 218"/>
                  <a:gd name="T38" fmla="*/ 57 w 66"/>
                  <a:gd name="T39" fmla="*/ 59 h 218"/>
                  <a:gd name="T40" fmla="*/ 53 w 66"/>
                  <a:gd name="T41" fmla="*/ 45 h 218"/>
                  <a:gd name="T42" fmla="*/ 47 w 66"/>
                  <a:gd name="T43" fmla="*/ 32 h 218"/>
                  <a:gd name="T44" fmla="*/ 41 w 66"/>
                  <a:gd name="T45" fmla="*/ 21 h 218"/>
                  <a:gd name="T46" fmla="*/ 33 w 66"/>
                  <a:gd name="T47" fmla="*/ 10 h 218"/>
                  <a:gd name="T48" fmla="*/ 25 w 66"/>
                  <a:gd name="T4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218">
                    <a:moveTo>
                      <a:pt x="25" y="0"/>
                    </a:moveTo>
                    <a:lnTo>
                      <a:pt x="13" y="22"/>
                    </a:lnTo>
                    <a:lnTo>
                      <a:pt x="4" y="49"/>
                    </a:lnTo>
                    <a:lnTo>
                      <a:pt x="0" y="79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13" y="174"/>
                    </a:lnTo>
                    <a:lnTo>
                      <a:pt x="19" y="187"/>
                    </a:lnTo>
                    <a:lnTo>
                      <a:pt x="25" y="199"/>
                    </a:lnTo>
                    <a:lnTo>
                      <a:pt x="32" y="210"/>
                    </a:lnTo>
                    <a:lnTo>
                      <a:pt x="41" y="218"/>
                    </a:lnTo>
                    <a:lnTo>
                      <a:pt x="53" y="198"/>
                    </a:lnTo>
                    <a:lnTo>
                      <a:pt x="61" y="171"/>
                    </a:lnTo>
                    <a:lnTo>
                      <a:pt x="66" y="141"/>
                    </a:lnTo>
                    <a:lnTo>
                      <a:pt x="66" y="108"/>
                    </a:lnTo>
                    <a:lnTo>
                      <a:pt x="65" y="91"/>
                    </a:lnTo>
                    <a:lnTo>
                      <a:pt x="61" y="75"/>
                    </a:lnTo>
                    <a:lnTo>
                      <a:pt x="57" y="59"/>
                    </a:lnTo>
                    <a:lnTo>
                      <a:pt x="53" y="45"/>
                    </a:lnTo>
                    <a:lnTo>
                      <a:pt x="47" y="32"/>
                    </a:lnTo>
                    <a:lnTo>
                      <a:pt x="41" y="21"/>
                    </a:lnTo>
                    <a:lnTo>
                      <a:pt x="33" y="1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4" name="Freeform 212">
                <a:extLst>
                  <a:ext uri="{FF2B5EF4-FFF2-40B4-BE49-F238E27FC236}">
                    <a16:creationId xmlns:a16="http://schemas.microsoft.com/office/drawing/2014/main" id="{C49D725E-C4CB-4A2A-B8B7-B637DE8D346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07" y="3480"/>
                <a:ext cx="13" cy="24"/>
              </a:xfrm>
              <a:custGeom>
                <a:avLst/>
                <a:gdLst>
                  <a:gd name="T0" fmla="*/ 0 w 13"/>
                  <a:gd name="T1" fmla="*/ 6 h 24"/>
                  <a:gd name="T2" fmla="*/ 0 w 13"/>
                  <a:gd name="T3" fmla="*/ 10 h 24"/>
                  <a:gd name="T4" fmla="*/ 0 w 13"/>
                  <a:gd name="T5" fmla="*/ 14 h 24"/>
                  <a:gd name="T6" fmla="*/ 1 w 13"/>
                  <a:gd name="T7" fmla="*/ 19 h 24"/>
                  <a:gd name="T8" fmla="*/ 4 w 13"/>
                  <a:gd name="T9" fmla="*/ 23 h 24"/>
                  <a:gd name="T10" fmla="*/ 6 w 13"/>
                  <a:gd name="T11" fmla="*/ 24 h 24"/>
                  <a:gd name="T12" fmla="*/ 8 w 13"/>
                  <a:gd name="T13" fmla="*/ 24 h 24"/>
                  <a:gd name="T14" fmla="*/ 11 w 13"/>
                  <a:gd name="T15" fmla="*/ 23 h 24"/>
                  <a:gd name="T16" fmla="*/ 13 w 13"/>
                  <a:gd name="T17" fmla="*/ 19 h 24"/>
                  <a:gd name="T18" fmla="*/ 13 w 13"/>
                  <a:gd name="T19" fmla="*/ 14 h 24"/>
                  <a:gd name="T20" fmla="*/ 13 w 13"/>
                  <a:gd name="T21" fmla="*/ 10 h 24"/>
                  <a:gd name="T22" fmla="*/ 12 w 13"/>
                  <a:gd name="T23" fmla="*/ 6 h 24"/>
                  <a:gd name="T24" fmla="*/ 10 w 13"/>
                  <a:gd name="T25" fmla="*/ 2 h 24"/>
                  <a:gd name="T26" fmla="*/ 7 w 13"/>
                  <a:gd name="T27" fmla="*/ 0 h 24"/>
                  <a:gd name="T28" fmla="*/ 5 w 13"/>
                  <a:gd name="T29" fmla="*/ 0 h 24"/>
                  <a:gd name="T30" fmla="*/ 2 w 13"/>
                  <a:gd name="T31" fmla="*/ 2 h 24"/>
                  <a:gd name="T32" fmla="*/ 0 w 13"/>
                  <a:gd name="T33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24">
                    <a:moveTo>
                      <a:pt x="0" y="6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8" y="24"/>
                    </a:lnTo>
                    <a:lnTo>
                      <a:pt x="11" y="23"/>
                    </a:lnTo>
                    <a:lnTo>
                      <a:pt x="13" y="19"/>
                    </a:lnTo>
                    <a:lnTo>
                      <a:pt x="13" y="14"/>
                    </a:lnTo>
                    <a:lnTo>
                      <a:pt x="13" y="10"/>
                    </a:lnTo>
                    <a:lnTo>
                      <a:pt x="12" y="6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5" name="Freeform 213">
                <a:extLst>
                  <a:ext uri="{FF2B5EF4-FFF2-40B4-BE49-F238E27FC236}">
                    <a16:creationId xmlns:a16="http://schemas.microsoft.com/office/drawing/2014/main" id="{0D2EA149-E264-46F0-BC7D-EC0D5A13C8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5" y="3437"/>
                <a:ext cx="14" cy="25"/>
              </a:xfrm>
              <a:custGeom>
                <a:avLst/>
                <a:gdLst>
                  <a:gd name="T0" fmla="*/ 4 w 14"/>
                  <a:gd name="T1" fmla="*/ 1 h 25"/>
                  <a:gd name="T2" fmla="*/ 2 w 14"/>
                  <a:gd name="T3" fmla="*/ 3 h 25"/>
                  <a:gd name="T4" fmla="*/ 0 w 14"/>
                  <a:gd name="T5" fmla="*/ 7 h 25"/>
                  <a:gd name="T6" fmla="*/ 0 w 14"/>
                  <a:gd name="T7" fmla="*/ 12 h 25"/>
                  <a:gd name="T8" fmla="*/ 0 w 14"/>
                  <a:gd name="T9" fmla="*/ 16 h 25"/>
                  <a:gd name="T10" fmla="*/ 2 w 14"/>
                  <a:gd name="T11" fmla="*/ 20 h 25"/>
                  <a:gd name="T12" fmla="*/ 4 w 14"/>
                  <a:gd name="T13" fmla="*/ 24 h 25"/>
                  <a:gd name="T14" fmla="*/ 8 w 14"/>
                  <a:gd name="T15" fmla="*/ 25 h 25"/>
                  <a:gd name="T16" fmla="*/ 10 w 14"/>
                  <a:gd name="T17" fmla="*/ 24 h 25"/>
                  <a:gd name="T18" fmla="*/ 12 w 14"/>
                  <a:gd name="T19" fmla="*/ 21 h 25"/>
                  <a:gd name="T20" fmla="*/ 14 w 14"/>
                  <a:gd name="T21" fmla="*/ 18 h 25"/>
                  <a:gd name="T22" fmla="*/ 14 w 14"/>
                  <a:gd name="T23" fmla="*/ 13 h 25"/>
                  <a:gd name="T24" fmla="*/ 14 w 14"/>
                  <a:gd name="T25" fmla="*/ 8 h 25"/>
                  <a:gd name="T26" fmla="*/ 11 w 14"/>
                  <a:gd name="T27" fmla="*/ 3 h 25"/>
                  <a:gd name="T28" fmla="*/ 9 w 14"/>
                  <a:gd name="T29" fmla="*/ 1 h 25"/>
                  <a:gd name="T30" fmla="*/ 6 w 14"/>
                  <a:gd name="T31" fmla="*/ 0 h 25"/>
                  <a:gd name="T32" fmla="*/ 4 w 14"/>
                  <a:gd name="T3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4" y="1"/>
                    </a:moveTo>
                    <a:lnTo>
                      <a:pt x="2" y="3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4" y="8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6" name="Freeform 214">
                <a:extLst>
                  <a:ext uri="{FF2B5EF4-FFF2-40B4-BE49-F238E27FC236}">
                    <a16:creationId xmlns:a16="http://schemas.microsoft.com/office/drawing/2014/main" id="{CFF61EA0-1742-4DFC-9D4F-8A6D9DCBDAE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81" y="3381"/>
                <a:ext cx="14" cy="26"/>
              </a:xfrm>
              <a:custGeom>
                <a:avLst/>
                <a:gdLst>
                  <a:gd name="T0" fmla="*/ 8 w 14"/>
                  <a:gd name="T1" fmla="*/ 1 h 26"/>
                  <a:gd name="T2" fmla="*/ 6 w 14"/>
                  <a:gd name="T3" fmla="*/ 0 h 26"/>
                  <a:gd name="T4" fmla="*/ 3 w 14"/>
                  <a:gd name="T5" fmla="*/ 1 h 26"/>
                  <a:gd name="T6" fmla="*/ 1 w 14"/>
                  <a:gd name="T7" fmla="*/ 5 h 26"/>
                  <a:gd name="T8" fmla="*/ 0 w 14"/>
                  <a:gd name="T9" fmla="*/ 10 h 26"/>
                  <a:gd name="T10" fmla="*/ 0 w 14"/>
                  <a:gd name="T11" fmla="*/ 15 h 26"/>
                  <a:gd name="T12" fmla="*/ 1 w 14"/>
                  <a:gd name="T13" fmla="*/ 18 h 26"/>
                  <a:gd name="T14" fmla="*/ 3 w 14"/>
                  <a:gd name="T15" fmla="*/ 22 h 26"/>
                  <a:gd name="T16" fmla="*/ 6 w 14"/>
                  <a:gd name="T17" fmla="*/ 24 h 26"/>
                  <a:gd name="T18" fmla="*/ 8 w 14"/>
                  <a:gd name="T19" fmla="*/ 26 h 26"/>
                  <a:gd name="T20" fmla="*/ 10 w 14"/>
                  <a:gd name="T21" fmla="*/ 23 h 26"/>
                  <a:gd name="T22" fmla="*/ 13 w 14"/>
                  <a:gd name="T23" fmla="*/ 21 h 26"/>
                  <a:gd name="T24" fmla="*/ 14 w 14"/>
                  <a:gd name="T25" fmla="*/ 16 h 26"/>
                  <a:gd name="T26" fmla="*/ 14 w 14"/>
                  <a:gd name="T27" fmla="*/ 11 h 26"/>
                  <a:gd name="T28" fmla="*/ 13 w 14"/>
                  <a:gd name="T29" fmla="*/ 6 h 26"/>
                  <a:gd name="T30" fmla="*/ 10 w 14"/>
                  <a:gd name="T31" fmla="*/ 4 h 26"/>
                  <a:gd name="T32" fmla="*/ 8 w 14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26">
                    <a:moveTo>
                      <a:pt x="8" y="1"/>
                    </a:moveTo>
                    <a:lnTo>
                      <a:pt x="6" y="0"/>
                    </a:lnTo>
                    <a:lnTo>
                      <a:pt x="3" y="1"/>
                    </a:lnTo>
                    <a:lnTo>
                      <a:pt x="1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8" y="26"/>
                    </a:lnTo>
                    <a:lnTo>
                      <a:pt x="10" y="23"/>
                    </a:lnTo>
                    <a:lnTo>
                      <a:pt x="13" y="21"/>
                    </a:lnTo>
                    <a:lnTo>
                      <a:pt x="14" y="16"/>
                    </a:lnTo>
                    <a:lnTo>
                      <a:pt x="14" y="11"/>
                    </a:lnTo>
                    <a:lnTo>
                      <a:pt x="13" y="6"/>
                    </a:lnTo>
                    <a:lnTo>
                      <a:pt x="10" y="4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7" name="Freeform 215">
                <a:extLst>
                  <a:ext uri="{FF2B5EF4-FFF2-40B4-BE49-F238E27FC236}">
                    <a16:creationId xmlns:a16="http://schemas.microsoft.com/office/drawing/2014/main" id="{E75441CB-B9D4-44EC-AC59-05220BD939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96" y="3336"/>
                <a:ext cx="15" cy="24"/>
              </a:xfrm>
              <a:custGeom>
                <a:avLst/>
                <a:gdLst>
                  <a:gd name="T0" fmla="*/ 12 w 15"/>
                  <a:gd name="T1" fmla="*/ 4 h 24"/>
                  <a:gd name="T2" fmla="*/ 10 w 15"/>
                  <a:gd name="T3" fmla="*/ 2 h 24"/>
                  <a:gd name="T4" fmla="*/ 7 w 15"/>
                  <a:gd name="T5" fmla="*/ 0 h 24"/>
                  <a:gd name="T6" fmla="*/ 5 w 15"/>
                  <a:gd name="T7" fmla="*/ 0 h 24"/>
                  <a:gd name="T8" fmla="*/ 3 w 15"/>
                  <a:gd name="T9" fmla="*/ 2 h 24"/>
                  <a:gd name="T10" fmla="*/ 1 w 15"/>
                  <a:gd name="T11" fmla="*/ 6 h 24"/>
                  <a:gd name="T12" fmla="*/ 0 w 15"/>
                  <a:gd name="T13" fmla="*/ 10 h 24"/>
                  <a:gd name="T14" fmla="*/ 0 w 15"/>
                  <a:gd name="T15" fmla="*/ 15 h 24"/>
                  <a:gd name="T16" fmla="*/ 3 w 15"/>
                  <a:gd name="T17" fmla="*/ 20 h 24"/>
                  <a:gd name="T18" fmla="*/ 5 w 15"/>
                  <a:gd name="T19" fmla="*/ 22 h 24"/>
                  <a:gd name="T20" fmla="*/ 7 w 15"/>
                  <a:gd name="T21" fmla="*/ 24 h 24"/>
                  <a:gd name="T22" fmla="*/ 10 w 15"/>
                  <a:gd name="T23" fmla="*/ 24 h 24"/>
                  <a:gd name="T24" fmla="*/ 12 w 15"/>
                  <a:gd name="T25" fmla="*/ 21 h 24"/>
                  <a:gd name="T26" fmla="*/ 13 w 15"/>
                  <a:gd name="T27" fmla="*/ 18 h 24"/>
                  <a:gd name="T28" fmla="*/ 15 w 15"/>
                  <a:gd name="T29" fmla="*/ 13 h 24"/>
                  <a:gd name="T30" fmla="*/ 13 w 15"/>
                  <a:gd name="T31" fmla="*/ 8 h 24"/>
                  <a:gd name="T32" fmla="*/ 12 w 15"/>
                  <a:gd name="T3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24">
                    <a:moveTo>
                      <a:pt x="12" y="4"/>
                    </a:moveTo>
                    <a:lnTo>
                      <a:pt x="10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5" y="22"/>
                    </a:lnTo>
                    <a:lnTo>
                      <a:pt x="7" y="24"/>
                    </a:lnTo>
                    <a:lnTo>
                      <a:pt x="10" y="24"/>
                    </a:lnTo>
                    <a:lnTo>
                      <a:pt x="12" y="21"/>
                    </a:lnTo>
                    <a:lnTo>
                      <a:pt x="13" y="18"/>
                    </a:lnTo>
                    <a:lnTo>
                      <a:pt x="15" y="13"/>
                    </a:lnTo>
                    <a:lnTo>
                      <a:pt x="13" y="8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8" name="Freeform 216">
                <a:extLst>
                  <a:ext uri="{FF2B5EF4-FFF2-40B4-BE49-F238E27FC236}">
                    <a16:creationId xmlns:a16="http://schemas.microsoft.com/office/drawing/2014/main" id="{94CF080C-036B-4BC1-84B8-E428718EE75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718" y="3396"/>
                <a:ext cx="13" cy="43"/>
              </a:xfrm>
              <a:custGeom>
                <a:avLst/>
                <a:gdLst>
                  <a:gd name="T0" fmla="*/ 0 w 13"/>
                  <a:gd name="T1" fmla="*/ 23 h 43"/>
                  <a:gd name="T2" fmla="*/ 1 w 13"/>
                  <a:gd name="T3" fmla="*/ 30 h 43"/>
                  <a:gd name="T4" fmla="*/ 5 w 13"/>
                  <a:gd name="T5" fmla="*/ 37 h 43"/>
                  <a:gd name="T6" fmla="*/ 8 w 13"/>
                  <a:gd name="T7" fmla="*/ 42 h 43"/>
                  <a:gd name="T8" fmla="*/ 13 w 13"/>
                  <a:gd name="T9" fmla="*/ 43 h 43"/>
                  <a:gd name="T10" fmla="*/ 13 w 13"/>
                  <a:gd name="T11" fmla="*/ 38 h 43"/>
                  <a:gd name="T12" fmla="*/ 13 w 13"/>
                  <a:gd name="T13" fmla="*/ 33 h 43"/>
                  <a:gd name="T14" fmla="*/ 13 w 13"/>
                  <a:gd name="T15" fmla="*/ 27 h 43"/>
                  <a:gd name="T16" fmla="*/ 12 w 13"/>
                  <a:gd name="T17" fmla="*/ 23 h 43"/>
                  <a:gd name="T18" fmla="*/ 12 w 13"/>
                  <a:gd name="T19" fmla="*/ 17 h 43"/>
                  <a:gd name="T20" fmla="*/ 11 w 13"/>
                  <a:gd name="T21" fmla="*/ 11 h 43"/>
                  <a:gd name="T22" fmla="*/ 11 w 13"/>
                  <a:gd name="T23" fmla="*/ 6 h 43"/>
                  <a:gd name="T24" fmla="*/ 9 w 13"/>
                  <a:gd name="T25" fmla="*/ 0 h 43"/>
                  <a:gd name="T26" fmla="*/ 6 w 13"/>
                  <a:gd name="T27" fmla="*/ 2 h 43"/>
                  <a:gd name="T28" fmla="*/ 2 w 13"/>
                  <a:gd name="T29" fmla="*/ 7 h 43"/>
                  <a:gd name="T30" fmla="*/ 1 w 13"/>
                  <a:gd name="T31" fmla="*/ 14 h 43"/>
                  <a:gd name="T32" fmla="*/ 0 w 13"/>
                  <a:gd name="T3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43">
                    <a:moveTo>
                      <a:pt x="0" y="23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8" y="42"/>
                    </a:lnTo>
                    <a:lnTo>
                      <a:pt x="13" y="43"/>
                    </a:lnTo>
                    <a:lnTo>
                      <a:pt x="13" y="38"/>
                    </a:lnTo>
                    <a:lnTo>
                      <a:pt x="13" y="33"/>
                    </a:lnTo>
                    <a:lnTo>
                      <a:pt x="13" y="27"/>
                    </a:lnTo>
                    <a:lnTo>
                      <a:pt x="12" y="23"/>
                    </a:lnTo>
                    <a:lnTo>
                      <a:pt x="12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1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29" name="Freeform 217">
                <a:extLst>
                  <a:ext uri="{FF2B5EF4-FFF2-40B4-BE49-F238E27FC236}">
                    <a16:creationId xmlns:a16="http://schemas.microsoft.com/office/drawing/2014/main" id="{B5E029C0-4D5C-42B7-AE5A-6CD9B0DAD4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806" y="3227"/>
                <a:ext cx="174" cy="400"/>
              </a:xfrm>
              <a:custGeom>
                <a:avLst/>
                <a:gdLst>
                  <a:gd name="T0" fmla="*/ 83 w 174"/>
                  <a:gd name="T1" fmla="*/ 175 h 400"/>
                  <a:gd name="T2" fmla="*/ 21 w 174"/>
                  <a:gd name="T3" fmla="*/ 129 h 400"/>
                  <a:gd name="T4" fmla="*/ 20 w 174"/>
                  <a:gd name="T5" fmla="*/ 119 h 400"/>
                  <a:gd name="T6" fmla="*/ 92 w 174"/>
                  <a:gd name="T7" fmla="*/ 78 h 400"/>
                  <a:gd name="T8" fmla="*/ 4 w 174"/>
                  <a:gd name="T9" fmla="*/ 57 h 400"/>
                  <a:gd name="T10" fmla="*/ 0 w 174"/>
                  <a:gd name="T11" fmla="*/ 47 h 400"/>
                  <a:gd name="T12" fmla="*/ 2 w 174"/>
                  <a:gd name="T13" fmla="*/ 46 h 400"/>
                  <a:gd name="T14" fmla="*/ 82 w 174"/>
                  <a:gd name="T15" fmla="*/ 4 h 400"/>
                  <a:gd name="T16" fmla="*/ 95 w 174"/>
                  <a:gd name="T17" fmla="*/ 6 h 400"/>
                  <a:gd name="T18" fmla="*/ 101 w 174"/>
                  <a:gd name="T19" fmla="*/ 66 h 400"/>
                  <a:gd name="T20" fmla="*/ 155 w 174"/>
                  <a:gd name="T21" fmla="*/ 69 h 400"/>
                  <a:gd name="T22" fmla="*/ 156 w 174"/>
                  <a:gd name="T23" fmla="*/ 76 h 400"/>
                  <a:gd name="T24" fmla="*/ 154 w 174"/>
                  <a:gd name="T25" fmla="*/ 76 h 400"/>
                  <a:gd name="T26" fmla="*/ 108 w 174"/>
                  <a:gd name="T27" fmla="*/ 81 h 400"/>
                  <a:gd name="T28" fmla="*/ 86 w 174"/>
                  <a:gd name="T29" fmla="*/ 113 h 400"/>
                  <a:gd name="T30" fmla="*/ 167 w 174"/>
                  <a:gd name="T31" fmla="*/ 133 h 400"/>
                  <a:gd name="T32" fmla="*/ 168 w 174"/>
                  <a:gd name="T33" fmla="*/ 133 h 400"/>
                  <a:gd name="T34" fmla="*/ 169 w 174"/>
                  <a:gd name="T35" fmla="*/ 142 h 400"/>
                  <a:gd name="T36" fmla="*/ 169 w 174"/>
                  <a:gd name="T37" fmla="*/ 146 h 400"/>
                  <a:gd name="T38" fmla="*/ 116 w 174"/>
                  <a:gd name="T39" fmla="*/ 151 h 400"/>
                  <a:gd name="T40" fmla="*/ 122 w 174"/>
                  <a:gd name="T41" fmla="*/ 196 h 400"/>
                  <a:gd name="T42" fmla="*/ 127 w 174"/>
                  <a:gd name="T43" fmla="*/ 201 h 400"/>
                  <a:gd name="T44" fmla="*/ 174 w 174"/>
                  <a:gd name="T45" fmla="*/ 205 h 400"/>
                  <a:gd name="T46" fmla="*/ 124 w 174"/>
                  <a:gd name="T47" fmla="*/ 217 h 400"/>
                  <a:gd name="T48" fmla="*/ 120 w 174"/>
                  <a:gd name="T49" fmla="*/ 216 h 400"/>
                  <a:gd name="T50" fmla="*/ 121 w 174"/>
                  <a:gd name="T51" fmla="*/ 260 h 400"/>
                  <a:gd name="T52" fmla="*/ 122 w 174"/>
                  <a:gd name="T53" fmla="*/ 260 h 400"/>
                  <a:gd name="T54" fmla="*/ 172 w 174"/>
                  <a:gd name="T55" fmla="*/ 259 h 400"/>
                  <a:gd name="T56" fmla="*/ 172 w 174"/>
                  <a:gd name="T57" fmla="*/ 270 h 400"/>
                  <a:gd name="T58" fmla="*/ 115 w 174"/>
                  <a:gd name="T59" fmla="*/ 323 h 400"/>
                  <a:gd name="T60" fmla="*/ 162 w 174"/>
                  <a:gd name="T61" fmla="*/ 328 h 400"/>
                  <a:gd name="T62" fmla="*/ 109 w 174"/>
                  <a:gd name="T63" fmla="*/ 337 h 400"/>
                  <a:gd name="T64" fmla="*/ 143 w 174"/>
                  <a:gd name="T65" fmla="*/ 382 h 400"/>
                  <a:gd name="T66" fmla="*/ 138 w 174"/>
                  <a:gd name="T67" fmla="*/ 392 h 400"/>
                  <a:gd name="T68" fmla="*/ 79 w 174"/>
                  <a:gd name="T69" fmla="*/ 400 h 400"/>
                  <a:gd name="T70" fmla="*/ 74 w 174"/>
                  <a:gd name="T71" fmla="*/ 398 h 400"/>
                  <a:gd name="T72" fmla="*/ 4 w 174"/>
                  <a:gd name="T73" fmla="*/ 377 h 400"/>
                  <a:gd name="T74" fmla="*/ 8 w 174"/>
                  <a:gd name="T75" fmla="*/ 366 h 400"/>
                  <a:gd name="T76" fmla="*/ 78 w 174"/>
                  <a:gd name="T77" fmla="*/ 309 h 400"/>
                  <a:gd name="T78" fmla="*/ 23 w 174"/>
                  <a:gd name="T79" fmla="*/ 309 h 400"/>
                  <a:gd name="T80" fmla="*/ 79 w 174"/>
                  <a:gd name="T81" fmla="*/ 296 h 400"/>
                  <a:gd name="T82" fmla="*/ 29 w 174"/>
                  <a:gd name="T83" fmla="*/ 257 h 400"/>
                  <a:gd name="T84" fmla="*/ 29 w 174"/>
                  <a:gd name="T85" fmla="*/ 247 h 400"/>
                  <a:gd name="T86" fmla="*/ 108 w 174"/>
                  <a:gd name="T87" fmla="*/ 207 h 400"/>
                  <a:gd name="T88" fmla="*/ 29 w 174"/>
                  <a:gd name="T89" fmla="*/ 193 h 400"/>
                  <a:gd name="T90" fmla="*/ 29 w 174"/>
                  <a:gd name="T91" fmla="*/ 1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4" h="400">
                    <a:moveTo>
                      <a:pt x="29" y="184"/>
                    </a:moveTo>
                    <a:lnTo>
                      <a:pt x="29" y="182"/>
                    </a:lnTo>
                    <a:lnTo>
                      <a:pt x="83" y="175"/>
                    </a:lnTo>
                    <a:lnTo>
                      <a:pt x="102" y="145"/>
                    </a:lnTo>
                    <a:lnTo>
                      <a:pt x="74" y="123"/>
                    </a:lnTo>
                    <a:lnTo>
                      <a:pt x="21" y="129"/>
                    </a:lnTo>
                    <a:lnTo>
                      <a:pt x="21" y="125"/>
                    </a:lnTo>
                    <a:lnTo>
                      <a:pt x="20" y="122"/>
                    </a:lnTo>
                    <a:lnTo>
                      <a:pt x="20" y="119"/>
                    </a:lnTo>
                    <a:lnTo>
                      <a:pt x="19" y="116"/>
                    </a:lnTo>
                    <a:lnTo>
                      <a:pt x="73" y="109"/>
                    </a:lnTo>
                    <a:lnTo>
                      <a:pt x="92" y="78"/>
                    </a:lnTo>
                    <a:lnTo>
                      <a:pt x="61" y="53"/>
                    </a:lnTo>
                    <a:lnTo>
                      <a:pt x="6" y="60"/>
                    </a:lnTo>
                    <a:lnTo>
                      <a:pt x="4" y="57"/>
                    </a:lnTo>
                    <a:lnTo>
                      <a:pt x="3" y="53"/>
                    </a:lnTo>
                    <a:lnTo>
                      <a:pt x="1" y="50"/>
                    </a:lnTo>
                    <a:lnTo>
                      <a:pt x="0" y="47"/>
                    </a:lnTo>
                    <a:lnTo>
                      <a:pt x="1" y="46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59" y="39"/>
                    </a:lnTo>
                    <a:lnTo>
                      <a:pt x="82" y="4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5" y="6"/>
                    </a:lnTo>
                    <a:lnTo>
                      <a:pt x="94" y="12"/>
                    </a:lnTo>
                    <a:lnTo>
                      <a:pt x="73" y="44"/>
                    </a:lnTo>
                    <a:lnTo>
                      <a:pt x="101" y="66"/>
                    </a:lnTo>
                    <a:lnTo>
                      <a:pt x="153" y="63"/>
                    </a:lnTo>
                    <a:lnTo>
                      <a:pt x="154" y="65"/>
                    </a:lnTo>
                    <a:lnTo>
                      <a:pt x="155" y="69"/>
                    </a:lnTo>
                    <a:lnTo>
                      <a:pt x="156" y="72"/>
                    </a:lnTo>
                    <a:lnTo>
                      <a:pt x="157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5" y="76"/>
                    </a:lnTo>
                    <a:lnTo>
                      <a:pt x="154" y="76"/>
                    </a:lnTo>
                    <a:lnTo>
                      <a:pt x="108" y="80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1"/>
                    </a:lnTo>
                    <a:lnTo>
                      <a:pt x="108" y="82"/>
                    </a:lnTo>
                    <a:lnTo>
                      <a:pt x="86" y="113"/>
                    </a:lnTo>
                    <a:lnTo>
                      <a:pt x="114" y="136"/>
                    </a:lnTo>
                    <a:lnTo>
                      <a:pt x="166" y="133"/>
                    </a:lnTo>
                    <a:lnTo>
                      <a:pt x="167" y="133"/>
                    </a:lnTo>
                    <a:lnTo>
                      <a:pt x="167" y="133"/>
                    </a:lnTo>
                    <a:lnTo>
                      <a:pt x="168" y="133"/>
                    </a:lnTo>
                    <a:lnTo>
                      <a:pt x="168" y="133"/>
                    </a:lnTo>
                    <a:lnTo>
                      <a:pt x="169" y="135"/>
                    </a:lnTo>
                    <a:lnTo>
                      <a:pt x="169" y="139"/>
                    </a:lnTo>
                    <a:lnTo>
                      <a:pt x="169" y="142"/>
                    </a:lnTo>
                    <a:lnTo>
                      <a:pt x="171" y="146"/>
                    </a:lnTo>
                    <a:lnTo>
                      <a:pt x="169" y="146"/>
                    </a:lnTo>
                    <a:lnTo>
                      <a:pt x="169" y="146"/>
                    </a:lnTo>
                    <a:lnTo>
                      <a:pt x="168" y="146"/>
                    </a:lnTo>
                    <a:lnTo>
                      <a:pt x="167" y="146"/>
                    </a:lnTo>
                    <a:lnTo>
                      <a:pt x="116" y="151"/>
                    </a:lnTo>
                    <a:lnTo>
                      <a:pt x="97" y="180"/>
                    </a:lnTo>
                    <a:lnTo>
                      <a:pt x="119" y="198"/>
                    </a:lnTo>
                    <a:lnTo>
                      <a:pt x="122" y="196"/>
                    </a:lnTo>
                    <a:lnTo>
                      <a:pt x="125" y="198"/>
                    </a:lnTo>
                    <a:lnTo>
                      <a:pt x="126" y="199"/>
                    </a:lnTo>
                    <a:lnTo>
                      <a:pt x="127" y="201"/>
                    </a:lnTo>
                    <a:lnTo>
                      <a:pt x="174" y="198"/>
                    </a:lnTo>
                    <a:lnTo>
                      <a:pt x="174" y="201"/>
                    </a:lnTo>
                    <a:lnTo>
                      <a:pt x="174" y="205"/>
                    </a:lnTo>
                    <a:lnTo>
                      <a:pt x="174" y="208"/>
                    </a:lnTo>
                    <a:lnTo>
                      <a:pt x="174" y="212"/>
                    </a:lnTo>
                    <a:lnTo>
                      <a:pt x="124" y="217"/>
                    </a:lnTo>
                    <a:lnTo>
                      <a:pt x="122" y="217"/>
                    </a:lnTo>
                    <a:lnTo>
                      <a:pt x="121" y="216"/>
                    </a:lnTo>
                    <a:lnTo>
                      <a:pt x="120" y="216"/>
                    </a:lnTo>
                    <a:lnTo>
                      <a:pt x="119" y="216"/>
                    </a:lnTo>
                    <a:lnTo>
                      <a:pt x="97" y="240"/>
                    </a:lnTo>
                    <a:lnTo>
                      <a:pt x="121" y="260"/>
                    </a:lnTo>
                    <a:lnTo>
                      <a:pt x="121" y="260"/>
                    </a:lnTo>
                    <a:lnTo>
                      <a:pt x="122" y="260"/>
                    </a:lnTo>
                    <a:lnTo>
                      <a:pt x="122" y="260"/>
                    </a:lnTo>
                    <a:lnTo>
                      <a:pt x="124" y="260"/>
                    </a:lnTo>
                    <a:lnTo>
                      <a:pt x="173" y="255"/>
                    </a:lnTo>
                    <a:lnTo>
                      <a:pt x="172" y="259"/>
                    </a:lnTo>
                    <a:lnTo>
                      <a:pt x="172" y="263"/>
                    </a:lnTo>
                    <a:lnTo>
                      <a:pt x="172" y="266"/>
                    </a:lnTo>
                    <a:lnTo>
                      <a:pt x="172" y="270"/>
                    </a:lnTo>
                    <a:lnTo>
                      <a:pt x="118" y="275"/>
                    </a:lnTo>
                    <a:lnTo>
                      <a:pt x="92" y="301"/>
                    </a:lnTo>
                    <a:lnTo>
                      <a:pt x="115" y="323"/>
                    </a:lnTo>
                    <a:lnTo>
                      <a:pt x="163" y="320"/>
                    </a:lnTo>
                    <a:lnTo>
                      <a:pt x="162" y="324"/>
                    </a:lnTo>
                    <a:lnTo>
                      <a:pt x="162" y="328"/>
                    </a:lnTo>
                    <a:lnTo>
                      <a:pt x="161" y="331"/>
                    </a:lnTo>
                    <a:lnTo>
                      <a:pt x="160" y="335"/>
                    </a:lnTo>
                    <a:lnTo>
                      <a:pt x="109" y="337"/>
                    </a:lnTo>
                    <a:lnTo>
                      <a:pt x="73" y="365"/>
                    </a:lnTo>
                    <a:lnTo>
                      <a:pt x="90" y="386"/>
                    </a:lnTo>
                    <a:lnTo>
                      <a:pt x="143" y="382"/>
                    </a:lnTo>
                    <a:lnTo>
                      <a:pt x="142" y="385"/>
                    </a:lnTo>
                    <a:lnTo>
                      <a:pt x="140" y="389"/>
                    </a:lnTo>
                    <a:lnTo>
                      <a:pt x="138" y="392"/>
                    </a:lnTo>
                    <a:lnTo>
                      <a:pt x="137" y="396"/>
                    </a:lnTo>
                    <a:lnTo>
                      <a:pt x="79" y="400"/>
                    </a:lnTo>
                    <a:lnTo>
                      <a:pt x="79" y="400"/>
                    </a:lnTo>
                    <a:lnTo>
                      <a:pt x="77" y="398"/>
                    </a:lnTo>
                    <a:lnTo>
                      <a:pt x="76" y="398"/>
                    </a:lnTo>
                    <a:lnTo>
                      <a:pt x="74" y="398"/>
                    </a:lnTo>
                    <a:lnTo>
                      <a:pt x="55" y="373"/>
                    </a:lnTo>
                    <a:lnTo>
                      <a:pt x="3" y="379"/>
                    </a:lnTo>
                    <a:lnTo>
                      <a:pt x="4" y="377"/>
                    </a:lnTo>
                    <a:lnTo>
                      <a:pt x="6" y="373"/>
                    </a:lnTo>
                    <a:lnTo>
                      <a:pt x="7" y="370"/>
                    </a:lnTo>
                    <a:lnTo>
                      <a:pt x="8" y="366"/>
                    </a:lnTo>
                    <a:lnTo>
                      <a:pt x="61" y="360"/>
                    </a:lnTo>
                    <a:lnTo>
                      <a:pt x="100" y="331"/>
                    </a:lnTo>
                    <a:lnTo>
                      <a:pt x="78" y="309"/>
                    </a:lnTo>
                    <a:lnTo>
                      <a:pt x="21" y="317"/>
                    </a:lnTo>
                    <a:lnTo>
                      <a:pt x="21" y="313"/>
                    </a:lnTo>
                    <a:lnTo>
                      <a:pt x="23" y="309"/>
                    </a:lnTo>
                    <a:lnTo>
                      <a:pt x="23" y="306"/>
                    </a:lnTo>
                    <a:lnTo>
                      <a:pt x="24" y="302"/>
                    </a:lnTo>
                    <a:lnTo>
                      <a:pt x="79" y="296"/>
                    </a:lnTo>
                    <a:lnTo>
                      <a:pt x="107" y="269"/>
                    </a:lnTo>
                    <a:lnTo>
                      <a:pt x="84" y="248"/>
                    </a:lnTo>
                    <a:lnTo>
                      <a:pt x="29" y="257"/>
                    </a:lnTo>
                    <a:lnTo>
                      <a:pt x="29" y="253"/>
                    </a:lnTo>
                    <a:lnTo>
                      <a:pt x="29" y="249"/>
                    </a:lnTo>
                    <a:lnTo>
                      <a:pt x="29" y="247"/>
                    </a:lnTo>
                    <a:lnTo>
                      <a:pt x="30" y="243"/>
                    </a:lnTo>
                    <a:lnTo>
                      <a:pt x="85" y="235"/>
                    </a:lnTo>
                    <a:lnTo>
                      <a:pt x="108" y="207"/>
                    </a:lnTo>
                    <a:lnTo>
                      <a:pt x="85" y="188"/>
                    </a:lnTo>
                    <a:lnTo>
                      <a:pt x="30" y="195"/>
                    </a:lnTo>
                    <a:lnTo>
                      <a:pt x="29" y="193"/>
                    </a:lnTo>
                    <a:lnTo>
                      <a:pt x="29" y="189"/>
                    </a:lnTo>
                    <a:lnTo>
                      <a:pt x="29" y="187"/>
                    </a:lnTo>
                    <a:lnTo>
                      <a:pt x="29" y="18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30" name="Freeform 218">
                <a:extLst>
                  <a:ext uri="{FF2B5EF4-FFF2-40B4-BE49-F238E27FC236}">
                    <a16:creationId xmlns:a16="http://schemas.microsoft.com/office/drawing/2014/main" id="{F2E5B4B9-719E-4D26-851A-D011B2A25FD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480" y="3458"/>
                <a:ext cx="272" cy="277"/>
              </a:xfrm>
              <a:custGeom>
                <a:avLst/>
                <a:gdLst>
                  <a:gd name="T0" fmla="*/ 149 w 272"/>
                  <a:gd name="T1" fmla="*/ 224 h 277"/>
                  <a:gd name="T2" fmla="*/ 134 w 272"/>
                  <a:gd name="T3" fmla="*/ 217 h 277"/>
                  <a:gd name="T4" fmla="*/ 120 w 272"/>
                  <a:gd name="T5" fmla="*/ 207 h 277"/>
                  <a:gd name="T6" fmla="*/ 107 w 272"/>
                  <a:gd name="T7" fmla="*/ 195 h 277"/>
                  <a:gd name="T8" fmla="*/ 93 w 272"/>
                  <a:gd name="T9" fmla="*/ 181 h 277"/>
                  <a:gd name="T10" fmla="*/ 81 w 272"/>
                  <a:gd name="T11" fmla="*/ 165 h 277"/>
                  <a:gd name="T12" fmla="*/ 71 w 272"/>
                  <a:gd name="T13" fmla="*/ 148 h 277"/>
                  <a:gd name="T14" fmla="*/ 61 w 272"/>
                  <a:gd name="T15" fmla="*/ 129 h 277"/>
                  <a:gd name="T16" fmla="*/ 51 w 272"/>
                  <a:gd name="T17" fmla="*/ 109 h 277"/>
                  <a:gd name="T18" fmla="*/ 45 w 272"/>
                  <a:gd name="T19" fmla="*/ 95 h 277"/>
                  <a:gd name="T20" fmla="*/ 38 w 272"/>
                  <a:gd name="T21" fmla="*/ 80 h 277"/>
                  <a:gd name="T22" fmla="*/ 30 w 272"/>
                  <a:gd name="T23" fmla="*/ 62 h 277"/>
                  <a:gd name="T24" fmla="*/ 21 w 272"/>
                  <a:gd name="T25" fmla="*/ 44 h 277"/>
                  <a:gd name="T26" fmla="*/ 13 w 272"/>
                  <a:gd name="T27" fmla="*/ 27 h 277"/>
                  <a:gd name="T28" fmla="*/ 6 w 272"/>
                  <a:gd name="T29" fmla="*/ 13 h 277"/>
                  <a:gd name="T30" fmla="*/ 1 w 272"/>
                  <a:gd name="T31" fmla="*/ 4 h 277"/>
                  <a:gd name="T32" fmla="*/ 0 w 272"/>
                  <a:gd name="T33" fmla="*/ 0 h 277"/>
                  <a:gd name="T34" fmla="*/ 3 w 272"/>
                  <a:gd name="T35" fmla="*/ 30 h 277"/>
                  <a:gd name="T36" fmla="*/ 9 w 272"/>
                  <a:gd name="T37" fmla="*/ 59 h 277"/>
                  <a:gd name="T38" fmla="*/ 16 w 272"/>
                  <a:gd name="T39" fmla="*/ 86 h 277"/>
                  <a:gd name="T40" fmla="*/ 25 w 272"/>
                  <a:gd name="T41" fmla="*/ 112 h 277"/>
                  <a:gd name="T42" fmla="*/ 34 w 272"/>
                  <a:gd name="T43" fmla="*/ 137 h 277"/>
                  <a:gd name="T44" fmla="*/ 45 w 272"/>
                  <a:gd name="T45" fmla="*/ 160 h 277"/>
                  <a:gd name="T46" fmla="*/ 57 w 272"/>
                  <a:gd name="T47" fmla="*/ 182 h 277"/>
                  <a:gd name="T48" fmla="*/ 69 w 272"/>
                  <a:gd name="T49" fmla="*/ 201 h 277"/>
                  <a:gd name="T50" fmla="*/ 84 w 272"/>
                  <a:gd name="T51" fmla="*/ 219 h 277"/>
                  <a:gd name="T52" fmla="*/ 98 w 272"/>
                  <a:gd name="T53" fmla="*/ 235 h 277"/>
                  <a:gd name="T54" fmla="*/ 113 w 272"/>
                  <a:gd name="T55" fmla="*/ 248 h 277"/>
                  <a:gd name="T56" fmla="*/ 130 w 272"/>
                  <a:gd name="T57" fmla="*/ 259 h 277"/>
                  <a:gd name="T58" fmla="*/ 145 w 272"/>
                  <a:gd name="T59" fmla="*/ 267 h 277"/>
                  <a:gd name="T60" fmla="*/ 162 w 272"/>
                  <a:gd name="T61" fmla="*/ 273 h 277"/>
                  <a:gd name="T62" fmla="*/ 179 w 272"/>
                  <a:gd name="T63" fmla="*/ 277 h 277"/>
                  <a:gd name="T64" fmla="*/ 197 w 272"/>
                  <a:gd name="T65" fmla="*/ 277 h 277"/>
                  <a:gd name="T66" fmla="*/ 207 w 272"/>
                  <a:gd name="T67" fmla="*/ 276 h 277"/>
                  <a:gd name="T68" fmla="*/ 216 w 272"/>
                  <a:gd name="T69" fmla="*/ 275 h 277"/>
                  <a:gd name="T70" fmla="*/ 226 w 272"/>
                  <a:gd name="T71" fmla="*/ 271 h 277"/>
                  <a:gd name="T72" fmla="*/ 235 w 272"/>
                  <a:gd name="T73" fmla="*/ 267 h 277"/>
                  <a:gd name="T74" fmla="*/ 244 w 272"/>
                  <a:gd name="T75" fmla="*/ 263 h 277"/>
                  <a:gd name="T76" fmla="*/ 252 w 272"/>
                  <a:gd name="T77" fmla="*/ 257 h 277"/>
                  <a:gd name="T78" fmla="*/ 261 w 272"/>
                  <a:gd name="T79" fmla="*/ 251 h 277"/>
                  <a:gd name="T80" fmla="*/ 269 w 272"/>
                  <a:gd name="T81" fmla="*/ 243 h 277"/>
                  <a:gd name="T82" fmla="*/ 272 w 272"/>
                  <a:gd name="T83" fmla="*/ 230 h 277"/>
                  <a:gd name="T84" fmla="*/ 266 w 272"/>
                  <a:gd name="T85" fmla="*/ 224 h 277"/>
                  <a:gd name="T86" fmla="*/ 255 w 272"/>
                  <a:gd name="T87" fmla="*/ 223 h 277"/>
                  <a:gd name="T88" fmla="*/ 239 w 272"/>
                  <a:gd name="T89" fmla="*/ 225 h 277"/>
                  <a:gd name="T90" fmla="*/ 219 w 272"/>
                  <a:gd name="T91" fmla="*/ 229 h 277"/>
                  <a:gd name="T92" fmla="*/ 197 w 272"/>
                  <a:gd name="T93" fmla="*/ 231 h 277"/>
                  <a:gd name="T94" fmla="*/ 173 w 272"/>
                  <a:gd name="T95" fmla="*/ 230 h 277"/>
                  <a:gd name="T96" fmla="*/ 149 w 272"/>
                  <a:gd name="T97" fmla="*/ 224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2" h="277">
                    <a:moveTo>
                      <a:pt x="149" y="224"/>
                    </a:moveTo>
                    <a:lnTo>
                      <a:pt x="134" y="217"/>
                    </a:lnTo>
                    <a:lnTo>
                      <a:pt x="120" y="207"/>
                    </a:lnTo>
                    <a:lnTo>
                      <a:pt x="107" y="195"/>
                    </a:lnTo>
                    <a:lnTo>
                      <a:pt x="93" y="181"/>
                    </a:lnTo>
                    <a:lnTo>
                      <a:pt x="81" y="165"/>
                    </a:lnTo>
                    <a:lnTo>
                      <a:pt x="71" y="148"/>
                    </a:lnTo>
                    <a:lnTo>
                      <a:pt x="61" y="129"/>
                    </a:lnTo>
                    <a:lnTo>
                      <a:pt x="51" y="109"/>
                    </a:lnTo>
                    <a:lnTo>
                      <a:pt x="45" y="95"/>
                    </a:lnTo>
                    <a:lnTo>
                      <a:pt x="38" y="80"/>
                    </a:lnTo>
                    <a:lnTo>
                      <a:pt x="30" y="62"/>
                    </a:lnTo>
                    <a:lnTo>
                      <a:pt x="21" y="44"/>
                    </a:lnTo>
                    <a:lnTo>
                      <a:pt x="13" y="27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3" y="30"/>
                    </a:lnTo>
                    <a:lnTo>
                      <a:pt x="9" y="59"/>
                    </a:lnTo>
                    <a:lnTo>
                      <a:pt x="16" y="86"/>
                    </a:lnTo>
                    <a:lnTo>
                      <a:pt x="25" y="112"/>
                    </a:lnTo>
                    <a:lnTo>
                      <a:pt x="34" y="137"/>
                    </a:lnTo>
                    <a:lnTo>
                      <a:pt x="45" y="160"/>
                    </a:lnTo>
                    <a:lnTo>
                      <a:pt x="57" y="182"/>
                    </a:lnTo>
                    <a:lnTo>
                      <a:pt x="69" y="201"/>
                    </a:lnTo>
                    <a:lnTo>
                      <a:pt x="84" y="219"/>
                    </a:lnTo>
                    <a:lnTo>
                      <a:pt x="98" y="235"/>
                    </a:lnTo>
                    <a:lnTo>
                      <a:pt x="113" y="248"/>
                    </a:lnTo>
                    <a:lnTo>
                      <a:pt x="130" y="259"/>
                    </a:lnTo>
                    <a:lnTo>
                      <a:pt x="145" y="267"/>
                    </a:lnTo>
                    <a:lnTo>
                      <a:pt x="162" y="273"/>
                    </a:lnTo>
                    <a:lnTo>
                      <a:pt x="179" y="277"/>
                    </a:lnTo>
                    <a:lnTo>
                      <a:pt x="197" y="277"/>
                    </a:lnTo>
                    <a:lnTo>
                      <a:pt x="207" y="276"/>
                    </a:lnTo>
                    <a:lnTo>
                      <a:pt x="216" y="275"/>
                    </a:lnTo>
                    <a:lnTo>
                      <a:pt x="226" y="271"/>
                    </a:lnTo>
                    <a:lnTo>
                      <a:pt x="235" y="267"/>
                    </a:lnTo>
                    <a:lnTo>
                      <a:pt x="244" y="263"/>
                    </a:lnTo>
                    <a:lnTo>
                      <a:pt x="252" y="257"/>
                    </a:lnTo>
                    <a:lnTo>
                      <a:pt x="261" y="251"/>
                    </a:lnTo>
                    <a:lnTo>
                      <a:pt x="269" y="243"/>
                    </a:lnTo>
                    <a:lnTo>
                      <a:pt x="272" y="230"/>
                    </a:lnTo>
                    <a:lnTo>
                      <a:pt x="266" y="224"/>
                    </a:lnTo>
                    <a:lnTo>
                      <a:pt x="255" y="223"/>
                    </a:lnTo>
                    <a:lnTo>
                      <a:pt x="239" y="225"/>
                    </a:lnTo>
                    <a:lnTo>
                      <a:pt x="219" y="229"/>
                    </a:lnTo>
                    <a:lnTo>
                      <a:pt x="197" y="231"/>
                    </a:lnTo>
                    <a:lnTo>
                      <a:pt x="173" y="230"/>
                    </a:lnTo>
                    <a:lnTo>
                      <a:pt x="149" y="22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31" name="Freeform 219">
                <a:extLst>
                  <a:ext uri="{FF2B5EF4-FFF2-40B4-BE49-F238E27FC236}">
                    <a16:creationId xmlns:a16="http://schemas.microsoft.com/office/drawing/2014/main" id="{F1973EE7-0BD2-4C83-8080-1AFD57DC889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551" y="3117"/>
                <a:ext cx="279" cy="269"/>
              </a:xfrm>
              <a:custGeom>
                <a:avLst/>
                <a:gdLst>
                  <a:gd name="T0" fmla="*/ 121 w 279"/>
                  <a:gd name="T1" fmla="*/ 50 h 269"/>
                  <a:gd name="T2" fmla="*/ 137 w 279"/>
                  <a:gd name="T3" fmla="*/ 57 h 269"/>
                  <a:gd name="T4" fmla="*/ 151 w 279"/>
                  <a:gd name="T5" fmla="*/ 67 h 269"/>
                  <a:gd name="T6" fmla="*/ 164 w 279"/>
                  <a:gd name="T7" fmla="*/ 78 h 269"/>
                  <a:gd name="T8" fmla="*/ 178 w 279"/>
                  <a:gd name="T9" fmla="*/ 91 h 269"/>
                  <a:gd name="T10" fmla="*/ 191 w 279"/>
                  <a:gd name="T11" fmla="*/ 107 h 269"/>
                  <a:gd name="T12" fmla="*/ 203 w 279"/>
                  <a:gd name="T13" fmla="*/ 124 h 269"/>
                  <a:gd name="T14" fmla="*/ 214 w 279"/>
                  <a:gd name="T15" fmla="*/ 143 h 269"/>
                  <a:gd name="T16" fmla="*/ 223 w 279"/>
                  <a:gd name="T17" fmla="*/ 163 h 269"/>
                  <a:gd name="T18" fmla="*/ 229 w 279"/>
                  <a:gd name="T19" fmla="*/ 175 h 269"/>
                  <a:gd name="T20" fmla="*/ 238 w 279"/>
                  <a:gd name="T21" fmla="*/ 191 h 269"/>
                  <a:gd name="T22" fmla="*/ 246 w 279"/>
                  <a:gd name="T23" fmla="*/ 209 h 269"/>
                  <a:gd name="T24" fmla="*/ 256 w 279"/>
                  <a:gd name="T25" fmla="*/ 227 h 269"/>
                  <a:gd name="T26" fmla="*/ 264 w 279"/>
                  <a:gd name="T27" fmla="*/ 243 h 269"/>
                  <a:gd name="T28" fmla="*/ 272 w 279"/>
                  <a:gd name="T29" fmla="*/ 256 h 269"/>
                  <a:gd name="T30" fmla="*/ 276 w 279"/>
                  <a:gd name="T31" fmla="*/ 265 h 269"/>
                  <a:gd name="T32" fmla="*/ 279 w 279"/>
                  <a:gd name="T33" fmla="*/ 269 h 269"/>
                  <a:gd name="T34" fmla="*/ 274 w 279"/>
                  <a:gd name="T35" fmla="*/ 239 h 269"/>
                  <a:gd name="T36" fmla="*/ 267 w 279"/>
                  <a:gd name="T37" fmla="*/ 211 h 269"/>
                  <a:gd name="T38" fmla="*/ 259 w 279"/>
                  <a:gd name="T39" fmla="*/ 184 h 269"/>
                  <a:gd name="T40" fmla="*/ 250 w 279"/>
                  <a:gd name="T41" fmla="*/ 158 h 269"/>
                  <a:gd name="T42" fmla="*/ 239 w 279"/>
                  <a:gd name="T43" fmla="*/ 134 h 269"/>
                  <a:gd name="T44" fmla="*/ 228 w 279"/>
                  <a:gd name="T45" fmla="*/ 111 h 269"/>
                  <a:gd name="T46" fmla="*/ 215 w 279"/>
                  <a:gd name="T47" fmla="*/ 90 h 269"/>
                  <a:gd name="T48" fmla="*/ 202 w 279"/>
                  <a:gd name="T49" fmla="*/ 71 h 269"/>
                  <a:gd name="T50" fmla="*/ 187 w 279"/>
                  <a:gd name="T51" fmla="*/ 54 h 269"/>
                  <a:gd name="T52" fmla="*/ 173 w 279"/>
                  <a:gd name="T53" fmla="*/ 38 h 269"/>
                  <a:gd name="T54" fmla="*/ 157 w 279"/>
                  <a:gd name="T55" fmla="*/ 26 h 269"/>
                  <a:gd name="T56" fmla="*/ 140 w 279"/>
                  <a:gd name="T57" fmla="*/ 15 h 269"/>
                  <a:gd name="T58" fmla="*/ 124 w 279"/>
                  <a:gd name="T59" fmla="*/ 7 h 269"/>
                  <a:gd name="T60" fmla="*/ 107 w 279"/>
                  <a:gd name="T61" fmla="*/ 2 h 269"/>
                  <a:gd name="T62" fmla="*/ 90 w 279"/>
                  <a:gd name="T63" fmla="*/ 0 h 269"/>
                  <a:gd name="T64" fmla="*/ 72 w 279"/>
                  <a:gd name="T65" fmla="*/ 0 h 269"/>
                  <a:gd name="T66" fmla="*/ 62 w 279"/>
                  <a:gd name="T67" fmla="*/ 1 h 269"/>
                  <a:gd name="T68" fmla="*/ 53 w 279"/>
                  <a:gd name="T69" fmla="*/ 3 h 269"/>
                  <a:gd name="T70" fmla="*/ 43 w 279"/>
                  <a:gd name="T71" fmla="*/ 7 h 269"/>
                  <a:gd name="T72" fmla="*/ 34 w 279"/>
                  <a:gd name="T73" fmla="*/ 10 h 269"/>
                  <a:gd name="T74" fmla="*/ 25 w 279"/>
                  <a:gd name="T75" fmla="*/ 15 h 269"/>
                  <a:gd name="T76" fmla="*/ 16 w 279"/>
                  <a:gd name="T77" fmla="*/ 21 h 269"/>
                  <a:gd name="T78" fmla="*/ 9 w 279"/>
                  <a:gd name="T79" fmla="*/ 27 h 269"/>
                  <a:gd name="T80" fmla="*/ 1 w 279"/>
                  <a:gd name="T81" fmla="*/ 34 h 269"/>
                  <a:gd name="T82" fmla="*/ 0 w 279"/>
                  <a:gd name="T83" fmla="*/ 48 h 269"/>
                  <a:gd name="T84" fmla="*/ 4 w 279"/>
                  <a:gd name="T85" fmla="*/ 54 h 269"/>
                  <a:gd name="T86" fmla="*/ 15 w 279"/>
                  <a:gd name="T87" fmla="*/ 55 h 269"/>
                  <a:gd name="T88" fmla="*/ 32 w 279"/>
                  <a:gd name="T89" fmla="*/ 53 h 269"/>
                  <a:gd name="T90" fmla="*/ 51 w 279"/>
                  <a:gd name="T91" fmla="*/ 49 h 269"/>
                  <a:gd name="T92" fmla="*/ 73 w 279"/>
                  <a:gd name="T93" fmla="*/ 45 h 269"/>
                  <a:gd name="T94" fmla="*/ 97 w 279"/>
                  <a:gd name="T95" fmla="*/ 45 h 269"/>
                  <a:gd name="T96" fmla="*/ 121 w 279"/>
                  <a:gd name="T97" fmla="*/ 5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269">
                    <a:moveTo>
                      <a:pt x="121" y="50"/>
                    </a:moveTo>
                    <a:lnTo>
                      <a:pt x="137" y="57"/>
                    </a:lnTo>
                    <a:lnTo>
                      <a:pt x="151" y="67"/>
                    </a:lnTo>
                    <a:lnTo>
                      <a:pt x="164" y="78"/>
                    </a:lnTo>
                    <a:lnTo>
                      <a:pt x="178" y="91"/>
                    </a:lnTo>
                    <a:lnTo>
                      <a:pt x="191" y="107"/>
                    </a:lnTo>
                    <a:lnTo>
                      <a:pt x="203" y="124"/>
                    </a:lnTo>
                    <a:lnTo>
                      <a:pt x="214" y="143"/>
                    </a:lnTo>
                    <a:lnTo>
                      <a:pt x="223" y="163"/>
                    </a:lnTo>
                    <a:lnTo>
                      <a:pt x="229" y="175"/>
                    </a:lnTo>
                    <a:lnTo>
                      <a:pt x="238" y="191"/>
                    </a:lnTo>
                    <a:lnTo>
                      <a:pt x="246" y="209"/>
                    </a:lnTo>
                    <a:lnTo>
                      <a:pt x="256" y="227"/>
                    </a:lnTo>
                    <a:lnTo>
                      <a:pt x="264" y="243"/>
                    </a:lnTo>
                    <a:lnTo>
                      <a:pt x="272" y="256"/>
                    </a:lnTo>
                    <a:lnTo>
                      <a:pt x="276" y="265"/>
                    </a:lnTo>
                    <a:lnTo>
                      <a:pt x="279" y="269"/>
                    </a:lnTo>
                    <a:lnTo>
                      <a:pt x="274" y="239"/>
                    </a:lnTo>
                    <a:lnTo>
                      <a:pt x="267" y="211"/>
                    </a:lnTo>
                    <a:lnTo>
                      <a:pt x="259" y="184"/>
                    </a:lnTo>
                    <a:lnTo>
                      <a:pt x="250" y="158"/>
                    </a:lnTo>
                    <a:lnTo>
                      <a:pt x="239" y="134"/>
                    </a:lnTo>
                    <a:lnTo>
                      <a:pt x="228" y="111"/>
                    </a:lnTo>
                    <a:lnTo>
                      <a:pt x="215" y="90"/>
                    </a:lnTo>
                    <a:lnTo>
                      <a:pt x="202" y="71"/>
                    </a:lnTo>
                    <a:lnTo>
                      <a:pt x="187" y="54"/>
                    </a:lnTo>
                    <a:lnTo>
                      <a:pt x="173" y="38"/>
                    </a:lnTo>
                    <a:lnTo>
                      <a:pt x="157" y="26"/>
                    </a:lnTo>
                    <a:lnTo>
                      <a:pt x="140" y="15"/>
                    </a:lnTo>
                    <a:lnTo>
                      <a:pt x="124" y="7"/>
                    </a:lnTo>
                    <a:lnTo>
                      <a:pt x="107" y="2"/>
                    </a:lnTo>
                    <a:lnTo>
                      <a:pt x="90" y="0"/>
                    </a:lnTo>
                    <a:lnTo>
                      <a:pt x="72" y="0"/>
                    </a:lnTo>
                    <a:lnTo>
                      <a:pt x="62" y="1"/>
                    </a:lnTo>
                    <a:lnTo>
                      <a:pt x="53" y="3"/>
                    </a:lnTo>
                    <a:lnTo>
                      <a:pt x="43" y="7"/>
                    </a:lnTo>
                    <a:lnTo>
                      <a:pt x="34" y="10"/>
                    </a:lnTo>
                    <a:lnTo>
                      <a:pt x="25" y="15"/>
                    </a:lnTo>
                    <a:lnTo>
                      <a:pt x="16" y="21"/>
                    </a:lnTo>
                    <a:lnTo>
                      <a:pt x="9" y="27"/>
                    </a:lnTo>
                    <a:lnTo>
                      <a:pt x="1" y="34"/>
                    </a:lnTo>
                    <a:lnTo>
                      <a:pt x="0" y="48"/>
                    </a:lnTo>
                    <a:lnTo>
                      <a:pt x="4" y="54"/>
                    </a:lnTo>
                    <a:lnTo>
                      <a:pt x="15" y="55"/>
                    </a:lnTo>
                    <a:lnTo>
                      <a:pt x="32" y="53"/>
                    </a:lnTo>
                    <a:lnTo>
                      <a:pt x="51" y="49"/>
                    </a:lnTo>
                    <a:lnTo>
                      <a:pt x="73" y="45"/>
                    </a:lnTo>
                    <a:lnTo>
                      <a:pt x="97" y="45"/>
                    </a:lnTo>
                    <a:lnTo>
                      <a:pt x="121" y="50"/>
                    </a:lnTo>
                    <a:close/>
                  </a:path>
                </a:pathLst>
              </a:custGeom>
              <a:solidFill>
                <a:srgbClr val="D3E0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4732" name="Group 220">
            <a:extLst>
              <a:ext uri="{FF2B5EF4-FFF2-40B4-BE49-F238E27FC236}">
                <a16:creationId xmlns:a16="http://schemas.microsoft.com/office/drawing/2014/main" id="{0BB0C5FD-55B0-4FD7-8CCB-0D25B88919A3}"/>
              </a:ext>
            </a:extLst>
          </p:cNvPr>
          <p:cNvGrpSpPr>
            <a:grpSpLocks/>
          </p:cNvGrpSpPr>
          <p:nvPr/>
        </p:nvGrpSpPr>
        <p:grpSpPr bwMode="auto">
          <a:xfrm>
            <a:off x="5646738" y="3671888"/>
            <a:ext cx="1789112" cy="1493837"/>
            <a:chOff x="3400" y="2217"/>
            <a:chExt cx="1127" cy="941"/>
          </a:xfrm>
        </p:grpSpPr>
        <p:grpSp>
          <p:nvGrpSpPr>
            <p:cNvPr id="64733" name="Group 221">
              <a:extLst>
                <a:ext uri="{FF2B5EF4-FFF2-40B4-BE49-F238E27FC236}">
                  <a16:creationId xmlns:a16="http://schemas.microsoft.com/office/drawing/2014/main" id="{39468D2D-E55A-4934-8BE4-D9A5AEF3E67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" flipH="1">
              <a:off x="3400" y="2217"/>
              <a:ext cx="924" cy="875"/>
              <a:chOff x="2017" y="2836"/>
              <a:chExt cx="1283" cy="1215"/>
            </a:xfrm>
          </p:grpSpPr>
          <p:sp>
            <p:nvSpPr>
              <p:cNvPr id="64734" name="Freeform 222">
                <a:extLst>
                  <a:ext uri="{FF2B5EF4-FFF2-40B4-BE49-F238E27FC236}">
                    <a16:creationId xmlns:a16="http://schemas.microsoft.com/office/drawing/2014/main" id="{BC3089B0-1426-4A56-9BFB-41219DE88A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23" y="3671"/>
                <a:ext cx="777" cy="321"/>
              </a:xfrm>
              <a:custGeom>
                <a:avLst/>
                <a:gdLst>
                  <a:gd name="T0" fmla="*/ 673 w 777"/>
                  <a:gd name="T1" fmla="*/ 308 h 321"/>
                  <a:gd name="T2" fmla="*/ 0 w 777"/>
                  <a:gd name="T3" fmla="*/ 16 h 321"/>
                  <a:gd name="T4" fmla="*/ 0 w 777"/>
                  <a:gd name="T5" fmla="*/ 0 h 321"/>
                  <a:gd name="T6" fmla="*/ 12 w 777"/>
                  <a:gd name="T7" fmla="*/ 6 h 321"/>
                  <a:gd name="T8" fmla="*/ 673 w 777"/>
                  <a:gd name="T9" fmla="*/ 293 h 321"/>
                  <a:gd name="T10" fmla="*/ 697 w 777"/>
                  <a:gd name="T11" fmla="*/ 299 h 321"/>
                  <a:gd name="T12" fmla="*/ 718 w 777"/>
                  <a:gd name="T13" fmla="*/ 302 h 321"/>
                  <a:gd name="T14" fmla="*/ 736 w 777"/>
                  <a:gd name="T15" fmla="*/ 305 h 321"/>
                  <a:gd name="T16" fmla="*/ 751 w 777"/>
                  <a:gd name="T17" fmla="*/ 306 h 321"/>
                  <a:gd name="T18" fmla="*/ 763 w 777"/>
                  <a:gd name="T19" fmla="*/ 305 h 321"/>
                  <a:gd name="T20" fmla="*/ 771 w 777"/>
                  <a:gd name="T21" fmla="*/ 303 h 321"/>
                  <a:gd name="T22" fmla="*/ 776 w 777"/>
                  <a:gd name="T23" fmla="*/ 300 h 321"/>
                  <a:gd name="T24" fmla="*/ 777 w 777"/>
                  <a:gd name="T25" fmla="*/ 295 h 321"/>
                  <a:gd name="T26" fmla="*/ 777 w 777"/>
                  <a:gd name="T27" fmla="*/ 300 h 321"/>
                  <a:gd name="T28" fmla="*/ 777 w 777"/>
                  <a:gd name="T29" fmla="*/ 306 h 321"/>
                  <a:gd name="T30" fmla="*/ 777 w 777"/>
                  <a:gd name="T31" fmla="*/ 309 h 321"/>
                  <a:gd name="T32" fmla="*/ 777 w 777"/>
                  <a:gd name="T33" fmla="*/ 313 h 321"/>
                  <a:gd name="T34" fmla="*/ 775 w 777"/>
                  <a:gd name="T35" fmla="*/ 317 h 321"/>
                  <a:gd name="T36" fmla="*/ 769 w 777"/>
                  <a:gd name="T37" fmla="*/ 319 h 321"/>
                  <a:gd name="T38" fmla="*/ 760 w 777"/>
                  <a:gd name="T39" fmla="*/ 321 h 321"/>
                  <a:gd name="T40" fmla="*/ 748 w 777"/>
                  <a:gd name="T41" fmla="*/ 321 h 321"/>
                  <a:gd name="T42" fmla="*/ 734 w 777"/>
                  <a:gd name="T43" fmla="*/ 320 h 321"/>
                  <a:gd name="T44" fmla="*/ 716 w 777"/>
                  <a:gd name="T45" fmla="*/ 318 h 321"/>
                  <a:gd name="T46" fmla="*/ 696 w 777"/>
                  <a:gd name="T47" fmla="*/ 313 h 321"/>
                  <a:gd name="T48" fmla="*/ 673 w 777"/>
                  <a:gd name="T49" fmla="*/ 308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7" h="321">
                    <a:moveTo>
                      <a:pt x="673" y="308"/>
                    </a:moveTo>
                    <a:lnTo>
                      <a:pt x="0" y="16"/>
                    </a:lnTo>
                    <a:lnTo>
                      <a:pt x="0" y="0"/>
                    </a:lnTo>
                    <a:lnTo>
                      <a:pt x="12" y="6"/>
                    </a:lnTo>
                    <a:lnTo>
                      <a:pt x="673" y="293"/>
                    </a:lnTo>
                    <a:lnTo>
                      <a:pt x="697" y="299"/>
                    </a:lnTo>
                    <a:lnTo>
                      <a:pt x="718" y="302"/>
                    </a:lnTo>
                    <a:lnTo>
                      <a:pt x="736" y="305"/>
                    </a:lnTo>
                    <a:lnTo>
                      <a:pt x="751" y="306"/>
                    </a:lnTo>
                    <a:lnTo>
                      <a:pt x="763" y="305"/>
                    </a:lnTo>
                    <a:lnTo>
                      <a:pt x="771" y="303"/>
                    </a:lnTo>
                    <a:lnTo>
                      <a:pt x="776" y="300"/>
                    </a:lnTo>
                    <a:lnTo>
                      <a:pt x="777" y="295"/>
                    </a:lnTo>
                    <a:lnTo>
                      <a:pt x="777" y="300"/>
                    </a:lnTo>
                    <a:lnTo>
                      <a:pt x="777" y="306"/>
                    </a:lnTo>
                    <a:lnTo>
                      <a:pt x="777" y="309"/>
                    </a:lnTo>
                    <a:lnTo>
                      <a:pt x="777" y="313"/>
                    </a:lnTo>
                    <a:lnTo>
                      <a:pt x="775" y="317"/>
                    </a:lnTo>
                    <a:lnTo>
                      <a:pt x="769" y="319"/>
                    </a:lnTo>
                    <a:lnTo>
                      <a:pt x="760" y="321"/>
                    </a:lnTo>
                    <a:lnTo>
                      <a:pt x="748" y="321"/>
                    </a:lnTo>
                    <a:lnTo>
                      <a:pt x="734" y="320"/>
                    </a:lnTo>
                    <a:lnTo>
                      <a:pt x="716" y="318"/>
                    </a:lnTo>
                    <a:lnTo>
                      <a:pt x="696" y="313"/>
                    </a:lnTo>
                    <a:lnTo>
                      <a:pt x="673" y="308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735" name="Freeform 223">
                <a:extLst>
                  <a:ext uri="{FF2B5EF4-FFF2-40B4-BE49-F238E27FC236}">
                    <a16:creationId xmlns:a16="http://schemas.microsoft.com/office/drawing/2014/main" id="{2E1A9112-CB0C-4B43-85FF-0B2FE10F4AC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93" y="3717"/>
                <a:ext cx="811" cy="334"/>
              </a:xfrm>
              <a:custGeom>
                <a:avLst/>
                <a:gdLst>
                  <a:gd name="T0" fmla="*/ 702 w 811"/>
                  <a:gd name="T1" fmla="*/ 321 h 334"/>
                  <a:gd name="T2" fmla="*/ 0 w 811"/>
                  <a:gd name="T3" fmla="*/ 17 h 334"/>
                  <a:gd name="T4" fmla="*/ 0 w 811"/>
                  <a:gd name="T5" fmla="*/ 0 h 334"/>
                  <a:gd name="T6" fmla="*/ 13 w 811"/>
                  <a:gd name="T7" fmla="*/ 6 h 334"/>
                  <a:gd name="T8" fmla="*/ 702 w 811"/>
                  <a:gd name="T9" fmla="*/ 306 h 334"/>
                  <a:gd name="T10" fmla="*/ 727 w 811"/>
                  <a:gd name="T11" fmla="*/ 310 h 334"/>
                  <a:gd name="T12" fmla="*/ 750 w 811"/>
                  <a:gd name="T13" fmla="*/ 314 h 334"/>
                  <a:gd name="T14" fmla="*/ 769 w 811"/>
                  <a:gd name="T15" fmla="*/ 318 h 334"/>
                  <a:gd name="T16" fmla="*/ 784 w 811"/>
                  <a:gd name="T17" fmla="*/ 318 h 334"/>
                  <a:gd name="T18" fmla="*/ 796 w 811"/>
                  <a:gd name="T19" fmla="*/ 318 h 334"/>
                  <a:gd name="T20" fmla="*/ 804 w 811"/>
                  <a:gd name="T21" fmla="*/ 316 h 334"/>
                  <a:gd name="T22" fmla="*/ 810 w 811"/>
                  <a:gd name="T23" fmla="*/ 313 h 334"/>
                  <a:gd name="T24" fmla="*/ 811 w 811"/>
                  <a:gd name="T25" fmla="*/ 308 h 334"/>
                  <a:gd name="T26" fmla="*/ 811 w 811"/>
                  <a:gd name="T27" fmla="*/ 313 h 334"/>
                  <a:gd name="T28" fmla="*/ 811 w 811"/>
                  <a:gd name="T29" fmla="*/ 318 h 334"/>
                  <a:gd name="T30" fmla="*/ 811 w 811"/>
                  <a:gd name="T31" fmla="*/ 322 h 334"/>
                  <a:gd name="T32" fmla="*/ 811 w 811"/>
                  <a:gd name="T33" fmla="*/ 326 h 334"/>
                  <a:gd name="T34" fmla="*/ 808 w 811"/>
                  <a:gd name="T35" fmla="*/ 330 h 334"/>
                  <a:gd name="T36" fmla="*/ 802 w 811"/>
                  <a:gd name="T37" fmla="*/ 332 h 334"/>
                  <a:gd name="T38" fmla="*/ 792 w 811"/>
                  <a:gd name="T39" fmla="*/ 334 h 334"/>
                  <a:gd name="T40" fmla="*/ 780 w 811"/>
                  <a:gd name="T41" fmla="*/ 334 h 334"/>
                  <a:gd name="T42" fmla="*/ 765 w 811"/>
                  <a:gd name="T43" fmla="*/ 333 h 334"/>
                  <a:gd name="T44" fmla="*/ 747 w 811"/>
                  <a:gd name="T45" fmla="*/ 331 h 334"/>
                  <a:gd name="T46" fmla="*/ 726 w 811"/>
                  <a:gd name="T47" fmla="*/ 326 h 334"/>
                  <a:gd name="T48" fmla="*/ 702 w 811"/>
                  <a:gd name="T49" fmla="*/ 321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1" h="334">
                    <a:moveTo>
                      <a:pt x="702" y="321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3" y="6"/>
                    </a:lnTo>
                    <a:lnTo>
                      <a:pt x="702" y="306"/>
                    </a:lnTo>
                    <a:lnTo>
                      <a:pt x="727" y="310"/>
                    </a:lnTo>
                    <a:lnTo>
                      <a:pt x="750" y="314"/>
                    </a:lnTo>
                    <a:lnTo>
                      <a:pt x="769" y="318"/>
                    </a:lnTo>
                    <a:lnTo>
                      <a:pt x="784" y="318"/>
                    </a:lnTo>
                    <a:lnTo>
                      <a:pt x="796" y="318"/>
                    </a:lnTo>
                    <a:lnTo>
                      <a:pt x="804" y="316"/>
                    </a:lnTo>
                    <a:lnTo>
                      <a:pt x="810" y="313"/>
                    </a:lnTo>
                    <a:lnTo>
                      <a:pt x="811" y="308"/>
                    </a:lnTo>
                    <a:lnTo>
                      <a:pt x="811" y="313"/>
                    </a:lnTo>
                    <a:lnTo>
                      <a:pt x="811" y="318"/>
                    </a:lnTo>
                    <a:lnTo>
                      <a:pt x="811" y="322"/>
                    </a:lnTo>
                    <a:lnTo>
                      <a:pt x="811" y="326"/>
                    </a:lnTo>
                    <a:lnTo>
                      <a:pt x="808" y="330"/>
                    </a:lnTo>
                    <a:lnTo>
                      <a:pt x="802" y="332"/>
                    </a:lnTo>
                    <a:lnTo>
                      <a:pt x="792" y="334"/>
                    </a:lnTo>
                    <a:lnTo>
                      <a:pt x="780" y="334"/>
                    </a:lnTo>
                    <a:lnTo>
                      <a:pt x="765" y="333"/>
                    </a:lnTo>
                    <a:lnTo>
                      <a:pt x="747" y="331"/>
                    </a:lnTo>
                    <a:lnTo>
                      <a:pt x="726" y="326"/>
                    </a:lnTo>
                    <a:lnTo>
                      <a:pt x="702" y="32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4736" name="Group 224">
                <a:extLst>
                  <a:ext uri="{FF2B5EF4-FFF2-40B4-BE49-F238E27FC236}">
                    <a16:creationId xmlns:a16="http://schemas.microsoft.com/office/drawing/2014/main" id="{5E030889-76DA-4D55-AE84-FDA6955B0FF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017" y="2836"/>
                <a:ext cx="1283" cy="1199"/>
                <a:chOff x="2017" y="2836"/>
                <a:chExt cx="1283" cy="1199"/>
              </a:xfrm>
            </p:grpSpPr>
            <p:sp>
              <p:nvSpPr>
                <p:cNvPr id="64737" name="Freeform 225">
                  <a:extLst>
                    <a:ext uri="{FF2B5EF4-FFF2-40B4-BE49-F238E27FC236}">
                      <a16:creationId xmlns:a16="http://schemas.microsoft.com/office/drawing/2014/main" id="{A1DB8944-D783-4685-A7F6-9B3FD1DB530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017" y="2836"/>
                  <a:ext cx="816" cy="47"/>
                </a:xfrm>
                <a:custGeom>
                  <a:avLst/>
                  <a:gdLst>
                    <a:gd name="T0" fmla="*/ 0 w 816"/>
                    <a:gd name="T1" fmla="*/ 40 h 47"/>
                    <a:gd name="T2" fmla="*/ 64 w 816"/>
                    <a:gd name="T3" fmla="*/ 47 h 47"/>
                    <a:gd name="T4" fmla="*/ 816 w 816"/>
                    <a:gd name="T5" fmla="*/ 7 h 47"/>
                    <a:gd name="T6" fmla="*/ 751 w 816"/>
                    <a:gd name="T7" fmla="*/ 0 h 47"/>
                    <a:gd name="T8" fmla="*/ 0 w 816"/>
                    <a:gd name="T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47">
                      <a:moveTo>
                        <a:pt x="0" y="40"/>
                      </a:moveTo>
                      <a:lnTo>
                        <a:pt x="64" y="47"/>
                      </a:lnTo>
                      <a:lnTo>
                        <a:pt x="816" y="7"/>
                      </a:lnTo>
                      <a:lnTo>
                        <a:pt x="751" y="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A0CE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738" name="Freeform 226">
                  <a:extLst>
                    <a:ext uri="{FF2B5EF4-FFF2-40B4-BE49-F238E27FC236}">
                      <a16:creationId xmlns:a16="http://schemas.microsoft.com/office/drawing/2014/main" id="{B52FABA5-84F5-4548-9992-F8464528D87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523" y="3153"/>
                  <a:ext cx="101" cy="524"/>
                </a:xfrm>
                <a:custGeom>
                  <a:avLst/>
                  <a:gdLst>
                    <a:gd name="T0" fmla="*/ 0 w 101"/>
                    <a:gd name="T1" fmla="*/ 12 h 524"/>
                    <a:gd name="T2" fmla="*/ 89 w 101"/>
                    <a:gd name="T3" fmla="*/ 0 h 524"/>
                    <a:gd name="T4" fmla="*/ 101 w 101"/>
                    <a:gd name="T5" fmla="*/ 6 h 524"/>
                    <a:gd name="T6" fmla="*/ 12 w 101"/>
                    <a:gd name="T7" fmla="*/ 17 h 524"/>
                    <a:gd name="T8" fmla="*/ 12 w 101"/>
                    <a:gd name="T9" fmla="*/ 524 h 524"/>
                    <a:gd name="T10" fmla="*/ 0 w 101"/>
                    <a:gd name="T11" fmla="*/ 518 h 524"/>
                    <a:gd name="T12" fmla="*/ 0 w 101"/>
                    <a:gd name="T13" fmla="*/ 12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524">
                      <a:moveTo>
                        <a:pt x="0" y="12"/>
                      </a:moveTo>
                      <a:lnTo>
                        <a:pt x="89" y="0"/>
                      </a:lnTo>
                      <a:lnTo>
                        <a:pt x="101" y="6"/>
                      </a:lnTo>
                      <a:lnTo>
                        <a:pt x="12" y="17"/>
                      </a:lnTo>
                      <a:lnTo>
                        <a:pt x="12" y="524"/>
                      </a:lnTo>
                      <a:lnTo>
                        <a:pt x="0" y="5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739" name="Freeform 227">
                  <a:extLst>
                    <a:ext uri="{FF2B5EF4-FFF2-40B4-BE49-F238E27FC236}">
                      <a16:creationId xmlns:a16="http://schemas.microsoft.com/office/drawing/2014/main" id="{23811DA3-8AFA-4EDD-9A58-B62FBE362C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93" y="3177"/>
                  <a:ext cx="107" cy="546"/>
                </a:xfrm>
                <a:custGeom>
                  <a:avLst/>
                  <a:gdLst>
                    <a:gd name="T0" fmla="*/ 0 w 107"/>
                    <a:gd name="T1" fmla="*/ 12 h 546"/>
                    <a:gd name="T2" fmla="*/ 94 w 107"/>
                    <a:gd name="T3" fmla="*/ 0 h 546"/>
                    <a:gd name="T4" fmla="*/ 107 w 107"/>
                    <a:gd name="T5" fmla="*/ 6 h 546"/>
                    <a:gd name="T6" fmla="*/ 13 w 107"/>
                    <a:gd name="T7" fmla="*/ 18 h 546"/>
                    <a:gd name="T8" fmla="*/ 13 w 107"/>
                    <a:gd name="T9" fmla="*/ 546 h 546"/>
                    <a:gd name="T10" fmla="*/ 0 w 107"/>
                    <a:gd name="T11" fmla="*/ 540 h 546"/>
                    <a:gd name="T12" fmla="*/ 0 w 107"/>
                    <a:gd name="T13" fmla="*/ 12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7" h="546">
                      <a:moveTo>
                        <a:pt x="0" y="12"/>
                      </a:moveTo>
                      <a:lnTo>
                        <a:pt x="94" y="0"/>
                      </a:lnTo>
                      <a:lnTo>
                        <a:pt x="107" y="6"/>
                      </a:lnTo>
                      <a:lnTo>
                        <a:pt x="13" y="18"/>
                      </a:lnTo>
                      <a:lnTo>
                        <a:pt x="13" y="546"/>
                      </a:lnTo>
                      <a:lnTo>
                        <a:pt x="0" y="54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389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4740" name="Group 228">
                  <a:extLst>
                    <a:ext uri="{FF2B5EF4-FFF2-40B4-BE49-F238E27FC236}">
                      <a16:creationId xmlns:a16="http://schemas.microsoft.com/office/drawing/2014/main" id="{D19C10B3-4D32-4350-81B5-8EEE07DEB28E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17" y="2843"/>
                  <a:ext cx="1283" cy="1192"/>
                  <a:chOff x="2017" y="2843"/>
                  <a:chExt cx="1283" cy="1192"/>
                </a:xfrm>
              </p:grpSpPr>
              <p:sp>
                <p:nvSpPr>
                  <p:cNvPr id="64741" name="Freeform 229">
                    <a:extLst>
                      <a:ext uri="{FF2B5EF4-FFF2-40B4-BE49-F238E27FC236}">
                        <a16:creationId xmlns:a16="http://schemas.microsoft.com/office/drawing/2014/main" id="{10D643E1-CE0F-4737-8BF7-FB9B808D3AA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486"/>
                    <a:ext cx="664" cy="216"/>
                  </a:xfrm>
                  <a:custGeom>
                    <a:avLst/>
                    <a:gdLst>
                      <a:gd name="T0" fmla="*/ 0 w 664"/>
                      <a:gd name="T1" fmla="*/ 126 h 216"/>
                      <a:gd name="T2" fmla="*/ 664 w 664"/>
                      <a:gd name="T3" fmla="*/ 0 h 216"/>
                      <a:gd name="T4" fmla="*/ 664 w 664"/>
                      <a:gd name="T5" fmla="*/ 90 h 216"/>
                      <a:gd name="T6" fmla="*/ 0 w 664"/>
                      <a:gd name="T7" fmla="*/ 216 h 216"/>
                      <a:gd name="T8" fmla="*/ 0 w 664"/>
                      <a:gd name="T9" fmla="*/ 126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4" h="216">
                        <a:moveTo>
                          <a:pt x="0" y="126"/>
                        </a:moveTo>
                        <a:lnTo>
                          <a:pt x="664" y="0"/>
                        </a:lnTo>
                        <a:lnTo>
                          <a:pt x="664" y="90"/>
                        </a:lnTo>
                        <a:lnTo>
                          <a:pt x="0" y="216"/>
                        </a:lnTo>
                        <a:lnTo>
                          <a:pt x="0" y="126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2" name="Freeform 230">
                    <a:extLst>
                      <a:ext uri="{FF2B5EF4-FFF2-40B4-BE49-F238E27FC236}">
                        <a16:creationId xmlns:a16="http://schemas.microsoft.com/office/drawing/2014/main" id="{FCFFD47D-640D-4057-859F-1E3C26FD44D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76" y="3185"/>
                    <a:ext cx="701" cy="179"/>
                  </a:xfrm>
                  <a:custGeom>
                    <a:avLst/>
                    <a:gdLst>
                      <a:gd name="T0" fmla="*/ 0 w 701"/>
                      <a:gd name="T1" fmla="*/ 92 h 179"/>
                      <a:gd name="T2" fmla="*/ 701 w 701"/>
                      <a:gd name="T3" fmla="*/ 0 h 179"/>
                      <a:gd name="T4" fmla="*/ 701 w 701"/>
                      <a:gd name="T5" fmla="*/ 88 h 179"/>
                      <a:gd name="T6" fmla="*/ 0 w 701"/>
                      <a:gd name="T7" fmla="*/ 179 h 179"/>
                      <a:gd name="T8" fmla="*/ 0 w 701"/>
                      <a:gd name="T9" fmla="*/ 92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01" h="179">
                        <a:moveTo>
                          <a:pt x="0" y="92"/>
                        </a:moveTo>
                        <a:lnTo>
                          <a:pt x="701" y="0"/>
                        </a:lnTo>
                        <a:lnTo>
                          <a:pt x="701" y="88"/>
                        </a:lnTo>
                        <a:lnTo>
                          <a:pt x="0" y="179"/>
                        </a:lnTo>
                        <a:lnTo>
                          <a:pt x="0" y="92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3" name="Freeform 231">
                    <a:extLst>
                      <a:ext uri="{FF2B5EF4-FFF2-40B4-BE49-F238E27FC236}">
                        <a16:creationId xmlns:a16="http://schemas.microsoft.com/office/drawing/2014/main" id="{2E716F29-4C4B-48B8-9241-9FCC76D620A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740" y="2865"/>
                    <a:ext cx="65" cy="726"/>
                  </a:xfrm>
                  <a:custGeom>
                    <a:avLst/>
                    <a:gdLst>
                      <a:gd name="T0" fmla="*/ 0 w 65"/>
                      <a:gd name="T1" fmla="*/ 0 h 726"/>
                      <a:gd name="T2" fmla="*/ 65 w 65"/>
                      <a:gd name="T3" fmla="*/ 7 h 726"/>
                      <a:gd name="T4" fmla="*/ 65 w 65"/>
                      <a:gd name="T5" fmla="*/ 726 h 726"/>
                      <a:gd name="T6" fmla="*/ 0 w 65"/>
                      <a:gd name="T7" fmla="*/ 711 h 726"/>
                      <a:gd name="T8" fmla="*/ 0 w 65"/>
                      <a:gd name="T9" fmla="*/ 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5" h="726">
                        <a:moveTo>
                          <a:pt x="0" y="0"/>
                        </a:moveTo>
                        <a:lnTo>
                          <a:pt x="65" y="7"/>
                        </a:lnTo>
                        <a:lnTo>
                          <a:pt x="65" y="726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4" name="Freeform 232">
                    <a:extLst>
                      <a:ext uri="{FF2B5EF4-FFF2-40B4-BE49-F238E27FC236}">
                        <a16:creationId xmlns:a16="http://schemas.microsoft.com/office/drawing/2014/main" id="{E9781B0A-7D8A-4F47-9C9A-3F010AFBBD7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81" y="2843"/>
                    <a:ext cx="752" cy="884"/>
                  </a:xfrm>
                  <a:custGeom>
                    <a:avLst/>
                    <a:gdLst>
                      <a:gd name="T0" fmla="*/ 0 w 752"/>
                      <a:gd name="T1" fmla="*/ 884 h 884"/>
                      <a:gd name="T2" fmla="*/ 0 w 752"/>
                      <a:gd name="T3" fmla="*/ 40 h 884"/>
                      <a:gd name="T4" fmla="*/ 752 w 752"/>
                      <a:gd name="T5" fmla="*/ 0 h 884"/>
                      <a:gd name="T6" fmla="*/ 752 w 752"/>
                      <a:gd name="T7" fmla="*/ 743 h 884"/>
                      <a:gd name="T8" fmla="*/ 724 w 752"/>
                      <a:gd name="T9" fmla="*/ 748 h 884"/>
                      <a:gd name="T10" fmla="*/ 724 w 752"/>
                      <a:gd name="T11" fmla="*/ 29 h 884"/>
                      <a:gd name="T12" fmla="*/ 29 w 752"/>
                      <a:gd name="T13" fmla="*/ 68 h 884"/>
                      <a:gd name="T14" fmla="*/ 29 w 752"/>
                      <a:gd name="T15" fmla="*/ 878 h 884"/>
                      <a:gd name="T16" fmla="*/ 0 w 752"/>
                      <a:gd name="T17" fmla="*/ 884 h 8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52" h="884">
                        <a:moveTo>
                          <a:pt x="0" y="884"/>
                        </a:moveTo>
                        <a:lnTo>
                          <a:pt x="0" y="40"/>
                        </a:lnTo>
                        <a:lnTo>
                          <a:pt x="752" y="0"/>
                        </a:lnTo>
                        <a:lnTo>
                          <a:pt x="752" y="743"/>
                        </a:lnTo>
                        <a:lnTo>
                          <a:pt x="724" y="748"/>
                        </a:lnTo>
                        <a:lnTo>
                          <a:pt x="724" y="29"/>
                        </a:lnTo>
                        <a:lnTo>
                          <a:pt x="29" y="68"/>
                        </a:lnTo>
                        <a:lnTo>
                          <a:pt x="29" y="878"/>
                        </a:lnTo>
                        <a:lnTo>
                          <a:pt x="0" y="884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5" name="Freeform 233">
                    <a:extLst>
                      <a:ext uri="{FF2B5EF4-FFF2-40B4-BE49-F238E27FC236}">
                        <a16:creationId xmlns:a16="http://schemas.microsoft.com/office/drawing/2014/main" id="{96E5E46E-0831-4EFC-B233-4B82A1F2BBC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017" y="2876"/>
                    <a:ext cx="64" cy="851"/>
                  </a:xfrm>
                  <a:custGeom>
                    <a:avLst/>
                    <a:gdLst>
                      <a:gd name="T0" fmla="*/ 0 w 64"/>
                      <a:gd name="T1" fmla="*/ 0 h 851"/>
                      <a:gd name="T2" fmla="*/ 64 w 64"/>
                      <a:gd name="T3" fmla="*/ 7 h 851"/>
                      <a:gd name="T4" fmla="*/ 64 w 64"/>
                      <a:gd name="T5" fmla="*/ 851 h 851"/>
                      <a:gd name="T6" fmla="*/ 0 w 64"/>
                      <a:gd name="T7" fmla="*/ 829 h 851"/>
                      <a:gd name="T8" fmla="*/ 0 w 64"/>
                      <a:gd name="T9" fmla="*/ 0 h 8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851">
                        <a:moveTo>
                          <a:pt x="0" y="0"/>
                        </a:moveTo>
                        <a:lnTo>
                          <a:pt x="64" y="7"/>
                        </a:lnTo>
                        <a:lnTo>
                          <a:pt x="64" y="851"/>
                        </a:lnTo>
                        <a:lnTo>
                          <a:pt x="0" y="82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66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6" name="Freeform 234">
                    <a:extLst>
                      <a:ext uri="{FF2B5EF4-FFF2-40B4-BE49-F238E27FC236}">
                        <a16:creationId xmlns:a16="http://schemas.microsoft.com/office/drawing/2014/main" id="{BEEDBAD4-84DD-41A0-AE29-BE7B8FB4321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23" y="3653"/>
                    <a:ext cx="777" cy="324"/>
                  </a:xfrm>
                  <a:custGeom>
                    <a:avLst/>
                    <a:gdLst>
                      <a:gd name="T0" fmla="*/ 673 w 777"/>
                      <a:gd name="T1" fmla="*/ 311 h 324"/>
                      <a:gd name="T2" fmla="*/ 705 w 777"/>
                      <a:gd name="T3" fmla="*/ 318 h 324"/>
                      <a:gd name="T4" fmla="*/ 732 w 777"/>
                      <a:gd name="T5" fmla="*/ 321 h 324"/>
                      <a:gd name="T6" fmla="*/ 752 w 777"/>
                      <a:gd name="T7" fmla="*/ 324 h 324"/>
                      <a:gd name="T8" fmla="*/ 768 w 777"/>
                      <a:gd name="T9" fmla="*/ 323 h 324"/>
                      <a:gd name="T10" fmla="*/ 776 w 777"/>
                      <a:gd name="T11" fmla="*/ 319 h 324"/>
                      <a:gd name="T12" fmla="*/ 777 w 777"/>
                      <a:gd name="T13" fmla="*/ 313 h 324"/>
                      <a:gd name="T14" fmla="*/ 774 w 777"/>
                      <a:gd name="T15" fmla="*/ 303 h 324"/>
                      <a:gd name="T16" fmla="*/ 764 w 777"/>
                      <a:gd name="T17" fmla="*/ 293 h 324"/>
                      <a:gd name="T18" fmla="*/ 89 w 777"/>
                      <a:gd name="T19" fmla="*/ 0 h 324"/>
                      <a:gd name="T20" fmla="*/ 0 w 777"/>
                      <a:gd name="T21" fmla="*/ 18 h 324"/>
                      <a:gd name="T22" fmla="*/ 673 w 777"/>
                      <a:gd name="T23" fmla="*/ 311 h 3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777" h="324">
                        <a:moveTo>
                          <a:pt x="673" y="311"/>
                        </a:moveTo>
                        <a:lnTo>
                          <a:pt x="705" y="318"/>
                        </a:lnTo>
                        <a:lnTo>
                          <a:pt x="732" y="321"/>
                        </a:lnTo>
                        <a:lnTo>
                          <a:pt x="752" y="324"/>
                        </a:lnTo>
                        <a:lnTo>
                          <a:pt x="768" y="323"/>
                        </a:lnTo>
                        <a:lnTo>
                          <a:pt x="776" y="319"/>
                        </a:lnTo>
                        <a:lnTo>
                          <a:pt x="777" y="313"/>
                        </a:lnTo>
                        <a:lnTo>
                          <a:pt x="774" y="303"/>
                        </a:lnTo>
                        <a:lnTo>
                          <a:pt x="764" y="293"/>
                        </a:lnTo>
                        <a:lnTo>
                          <a:pt x="89" y="0"/>
                        </a:lnTo>
                        <a:lnTo>
                          <a:pt x="0" y="18"/>
                        </a:lnTo>
                        <a:lnTo>
                          <a:pt x="673" y="3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7" name="Freeform 235">
                    <a:extLst>
                      <a:ext uri="{FF2B5EF4-FFF2-40B4-BE49-F238E27FC236}">
                        <a16:creationId xmlns:a16="http://schemas.microsoft.com/office/drawing/2014/main" id="{733C3A37-9C81-4F80-86E1-44770D8AD18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535" y="3159"/>
                    <a:ext cx="89" cy="518"/>
                  </a:xfrm>
                  <a:custGeom>
                    <a:avLst/>
                    <a:gdLst>
                      <a:gd name="T0" fmla="*/ 0 w 89"/>
                      <a:gd name="T1" fmla="*/ 11 h 518"/>
                      <a:gd name="T2" fmla="*/ 89 w 89"/>
                      <a:gd name="T3" fmla="*/ 0 h 518"/>
                      <a:gd name="T4" fmla="*/ 89 w 89"/>
                      <a:gd name="T5" fmla="*/ 499 h 518"/>
                      <a:gd name="T6" fmla="*/ 0 w 89"/>
                      <a:gd name="T7" fmla="*/ 518 h 518"/>
                      <a:gd name="T8" fmla="*/ 0 w 89"/>
                      <a:gd name="T9" fmla="*/ 11 h 5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9" h="518">
                        <a:moveTo>
                          <a:pt x="0" y="11"/>
                        </a:moveTo>
                        <a:lnTo>
                          <a:pt x="89" y="0"/>
                        </a:lnTo>
                        <a:lnTo>
                          <a:pt x="89" y="499"/>
                        </a:lnTo>
                        <a:lnTo>
                          <a:pt x="0" y="518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8" name="Freeform 236">
                    <a:extLst>
                      <a:ext uri="{FF2B5EF4-FFF2-40B4-BE49-F238E27FC236}">
                        <a16:creationId xmlns:a16="http://schemas.microsoft.com/office/drawing/2014/main" id="{4615BBBB-2E01-4BD6-8109-48EF0DB1C98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293" y="3698"/>
                    <a:ext cx="811" cy="337"/>
                  </a:xfrm>
                  <a:custGeom>
                    <a:avLst/>
                    <a:gdLst>
                      <a:gd name="T0" fmla="*/ 702 w 811"/>
                      <a:gd name="T1" fmla="*/ 325 h 337"/>
                      <a:gd name="T2" fmla="*/ 735 w 811"/>
                      <a:gd name="T3" fmla="*/ 332 h 337"/>
                      <a:gd name="T4" fmla="*/ 763 w 811"/>
                      <a:gd name="T5" fmla="*/ 335 h 337"/>
                      <a:gd name="T6" fmla="*/ 785 w 811"/>
                      <a:gd name="T7" fmla="*/ 337 h 337"/>
                      <a:gd name="T8" fmla="*/ 800 w 811"/>
                      <a:gd name="T9" fmla="*/ 335 h 337"/>
                      <a:gd name="T10" fmla="*/ 809 w 811"/>
                      <a:gd name="T11" fmla="*/ 332 h 337"/>
                      <a:gd name="T12" fmla="*/ 811 w 811"/>
                      <a:gd name="T13" fmla="*/ 326 h 337"/>
                      <a:gd name="T14" fmla="*/ 808 w 811"/>
                      <a:gd name="T15" fmla="*/ 316 h 337"/>
                      <a:gd name="T16" fmla="*/ 797 w 811"/>
                      <a:gd name="T17" fmla="*/ 304 h 337"/>
                      <a:gd name="T18" fmla="*/ 94 w 811"/>
                      <a:gd name="T19" fmla="*/ 0 h 337"/>
                      <a:gd name="T20" fmla="*/ 0 w 811"/>
                      <a:gd name="T21" fmla="*/ 19 h 337"/>
                      <a:gd name="T22" fmla="*/ 702 w 811"/>
                      <a:gd name="T23" fmla="*/ 325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11" h="337">
                        <a:moveTo>
                          <a:pt x="702" y="325"/>
                        </a:moveTo>
                        <a:lnTo>
                          <a:pt x="735" y="332"/>
                        </a:lnTo>
                        <a:lnTo>
                          <a:pt x="763" y="335"/>
                        </a:lnTo>
                        <a:lnTo>
                          <a:pt x="785" y="337"/>
                        </a:lnTo>
                        <a:lnTo>
                          <a:pt x="800" y="335"/>
                        </a:lnTo>
                        <a:lnTo>
                          <a:pt x="809" y="332"/>
                        </a:lnTo>
                        <a:lnTo>
                          <a:pt x="811" y="326"/>
                        </a:lnTo>
                        <a:lnTo>
                          <a:pt x="808" y="316"/>
                        </a:lnTo>
                        <a:lnTo>
                          <a:pt x="797" y="304"/>
                        </a:lnTo>
                        <a:lnTo>
                          <a:pt x="94" y="0"/>
                        </a:lnTo>
                        <a:lnTo>
                          <a:pt x="0" y="19"/>
                        </a:lnTo>
                        <a:lnTo>
                          <a:pt x="702" y="325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4749" name="Freeform 237">
                    <a:extLst>
                      <a:ext uri="{FF2B5EF4-FFF2-40B4-BE49-F238E27FC236}">
                        <a16:creationId xmlns:a16="http://schemas.microsoft.com/office/drawing/2014/main" id="{F2D935E3-05DB-4129-8CAD-774B09D8A18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306" y="3183"/>
                    <a:ext cx="94" cy="540"/>
                  </a:xfrm>
                  <a:custGeom>
                    <a:avLst/>
                    <a:gdLst>
                      <a:gd name="T0" fmla="*/ 0 w 94"/>
                      <a:gd name="T1" fmla="*/ 12 h 540"/>
                      <a:gd name="T2" fmla="*/ 94 w 94"/>
                      <a:gd name="T3" fmla="*/ 0 h 540"/>
                      <a:gd name="T4" fmla="*/ 94 w 94"/>
                      <a:gd name="T5" fmla="*/ 521 h 540"/>
                      <a:gd name="T6" fmla="*/ 0 w 94"/>
                      <a:gd name="T7" fmla="*/ 540 h 540"/>
                      <a:gd name="T8" fmla="*/ 0 w 94"/>
                      <a:gd name="T9" fmla="*/ 12 h 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540">
                        <a:moveTo>
                          <a:pt x="0" y="12"/>
                        </a:moveTo>
                        <a:lnTo>
                          <a:pt x="94" y="0"/>
                        </a:lnTo>
                        <a:lnTo>
                          <a:pt x="94" y="521"/>
                        </a:lnTo>
                        <a:lnTo>
                          <a:pt x="0" y="54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3333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64750" name="Rectangle 238">
              <a:extLst>
                <a:ext uri="{FF2B5EF4-FFF2-40B4-BE49-F238E27FC236}">
                  <a16:creationId xmlns:a16="http://schemas.microsoft.com/office/drawing/2014/main" id="{A6067899-E7A9-4543-B283-CFAD557F43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459" y="29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1" name="Rectangle 239">
              <a:extLst>
                <a:ext uri="{FF2B5EF4-FFF2-40B4-BE49-F238E27FC236}">
                  <a16:creationId xmlns:a16="http://schemas.microsoft.com/office/drawing/2014/main" id="{CC6E8E14-41A0-428A-868F-A6A8141752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79" y="298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2" name="Rectangle 240">
              <a:extLst>
                <a:ext uri="{FF2B5EF4-FFF2-40B4-BE49-F238E27FC236}">
                  <a16:creationId xmlns:a16="http://schemas.microsoft.com/office/drawing/2014/main" id="{E3F140C7-B99D-40C4-B9F0-423BC7E4C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99" y="300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3" name="Rectangle 241">
              <a:extLst>
                <a:ext uri="{FF2B5EF4-FFF2-40B4-BE49-F238E27FC236}">
                  <a16:creationId xmlns:a16="http://schemas.microsoft.com/office/drawing/2014/main" id="{84E8C459-DCD1-4190-B3C7-43B0892B24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19" y="303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4" name="Rectangle 242">
              <a:extLst>
                <a:ext uri="{FF2B5EF4-FFF2-40B4-BE49-F238E27FC236}">
                  <a16:creationId xmlns:a16="http://schemas.microsoft.com/office/drawing/2014/main" id="{472AC7F0-DB1F-4A1A-9A6B-DC43263F38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39" y="3062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5" name="Rectangle 243">
              <a:extLst>
                <a:ext uri="{FF2B5EF4-FFF2-40B4-BE49-F238E27FC236}">
                  <a16:creationId xmlns:a16="http://schemas.microsoft.com/office/drawing/2014/main" id="{C500FA6A-C666-4F96-B4D9-28B031315E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65" y="309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6" name="Rectangle 244">
              <a:extLst>
                <a:ext uri="{FF2B5EF4-FFF2-40B4-BE49-F238E27FC236}">
                  <a16:creationId xmlns:a16="http://schemas.microsoft.com/office/drawing/2014/main" id="{91037B1C-E3D3-4CF8-8479-50C4CFF770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89" y="289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7" name="Rectangle 245">
              <a:extLst>
                <a:ext uri="{FF2B5EF4-FFF2-40B4-BE49-F238E27FC236}">
                  <a16:creationId xmlns:a16="http://schemas.microsoft.com/office/drawing/2014/main" id="{C7B66CDD-8044-40A5-9E32-8D5BFA6293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309" y="2920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8" name="Rectangle 246">
              <a:extLst>
                <a:ext uri="{FF2B5EF4-FFF2-40B4-BE49-F238E27FC236}">
                  <a16:creationId xmlns:a16="http://schemas.microsoft.com/office/drawing/2014/main" id="{669AD292-9FE8-46C9-987D-29DC49EA39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229" y="2948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59" name="Rectangle 247">
              <a:extLst>
                <a:ext uri="{FF2B5EF4-FFF2-40B4-BE49-F238E27FC236}">
                  <a16:creationId xmlns:a16="http://schemas.microsoft.com/office/drawing/2014/main" id="{C22160BA-BB24-4262-91F1-F4647C12C1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149" y="2976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64760" name="Rectangle 248">
              <a:extLst>
                <a:ext uri="{FF2B5EF4-FFF2-40B4-BE49-F238E27FC236}">
                  <a16:creationId xmlns:a16="http://schemas.microsoft.com/office/drawing/2014/main" id="{877A8A10-A139-42D7-8F26-9D76C81266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180000">
              <a:off x="4075" y="3004"/>
              <a:ext cx="68" cy="6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effectLst/>
            <a:scene3d>
              <a:camera prst="legacyPerspectiveTopRight">
                <a:rot lat="0" lon="19499999" rev="0"/>
              </a:camera>
              <a:lightRig rig="legacyNormal3" dir="r"/>
            </a:scene3d>
            <a:sp3d extrusionH="5688000" prstMaterial="legacyMatte">
              <a:bevelT w="13500" h="13500" prst="angle"/>
              <a:bevelB w="13500" h="13500" prst="angle"/>
              <a:extrusionClr>
                <a:srgbClr val="C78F57"/>
              </a:extrusionClr>
              <a:contourClr>
                <a:srgbClr val="FFCC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aphicFrame>
        <p:nvGraphicFramePr>
          <p:cNvPr id="64762" name="Object 250">
            <a:extLst>
              <a:ext uri="{FF2B5EF4-FFF2-40B4-BE49-F238E27FC236}">
                <a16:creationId xmlns:a16="http://schemas.microsoft.com/office/drawing/2014/main" id="{0FBA216C-ACF5-4F8B-9B93-A37E2D310D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0175" y="5094288"/>
          <a:ext cx="21653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72" name="Rovnica" r:id="rId4" imgW="876240" imgH="393480" progId="Equation.3">
                  <p:embed/>
                </p:oleObj>
              </mc:Choice>
              <mc:Fallback>
                <p:oleObj name="Rovnica" r:id="rId4" imgW="876240" imgH="393480" progId="Equation.3">
                  <p:embed/>
                  <p:pic>
                    <p:nvPicPr>
                      <p:cNvPr id="0" name="Object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5094288"/>
                        <a:ext cx="216535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63" name="Object 251">
            <a:extLst>
              <a:ext uri="{FF2B5EF4-FFF2-40B4-BE49-F238E27FC236}">
                <a16:creationId xmlns:a16="http://schemas.microsoft.com/office/drawing/2014/main" id="{7AD71465-BE8C-4865-81BD-2414D9367E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1963" y="5099050"/>
          <a:ext cx="238442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73" name="Rovnice" r:id="rId6" imgW="965160" imgH="393480" progId="Equation.3">
                  <p:embed/>
                </p:oleObj>
              </mc:Choice>
              <mc:Fallback>
                <p:oleObj name="Rovnice" r:id="rId6" imgW="965160" imgH="393480" progId="Equation.3">
                  <p:embed/>
                  <p:pic>
                    <p:nvPicPr>
                      <p:cNvPr id="0" name="Object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1963" y="5099050"/>
                        <a:ext cx="2384425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64" name="Object 252">
            <a:extLst>
              <a:ext uri="{FF2B5EF4-FFF2-40B4-BE49-F238E27FC236}">
                <a16:creationId xmlns:a16="http://schemas.microsoft.com/office/drawing/2014/main" id="{CD664EC8-03DC-41F2-A5BE-BA07E31AD0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4625" y="1050925"/>
          <a:ext cx="1376363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74" name="Rovnica" r:id="rId8" imgW="457200" imgH="393480" progId="Equation.3">
                  <p:embed/>
                </p:oleObj>
              </mc:Choice>
              <mc:Fallback>
                <p:oleObj name="Rovnica" r:id="rId8" imgW="457200" imgH="393480" progId="Equation.3">
                  <p:embed/>
                  <p:pic>
                    <p:nvPicPr>
                      <p:cNvPr id="0" name="Object 2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5" y="1050925"/>
                        <a:ext cx="1376363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-1.46002E-6 L 0.00053 -0.25029 " pathEditMode="relative" rAng="0" ptsTypes="AA">
                                      <p:cBhvr>
                                        <p:cTn id="11" dur="10000" fill="hold"/>
                                        <p:tgtEl>
                                          <p:spTgt spid="64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1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7161E-6 L 0.00833 -0.25724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647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28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07" grpId="0"/>
      <p:bldP spid="6463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96" name="Rectangle 260">
            <a:extLst>
              <a:ext uri="{FF2B5EF4-FFF2-40B4-BE49-F238E27FC236}">
                <a16:creationId xmlns:a16="http://schemas.microsoft.com/office/drawing/2014/main" id="{26F22696-06B9-472C-A4BA-F69109252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1071563"/>
            <a:ext cx="1511300" cy="1123950"/>
          </a:xfrm>
          <a:prstGeom prst="rect">
            <a:avLst/>
          </a:prstGeom>
          <a:solidFill>
            <a:srgbClr val="DDDDDD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63" name="Rectangle 127">
            <a:extLst>
              <a:ext uri="{FF2B5EF4-FFF2-40B4-BE49-F238E27FC236}">
                <a16:creationId xmlns:a16="http://schemas.microsoft.com/office/drawing/2014/main" id="{09270FE0-D3B8-4637-879A-F2A20A1F1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206375"/>
            <a:ext cx="6936194" cy="600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 dirty="0"/>
              <a:t>Výkon je </a:t>
            </a:r>
            <a:r>
              <a:rPr lang="sk-SK" altLang="cs-CZ" sz="3300" b="0" dirty="0" err="1"/>
              <a:t>fyzikální</a:t>
            </a:r>
            <a:r>
              <a:rPr lang="sk-SK" altLang="cs-CZ" sz="3300" b="0" dirty="0"/>
              <a:t> veličina, značka je P</a:t>
            </a:r>
            <a:endParaRPr lang="sk-SK" altLang="cs-CZ" sz="3300" dirty="0"/>
          </a:p>
        </p:txBody>
      </p:sp>
      <p:graphicFrame>
        <p:nvGraphicFramePr>
          <p:cNvPr id="65788" name="Object 252">
            <a:extLst>
              <a:ext uri="{FF2B5EF4-FFF2-40B4-BE49-F238E27FC236}">
                <a16:creationId xmlns:a16="http://schemas.microsoft.com/office/drawing/2014/main" id="{0CDA3062-7607-4325-B614-07D2420F1F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4625" y="1050925"/>
          <a:ext cx="1376363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2" name="Rovnica" r:id="rId3" imgW="457200" imgH="393480" progId="Equation.3">
                  <p:embed/>
                </p:oleObj>
              </mc:Choice>
              <mc:Fallback>
                <p:oleObj name="Rovnica" r:id="rId3" imgW="457200" imgH="393480" progId="Equation.3">
                  <p:embed/>
                  <p:pic>
                    <p:nvPicPr>
                      <p:cNvPr id="0" name="Object 2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5" y="1050925"/>
                        <a:ext cx="1376363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789" name="Rectangle 253">
            <a:extLst>
              <a:ext uri="{FF2B5EF4-FFF2-40B4-BE49-F238E27FC236}">
                <a16:creationId xmlns:a16="http://schemas.microsoft.com/office/drawing/2014/main" id="{A5FB42CB-0190-4A9F-A45A-663178071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2235200"/>
            <a:ext cx="8523288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sk-SK" altLang="cs-CZ" sz="3300" b="0" dirty="0"/>
              <a:t>- kde  </a:t>
            </a:r>
            <a:r>
              <a:rPr lang="sk-SK" altLang="cs-CZ" sz="3300" b="0" i="1" dirty="0"/>
              <a:t>W </a:t>
            </a:r>
            <a:r>
              <a:rPr lang="sk-SK" altLang="cs-CZ" sz="3300" b="0" dirty="0"/>
              <a:t> je práce vykonaná </a:t>
            </a:r>
            <a:r>
              <a:rPr lang="sk-SK" altLang="cs-CZ" sz="3300" b="0" dirty="0" err="1"/>
              <a:t>rovnoměrně</a:t>
            </a:r>
            <a:r>
              <a:rPr lang="sk-SK" altLang="cs-CZ" sz="3300" b="0" dirty="0"/>
              <a:t> za čas  </a:t>
            </a:r>
            <a:r>
              <a:rPr lang="sk-SK" altLang="cs-CZ" sz="3300" b="0" i="1" dirty="0"/>
              <a:t>t</a:t>
            </a:r>
            <a:r>
              <a:rPr lang="sk-SK" altLang="cs-CZ" sz="3300" b="0" dirty="0"/>
              <a:t>.</a:t>
            </a:r>
          </a:p>
          <a:p>
            <a:r>
              <a:rPr lang="sk-SK" altLang="cs-CZ" sz="3300" b="0" dirty="0"/>
              <a:t>Jednotka výkonu</a:t>
            </a:r>
            <a:endParaRPr lang="sk-SK" altLang="cs-CZ" sz="33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791" name="Object 255">
                <a:extLst>
                  <a:ext uri="{FF2B5EF4-FFF2-40B4-BE49-F238E27FC236}">
                    <a16:creationId xmlns:a16="http://schemas.microsoft.com/office/drawing/2014/main" id="{89B85FCE-3123-4CF5-A6A3-D49DB17FD82C}"/>
                  </a:ext>
                </a:extLst>
              </p:cNvPr>
              <p:cNvSpPr txBox="1"/>
              <p:nvPr/>
            </p:nvSpPr>
            <p:spPr bwMode="auto">
              <a:xfrm>
                <a:off x="3579813" y="3508375"/>
                <a:ext cx="1409437" cy="11461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cs-CZ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cs-CZ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</m:oMath>
                </a14:m>
                <a:r>
                  <a:rPr lang="cs-CZ" dirty="0"/>
                  <a:t> = </a:t>
                </a:r>
              </a:p>
            </p:txBody>
          </p:sp>
        </mc:Choice>
        <mc:Fallback>
          <p:sp>
            <p:nvSpPr>
              <p:cNvPr id="65791" name="Object 255">
                <a:extLst>
                  <a:ext uri="{FF2B5EF4-FFF2-40B4-BE49-F238E27FC236}">
                    <a16:creationId xmlns:a16="http://schemas.microsoft.com/office/drawing/2014/main" id="{89B85FCE-3123-4CF5-A6A3-D49DB17FD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9813" y="3508375"/>
                <a:ext cx="1409437" cy="1146175"/>
              </a:xfrm>
              <a:prstGeom prst="rect">
                <a:avLst/>
              </a:prstGeom>
              <a:blipFill>
                <a:blip r:embed="rId5"/>
                <a:stretch>
                  <a:fillRect b="-53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793" name="Object 257">
                <a:extLst>
                  <a:ext uri="{FF2B5EF4-FFF2-40B4-BE49-F238E27FC236}">
                    <a16:creationId xmlns:a16="http://schemas.microsoft.com/office/drawing/2014/main" id="{779DE0B2-959A-4DAE-B0A9-28F7706E0C91}"/>
                  </a:ext>
                </a:extLst>
              </p:cNvPr>
              <p:cNvSpPr txBox="1"/>
              <p:nvPr/>
            </p:nvSpPr>
            <p:spPr bwMode="auto">
              <a:xfrm>
                <a:off x="4465638" y="3670300"/>
                <a:ext cx="2214562" cy="5905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watt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5793" name="Object 257">
                <a:extLst>
                  <a:ext uri="{FF2B5EF4-FFF2-40B4-BE49-F238E27FC236}">
                    <a16:creationId xmlns:a16="http://schemas.microsoft.com/office/drawing/2014/main" id="{779DE0B2-959A-4DAE-B0A9-28F7706E0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5638" y="3670300"/>
                <a:ext cx="2214562" cy="5905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794" name="Rectangle 258">
            <a:extLst>
              <a:ext uri="{FF2B5EF4-FFF2-40B4-BE49-F238E27FC236}">
                <a16:creationId xmlns:a16="http://schemas.microsoft.com/office/drawing/2014/main" id="{72B3BA80-1992-41BA-8742-0CFDED0FB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" y="4714875"/>
            <a:ext cx="902970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100" b="0" dirty="0"/>
              <a:t>Číselná hodnota výkonu </a:t>
            </a:r>
            <a:r>
              <a:rPr lang="sk-SK" altLang="cs-CZ" sz="3100" b="0" dirty="0" err="1"/>
              <a:t>udává</a:t>
            </a:r>
            <a:r>
              <a:rPr lang="sk-SK" altLang="cs-CZ" sz="3100" b="0" dirty="0"/>
              <a:t> práci vykonanou za jed-</a:t>
            </a:r>
          </a:p>
          <a:p>
            <a:pPr>
              <a:spcAft>
                <a:spcPct val="15000"/>
              </a:spcAft>
            </a:pPr>
            <a:r>
              <a:rPr lang="sk-SK" altLang="cs-CZ" sz="3100" b="0" dirty="0" err="1"/>
              <a:t>notku</a:t>
            </a:r>
            <a:r>
              <a:rPr lang="sk-SK" altLang="cs-CZ" sz="3100" b="0" dirty="0"/>
              <a:t> času. </a:t>
            </a:r>
          </a:p>
          <a:p>
            <a:r>
              <a:rPr lang="sk-SK" altLang="cs-CZ" sz="3100" b="0" dirty="0" err="1"/>
              <a:t>Pracovat</a:t>
            </a:r>
            <a:r>
              <a:rPr lang="sk-SK" altLang="cs-CZ" sz="3100" b="0" dirty="0"/>
              <a:t> s </a:t>
            </a:r>
            <a:r>
              <a:rPr lang="sk-SK" altLang="cs-CZ" sz="3100" b="0" dirty="0" err="1"/>
              <a:t>výkonem</a:t>
            </a:r>
            <a:r>
              <a:rPr lang="sk-SK" altLang="cs-CZ" sz="3100" b="0" dirty="0"/>
              <a:t> 100W znamená za každou sekundu</a:t>
            </a:r>
          </a:p>
          <a:p>
            <a:pPr>
              <a:spcAft>
                <a:spcPct val="25000"/>
              </a:spcAft>
            </a:pPr>
            <a:r>
              <a:rPr lang="sk-SK" altLang="cs-CZ" sz="3100" b="0" dirty="0" err="1"/>
              <a:t>vykonat</a:t>
            </a:r>
            <a:r>
              <a:rPr lang="sk-SK" altLang="cs-CZ" sz="3100" b="0" dirty="0"/>
              <a:t> práci 100 J.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5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5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5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5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63" grpId="0" build="p"/>
      <p:bldP spid="65789" grpId="0" uiExpand="1" build="p"/>
      <p:bldP spid="6579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B85C2386-8051-45D7-8160-DC866DDC7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6170613"/>
            <a:ext cx="7056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James Watt (1736 - 1819), skotský fyzik</a:t>
            </a:r>
          </a:p>
        </p:txBody>
      </p:sp>
      <p:graphicFrame>
        <p:nvGraphicFramePr>
          <p:cNvPr id="18448" name="Object 16">
            <a:extLst>
              <a:ext uri="{FF2B5EF4-FFF2-40B4-BE49-F238E27FC236}">
                <a16:creationId xmlns:a16="http://schemas.microsoft.com/office/drawing/2014/main" id="{2DF4753B-C41E-4A7C-B06A-85511242E8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925" y="257175"/>
          <a:ext cx="4481513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Fotografia programu Photo Editor" r:id="rId4" imgW="3315163" imgH="3142857" progId="MSPhotoEd.3">
                  <p:embed/>
                </p:oleObj>
              </mc:Choice>
              <mc:Fallback>
                <p:oleObj name="Fotografia programu Photo Editor" r:id="rId4" imgW="3315163" imgH="3142857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763" t="1260" r="8470" b="917"/>
                      <a:stretch>
                        <a:fillRect/>
                      </a:stretch>
                    </p:blipFill>
                    <p:spPr bwMode="auto">
                      <a:xfrm>
                        <a:off x="288925" y="257175"/>
                        <a:ext cx="4481513" cy="5816600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333333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96969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Rectangle 17">
            <a:extLst>
              <a:ext uri="{FF2B5EF4-FFF2-40B4-BE49-F238E27FC236}">
                <a16:creationId xmlns:a16="http://schemas.microsoft.com/office/drawing/2014/main" id="{3234028F-2EBE-4D16-8222-F59FB5434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4013200"/>
            <a:ext cx="41386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2900" b="0" i="1"/>
              <a:t>Vynálezce parního stroje...</a:t>
            </a:r>
            <a:endParaRPr lang="sk-SK" altLang="cs-CZ" sz="2900" i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0" name="Rectangle 30">
            <a:extLst>
              <a:ext uri="{FF2B5EF4-FFF2-40B4-BE49-F238E27FC236}">
                <a16:creationId xmlns:a16="http://schemas.microsoft.com/office/drawing/2014/main" id="{22A036DA-8964-4A1B-898F-7533C7825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200" y="2986088"/>
            <a:ext cx="1511300" cy="779462"/>
          </a:xfrm>
          <a:prstGeom prst="rect">
            <a:avLst/>
          </a:prstGeom>
          <a:solidFill>
            <a:srgbClr val="DDDDDD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6591" name="Group 31">
            <a:extLst>
              <a:ext uri="{FF2B5EF4-FFF2-40B4-BE49-F238E27FC236}">
                <a16:creationId xmlns:a16="http://schemas.microsoft.com/office/drawing/2014/main" id="{024E278B-C627-451B-9F0E-4FF4BA94BE52}"/>
              </a:ext>
            </a:extLst>
          </p:cNvPr>
          <p:cNvGrpSpPr>
            <a:grpSpLocks/>
          </p:cNvGrpSpPr>
          <p:nvPr/>
        </p:nvGrpSpPr>
        <p:grpSpPr bwMode="auto">
          <a:xfrm>
            <a:off x="2419350" y="5186363"/>
            <a:ext cx="4965700" cy="690562"/>
            <a:chOff x="1524" y="3177"/>
            <a:chExt cx="3128" cy="435"/>
          </a:xfrm>
        </p:grpSpPr>
        <p:sp>
          <p:nvSpPr>
            <p:cNvPr id="66567" name="Line 7">
              <a:extLst>
                <a:ext uri="{FF2B5EF4-FFF2-40B4-BE49-F238E27FC236}">
                  <a16:creationId xmlns:a16="http://schemas.microsoft.com/office/drawing/2014/main" id="{83720C93-CBA1-48D9-A799-9521882E92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2" y="3177"/>
              <a:ext cx="0" cy="4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574" name="Line 14">
              <a:extLst>
                <a:ext uri="{FF2B5EF4-FFF2-40B4-BE49-F238E27FC236}">
                  <a16:creationId xmlns:a16="http://schemas.microsoft.com/office/drawing/2014/main" id="{C31E05D8-A417-44BE-A6E3-231D2C2C54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4" y="3565"/>
              <a:ext cx="3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6563" name="Group 3">
            <a:extLst>
              <a:ext uri="{FF2B5EF4-FFF2-40B4-BE49-F238E27FC236}">
                <a16:creationId xmlns:a16="http://schemas.microsoft.com/office/drawing/2014/main" id="{B2E7B789-FD4D-463C-8571-C3877C031D24}"/>
              </a:ext>
            </a:extLst>
          </p:cNvPr>
          <p:cNvGrpSpPr>
            <a:grpSpLocks/>
          </p:cNvGrpSpPr>
          <p:nvPr/>
        </p:nvGrpSpPr>
        <p:grpSpPr bwMode="auto">
          <a:xfrm>
            <a:off x="620713" y="4265613"/>
            <a:ext cx="1790700" cy="849312"/>
            <a:chOff x="537" y="1155"/>
            <a:chExt cx="1128" cy="535"/>
          </a:xfrm>
        </p:grpSpPr>
        <p:sp>
          <p:nvSpPr>
            <p:cNvPr id="66564" name="Rectangle 4">
              <a:extLst>
                <a:ext uri="{FF2B5EF4-FFF2-40B4-BE49-F238E27FC236}">
                  <a16:creationId xmlns:a16="http://schemas.microsoft.com/office/drawing/2014/main" id="{441782C9-0253-4C5D-9CDC-11A687160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" y="1155"/>
              <a:ext cx="1128" cy="364"/>
            </a:xfrm>
            <a:prstGeom prst="rect">
              <a:avLst/>
            </a:prstGeom>
            <a:pattFill prst="weave">
              <a:fgClr>
                <a:srgbClr val="333399">
                  <a:alpha val="48000"/>
                </a:srgbClr>
              </a:fgClr>
              <a:bgClr>
                <a:schemeClr val="bg2">
                  <a:alpha val="48000"/>
                </a:schemeClr>
              </a:bgClr>
            </a:pattFill>
            <a:ln w="28575">
              <a:solidFill>
                <a:srgbClr val="66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65" name="Oval 5">
              <a:extLst>
                <a:ext uri="{FF2B5EF4-FFF2-40B4-BE49-F238E27FC236}">
                  <a16:creationId xmlns:a16="http://schemas.microsoft.com/office/drawing/2014/main" id="{DA1ACD8B-B67F-480F-B526-048BE550D0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7" y="1460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66" name="Oval 6">
              <a:extLst>
                <a:ext uri="{FF2B5EF4-FFF2-40B4-BE49-F238E27FC236}">
                  <a16:creationId xmlns:a16="http://schemas.microsoft.com/office/drawing/2014/main" id="{521B084B-3991-40A0-9F88-03194D5DB0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72" y="1460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6568" name="Line 8">
            <a:extLst>
              <a:ext uri="{FF2B5EF4-FFF2-40B4-BE49-F238E27FC236}">
                <a16:creationId xmlns:a16="http://schemas.microsoft.com/office/drawing/2014/main" id="{3933F1FF-6BD5-44DE-AA72-1A0734268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000" y="5167313"/>
            <a:ext cx="0" cy="71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9" name="Rectangle 9">
            <a:extLst>
              <a:ext uri="{FF2B5EF4-FFF2-40B4-BE49-F238E27FC236}">
                <a16:creationId xmlns:a16="http://schemas.microsoft.com/office/drawing/2014/main" id="{05373EB6-3FC6-4B60-845B-705D87909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138113"/>
            <a:ext cx="8256587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600" tIns="46038" rIns="21600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sk-SK" altLang="cs-CZ" sz="3300" b="0"/>
              <a:t>Výkon při rovnoměrném konání práce</a:t>
            </a:r>
            <a:r>
              <a:rPr lang="sk-SK" altLang="cs-CZ" sz="3500" b="0" i="1"/>
              <a:t> </a:t>
            </a:r>
            <a:endParaRPr lang="sk-SK" altLang="cs-CZ" sz="3500" b="0"/>
          </a:p>
          <a:p>
            <a:r>
              <a:rPr lang="sk-SK" altLang="cs-CZ" sz="3200" b="0"/>
              <a:t>- jestliže působící síla a rychlost mají stejný směr.</a:t>
            </a:r>
            <a:r>
              <a:rPr lang="sk-SK" altLang="cs-CZ" sz="2900" b="0"/>
              <a:t> </a:t>
            </a:r>
            <a:endParaRPr lang="sk-SK" altLang="cs-CZ"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570" name="Text Box 10">
                <a:extLst>
                  <a:ext uri="{FF2B5EF4-FFF2-40B4-BE49-F238E27FC236}">
                    <a16:creationId xmlns:a16="http://schemas.microsoft.com/office/drawing/2014/main" id="{1F1A0D92-E10B-4BA9-85E0-FF362FB9D8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23578" y="5927437"/>
                <a:ext cx="8893392" cy="771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8000" rIns="18000">
                <a:spAutoFit/>
              </a:bodyPr>
              <a:lstStyle/>
              <a:p>
                <a:r>
                  <a:rPr lang="sk-SK" altLang="cs-CZ" sz="3300" b="0" dirty="0"/>
                  <a:t> - výkon je </a:t>
                </a:r>
                <a:r>
                  <a:rPr lang="sk-SK" altLang="cs-CZ" sz="3300" b="0" dirty="0" err="1"/>
                  <a:t>součin</a:t>
                </a:r>
                <a:r>
                  <a:rPr lang="sk-SK" altLang="cs-CZ" sz="3300" b="0" dirty="0"/>
                  <a:t> </a:t>
                </a:r>
                <a:r>
                  <a:rPr lang="sk-SK" altLang="cs-CZ" sz="3300" b="0" dirty="0" err="1"/>
                  <a:t>velikosti</a:t>
                </a:r>
                <a:r>
                  <a:rPr lang="sk-SK" altLang="cs-CZ" sz="3300" b="0" dirty="0"/>
                  <a:t> </a:t>
                </a:r>
                <a:r>
                  <a:rPr lang="sk-SK" altLang="cs-CZ" sz="3300" b="0" dirty="0" err="1"/>
                  <a:t>síly</a:t>
                </a:r>
                <a:r>
                  <a:rPr lang="sk-SK" altLang="cs-CZ" sz="3300" b="0" dirty="0"/>
                  <a:t> (N) a </a:t>
                </a:r>
                <a:r>
                  <a:rPr lang="sk-SK" altLang="cs-CZ" sz="3300" b="0" dirty="0" err="1"/>
                  <a:t>rychlosti</a:t>
                </a:r>
                <a:r>
                  <a:rPr lang="sk-SK" altLang="cs-CZ" sz="3300" b="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altLang="cs-CZ" sz="3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3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cs-CZ" altLang="cs-CZ" sz="33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sk-SK" altLang="cs-CZ" sz="3300" b="0" dirty="0"/>
                  <a:t>).</a:t>
                </a:r>
              </a:p>
            </p:txBody>
          </p:sp>
        </mc:Choice>
        <mc:Fallback xmlns="">
          <p:sp>
            <p:nvSpPr>
              <p:cNvPr id="66570" name="Text Box 10">
                <a:extLst>
                  <a:ext uri="{FF2B5EF4-FFF2-40B4-BE49-F238E27FC236}">
                    <a16:creationId xmlns:a16="http://schemas.microsoft.com/office/drawing/2014/main" id="{1F1A0D92-E10B-4BA9-85E0-FF362FB9D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3578" y="5927437"/>
                <a:ext cx="8893392" cy="771814"/>
              </a:xfrm>
              <a:prstGeom prst="rect">
                <a:avLst/>
              </a:prstGeom>
              <a:blipFill>
                <a:blip r:embed="rId3"/>
                <a:stretch>
                  <a:fillRect l="-1508" t="-3937" b="-110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571" name="Rectangle 11">
            <a:extLst>
              <a:ext uri="{FF2B5EF4-FFF2-40B4-BE49-F238E27FC236}">
                <a16:creationId xmlns:a16="http://schemas.microsoft.com/office/drawing/2014/main" id="{43BED5D4-3C76-4C40-97F1-680964C8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5130800"/>
            <a:ext cx="8270875" cy="120650"/>
          </a:xfrm>
          <a:prstGeom prst="rect">
            <a:avLst/>
          </a:prstGeom>
          <a:pattFill prst="dkUpDiag">
            <a:fgClr>
              <a:srgbClr val="29292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79A3039A-DDFB-4EDF-98D7-0C9136A6C4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000" y="4557713"/>
            <a:ext cx="1651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6573" name="Object 13">
            <a:extLst>
              <a:ext uri="{FF2B5EF4-FFF2-40B4-BE49-F238E27FC236}">
                <a16:creationId xmlns:a16="http://schemas.microsoft.com/office/drawing/2014/main" id="{05EC9D10-8820-48D8-A54A-5B48AFCEB4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3550" y="3941763"/>
          <a:ext cx="495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4" name="Rovnica" r:id="rId4" imgW="164880" imgH="164880" progId="Equation.3">
                  <p:embed/>
                </p:oleObj>
              </mc:Choice>
              <mc:Fallback>
                <p:oleObj name="Rovnica" r:id="rId4" imgW="164880" imgH="1648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3941763"/>
                        <a:ext cx="4953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5" name="Object 15">
            <a:extLst>
              <a:ext uri="{FF2B5EF4-FFF2-40B4-BE49-F238E27FC236}">
                <a16:creationId xmlns:a16="http://schemas.microsoft.com/office/drawing/2014/main" id="{219B23B2-DF7E-47E1-B63A-638C94B79B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02175" y="5330825"/>
          <a:ext cx="3873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5" name="Rovnica" r:id="rId6" imgW="114120" imgH="139680" progId="Equation.3">
                  <p:embed/>
                </p:oleObj>
              </mc:Choice>
              <mc:Fallback>
                <p:oleObj name="Rovnica" r:id="rId6" imgW="114120" imgH="1396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5330825"/>
                        <a:ext cx="3873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77" name="Group 17">
            <a:extLst>
              <a:ext uri="{FF2B5EF4-FFF2-40B4-BE49-F238E27FC236}">
                <a16:creationId xmlns:a16="http://schemas.microsoft.com/office/drawing/2014/main" id="{46BF89F1-B6C9-4CF0-B339-FFDF402344EB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4260850"/>
            <a:ext cx="1790700" cy="849313"/>
            <a:chOff x="392" y="2369"/>
            <a:chExt cx="1128" cy="535"/>
          </a:xfrm>
        </p:grpSpPr>
        <p:sp>
          <p:nvSpPr>
            <p:cNvPr id="66578" name="Rectangle 18">
              <a:extLst>
                <a:ext uri="{FF2B5EF4-FFF2-40B4-BE49-F238E27FC236}">
                  <a16:creationId xmlns:a16="http://schemas.microsoft.com/office/drawing/2014/main" id="{4302CFFF-EAE2-4364-A246-1E3010C21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" y="2369"/>
              <a:ext cx="1128" cy="364"/>
            </a:xfrm>
            <a:prstGeom prst="rect">
              <a:avLst/>
            </a:prstGeom>
            <a:pattFill prst="weave">
              <a:fgClr>
                <a:srgbClr val="333399"/>
              </a:fgClr>
              <a:bgClr>
                <a:schemeClr val="bg2"/>
              </a:bgClr>
            </a:pattFill>
            <a:ln w="2857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>
              <a:extLst>
                <a:ext uri="{FF2B5EF4-FFF2-40B4-BE49-F238E27FC236}">
                  <a16:creationId xmlns:a16="http://schemas.microsoft.com/office/drawing/2014/main" id="{5F7D178B-D12F-4FC9-873E-8453D21DCE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52" y="2674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>
              <a:extLst>
                <a:ext uri="{FF2B5EF4-FFF2-40B4-BE49-F238E27FC236}">
                  <a16:creationId xmlns:a16="http://schemas.microsoft.com/office/drawing/2014/main" id="{7A385760-3042-489F-8F28-E842EFBAD6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7" y="2674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66582" name="Object 22">
            <a:extLst>
              <a:ext uri="{FF2B5EF4-FFF2-40B4-BE49-F238E27FC236}">
                <a16:creationId xmlns:a16="http://schemas.microsoft.com/office/drawing/2014/main" id="{6467FCD4-C0A6-43CC-BA6E-A329300EBD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57550" y="1552575"/>
          <a:ext cx="1376363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6" name="Rovnica" r:id="rId8" imgW="457200" imgH="393480" progId="Equation.3">
                  <p:embed/>
                </p:oleObj>
              </mc:Choice>
              <mc:Fallback>
                <p:oleObj name="Rovnica" r:id="rId8" imgW="4572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1552575"/>
                        <a:ext cx="1376363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3" name="Object 23">
            <a:extLst>
              <a:ext uri="{FF2B5EF4-FFF2-40B4-BE49-F238E27FC236}">
                <a16:creationId xmlns:a16="http://schemas.microsoft.com/office/drawing/2014/main" id="{DA00B339-0DE8-486D-A490-0A240DC03C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6738" y="1874838"/>
          <a:ext cx="149225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7" name="Rovnica" r:id="rId10" imgW="495000" imgH="177480" progId="Equation.3">
                  <p:embed/>
                </p:oleObj>
              </mc:Choice>
              <mc:Fallback>
                <p:oleObj name="Rovnica" r:id="rId10" imgW="495000" imgH="177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1874838"/>
                        <a:ext cx="149225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4" name="Object 24">
            <a:extLst>
              <a:ext uri="{FF2B5EF4-FFF2-40B4-BE49-F238E27FC236}">
                <a16:creationId xmlns:a16="http://schemas.microsoft.com/office/drawing/2014/main" id="{BC90FD5E-3D15-4CBB-A3D3-44DA9AF5BC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67238" y="1544638"/>
          <a:ext cx="1069975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8" name="Rovnica" r:id="rId12" imgW="355320" imgH="393480" progId="Equation.3">
                  <p:embed/>
                </p:oleObj>
              </mc:Choice>
              <mc:Fallback>
                <p:oleObj name="Rovnica" r:id="rId12" imgW="35532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238" y="1544638"/>
                        <a:ext cx="1069975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5" name="Object 25">
            <a:extLst>
              <a:ext uri="{FF2B5EF4-FFF2-40B4-BE49-F238E27FC236}">
                <a16:creationId xmlns:a16="http://schemas.microsoft.com/office/drawing/2014/main" id="{B65D7F2D-D798-4F1B-9356-198F37EEC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7050" y="1555750"/>
          <a:ext cx="1184275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9" name="Rovnica" r:id="rId14" imgW="393480" imgH="393480" progId="Equation.3">
                  <p:embed/>
                </p:oleObj>
              </mc:Choice>
              <mc:Fallback>
                <p:oleObj name="Rovnica" r:id="rId14" imgW="39348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7050" y="1555750"/>
                        <a:ext cx="1184275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6" name="Object 26">
            <a:extLst>
              <a:ext uri="{FF2B5EF4-FFF2-40B4-BE49-F238E27FC236}">
                <a16:creationId xmlns:a16="http://schemas.microsoft.com/office/drawing/2014/main" id="{28167332-8942-40FE-96F4-0871FA9353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7838" y="1846263"/>
          <a:ext cx="99377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0" name="Rovnica" r:id="rId16" imgW="330120" imgH="177480" progId="Equation.3">
                  <p:embed/>
                </p:oleObj>
              </mc:Choice>
              <mc:Fallback>
                <p:oleObj name="Rovnica" r:id="rId16" imgW="330120" imgH="177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7838" y="1846263"/>
                        <a:ext cx="99377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8" name="Object 28">
            <a:extLst>
              <a:ext uri="{FF2B5EF4-FFF2-40B4-BE49-F238E27FC236}">
                <a16:creationId xmlns:a16="http://schemas.microsoft.com/office/drawing/2014/main" id="{82B1E0E5-C2D8-4F36-975D-1F0D26892D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163" y="2597150"/>
          <a:ext cx="11906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1" name="Rovnica" r:id="rId18" imgW="380880" imgH="152280" progId="Equation.3">
                  <p:embed/>
                </p:oleObj>
              </mc:Choice>
              <mc:Fallback>
                <p:oleObj name="Rovnica" r:id="rId18" imgW="380880" imgH="1522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2597150"/>
                        <a:ext cx="11906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9" name="Object 29">
            <a:extLst>
              <a:ext uri="{FF2B5EF4-FFF2-40B4-BE49-F238E27FC236}">
                <a16:creationId xmlns:a16="http://schemas.microsoft.com/office/drawing/2014/main" id="{B4221B24-E72D-4365-BC87-06FB537B16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8538" y="3108325"/>
          <a:ext cx="14128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2" name="Rovnica" r:id="rId20" imgW="469800" imgH="177480" progId="Equation.3">
                  <p:embed/>
                </p:oleObj>
              </mc:Choice>
              <mc:Fallback>
                <p:oleObj name="Rovnica" r:id="rId20" imgW="469800" imgH="177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3108325"/>
                        <a:ext cx="141287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92" name="Line 32">
            <a:extLst>
              <a:ext uri="{FF2B5EF4-FFF2-40B4-BE49-F238E27FC236}">
                <a16:creationId xmlns:a16="http://schemas.microsoft.com/office/drawing/2014/main" id="{EABBD2CD-125F-4CDA-89F4-E9E9DD964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2363" y="4559300"/>
            <a:ext cx="12319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6593" name="Object 33">
            <a:extLst>
              <a:ext uri="{FF2B5EF4-FFF2-40B4-BE49-F238E27FC236}">
                <a16:creationId xmlns:a16="http://schemas.microsoft.com/office/drawing/2014/main" id="{2D5F3899-2085-4EE4-AC28-EFAD9A599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4052888"/>
          <a:ext cx="381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3" name="Rovnica" r:id="rId22" imgW="126720" imgH="139680" progId="Equation.3">
                  <p:embed/>
                </p:oleObj>
              </mc:Choice>
              <mc:Fallback>
                <p:oleObj name="Rovnica" r:id="rId22" imgW="126720" imgH="1396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4052888"/>
                        <a:ext cx="381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0069 L 0.54011 0.00069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9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54166 3.33333E-6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3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0.5375 3.7037E-6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6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6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9" grpId="0" uiExpand="1" build="p"/>
      <p:bldP spid="6657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9" name="Group 5">
            <a:extLst>
              <a:ext uri="{FF2B5EF4-FFF2-40B4-BE49-F238E27FC236}">
                <a16:creationId xmlns:a16="http://schemas.microsoft.com/office/drawing/2014/main" id="{274DB9B9-D2ED-4C0F-829E-EB35A65FC3AC}"/>
              </a:ext>
            </a:extLst>
          </p:cNvPr>
          <p:cNvGrpSpPr>
            <a:grpSpLocks/>
          </p:cNvGrpSpPr>
          <p:nvPr/>
        </p:nvGrpSpPr>
        <p:grpSpPr bwMode="auto">
          <a:xfrm>
            <a:off x="620713" y="4265613"/>
            <a:ext cx="1790700" cy="849312"/>
            <a:chOff x="537" y="1155"/>
            <a:chExt cx="1128" cy="535"/>
          </a:xfrm>
        </p:grpSpPr>
        <p:sp>
          <p:nvSpPr>
            <p:cNvPr id="67590" name="Rectangle 6">
              <a:extLst>
                <a:ext uri="{FF2B5EF4-FFF2-40B4-BE49-F238E27FC236}">
                  <a16:creationId xmlns:a16="http://schemas.microsoft.com/office/drawing/2014/main" id="{C013D0E2-7547-488E-B51C-B76291884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" y="1155"/>
              <a:ext cx="1128" cy="364"/>
            </a:xfrm>
            <a:prstGeom prst="rect">
              <a:avLst/>
            </a:prstGeom>
            <a:pattFill prst="weave">
              <a:fgClr>
                <a:srgbClr val="333399">
                  <a:alpha val="48000"/>
                </a:srgbClr>
              </a:fgClr>
              <a:bgClr>
                <a:schemeClr val="bg2">
                  <a:alpha val="48000"/>
                </a:schemeClr>
              </a:bgClr>
            </a:pattFill>
            <a:ln w="28575">
              <a:solidFill>
                <a:srgbClr val="66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591" name="Oval 7">
              <a:extLst>
                <a:ext uri="{FF2B5EF4-FFF2-40B4-BE49-F238E27FC236}">
                  <a16:creationId xmlns:a16="http://schemas.microsoft.com/office/drawing/2014/main" id="{FB3FE9B4-BDD2-4453-9D0A-11CE198D53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7" y="1460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592" name="Oval 8">
              <a:extLst>
                <a:ext uri="{FF2B5EF4-FFF2-40B4-BE49-F238E27FC236}">
                  <a16:creationId xmlns:a16="http://schemas.microsoft.com/office/drawing/2014/main" id="{84C6ED1D-C94C-449C-85A9-0EEAD12C04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72" y="1460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7594" name="Rectangle 10">
            <a:extLst>
              <a:ext uri="{FF2B5EF4-FFF2-40B4-BE49-F238E27FC236}">
                <a16:creationId xmlns:a16="http://schemas.microsoft.com/office/drawing/2014/main" id="{6B5C87FE-CFAF-4666-922A-3DFD94924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138113"/>
            <a:ext cx="8729662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600" tIns="46038" rIns="21600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sk-SK" altLang="cs-CZ" sz="3300" b="0"/>
              <a:t>Mechanická práce pomocí výkonu</a:t>
            </a:r>
            <a:r>
              <a:rPr lang="sk-SK" altLang="cs-CZ" sz="3500" b="0" i="1"/>
              <a:t> </a:t>
            </a:r>
            <a:endParaRPr lang="sk-SK" altLang="cs-CZ" sz="3500" b="0"/>
          </a:p>
          <a:p>
            <a:r>
              <a:rPr lang="sk-SK" altLang="cs-CZ" sz="3200" b="0"/>
              <a:t>Jestiže výkon síly  </a:t>
            </a:r>
            <a:r>
              <a:rPr lang="sk-SK" altLang="cs-CZ" sz="3200" i="1"/>
              <a:t>F </a:t>
            </a:r>
            <a:r>
              <a:rPr lang="sk-SK" altLang="cs-CZ" sz="3200" b="0"/>
              <a:t> je  </a:t>
            </a:r>
            <a:r>
              <a:rPr lang="sk-SK" altLang="cs-CZ" sz="3200" b="0" i="1"/>
              <a:t>P</a:t>
            </a:r>
            <a:r>
              <a:rPr lang="sk-SK" altLang="cs-CZ" sz="3200" b="0"/>
              <a:t>, potom mechanická práce </a:t>
            </a:r>
            <a:endParaRPr lang="sk-SK" altLang="cs-CZ" sz="2900"/>
          </a:p>
        </p:txBody>
      </p:sp>
      <p:sp>
        <p:nvSpPr>
          <p:cNvPr id="67595" name="Text Box 11">
            <a:extLst>
              <a:ext uri="{FF2B5EF4-FFF2-40B4-BE49-F238E27FC236}">
                <a16:creationId xmlns:a16="http://schemas.microsoft.com/office/drawing/2014/main" id="{B7A0EF9A-A039-42B2-9AF6-B23CE9F6B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6103938"/>
            <a:ext cx="7411769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/>
          <a:p>
            <a:r>
              <a:rPr lang="sk-SK" altLang="cs-CZ" sz="3300" b="0" dirty="0"/>
              <a:t> -  práce je určená </a:t>
            </a:r>
            <a:r>
              <a:rPr lang="sk-SK" altLang="cs-CZ" sz="3300" b="0" dirty="0" err="1"/>
              <a:t>součinem</a:t>
            </a:r>
            <a:r>
              <a:rPr lang="sk-SK" altLang="cs-CZ" sz="3300" b="0" dirty="0"/>
              <a:t> výkonu a času.</a:t>
            </a:r>
          </a:p>
        </p:txBody>
      </p:sp>
      <p:sp>
        <p:nvSpPr>
          <p:cNvPr id="67597" name="Line 13">
            <a:extLst>
              <a:ext uri="{FF2B5EF4-FFF2-40B4-BE49-F238E27FC236}">
                <a16:creationId xmlns:a16="http://schemas.microsoft.com/office/drawing/2014/main" id="{B31F03C3-3AF4-41C1-9886-8F093583BD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000" y="4557713"/>
            <a:ext cx="1651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7598" name="Object 14">
            <a:extLst>
              <a:ext uri="{FF2B5EF4-FFF2-40B4-BE49-F238E27FC236}">
                <a16:creationId xmlns:a16="http://schemas.microsoft.com/office/drawing/2014/main" id="{11D25805-A7BF-42C7-A151-EF4C32C0A4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3550" y="3941763"/>
          <a:ext cx="495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0" name="Rovnica" r:id="rId3" imgW="164880" imgH="164880" progId="Equation.3">
                  <p:embed/>
                </p:oleObj>
              </mc:Choice>
              <mc:Fallback>
                <p:oleObj name="Rovnica" r:id="rId3" imgW="164880" imgH="1648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3941763"/>
                        <a:ext cx="4953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7600" name="Group 16">
            <a:extLst>
              <a:ext uri="{FF2B5EF4-FFF2-40B4-BE49-F238E27FC236}">
                <a16:creationId xmlns:a16="http://schemas.microsoft.com/office/drawing/2014/main" id="{20D86470-A432-44E3-A3AD-226933740399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4260850"/>
            <a:ext cx="1790700" cy="849313"/>
            <a:chOff x="392" y="2369"/>
            <a:chExt cx="1128" cy="535"/>
          </a:xfrm>
        </p:grpSpPr>
        <p:sp>
          <p:nvSpPr>
            <p:cNvPr id="67601" name="Rectangle 17">
              <a:extLst>
                <a:ext uri="{FF2B5EF4-FFF2-40B4-BE49-F238E27FC236}">
                  <a16:creationId xmlns:a16="http://schemas.microsoft.com/office/drawing/2014/main" id="{331FEB95-567F-45F4-8811-33D5A19C3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" y="2369"/>
              <a:ext cx="1128" cy="364"/>
            </a:xfrm>
            <a:prstGeom prst="rect">
              <a:avLst/>
            </a:prstGeom>
            <a:pattFill prst="weave">
              <a:fgClr>
                <a:srgbClr val="333399"/>
              </a:fgClr>
              <a:bgClr>
                <a:schemeClr val="bg2"/>
              </a:bgClr>
            </a:pattFill>
            <a:ln w="2857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02" name="Oval 18">
              <a:extLst>
                <a:ext uri="{FF2B5EF4-FFF2-40B4-BE49-F238E27FC236}">
                  <a16:creationId xmlns:a16="http://schemas.microsoft.com/office/drawing/2014/main" id="{EF799322-8462-4157-B09D-D96B3CFA89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52" y="2674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03" name="Oval 19">
              <a:extLst>
                <a:ext uri="{FF2B5EF4-FFF2-40B4-BE49-F238E27FC236}">
                  <a16:creationId xmlns:a16="http://schemas.microsoft.com/office/drawing/2014/main" id="{94CAA4A8-D397-4ADD-8F74-6F280E48C8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227" y="2674"/>
              <a:ext cx="229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5F5F5F">
                    <a:gamma/>
                    <a:tint val="1019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67604" name="Object 20">
            <a:extLst>
              <a:ext uri="{FF2B5EF4-FFF2-40B4-BE49-F238E27FC236}">
                <a16:creationId xmlns:a16="http://schemas.microsoft.com/office/drawing/2014/main" id="{412D69E7-5759-4A26-854B-8BC1E164BA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9888" y="1608138"/>
          <a:ext cx="1376362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1" name="Rovnica" r:id="rId5" imgW="457200" imgH="393480" progId="Equation.3">
                  <p:embed/>
                </p:oleObj>
              </mc:Choice>
              <mc:Fallback>
                <p:oleObj name="Rovnica" r:id="rId5" imgW="45720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1608138"/>
                        <a:ext cx="1376362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6" name="Object 22">
            <a:extLst>
              <a:ext uri="{FF2B5EF4-FFF2-40B4-BE49-F238E27FC236}">
                <a16:creationId xmlns:a16="http://schemas.microsoft.com/office/drawing/2014/main" id="{44F34C91-BD91-43D0-AE0F-13279D067E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1325" y="1927225"/>
          <a:ext cx="221773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2" name="Rovnica" r:id="rId7" imgW="736560" imgH="177480" progId="Equation.3">
                  <p:embed/>
                </p:oleObj>
              </mc:Choice>
              <mc:Fallback>
                <p:oleObj name="Rovnica" r:id="rId7" imgW="736560" imgH="177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1927225"/>
                        <a:ext cx="2217738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09" name="Object 25">
            <a:extLst>
              <a:ext uri="{FF2B5EF4-FFF2-40B4-BE49-F238E27FC236}">
                <a16:creationId xmlns:a16="http://schemas.microsoft.com/office/drawing/2014/main" id="{CE79A695-F8F5-4D78-B555-74EC1C9E13C1}"/>
              </a:ext>
            </a:extLst>
          </p:cNvPr>
          <p:cNvSpPr txBox="1"/>
          <p:nvPr/>
        </p:nvSpPr>
        <p:spPr bwMode="auto">
          <a:xfrm>
            <a:off x="2181225" y="2956544"/>
            <a:ext cx="2139950" cy="6492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/>
          </a:bodyPr>
          <a:lstStyle/>
          <a:p>
            <a:pPr/>
            <a:r>
              <a:rPr lang="cs-CZ" sz="3600" b="0" dirty="0"/>
              <a:t>1 J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610" name="Object 26">
                <a:extLst>
                  <a:ext uri="{FF2B5EF4-FFF2-40B4-BE49-F238E27FC236}">
                    <a16:creationId xmlns:a16="http://schemas.microsoft.com/office/drawing/2014/main" id="{AF917C5E-9584-4D53-B58E-3973D132055E}"/>
                  </a:ext>
                </a:extLst>
              </p:cNvPr>
              <p:cNvSpPr txBox="1"/>
              <p:nvPr/>
            </p:nvSpPr>
            <p:spPr bwMode="auto">
              <a:xfrm>
                <a:off x="3000375" y="3017838"/>
                <a:ext cx="1822452" cy="5349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cs-CZ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nor/>
                        </m:rPr>
                        <a:rPr lang="cs-CZ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cs-CZ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cs-CZ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7610" name="Object 26">
                <a:extLst>
                  <a:ext uri="{FF2B5EF4-FFF2-40B4-BE49-F238E27FC236}">
                    <a16:creationId xmlns:a16="http://schemas.microsoft.com/office/drawing/2014/main" id="{AF917C5E-9584-4D53-B58E-3973D1320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75" y="3017838"/>
                <a:ext cx="1822452" cy="5349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611" name="Object 27">
                <a:extLst>
                  <a:ext uri="{FF2B5EF4-FFF2-40B4-BE49-F238E27FC236}">
                    <a16:creationId xmlns:a16="http://schemas.microsoft.com/office/drawing/2014/main" id="{F9CDD129-A2E3-4FB2-A848-1F3FFD3F4DD6}"/>
                  </a:ext>
                </a:extLst>
              </p:cNvPr>
              <p:cNvSpPr txBox="1"/>
              <p:nvPr/>
            </p:nvSpPr>
            <p:spPr bwMode="auto">
              <a:xfrm>
                <a:off x="4654550" y="2979738"/>
                <a:ext cx="4170363" cy="6111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cs-CZ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Ws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watt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sekunda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7611" name="Object 27">
                <a:extLst>
                  <a:ext uri="{FF2B5EF4-FFF2-40B4-BE49-F238E27FC236}">
                    <a16:creationId xmlns:a16="http://schemas.microsoft.com/office/drawing/2014/main" id="{F9CDD129-A2E3-4FB2-A848-1F3FFD3F4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4550" y="2979738"/>
                <a:ext cx="4170363" cy="6111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596" name="Rectangle 12">
            <a:extLst>
              <a:ext uri="{FF2B5EF4-FFF2-40B4-BE49-F238E27FC236}">
                <a16:creationId xmlns:a16="http://schemas.microsoft.com/office/drawing/2014/main" id="{37795DD2-2F9F-4DCB-A07F-92D4AC3C5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5130800"/>
            <a:ext cx="8270875" cy="120650"/>
          </a:xfrm>
          <a:prstGeom prst="rect">
            <a:avLst/>
          </a:prstGeom>
          <a:pattFill prst="dkUpDiag">
            <a:fgClr>
              <a:srgbClr val="29292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0069 L 0.54011 0.00069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9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54166 3.33333E-6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3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0.5375 3.7037E-6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7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7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uiExpand="1" build="p"/>
      <p:bldP spid="6759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Předvádění na obrazovce (4:3)</PresentationFormat>
  <Paragraphs>43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Cambria Math</vt:lpstr>
      <vt:lpstr>Times New Roman</vt:lpstr>
      <vt:lpstr>Default Design</vt:lpstr>
      <vt:lpstr>Snímek</vt:lpstr>
      <vt:lpstr>Rovnica</vt:lpstr>
      <vt:lpstr>Rovnice</vt:lpstr>
      <vt:lpstr>Fotografia programu Photo Editor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Vykon</dc:title>
  <dc:subject>fyzika</dc:subject>
  <dc:creator>Jozef Beňuška, upravil Jaroslav Vrba</dc:creator>
  <cp:lastModifiedBy>Vrba Jaroslav</cp:lastModifiedBy>
  <cp:revision>369</cp:revision>
  <dcterms:created xsi:type="dcterms:W3CDTF">1998-09-16T05:24:54Z</dcterms:created>
  <dcterms:modified xsi:type="dcterms:W3CDTF">2021-10-03T11:30:03Z</dcterms:modified>
</cp:coreProperties>
</file>