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327" r:id="rId2"/>
    <p:sldId id="320" r:id="rId3"/>
    <p:sldId id="328" r:id="rId4"/>
    <p:sldId id="313" r:id="rId5"/>
    <p:sldId id="321" r:id="rId6"/>
    <p:sldId id="323" r:id="rId7"/>
    <p:sldId id="330" r:id="rId8"/>
    <p:sldId id="329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2929"/>
    <a:srgbClr val="FFFFCC"/>
    <a:srgbClr val="3399FF"/>
    <a:srgbClr val="FF0000"/>
    <a:srgbClr val="666699"/>
    <a:srgbClr val="93C5E1"/>
    <a:srgbClr val="C78F5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emf"/><Relationship Id="rId18" Type="http://schemas.openxmlformats.org/officeDocument/2006/relationships/image" Target="../media/image1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emf"/><Relationship Id="rId16" Type="http://schemas.openxmlformats.org/officeDocument/2006/relationships/image" Target="../media/image17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e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emf"/><Relationship Id="rId1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5.wmf"/><Relationship Id="rId2" Type="http://schemas.openxmlformats.org/officeDocument/2006/relationships/image" Target="../media/image21.emf"/><Relationship Id="rId1" Type="http://schemas.openxmlformats.org/officeDocument/2006/relationships/image" Target="../media/image2.wmf"/><Relationship Id="rId6" Type="http://schemas.openxmlformats.org/officeDocument/2006/relationships/image" Target="../media/image19.w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emf"/><Relationship Id="rId1" Type="http://schemas.openxmlformats.org/officeDocument/2006/relationships/image" Target="../media/image2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F8E7DF8-78EF-4184-80B5-6D6694FB49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sk-SK" alt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B1F8D3E-9B3A-4601-81AC-B8B925D401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sk-SK" altLang="cs-CZ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297146C-E076-44BD-BC06-5CC4504F938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5D5F6DA-30EF-432B-B1DD-86C601EFD92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BB5322E-78DD-42F2-8D6C-591848B7BD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sk-SK" altLang="cs-CZ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477EDDC4-B029-40CA-A64D-8EC2A9C14D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E7079D9-2658-4FCC-AE74-0BA761499EA3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FA2AE-5557-4336-9348-2556BF364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F1D869-641F-4038-ADBC-80A482FC2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272677-BC33-4EA6-86B4-4DFDF1E5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EAAD6E-7D28-4BE1-B629-13D199E7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9C68F9-9279-4D71-B6A6-B969A46F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B0316-C2EC-445E-8607-FA70A90159C8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16980359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D2E4B-6CFA-47AA-878B-B17EAEF7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DDD268-C136-4B41-A043-C4D8DA8C3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F674A1-05A9-4A09-9A8A-F1734074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EFB333-195D-4B46-B1DB-26348803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ED402F-3DD6-4F53-BAAD-03A93D90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16A9-59AC-4A1C-9492-0AE6E49539E9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35333195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D0E0D13-FCE8-4796-99B0-060E24BE7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82175-6153-4EB6-8A71-979E5E848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718C6B-625F-4A5F-B29F-DD940A93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CFB079-AC5E-458E-BE78-F989B5CF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17D50E-8A39-465E-B4FF-25FB2845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28199-E318-4F77-B92C-16E98A43EDF2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71518168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60FC76-8DDC-41EF-97BD-BDAEB5D1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A20193-EFD2-4A7F-BBF4-719D2725C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C3848E-5C7F-4079-A81E-71FE6A2D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93F095-10E0-4901-BBBA-5BDFA93A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1787F0-C515-4B29-BC31-14D403AE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6684A-A2C1-47A1-B117-E7BD6C446FD0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16355777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03A30-5B2C-433D-90C0-9A2D1F57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E34420-DDDC-4456-9610-A221086C5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9992E9-BC20-482A-BA46-7BCA15CC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C625CE-AA4C-444A-A810-6EA80EA0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17B821-E3AF-40FC-B103-0943E237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0B572-6A1F-4439-ABA5-44B407722A7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03641771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5ACED-6E12-4E04-93C0-9A17B087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A294BE-8219-4C08-97EA-50877C0F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6075BD-F4C2-4A07-8DBD-AE60AD9E0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09E6F0-07B3-4370-8B99-F150ABEC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E9A2C-2F87-4685-B215-46A020EA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7DA7E8-123F-4BC7-9B82-46479D01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A2539-E83A-4C7D-A7BA-7A6B9A1346A7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7846335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9D05D-C888-431D-9A93-40B84164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796D1D-29E5-400A-8FE6-C4CB0FD25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307255-1E70-43AF-9CD8-812C998FC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D1C2C2-B237-4EF9-A12C-41B83A38D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E29AF65-775B-4A26-A519-08D10A4C0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8507A6F-1F4E-491A-AACA-C660AD87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508BF62-2BFA-4491-9C16-AEC2C829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075BA0-442D-46FF-944C-59D9910E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35DC3-7E63-4858-A8DE-B47796CD82C7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64392932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5B28D-D01C-4771-A82D-F73052E3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6B10FD-1C3B-430B-A645-2B50384A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1F3F03-8628-4D9C-A9C8-0DA7F301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33EA97-D95D-4F36-8BB1-B0F1F88E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8F354-165F-40A2-AF3F-7C583D4C392F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3741773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3B8479-2F3B-4B6B-8D00-0B1845EE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E4B103-21DF-482F-99F7-3BBF85BB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D00ADD-F789-4F1D-B77D-E2E9CE4B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D0B6C-643F-400E-965E-3BBF0BD3E76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536702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B22CC-A5F2-4EFC-BB0F-CF50C578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4CED93-DB0C-4143-891F-5D015689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87C786-4FDB-45DB-ACCE-6308D6477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FC6C49-19C7-4690-A916-B86007E6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A44865-FC2A-4F83-B1C1-E2E30E26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C536B1-E6CF-4365-9C11-7994E2B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DE148-2F6A-4C96-859B-7132E63C19BF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02040473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552E7-086D-41D5-A51E-2889CF623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89F155E-868B-4B75-9763-A02DBA909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4F6D73-B06D-4D94-902A-0618915F5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07D4B6-25E4-4391-8128-FC5BA428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6E0A85-B5F0-4533-AA24-B621C773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F861E4-4E79-4917-A99E-14C523EC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565DE-5323-4F69-944E-649D725EDED2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38321478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7C6D91-ADBF-4B30-8DAF-8CE8610C8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2CEC0F-3A2F-42F5-BAA6-5B6378CC9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1FBF9F-A1A2-4DF9-993A-F243A18DDA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sk-SK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8CCE25-5339-4C74-B985-0B53655442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sk-SK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499CC9-0DCB-42F1-A1AF-A738D7D86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4EDABE6-AE9C-4750-B1D8-39CEAFE104C1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17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38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wmf"/><Relationship Id="rId20" Type="http://schemas.openxmlformats.org/officeDocument/2006/relationships/image" Target="../media/image10.e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2.wmf"/><Relationship Id="rId32" Type="http://schemas.openxmlformats.org/officeDocument/2006/relationships/image" Target="../media/image16.wmf"/><Relationship Id="rId37" Type="http://schemas.openxmlformats.org/officeDocument/2006/relationships/oleObject" Target="../embeddings/oleObject1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4.emf"/><Relationship Id="rId36" Type="http://schemas.openxmlformats.org/officeDocument/2006/relationships/image" Target="../media/image18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5.wmf"/><Relationship Id="rId35" Type="http://schemas.openxmlformats.org/officeDocument/2006/relationships/oleObject" Target="../embeddings/oleObject18.bin"/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3.e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28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>
            <a:extLst>
              <a:ext uri="{FF2B5EF4-FFF2-40B4-BE49-F238E27FC236}">
                <a16:creationId xmlns:a16="http://schemas.microsoft.com/office/drawing/2014/main" id="{C2F5370D-1AC6-4EC0-A882-78E03C1F9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632795"/>
              </p:ext>
            </p:extLst>
          </p:nvPr>
        </p:nvGraphicFramePr>
        <p:xfrm>
          <a:off x="0" y="0"/>
          <a:ext cx="9142413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Slide" r:id="rId3" imgW="5029343" imgH="3773511" progId="PowerPoint.Slide.8">
                  <p:embed/>
                </p:oleObj>
              </mc:Choice>
              <mc:Fallback>
                <p:oleObj name="Slide" r:id="rId3" imgW="5029343" imgH="3773511" progId="PowerPoint.Slide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413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B4DED-AEC3-4E4C-A5A8-26E33485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přeměny energie:</a:t>
            </a:r>
            <a:br>
              <a:rPr lang="cs-CZ" dirty="0"/>
            </a:br>
            <a:r>
              <a:rPr lang="cs-CZ" dirty="0"/>
              <a:t>Kmitání kuličky na pružině</a:t>
            </a:r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23C2AF20-AA14-4D4A-B923-37EAC487A6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34" y="1981200"/>
            <a:ext cx="473693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097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7A306-70C3-4F7B-AD43-B5A8B58F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přeměny energie:</a:t>
            </a:r>
            <a:br>
              <a:rPr lang="cs-CZ" dirty="0"/>
            </a:br>
            <a:r>
              <a:rPr lang="cs-CZ" dirty="0"/>
              <a:t>předmět na hladině vody</a:t>
            </a:r>
          </a:p>
        </p:txBody>
      </p:sp>
      <p:pic>
        <p:nvPicPr>
          <p:cNvPr id="98306" name="Picture 2">
            <a:extLst>
              <a:ext uri="{FF2B5EF4-FFF2-40B4-BE49-F238E27FC236}">
                <a16:creationId xmlns:a16="http://schemas.microsoft.com/office/drawing/2014/main" id="{ED9CE845-2427-42B6-96D0-3F39DB488C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1" y="1870228"/>
            <a:ext cx="5122416" cy="38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6">
            <a:extLst>
              <a:ext uri="{FF2B5EF4-FFF2-40B4-BE49-F238E27FC236}">
                <a16:creationId xmlns:a16="http://schemas.microsoft.com/office/drawing/2014/main" id="{404B0717-A0D4-45E4-9D8E-8056FC86E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86" y="3977936"/>
            <a:ext cx="4367814" cy="29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911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8F00B-972E-4113-AC9E-CF9A934E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Zapiš si do sešitu: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94DE78-47D5-49A4-89C0-559230BE4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1919055"/>
            <a:ext cx="8842159" cy="4197659"/>
          </a:xfrm>
        </p:spPr>
        <p:txBody>
          <a:bodyPr/>
          <a:lstStyle/>
          <a:p>
            <a:r>
              <a:rPr lang="sk-SK" altLang="cs-CZ" sz="2800" b="0" dirty="0"/>
              <a:t>Součet kinetické a potenciální energie tělesa nazýváme </a:t>
            </a:r>
            <a:r>
              <a:rPr lang="sk-SK" altLang="cs-CZ" sz="2800" b="0" u="sng" dirty="0"/>
              <a:t>celková mechanická energie</a:t>
            </a:r>
            <a:r>
              <a:rPr lang="sk-SK" altLang="cs-CZ" sz="2800" b="0" dirty="0"/>
              <a:t>.</a:t>
            </a:r>
          </a:p>
          <a:p>
            <a:pPr marL="0" indent="0">
              <a:buNone/>
            </a:pPr>
            <a:r>
              <a:rPr lang="sk-SK" altLang="cs-CZ" sz="2800" b="0" dirty="0"/>
              <a:t> </a:t>
            </a:r>
            <a:r>
              <a:rPr lang="sk-SK" altLang="cs-CZ" sz="2800" b="0" dirty="0">
                <a:solidFill>
                  <a:srgbClr val="FF0000"/>
                </a:solidFill>
              </a:rPr>
              <a:t>E = E</a:t>
            </a:r>
            <a:r>
              <a:rPr lang="sk-SK" altLang="cs-CZ" sz="2800" b="0" baseline="-25000" dirty="0">
                <a:solidFill>
                  <a:srgbClr val="FF0000"/>
                </a:solidFill>
              </a:rPr>
              <a:t>p</a:t>
            </a:r>
            <a:r>
              <a:rPr lang="sk-SK" altLang="cs-CZ" sz="2800" b="0" dirty="0">
                <a:solidFill>
                  <a:srgbClr val="FF0000"/>
                </a:solidFill>
              </a:rPr>
              <a:t>+ E</a:t>
            </a:r>
            <a:r>
              <a:rPr lang="sk-SK" altLang="cs-CZ" sz="2800" b="0" baseline="-25000" dirty="0">
                <a:solidFill>
                  <a:srgbClr val="FF0000"/>
                </a:solidFill>
              </a:rPr>
              <a:t>k</a:t>
            </a:r>
            <a:endParaRPr lang="sk-SK" altLang="cs-CZ" sz="2800" dirty="0">
              <a:solidFill>
                <a:srgbClr val="FF0000"/>
              </a:solidFill>
            </a:endParaRPr>
          </a:p>
          <a:p>
            <a:r>
              <a:rPr lang="sk-SK" altLang="cs-CZ" sz="2800" b="0" dirty="0"/>
              <a:t>Zákon zachovaní mechanické energie: </a:t>
            </a:r>
            <a:r>
              <a:rPr lang="sk-SK" altLang="cs-CZ" sz="2800" i="1" dirty="0">
                <a:solidFill>
                  <a:srgbClr val="FF0000"/>
                </a:solidFill>
              </a:rPr>
              <a:t>Celková mechanická energie izolované soustavy je stálá</a:t>
            </a:r>
            <a:r>
              <a:rPr lang="sk-SK" altLang="cs-CZ" sz="2800" b="0" dirty="0">
                <a:solidFill>
                  <a:srgbClr val="FF0000"/>
                </a:solidFill>
              </a:rPr>
              <a:t>.</a:t>
            </a:r>
          </a:p>
          <a:p>
            <a:r>
              <a:rPr lang="sk-SK" altLang="cs-CZ" sz="2800" b="0" dirty="0"/>
              <a:t>Fyzikální veličina </a:t>
            </a:r>
            <a:r>
              <a:rPr lang="sk-SK" altLang="cs-CZ" sz="2800" b="0" dirty="0">
                <a:solidFill>
                  <a:srgbClr val="FF0000"/>
                </a:solidFill>
              </a:rPr>
              <a:t>práce - W</a:t>
            </a:r>
            <a:r>
              <a:rPr lang="sk-SK" altLang="cs-CZ" sz="2800" b="0" dirty="0"/>
              <a:t> charakterizuje </a:t>
            </a:r>
            <a:r>
              <a:rPr lang="sk-SK" altLang="cs-CZ" sz="2800" i="1" dirty="0">
                <a:solidFill>
                  <a:srgbClr val="FF0000"/>
                </a:solidFill>
              </a:rPr>
              <a:t>děj</a:t>
            </a:r>
            <a:r>
              <a:rPr lang="sk-SK" altLang="cs-CZ" sz="2800" b="0" dirty="0"/>
              <a:t>, při kterém nastává přeměna nebo přenos energie.</a:t>
            </a:r>
          </a:p>
          <a:p>
            <a:r>
              <a:rPr lang="sk-SK" altLang="cs-CZ" sz="2800" dirty="0"/>
              <a:t>Fyzikální v</a:t>
            </a:r>
            <a:r>
              <a:rPr lang="sk-SK" altLang="cs-CZ" sz="2800" b="0" dirty="0"/>
              <a:t>eličina </a:t>
            </a:r>
            <a:r>
              <a:rPr lang="sk-SK" altLang="cs-CZ" sz="2800" b="0" dirty="0">
                <a:solidFill>
                  <a:srgbClr val="FF0000"/>
                </a:solidFill>
              </a:rPr>
              <a:t>energie - E</a:t>
            </a:r>
            <a:r>
              <a:rPr lang="sk-SK" altLang="cs-CZ" sz="2800" dirty="0"/>
              <a:t> </a:t>
            </a:r>
            <a:r>
              <a:rPr lang="sk-SK" altLang="cs-CZ" sz="2800" b="0" dirty="0"/>
              <a:t>charakterizuje určitý </a:t>
            </a:r>
            <a:r>
              <a:rPr lang="sk-SK" altLang="cs-CZ" sz="2800" i="1" dirty="0">
                <a:solidFill>
                  <a:srgbClr val="FF0000"/>
                </a:solidFill>
              </a:rPr>
              <a:t>stav</a:t>
            </a:r>
            <a:r>
              <a:rPr lang="sk-SK" altLang="cs-CZ" sz="2800" b="0" dirty="0"/>
              <a:t> soustavy.</a:t>
            </a:r>
          </a:p>
          <a:p>
            <a:pPr marL="0" indent="0">
              <a:buNone/>
            </a:pPr>
            <a:endParaRPr lang="sk-SK" altLang="cs-CZ" sz="3200" b="0" dirty="0">
              <a:solidFill>
                <a:srgbClr val="FF0000"/>
              </a:solidFill>
            </a:endParaRPr>
          </a:p>
          <a:p>
            <a:endParaRPr lang="sk-SK" altLang="cs-CZ" sz="32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6656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>
            <a:extLst>
              <a:ext uri="{FF2B5EF4-FFF2-40B4-BE49-F238E27FC236}">
                <a16:creationId xmlns:a16="http://schemas.microsoft.com/office/drawing/2014/main" id="{044F9556-283A-43FF-9222-35EECBB66B3F}"/>
              </a:ext>
            </a:extLst>
          </p:cNvPr>
          <p:cNvGrpSpPr>
            <a:grpSpLocks/>
          </p:cNvGrpSpPr>
          <p:nvPr/>
        </p:nvGrpSpPr>
        <p:grpSpPr bwMode="auto">
          <a:xfrm>
            <a:off x="0" y="1336675"/>
            <a:ext cx="9155113" cy="4791075"/>
            <a:chOff x="0" y="872"/>
            <a:chExt cx="5767" cy="2970"/>
          </a:xfrm>
        </p:grpSpPr>
        <p:grpSp>
          <p:nvGrpSpPr>
            <p:cNvPr id="86019" name="Group 3">
              <a:extLst>
                <a:ext uri="{FF2B5EF4-FFF2-40B4-BE49-F238E27FC236}">
                  <a16:creationId xmlns:a16="http://schemas.microsoft.com/office/drawing/2014/main" id="{BE41914B-861E-439E-B56C-8FE0CB9790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72"/>
              <a:ext cx="5767" cy="2970"/>
              <a:chOff x="0" y="967"/>
              <a:chExt cx="5767" cy="2866"/>
            </a:xfrm>
          </p:grpSpPr>
          <p:sp>
            <p:nvSpPr>
              <p:cNvPr id="86020" name="Rectangle 4">
                <a:extLst>
                  <a:ext uri="{FF2B5EF4-FFF2-40B4-BE49-F238E27FC236}">
                    <a16:creationId xmlns:a16="http://schemas.microsoft.com/office/drawing/2014/main" id="{BFF4B618-9A93-47BF-A89F-2C015EFE9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967"/>
                <a:ext cx="5766" cy="2806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6021" name="Rectangle 5">
                <a:extLst>
                  <a:ext uri="{FF2B5EF4-FFF2-40B4-BE49-F238E27FC236}">
                    <a16:creationId xmlns:a16="http://schemas.microsoft.com/office/drawing/2014/main" id="{7B49C0AF-40F2-4551-8CD6-2E5798A0B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3760"/>
                <a:ext cx="5766" cy="73"/>
              </a:xfrm>
              <a:prstGeom prst="rect">
                <a:avLst/>
              </a:prstGeom>
              <a:pattFill prst="dkUpDiag">
                <a:fgClr>
                  <a:schemeClr val="hlink"/>
                </a:fgClr>
                <a:bgClr>
                  <a:srgbClr val="321900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6022" name="Line 6">
                <a:extLst>
                  <a:ext uri="{FF2B5EF4-FFF2-40B4-BE49-F238E27FC236}">
                    <a16:creationId xmlns:a16="http://schemas.microsoft.com/office/drawing/2014/main" id="{60210000-9280-443F-93C8-F974E1BE8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765"/>
                <a:ext cx="5766" cy="0"/>
              </a:xfrm>
              <a:prstGeom prst="line">
                <a:avLst/>
              </a:prstGeom>
              <a:noFill/>
              <a:ln w="44450">
                <a:solidFill>
                  <a:srgbClr val="3219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6023" name="Group 7">
              <a:extLst>
                <a:ext uri="{FF2B5EF4-FFF2-40B4-BE49-F238E27FC236}">
                  <a16:creationId xmlns:a16="http://schemas.microsoft.com/office/drawing/2014/main" id="{5C52A2D7-EE02-4145-8672-C046F949A60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57" y="970"/>
              <a:ext cx="641" cy="402"/>
              <a:chOff x="198" y="1154"/>
              <a:chExt cx="710" cy="417"/>
            </a:xfrm>
          </p:grpSpPr>
          <p:sp>
            <p:nvSpPr>
              <p:cNvPr id="86024" name="Freeform 8">
                <a:extLst>
                  <a:ext uri="{FF2B5EF4-FFF2-40B4-BE49-F238E27FC236}">
                    <a16:creationId xmlns:a16="http://schemas.microsoft.com/office/drawing/2014/main" id="{A131EF91-C048-4596-AE6F-1ACFFBB4ECC0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91" y="1465"/>
                <a:ext cx="169" cy="70"/>
              </a:xfrm>
              <a:custGeom>
                <a:avLst/>
                <a:gdLst>
                  <a:gd name="T0" fmla="*/ 504 w 508"/>
                  <a:gd name="T1" fmla="*/ 91 h 241"/>
                  <a:gd name="T2" fmla="*/ 487 w 508"/>
                  <a:gd name="T3" fmla="*/ 128 h 241"/>
                  <a:gd name="T4" fmla="*/ 463 w 508"/>
                  <a:gd name="T5" fmla="*/ 161 h 241"/>
                  <a:gd name="T6" fmla="*/ 434 w 508"/>
                  <a:gd name="T7" fmla="*/ 189 h 241"/>
                  <a:gd name="T8" fmla="*/ 398 w 508"/>
                  <a:gd name="T9" fmla="*/ 212 h 241"/>
                  <a:gd name="T10" fmla="*/ 358 w 508"/>
                  <a:gd name="T11" fmla="*/ 228 h 241"/>
                  <a:gd name="T12" fmla="*/ 314 w 508"/>
                  <a:gd name="T13" fmla="*/ 239 h 241"/>
                  <a:gd name="T14" fmla="*/ 266 w 508"/>
                  <a:gd name="T15" fmla="*/ 241 h 241"/>
                  <a:gd name="T16" fmla="*/ 217 w 508"/>
                  <a:gd name="T17" fmla="*/ 235 h 241"/>
                  <a:gd name="T18" fmla="*/ 170 w 508"/>
                  <a:gd name="T19" fmla="*/ 221 h 241"/>
                  <a:gd name="T20" fmla="*/ 126 w 508"/>
                  <a:gd name="T21" fmla="*/ 201 h 241"/>
                  <a:gd name="T22" fmla="*/ 88 w 508"/>
                  <a:gd name="T23" fmla="*/ 173 h 241"/>
                  <a:gd name="T24" fmla="*/ 55 w 508"/>
                  <a:gd name="T25" fmla="*/ 141 h 241"/>
                  <a:gd name="T26" fmla="*/ 29 w 508"/>
                  <a:gd name="T27" fmla="*/ 105 h 241"/>
                  <a:gd name="T28" fmla="*/ 11 w 508"/>
                  <a:gd name="T29" fmla="*/ 65 h 241"/>
                  <a:gd name="T30" fmla="*/ 2 w 508"/>
                  <a:gd name="T31" fmla="*/ 22 h 241"/>
                  <a:gd name="T32" fmla="*/ 11 w 508"/>
                  <a:gd name="T33" fmla="*/ 13 h 241"/>
                  <a:gd name="T34" fmla="*/ 34 w 508"/>
                  <a:gd name="T35" fmla="*/ 36 h 241"/>
                  <a:gd name="T36" fmla="*/ 60 w 508"/>
                  <a:gd name="T37" fmla="*/ 58 h 241"/>
                  <a:gd name="T38" fmla="*/ 90 w 508"/>
                  <a:gd name="T39" fmla="*/ 76 h 241"/>
                  <a:gd name="T40" fmla="*/ 124 w 508"/>
                  <a:gd name="T41" fmla="*/ 93 h 241"/>
                  <a:gd name="T42" fmla="*/ 158 w 508"/>
                  <a:gd name="T43" fmla="*/ 108 h 241"/>
                  <a:gd name="T44" fmla="*/ 196 w 508"/>
                  <a:gd name="T45" fmla="*/ 119 h 241"/>
                  <a:gd name="T46" fmla="*/ 235 w 508"/>
                  <a:gd name="T47" fmla="*/ 128 h 241"/>
                  <a:gd name="T48" fmla="*/ 275 w 508"/>
                  <a:gd name="T49" fmla="*/ 133 h 241"/>
                  <a:gd name="T50" fmla="*/ 311 w 508"/>
                  <a:gd name="T51" fmla="*/ 133 h 241"/>
                  <a:gd name="T52" fmla="*/ 347 w 508"/>
                  <a:gd name="T53" fmla="*/ 131 h 241"/>
                  <a:gd name="T54" fmla="*/ 381 w 508"/>
                  <a:gd name="T55" fmla="*/ 126 h 241"/>
                  <a:gd name="T56" fmla="*/ 413 w 508"/>
                  <a:gd name="T57" fmla="*/ 119 h 241"/>
                  <a:gd name="T58" fmla="*/ 444 w 508"/>
                  <a:gd name="T59" fmla="*/ 108 h 241"/>
                  <a:gd name="T60" fmla="*/ 472 w 508"/>
                  <a:gd name="T61" fmla="*/ 94 h 241"/>
                  <a:gd name="T62" fmla="*/ 497 w 508"/>
                  <a:gd name="T63" fmla="*/ 8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" h="241">
                    <a:moveTo>
                      <a:pt x="508" y="71"/>
                    </a:moveTo>
                    <a:lnTo>
                      <a:pt x="504" y="91"/>
                    </a:lnTo>
                    <a:lnTo>
                      <a:pt x="496" y="111"/>
                    </a:lnTo>
                    <a:lnTo>
                      <a:pt x="487" y="128"/>
                    </a:lnTo>
                    <a:lnTo>
                      <a:pt x="476" y="145"/>
                    </a:lnTo>
                    <a:lnTo>
                      <a:pt x="463" y="161"/>
                    </a:lnTo>
                    <a:lnTo>
                      <a:pt x="450" y="176"/>
                    </a:lnTo>
                    <a:lnTo>
                      <a:pt x="434" y="189"/>
                    </a:lnTo>
                    <a:lnTo>
                      <a:pt x="416" y="202"/>
                    </a:lnTo>
                    <a:lnTo>
                      <a:pt x="398" y="212"/>
                    </a:lnTo>
                    <a:lnTo>
                      <a:pt x="378" y="221"/>
                    </a:lnTo>
                    <a:lnTo>
                      <a:pt x="358" y="228"/>
                    </a:lnTo>
                    <a:lnTo>
                      <a:pt x="337" y="234"/>
                    </a:lnTo>
                    <a:lnTo>
                      <a:pt x="314" y="239"/>
                    </a:lnTo>
                    <a:lnTo>
                      <a:pt x="291" y="240"/>
                    </a:lnTo>
                    <a:lnTo>
                      <a:pt x="266" y="241"/>
                    </a:lnTo>
                    <a:lnTo>
                      <a:pt x="242" y="239"/>
                    </a:lnTo>
                    <a:lnTo>
                      <a:pt x="217" y="235"/>
                    </a:lnTo>
                    <a:lnTo>
                      <a:pt x="193" y="229"/>
                    </a:lnTo>
                    <a:lnTo>
                      <a:pt x="170" y="221"/>
                    </a:lnTo>
                    <a:lnTo>
                      <a:pt x="147" y="212"/>
                    </a:lnTo>
                    <a:lnTo>
                      <a:pt x="126" y="201"/>
                    </a:lnTo>
                    <a:lnTo>
                      <a:pt x="106" y="188"/>
                    </a:lnTo>
                    <a:lnTo>
                      <a:pt x="88" y="173"/>
                    </a:lnTo>
                    <a:lnTo>
                      <a:pt x="71" y="158"/>
                    </a:lnTo>
                    <a:lnTo>
                      <a:pt x="55" y="141"/>
                    </a:lnTo>
                    <a:lnTo>
                      <a:pt x="41" y="123"/>
                    </a:lnTo>
                    <a:lnTo>
                      <a:pt x="29" y="105"/>
                    </a:lnTo>
                    <a:lnTo>
                      <a:pt x="19" y="85"/>
                    </a:lnTo>
                    <a:lnTo>
                      <a:pt x="11" y="65"/>
                    </a:lnTo>
                    <a:lnTo>
                      <a:pt x="5" y="44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2" y="24"/>
                    </a:lnTo>
                    <a:lnTo>
                      <a:pt x="34" y="36"/>
                    </a:lnTo>
                    <a:lnTo>
                      <a:pt x="46" y="47"/>
                    </a:lnTo>
                    <a:lnTo>
                      <a:pt x="60" y="58"/>
                    </a:lnTo>
                    <a:lnTo>
                      <a:pt x="75" y="67"/>
                    </a:lnTo>
                    <a:lnTo>
                      <a:pt x="90" y="76"/>
                    </a:lnTo>
                    <a:lnTo>
                      <a:pt x="106" y="85"/>
                    </a:lnTo>
                    <a:lnTo>
                      <a:pt x="124" y="93"/>
                    </a:lnTo>
                    <a:lnTo>
                      <a:pt x="141" y="101"/>
                    </a:lnTo>
                    <a:lnTo>
                      <a:pt x="158" y="108"/>
                    </a:lnTo>
                    <a:lnTo>
                      <a:pt x="178" y="114"/>
                    </a:lnTo>
                    <a:lnTo>
                      <a:pt x="196" y="119"/>
                    </a:lnTo>
                    <a:lnTo>
                      <a:pt x="216" y="123"/>
                    </a:lnTo>
                    <a:lnTo>
                      <a:pt x="235" y="128"/>
                    </a:lnTo>
                    <a:lnTo>
                      <a:pt x="256" y="130"/>
                    </a:lnTo>
                    <a:lnTo>
                      <a:pt x="275" y="133"/>
                    </a:lnTo>
                    <a:lnTo>
                      <a:pt x="293" y="133"/>
                    </a:lnTo>
                    <a:lnTo>
                      <a:pt x="311" y="133"/>
                    </a:lnTo>
                    <a:lnTo>
                      <a:pt x="330" y="133"/>
                    </a:lnTo>
                    <a:lnTo>
                      <a:pt x="347" y="131"/>
                    </a:lnTo>
                    <a:lnTo>
                      <a:pt x="364" y="129"/>
                    </a:lnTo>
                    <a:lnTo>
                      <a:pt x="381" y="126"/>
                    </a:lnTo>
                    <a:lnTo>
                      <a:pt x="398" y="122"/>
                    </a:lnTo>
                    <a:lnTo>
                      <a:pt x="413" y="119"/>
                    </a:lnTo>
                    <a:lnTo>
                      <a:pt x="429" y="113"/>
                    </a:lnTo>
                    <a:lnTo>
                      <a:pt x="444" y="108"/>
                    </a:lnTo>
                    <a:lnTo>
                      <a:pt x="458" y="101"/>
                    </a:lnTo>
                    <a:lnTo>
                      <a:pt x="472" y="94"/>
                    </a:lnTo>
                    <a:lnTo>
                      <a:pt x="484" y="88"/>
                    </a:lnTo>
                    <a:lnTo>
                      <a:pt x="497" y="80"/>
                    </a:lnTo>
                    <a:lnTo>
                      <a:pt x="508" y="7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25" name="Freeform 9">
                <a:extLst>
                  <a:ext uri="{FF2B5EF4-FFF2-40B4-BE49-F238E27FC236}">
                    <a16:creationId xmlns:a16="http://schemas.microsoft.com/office/drawing/2014/main" id="{FF4E13EC-5C1F-4A94-A977-8510528550CC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94" y="1413"/>
                <a:ext cx="170" cy="70"/>
              </a:xfrm>
              <a:custGeom>
                <a:avLst/>
                <a:gdLst>
                  <a:gd name="T0" fmla="*/ 504 w 509"/>
                  <a:gd name="T1" fmla="*/ 91 h 241"/>
                  <a:gd name="T2" fmla="*/ 488 w 509"/>
                  <a:gd name="T3" fmla="*/ 128 h 241"/>
                  <a:gd name="T4" fmla="*/ 463 w 509"/>
                  <a:gd name="T5" fmla="*/ 161 h 241"/>
                  <a:gd name="T6" fmla="*/ 433 w 509"/>
                  <a:gd name="T7" fmla="*/ 189 h 241"/>
                  <a:gd name="T8" fmla="*/ 398 w 509"/>
                  <a:gd name="T9" fmla="*/ 212 h 241"/>
                  <a:gd name="T10" fmla="*/ 359 w 509"/>
                  <a:gd name="T11" fmla="*/ 228 h 241"/>
                  <a:gd name="T12" fmla="*/ 315 w 509"/>
                  <a:gd name="T13" fmla="*/ 238 h 241"/>
                  <a:gd name="T14" fmla="*/ 268 w 509"/>
                  <a:gd name="T15" fmla="*/ 241 h 241"/>
                  <a:gd name="T16" fmla="*/ 218 w 509"/>
                  <a:gd name="T17" fmla="*/ 235 h 241"/>
                  <a:gd name="T18" fmla="*/ 170 w 509"/>
                  <a:gd name="T19" fmla="*/ 221 h 241"/>
                  <a:gd name="T20" fmla="*/ 127 w 509"/>
                  <a:gd name="T21" fmla="*/ 200 h 241"/>
                  <a:gd name="T22" fmla="*/ 88 w 509"/>
                  <a:gd name="T23" fmla="*/ 173 h 241"/>
                  <a:gd name="T24" fmla="*/ 56 w 509"/>
                  <a:gd name="T25" fmla="*/ 140 h 241"/>
                  <a:gd name="T26" fmla="*/ 29 w 509"/>
                  <a:gd name="T27" fmla="*/ 105 h 241"/>
                  <a:gd name="T28" fmla="*/ 12 w 509"/>
                  <a:gd name="T29" fmla="*/ 64 h 241"/>
                  <a:gd name="T30" fmla="*/ 1 w 509"/>
                  <a:gd name="T31" fmla="*/ 22 h 241"/>
                  <a:gd name="T32" fmla="*/ 11 w 509"/>
                  <a:gd name="T33" fmla="*/ 12 h 241"/>
                  <a:gd name="T34" fmla="*/ 34 w 509"/>
                  <a:gd name="T35" fmla="*/ 35 h 241"/>
                  <a:gd name="T36" fmla="*/ 61 w 509"/>
                  <a:gd name="T37" fmla="*/ 57 h 241"/>
                  <a:gd name="T38" fmla="*/ 91 w 509"/>
                  <a:gd name="T39" fmla="*/ 76 h 241"/>
                  <a:gd name="T40" fmla="*/ 124 w 509"/>
                  <a:gd name="T41" fmla="*/ 93 h 241"/>
                  <a:gd name="T42" fmla="*/ 159 w 509"/>
                  <a:gd name="T43" fmla="*/ 108 h 241"/>
                  <a:gd name="T44" fmla="*/ 196 w 509"/>
                  <a:gd name="T45" fmla="*/ 118 h 241"/>
                  <a:gd name="T46" fmla="*/ 235 w 509"/>
                  <a:gd name="T47" fmla="*/ 128 h 241"/>
                  <a:gd name="T48" fmla="*/ 274 w 509"/>
                  <a:gd name="T49" fmla="*/ 132 h 241"/>
                  <a:gd name="T50" fmla="*/ 311 w 509"/>
                  <a:gd name="T51" fmla="*/ 132 h 241"/>
                  <a:gd name="T52" fmla="*/ 347 w 509"/>
                  <a:gd name="T53" fmla="*/ 131 h 241"/>
                  <a:gd name="T54" fmla="*/ 380 w 509"/>
                  <a:gd name="T55" fmla="*/ 125 h 241"/>
                  <a:gd name="T56" fmla="*/ 414 w 509"/>
                  <a:gd name="T57" fmla="*/ 118 h 241"/>
                  <a:gd name="T58" fmla="*/ 444 w 509"/>
                  <a:gd name="T59" fmla="*/ 108 h 241"/>
                  <a:gd name="T60" fmla="*/ 471 w 509"/>
                  <a:gd name="T61" fmla="*/ 94 h 241"/>
                  <a:gd name="T62" fmla="*/ 498 w 509"/>
                  <a:gd name="T63" fmla="*/ 7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9" h="241">
                    <a:moveTo>
                      <a:pt x="509" y="71"/>
                    </a:moveTo>
                    <a:lnTo>
                      <a:pt x="504" y="91"/>
                    </a:lnTo>
                    <a:lnTo>
                      <a:pt x="497" y="110"/>
                    </a:lnTo>
                    <a:lnTo>
                      <a:pt x="488" y="128"/>
                    </a:lnTo>
                    <a:lnTo>
                      <a:pt x="476" y="145"/>
                    </a:lnTo>
                    <a:lnTo>
                      <a:pt x="463" y="161"/>
                    </a:lnTo>
                    <a:lnTo>
                      <a:pt x="450" y="176"/>
                    </a:lnTo>
                    <a:lnTo>
                      <a:pt x="433" y="189"/>
                    </a:lnTo>
                    <a:lnTo>
                      <a:pt x="416" y="201"/>
                    </a:lnTo>
                    <a:lnTo>
                      <a:pt x="398" y="212"/>
                    </a:lnTo>
                    <a:lnTo>
                      <a:pt x="378" y="221"/>
                    </a:lnTo>
                    <a:lnTo>
                      <a:pt x="359" y="228"/>
                    </a:lnTo>
                    <a:lnTo>
                      <a:pt x="337" y="234"/>
                    </a:lnTo>
                    <a:lnTo>
                      <a:pt x="315" y="238"/>
                    </a:lnTo>
                    <a:lnTo>
                      <a:pt x="292" y="239"/>
                    </a:lnTo>
                    <a:lnTo>
                      <a:pt x="268" y="241"/>
                    </a:lnTo>
                    <a:lnTo>
                      <a:pt x="243" y="238"/>
                    </a:lnTo>
                    <a:lnTo>
                      <a:pt x="218" y="235"/>
                    </a:lnTo>
                    <a:lnTo>
                      <a:pt x="194" y="229"/>
                    </a:lnTo>
                    <a:lnTo>
                      <a:pt x="170" y="221"/>
                    </a:lnTo>
                    <a:lnTo>
                      <a:pt x="148" y="212"/>
                    </a:lnTo>
                    <a:lnTo>
                      <a:pt x="127" y="200"/>
                    </a:lnTo>
                    <a:lnTo>
                      <a:pt x="106" y="188"/>
                    </a:lnTo>
                    <a:lnTo>
                      <a:pt x="88" y="173"/>
                    </a:lnTo>
                    <a:lnTo>
                      <a:pt x="71" y="158"/>
                    </a:lnTo>
                    <a:lnTo>
                      <a:pt x="56" y="140"/>
                    </a:lnTo>
                    <a:lnTo>
                      <a:pt x="42" y="123"/>
                    </a:lnTo>
                    <a:lnTo>
                      <a:pt x="29" y="105"/>
                    </a:lnTo>
                    <a:lnTo>
                      <a:pt x="20" y="85"/>
                    </a:lnTo>
                    <a:lnTo>
                      <a:pt x="12" y="64"/>
                    </a:lnTo>
                    <a:lnTo>
                      <a:pt x="5" y="43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1" y="12"/>
                    </a:lnTo>
                    <a:lnTo>
                      <a:pt x="22" y="24"/>
                    </a:lnTo>
                    <a:lnTo>
                      <a:pt x="34" y="35"/>
                    </a:lnTo>
                    <a:lnTo>
                      <a:pt x="48" y="47"/>
                    </a:lnTo>
                    <a:lnTo>
                      <a:pt x="61" y="57"/>
                    </a:lnTo>
                    <a:lnTo>
                      <a:pt x="75" y="67"/>
                    </a:lnTo>
                    <a:lnTo>
                      <a:pt x="91" y="76"/>
                    </a:lnTo>
                    <a:lnTo>
                      <a:pt x="107" y="85"/>
                    </a:lnTo>
                    <a:lnTo>
                      <a:pt x="124" y="93"/>
                    </a:lnTo>
                    <a:lnTo>
                      <a:pt x="141" y="101"/>
                    </a:lnTo>
                    <a:lnTo>
                      <a:pt x="159" y="108"/>
                    </a:lnTo>
                    <a:lnTo>
                      <a:pt x="178" y="114"/>
                    </a:lnTo>
                    <a:lnTo>
                      <a:pt x="196" y="118"/>
                    </a:lnTo>
                    <a:lnTo>
                      <a:pt x="216" y="123"/>
                    </a:lnTo>
                    <a:lnTo>
                      <a:pt x="235" y="128"/>
                    </a:lnTo>
                    <a:lnTo>
                      <a:pt x="256" y="130"/>
                    </a:lnTo>
                    <a:lnTo>
                      <a:pt x="274" y="132"/>
                    </a:lnTo>
                    <a:lnTo>
                      <a:pt x="293" y="132"/>
                    </a:lnTo>
                    <a:lnTo>
                      <a:pt x="311" y="132"/>
                    </a:lnTo>
                    <a:lnTo>
                      <a:pt x="330" y="132"/>
                    </a:lnTo>
                    <a:lnTo>
                      <a:pt x="347" y="131"/>
                    </a:lnTo>
                    <a:lnTo>
                      <a:pt x="364" y="129"/>
                    </a:lnTo>
                    <a:lnTo>
                      <a:pt x="380" y="125"/>
                    </a:lnTo>
                    <a:lnTo>
                      <a:pt x="398" y="122"/>
                    </a:lnTo>
                    <a:lnTo>
                      <a:pt x="414" y="118"/>
                    </a:lnTo>
                    <a:lnTo>
                      <a:pt x="429" y="113"/>
                    </a:lnTo>
                    <a:lnTo>
                      <a:pt x="444" y="108"/>
                    </a:lnTo>
                    <a:lnTo>
                      <a:pt x="459" y="101"/>
                    </a:lnTo>
                    <a:lnTo>
                      <a:pt x="471" y="94"/>
                    </a:lnTo>
                    <a:lnTo>
                      <a:pt x="485" y="87"/>
                    </a:lnTo>
                    <a:lnTo>
                      <a:pt x="498" y="79"/>
                    </a:lnTo>
                    <a:lnTo>
                      <a:pt x="509" y="7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26" name="Freeform 10">
                <a:extLst>
                  <a:ext uri="{FF2B5EF4-FFF2-40B4-BE49-F238E27FC236}">
                    <a16:creationId xmlns:a16="http://schemas.microsoft.com/office/drawing/2014/main" id="{3AD9FF57-2AD6-407B-A40A-F6A76DCE694B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736" y="1447"/>
                <a:ext cx="111" cy="47"/>
              </a:xfrm>
              <a:custGeom>
                <a:avLst/>
                <a:gdLst>
                  <a:gd name="T0" fmla="*/ 335 w 335"/>
                  <a:gd name="T1" fmla="*/ 46 h 158"/>
                  <a:gd name="T2" fmla="*/ 326 w 335"/>
                  <a:gd name="T3" fmla="*/ 72 h 158"/>
                  <a:gd name="T4" fmla="*/ 313 w 335"/>
                  <a:gd name="T5" fmla="*/ 95 h 158"/>
                  <a:gd name="T6" fmla="*/ 295 w 335"/>
                  <a:gd name="T7" fmla="*/ 115 h 158"/>
                  <a:gd name="T8" fmla="*/ 273 w 335"/>
                  <a:gd name="T9" fmla="*/ 132 h 158"/>
                  <a:gd name="T10" fmla="*/ 248 w 335"/>
                  <a:gd name="T11" fmla="*/ 144 h 158"/>
                  <a:gd name="T12" fmla="*/ 220 w 335"/>
                  <a:gd name="T13" fmla="*/ 153 h 158"/>
                  <a:gd name="T14" fmla="*/ 191 w 335"/>
                  <a:gd name="T15" fmla="*/ 158 h 158"/>
                  <a:gd name="T16" fmla="*/ 159 w 335"/>
                  <a:gd name="T17" fmla="*/ 157 h 158"/>
                  <a:gd name="T18" fmla="*/ 127 w 335"/>
                  <a:gd name="T19" fmla="*/ 150 h 158"/>
                  <a:gd name="T20" fmla="*/ 97 w 335"/>
                  <a:gd name="T21" fmla="*/ 138 h 158"/>
                  <a:gd name="T22" fmla="*/ 70 w 335"/>
                  <a:gd name="T23" fmla="*/ 123 h 158"/>
                  <a:gd name="T24" fmla="*/ 47 w 335"/>
                  <a:gd name="T25" fmla="*/ 104 h 158"/>
                  <a:gd name="T26" fmla="*/ 27 w 335"/>
                  <a:gd name="T27" fmla="*/ 81 h 158"/>
                  <a:gd name="T28" fmla="*/ 13 w 335"/>
                  <a:gd name="T29" fmla="*/ 55 h 158"/>
                  <a:gd name="T30" fmla="*/ 4 w 335"/>
                  <a:gd name="T31" fmla="*/ 29 h 158"/>
                  <a:gd name="T32" fmla="*/ 0 w 335"/>
                  <a:gd name="T33" fmla="*/ 0 h 158"/>
                  <a:gd name="T34" fmla="*/ 14 w 335"/>
                  <a:gd name="T35" fmla="*/ 16 h 158"/>
                  <a:gd name="T36" fmla="*/ 30 w 335"/>
                  <a:gd name="T37" fmla="*/ 31 h 158"/>
                  <a:gd name="T38" fmla="*/ 49 w 335"/>
                  <a:gd name="T39" fmla="*/ 44 h 158"/>
                  <a:gd name="T40" fmla="*/ 70 w 335"/>
                  <a:gd name="T41" fmla="*/ 57 h 158"/>
                  <a:gd name="T42" fmla="*/ 93 w 335"/>
                  <a:gd name="T43" fmla="*/ 67 h 158"/>
                  <a:gd name="T44" fmla="*/ 116 w 335"/>
                  <a:gd name="T45" fmla="*/ 75 h 158"/>
                  <a:gd name="T46" fmla="*/ 141 w 335"/>
                  <a:gd name="T47" fmla="*/ 81 h 158"/>
                  <a:gd name="T48" fmla="*/ 167 w 335"/>
                  <a:gd name="T49" fmla="*/ 85 h 158"/>
                  <a:gd name="T50" fmla="*/ 192 w 335"/>
                  <a:gd name="T51" fmla="*/ 87 h 158"/>
                  <a:gd name="T52" fmla="*/ 216 w 335"/>
                  <a:gd name="T53" fmla="*/ 87 h 158"/>
                  <a:gd name="T54" fmla="*/ 239 w 335"/>
                  <a:gd name="T55" fmla="*/ 84 h 158"/>
                  <a:gd name="T56" fmla="*/ 261 w 335"/>
                  <a:gd name="T57" fmla="*/ 80 h 158"/>
                  <a:gd name="T58" fmla="*/ 282 w 335"/>
                  <a:gd name="T59" fmla="*/ 74 h 158"/>
                  <a:gd name="T60" fmla="*/ 301 w 335"/>
                  <a:gd name="T61" fmla="*/ 67 h 158"/>
                  <a:gd name="T62" fmla="*/ 318 w 335"/>
                  <a:gd name="T63" fmla="*/ 57 h 158"/>
                  <a:gd name="T64" fmla="*/ 335 w 335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5" h="158">
                    <a:moveTo>
                      <a:pt x="335" y="46"/>
                    </a:moveTo>
                    <a:lnTo>
                      <a:pt x="326" y="72"/>
                    </a:lnTo>
                    <a:lnTo>
                      <a:pt x="313" y="95"/>
                    </a:lnTo>
                    <a:lnTo>
                      <a:pt x="295" y="115"/>
                    </a:lnTo>
                    <a:lnTo>
                      <a:pt x="273" y="132"/>
                    </a:lnTo>
                    <a:lnTo>
                      <a:pt x="248" y="144"/>
                    </a:lnTo>
                    <a:lnTo>
                      <a:pt x="220" y="153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7" y="150"/>
                    </a:lnTo>
                    <a:lnTo>
                      <a:pt x="97" y="138"/>
                    </a:lnTo>
                    <a:lnTo>
                      <a:pt x="70" y="123"/>
                    </a:lnTo>
                    <a:lnTo>
                      <a:pt x="47" y="104"/>
                    </a:lnTo>
                    <a:lnTo>
                      <a:pt x="27" y="81"/>
                    </a:lnTo>
                    <a:lnTo>
                      <a:pt x="13" y="55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0" y="31"/>
                    </a:lnTo>
                    <a:lnTo>
                      <a:pt x="49" y="44"/>
                    </a:lnTo>
                    <a:lnTo>
                      <a:pt x="70" y="57"/>
                    </a:lnTo>
                    <a:lnTo>
                      <a:pt x="93" y="67"/>
                    </a:lnTo>
                    <a:lnTo>
                      <a:pt x="116" y="75"/>
                    </a:lnTo>
                    <a:lnTo>
                      <a:pt x="141" y="81"/>
                    </a:lnTo>
                    <a:lnTo>
                      <a:pt x="167" y="85"/>
                    </a:lnTo>
                    <a:lnTo>
                      <a:pt x="192" y="87"/>
                    </a:lnTo>
                    <a:lnTo>
                      <a:pt x="216" y="87"/>
                    </a:lnTo>
                    <a:lnTo>
                      <a:pt x="239" y="84"/>
                    </a:lnTo>
                    <a:lnTo>
                      <a:pt x="261" y="80"/>
                    </a:lnTo>
                    <a:lnTo>
                      <a:pt x="282" y="74"/>
                    </a:lnTo>
                    <a:lnTo>
                      <a:pt x="301" y="67"/>
                    </a:lnTo>
                    <a:lnTo>
                      <a:pt x="318" y="57"/>
                    </a:lnTo>
                    <a:lnTo>
                      <a:pt x="335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27" name="Freeform 11">
                <a:extLst>
                  <a:ext uri="{FF2B5EF4-FFF2-40B4-BE49-F238E27FC236}">
                    <a16:creationId xmlns:a16="http://schemas.microsoft.com/office/drawing/2014/main" id="{E1A7A7BE-F36D-47AD-AF5A-6F9108D048AE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27" y="1511"/>
                <a:ext cx="112" cy="46"/>
              </a:xfrm>
              <a:custGeom>
                <a:avLst/>
                <a:gdLst>
                  <a:gd name="T0" fmla="*/ 334 w 334"/>
                  <a:gd name="T1" fmla="*/ 46 h 156"/>
                  <a:gd name="T2" fmla="*/ 326 w 334"/>
                  <a:gd name="T3" fmla="*/ 71 h 156"/>
                  <a:gd name="T4" fmla="*/ 312 w 334"/>
                  <a:gd name="T5" fmla="*/ 94 h 156"/>
                  <a:gd name="T6" fmla="*/ 294 w 334"/>
                  <a:gd name="T7" fmla="*/ 115 h 156"/>
                  <a:gd name="T8" fmla="*/ 273 w 334"/>
                  <a:gd name="T9" fmla="*/ 131 h 156"/>
                  <a:gd name="T10" fmla="*/ 247 w 334"/>
                  <a:gd name="T11" fmla="*/ 144 h 156"/>
                  <a:gd name="T12" fmla="*/ 220 w 334"/>
                  <a:gd name="T13" fmla="*/ 153 h 156"/>
                  <a:gd name="T14" fmla="*/ 190 w 334"/>
                  <a:gd name="T15" fmla="*/ 156 h 156"/>
                  <a:gd name="T16" fmla="*/ 159 w 334"/>
                  <a:gd name="T17" fmla="*/ 155 h 156"/>
                  <a:gd name="T18" fmla="*/ 126 w 334"/>
                  <a:gd name="T19" fmla="*/ 149 h 156"/>
                  <a:gd name="T20" fmla="*/ 96 w 334"/>
                  <a:gd name="T21" fmla="*/ 138 h 156"/>
                  <a:gd name="T22" fmla="*/ 69 w 334"/>
                  <a:gd name="T23" fmla="*/ 122 h 156"/>
                  <a:gd name="T24" fmla="*/ 46 w 334"/>
                  <a:gd name="T25" fmla="*/ 103 h 156"/>
                  <a:gd name="T26" fmla="*/ 26 w 334"/>
                  <a:gd name="T27" fmla="*/ 80 h 156"/>
                  <a:gd name="T28" fmla="*/ 12 w 334"/>
                  <a:gd name="T29" fmla="*/ 55 h 156"/>
                  <a:gd name="T30" fmla="*/ 3 w 334"/>
                  <a:gd name="T31" fmla="*/ 28 h 156"/>
                  <a:gd name="T32" fmla="*/ 0 w 334"/>
                  <a:gd name="T33" fmla="*/ 0 h 156"/>
                  <a:gd name="T34" fmla="*/ 13 w 334"/>
                  <a:gd name="T35" fmla="*/ 16 h 156"/>
                  <a:gd name="T36" fmla="*/ 29 w 334"/>
                  <a:gd name="T37" fmla="*/ 30 h 156"/>
                  <a:gd name="T38" fmla="*/ 48 w 334"/>
                  <a:gd name="T39" fmla="*/ 43 h 156"/>
                  <a:gd name="T40" fmla="*/ 69 w 334"/>
                  <a:gd name="T41" fmla="*/ 55 h 156"/>
                  <a:gd name="T42" fmla="*/ 92 w 334"/>
                  <a:gd name="T43" fmla="*/ 65 h 156"/>
                  <a:gd name="T44" fmla="*/ 115 w 334"/>
                  <a:gd name="T45" fmla="*/ 73 h 156"/>
                  <a:gd name="T46" fmla="*/ 140 w 334"/>
                  <a:gd name="T47" fmla="*/ 80 h 156"/>
                  <a:gd name="T48" fmla="*/ 167 w 334"/>
                  <a:gd name="T49" fmla="*/ 85 h 156"/>
                  <a:gd name="T50" fmla="*/ 191 w 334"/>
                  <a:gd name="T51" fmla="*/ 86 h 156"/>
                  <a:gd name="T52" fmla="*/ 215 w 334"/>
                  <a:gd name="T53" fmla="*/ 86 h 156"/>
                  <a:gd name="T54" fmla="*/ 238 w 334"/>
                  <a:gd name="T55" fmla="*/ 84 h 156"/>
                  <a:gd name="T56" fmla="*/ 260 w 334"/>
                  <a:gd name="T57" fmla="*/ 79 h 156"/>
                  <a:gd name="T58" fmla="*/ 281 w 334"/>
                  <a:gd name="T59" fmla="*/ 73 h 156"/>
                  <a:gd name="T60" fmla="*/ 300 w 334"/>
                  <a:gd name="T61" fmla="*/ 65 h 156"/>
                  <a:gd name="T62" fmla="*/ 317 w 334"/>
                  <a:gd name="T63" fmla="*/ 56 h 156"/>
                  <a:gd name="T64" fmla="*/ 334 w 334"/>
                  <a:gd name="T65" fmla="*/ 4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6">
                    <a:moveTo>
                      <a:pt x="334" y="46"/>
                    </a:moveTo>
                    <a:lnTo>
                      <a:pt x="326" y="71"/>
                    </a:lnTo>
                    <a:lnTo>
                      <a:pt x="312" y="94"/>
                    </a:lnTo>
                    <a:lnTo>
                      <a:pt x="294" y="115"/>
                    </a:lnTo>
                    <a:lnTo>
                      <a:pt x="273" y="131"/>
                    </a:lnTo>
                    <a:lnTo>
                      <a:pt x="247" y="144"/>
                    </a:lnTo>
                    <a:lnTo>
                      <a:pt x="220" y="153"/>
                    </a:lnTo>
                    <a:lnTo>
                      <a:pt x="190" y="156"/>
                    </a:lnTo>
                    <a:lnTo>
                      <a:pt x="159" y="155"/>
                    </a:lnTo>
                    <a:lnTo>
                      <a:pt x="126" y="149"/>
                    </a:lnTo>
                    <a:lnTo>
                      <a:pt x="96" y="138"/>
                    </a:lnTo>
                    <a:lnTo>
                      <a:pt x="69" y="122"/>
                    </a:lnTo>
                    <a:lnTo>
                      <a:pt x="46" y="103"/>
                    </a:lnTo>
                    <a:lnTo>
                      <a:pt x="26" y="80"/>
                    </a:lnTo>
                    <a:lnTo>
                      <a:pt x="12" y="55"/>
                    </a:lnTo>
                    <a:lnTo>
                      <a:pt x="3" y="28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29" y="30"/>
                    </a:lnTo>
                    <a:lnTo>
                      <a:pt x="48" y="43"/>
                    </a:lnTo>
                    <a:lnTo>
                      <a:pt x="69" y="55"/>
                    </a:lnTo>
                    <a:lnTo>
                      <a:pt x="92" y="65"/>
                    </a:lnTo>
                    <a:lnTo>
                      <a:pt x="115" y="73"/>
                    </a:lnTo>
                    <a:lnTo>
                      <a:pt x="140" y="80"/>
                    </a:lnTo>
                    <a:lnTo>
                      <a:pt x="167" y="85"/>
                    </a:lnTo>
                    <a:lnTo>
                      <a:pt x="191" y="86"/>
                    </a:lnTo>
                    <a:lnTo>
                      <a:pt x="215" y="86"/>
                    </a:lnTo>
                    <a:lnTo>
                      <a:pt x="238" y="84"/>
                    </a:lnTo>
                    <a:lnTo>
                      <a:pt x="260" y="79"/>
                    </a:lnTo>
                    <a:lnTo>
                      <a:pt x="281" y="73"/>
                    </a:lnTo>
                    <a:lnTo>
                      <a:pt x="300" y="65"/>
                    </a:lnTo>
                    <a:lnTo>
                      <a:pt x="317" y="56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28" name="Freeform 12">
                <a:extLst>
                  <a:ext uri="{FF2B5EF4-FFF2-40B4-BE49-F238E27FC236}">
                    <a16:creationId xmlns:a16="http://schemas.microsoft.com/office/drawing/2014/main" id="{30E36518-73D3-46A5-A03E-6E203C34D8FA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785" y="1497"/>
                <a:ext cx="112" cy="47"/>
              </a:xfrm>
              <a:custGeom>
                <a:avLst/>
                <a:gdLst>
                  <a:gd name="T0" fmla="*/ 336 w 336"/>
                  <a:gd name="T1" fmla="*/ 46 h 157"/>
                  <a:gd name="T2" fmla="*/ 328 w 336"/>
                  <a:gd name="T3" fmla="*/ 71 h 157"/>
                  <a:gd name="T4" fmla="*/ 314 w 336"/>
                  <a:gd name="T5" fmla="*/ 94 h 157"/>
                  <a:gd name="T6" fmla="*/ 296 w 336"/>
                  <a:gd name="T7" fmla="*/ 115 h 157"/>
                  <a:gd name="T8" fmla="*/ 275 w 336"/>
                  <a:gd name="T9" fmla="*/ 131 h 157"/>
                  <a:gd name="T10" fmla="*/ 249 w 336"/>
                  <a:gd name="T11" fmla="*/ 144 h 157"/>
                  <a:gd name="T12" fmla="*/ 222 w 336"/>
                  <a:gd name="T13" fmla="*/ 153 h 157"/>
                  <a:gd name="T14" fmla="*/ 192 w 336"/>
                  <a:gd name="T15" fmla="*/ 157 h 157"/>
                  <a:gd name="T16" fmla="*/ 161 w 336"/>
                  <a:gd name="T17" fmla="*/ 156 h 157"/>
                  <a:gd name="T18" fmla="*/ 128 w 336"/>
                  <a:gd name="T19" fmla="*/ 149 h 157"/>
                  <a:gd name="T20" fmla="*/ 98 w 336"/>
                  <a:gd name="T21" fmla="*/ 138 h 157"/>
                  <a:gd name="T22" fmla="*/ 71 w 336"/>
                  <a:gd name="T23" fmla="*/ 123 h 157"/>
                  <a:gd name="T24" fmla="*/ 48 w 336"/>
                  <a:gd name="T25" fmla="*/ 103 h 157"/>
                  <a:gd name="T26" fmla="*/ 28 w 336"/>
                  <a:gd name="T27" fmla="*/ 80 h 157"/>
                  <a:gd name="T28" fmla="*/ 13 w 336"/>
                  <a:gd name="T29" fmla="*/ 55 h 157"/>
                  <a:gd name="T30" fmla="*/ 4 w 336"/>
                  <a:gd name="T31" fmla="*/ 28 h 157"/>
                  <a:gd name="T32" fmla="*/ 0 w 336"/>
                  <a:gd name="T33" fmla="*/ 0 h 157"/>
                  <a:gd name="T34" fmla="*/ 14 w 336"/>
                  <a:gd name="T35" fmla="*/ 16 h 157"/>
                  <a:gd name="T36" fmla="*/ 31 w 336"/>
                  <a:gd name="T37" fmla="*/ 31 h 157"/>
                  <a:gd name="T38" fmla="*/ 50 w 336"/>
                  <a:gd name="T39" fmla="*/ 43 h 157"/>
                  <a:gd name="T40" fmla="*/ 71 w 336"/>
                  <a:gd name="T41" fmla="*/ 56 h 157"/>
                  <a:gd name="T42" fmla="*/ 93 w 336"/>
                  <a:gd name="T43" fmla="*/ 66 h 157"/>
                  <a:gd name="T44" fmla="*/ 117 w 336"/>
                  <a:gd name="T45" fmla="*/ 74 h 157"/>
                  <a:gd name="T46" fmla="*/ 142 w 336"/>
                  <a:gd name="T47" fmla="*/ 80 h 157"/>
                  <a:gd name="T48" fmla="*/ 169 w 336"/>
                  <a:gd name="T49" fmla="*/ 85 h 157"/>
                  <a:gd name="T50" fmla="*/ 193 w 336"/>
                  <a:gd name="T51" fmla="*/ 86 h 157"/>
                  <a:gd name="T52" fmla="*/ 217 w 336"/>
                  <a:gd name="T53" fmla="*/ 86 h 157"/>
                  <a:gd name="T54" fmla="*/ 240 w 336"/>
                  <a:gd name="T55" fmla="*/ 84 h 157"/>
                  <a:gd name="T56" fmla="*/ 262 w 336"/>
                  <a:gd name="T57" fmla="*/ 79 h 157"/>
                  <a:gd name="T58" fmla="*/ 283 w 336"/>
                  <a:gd name="T59" fmla="*/ 73 h 157"/>
                  <a:gd name="T60" fmla="*/ 302 w 336"/>
                  <a:gd name="T61" fmla="*/ 66 h 157"/>
                  <a:gd name="T62" fmla="*/ 319 w 336"/>
                  <a:gd name="T63" fmla="*/ 56 h 157"/>
                  <a:gd name="T64" fmla="*/ 336 w 336"/>
                  <a:gd name="T65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157">
                    <a:moveTo>
                      <a:pt x="336" y="46"/>
                    </a:moveTo>
                    <a:lnTo>
                      <a:pt x="328" y="71"/>
                    </a:lnTo>
                    <a:lnTo>
                      <a:pt x="314" y="94"/>
                    </a:lnTo>
                    <a:lnTo>
                      <a:pt x="296" y="115"/>
                    </a:lnTo>
                    <a:lnTo>
                      <a:pt x="275" y="131"/>
                    </a:lnTo>
                    <a:lnTo>
                      <a:pt x="249" y="144"/>
                    </a:lnTo>
                    <a:lnTo>
                      <a:pt x="222" y="153"/>
                    </a:lnTo>
                    <a:lnTo>
                      <a:pt x="192" y="157"/>
                    </a:lnTo>
                    <a:lnTo>
                      <a:pt x="161" y="156"/>
                    </a:lnTo>
                    <a:lnTo>
                      <a:pt x="128" y="149"/>
                    </a:lnTo>
                    <a:lnTo>
                      <a:pt x="98" y="138"/>
                    </a:lnTo>
                    <a:lnTo>
                      <a:pt x="71" y="123"/>
                    </a:lnTo>
                    <a:lnTo>
                      <a:pt x="48" y="103"/>
                    </a:lnTo>
                    <a:lnTo>
                      <a:pt x="28" y="80"/>
                    </a:lnTo>
                    <a:lnTo>
                      <a:pt x="13" y="55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1" y="31"/>
                    </a:lnTo>
                    <a:lnTo>
                      <a:pt x="50" y="43"/>
                    </a:lnTo>
                    <a:lnTo>
                      <a:pt x="71" y="56"/>
                    </a:lnTo>
                    <a:lnTo>
                      <a:pt x="93" y="66"/>
                    </a:lnTo>
                    <a:lnTo>
                      <a:pt x="117" y="74"/>
                    </a:lnTo>
                    <a:lnTo>
                      <a:pt x="142" y="80"/>
                    </a:lnTo>
                    <a:lnTo>
                      <a:pt x="169" y="85"/>
                    </a:lnTo>
                    <a:lnTo>
                      <a:pt x="193" y="86"/>
                    </a:lnTo>
                    <a:lnTo>
                      <a:pt x="217" y="86"/>
                    </a:lnTo>
                    <a:lnTo>
                      <a:pt x="240" y="84"/>
                    </a:lnTo>
                    <a:lnTo>
                      <a:pt x="262" y="79"/>
                    </a:lnTo>
                    <a:lnTo>
                      <a:pt x="283" y="73"/>
                    </a:lnTo>
                    <a:lnTo>
                      <a:pt x="302" y="66"/>
                    </a:lnTo>
                    <a:lnTo>
                      <a:pt x="319" y="56"/>
                    </a:lnTo>
                    <a:lnTo>
                      <a:pt x="336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29" name="Freeform 13">
                <a:extLst>
                  <a:ext uri="{FF2B5EF4-FFF2-40B4-BE49-F238E27FC236}">
                    <a16:creationId xmlns:a16="http://schemas.microsoft.com/office/drawing/2014/main" id="{CC5287E6-9DD0-414E-8418-3CA25A883342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97" y="1453"/>
                <a:ext cx="112" cy="47"/>
              </a:xfrm>
              <a:custGeom>
                <a:avLst/>
                <a:gdLst>
                  <a:gd name="T0" fmla="*/ 334 w 334"/>
                  <a:gd name="T1" fmla="*/ 46 h 158"/>
                  <a:gd name="T2" fmla="*/ 326 w 334"/>
                  <a:gd name="T3" fmla="*/ 71 h 158"/>
                  <a:gd name="T4" fmla="*/ 313 w 334"/>
                  <a:gd name="T5" fmla="*/ 94 h 158"/>
                  <a:gd name="T6" fmla="*/ 295 w 334"/>
                  <a:gd name="T7" fmla="*/ 115 h 158"/>
                  <a:gd name="T8" fmla="*/ 274 w 334"/>
                  <a:gd name="T9" fmla="*/ 131 h 158"/>
                  <a:gd name="T10" fmla="*/ 248 w 334"/>
                  <a:gd name="T11" fmla="*/ 144 h 158"/>
                  <a:gd name="T12" fmla="*/ 221 w 334"/>
                  <a:gd name="T13" fmla="*/ 153 h 158"/>
                  <a:gd name="T14" fmla="*/ 191 w 334"/>
                  <a:gd name="T15" fmla="*/ 158 h 158"/>
                  <a:gd name="T16" fmla="*/ 159 w 334"/>
                  <a:gd name="T17" fmla="*/ 156 h 158"/>
                  <a:gd name="T18" fmla="*/ 126 w 334"/>
                  <a:gd name="T19" fmla="*/ 149 h 158"/>
                  <a:gd name="T20" fmla="*/ 96 w 334"/>
                  <a:gd name="T21" fmla="*/ 138 h 158"/>
                  <a:gd name="T22" fmla="*/ 69 w 334"/>
                  <a:gd name="T23" fmla="*/ 123 h 158"/>
                  <a:gd name="T24" fmla="*/ 46 w 334"/>
                  <a:gd name="T25" fmla="*/ 103 h 158"/>
                  <a:gd name="T26" fmla="*/ 26 w 334"/>
                  <a:gd name="T27" fmla="*/ 80 h 158"/>
                  <a:gd name="T28" fmla="*/ 12 w 334"/>
                  <a:gd name="T29" fmla="*/ 55 h 158"/>
                  <a:gd name="T30" fmla="*/ 3 w 334"/>
                  <a:gd name="T31" fmla="*/ 28 h 158"/>
                  <a:gd name="T32" fmla="*/ 0 w 334"/>
                  <a:gd name="T33" fmla="*/ 0 h 158"/>
                  <a:gd name="T34" fmla="*/ 13 w 334"/>
                  <a:gd name="T35" fmla="*/ 16 h 158"/>
                  <a:gd name="T36" fmla="*/ 31 w 334"/>
                  <a:gd name="T37" fmla="*/ 31 h 158"/>
                  <a:gd name="T38" fmla="*/ 49 w 334"/>
                  <a:gd name="T39" fmla="*/ 43 h 158"/>
                  <a:gd name="T40" fmla="*/ 70 w 334"/>
                  <a:gd name="T41" fmla="*/ 56 h 158"/>
                  <a:gd name="T42" fmla="*/ 92 w 334"/>
                  <a:gd name="T43" fmla="*/ 67 h 158"/>
                  <a:gd name="T44" fmla="*/ 116 w 334"/>
                  <a:gd name="T45" fmla="*/ 75 h 158"/>
                  <a:gd name="T46" fmla="*/ 141 w 334"/>
                  <a:gd name="T47" fmla="*/ 80 h 158"/>
                  <a:gd name="T48" fmla="*/ 168 w 334"/>
                  <a:gd name="T49" fmla="*/ 85 h 158"/>
                  <a:gd name="T50" fmla="*/ 192 w 334"/>
                  <a:gd name="T51" fmla="*/ 86 h 158"/>
                  <a:gd name="T52" fmla="*/ 216 w 334"/>
                  <a:gd name="T53" fmla="*/ 86 h 158"/>
                  <a:gd name="T54" fmla="*/ 239 w 334"/>
                  <a:gd name="T55" fmla="*/ 84 h 158"/>
                  <a:gd name="T56" fmla="*/ 261 w 334"/>
                  <a:gd name="T57" fmla="*/ 79 h 158"/>
                  <a:gd name="T58" fmla="*/ 282 w 334"/>
                  <a:gd name="T59" fmla="*/ 73 h 158"/>
                  <a:gd name="T60" fmla="*/ 300 w 334"/>
                  <a:gd name="T61" fmla="*/ 67 h 158"/>
                  <a:gd name="T62" fmla="*/ 318 w 334"/>
                  <a:gd name="T63" fmla="*/ 56 h 158"/>
                  <a:gd name="T64" fmla="*/ 334 w 334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6"/>
                    </a:moveTo>
                    <a:lnTo>
                      <a:pt x="326" y="71"/>
                    </a:lnTo>
                    <a:lnTo>
                      <a:pt x="313" y="94"/>
                    </a:lnTo>
                    <a:lnTo>
                      <a:pt x="295" y="115"/>
                    </a:lnTo>
                    <a:lnTo>
                      <a:pt x="274" y="131"/>
                    </a:lnTo>
                    <a:lnTo>
                      <a:pt x="248" y="144"/>
                    </a:lnTo>
                    <a:lnTo>
                      <a:pt x="221" y="153"/>
                    </a:lnTo>
                    <a:lnTo>
                      <a:pt x="191" y="158"/>
                    </a:lnTo>
                    <a:lnTo>
                      <a:pt x="159" y="156"/>
                    </a:lnTo>
                    <a:lnTo>
                      <a:pt x="126" y="149"/>
                    </a:lnTo>
                    <a:lnTo>
                      <a:pt x="96" y="138"/>
                    </a:lnTo>
                    <a:lnTo>
                      <a:pt x="69" y="123"/>
                    </a:lnTo>
                    <a:lnTo>
                      <a:pt x="46" y="103"/>
                    </a:lnTo>
                    <a:lnTo>
                      <a:pt x="26" y="80"/>
                    </a:lnTo>
                    <a:lnTo>
                      <a:pt x="12" y="55"/>
                    </a:lnTo>
                    <a:lnTo>
                      <a:pt x="3" y="28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31" y="31"/>
                    </a:lnTo>
                    <a:lnTo>
                      <a:pt x="49" y="43"/>
                    </a:lnTo>
                    <a:lnTo>
                      <a:pt x="70" y="56"/>
                    </a:lnTo>
                    <a:lnTo>
                      <a:pt x="92" y="67"/>
                    </a:lnTo>
                    <a:lnTo>
                      <a:pt x="116" y="75"/>
                    </a:lnTo>
                    <a:lnTo>
                      <a:pt x="141" y="80"/>
                    </a:lnTo>
                    <a:lnTo>
                      <a:pt x="168" y="85"/>
                    </a:lnTo>
                    <a:lnTo>
                      <a:pt x="192" y="86"/>
                    </a:lnTo>
                    <a:lnTo>
                      <a:pt x="216" y="86"/>
                    </a:lnTo>
                    <a:lnTo>
                      <a:pt x="239" y="84"/>
                    </a:lnTo>
                    <a:lnTo>
                      <a:pt x="261" y="79"/>
                    </a:lnTo>
                    <a:lnTo>
                      <a:pt x="282" y="73"/>
                    </a:lnTo>
                    <a:lnTo>
                      <a:pt x="300" y="67"/>
                    </a:lnTo>
                    <a:lnTo>
                      <a:pt x="318" y="56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30" name="Freeform 14">
                <a:extLst>
                  <a:ext uri="{FF2B5EF4-FFF2-40B4-BE49-F238E27FC236}">
                    <a16:creationId xmlns:a16="http://schemas.microsoft.com/office/drawing/2014/main" id="{891196AD-D203-459A-957C-E8E239DE9110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449" y="1525"/>
                <a:ext cx="111" cy="46"/>
              </a:xfrm>
              <a:custGeom>
                <a:avLst/>
                <a:gdLst>
                  <a:gd name="T0" fmla="*/ 334 w 334"/>
                  <a:gd name="T1" fmla="*/ 46 h 158"/>
                  <a:gd name="T2" fmla="*/ 326 w 334"/>
                  <a:gd name="T3" fmla="*/ 72 h 158"/>
                  <a:gd name="T4" fmla="*/ 312 w 334"/>
                  <a:gd name="T5" fmla="*/ 95 h 158"/>
                  <a:gd name="T6" fmla="*/ 295 w 334"/>
                  <a:gd name="T7" fmla="*/ 115 h 158"/>
                  <a:gd name="T8" fmla="*/ 273 w 334"/>
                  <a:gd name="T9" fmla="*/ 132 h 158"/>
                  <a:gd name="T10" fmla="*/ 249 w 334"/>
                  <a:gd name="T11" fmla="*/ 144 h 158"/>
                  <a:gd name="T12" fmla="*/ 221 w 334"/>
                  <a:gd name="T13" fmla="*/ 153 h 158"/>
                  <a:gd name="T14" fmla="*/ 191 w 334"/>
                  <a:gd name="T15" fmla="*/ 158 h 158"/>
                  <a:gd name="T16" fmla="*/ 159 w 334"/>
                  <a:gd name="T17" fmla="*/ 157 h 158"/>
                  <a:gd name="T18" fmla="*/ 127 w 334"/>
                  <a:gd name="T19" fmla="*/ 150 h 158"/>
                  <a:gd name="T20" fmla="*/ 97 w 334"/>
                  <a:gd name="T21" fmla="*/ 138 h 158"/>
                  <a:gd name="T22" fmla="*/ 69 w 334"/>
                  <a:gd name="T23" fmla="*/ 123 h 158"/>
                  <a:gd name="T24" fmla="*/ 46 w 334"/>
                  <a:gd name="T25" fmla="*/ 104 h 158"/>
                  <a:gd name="T26" fmla="*/ 27 w 334"/>
                  <a:gd name="T27" fmla="*/ 81 h 158"/>
                  <a:gd name="T28" fmla="*/ 13 w 334"/>
                  <a:gd name="T29" fmla="*/ 55 h 158"/>
                  <a:gd name="T30" fmla="*/ 4 w 334"/>
                  <a:gd name="T31" fmla="*/ 29 h 158"/>
                  <a:gd name="T32" fmla="*/ 0 w 334"/>
                  <a:gd name="T33" fmla="*/ 0 h 158"/>
                  <a:gd name="T34" fmla="*/ 14 w 334"/>
                  <a:gd name="T35" fmla="*/ 16 h 158"/>
                  <a:gd name="T36" fmla="*/ 31 w 334"/>
                  <a:gd name="T37" fmla="*/ 31 h 158"/>
                  <a:gd name="T38" fmla="*/ 50 w 334"/>
                  <a:gd name="T39" fmla="*/ 44 h 158"/>
                  <a:gd name="T40" fmla="*/ 70 w 334"/>
                  <a:gd name="T41" fmla="*/ 57 h 158"/>
                  <a:gd name="T42" fmla="*/ 92 w 334"/>
                  <a:gd name="T43" fmla="*/ 67 h 158"/>
                  <a:gd name="T44" fmla="*/ 115 w 334"/>
                  <a:gd name="T45" fmla="*/ 75 h 158"/>
                  <a:gd name="T46" fmla="*/ 141 w 334"/>
                  <a:gd name="T47" fmla="*/ 81 h 158"/>
                  <a:gd name="T48" fmla="*/ 167 w 334"/>
                  <a:gd name="T49" fmla="*/ 85 h 158"/>
                  <a:gd name="T50" fmla="*/ 191 w 334"/>
                  <a:gd name="T51" fmla="*/ 87 h 158"/>
                  <a:gd name="T52" fmla="*/ 216 w 334"/>
                  <a:gd name="T53" fmla="*/ 87 h 158"/>
                  <a:gd name="T54" fmla="*/ 239 w 334"/>
                  <a:gd name="T55" fmla="*/ 84 h 158"/>
                  <a:gd name="T56" fmla="*/ 260 w 334"/>
                  <a:gd name="T57" fmla="*/ 80 h 158"/>
                  <a:gd name="T58" fmla="*/ 281 w 334"/>
                  <a:gd name="T59" fmla="*/ 74 h 158"/>
                  <a:gd name="T60" fmla="*/ 301 w 334"/>
                  <a:gd name="T61" fmla="*/ 67 h 158"/>
                  <a:gd name="T62" fmla="*/ 318 w 334"/>
                  <a:gd name="T63" fmla="*/ 57 h 158"/>
                  <a:gd name="T64" fmla="*/ 334 w 334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6"/>
                    </a:moveTo>
                    <a:lnTo>
                      <a:pt x="326" y="72"/>
                    </a:lnTo>
                    <a:lnTo>
                      <a:pt x="312" y="95"/>
                    </a:lnTo>
                    <a:lnTo>
                      <a:pt x="295" y="115"/>
                    </a:lnTo>
                    <a:lnTo>
                      <a:pt x="273" y="132"/>
                    </a:lnTo>
                    <a:lnTo>
                      <a:pt x="249" y="144"/>
                    </a:lnTo>
                    <a:lnTo>
                      <a:pt x="221" y="153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7" y="150"/>
                    </a:lnTo>
                    <a:lnTo>
                      <a:pt x="97" y="138"/>
                    </a:lnTo>
                    <a:lnTo>
                      <a:pt x="69" y="123"/>
                    </a:lnTo>
                    <a:lnTo>
                      <a:pt x="46" y="104"/>
                    </a:lnTo>
                    <a:lnTo>
                      <a:pt x="27" y="81"/>
                    </a:lnTo>
                    <a:lnTo>
                      <a:pt x="13" y="55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1" y="31"/>
                    </a:lnTo>
                    <a:lnTo>
                      <a:pt x="50" y="44"/>
                    </a:lnTo>
                    <a:lnTo>
                      <a:pt x="70" y="57"/>
                    </a:lnTo>
                    <a:lnTo>
                      <a:pt x="92" y="67"/>
                    </a:lnTo>
                    <a:lnTo>
                      <a:pt x="115" y="75"/>
                    </a:lnTo>
                    <a:lnTo>
                      <a:pt x="141" y="81"/>
                    </a:lnTo>
                    <a:lnTo>
                      <a:pt x="167" y="85"/>
                    </a:lnTo>
                    <a:lnTo>
                      <a:pt x="191" y="87"/>
                    </a:lnTo>
                    <a:lnTo>
                      <a:pt x="216" y="87"/>
                    </a:lnTo>
                    <a:lnTo>
                      <a:pt x="239" y="84"/>
                    </a:lnTo>
                    <a:lnTo>
                      <a:pt x="260" y="80"/>
                    </a:lnTo>
                    <a:lnTo>
                      <a:pt x="281" y="74"/>
                    </a:lnTo>
                    <a:lnTo>
                      <a:pt x="301" y="67"/>
                    </a:lnTo>
                    <a:lnTo>
                      <a:pt x="318" y="57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31" name="Freeform 15">
                <a:extLst>
                  <a:ext uri="{FF2B5EF4-FFF2-40B4-BE49-F238E27FC236}">
                    <a16:creationId xmlns:a16="http://schemas.microsoft.com/office/drawing/2014/main" id="{F0C9E69B-CD80-4AFC-A94C-AA57837A8C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697" y="1509"/>
                <a:ext cx="111" cy="46"/>
              </a:xfrm>
              <a:custGeom>
                <a:avLst/>
                <a:gdLst>
                  <a:gd name="T0" fmla="*/ 334 w 334"/>
                  <a:gd name="T1" fmla="*/ 48 h 158"/>
                  <a:gd name="T2" fmla="*/ 326 w 334"/>
                  <a:gd name="T3" fmla="*/ 73 h 158"/>
                  <a:gd name="T4" fmla="*/ 313 w 334"/>
                  <a:gd name="T5" fmla="*/ 96 h 158"/>
                  <a:gd name="T6" fmla="*/ 294 w 334"/>
                  <a:gd name="T7" fmla="*/ 116 h 158"/>
                  <a:gd name="T8" fmla="*/ 274 w 334"/>
                  <a:gd name="T9" fmla="*/ 133 h 158"/>
                  <a:gd name="T10" fmla="*/ 248 w 334"/>
                  <a:gd name="T11" fmla="*/ 146 h 158"/>
                  <a:gd name="T12" fmla="*/ 221 w 334"/>
                  <a:gd name="T13" fmla="*/ 154 h 158"/>
                  <a:gd name="T14" fmla="*/ 191 w 334"/>
                  <a:gd name="T15" fmla="*/ 158 h 158"/>
                  <a:gd name="T16" fmla="*/ 159 w 334"/>
                  <a:gd name="T17" fmla="*/ 157 h 158"/>
                  <a:gd name="T18" fmla="*/ 126 w 334"/>
                  <a:gd name="T19" fmla="*/ 150 h 158"/>
                  <a:gd name="T20" fmla="*/ 96 w 334"/>
                  <a:gd name="T21" fmla="*/ 139 h 158"/>
                  <a:gd name="T22" fmla="*/ 69 w 334"/>
                  <a:gd name="T23" fmla="*/ 124 h 158"/>
                  <a:gd name="T24" fmla="*/ 46 w 334"/>
                  <a:gd name="T25" fmla="*/ 104 h 158"/>
                  <a:gd name="T26" fmla="*/ 26 w 334"/>
                  <a:gd name="T27" fmla="*/ 81 h 158"/>
                  <a:gd name="T28" fmla="*/ 12 w 334"/>
                  <a:gd name="T29" fmla="*/ 56 h 158"/>
                  <a:gd name="T30" fmla="*/ 3 w 334"/>
                  <a:gd name="T31" fmla="*/ 29 h 158"/>
                  <a:gd name="T32" fmla="*/ 0 w 334"/>
                  <a:gd name="T33" fmla="*/ 0 h 158"/>
                  <a:gd name="T34" fmla="*/ 13 w 334"/>
                  <a:gd name="T35" fmla="*/ 17 h 158"/>
                  <a:gd name="T36" fmla="*/ 31 w 334"/>
                  <a:gd name="T37" fmla="*/ 32 h 158"/>
                  <a:gd name="T38" fmla="*/ 49 w 334"/>
                  <a:gd name="T39" fmla="*/ 44 h 158"/>
                  <a:gd name="T40" fmla="*/ 70 w 334"/>
                  <a:gd name="T41" fmla="*/ 57 h 158"/>
                  <a:gd name="T42" fmla="*/ 92 w 334"/>
                  <a:gd name="T43" fmla="*/ 67 h 158"/>
                  <a:gd name="T44" fmla="*/ 116 w 334"/>
                  <a:gd name="T45" fmla="*/ 75 h 158"/>
                  <a:gd name="T46" fmla="*/ 141 w 334"/>
                  <a:gd name="T47" fmla="*/ 81 h 158"/>
                  <a:gd name="T48" fmla="*/ 168 w 334"/>
                  <a:gd name="T49" fmla="*/ 86 h 158"/>
                  <a:gd name="T50" fmla="*/ 192 w 334"/>
                  <a:gd name="T51" fmla="*/ 88 h 158"/>
                  <a:gd name="T52" fmla="*/ 216 w 334"/>
                  <a:gd name="T53" fmla="*/ 87 h 158"/>
                  <a:gd name="T54" fmla="*/ 239 w 334"/>
                  <a:gd name="T55" fmla="*/ 85 h 158"/>
                  <a:gd name="T56" fmla="*/ 261 w 334"/>
                  <a:gd name="T57" fmla="*/ 81 h 158"/>
                  <a:gd name="T58" fmla="*/ 282 w 334"/>
                  <a:gd name="T59" fmla="*/ 75 h 158"/>
                  <a:gd name="T60" fmla="*/ 300 w 334"/>
                  <a:gd name="T61" fmla="*/ 67 h 158"/>
                  <a:gd name="T62" fmla="*/ 318 w 334"/>
                  <a:gd name="T63" fmla="*/ 58 h 158"/>
                  <a:gd name="T64" fmla="*/ 334 w 334"/>
                  <a:gd name="T65" fmla="*/ 4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8"/>
                    </a:moveTo>
                    <a:lnTo>
                      <a:pt x="326" y="73"/>
                    </a:lnTo>
                    <a:lnTo>
                      <a:pt x="313" y="96"/>
                    </a:lnTo>
                    <a:lnTo>
                      <a:pt x="294" y="116"/>
                    </a:lnTo>
                    <a:lnTo>
                      <a:pt x="274" y="133"/>
                    </a:lnTo>
                    <a:lnTo>
                      <a:pt x="248" y="146"/>
                    </a:lnTo>
                    <a:lnTo>
                      <a:pt x="221" y="154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6" y="150"/>
                    </a:lnTo>
                    <a:lnTo>
                      <a:pt x="96" y="139"/>
                    </a:lnTo>
                    <a:lnTo>
                      <a:pt x="69" y="124"/>
                    </a:lnTo>
                    <a:lnTo>
                      <a:pt x="46" y="104"/>
                    </a:lnTo>
                    <a:lnTo>
                      <a:pt x="26" y="81"/>
                    </a:lnTo>
                    <a:lnTo>
                      <a:pt x="12" y="56"/>
                    </a:lnTo>
                    <a:lnTo>
                      <a:pt x="3" y="29"/>
                    </a:lnTo>
                    <a:lnTo>
                      <a:pt x="0" y="0"/>
                    </a:lnTo>
                    <a:lnTo>
                      <a:pt x="13" y="17"/>
                    </a:lnTo>
                    <a:lnTo>
                      <a:pt x="31" y="32"/>
                    </a:lnTo>
                    <a:lnTo>
                      <a:pt x="49" y="44"/>
                    </a:lnTo>
                    <a:lnTo>
                      <a:pt x="70" y="57"/>
                    </a:lnTo>
                    <a:lnTo>
                      <a:pt x="92" y="67"/>
                    </a:lnTo>
                    <a:lnTo>
                      <a:pt x="116" y="75"/>
                    </a:lnTo>
                    <a:lnTo>
                      <a:pt x="141" y="81"/>
                    </a:lnTo>
                    <a:lnTo>
                      <a:pt x="168" y="86"/>
                    </a:lnTo>
                    <a:lnTo>
                      <a:pt x="192" y="88"/>
                    </a:lnTo>
                    <a:lnTo>
                      <a:pt x="216" y="87"/>
                    </a:lnTo>
                    <a:lnTo>
                      <a:pt x="239" y="85"/>
                    </a:lnTo>
                    <a:lnTo>
                      <a:pt x="261" y="81"/>
                    </a:lnTo>
                    <a:lnTo>
                      <a:pt x="282" y="75"/>
                    </a:lnTo>
                    <a:lnTo>
                      <a:pt x="300" y="67"/>
                    </a:lnTo>
                    <a:lnTo>
                      <a:pt x="318" y="58"/>
                    </a:lnTo>
                    <a:lnTo>
                      <a:pt x="334" y="4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32" name="Freeform 16">
                <a:extLst>
                  <a:ext uri="{FF2B5EF4-FFF2-40B4-BE49-F238E27FC236}">
                    <a16:creationId xmlns:a16="http://schemas.microsoft.com/office/drawing/2014/main" id="{D9D92FE6-4B2C-4B8F-A92B-71F131674DF7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367" y="1487"/>
                <a:ext cx="169" cy="68"/>
              </a:xfrm>
              <a:custGeom>
                <a:avLst/>
                <a:gdLst>
                  <a:gd name="T0" fmla="*/ 505 w 510"/>
                  <a:gd name="T1" fmla="*/ 77 h 233"/>
                  <a:gd name="T2" fmla="*/ 489 w 510"/>
                  <a:gd name="T3" fmla="*/ 116 h 233"/>
                  <a:gd name="T4" fmla="*/ 467 w 510"/>
                  <a:gd name="T5" fmla="*/ 149 h 233"/>
                  <a:gd name="T6" fmla="*/ 437 w 510"/>
                  <a:gd name="T7" fmla="*/ 178 h 233"/>
                  <a:gd name="T8" fmla="*/ 403 w 510"/>
                  <a:gd name="T9" fmla="*/ 201 h 233"/>
                  <a:gd name="T10" fmla="*/ 362 w 510"/>
                  <a:gd name="T11" fmla="*/ 219 h 233"/>
                  <a:gd name="T12" fmla="*/ 318 w 510"/>
                  <a:gd name="T13" fmla="*/ 230 h 233"/>
                  <a:gd name="T14" fmla="*/ 271 w 510"/>
                  <a:gd name="T15" fmla="*/ 233 h 233"/>
                  <a:gd name="T16" fmla="*/ 222 w 510"/>
                  <a:gd name="T17" fmla="*/ 228 h 233"/>
                  <a:gd name="T18" fmla="*/ 174 w 510"/>
                  <a:gd name="T19" fmla="*/ 216 h 233"/>
                  <a:gd name="T20" fmla="*/ 129 w 510"/>
                  <a:gd name="T21" fmla="*/ 196 h 233"/>
                  <a:gd name="T22" fmla="*/ 91 w 510"/>
                  <a:gd name="T23" fmla="*/ 171 h 233"/>
                  <a:gd name="T24" fmla="*/ 58 w 510"/>
                  <a:gd name="T25" fmla="*/ 140 h 233"/>
                  <a:gd name="T26" fmla="*/ 32 w 510"/>
                  <a:gd name="T27" fmla="*/ 104 h 233"/>
                  <a:gd name="T28" fmla="*/ 12 w 510"/>
                  <a:gd name="T29" fmla="*/ 65 h 233"/>
                  <a:gd name="T30" fmla="*/ 2 w 510"/>
                  <a:gd name="T31" fmla="*/ 22 h 233"/>
                  <a:gd name="T32" fmla="*/ 11 w 510"/>
                  <a:gd name="T33" fmla="*/ 13 h 233"/>
                  <a:gd name="T34" fmla="*/ 35 w 510"/>
                  <a:gd name="T35" fmla="*/ 35 h 233"/>
                  <a:gd name="T36" fmla="*/ 63 w 510"/>
                  <a:gd name="T37" fmla="*/ 56 h 233"/>
                  <a:gd name="T38" fmla="*/ 93 w 510"/>
                  <a:gd name="T39" fmla="*/ 75 h 233"/>
                  <a:gd name="T40" fmla="*/ 126 w 510"/>
                  <a:gd name="T41" fmla="*/ 91 h 233"/>
                  <a:gd name="T42" fmla="*/ 161 w 510"/>
                  <a:gd name="T43" fmla="*/ 104 h 233"/>
                  <a:gd name="T44" fmla="*/ 199 w 510"/>
                  <a:gd name="T45" fmla="*/ 114 h 233"/>
                  <a:gd name="T46" fmla="*/ 238 w 510"/>
                  <a:gd name="T47" fmla="*/ 121 h 233"/>
                  <a:gd name="T48" fmla="*/ 277 w 510"/>
                  <a:gd name="T49" fmla="*/ 125 h 233"/>
                  <a:gd name="T50" fmla="*/ 314 w 510"/>
                  <a:gd name="T51" fmla="*/ 125 h 233"/>
                  <a:gd name="T52" fmla="*/ 350 w 510"/>
                  <a:gd name="T53" fmla="*/ 121 h 233"/>
                  <a:gd name="T54" fmla="*/ 383 w 510"/>
                  <a:gd name="T55" fmla="*/ 116 h 233"/>
                  <a:gd name="T56" fmla="*/ 415 w 510"/>
                  <a:gd name="T57" fmla="*/ 107 h 233"/>
                  <a:gd name="T58" fmla="*/ 445 w 510"/>
                  <a:gd name="T59" fmla="*/ 96 h 233"/>
                  <a:gd name="T60" fmla="*/ 473 w 510"/>
                  <a:gd name="T61" fmla="*/ 82 h 233"/>
                  <a:gd name="T62" fmla="*/ 498 w 510"/>
                  <a:gd name="T63" fmla="*/ 6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0" h="233">
                    <a:moveTo>
                      <a:pt x="510" y="58"/>
                    </a:moveTo>
                    <a:lnTo>
                      <a:pt x="505" y="77"/>
                    </a:lnTo>
                    <a:lnTo>
                      <a:pt x="498" y="97"/>
                    </a:lnTo>
                    <a:lnTo>
                      <a:pt x="489" y="116"/>
                    </a:lnTo>
                    <a:lnTo>
                      <a:pt x="479" y="133"/>
                    </a:lnTo>
                    <a:lnTo>
                      <a:pt x="467" y="149"/>
                    </a:lnTo>
                    <a:lnTo>
                      <a:pt x="452" y="164"/>
                    </a:lnTo>
                    <a:lnTo>
                      <a:pt x="437" y="178"/>
                    </a:lnTo>
                    <a:lnTo>
                      <a:pt x="420" y="190"/>
                    </a:lnTo>
                    <a:lnTo>
                      <a:pt x="403" y="201"/>
                    </a:lnTo>
                    <a:lnTo>
                      <a:pt x="383" y="211"/>
                    </a:lnTo>
                    <a:lnTo>
                      <a:pt x="362" y="219"/>
                    </a:lnTo>
                    <a:lnTo>
                      <a:pt x="340" y="225"/>
                    </a:lnTo>
                    <a:lnTo>
                      <a:pt x="318" y="230"/>
                    </a:lnTo>
                    <a:lnTo>
                      <a:pt x="295" y="232"/>
                    </a:lnTo>
                    <a:lnTo>
                      <a:pt x="271" y="233"/>
                    </a:lnTo>
                    <a:lnTo>
                      <a:pt x="247" y="232"/>
                    </a:lnTo>
                    <a:lnTo>
                      <a:pt x="222" y="228"/>
                    </a:lnTo>
                    <a:lnTo>
                      <a:pt x="197" y="224"/>
                    </a:lnTo>
                    <a:lnTo>
                      <a:pt x="174" y="216"/>
                    </a:lnTo>
                    <a:lnTo>
                      <a:pt x="151" y="208"/>
                    </a:lnTo>
                    <a:lnTo>
                      <a:pt x="129" y="196"/>
                    </a:lnTo>
                    <a:lnTo>
                      <a:pt x="110" y="185"/>
                    </a:lnTo>
                    <a:lnTo>
                      <a:pt x="91" y="171"/>
                    </a:lnTo>
                    <a:lnTo>
                      <a:pt x="74" y="156"/>
                    </a:lnTo>
                    <a:lnTo>
                      <a:pt x="58" y="140"/>
                    </a:lnTo>
                    <a:lnTo>
                      <a:pt x="43" y="122"/>
                    </a:lnTo>
                    <a:lnTo>
                      <a:pt x="32" y="104"/>
                    </a:lnTo>
                    <a:lnTo>
                      <a:pt x="21" y="84"/>
                    </a:lnTo>
                    <a:lnTo>
                      <a:pt x="12" y="65"/>
                    </a:lnTo>
                    <a:lnTo>
                      <a:pt x="6" y="44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2" y="24"/>
                    </a:lnTo>
                    <a:lnTo>
                      <a:pt x="35" y="35"/>
                    </a:lnTo>
                    <a:lnTo>
                      <a:pt x="48" y="46"/>
                    </a:lnTo>
                    <a:lnTo>
                      <a:pt x="63" y="56"/>
                    </a:lnTo>
                    <a:lnTo>
                      <a:pt x="77" y="66"/>
                    </a:lnTo>
                    <a:lnTo>
                      <a:pt x="93" y="75"/>
                    </a:lnTo>
                    <a:lnTo>
                      <a:pt x="109" y="83"/>
                    </a:lnTo>
                    <a:lnTo>
                      <a:pt x="126" y="91"/>
                    </a:lnTo>
                    <a:lnTo>
                      <a:pt x="143" y="98"/>
                    </a:lnTo>
                    <a:lnTo>
                      <a:pt x="161" y="104"/>
                    </a:lnTo>
                    <a:lnTo>
                      <a:pt x="180" y="110"/>
                    </a:lnTo>
                    <a:lnTo>
                      <a:pt x="199" y="114"/>
                    </a:lnTo>
                    <a:lnTo>
                      <a:pt x="218" y="118"/>
                    </a:lnTo>
                    <a:lnTo>
                      <a:pt x="238" y="121"/>
                    </a:lnTo>
                    <a:lnTo>
                      <a:pt x="259" y="124"/>
                    </a:lnTo>
                    <a:lnTo>
                      <a:pt x="277" y="125"/>
                    </a:lnTo>
                    <a:lnTo>
                      <a:pt x="295" y="125"/>
                    </a:lnTo>
                    <a:lnTo>
                      <a:pt x="314" y="125"/>
                    </a:lnTo>
                    <a:lnTo>
                      <a:pt x="332" y="124"/>
                    </a:lnTo>
                    <a:lnTo>
                      <a:pt x="350" y="121"/>
                    </a:lnTo>
                    <a:lnTo>
                      <a:pt x="367" y="119"/>
                    </a:lnTo>
                    <a:lnTo>
                      <a:pt x="383" y="116"/>
                    </a:lnTo>
                    <a:lnTo>
                      <a:pt x="400" y="112"/>
                    </a:lnTo>
                    <a:lnTo>
                      <a:pt x="415" y="107"/>
                    </a:lnTo>
                    <a:lnTo>
                      <a:pt x="431" y="102"/>
                    </a:lnTo>
                    <a:lnTo>
                      <a:pt x="445" y="96"/>
                    </a:lnTo>
                    <a:lnTo>
                      <a:pt x="460" y="90"/>
                    </a:lnTo>
                    <a:lnTo>
                      <a:pt x="473" y="82"/>
                    </a:lnTo>
                    <a:lnTo>
                      <a:pt x="487" y="75"/>
                    </a:lnTo>
                    <a:lnTo>
                      <a:pt x="498" y="67"/>
                    </a:lnTo>
                    <a:lnTo>
                      <a:pt x="510" y="5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33" name="Freeform 17">
                <a:extLst>
                  <a:ext uri="{FF2B5EF4-FFF2-40B4-BE49-F238E27FC236}">
                    <a16:creationId xmlns:a16="http://schemas.microsoft.com/office/drawing/2014/main" id="{EBDEF8E4-BF7C-4740-81A6-5B78C707618C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398" y="1413"/>
                <a:ext cx="198" cy="64"/>
              </a:xfrm>
              <a:custGeom>
                <a:avLst/>
                <a:gdLst>
                  <a:gd name="T0" fmla="*/ 585 w 591"/>
                  <a:gd name="T1" fmla="*/ 106 h 280"/>
                  <a:gd name="T2" fmla="*/ 565 w 591"/>
                  <a:gd name="T3" fmla="*/ 150 h 280"/>
                  <a:gd name="T4" fmla="*/ 539 w 591"/>
                  <a:gd name="T5" fmla="*/ 188 h 280"/>
                  <a:gd name="T6" fmla="*/ 503 w 591"/>
                  <a:gd name="T7" fmla="*/ 220 h 280"/>
                  <a:gd name="T8" fmla="*/ 463 w 591"/>
                  <a:gd name="T9" fmla="*/ 247 h 280"/>
                  <a:gd name="T10" fmla="*/ 416 w 591"/>
                  <a:gd name="T11" fmla="*/ 266 h 280"/>
                  <a:gd name="T12" fmla="*/ 364 w 591"/>
                  <a:gd name="T13" fmla="*/ 277 h 280"/>
                  <a:gd name="T14" fmla="*/ 310 w 591"/>
                  <a:gd name="T15" fmla="*/ 280 h 280"/>
                  <a:gd name="T16" fmla="*/ 252 w 591"/>
                  <a:gd name="T17" fmla="*/ 273 h 280"/>
                  <a:gd name="T18" fmla="*/ 197 w 591"/>
                  <a:gd name="T19" fmla="*/ 257 h 280"/>
                  <a:gd name="T20" fmla="*/ 146 w 591"/>
                  <a:gd name="T21" fmla="*/ 233 h 280"/>
                  <a:gd name="T22" fmla="*/ 101 w 591"/>
                  <a:gd name="T23" fmla="*/ 202 h 280"/>
                  <a:gd name="T24" fmla="*/ 63 w 591"/>
                  <a:gd name="T25" fmla="*/ 165 h 280"/>
                  <a:gd name="T26" fmla="*/ 33 w 591"/>
                  <a:gd name="T27" fmla="*/ 122 h 280"/>
                  <a:gd name="T28" fmla="*/ 12 w 591"/>
                  <a:gd name="T29" fmla="*/ 75 h 280"/>
                  <a:gd name="T30" fmla="*/ 1 w 591"/>
                  <a:gd name="T31" fmla="*/ 25 h 280"/>
                  <a:gd name="T32" fmla="*/ 11 w 591"/>
                  <a:gd name="T33" fmla="*/ 15 h 280"/>
                  <a:gd name="T34" fmla="*/ 39 w 591"/>
                  <a:gd name="T35" fmla="*/ 41 h 280"/>
                  <a:gd name="T36" fmla="*/ 70 w 591"/>
                  <a:gd name="T37" fmla="*/ 67 h 280"/>
                  <a:gd name="T38" fmla="*/ 104 w 591"/>
                  <a:gd name="T39" fmla="*/ 90 h 280"/>
                  <a:gd name="T40" fmla="*/ 143 w 591"/>
                  <a:gd name="T41" fmla="*/ 109 h 280"/>
                  <a:gd name="T42" fmla="*/ 183 w 591"/>
                  <a:gd name="T43" fmla="*/ 126 h 280"/>
                  <a:gd name="T44" fmla="*/ 227 w 591"/>
                  <a:gd name="T45" fmla="*/ 139 h 280"/>
                  <a:gd name="T46" fmla="*/ 273 w 591"/>
                  <a:gd name="T47" fmla="*/ 149 h 280"/>
                  <a:gd name="T48" fmla="*/ 319 w 591"/>
                  <a:gd name="T49" fmla="*/ 154 h 280"/>
                  <a:gd name="T50" fmla="*/ 361 w 591"/>
                  <a:gd name="T51" fmla="*/ 156 h 280"/>
                  <a:gd name="T52" fmla="*/ 403 w 591"/>
                  <a:gd name="T53" fmla="*/ 152 h 280"/>
                  <a:gd name="T54" fmla="*/ 442 w 591"/>
                  <a:gd name="T55" fmla="*/ 146 h 280"/>
                  <a:gd name="T56" fmla="*/ 480 w 591"/>
                  <a:gd name="T57" fmla="*/ 137 h 280"/>
                  <a:gd name="T58" fmla="*/ 515 w 591"/>
                  <a:gd name="T59" fmla="*/ 126 h 280"/>
                  <a:gd name="T60" fmla="*/ 547 w 591"/>
                  <a:gd name="T61" fmla="*/ 111 h 280"/>
                  <a:gd name="T62" fmla="*/ 577 w 591"/>
                  <a:gd name="T63" fmla="*/ 9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280">
                    <a:moveTo>
                      <a:pt x="591" y="83"/>
                    </a:moveTo>
                    <a:lnTo>
                      <a:pt x="585" y="106"/>
                    </a:lnTo>
                    <a:lnTo>
                      <a:pt x="577" y="128"/>
                    </a:lnTo>
                    <a:lnTo>
                      <a:pt x="565" y="150"/>
                    </a:lnTo>
                    <a:lnTo>
                      <a:pt x="553" y="169"/>
                    </a:lnTo>
                    <a:lnTo>
                      <a:pt x="539" y="188"/>
                    </a:lnTo>
                    <a:lnTo>
                      <a:pt x="522" y="205"/>
                    </a:lnTo>
                    <a:lnTo>
                      <a:pt x="503" y="220"/>
                    </a:lnTo>
                    <a:lnTo>
                      <a:pt x="484" y="234"/>
                    </a:lnTo>
                    <a:lnTo>
                      <a:pt x="463" y="247"/>
                    </a:lnTo>
                    <a:lnTo>
                      <a:pt x="440" y="257"/>
                    </a:lnTo>
                    <a:lnTo>
                      <a:pt x="416" y="266"/>
                    </a:lnTo>
                    <a:lnTo>
                      <a:pt x="390" y="272"/>
                    </a:lnTo>
                    <a:lnTo>
                      <a:pt x="364" y="277"/>
                    </a:lnTo>
                    <a:lnTo>
                      <a:pt x="337" y="280"/>
                    </a:lnTo>
                    <a:lnTo>
                      <a:pt x="310" y="280"/>
                    </a:lnTo>
                    <a:lnTo>
                      <a:pt x="281" y="278"/>
                    </a:lnTo>
                    <a:lnTo>
                      <a:pt x="252" y="273"/>
                    </a:lnTo>
                    <a:lnTo>
                      <a:pt x="223" y="266"/>
                    </a:lnTo>
                    <a:lnTo>
                      <a:pt x="197" y="257"/>
                    </a:lnTo>
                    <a:lnTo>
                      <a:pt x="170" y="247"/>
                    </a:lnTo>
                    <a:lnTo>
                      <a:pt x="146" y="233"/>
                    </a:lnTo>
                    <a:lnTo>
                      <a:pt x="123" y="219"/>
                    </a:lnTo>
                    <a:lnTo>
                      <a:pt x="101" y="202"/>
                    </a:lnTo>
                    <a:lnTo>
                      <a:pt x="81" y="183"/>
                    </a:lnTo>
                    <a:lnTo>
                      <a:pt x="63" y="165"/>
                    </a:lnTo>
                    <a:lnTo>
                      <a:pt x="47" y="144"/>
                    </a:lnTo>
                    <a:lnTo>
                      <a:pt x="33" y="122"/>
                    </a:lnTo>
                    <a:lnTo>
                      <a:pt x="22" y="99"/>
                    </a:lnTo>
                    <a:lnTo>
                      <a:pt x="12" y="75"/>
                    </a:lnTo>
                    <a:lnTo>
                      <a:pt x="5" y="51"/>
                    </a:lnTo>
                    <a:lnTo>
                      <a:pt x="1" y="25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4" y="29"/>
                    </a:lnTo>
                    <a:lnTo>
                      <a:pt x="39" y="41"/>
                    </a:lnTo>
                    <a:lnTo>
                      <a:pt x="54" y="54"/>
                    </a:lnTo>
                    <a:lnTo>
                      <a:pt x="70" y="67"/>
                    </a:lnTo>
                    <a:lnTo>
                      <a:pt x="86" y="78"/>
                    </a:lnTo>
                    <a:lnTo>
                      <a:pt x="104" y="90"/>
                    </a:lnTo>
                    <a:lnTo>
                      <a:pt x="123" y="100"/>
                    </a:lnTo>
                    <a:lnTo>
                      <a:pt x="143" y="109"/>
                    </a:lnTo>
                    <a:lnTo>
                      <a:pt x="162" y="118"/>
                    </a:lnTo>
                    <a:lnTo>
                      <a:pt x="183" y="126"/>
                    </a:lnTo>
                    <a:lnTo>
                      <a:pt x="205" y="132"/>
                    </a:lnTo>
                    <a:lnTo>
                      <a:pt x="227" y="139"/>
                    </a:lnTo>
                    <a:lnTo>
                      <a:pt x="250" y="144"/>
                    </a:lnTo>
                    <a:lnTo>
                      <a:pt x="273" y="149"/>
                    </a:lnTo>
                    <a:lnTo>
                      <a:pt x="297" y="152"/>
                    </a:lnTo>
                    <a:lnTo>
                      <a:pt x="319" y="154"/>
                    </a:lnTo>
                    <a:lnTo>
                      <a:pt x="340" y="156"/>
                    </a:lnTo>
                    <a:lnTo>
                      <a:pt x="361" y="156"/>
                    </a:lnTo>
                    <a:lnTo>
                      <a:pt x="382" y="154"/>
                    </a:lnTo>
                    <a:lnTo>
                      <a:pt x="403" y="152"/>
                    </a:lnTo>
                    <a:lnTo>
                      <a:pt x="422" y="150"/>
                    </a:lnTo>
                    <a:lnTo>
                      <a:pt x="442" y="146"/>
                    </a:lnTo>
                    <a:lnTo>
                      <a:pt x="462" y="143"/>
                    </a:lnTo>
                    <a:lnTo>
                      <a:pt x="480" y="137"/>
                    </a:lnTo>
                    <a:lnTo>
                      <a:pt x="497" y="132"/>
                    </a:lnTo>
                    <a:lnTo>
                      <a:pt x="515" y="126"/>
                    </a:lnTo>
                    <a:lnTo>
                      <a:pt x="532" y="119"/>
                    </a:lnTo>
                    <a:lnTo>
                      <a:pt x="547" y="111"/>
                    </a:lnTo>
                    <a:lnTo>
                      <a:pt x="563" y="103"/>
                    </a:lnTo>
                    <a:lnTo>
                      <a:pt x="577" y="93"/>
                    </a:lnTo>
                    <a:lnTo>
                      <a:pt x="591" y="83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34" name="Freeform 18">
                <a:extLst>
                  <a:ext uri="{FF2B5EF4-FFF2-40B4-BE49-F238E27FC236}">
                    <a16:creationId xmlns:a16="http://schemas.microsoft.com/office/drawing/2014/main" id="{976B7D60-953A-4940-A7B1-8C30BDF9210A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16" y="1484"/>
                <a:ext cx="175" cy="80"/>
              </a:xfrm>
              <a:custGeom>
                <a:avLst/>
                <a:gdLst>
                  <a:gd name="T0" fmla="*/ 465 w 523"/>
                  <a:gd name="T1" fmla="*/ 129 h 271"/>
                  <a:gd name="T2" fmla="*/ 446 w 523"/>
                  <a:gd name="T3" fmla="*/ 134 h 271"/>
                  <a:gd name="T4" fmla="*/ 427 w 523"/>
                  <a:gd name="T5" fmla="*/ 137 h 271"/>
                  <a:gd name="T6" fmla="*/ 406 w 523"/>
                  <a:gd name="T7" fmla="*/ 140 h 271"/>
                  <a:gd name="T8" fmla="*/ 386 w 523"/>
                  <a:gd name="T9" fmla="*/ 143 h 271"/>
                  <a:gd name="T10" fmla="*/ 364 w 523"/>
                  <a:gd name="T11" fmla="*/ 144 h 271"/>
                  <a:gd name="T12" fmla="*/ 344 w 523"/>
                  <a:gd name="T13" fmla="*/ 144 h 271"/>
                  <a:gd name="T14" fmla="*/ 322 w 523"/>
                  <a:gd name="T15" fmla="*/ 144 h 271"/>
                  <a:gd name="T16" fmla="*/ 300 w 523"/>
                  <a:gd name="T17" fmla="*/ 143 h 271"/>
                  <a:gd name="T18" fmla="*/ 276 w 523"/>
                  <a:gd name="T19" fmla="*/ 140 h 271"/>
                  <a:gd name="T20" fmla="*/ 253 w 523"/>
                  <a:gd name="T21" fmla="*/ 137 h 271"/>
                  <a:gd name="T22" fmla="*/ 230 w 523"/>
                  <a:gd name="T23" fmla="*/ 132 h 271"/>
                  <a:gd name="T24" fmla="*/ 208 w 523"/>
                  <a:gd name="T25" fmla="*/ 127 h 271"/>
                  <a:gd name="T26" fmla="*/ 186 w 523"/>
                  <a:gd name="T27" fmla="*/ 121 h 271"/>
                  <a:gd name="T28" fmla="*/ 165 w 523"/>
                  <a:gd name="T29" fmla="*/ 113 h 271"/>
                  <a:gd name="T30" fmla="*/ 145 w 523"/>
                  <a:gd name="T31" fmla="*/ 105 h 271"/>
                  <a:gd name="T32" fmla="*/ 126 w 523"/>
                  <a:gd name="T33" fmla="*/ 96 h 271"/>
                  <a:gd name="T34" fmla="*/ 106 w 523"/>
                  <a:gd name="T35" fmla="*/ 86 h 271"/>
                  <a:gd name="T36" fmla="*/ 89 w 523"/>
                  <a:gd name="T37" fmla="*/ 76 h 271"/>
                  <a:gd name="T38" fmla="*/ 72 w 523"/>
                  <a:gd name="T39" fmla="*/ 64 h 271"/>
                  <a:gd name="T40" fmla="*/ 56 w 523"/>
                  <a:gd name="T41" fmla="*/ 53 h 271"/>
                  <a:gd name="T42" fmla="*/ 41 w 523"/>
                  <a:gd name="T43" fmla="*/ 40 h 271"/>
                  <a:gd name="T44" fmla="*/ 26 w 523"/>
                  <a:gd name="T45" fmla="*/ 28 h 271"/>
                  <a:gd name="T46" fmla="*/ 13 w 523"/>
                  <a:gd name="T47" fmla="*/ 14 h 271"/>
                  <a:gd name="T48" fmla="*/ 0 w 523"/>
                  <a:gd name="T49" fmla="*/ 0 h 271"/>
                  <a:gd name="T50" fmla="*/ 3 w 523"/>
                  <a:gd name="T51" fmla="*/ 25 h 271"/>
                  <a:gd name="T52" fmla="*/ 7 w 523"/>
                  <a:gd name="T53" fmla="*/ 51 h 271"/>
                  <a:gd name="T54" fmla="*/ 14 w 523"/>
                  <a:gd name="T55" fmla="*/ 75 h 271"/>
                  <a:gd name="T56" fmla="*/ 23 w 523"/>
                  <a:gd name="T57" fmla="*/ 98 h 271"/>
                  <a:gd name="T58" fmla="*/ 36 w 523"/>
                  <a:gd name="T59" fmla="*/ 121 h 271"/>
                  <a:gd name="T60" fmla="*/ 50 w 523"/>
                  <a:gd name="T61" fmla="*/ 142 h 271"/>
                  <a:gd name="T62" fmla="*/ 67 w 523"/>
                  <a:gd name="T63" fmla="*/ 162 h 271"/>
                  <a:gd name="T64" fmla="*/ 86 w 523"/>
                  <a:gd name="T65" fmla="*/ 181 h 271"/>
                  <a:gd name="T66" fmla="*/ 105 w 523"/>
                  <a:gd name="T67" fmla="*/ 198 h 271"/>
                  <a:gd name="T68" fmla="*/ 127 w 523"/>
                  <a:gd name="T69" fmla="*/ 214 h 271"/>
                  <a:gd name="T70" fmla="*/ 151 w 523"/>
                  <a:gd name="T71" fmla="*/ 228 h 271"/>
                  <a:gd name="T72" fmla="*/ 175 w 523"/>
                  <a:gd name="T73" fmla="*/ 241 h 271"/>
                  <a:gd name="T74" fmla="*/ 202 w 523"/>
                  <a:gd name="T75" fmla="*/ 251 h 271"/>
                  <a:gd name="T76" fmla="*/ 230 w 523"/>
                  <a:gd name="T77" fmla="*/ 259 h 271"/>
                  <a:gd name="T78" fmla="*/ 257 w 523"/>
                  <a:gd name="T79" fmla="*/ 266 h 271"/>
                  <a:gd name="T80" fmla="*/ 287 w 523"/>
                  <a:gd name="T81" fmla="*/ 270 h 271"/>
                  <a:gd name="T82" fmla="*/ 304 w 523"/>
                  <a:gd name="T83" fmla="*/ 271 h 271"/>
                  <a:gd name="T84" fmla="*/ 322 w 523"/>
                  <a:gd name="T85" fmla="*/ 271 h 271"/>
                  <a:gd name="T86" fmla="*/ 339 w 523"/>
                  <a:gd name="T87" fmla="*/ 271 h 271"/>
                  <a:gd name="T88" fmla="*/ 355 w 523"/>
                  <a:gd name="T89" fmla="*/ 268 h 271"/>
                  <a:gd name="T90" fmla="*/ 371 w 523"/>
                  <a:gd name="T91" fmla="*/ 266 h 271"/>
                  <a:gd name="T92" fmla="*/ 387 w 523"/>
                  <a:gd name="T93" fmla="*/ 264 h 271"/>
                  <a:gd name="T94" fmla="*/ 404 w 523"/>
                  <a:gd name="T95" fmla="*/ 259 h 271"/>
                  <a:gd name="T96" fmla="*/ 419 w 523"/>
                  <a:gd name="T97" fmla="*/ 255 h 271"/>
                  <a:gd name="T98" fmla="*/ 433 w 523"/>
                  <a:gd name="T99" fmla="*/ 250 h 271"/>
                  <a:gd name="T100" fmla="*/ 448 w 523"/>
                  <a:gd name="T101" fmla="*/ 243 h 271"/>
                  <a:gd name="T102" fmla="*/ 462 w 523"/>
                  <a:gd name="T103" fmla="*/ 237 h 271"/>
                  <a:gd name="T104" fmla="*/ 475 w 523"/>
                  <a:gd name="T105" fmla="*/ 229 h 271"/>
                  <a:gd name="T106" fmla="*/ 488 w 523"/>
                  <a:gd name="T107" fmla="*/ 221 h 271"/>
                  <a:gd name="T108" fmla="*/ 500 w 523"/>
                  <a:gd name="T109" fmla="*/ 213 h 271"/>
                  <a:gd name="T110" fmla="*/ 512 w 523"/>
                  <a:gd name="T111" fmla="*/ 204 h 271"/>
                  <a:gd name="T112" fmla="*/ 523 w 523"/>
                  <a:gd name="T113" fmla="*/ 193 h 271"/>
                  <a:gd name="T114" fmla="*/ 465 w 523"/>
                  <a:gd name="T115" fmla="*/ 12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3" h="271">
                    <a:moveTo>
                      <a:pt x="465" y="129"/>
                    </a:moveTo>
                    <a:lnTo>
                      <a:pt x="446" y="134"/>
                    </a:lnTo>
                    <a:lnTo>
                      <a:pt x="427" y="137"/>
                    </a:lnTo>
                    <a:lnTo>
                      <a:pt x="406" y="140"/>
                    </a:lnTo>
                    <a:lnTo>
                      <a:pt x="386" y="143"/>
                    </a:lnTo>
                    <a:lnTo>
                      <a:pt x="364" y="144"/>
                    </a:lnTo>
                    <a:lnTo>
                      <a:pt x="344" y="144"/>
                    </a:lnTo>
                    <a:lnTo>
                      <a:pt x="322" y="144"/>
                    </a:lnTo>
                    <a:lnTo>
                      <a:pt x="300" y="143"/>
                    </a:lnTo>
                    <a:lnTo>
                      <a:pt x="276" y="140"/>
                    </a:lnTo>
                    <a:lnTo>
                      <a:pt x="253" y="137"/>
                    </a:lnTo>
                    <a:lnTo>
                      <a:pt x="230" y="132"/>
                    </a:lnTo>
                    <a:lnTo>
                      <a:pt x="208" y="127"/>
                    </a:lnTo>
                    <a:lnTo>
                      <a:pt x="186" y="121"/>
                    </a:lnTo>
                    <a:lnTo>
                      <a:pt x="165" y="113"/>
                    </a:lnTo>
                    <a:lnTo>
                      <a:pt x="145" y="105"/>
                    </a:lnTo>
                    <a:lnTo>
                      <a:pt x="126" y="96"/>
                    </a:lnTo>
                    <a:lnTo>
                      <a:pt x="106" y="86"/>
                    </a:lnTo>
                    <a:lnTo>
                      <a:pt x="89" y="76"/>
                    </a:lnTo>
                    <a:lnTo>
                      <a:pt x="72" y="64"/>
                    </a:lnTo>
                    <a:lnTo>
                      <a:pt x="56" y="53"/>
                    </a:lnTo>
                    <a:lnTo>
                      <a:pt x="41" y="40"/>
                    </a:lnTo>
                    <a:lnTo>
                      <a:pt x="26" y="28"/>
                    </a:lnTo>
                    <a:lnTo>
                      <a:pt x="13" y="14"/>
                    </a:lnTo>
                    <a:lnTo>
                      <a:pt x="0" y="0"/>
                    </a:lnTo>
                    <a:lnTo>
                      <a:pt x="3" y="25"/>
                    </a:lnTo>
                    <a:lnTo>
                      <a:pt x="7" y="51"/>
                    </a:lnTo>
                    <a:lnTo>
                      <a:pt x="14" y="75"/>
                    </a:lnTo>
                    <a:lnTo>
                      <a:pt x="23" y="98"/>
                    </a:lnTo>
                    <a:lnTo>
                      <a:pt x="36" y="121"/>
                    </a:lnTo>
                    <a:lnTo>
                      <a:pt x="50" y="142"/>
                    </a:lnTo>
                    <a:lnTo>
                      <a:pt x="67" y="162"/>
                    </a:lnTo>
                    <a:lnTo>
                      <a:pt x="86" y="181"/>
                    </a:lnTo>
                    <a:lnTo>
                      <a:pt x="105" y="198"/>
                    </a:lnTo>
                    <a:lnTo>
                      <a:pt x="127" y="214"/>
                    </a:lnTo>
                    <a:lnTo>
                      <a:pt x="151" y="228"/>
                    </a:lnTo>
                    <a:lnTo>
                      <a:pt x="175" y="241"/>
                    </a:lnTo>
                    <a:lnTo>
                      <a:pt x="202" y="251"/>
                    </a:lnTo>
                    <a:lnTo>
                      <a:pt x="230" y="259"/>
                    </a:lnTo>
                    <a:lnTo>
                      <a:pt x="257" y="266"/>
                    </a:lnTo>
                    <a:lnTo>
                      <a:pt x="287" y="270"/>
                    </a:lnTo>
                    <a:lnTo>
                      <a:pt x="304" y="271"/>
                    </a:lnTo>
                    <a:lnTo>
                      <a:pt x="322" y="271"/>
                    </a:lnTo>
                    <a:lnTo>
                      <a:pt x="339" y="271"/>
                    </a:lnTo>
                    <a:lnTo>
                      <a:pt x="355" y="268"/>
                    </a:lnTo>
                    <a:lnTo>
                      <a:pt x="371" y="266"/>
                    </a:lnTo>
                    <a:lnTo>
                      <a:pt x="387" y="264"/>
                    </a:lnTo>
                    <a:lnTo>
                      <a:pt x="404" y="259"/>
                    </a:lnTo>
                    <a:lnTo>
                      <a:pt x="419" y="255"/>
                    </a:lnTo>
                    <a:lnTo>
                      <a:pt x="433" y="250"/>
                    </a:lnTo>
                    <a:lnTo>
                      <a:pt x="448" y="243"/>
                    </a:lnTo>
                    <a:lnTo>
                      <a:pt x="462" y="237"/>
                    </a:lnTo>
                    <a:lnTo>
                      <a:pt x="475" y="229"/>
                    </a:lnTo>
                    <a:lnTo>
                      <a:pt x="488" y="221"/>
                    </a:lnTo>
                    <a:lnTo>
                      <a:pt x="500" y="213"/>
                    </a:lnTo>
                    <a:lnTo>
                      <a:pt x="512" y="204"/>
                    </a:lnTo>
                    <a:lnTo>
                      <a:pt x="523" y="193"/>
                    </a:lnTo>
                    <a:lnTo>
                      <a:pt x="465" y="12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35" name="Freeform 19">
                <a:extLst>
                  <a:ext uri="{FF2B5EF4-FFF2-40B4-BE49-F238E27FC236}">
                    <a16:creationId xmlns:a16="http://schemas.microsoft.com/office/drawing/2014/main" id="{AE67FADE-4E53-495D-888D-7AE5DA473FDC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198" y="1288"/>
                <a:ext cx="304" cy="183"/>
              </a:xfrm>
              <a:custGeom>
                <a:avLst/>
                <a:gdLst>
                  <a:gd name="T0" fmla="*/ 416 w 913"/>
                  <a:gd name="T1" fmla="*/ 346 h 625"/>
                  <a:gd name="T2" fmla="*/ 384 w 913"/>
                  <a:gd name="T3" fmla="*/ 331 h 625"/>
                  <a:gd name="T4" fmla="*/ 350 w 913"/>
                  <a:gd name="T5" fmla="*/ 322 h 625"/>
                  <a:gd name="T6" fmla="*/ 314 w 913"/>
                  <a:gd name="T7" fmla="*/ 317 h 625"/>
                  <a:gd name="T8" fmla="*/ 265 w 913"/>
                  <a:gd name="T9" fmla="*/ 317 h 625"/>
                  <a:gd name="T10" fmla="*/ 210 w 913"/>
                  <a:gd name="T11" fmla="*/ 329 h 625"/>
                  <a:gd name="T12" fmla="*/ 159 w 913"/>
                  <a:gd name="T13" fmla="*/ 352 h 625"/>
                  <a:gd name="T14" fmla="*/ 115 w 913"/>
                  <a:gd name="T15" fmla="*/ 385 h 625"/>
                  <a:gd name="T16" fmla="*/ 75 w 913"/>
                  <a:gd name="T17" fmla="*/ 427 h 625"/>
                  <a:gd name="T18" fmla="*/ 45 w 913"/>
                  <a:gd name="T19" fmla="*/ 476 h 625"/>
                  <a:gd name="T20" fmla="*/ 25 w 913"/>
                  <a:gd name="T21" fmla="*/ 531 h 625"/>
                  <a:gd name="T22" fmla="*/ 13 w 913"/>
                  <a:gd name="T23" fmla="*/ 592 h 625"/>
                  <a:gd name="T24" fmla="*/ 7 w 913"/>
                  <a:gd name="T25" fmla="*/ 603 h 625"/>
                  <a:gd name="T26" fmla="*/ 2 w 913"/>
                  <a:gd name="T27" fmla="*/ 559 h 625"/>
                  <a:gd name="T28" fmla="*/ 2 w 913"/>
                  <a:gd name="T29" fmla="*/ 504 h 625"/>
                  <a:gd name="T30" fmla="*/ 11 w 913"/>
                  <a:gd name="T31" fmla="*/ 442 h 625"/>
                  <a:gd name="T32" fmla="*/ 30 w 913"/>
                  <a:gd name="T33" fmla="*/ 385 h 625"/>
                  <a:gd name="T34" fmla="*/ 58 w 913"/>
                  <a:gd name="T35" fmla="*/ 334 h 625"/>
                  <a:gd name="T36" fmla="*/ 94 w 913"/>
                  <a:gd name="T37" fmla="*/ 292 h 625"/>
                  <a:gd name="T38" fmla="*/ 136 w 913"/>
                  <a:gd name="T39" fmla="*/ 257 h 625"/>
                  <a:gd name="T40" fmla="*/ 185 w 913"/>
                  <a:gd name="T41" fmla="*/ 234 h 625"/>
                  <a:gd name="T42" fmla="*/ 239 w 913"/>
                  <a:gd name="T43" fmla="*/ 221 h 625"/>
                  <a:gd name="T44" fmla="*/ 284 w 913"/>
                  <a:gd name="T45" fmla="*/ 221 h 625"/>
                  <a:gd name="T46" fmla="*/ 317 w 913"/>
                  <a:gd name="T47" fmla="*/ 227 h 625"/>
                  <a:gd name="T48" fmla="*/ 351 w 913"/>
                  <a:gd name="T49" fmla="*/ 236 h 625"/>
                  <a:gd name="T50" fmla="*/ 382 w 913"/>
                  <a:gd name="T51" fmla="*/ 251 h 625"/>
                  <a:gd name="T52" fmla="*/ 401 w 913"/>
                  <a:gd name="T53" fmla="*/ 232 h 625"/>
                  <a:gd name="T54" fmla="*/ 416 w 913"/>
                  <a:gd name="T55" fmla="*/ 180 h 625"/>
                  <a:gd name="T56" fmla="*/ 439 w 913"/>
                  <a:gd name="T57" fmla="*/ 133 h 625"/>
                  <a:gd name="T58" fmla="*/ 468 w 913"/>
                  <a:gd name="T59" fmla="*/ 91 h 625"/>
                  <a:gd name="T60" fmla="*/ 503 w 913"/>
                  <a:gd name="T61" fmla="*/ 57 h 625"/>
                  <a:gd name="T62" fmla="*/ 543 w 913"/>
                  <a:gd name="T63" fmla="*/ 29 h 625"/>
                  <a:gd name="T64" fmla="*/ 588 w 913"/>
                  <a:gd name="T65" fmla="*/ 11 h 625"/>
                  <a:gd name="T66" fmla="*/ 635 w 913"/>
                  <a:gd name="T67" fmla="*/ 1 h 625"/>
                  <a:gd name="T68" fmla="*/ 681 w 913"/>
                  <a:gd name="T69" fmla="*/ 1 h 625"/>
                  <a:gd name="T70" fmla="*/ 720 w 913"/>
                  <a:gd name="T71" fmla="*/ 8 h 625"/>
                  <a:gd name="T72" fmla="*/ 758 w 913"/>
                  <a:gd name="T73" fmla="*/ 22 h 625"/>
                  <a:gd name="T74" fmla="*/ 793 w 913"/>
                  <a:gd name="T75" fmla="*/ 40 h 625"/>
                  <a:gd name="T76" fmla="*/ 826 w 913"/>
                  <a:gd name="T77" fmla="*/ 65 h 625"/>
                  <a:gd name="T78" fmla="*/ 855 w 913"/>
                  <a:gd name="T79" fmla="*/ 94 h 625"/>
                  <a:gd name="T80" fmla="*/ 882 w 913"/>
                  <a:gd name="T81" fmla="*/ 127 h 625"/>
                  <a:gd name="T82" fmla="*/ 904 w 913"/>
                  <a:gd name="T83" fmla="*/ 164 h 625"/>
                  <a:gd name="T84" fmla="*/ 902 w 913"/>
                  <a:gd name="T85" fmla="*/ 173 h 625"/>
                  <a:gd name="T86" fmla="*/ 882 w 913"/>
                  <a:gd name="T87" fmla="*/ 156 h 625"/>
                  <a:gd name="T88" fmla="*/ 859 w 913"/>
                  <a:gd name="T89" fmla="*/ 140 h 625"/>
                  <a:gd name="T90" fmla="*/ 833 w 913"/>
                  <a:gd name="T91" fmla="*/ 125 h 625"/>
                  <a:gd name="T92" fmla="*/ 808 w 913"/>
                  <a:gd name="T93" fmla="*/ 114 h 625"/>
                  <a:gd name="T94" fmla="*/ 782 w 913"/>
                  <a:gd name="T95" fmla="*/ 105 h 625"/>
                  <a:gd name="T96" fmla="*/ 754 w 913"/>
                  <a:gd name="T97" fmla="*/ 98 h 625"/>
                  <a:gd name="T98" fmla="*/ 726 w 913"/>
                  <a:gd name="T99" fmla="*/ 96 h 625"/>
                  <a:gd name="T100" fmla="*/ 685 w 913"/>
                  <a:gd name="T101" fmla="*/ 96 h 625"/>
                  <a:gd name="T102" fmla="*/ 634 w 913"/>
                  <a:gd name="T103" fmla="*/ 105 h 625"/>
                  <a:gd name="T104" fmla="*/ 588 w 913"/>
                  <a:gd name="T105" fmla="*/ 125 h 625"/>
                  <a:gd name="T106" fmla="*/ 545 w 913"/>
                  <a:gd name="T107" fmla="*/ 151 h 625"/>
                  <a:gd name="T108" fmla="*/ 508 w 913"/>
                  <a:gd name="T109" fmla="*/ 187 h 625"/>
                  <a:gd name="T110" fmla="*/ 477 w 913"/>
                  <a:gd name="T111" fmla="*/ 227 h 625"/>
                  <a:gd name="T112" fmla="*/ 453 w 913"/>
                  <a:gd name="T113" fmla="*/ 274 h 625"/>
                  <a:gd name="T114" fmla="*/ 437 w 913"/>
                  <a:gd name="T115" fmla="*/ 326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3" h="625">
                    <a:moveTo>
                      <a:pt x="432" y="354"/>
                    </a:moveTo>
                    <a:lnTo>
                      <a:pt x="416" y="346"/>
                    </a:lnTo>
                    <a:lnTo>
                      <a:pt x="400" y="338"/>
                    </a:lnTo>
                    <a:lnTo>
                      <a:pt x="384" y="331"/>
                    </a:lnTo>
                    <a:lnTo>
                      <a:pt x="367" y="326"/>
                    </a:lnTo>
                    <a:lnTo>
                      <a:pt x="350" y="322"/>
                    </a:lnTo>
                    <a:lnTo>
                      <a:pt x="331" y="318"/>
                    </a:lnTo>
                    <a:lnTo>
                      <a:pt x="314" y="317"/>
                    </a:lnTo>
                    <a:lnTo>
                      <a:pt x="295" y="316"/>
                    </a:lnTo>
                    <a:lnTo>
                      <a:pt x="265" y="317"/>
                    </a:lnTo>
                    <a:lnTo>
                      <a:pt x="238" y="322"/>
                    </a:lnTo>
                    <a:lnTo>
                      <a:pt x="210" y="329"/>
                    </a:lnTo>
                    <a:lnTo>
                      <a:pt x="184" y="339"/>
                    </a:lnTo>
                    <a:lnTo>
                      <a:pt x="159" y="352"/>
                    </a:lnTo>
                    <a:lnTo>
                      <a:pt x="136" y="367"/>
                    </a:lnTo>
                    <a:lnTo>
                      <a:pt x="115" y="385"/>
                    </a:lnTo>
                    <a:lnTo>
                      <a:pt x="94" y="405"/>
                    </a:lnTo>
                    <a:lnTo>
                      <a:pt x="75" y="427"/>
                    </a:lnTo>
                    <a:lnTo>
                      <a:pt x="59" y="451"/>
                    </a:lnTo>
                    <a:lnTo>
                      <a:pt x="45" y="476"/>
                    </a:lnTo>
                    <a:lnTo>
                      <a:pt x="34" y="504"/>
                    </a:lnTo>
                    <a:lnTo>
                      <a:pt x="25" y="531"/>
                    </a:lnTo>
                    <a:lnTo>
                      <a:pt x="18" y="561"/>
                    </a:lnTo>
                    <a:lnTo>
                      <a:pt x="13" y="592"/>
                    </a:lnTo>
                    <a:lnTo>
                      <a:pt x="12" y="625"/>
                    </a:lnTo>
                    <a:lnTo>
                      <a:pt x="7" y="603"/>
                    </a:lnTo>
                    <a:lnTo>
                      <a:pt x="5" y="581"/>
                    </a:lnTo>
                    <a:lnTo>
                      <a:pt x="2" y="559"/>
                    </a:lnTo>
                    <a:lnTo>
                      <a:pt x="0" y="536"/>
                    </a:lnTo>
                    <a:lnTo>
                      <a:pt x="2" y="504"/>
                    </a:lnTo>
                    <a:lnTo>
                      <a:pt x="5" y="473"/>
                    </a:lnTo>
                    <a:lnTo>
                      <a:pt x="11" y="442"/>
                    </a:lnTo>
                    <a:lnTo>
                      <a:pt x="19" y="413"/>
                    </a:lnTo>
                    <a:lnTo>
                      <a:pt x="30" y="385"/>
                    </a:lnTo>
                    <a:lnTo>
                      <a:pt x="43" y="359"/>
                    </a:lnTo>
                    <a:lnTo>
                      <a:pt x="58" y="334"/>
                    </a:lnTo>
                    <a:lnTo>
                      <a:pt x="75" y="312"/>
                    </a:lnTo>
                    <a:lnTo>
                      <a:pt x="94" y="292"/>
                    </a:lnTo>
                    <a:lnTo>
                      <a:pt x="115" y="273"/>
                    </a:lnTo>
                    <a:lnTo>
                      <a:pt x="136" y="257"/>
                    </a:lnTo>
                    <a:lnTo>
                      <a:pt x="161" y="244"/>
                    </a:lnTo>
                    <a:lnTo>
                      <a:pt x="185" y="234"/>
                    </a:lnTo>
                    <a:lnTo>
                      <a:pt x="211" y="226"/>
                    </a:lnTo>
                    <a:lnTo>
                      <a:pt x="239" y="221"/>
                    </a:lnTo>
                    <a:lnTo>
                      <a:pt x="267" y="220"/>
                    </a:lnTo>
                    <a:lnTo>
                      <a:pt x="284" y="221"/>
                    </a:lnTo>
                    <a:lnTo>
                      <a:pt x="301" y="224"/>
                    </a:lnTo>
                    <a:lnTo>
                      <a:pt x="317" y="227"/>
                    </a:lnTo>
                    <a:lnTo>
                      <a:pt x="335" y="231"/>
                    </a:lnTo>
                    <a:lnTo>
                      <a:pt x="351" y="236"/>
                    </a:lnTo>
                    <a:lnTo>
                      <a:pt x="367" y="243"/>
                    </a:lnTo>
                    <a:lnTo>
                      <a:pt x="382" y="251"/>
                    </a:lnTo>
                    <a:lnTo>
                      <a:pt x="397" y="259"/>
                    </a:lnTo>
                    <a:lnTo>
                      <a:pt x="401" y="232"/>
                    </a:lnTo>
                    <a:lnTo>
                      <a:pt x="408" y="205"/>
                    </a:lnTo>
                    <a:lnTo>
                      <a:pt x="416" y="180"/>
                    </a:lnTo>
                    <a:lnTo>
                      <a:pt x="427" y="156"/>
                    </a:lnTo>
                    <a:lnTo>
                      <a:pt x="439" y="133"/>
                    </a:lnTo>
                    <a:lnTo>
                      <a:pt x="453" y="112"/>
                    </a:lnTo>
                    <a:lnTo>
                      <a:pt x="468" y="91"/>
                    </a:lnTo>
                    <a:lnTo>
                      <a:pt x="485" y="73"/>
                    </a:lnTo>
                    <a:lnTo>
                      <a:pt x="503" y="57"/>
                    </a:lnTo>
                    <a:lnTo>
                      <a:pt x="522" y="42"/>
                    </a:lnTo>
                    <a:lnTo>
                      <a:pt x="543" y="29"/>
                    </a:lnTo>
                    <a:lnTo>
                      <a:pt x="565" y="19"/>
                    </a:lnTo>
                    <a:lnTo>
                      <a:pt x="588" y="11"/>
                    </a:lnTo>
                    <a:lnTo>
                      <a:pt x="611" y="5"/>
                    </a:lnTo>
                    <a:lnTo>
                      <a:pt x="635" y="1"/>
                    </a:lnTo>
                    <a:lnTo>
                      <a:pt x="661" y="0"/>
                    </a:lnTo>
                    <a:lnTo>
                      <a:pt x="681" y="1"/>
                    </a:lnTo>
                    <a:lnTo>
                      <a:pt x="701" y="4"/>
                    </a:lnTo>
                    <a:lnTo>
                      <a:pt x="720" y="8"/>
                    </a:lnTo>
                    <a:lnTo>
                      <a:pt x="740" y="14"/>
                    </a:lnTo>
                    <a:lnTo>
                      <a:pt x="758" y="22"/>
                    </a:lnTo>
                    <a:lnTo>
                      <a:pt x="776" y="30"/>
                    </a:lnTo>
                    <a:lnTo>
                      <a:pt x="793" y="40"/>
                    </a:lnTo>
                    <a:lnTo>
                      <a:pt x="810" y="52"/>
                    </a:lnTo>
                    <a:lnTo>
                      <a:pt x="826" y="65"/>
                    </a:lnTo>
                    <a:lnTo>
                      <a:pt x="841" y="79"/>
                    </a:lnTo>
                    <a:lnTo>
                      <a:pt x="855" y="94"/>
                    </a:lnTo>
                    <a:lnTo>
                      <a:pt x="869" y="110"/>
                    </a:lnTo>
                    <a:lnTo>
                      <a:pt x="882" y="127"/>
                    </a:lnTo>
                    <a:lnTo>
                      <a:pt x="893" y="145"/>
                    </a:lnTo>
                    <a:lnTo>
                      <a:pt x="904" y="164"/>
                    </a:lnTo>
                    <a:lnTo>
                      <a:pt x="913" y="183"/>
                    </a:lnTo>
                    <a:lnTo>
                      <a:pt x="902" y="173"/>
                    </a:lnTo>
                    <a:lnTo>
                      <a:pt x="892" y="164"/>
                    </a:lnTo>
                    <a:lnTo>
                      <a:pt x="882" y="156"/>
                    </a:lnTo>
                    <a:lnTo>
                      <a:pt x="870" y="147"/>
                    </a:lnTo>
                    <a:lnTo>
                      <a:pt x="859" y="140"/>
                    </a:lnTo>
                    <a:lnTo>
                      <a:pt x="846" y="132"/>
                    </a:lnTo>
                    <a:lnTo>
                      <a:pt x="833" y="125"/>
                    </a:lnTo>
                    <a:lnTo>
                      <a:pt x="821" y="119"/>
                    </a:lnTo>
                    <a:lnTo>
                      <a:pt x="808" y="114"/>
                    </a:lnTo>
                    <a:lnTo>
                      <a:pt x="795" y="108"/>
                    </a:lnTo>
                    <a:lnTo>
                      <a:pt x="782" y="105"/>
                    </a:lnTo>
                    <a:lnTo>
                      <a:pt x="768" y="102"/>
                    </a:lnTo>
                    <a:lnTo>
                      <a:pt x="754" y="98"/>
                    </a:lnTo>
                    <a:lnTo>
                      <a:pt x="740" y="97"/>
                    </a:lnTo>
                    <a:lnTo>
                      <a:pt x="726" y="96"/>
                    </a:lnTo>
                    <a:lnTo>
                      <a:pt x="711" y="95"/>
                    </a:lnTo>
                    <a:lnTo>
                      <a:pt x="685" y="96"/>
                    </a:lnTo>
                    <a:lnTo>
                      <a:pt x="659" y="99"/>
                    </a:lnTo>
                    <a:lnTo>
                      <a:pt x="634" y="105"/>
                    </a:lnTo>
                    <a:lnTo>
                      <a:pt x="610" y="114"/>
                    </a:lnTo>
                    <a:lnTo>
                      <a:pt x="588" y="125"/>
                    </a:lnTo>
                    <a:lnTo>
                      <a:pt x="566" y="137"/>
                    </a:lnTo>
                    <a:lnTo>
                      <a:pt x="545" y="151"/>
                    </a:lnTo>
                    <a:lnTo>
                      <a:pt x="526" y="168"/>
                    </a:lnTo>
                    <a:lnTo>
                      <a:pt x="508" y="187"/>
                    </a:lnTo>
                    <a:lnTo>
                      <a:pt x="492" y="206"/>
                    </a:lnTo>
                    <a:lnTo>
                      <a:pt x="477" y="227"/>
                    </a:lnTo>
                    <a:lnTo>
                      <a:pt x="465" y="250"/>
                    </a:lnTo>
                    <a:lnTo>
                      <a:pt x="453" y="274"/>
                    </a:lnTo>
                    <a:lnTo>
                      <a:pt x="444" y="300"/>
                    </a:lnTo>
                    <a:lnTo>
                      <a:pt x="437" y="326"/>
                    </a:lnTo>
                    <a:lnTo>
                      <a:pt x="432" y="35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36" name="Freeform 20">
                <a:extLst>
                  <a:ext uri="{FF2B5EF4-FFF2-40B4-BE49-F238E27FC236}">
                    <a16:creationId xmlns:a16="http://schemas.microsoft.com/office/drawing/2014/main" id="{84B6860E-BDE1-4983-B372-09A7AF16C7E8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71" y="1154"/>
                <a:ext cx="637" cy="350"/>
              </a:xfrm>
              <a:custGeom>
                <a:avLst/>
                <a:gdLst>
                  <a:gd name="T0" fmla="*/ 1661 w 1908"/>
                  <a:gd name="T1" fmla="*/ 958 h 1192"/>
                  <a:gd name="T2" fmla="*/ 1633 w 1908"/>
                  <a:gd name="T3" fmla="*/ 934 h 1192"/>
                  <a:gd name="T4" fmla="*/ 1592 w 1908"/>
                  <a:gd name="T5" fmla="*/ 805 h 1192"/>
                  <a:gd name="T6" fmla="*/ 1502 w 1908"/>
                  <a:gd name="T7" fmla="*/ 711 h 1192"/>
                  <a:gd name="T8" fmla="*/ 1378 w 1908"/>
                  <a:gd name="T9" fmla="*/ 670 h 1192"/>
                  <a:gd name="T10" fmla="*/ 1298 w 1908"/>
                  <a:gd name="T11" fmla="*/ 677 h 1192"/>
                  <a:gd name="T12" fmla="*/ 1244 w 1908"/>
                  <a:gd name="T13" fmla="*/ 651 h 1192"/>
                  <a:gd name="T14" fmla="*/ 1196 w 1908"/>
                  <a:gd name="T15" fmla="*/ 563 h 1192"/>
                  <a:gd name="T16" fmla="*/ 1117 w 1908"/>
                  <a:gd name="T17" fmla="*/ 504 h 1192"/>
                  <a:gd name="T18" fmla="*/ 1033 w 1908"/>
                  <a:gd name="T19" fmla="*/ 483 h 1192"/>
                  <a:gd name="T20" fmla="*/ 1011 w 1908"/>
                  <a:gd name="T21" fmla="*/ 412 h 1192"/>
                  <a:gd name="T22" fmla="*/ 951 w 1908"/>
                  <a:gd name="T23" fmla="*/ 255 h 1192"/>
                  <a:gd name="T24" fmla="*/ 830 w 1908"/>
                  <a:gd name="T25" fmla="*/ 147 h 1192"/>
                  <a:gd name="T26" fmla="*/ 677 w 1908"/>
                  <a:gd name="T27" fmla="*/ 109 h 1192"/>
                  <a:gd name="T28" fmla="*/ 554 w 1908"/>
                  <a:gd name="T29" fmla="*/ 136 h 1192"/>
                  <a:gd name="T30" fmla="*/ 451 w 1908"/>
                  <a:gd name="T31" fmla="*/ 206 h 1192"/>
                  <a:gd name="T32" fmla="*/ 380 w 1908"/>
                  <a:gd name="T33" fmla="*/ 313 h 1192"/>
                  <a:gd name="T34" fmla="*/ 326 w 1908"/>
                  <a:gd name="T35" fmla="*/ 295 h 1192"/>
                  <a:gd name="T36" fmla="*/ 243 w 1908"/>
                  <a:gd name="T37" fmla="*/ 292 h 1192"/>
                  <a:gd name="T38" fmla="*/ 131 w 1908"/>
                  <a:gd name="T39" fmla="*/ 329 h 1192"/>
                  <a:gd name="T40" fmla="*/ 45 w 1908"/>
                  <a:gd name="T41" fmla="*/ 408 h 1192"/>
                  <a:gd name="T42" fmla="*/ 0 w 1908"/>
                  <a:gd name="T43" fmla="*/ 489 h 1192"/>
                  <a:gd name="T44" fmla="*/ 9 w 1908"/>
                  <a:gd name="T45" fmla="*/ 408 h 1192"/>
                  <a:gd name="T46" fmla="*/ 78 w 1908"/>
                  <a:gd name="T47" fmla="*/ 279 h 1192"/>
                  <a:gd name="T48" fmla="*/ 195 w 1908"/>
                  <a:gd name="T49" fmla="*/ 198 h 1192"/>
                  <a:gd name="T50" fmla="*/ 320 w 1908"/>
                  <a:gd name="T51" fmla="*/ 183 h 1192"/>
                  <a:gd name="T52" fmla="*/ 377 w 1908"/>
                  <a:gd name="T53" fmla="*/ 196 h 1192"/>
                  <a:gd name="T54" fmla="*/ 436 w 1908"/>
                  <a:gd name="T55" fmla="*/ 137 h 1192"/>
                  <a:gd name="T56" fmla="*/ 528 w 1908"/>
                  <a:gd name="T57" fmla="*/ 51 h 1192"/>
                  <a:gd name="T58" fmla="*/ 644 w 1908"/>
                  <a:gd name="T59" fmla="*/ 5 h 1192"/>
                  <a:gd name="T60" fmla="*/ 787 w 1908"/>
                  <a:gd name="T61" fmla="*/ 13 h 1192"/>
                  <a:gd name="T62" fmla="*/ 926 w 1908"/>
                  <a:gd name="T63" fmla="*/ 96 h 1192"/>
                  <a:gd name="T64" fmla="*/ 1012 w 1908"/>
                  <a:gd name="T65" fmla="*/ 236 h 1192"/>
                  <a:gd name="T66" fmla="*/ 1038 w 1908"/>
                  <a:gd name="T67" fmla="*/ 374 h 1192"/>
                  <a:gd name="T68" fmla="*/ 1098 w 1908"/>
                  <a:gd name="T69" fmla="*/ 382 h 1192"/>
                  <a:gd name="T70" fmla="*/ 1184 w 1908"/>
                  <a:gd name="T71" fmla="*/ 427 h 1192"/>
                  <a:gd name="T72" fmla="*/ 1246 w 1908"/>
                  <a:gd name="T73" fmla="*/ 505 h 1192"/>
                  <a:gd name="T74" fmla="*/ 1286 w 1908"/>
                  <a:gd name="T75" fmla="*/ 578 h 1192"/>
                  <a:gd name="T76" fmla="*/ 1363 w 1908"/>
                  <a:gd name="T77" fmla="*/ 560 h 1192"/>
                  <a:gd name="T78" fmla="*/ 1472 w 1908"/>
                  <a:gd name="T79" fmla="*/ 578 h 1192"/>
                  <a:gd name="T80" fmla="*/ 1578 w 1908"/>
                  <a:gd name="T81" fmla="*/ 652 h 1192"/>
                  <a:gd name="T82" fmla="*/ 1640 w 1908"/>
                  <a:gd name="T83" fmla="*/ 770 h 1192"/>
                  <a:gd name="T84" fmla="*/ 1665 w 1908"/>
                  <a:gd name="T85" fmla="*/ 851 h 1192"/>
                  <a:gd name="T86" fmla="*/ 1699 w 1908"/>
                  <a:gd name="T87" fmla="*/ 850 h 1192"/>
                  <a:gd name="T88" fmla="*/ 1789 w 1908"/>
                  <a:gd name="T89" fmla="*/ 875 h 1192"/>
                  <a:gd name="T90" fmla="*/ 1867 w 1908"/>
                  <a:gd name="T91" fmla="*/ 951 h 1192"/>
                  <a:gd name="T92" fmla="*/ 1906 w 1908"/>
                  <a:gd name="T93" fmla="*/ 1062 h 1192"/>
                  <a:gd name="T94" fmla="*/ 1896 w 1908"/>
                  <a:gd name="T95" fmla="*/ 1172 h 1192"/>
                  <a:gd name="T96" fmla="*/ 1872 w 1908"/>
                  <a:gd name="T97" fmla="*/ 1104 h 1192"/>
                  <a:gd name="T98" fmla="*/ 1815 w 1908"/>
                  <a:gd name="T99" fmla="*/ 1017 h 1192"/>
                  <a:gd name="T100" fmla="*/ 1729 w 1908"/>
                  <a:gd name="T101" fmla="*/ 965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08" h="1192">
                    <a:moveTo>
                      <a:pt x="1689" y="958"/>
                    </a:moveTo>
                    <a:lnTo>
                      <a:pt x="1682" y="958"/>
                    </a:lnTo>
                    <a:lnTo>
                      <a:pt x="1675" y="958"/>
                    </a:lnTo>
                    <a:lnTo>
                      <a:pt x="1668" y="958"/>
                    </a:lnTo>
                    <a:lnTo>
                      <a:pt x="1661" y="958"/>
                    </a:lnTo>
                    <a:lnTo>
                      <a:pt x="1654" y="959"/>
                    </a:lnTo>
                    <a:lnTo>
                      <a:pt x="1647" y="960"/>
                    </a:lnTo>
                    <a:lnTo>
                      <a:pt x="1641" y="961"/>
                    </a:lnTo>
                    <a:lnTo>
                      <a:pt x="1635" y="962"/>
                    </a:lnTo>
                    <a:lnTo>
                      <a:pt x="1633" y="934"/>
                    </a:lnTo>
                    <a:lnTo>
                      <a:pt x="1630" y="906"/>
                    </a:lnTo>
                    <a:lnTo>
                      <a:pt x="1623" y="879"/>
                    </a:lnTo>
                    <a:lnTo>
                      <a:pt x="1615" y="853"/>
                    </a:lnTo>
                    <a:lnTo>
                      <a:pt x="1605" y="829"/>
                    </a:lnTo>
                    <a:lnTo>
                      <a:pt x="1592" y="805"/>
                    </a:lnTo>
                    <a:lnTo>
                      <a:pt x="1577" y="783"/>
                    </a:lnTo>
                    <a:lnTo>
                      <a:pt x="1561" y="762"/>
                    </a:lnTo>
                    <a:lnTo>
                      <a:pt x="1542" y="744"/>
                    </a:lnTo>
                    <a:lnTo>
                      <a:pt x="1523" y="726"/>
                    </a:lnTo>
                    <a:lnTo>
                      <a:pt x="1502" y="711"/>
                    </a:lnTo>
                    <a:lnTo>
                      <a:pt x="1479" y="699"/>
                    </a:lnTo>
                    <a:lnTo>
                      <a:pt x="1455" y="687"/>
                    </a:lnTo>
                    <a:lnTo>
                      <a:pt x="1431" y="679"/>
                    </a:lnTo>
                    <a:lnTo>
                      <a:pt x="1404" y="673"/>
                    </a:lnTo>
                    <a:lnTo>
                      <a:pt x="1378" y="670"/>
                    </a:lnTo>
                    <a:lnTo>
                      <a:pt x="1362" y="669"/>
                    </a:lnTo>
                    <a:lnTo>
                      <a:pt x="1345" y="670"/>
                    </a:lnTo>
                    <a:lnTo>
                      <a:pt x="1329" y="671"/>
                    </a:lnTo>
                    <a:lnTo>
                      <a:pt x="1313" y="673"/>
                    </a:lnTo>
                    <a:lnTo>
                      <a:pt x="1298" y="677"/>
                    </a:lnTo>
                    <a:lnTo>
                      <a:pt x="1282" y="680"/>
                    </a:lnTo>
                    <a:lnTo>
                      <a:pt x="1268" y="686"/>
                    </a:lnTo>
                    <a:lnTo>
                      <a:pt x="1253" y="692"/>
                    </a:lnTo>
                    <a:lnTo>
                      <a:pt x="1250" y="671"/>
                    </a:lnTo>
                    <a:lnTo>
                      <a:pt x="1244" y="651"/>
                    </a:lnTo>
                    <a:lnTo>
                      <a:pt x="1237" y="632"/>
                    </a:lnTo>
                    <a:lnTo>
                      <a:pt x="1229" y="613"/>
                    </a:lnTo>
                    <a:lnTo>
                      <a:pt x="1219" y="595"/>
                    </a:lnTo>
                    <a:lnTo>
                      <a:pt x="1207" y="579"/>
                    </a:lnTo>
                    <a:lnTo>
                      <a:pt x="1196" y="563"/>
                    </a:lnTo>
                    <a:lnTo>
                      <a:pt x="1182" y="549"/>
                    </a:lnTo>
                    <a:lnTo>
                      <a:pt x="1167" y="535"/>
                    </a:lnTo>
                    <a:lnTo>
                      <a:pt x="1152" y="523"/>
                    </a:lnTo>
                    <a:lnTo>
                      <a:pt x="1135" y="513"/>
                    </a:lnTo>
                    <a:lnTo>
                      <a:pt x="1117" y="504"/>
                    </a:lnTo>
                    <a:lnTo>
                      <a:pt x="1099" y="496"/>
                    </a:lnTo>
                    <a:lnTo>
                      <a:pt x="1080" y="490"/>
                    </a:lnTo>
                    <a:lnTo>
                      <a:pt x="1061" y="485"/>
                    </a:lnTo>
                    <a:lnTo>
                      <a:pt x="1040" y="483"/>
                    </a:lnTo>
                    <a:lnTo>
                      <a:pt x="1033" y="483"/>
                    </a:lnTo>
                    <a:lnTo>
                      <a:pt x="1027" y="483"/>
                    </a:lnTo>
                    <a:lnTo>
                      <a:pt x="1021" y="483"/>
                    </a:lnTo>
                    <a:lnTo>
                      <a:pt x="1015" y="483"/>
                    </a:lnTo>
                    <a:lnTo>
                      <a:pt x="1015" y="447"/>
                    </a:lnTo>
                    <a:lnTo>
                      <a:pt x="1011" y="412"/>
                    </a:lnTo>
                    <a:lnTo>
                      <a:pt x="1006" y="378"/>
                    </a:lnTo>
                    <a:lnTo>
                      <a:pt x="995" y="345"/>
                    </a:lnTo>
                    <a:lnTo>
                      <a:pt x="984" y="314"/>
                    </a:lnTo>
                    <a:lnTo>
                      <a:pt x="969" y="284"/>
                    </a:lnTo>
                    <a:lnTo>
                      <a:pt x="951" y="255"/>
                    </a:lnTo>
                    <a:lnTo>
                      <a:pt x="931" y="228"/>
                    </a:lnTo>
                    <a:lnTo>
                      <a:pt x="909" y="205"/>
                    </a:lnTo>
                    <a:lnTo>
                      <a:pt x="885" y="182"/>
                    </a:lnTo>
                    <a:lnTo>
                      <a:pt x="858" y="164"/>
                    </a:lnTo>
                    <a:lnTo>
                      <a:pt x="830" y="147"/>
                    </a:lnTo>
                    <a:lnTo>
                      <a:pt x="801" y="133"/>
                    </a:lnTo>
                    <a:lnTo>
                      <a:pt x="769" y="121"/>
                    </a:lnTo>
                    <a:lnTo>
                      <a:pt x="737" y="114"/>
                    </a:lnTo>
                    <a:lnTo>
                      <a:pt x="704" y="110"/>
                    </a:lnTo>
                    <a:lnTo>
                      <a:pt x="677" y="109"/>
                    </a:lnTo>
                    <a:lnTo>
                      <a:pt x="652" y="111"/>
                    </a:lnTo>
                    <a:lnTo>
                      <a:pt x="627" y="114"/>
                    </a:lnTo>
                    <a:lnTo>
                      <a:pt x="602" y="119"/>
                    </a:lnTo>
                    <a:lnTo>
                      <a:pt x="578" y="127"/>
                    </a:lnTo>
                    <a:lnTo>
                      <a:pt x="554" y="136"/>
                    </a:lnTo>
                    <a:lnTo>
                      <a:pt x="532" y="147"/>
                    </a:lnTo>
                    <a:lnTo>
                      <a:pt x="510" y="159"/>
                    </a:lnTo>
                    <a:lnTo>
                      <a:pt x="489" y="173"/>
                    </a:lnTo>
                    <a:lnTo>
                      <a:pt x="470" y="189"/>
                    </a:lnTo>
                    <a:lnTo>
                      <a:pt x="451" y="206"/>
                    </a:lnTo>
                    <a:lnTo>
                      <a:pt x="434" y="225"/>
                    </a:lnTo>
                    <a:lnTo>
                      <a:pt x="419" y="245"/>
                    </a:lnTo>
                    <a:lnTo>
                      <a:pt x="404" y="266"/>
                    </a:lnTo>
                    <a:lnTo>
                      <a:pt x="392" y="288"/>
                    </a:lnTo>
                    <a:lnTo>
                      <a:pt x="380" y="313"/>
                    </a:lnTo>
                    <a:lnTo>
                      <a:pt x="370" y="308"/>
                    </a:lnTo>
                    <a:lnTo>
                      <a:pt x="359" y="304"/>
                    </a:lnTo>
                    <a:lnTo>
                      <a:pt x="348" y="301"/>
                    </a:lnTo>
                    <a:lnTo>
                      <a:pt x="337" y="298"/>
                    </a:lnTo>
                    <a:lnTo>
                      <a:pt x="326" y="295"/>
                    </a:lnTo>
                    <a:lnTo>
                      <a:pt x="314" y="293"/>
                    </a:lnTo>
                    <a:lnTo>
                      <a:pt x="303" y="292"/>
                    </a:lnTo>
                    <a:lnTo>
                      <a:pt x="291" y="291"/>
                    </a:lnTo>
                    <a:lnTo>
                      <a:pt x="267" y="289"/>
                    </a:lnTo>
                    <a:lnTo>
                      <a:pt x="243" y="292"/>
                    </a:lnTo>
                    <a:lnTo>
                      <a:pt x="219" y="295"/>
                    </a:lnTo>
                    <a:lnTo>
                      <a:pt x="196" y="301"/>
                    </a:lnTo>
                    <a:lnTo>
                      <a:pt x="174" y="308"/>
                    </a:lnTo>
                    <a:lnTo>
                      <a:pt x="152" y="317"/>
                    </a:lnTo>
                    <a:lnTo>
                      <a:pt x="131" y="329"/>
                    </a:lnTo>
                    <a:lnTo>
                      <a:pt x="112" y="341"/>
                    </a:lnTo>
                    <a:lnTo>
                      <a:pt x="93" y="356"/>
                    </a:lnTo>
                    <a:lnTo>
                      <a:pt x="76" y="372"/>
                    </a:lnTo>
                    <a:lnTo>
                      <a:pt x="60" y="390"/>
                    </a:lnTo>
                    <a:lnTo>
                      <a:pt x="45" y="408"/>
                    </a:lnTo>
                    <a:lnTo>
                      <a:pt x="31" y="428"/>
                    </a:lnTo>
                    <a:lnTo>
                      <a:pt x="19" y="448"/>
                    </a:lnTo>
                    <a:lnTo>
                      <a:pt x="9" y="472"/>
                    </a:lnTo>
                    <a:lnTo>
                      <a:pt x="0" y="495"/>
                    </a:lnTo>
                    <a:lnTo>
                      <a:pt x="0" y="489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0" y="470"/>
                    </a:lnTo>
                    <a:lnTo>
                      <a:pt x="3" y="439"/>
                    </a:lnTo>
                    <a:lnTo>
                      <a:pt x="9" y="408"/>
                    </a:lnTo>
                    <a:lnTo>
                      <a:pt x="18" y="379"/>
                    </a:lnTo>
                    <a:lnTo>
                      <a:pt x="30" y="352"/>
                    </a:lnTo>
                    <a:lnTo>
                      <a:pt x="44" y="325"/>
                    </a:lnTo>
                    <a:lnTo>
                      <a:pt x="60" y="301"/>
                    </a:lnTo>
                    <a:lnTo>
                      <a:pt x="78" y="279"/>
                    </a:lnTo>
                    <a:lnTo>
                      <a:pt x="98" y="258"/>
                    </a:lnTo>
                    <a:lnTo>
                      <a:pt x="120" y="240"/>
                    </a:lnTo>
                    <a:lnTo>
                      <a:pt x="143" y="224"/>
                    </a:lnTo>
                    <a:lnTo>
                      <a:pt x="168" y="210"/>
                    </a:lnTo>
                    <a:lnTo>
                      <a:pt x="195" y="198"/>
                    </a:lnTo>
                    <a:lnTo>
                      <a:pt x="221" y="190"/>
                    </a:lnTo>
                    <a:lnTo>
                      <a:pt x="250" y="185"/>
                    </a:lnTo>
                    <a:lnTo>
                      <a:pt x="279" y="182"/>
                    </a:lnTo>
                    <a:lnTo>
                      <a:pt x="309" y="182"/>
                    </a:lnTo>
                    <a:lnTo>
                      <a:pt x="320" y="183"/>
                    </a:lnTo>
                    <a:lnTo>
                      <a:pt x="332" y="185"/>
                    </a:lnTo>
                    <a:lnTo>
                      <a:pt x="343" y="187"/>
                    </a:lnTo>
                    <a:lnTo>
                      <a:pt x="355" y="189"/>
                    </a:lnTo>
                    <a:lnTo>
                      <a:pt x="365" y="193"/>
                    </a:lnTo>
                    <a:lnTo>
                      <a:pt x="377" y="196"/>
                    </a:lnTo>
                    <a:lnTo>
                      <a:pt x="387" y="200"/>
                    </a:lnTo>
                    <a:lnTo>
                      <a:pt x="397" y="204"/>
                    </a:lnTo>
                    <a:lnTo>
                      <a:pt x="409" y="181"/>
                    </a:lnTo>
                    <a:lnTo>
                      <a:pt x="422" y="158"/>
                    </a:lnTo>
                    <a:lnTo>
                      <a:pt x="436" y="137"/>
                    </a:lnTo>
                    <a:lnTo>
                      <a:pt x="451" y="117"/>
                    </a:lnTo>
                    <a:lnTo>
                      <a:pt x="469" y="98"/>
                    </a:lnTo>
                    <a:lnTo>
                      <a:pt x="487" y="81"/>
                    </a:lnTo>
                    <a:lnTo>
                      <a:pt x="507" y="65"/>
                    </a:lnTo>
                    <a:lnTo>
                      <a:pt x="528" y="51"/>
                    </a:lnTo>
                    <a:lnTo>
                      <a:pt x="549" y="38"/>
                    </a:lnTo>
                    <a:lnTo>
                      <a:pt x="571" y="27"/>
                    </a:lnTo>
                    <a:lnTo>
                      <a:pt x="595" y="18"/>
                    </a:lnTo>
                    <a:lnTo>
                      <a:pt x="620" y="11"/>
                    </a:lnTo>
                    <a:lnTo>
                      <a:pt x="644" y="5"/>
                    </a:lnTo>
                    <a:lnTo>
                      <a:pt x="669" y="1"/>
                    </a:lnTo>
                    <a:lnTo>
                      <a:pt x="695" y="0"/>
                    </a:lnTo>
                    <a:lnTo>
                      <a:pt x="721" y="1"/>
                    </a:lnTo>
                    <a:lnTo>
                      <a:pt x="754" y="6"/>
                    </a:lnTo>
                    <a:lnTo>
                      <a:pt x="787" y="13"/>
                    </a:lnTo>
                    <a:lnTo>
                      <a:pt x="818" y="24"/>
                    </a:lnTo>
                    <a:lnTo>
                      <a:pt x="848" y="38"/>
                    </a:lnTo>
                    <a:lnTo>
                      <a:pt x="875" y="54"/>
                    </a:lnTo>
                    <a:lnTo>
                      <a:pt x="902" y="74"/>
                    </a:lnTo>
                    <a:lnTo>
                      <a:pt x="926" y="96"/>
                    </a:lnTo>
                    <a:lnTo>
                      <a:pt x="948" y="120"/>
                    </a:lnTo>
                    <a:lnTo>
                      <a:pt x="969" y="147"/>
                    </a:lnTo>
                    <a:lnTo>
                      <a:pt x="986" y="174"/>
                    </a:lnTo>
                    <a:lnTo>
                      <a:pt x="1001" y="204"/>
                    </a:lnTo>
                    <a:lnTo>
                      <a:pt x="1012" y="236"/>
                    </a:lnTo>
                    <a:lnTo>
                      <a:pt x="1023" y="269"/>
                    </a:lnTo>
                    <a:lnTo>
                      <a:pt x="1029" y="303"/>
                    </a:lnTo>
                    <a:lnTo>
                      <a:pt x="1032" y="339"/>
                    </a:lnTo>
                    <a:lnTo>
                      <a:pt x="1032" y="375"/>
                    </a:lnTo>
                    <a:lnTo>
                      <a:pt x="1038" y="374"/>
                    </a:lnTo>
                    <a:lnTo>
                      <a:pt x="1045" y="374"/>
                    </a:lnTo>
                    <a:lnTo>
                      <a:pt x="1051" y="374"/>
                    </a:lnTo>
                    <a:lnTo>
                      <a:pt x="1057" y="375"/>
                    </a:lnTo>
                    <a:lnTo>
                      <a:pt x="1078" y="377"/>
                    </a:lnTo>
                    <a:lnTo>
                      <a:pt x="1098" y="382"/>
                    </a:lnTo>
                    <a:lnTo>
                      <a:pt x="1116" y="387"/>
                    </a:lnTo>
                    <a:lnTo>
                      <a:pt x="1135" y="395"/>
                    </a:lnTo>
                    <a:lnTo>
                      <a:pt x="1152" y="405"/>
                    </a:lnTo>
                    <a:lnTo>
                      <a:pt x="1169" y="415"/>
                    </a:lnTo>
                    <a:lnTo>
                      <a:pt x="1184" y="427"/>
                    </a:lnTo>
                    <a:lnTo>
                      <a:pt x="1199" y="440"/>
                    </a:lnTo>
                    <a:lnTo>
                      <a:pt x="1213" y="454"/>
                    </a:lnTo>
                    <a:lnTo>
                      <a:pt x="1224" y="470"/>
                    </a:lnTo>
                    <a:lnTo>
                      <a:pt x="1236" y="487"/>
                    </a:lnTo>
                    <a:lnTo>
                      <a:pt x="1246" y="505"/>
                    </a:lnTo>
                    <a:lnTo>
                      <a:pt x="1254" y="523"/>
                    </a:lnTo>
                    <a:lnTo>
                      <a:pt x="1261" y="543"/>
                    </a:lnTo>
                    <a:lnTo>
                      <a:pt x="1267" y="563"/>
                    </a:lnTo>
                    <a:lnTo>
                      <a:pt x="1271" y="583"/>
                    </a:lnTo>
                    <a:lnTo>
                      <a:pt x="1286" y="578"/>
                    </a:lnTo>
                    <a:lnTo>
                      <a:pt x="1299" y="572"/>
                    </a:lnTo>
                    <a:lnTo>
                      <a:pt x="1315" y="568"/>
                    </a:lnTo>
                    <a:lnTo>
                      <a:pt x="1330" y="565"/>
                    </a:lnTo>
                    <a:lnTo>
                      <a:pt x="1347" y="561"/>
                    </a:lnTo>
                    <a:lnTo>
                      <a:pt x="1363" y="560"/>
                    </a:lnTo>
                    <a:lnTo>
                      <a:pt x="1379" y="560"/>
                    </a:lnTo>
                    <a:lnTo>
                      <a:pt x="1395" y="560"/>
                    </a:lnTo>
                    <a:lnTo>
                      <a:pt x="1421" y="564"/>
                    </a:lnTo>
                    <a:lnTo>
                      <a:pt x="1448" y="570"/>
                    </a:lnTo>
                    <a:lnTo>
                      <a:pt x="1472" y="578"/>
                    </a:lnTo>
                    <a:lnTo>
                      <a:pt x="1496" y="589"/>
                    </a:lnTo>
                    <a:lnTo>
                      <a:pt x="1519" y="602"/>
                    </a:lnTo>
                    <a:lnTo>
                      <a:pt x="1540" y="617"/>
                    </a:lnTo>
                    <a:lnTo>
                      <a:pt x="1560" y="634"/>
                    </a:lnTo>
                    <a:lnTo>
                      <a:pt x="1578" y="652"/>
                    </a:lnTo>
                    <a:lnTo>
                      <a:pt x="1594" y="673"/>
                    </a:lnTo>
                    <a:lnTo>
                      <a:pt x="1609" y="696"/>
                    </a:lnTo>
                    <a:lnTo>
                      <a:pt x="1622" y="719"/>
                    </a:lnTo>
                    <a:lnTo>
                      <a:pt x="1632" y="744"/>
                    </a:lnTo>
                    <a:lnTo>
                      <a:pt x="1640" y="770"/>
                    </a:lnTo>
                    <a:lnTo>
                      <a:pt x="1647" y="797"/>
                    </a:lnTo>
                    <a:lnTo>
                      <a:pt x="1651" y="824"/>
                    </a:lnTo>
                    <a:lnTo>
                      <a:pt x="1652" y="853"/>
                    </a:lnTo>
                    <a:lnTo>
                      <a:pt x="1659" y="852"/>
                    </a:lnTo>
                    <a:lnTo>
                      <a:pt x="1665" y="851"/>
                    </a:lnTo>
                    <a:lnTo>
                      <a:pt x="1671" y="850"/>
                    </a:lnTo>
                    <a:lnTo>
                      <a:pt x="1678" y="850"/>
                    </a:lnTo>
                    <a:lnTo>
                      <a:pt x="1685" y="850"/>
                    </a:lnTo>
                    <a:lnTo>
                      <a:pt x="1692" y="850"/>
                    </a:lnTo>
                    <a:lnTo>
                      <a:pt x="1699" y="850"/>
                    </a:lnTo>
                    <a:lnTo>
                      <a:pt x="1706" y="850"/>
                    </a:lnTo>
                    <a:lnTo>
                      <a:pt x="1728" y="852"/>
                    </a:lnTo>
                    <a:lnTo>
                      <a:pt x="1750" y="858"/>
                    </a:lnTo>
                    <a:lnTo>
                      <a:pt x="1769" y="865"/>
                    </a:lnTo>
                    <a:lnTo>
                      <a:pt x="1789" y="875"/>
                    </a:lnTo>
                    <a:lnTo>
                      <a:pt x="1807" y="886"/>
                    </a:lnTo>
                    <a:lnTo>
                      <a:pt x="1825" y="900"/>
                    </a:lnTo>
                    <a:lnTo>
                      <a:pt x="1841" y="915"/>
                    </a:lnTo>
                    <a:lnTo>
                      <a:pt x="1855" y="933"/>
                    </a:lnTo>
                    <a:lnTo>
                      <a:pt x="1867" y="951"/>
                    </a:lnTo>
                    <a:lnTo>
                      <a:pt x="1879" y="971"/>
                    </a:lnTo>
                    <a:lnTo>
                      <a:pt x="1888" y="992"/>
                    </a:lnTo>
                    <a:lnTo>
                      <a:pt x="1896" y="1014"/>
                    </a:lnTo>
                    <a:lnTo>
                      <a:pt x="1902" y="1037"/>
                    </a:lnTo>
                    <a:lnTo>
                      <a:pt x="1906" y="1062"/>
                    </a:lnTo>
                    <a:lnTo>
                      <a:pt x="1908" y="1087"/>
                    </a:lnTo>
                    <a:lnTo>
                      <a:pt x="1908" y="1112"/>
                    </a:lnTo>
                    <a:lnTo>
                      <a:pt x="1905" y="1133"/>
                    </a:lnTo>
                    <a:lnTo>
                      <a:pt x="1902" y="1153"/>
                    </a:lnTo>
                    <a:lnTo>
                      <a:pt x="1896" y="1172"/>
                    </a:lnTo>
                    <a:lnTo>
                      <a:pt x="1890" y="1192"/>
                    </a:lnTo>
                    <a:lnTo>
                      <a:pt x="1888" y="1169"/>
                    </a:lnTo>
                    <a:lnTo>
                      <a:pt x="1885" y="1147"/>
                    </a:lnTo>
                    <a:lnTo>
                      <a:pt x="1880" y="1125"/>
                    </a:lnTo>
                    <a:lnTo>
                      <a:pt x="1872" y="1104"/>
                    </a:lnTo>
                    <a:lnTo>
                      <a:pt x="1864" y="1083"/>
                    </a:lnTo>
                    <a:lnTo>
                      <a:pt x="1853" y="1065"/>
                    </a:lnTo>
                    <a:lnTo>
                      <a:pt x="1842" y="1048"/>
                    </a:lnTo>
                    <a:lnTo>
                      <a:pt x="1829" y="1032"/>
                    </a:lnTo>
                    <a:lnTo>
                      <a:pt x="1815" y="1017"/>
                    </a:lnTo>
                    <a:lnTo>
                      <a:pt x="1800" y="1003"/>
                    </a:lnTo>
                    <a:lnTo>
                      <a:pt x="1783" y="990"/>
                    </a:lnTo>
                    <a:lnTo>
                      <a:pt x="1766" y="980"/>
                    </a:lnTo>
                    <a:lnTo>
                      <a:pt x="1747" y="972"/>
                    </a:lnTo>
                    <a:lnTo>
                      <a:pt x="1729" y="965"/>
                    </a:lnTo>
                    <a:lnTo>
                      <a:pt x="1709" y="960"/>
                    </a:lnTo>
                    <a:lnTo>
                      <a:pt x="1689" y="95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6037" name="Group 21">
              <a:extLst>
                <a:ext uri="{FF2B5EF4-FFF2-40B4-BE49-F238E27FC236}">
                  <a16:creationId xmlns:a16="http://schemas.microsoft.com/office/drawing/2014/main" id="{2EFFF107-3103-49AE-82AA-1CCBE60FABD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651" y="1082"/>
              <a:ext cx="863" cy="387"/>
              <a:chOff x="198" y="1154"/>
              <a:chExt cx="710" cy="417"/>
            </a:xfrm>
          </p:grpSpPr>
          <p:sp>
            <p:nvSpPr>
              <p:cNvPr id="86038" name="Freeform 22">
                <a:extLst>
                  <a:ext uri="{FF2B5EF4-FFF2-40B4-BE49-F238E27FC236}">
                    <a16:creationId xmlns:a16="http://schemas.microsoft.com/office/drawing/2014/main" id="{70ACB487-AEAA-43CB-A196-186DF91860B0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91" y="1465"/>
                <a:ext cx="169" cy="70"/>
              </a:xfrm>
              <a:custGeom>
                <a:avLst/>
                <a:gdLst>
                  <a:gd name="T0" fmla="*/ 504 w 508"/>
                  <a:gd name="T1" fmla="*/ 91 h 241"/>
                  <a:gd name="T2" fmla="*/ 487 w 508"/>
                  <a:gd name="T3" fmla="*/ 128 h 241"/>
                  <a:gd name="T4" fmla="*/ 463 w 508"/>
                  <a:gd name="T5" fmla="*/ 161 h 241"/>
                  <a:gd name="T6" fmla="*/ 434 w 508"/>
                  <a:gd name="T7" fmla="*/ 189 h 241"/>
                  <a:gd name="T8" fmla="*/ 398 w 508"/>
                  <a:gd name="T9" fmla="*/ 212 h 241"/>
                  <a:gd name="T10" fmla="*/ 358 w 508"/>
                  <a:gd name="T11" fmla="*/ 228 h 241"/>
                  <a:gd name="T12" fmla="*/ 314 w 508"/>
                  <a:gd name="T13" fmla="*/ 239 h 241"/>
                  <a:gd name="T14" fmla="*/ 266 w 508"/>
                  <a:gd name="T15" fmla="*/ 241 h 241"/>
                  <a:gd name="T16" fmla="*/ 217 w 508"/>
                  <a:gd name="T17" fmla="*/ 235 h 241"/>
                  <a:gd name="T18" fmla="*/ 170 w 508"/>
                  <a:gd name="T19" fmla="*/ 221 h 241"/>
                  <a:gd name="T20" fmla="*/ 126 w 508"/>
                  <a:gd name="T21" fmla="*/ 201 h 241"/>
                  <a:gd name="T22" fmla="*/ 88 w 508"/>
                  <a:gd name="T23" fmla="*/ 173 h 241"/>
                  <a:gd name="T24" fmla="*/ 55 w 508"/>
                  <a:gd name="T25" fmla="*/ 141 h 241"/>
                  <a:gd name="T26" fmla="*/ 29 w 508"/>
                  <a:gd name="T27" fmla="*/ 105 h 241"/>
                  <a:gd name="T28" fmla="*/ 11 w 508"/>
                  <a:gd name="T29" fmla="*/ 65 h 241"/>
                  <a:gd name="T30" fmla="*/ 2 w 508"/>
                  <a:gd name="T31" fmla="*/ 22 h 241"/>
                  <a:gd name="T32" fmla="*/ 11 w 508"/>
                  <a:gd name="T33" fmla="*/ 13 h 241"/>
                  <a:gd name="T34" fmla="*/ 34 w 508"/>
                  <a:gd name="T35" fmla="*/ 36 h 241"/>
                  <a:gd name="T36" fmla="*/ 60 w 508"/>
                  <a:gd name="T37" fmla="*/ 58 h 241"/>
                  <a:gd name="T38" fmla="*/ 90 w 508"/>
                  <a:gd name="T39" fmla="*/ 76 h 241"/>
                  <a:gd name="T40" fmla="*/ 124 w 508"/>
                  <a:gd name="T41" fmla="*/ 93 h 241"/>
                  <a:gd name="T42" fmla="*/ 158 w 508"/>
                  <a:gd name="T43" fmla="*/ 108 h 241"/>
                  <a:gd name="T44" fmla="*/ 196 w 508"/>
                  <a:gd name="T45" fmla="*/ 119 h 241"/>
                  <a:gd name="T46" fmla="*/ 235 w 508"/>
                  <a:gd name="T47" fmla="*/ 128 h 241"/>
                  <a:gd name="T48" fmla="*/ 275 w 508"/>
                  <a:gd name="T49" fmla="*/ 133 h 241"/>
                  <a:gd name="T50" fmla="*/ 311 w 508"/>
                  <a:gd name="T51" fmla="*/ 133 h 241"/>
                  <a:gd name="T52" fmla="*/ 347 w 508"/>
                  <a:gd name="T53" fmla="*/ 131 h 241"/>
                  <a:gd name="T54" fmla="*/ 381 w 508"/>
                  <a:gd name="T55" fmla="*/ 126 h 241"/>
                  <a:gd name="T56" fmla="*/ 413 w 508"/>
                  <a:gd name="T57" fmla="*/ 119 h 241"/>
                  <a:gd name="T58" fmla="*/ 444 w 508"/>
                  <a:gd name="T59" fmla="*/ 108 h 241"/>
                  <a:gd name="T60" fmla="*/ 472 w 508"/>
                  <a:gd name="T61" fmla="*/ 94 h 241"/>
                  <a:gd name="T62" fmla="*/ 497 w 508"/>
                  <a:gd name="T63" fmla="*/ 8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" h="241">
                    <a:moveTo>
                      <a:pt x="508" y="71"/>
                    </a:moveTo>
                    <a:lnTo>
                      <a:pt x="504" y="91"/>
                    </a:lnTo>
                    <a:lnTo>
                      <a:pt x="496" y="111"/>
                    </a:lnTo>
                    <a:lnTo>
                      <a:pt x="487" y="128"/>
                    </a:lnTo>
                    <a:lnTo>
                      <a:pt x="476" y="145"/>
                    </a:lnTo>
                    <a:lnTo>
                      <a:pt x="463" y="161"/>
                    </a:lnTo>
                    <a:lnTo>
                      <a:pt x="450" y="176"/>
                    </a:lnTo>
                    <a:lnTo>
                      <a:pt x="434" y="189"/>
                    </a:lnTo>
                    <a:lnTo>
                      <a:pt x="416" y="202"/>
                    </a:lnTo>
                    <a:lnTo>
                      <a:pt x="398" y="212"/>
                    </a:lnTo>
                    <a:lnTo>
                      <a:pt x="378" y="221"/>
                    </a:lnTo>
                    <a:lnTo>
                      <a:pt x="358" y="228"/>
                    </a:lnTo>
                    <a:lnTo>
                      <a:pt x="337" y="234"/>
                    </a:lnTo>
                    <a:lnTo>
                      <a:pt x="314" y="239"/>
                    </a:lnTo>
                    <a:lnTo>
                      <a:pt x="291" y="240"/>
                    </a:lnTo>
                    <a:lnTo>
                      <a:pt x="266" y="241"/>
                    </a:lnTo>
                    <a:lnTo>
                      <a:pt x="242" y="239"/>
                    </a:lnTo>
                    <a:lnTo>
                      <a:pt x="217" y="235"/>
                    </a:lnTo>
                    <a:lnTo>
                      <a:pt x="193" y="229"/>
                    </a:lnTo>
                    <a:lnTo>
                      <a:pt x="170" y="221"/>
                    </a:lnTo>
                    <a:lnTo>
                      <a:pt x="147" y="212"/>
                    </a:lnTo>
                    <a:lnTo>
                      <a:pt x="126" y="201"/>
                    </a:lnTo>
                    <a:lnTo>
                      <a:pt x="106" y="188"/>
                    </a:lnTo>
                    <a:lnTo>
                      <a:pt x="88" y="173"/>
                    </a:lnTo>
                    <a:lnTo>
                      <a:pt x="71" y="158"/>
                    </a:lnTo>
                    <a:lnTo>
                      <a:pt x="55" y="141"/>
                    </a:lnTo>
                    <a:lnTo>
                      <a:pt x="41" y="123"/>
                    </a:lnTo>
                    <a:lnTo>
                      <a:pt x="29" y="105"/>
                    </a:lnTo>
                    <a:lnTo>
                      <a:pt x="19" y="85"/>
                    </a:lnTo>
                    <a:lnTo>
                      <a:pt x="11" y="65"/>
                    </a:lnTo>
                    <a:lnTo>
                      <a:pt x="5" y="44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2" y="24"/>
                    </a:lnTo>
                    <a:lnTo>
                      <a:pt x="34" y="36"/>
                    </a:lnTo>
                    <a:lnTo>
                      <a:pt x="46" y="47"/>
                    </a:lnTo>
                    <a:lnTo>
                      <a:pt x="60" y="58"/>
                    </a:lnTo>
                    <a:lnTo>
                      <a:pt x="75" y="67"/>
                    </a:lnTo>
                    <a:lnTo>
                      <a:pt x="90" y="76"/>
                    </a:lnTo>
                    <a:lnTo>
                      <a:pt x="106" y="85"/>
                    </a:lnTo>
                    <a:lnTo>
                      <a:pt x="124" y="93"/>
                    </a:lnTo>
                    <a:lnTo>
                      <a:pt x="141" y="101"/>
                    </a:lnTo>
                    <a:lnTo>
                      <a:pt x="158" y="108"/>
                    </a:lnTo>
                    <a:lnTo>
                      <a:pt x="178" y="114"/>
                    </a:lnTo>
                    <a:lnTo>
                      <a:pt x="196" y="119"/>
                    </a:lnTo>
                    <a:lnTo>
                      <a:pt x="216" y="123"/>
                    </a:lnTo>
                    <a:lnTo>
                      <a:pt x="235" y="128"/>
                    </a:lnTo>
                    <a:lnTo>
                      <a:pt x="256" y="130"/>
                    </a:lnTo>
                    <a:lnTo>
                      <a:pt x="275" y="133"/>
                    </a:lnTo>
                    <a:lnTo>
                      <a:pt x="293" y="133"/>
                    </a:lnTo>
                    <a:lnTo>
                      <a:pt x="311" y="133"/>
                    </a:lnTo>
                    <a:lnTo>
                      <a:pt x="330" y="133"/>
                    </a:lnTo>
                    <a:lnTo>
                      <a:pt x="347" y="131"/>
                    </a:lnTo>
                    <a:lnTo>
                      <a:pt x="364" y="129"/>
                    </a:lnTo>
                    <a:lnTo>
                      <a:pt x="381" y="126"/>
                    </a:lnTo>
                    <a:lnTo>
                      <a:pt x="398" y="122"/>
                    </a:lnTo>
                    <a:lnTo>
                      <a:pt x="413" y="119"/>
                    </a:lnTo>
                    <a:lnTo>
                      <a:pt x="429" y="113"/>
                    </a:lnTo>
                    <a:lnTo>
                      <a:pt x="444" y="108"/>
                    </a:lnTo>
                    <a:lnTo>
                      <a:pt x="458" y="101"/>
                    </a:lnTo>
                    <a:lnTo>
                      <a:pt x="472" y="94"/>
                    </a:lnTo>
                    <a:lnTo>
                      <a:pt x="484" y="88"/>
                    </a:lnTo>
                    <a:lnTo>
                      <a:pt x="497" y="80"/>
                    </a:lnTo>
                    <a:lnTo>
                      <a:pt x="508" y="7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39" name="Freeform 23">
                <a:extLst>
                  <a:ext uri="{FF2B5EF4-FFF2-40B4-BE49-F238E27FC236}">
                    <a16:creationId xmlns:a16="http://schemas.microsoft.com/office/drawing/2014/main" id="{0AFA5EBE-113E-467B-B3F8-985FE4B3FD3E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94" y="1413"/>
                <a:ext cx="170" cy="70"/>
              </a:xfrm>
              <a:custGeom>
                <a:avLst/>
                <a:gdLst>
                  <a:gd name="T0" fmla="*/ 504 w 509"/>
                  <a:gd name="T1" fmla="*/ 91 h 241"/>
                  <a:gd name="T2" fmla="*/ 488 w 509"/>
                  <a:gd name="T3" fmla="*/ 128 h 241"/>
                  <a:gd name="T4" fmla="*/ 463 w 509"/>
                  <a:gd name="T5" fmla="*/ 161 h 241"/>
                  <a:gd name="T6" fmla="*/ 433 w 509"/>
                  <a:gd name="T7" fmla="*/ 189 h 241"/>
                  <a:gd name="T8" fmla="*/ 398 w 509"/>
                  <a:gd name="T9" fmla="*/ 212 h 241"/>
                  <a:gd name="T10" fmla="*/ 359 w 509"/>
                  <a:gd name="T11" fmla="*/ 228 h 241"/>
                  <a:gd name="T12" fmla="*/ 315 w 509"/>
                  <a:gd name="T13" fmla="*/ 238 h 241"/>
                  <a:gd name="T14" fmla="*/ 268 w 509"/>
                  <a:gd name="T15" fmla="*/ 241 h 241"/>
                  <a:gd name="T16" fmla="*/ 218 w 509"/>
                  <a:gd name="T17" fmla="*/ 235 h 241"/>
                  <a:gd name="T18" fmla="*/ 170 w 509"/>
                  <a:gd name="T19" fmla="*/ 221 h 241"/>
                  <a:gd name="T20" fmla="*/ 127 w 509"/>
                  <a:gd name="T21" fmla="*/ 200 h 241"/>
                  <a:gd name="T22" fmla="*/ 88 w 509"/>
                  <a:gd name="T23" fmla="*/ 173 h 241"/>
                  <a:gd name="T24" fmla="*/ 56 w 509"/>
                  <a:gd name="T25" fmla="*/ 140 h 241"/>
                  <a:gd name="T26" fmla="*/ 29 w 509"/>
                  <a:gd name="T27" fmla="*/ 105 h 241"/>
                  <a:gd name="T28" fmla="*/ 12 w 509"/>
                  <a:gd name="T29" fmla="*/ 64 h 241"/>
                  <a:gd name="T30" fmla="*/ 1 w 509"/>
                  <a:gd name="T31" fmla="*/ 22 h 241"/>
                  <a:gd name="T32" fmla="*/ 11 w 509"/>
                  <a:gd name="T33" fmla="*/ 12 h 241"/>
                  <a:gd name="T34" fmla="*/ 34 w 509"/>
                  <a:gd name="T35" fmla="*/ 35 h 241"/>
                  <a:gd name="T36" fmla="*/ 61 w 509"/>
                  <a:gd name="T37" fmla="*/ 57 h 241"/>
                  <a:gd name="T38" fmla="*/ 91 w 509"/>
                  <a:gd name="T39" fmla="*/ 76 h 241"/>
                  <a:gd name="T40" fmla="*/ 124 w 509"/>
                  <a:gd name="T41" fmla="*/ 93 h 241"/>
                  <a:gd name="T42" fmla="*/ 159 w 509"/>
                  <a:gd name="T43" fmla="*/ 108 h 241"/>
                  <a:gd name="T44" fmla="*/ 196 w 509"/>
                  <a:gd name="T45" fmla="*/ 118 h 241"/>
                  <a:gd name="T46" fmla="*/ 235 w 509"/>
                  <a:gd name="T47" fmla="*/ 128 h 241"/>
                  <a:gd name="T48" fmla="*/ 274 w 509"/>
                  <a:gd name="T49" fmla="*/ 132 h 241"/>
                  <a:gd name="T50" fmla="*/ 311 w 509"/>
                  <a:gd name="T51" fmla="*/ 132 h 241"/>
                  <a:gd name="T52" fmla="*/ 347 w 509"/>
                  <a:gd name="T53" fmla="*/ 131 h 241"/>
                  <a:gd name="T54" fmla="*/ 380 w 509"/>
                  <a:gd name="T55" fmla="*/ 125 h 241"/>
                  <a:gd name="T56" fmla="*/ 414 w 509"/>
                  <a:gd name="T57" fmla="*/ 118 h 241"/>
                  <a:gd name="T58" fmla="*/ 444 w 509"/>
                  <a:gd name="T59" fmla="*/ 108 h 241"/>
                  <a:gd name="T60" fmla="*/ 471 w 509"/>
                  <a:gd name="T61" fmla="*/ 94 h 241"/>
                  <a:gd name="T62" fmla="*/ 498 w 509"/>
                  <a:gd name="T63" fmla="*/ 7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9" h="241">
                    <a:moveTo>
                      <a:pt x="509" y="71"/>
                    </a:moveTo>
                    <a:lnTo>
                      <a:pt x="504" y="91"/>
                    </a:lnTo>
                    <a:lnTo>
                      <a:pt x="497" y="110"/>
                    </a:lnTo>
                    <a:lnTo>
                      <a:pt x="488" y="128"/>
                    </a:lnTo>
                    <a:lnTo>
                      <a:pt x="476" y="145"/>
                    </a:lnTo>
                    <a:lnTo>
                      <a:pt x="463" y="161"/>
                    </a:lnTo>
                    <a:lnTo>
                      <a:pt x="450" y="176"/>
                    </a:lnTo>
                    <a:lnTo>
                      <a:pt x="433" y="189"/>
                    </a:lnTo>
                    <a:lnTo>
                      <a:pt x="416" y="201"/>
                    </a:lnTo>
                    <a:lnTo>
                      <a:pt x="398" y="212"/>
                    </a:lnTo>
                    <a:lnTo>
                      <a:pt x="378" y="221"/>
                    </a:lnTo>
                    <a:lnTo>
                      <a:pt x="359" y="228"/>
                    </a:lnTo>
                    <a:lnTo>
                      <a:pt x="337" y="234"/>
                    </a:lnTo>
                    <a:lnTo>
                      <a:pt x="315" y="238"/>
                    </a:lnTo>
                    <a:lnTo>
                      <a:pt x="292" y="239"/>
                    </a:lnTo>
                    <a:lnTo>
                      <a:pt x="268" y="241"/>
                    </a:lnTo>
                    <a:lnTo>
                      <a:pt x="243" y="238"/>
                    </a:lnTo>
                    <a:lnTo>
                      <a:pt x="218" y="235"/>
                    </a:lnTo>
                    <a:lnTo>
                      <a:pt x="194" y="229"/>
                    </a:lnTo>
                    <a:lnTo>
                      <a:pt x="170" y="221"/>
                    </a:lnTo>
                    <a:lnTo>
                      <a:pt x="148" y="212"/>
                    </a:lnTo>
                    <a:lnTo>
                      <a:pt x="127" y="200"/>
                    </a:lnTo>
                    <a:lnTo>
                      <a:pt x="106" y="188"/>
                    </a:lnTo>
                    <a:lnTo>
                      <a:pt x="88" y="173"/>
                    </a:lnTo>
                    <a:lnTo>
                      <a:pt x="71" y="158"/>
                    </a:lnTo>
                    <a:lnTo>
                      <a:pt x="56" y="140"/>
                    </a:lnTo>
                    <a:lnTo>
                      <a:pt x="42" y="123"/>
                    </a:lnTo>
                    <a:lnTo>
                      <a:pt x="29" y="105"/>
                    </a:lnTo>
                    <a:lnTo>
                      <a:pt x="20" y="85"/>
                    </a:lnTo>
                    <a:lnTo>
                      <a:pt x="12" y="64"/>
                    </a:lnTo>
                    <a:lnTo>
                      <a:pt x="5" y="43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1" y="12"/>
                    </a:lnTo>
                    <a:lnTo>
                      <a:pt x="22" y="24"/>
                    </a:lnTo>
                    <a:lnTo>
                      <a:pt x="34" y="35"/>
                    </a:lnTo>
                    <a:lnTo>
                      <a:pt x="48" y="47"/>
                    </a:lnTo>
                    <a:lnTo>
                      <a:pt x="61" y="57"/>
                    </a:lnTo>
                    <a:lnTo>
                      <a:pt x="75" y="67"/>
                    </a:lnTo>
                    <a:lnTo>
                      <a:pt x="91" y="76"/>
                    </a:lnTo>
                    <a:lnTo>
                      <a:pt x="107" y="85"/>
                    </a:lnTo>
                    <a:lnTo>
                      <a:pt x="124" y="93"/>
                    </a:lnTo>
                    <a:lnTo>
                      <a:pt x="141" y="101"/>
                    </a:lnTo>
                    <a:lnTo>
                      <a:pt x="159" y="108"/>
                    </a:lnTo>
                    <a:lnTo>
                      <a:pt x="178" y="114"/>
                    </a:lnTo>
                    <a:lnTo>
                      <a:pt x="196" y="118"/>
                    </a:lnTo>
                    <a:lnTo>
                      <a:pt x="216" y="123"/>
                    </a:lnTo>
                    <a:lnTo>
                      <a:pt x="235" y="128"/>
                    </a:lnTo>
                    <a:lnTo>
                      <a:pt x="256" y="130"/>
                    </a:lnTo>
                    <a:lnTo>
                      <a:pt x="274" y="132"/>
                    </a:lnTo>
                    <a:lnTo>
                      <a:pt x="293" y="132"/>
                    </a:lnTo>
                    <a:lnTo>
                      <a:pt x="311" y="132"/>
                    </a:lnTo>
                    <a:lnTo>
                      <a:pt x="330" y="132"/>
                    </a:lnTo>
                    <a:lnTo>
                      <a:pt x="347" y="131"/>
                    </a:lnTo>
                    <a:lnTo>
                      <a:pt x="364" y="129"/>
                    </a:lnTo>
                    <a:lnTo>
                      <a:pt x="380" y="125"/>
                    </a:lnTo>
                    <a:lnTo>
                      <a:pt x="398" y="122"/>
                    </a:lnTo>
                    <a:lnTo>
                      <a:pt x="414" y="118"/>
                    </a:lnTo>
                    <a:lnTo>
                      <a:pt x="429" y="113"/>
                    </a:lnTo>
                    <a:lnTo>
                      <a:pt x="444" y="108"/>
                    </a:lnTo>
                    <a:lnTo>
                      <a:pt x="459" y="101"/>
                    </a:lnTo>
                    <a:lnTo>
                      <a:pt x="471" y="94"/>
                    </a:lnTo>
                    <a:lnTo>
                      <a:pt x="485" y="87"/>
                    </a:lnTo>
                    <a:lnTo>
                      <a:pt x="498" y="79"/>
                    </a:lnTo>
                    <a:lnTo>
                      <a:pt x="509" y="7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40" name="Freeform 24">
                <a:extLst>
                  <a:ext uri="{FF2B5EF4-FFF2-40B4-BE49-F238E27FC236}">
                    <a16:creationId xmlns:a16="http://schemas.microsoft.com/office/drawing/2014/main" id="{CB4122EE-4A0D-46F4-A88D-C1A593579385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736" y="1447"/>
                <a:ext cx="111" cy="47"/>
              </a:xfrm>
              <a:custGeom>
                <a:avLst/>
                <a:gdLst>
                  <a:gd name="T0" fmla="*/ 335 w 335"/>
                  <a:gd name="T1" fmla="*/ 46 h 158"/>
                  <a:gd name="T2" fmla="*/ 326 w 335"/>
                  <a:gd name="T3" fmla="*/ 72 h 158"/>
                  <a:gd name="T4" fmla="*/ 313 w 335"/>
                  <a:gd name="T5" fmla="*/ 95 h 158"/>
                  <a:gd name="T6" fmla="*/ 295 w 335"/>
                  <a:gd name="T7" fmla="*/ 115 h 158"/>
                  <a:gd name="T8" fmla="*/ 273 w 335"/>
                  <a:gd name="T9" fmla="*/ 132 h 158"/>
                  <a:gd name="T10" fmla="*/ 248 w 335"/>
                  <a:gd name="T11" fmla="*/ 144 h 158"/>
                  <a:gd name="T12" fmla="*/ 220 w 335"/>
                  <a:gd name="T13" fmla="*/ 153 h 158"/>
                  <a:gd name="T14" fmla="*/ 191 w 335"/>
                  <a:gd name="T15" fmla="*/ 158 h 158"/>
                  <a:gd name="T16" fmla="*/ 159 w 335"/>
                  <a:gd name="T17" fmla="*/ 157 h 158"/>
                  <a:gd name="T18" fmla="*/ 127 w 335"/>
                  <a:gd name="T19" fmla="*/ 150 h 158"/>
                  <a:gd name="T20" fmla="*/ 97 w 335"/>
                  <a:gd name="T21" fmla="*/ 138 h 158"/>
                  <a:gd name="T22" fmla="*/ 70 w 335"/>
                  <a:gd name="T23" fmla="*/ 123 h 158"/>
                  <a:gd name="T24" fmla="*/ 47 w 335"/>
                  <a:gd name="T25" fmla="*/ 104 h 158"/>
                  <a:gd name="T26" fmla="*/ 27 w 335"/>
                  <a:gd name="T27" fmla="*/ 81 h 158"/>
                  <a:gd name="T28" fmla="*/ 13 w 335"/>
                  <a:gd name="T29" fmla="*/ 55 h 158"/>
                  <a:gd name="T30" fmla="*/ 4 w 335"/>
                  <a:gd name="T31" fmla="*/ 29 h 158"/>
                  <a:gd name="T32" fmla="*/ 0 w 335"/>
                  <a:gd name="T33" fmla="*/ 0 h 158"/>
                  <a:gd name="T34" fmla="*/ 14 w 335"/>
                  <a:gd name="T35" fmla="*/ 16 h 158"/>
                  <a:gd name="T36" fmla="*/ 30 w 335"/>
                  <a:gd name="T37" fmla="*/ 31 h 158"/>
                  <a:gd name="T38" fmla="*/ 49 w 335"/>
                  <a:gd name="T39" fmla="*/ 44 h 158"/>
                  <a:gd name="T40" fmla="*/ 70 w 335"/>
                  <a:gd name="T41" fmla="*/ 57 h 158"/>
                  <a:gd name="T42" fmla="*/ 93 w 335"/>
                  <a:gd name="T43" fmla="*/ 67 h 158"/>
                  <a:gd name="T44" fmla="*/ 116 w 335"/>
                  <a:gd name="T45" fmla="*/ 75 h 158"/>
                  <a:gd name="T46" fmla="*/ 141 w 335"/>
                  <a:gd name="T47" fmla="*/ 81 h 158"/>
                  <a:gd name="T48" fmla="*/ 167 w 335"/>
                  <a:gd name="T49" fmla="*/ 85 h 158"/>
                  <a:gd name="T50" fmla="*/ 192 w 335"/>
                  <a:gd name="T51" fmla="*/ 87 h 158"/>
                  <a:gd name="T52" fmla="*/ 216 w 335"/>
                  <a:gd name="T53" fmla="*/ 87 h 158"/>
                  <a:gd name="T54" fmla="*/ 239 w 335"/>
                  <a:gd name="T55" fmla="*/ 84 h 158"/>
                  <a:gd name="T56" fmla="*/ 261 w 335"/>
                  <a:gd name="T57" fmla="*/ 80 h 158"/>
                  <a:gd name="T58" fmla="*/ 282 w 335"/>
                  <a:gd name="T59" fmla="*/ 74 h 158"/>
                  <a:gd name="T60" fmla="*/ 301 w 335"/>
                  <a:gd name="T61" fmla="*/ 67 h 158"/>
                  <a:gd name="T62" fmla="*/ 318 w 335"/>
                  <a:gd name="T63" fmla="*/ 57 h 158"/>
                  <a:gd name="T64" fmla="*/ 335 w 335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5" h="158">
                    <a:moveTo>
                      <a:pt x="335" y="46"/>
                    </a:moveTo>
                    <a:lnTo>
                      <a:pt x="326" y="72"/>
                    </a:lnTo>
                    <a:lnTo>
                      <a:pt x="313" y="95"/>
                    </a:lnTo>
                    <a:lnTo>
                      <a:pt x="295" y="115"/>
                    </a:lnTo>
                    <a:lnTo>
                      <a:pt x="273" y="132"/>
                    </a:lnTo>
                    <a:lnTo>
                      <a:pt x="248" y="144"/>
                    </a:lnTo>
                    <a:lnTo>
                      <a:pt x="220" y="153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7" y="150"/>
                    </a:lnTo>
                    <a:lnTo>
                      <a:pt x="97" y="138"/>
                    </a:lnTo>
                    <a:lnTo>
                      <a:pt x="70" y="123"/>
                    </a:lnTo>
                    <a:lnTo>
                      <a:pt x="47" y="104"/>
                    </a:lnTo>
                    <a:lnTo>
                      <a:pt x="27" y="81"/>
                    </a:lnTo>
                    <a:lnTo>
                      <a:pt x="13" y="55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0" y="31"/>
                    </a:lnTo>
                    <a:lnTo>
                      <a:pt x="49" y="44"/>
                    </a:lnTo>
                    <a:lnTo>
                      <a:pt x="70" y="57"/>
                    </a:lnTo>
                    <a:lnTo>
                      <a:pt x="93" y="67"/>
                    </a:lnTo>
                    <a:lnTo>
                      <a:pt x="116" y="75"/>
                    </a:lnTo>
                    <a:lnTo>
                      <a:pt x="141" y="81"/>
                    </a:lnTo>
                    <a:lnTo>
                      <a:pt x="167" y="85"/>
                    </a:lnTo>
                    <a:lnTo>
                      <a:pt x="192" y="87"/>
                    </a:lnTo>
                    <a:lnTo>
                      <a:pt x="216" y="87"/>
                    </a:lnTo>
                    <a:lnTo>
                      <a:pt x="239" y="84"/>
                    </a:lnTo>
                    <a:lnTo>
                      <a:pt x="261" y="80"/>
                    </a:lnTo>
                    <a:lnTo>
                      <a:pt x="282" y="74"/>
                    </a:lnTo>
                    <a:lnTo>
                      <a:pt x="301" y="67"/>
                    </a:lnTo>
                    <a:lnTo>
                      <a:pt x="318" y="57"/>
                    </a:lnTo>
                    <a:lnTo>
                      <a:pt x="335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41" name="Freeform 25">
                <a:extLst>
                  <a:ext uri="{FF2B5EF4-FFF2-40B4-BE49-F238E27FC236}">
                    <a16:creationId xmlns:a16="http://schemas.microsoft.com/office/drawing/2014/main" id="{502DFA44-239F-4F34-9191-DAFA135013B2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27" y="1511"/>
                <a:ext cx="112" cy="46"/>
              </a:xfrm>
              <a:custGeom>
                <a:avLst/>
                <a:gdLst>
                  <a:gd name="T0" fmla="*/ 334 w 334"/>
                  <a:gd name="T1" fmla="*/ 46 h 156"/>
                  <a:gd name="T2" fmla="*/ 326 w 334"/>
                  <a:gd name="T3" fmla="*/ 71 h 156"/>
                  <a:gd name="T4" fmla="*/ 312 w 334"/>
                  <a:gd name="T5" fmla="*/ 94 h 156"/>
                  <a:gd name="T6" fmla="*/ 294 w 334"/>
                  <a:gd name="T7" fmla="*/ 115 h 156"/>
                  <a:gd name="T8" fmla="*/ 273 w 334"/>
                  <a:gd name="T9" fmla="*/ 131 h 156"/>
                  <a:gd name="T10" fmla="*/ 247 w 334"/>
                  <a:gd name="T11" fmla="*/ 144 h 156"/>
                  <a:gd name="T12" fmla="*/ 220 w 334"/>
                  <a:gd name="T13" fmla="*/ 153 h 156"/>
                  <a:gd name="T14" fmla="*/ 190 w 334"/>
                  <a:gd name="T15" fmla="*/ 156 h 156"/>
                  <a:gd name="T16" fmla="*/ 159 w 334"/>
                  <a:gd name="T17" fmla="*/ 155 h 156"/>
                  <a:gd name="T18" fmla="*/ 126 w 334"/>
                  <a:gd name="T19" fmla="*/ 149 h 156"/>
                  <a:gd name="T20" fmla="*/ 96 w 334"/>
                  <a:gd name="T21" fmla="*/ 138 h 156"/>
                  <a:gd name="T22" fmla="*/ 69 w 334"/>
                  <a:gd name="T23" fmla="*/ 122 h 156"/>
                  <a:gd name="T24" fmla="*/ 46 w 334"/>
                  <a:gd name="T25" fmla="*/ 103 h 156"/>
                  <a:gd name="T26" fmla="*/ 26 w 334"/>
                  <a:gd name="T27" fmla="*/ 80 h 156"/>
                  <a:gd name="T28" fmla="*/ 12 w 334"/>
                  <a:gd name="T29" fmla="*/ 55 h 156"/>
                  <a:gd name="T30" fmla="*/ 3 w 334"/>
                  <a:gd name="T31" fmla="*/ 28 h 156"/>
                  <a:gd name="T32" fmla="*/ 0 w 334"/>
                  <a:gd name="T33" fmla="*/ 0 h 156"/>
                  <a:gd name="T34" fmla="*/ 13 w 334"/>
                  <a:gd name="T35" fmla="*/ 16 h 156"/>
                  <a:gd name="T36" fmla="*/ 29 w 334"/>
                  <a:gd name="T37" fmla="*/ 30 h 156"/>
                  <a:gd name="T38" fmla="*/ 48 w 334"/>
                  <a:gd name="T39" fmla="*/ 43 h 156"/>
                  <a:gd name="T40" fmla="*/ 69 w 334"/>
                  <a:gd name="T41" fmla="*/ 55 h 156"/>
                  <a:gd name="T42" fmla="*/ 92 w 334"/>
                  <a:gd name="T43" fmla="*/ 65 h 156"/>
                  <a:gd name="T44" fmla="*/ 115 w 334"/>
                  <a:gd name="T45" fmla="*/ 73 h 156"/>
                  <a:gd name="T46" fmla="*/ 140 w 334"/>
                  <a:gd name="T47" fmla="*/ 80 h 156"/>
                  <a:gd name="T48" fmla="*/ 167 w 334"/>
                  <a:gd name="T49" fmla="*/ 85 h 156"/>
                  <a:gd name="T50" fmla="*/ 191 w 334"/>
                  <a:gd name="T51" fmla="*/ 86 h 156"/>
                  <a:gd name="T52" fmla="*/ 215 w 334"/>
                  <a:gd name="T53" fmla="*/ 86 h 156"/>
                  <a:gd name="T54" fmla="*/ 238 w 334"/>
                  <a:gd name="T55" fmla="*/ 84 h 156"/>
                  <a:gd name="T56" fmla="*/ 260 w 334"/>
                  <a:gd name="T57" fmla="*/ 79 h 156"/>
                  <a:gd name="T58" fmla="*/ 281 w 334"/>
                  <a:gd name="T59" fmla="*/ 73 h 156"/>
                  <a:gd name="T60" fmla="*/ 300 w 334"/>
                  <a:gd name="T61" fmla="*/ 65 h 156"/>
                  <a:gd name="T62" fmla="*/ 317 w 334"/>
                  <a:gd name="T63" fmla="*/ 56 h 156"/>
                  <a:gd name="T64" fmla="*/ 334 w 334"/>
                  <a:gd name="T65" fmla="*/ 4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6">
                    <a:moveTo>
                      <a:pt x="334" y="46"/>
                    </a:moveTo>
                    <a:lnTo>
                      <a:pt x="326" y="71"/>
                    </a:lnTo>
                    <a:lnTo>
                      <a:pt x="312" y="94"/>
                    </a:lnTo>
                    <a:lnTo>
                      <a:pt x="294" y="115"/>
                    </a:lnTo>
                    <a:lnTo>
                      <a:pt x="273" y="131"/>
                    </a:lnTo>
                    <a:lnTo>
                      <a:pt x="247" y="144"/>
                    </a:lnTo>
                    <a:lnTo>
                      <a:pt x="220" y="153"/>
                    </a:lnTo>
                    <a:lnTo>
                      <a:pt x="190" y="156"/>
                    </a:lnTo>
                    <a:lnTo>
                      <a:pt x="159" y="155"/>
                    </a:lnTo>
                    <a:lnTo>
                      <a:pt x="126" y="149"/>
                    </a:lnTo>
                    <a:lnTo>
                      <a:pt x="96" y="138"/>
                    </a:lnTo>
                    <a:lnTo>
                      <a:pt x="69" y="122"/>
                    </a:lnTo>
                    <a:lnTo>
                      <a:pt x="46" y="103"/>
                    </a:lnTo>
                    <a:lnTo>
                      <a:pt x="26" y="80"/>
                    </a:lnTo>
                    <a:lnTo>
                      <a:pt x="12" y="55"/>
                    </a:lnTo>
                    <a:lnTo>
                      <a:pt x="3" y="28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29" y="30"/>
                    </a:lnTo>
                    <a:lnTo>
                      <a:pt x="48" y="43"/>
                    </a:lnTo>
                    <a:lnTo>
                      <a:pt x="69" y="55"/>
                    </a:lnTo>
                    <a:lnTo>
                      <a:pt x="92" y="65"/>
                    </a:lnTo>
                    <a:lnTo>
                      <a:pt x="115" y="73"/>
                    </a:lnTo>
                    <a:lnTo>
                      <a:pt x="140" y="80"/>
                    </a:lnTo>
                    <a:lnTo>
                      <a:pt x="167" y="85"/>
                    </a:lnTo>
                    <a:lnTo>
                      <a:pt x="191" y="86"/>
                    </a:lnTo>
                    <a:lnTo>
                      <a:pt x="215" y="86"/>
                    </a:lnTo>
                    <a:lnTo>
                      <a:pt x="238" y="84"/>
                    </a:lnTo>
                    <a:lnTo>
                      <a:pt x="260" y="79"/>
                    </a:lnTo>
                    <a:lnTo>
                      <a:pt x="281" y="73"/>
                    </a:lnTo>
                    <a:lnTo>
                      <a:pt x="300" y="65"/>
                    </a:lnTo>
                    <a:lnTo>
                      <a:pt x="317" y="56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42" name="Freeform 26">
                <a:extLst>
                  <a:ext uri="{FF2B5EF4-FFF2-40B4-BE49-F238E27FC236}">
                    <a16:creationId xmlns:a16="http://schemas.microsoft.com/office/drawing/2014/main" id="{D40B7B3F-179E-4EF5-9997-0B433577C539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785" y="1497"/>
                <a:ext cx="112" cy="47"/>
              </a:xfrm>
              <a:custGeom>
                <a:avLst/>
                <a:gdLst>
                  <a:gd name="T0" fmla="*/ 336 w 336"/>
                  <a:gd name="T1" fmla="*/ 46 h 157"/>
                  <a:gd name="T2" fmla="*/ 328 w 336"/>
                  <a:gd name="T3" fmla="*/ 71 h 157"/>
                  <a:gd name="T4" fmla="*/ 314 w 336"/>
                  <a:gd name="T5" fmla="*/ 94 h 157"/>
                  <a:gd name="T6" fmla="*/ 296 w 336"/>
                  <a:gd name="T7" fmla="*/ 115 h 157"/>
                  <a:gd name="T8" fmla="*/ 275 w 336"/>
                  <a:gd name="T9" fmla="*/ 131 h 157"/>
                  <a:gd name="T10" fmla="*/ 249 w 336"/>
                  <a:gd name="T11" fmla="*/ 144 h 157"/>
                  <a:gd name="T12" fmla="*/ 222 w 336"/>
                  <a:gd name="T13" fmla="*/ 153 h 157"/>
                  <a:gd name="T14" fmla="*/ 192 w 336"/>
                  <a:gd name="T15" fmla="*/ 157 h 157"/>
                  <a:gd name="T16" fmla="*/ 161 w 336"/>
                  <a:gd name="T17" fmla="*/ 156 h 157"/>
                  <a:gd name="T18" fmla="*/ 128 w 336"/>
                  <a:gd name="T19" fmla="*/ 149 h 157"/>
                  <a:gd name="T20" fmla="*/ 98 w 336"/>
                  <a:gd name="T21" fmla="*/ 138 h 157"/>
                  <a:gd name="T22" fmla="*/ 71 w 336"/>
                  <a:gd name="T23" fmla="*/ 123 h 157"/>
                  <a:gd name="T24" fmla="*/ 48 w 336"/>
                  <a:gd name="T25" fmla="*/ 103 h 157"/>
                  <a:gd name="T26" fmla="*/ 28 w 336"/>
                  <a:gd name="T27" fmla="*/ 80 h 157"/>
                  <a:gd name="T28" fmla="*/ 13 w 336"/>
                  <a:gd name="T29" fmla="*/ 55 h 157"/>
                  <a:gd name="T30" fmla="*/ 4 w 336"/>
                  <a:gd name="T31" fmla="*/ 28 h 157"/>
                  <a:gd name="T32" fmla="*/ 0 w 336"/>
                  <a:gd name="T33" fmla="*/ 0 h 157"/>
                  <a:gd name="T34" fmla="*/ 14 w 336"/>
                  <a:gd name="T35" fmla="*/ 16 h 157"/>
                  <a:gd name="T36" fmla="*/ 31 w 336"/>
                  <a:gd name="T37" fmla="*/ 31 h 157"/>
                  <a:gd name="T38" fmla="*/ 50 w 336"/>
                  <a:gd name="T39" fmla="*/ 43 h 157"/>
                  <a:gd name="T40" fmla="*/ 71 w 336"/>
                  <a:gd name="T41" fmla="*/ 56 h 157"/>
                  <a:gd name="T42" fmla="*/ 93 w 336"/>
                  <a:gd name="T43" fmla="*/ 66 h 157"/>
                  <a:gd name="T44" fmla="*/ 117 w 336"/>
                  <a:gd name="T45" fmla="*/ 74 h 157"/>
                  <a:gd name="T46" fmla="*/ 142 w 336"/>
                  <a:gd name="T47" fmla="*/ 80 h 157"/>
                  <a:gd name="T48" fmla="*/ 169 w 336"/>
                  <a:gd name="T49" fmla="*/ 85 h 157"/>
                  <a:gd name="T50" fmla="*/ 193 w 336"/>
                  <a:gd name="T51" fmla="*/ 86 h 157"/>
                  <a:gd name="T52" fmla="*/ 217 w 336"/>
                  <a:gd name="T53" fmla="*/ 86 h 157"/>
                  <a:gd name="T54" fmla="*/ 240 w 336"/>
                  <a:gd name="T55" fmla="*/ 84 h 157"/>
                  <a:gd name="T56" fmla="*/ 262 w 336"/>
                  <a:gd name="T57" fmla="*/ 79 h 157"/>
                  <a:gd name="T58" fmla="*/ 283 w 336"/>
                  <a:gd name="T59" fmla="*/ 73 h 157"/>
                  <a:gd name="T60" fmla="*/ 302 w 336"/>
                  <a:gd name="T61" fmla="*/ 66 h 157"/>
                  <a:gd name="T62" fmla="*/ 319 w 336"/>
                  <a:gd name="T63" fmla="*/ 56 h 157"/>
                  <a:gd name="T64" fmla="*/ 336 w 336"/>
                  <a:gd name="T65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157">
                    <a:moveTo>
                      <a:pt x="336" y="46"/>
                    </a:moveTo>
                    <a:lnTo>
                      <a:pt x="328" y="71"/>
                    </a:lnTo>
                    <a:lnTo>
                      <a:pt x="314" y="94"/>
                    </a:lnTo>
                    <a:lnTo>
                      <a:pt x="296" y="115"/>
                    </a:lnTo>
                    <a:lnTo>
                      <a:pt x="275" y="131"/>
                    </a:lnTo>
                    <a:lnTo>
                      <a:pt x="249" y="144"/>
                    </a:lnTo>
                    <a:lnTo>
                      <a:pt x="222" y="153"/>
                    </a:lnTo>
                    <a:lnTo>
                      <a:pt x="192" y="157"/>
                    </a:lnTo>
                    <a:lnTo>
                      <a:pt x="161" y="156"/>
                    </a:lnTo>
                    <a:lnTo>
                      <a:pt x="128" y="149"/>
                    </a:lnTo>
                    <a:lnTo>
                      <a:pt x="98" y="138"/>
                    </a:lnTo>
                    <a:lnTo>
                      <a:pt x="71" y="123"/>
                    </a:lnTo>
                    <a:lnTo>
                      <a:pt x="48" y="103"/>
                    </a:lnTo>
                    <a:lnTo>
                      <a:pt x="28" y="80"/>
                    </a:lnTo>
                    <a:lnTo>
                      <a:pt x="13" y="55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1" y="31"/>
                    </a:lnTo>
                    <a:lnTo>
                      <a:pt x="50" y="43"/>
                    </a:lnTo>
                    <a:lnTo>
                      <a:pt x="71" y="56"/>
                    </a:lnTo>
                    <a:lnTo>
                      <a:pt x="93" y="66"/>
                    </a:lnTo>
                    <a:lnTo>
                      <a:pt x="117" y="74"/>
                    </a:lnTo>
                    <a:lnTo>
                      <a:pt x="142" y="80"/>
                    </a:lnTo>
                    <a:lnTo>
                      <a:pt x="169" y="85"/>
                    </a:lnTo>
                    <a:lnTo>
                      <a:pt x="193" y="86"/>
                    </a:lnTo>
                    <a:lnTo>
                      <a:pt x="217" y="86"/>
                    </a:lnTo>
                    <a:lnTo>
                      <a:pt x="240" y="84"/>
                    </a:lnTo>
                    <a:lnTo>
                      <a:pt x="262" y="79"/>
                    </a:lnTo>
                    <a:lnTo>
                      <a:pt x="283" y="73"/>
                    </a:lnTo>
                    <a:lnTo>
                      <a:pt x="302" y="66"/>
                    </a:lnTo>
                    <a:lnTo>
                      <a:pt x="319" y="56"/>
                    </a:lnTo>
                    <a:lnTo>
                      <a:pt x="336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43" name="Freeform 27">
                <a:extLst>
                  <a:ext uri="{FF2B5EF4-FFF2-40B4-BE49-F238E27FC236}">
                    <a16:creationId xmlns:a16="http://schemas.microsoft.com/office/drawing/2014/main" id="{13293564-0984-4F77-9DFB-54D44DABEE5C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97" y="1453"/>
                <a:ext cx="112" cy="47"/>
              </a:xfrm>
              <a:custGeom>
                <a:avLst/>
                <a:gdLst>
                  <a:gd name="T0" fmla="*/ 334 w 334"/>
                  <a:gd name="T1" fmla="*/ 46 h 158"/>
                  <a:gd name="T2" fmla="*/ 326 w 334"/>
                  <a:gd name="T3" fmla="*/ 71 h 158"/>
                  <a:gd name="T4" fmla="*/ 313 w 334"/>
                  <a:gd name="T5" fmla="*/ 94 h 158"/>
                  <a:gd name="T6" fmla="*/ 295 w 334"/>
                  <a:gd name="T7" fmla="*/ 115 h 158"/>
                  <a:gd name="T8" fmla="*/ 274 w 334"/>
                  <a:gd name="T9" fmla="*/ 131 h 158"/>
                  <a:gd name="T10" fmla="*/ 248 w 334"/>
                  <a:gd name="T11" fmla="*/ 144 h 158"/>
                  <a:gd name="T12" fmla="*/ 221 w 334"/>
                  <a:gd name="T13" fmla="*/ 153 h 158"/>
                  <a:gd name="T14" fmla="*/ 191 w 334"/>
                  <a:gd name="T15" fmla="*/ 158 h 158"/>
                  <a:gd name="T16" fmla="*/ 159 w 334"/>
                  <a:gd name="T17" fmla="*/ 156 h 158"/>
                  <a:gd name="T18" fmla="*/ 126 w 334"/>
                  <a:gd name="T19" fmla="*/ 149 h 158"/>
                  <a:gd name="T20" fmla="*/ 96 w 334"/>
                  <a:gd name="T21" fmla="*/ 138 h 158"/>
                  <a:gd name="T22" fmla="*/ 69 w 334"/>
                  <a:gd name="T23" fmla="*/ 123 h 158"/>
                  <a:gd name="T24" fmla="*/ 46 w 334"/>
                  <a:gd name="T25" fmla="*/ 103 h 158"/>
                  <a:gd name="T26" fmla="*/ 26 w 334"/>
                  <a:gd name="T27" fmla="*/ 80 h 158"/>
                  <a:gd name="T28" fmla="*/ 12 w 334"/>
                  <a:gd name="T29" fmla="*/ 55 h 158"/>
                  <a:gd name="T30" fmla="*/ 3 w 334"/>
                  <a:gd name="T31" fmla="*/ 28 h 158"/>
                  <a:gd name="T32" fmla="*/ 0 w 334"/>
                  <a:gd name="T33" fmla="*/ 0 h 158"/>
                  <a:gd name="T34" fmla="*/ 13 w 334"/>
                  <a:gd name="T35" fmla="*/ 16 h 158"/>
                  <a:gd name="T36" fmla="*/ 31 w 334"/>
                  <a:gd name="T37" fmla="*/ 31 h 158"/>
                  <a:gd name="T38" fmla="*/ 49 w 334"/>
                  <a:gd name="T39" fmla="*/ 43 h 158"/>
                  <a:gd name="T40" fmla="*/ 70 w 334"/>
                  <a:gd name="T41" fmla="*/ 56 h 158"/>
                  <a:gd name="T42" fmla="*/ 92 w 334"/>
                  <a:gd name="T43" fmla="*/ 67 h 158"/>
                  <a:gd name="T44" fmla="*/ 116 w 334"/>
                  <a:gd name="T45" fmla="*/ 75 h 158"/>
                  <a:gd name="T46" fmla="*/ 141 w 334"/>
                  <a:gd name="T47" fmla="*/ 80 h 158"/>
                  <a:gd name="T48" fmla="*/ 168 w 334"/>
                  <a:gd name="T49" fmla="*/ 85 h 158"/>
                  <a:gd name="T50" fmla="*/ 192 w 334"/>
                  <a:gd name="T51" fmla="*/ 86 h 158"/>
                  <a:gd name="T52" fmla="*/ 216 w 334"/>
                  <a:gd name="T53" fmla="*/ 86 h 158"/>
                  <a:gd name="T54" fmla="*/ 239 w 334"/>
                  <a:gd name="T55" fmla="*/ 84 h 158"/>
                  <a:gd name="T56" fmla="*/ 261 w 334"/>
                  <a:gd name="T57" fmla="*/ 79 h 158"/>
                  <a:gd name="T58" fmla="*/ 282 w 334"/>
                  <a:gd name="T59" fmla="*/ 73 h 158"/>
                  <a:gd name="T60" fmla="*/ 300 w 334"/>
                  <a:gd name="T61" fmla="*/ 67 h 158"/>
                  <a:gd name="T62" fmla="*/ 318 w 334"/>
                  <a:gd name="T63" fmla="*/ 56 h 158"/>
                  <a:gd name="T64" fmla="*/ 334 w 334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6"/>
                    </a:moveTo>
                    <a:lnTo>
                      <a:pt x="326" y="71"/>
                    </a:lnTo>
                    <a:lnTo>
                      <a:pt x="313" y="94"/>
                    </a:lnTo>
                    <a:lnTo>
                      <a:pt x="295" y="115"/>
                    </a:lnTo>
                    <a:lnTo>
                      <a:pt x="274" y="131"/>
                    </a:lnTo>
                    <a:lnTo>
                      <a:pt x="248" y="144"/>
                    </a:lnTo>
                    <a:lnTo>
                      <a:pt x="221" y="153"/>
                    </a:lnTo>
                    <a:lnTo>
                      <a:pt x="191" y="158"/>
                    </a:lnTo>
                    <a:lnTo>
                      <a:pt x="159" y="156"/>
                    </a:lnTo>
                    <a:lnTo>
                      <a:pt x="126" y="149"/>
                    </a:lnTo>
                    <a:lnTo>
                      <a:pt x="96" y="138"/>
                    </a:lnTo>
                    <a:lnTo>
                      <a:pt x="69" y="123"/>
                    </a:lnTo>
                    <a:lnTo>
                      <a:pt x="46" y="103"/>
                    </a:lnTo>
                    <a:lnTo>
                      <a:pt x="26" y="80"/>
                    </a:lnTo>
                    <a:lnTo>
                      <a:pt x="12" y="55"/>
                    </a:lnTo>
                    <a:lnTo>
                      <a:pt x="3" y="28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31" y="31"/>
                    </a:lnTo>
                    <a:lnTo>
                      <a:pt x="49" y="43"/>
                    </a:lnTo>
                    <a:lnTo>
                      <a:pt x="70" y="56"/>
                    </a:lnTo>
                    <a:lnTo>
                      <a:pt x="92" y="67"/>
                    </a:lnTo>
                    <a:lnTo>
                      <a:pt x="116" y="75"/>
                    </a:lnTo>
                    <a:lnTo>
                      <a:pt x="141" y="80"/>
                    </a:lnTo>
                    <a:lnTo>
                      <a:pt x="168" y="85"/>
                    </a:lnTo>
                    <a:lnTo>
                      <a:pt x="192" y="86"/>
                    </a:lnTo>
                    <a:lnTo>
                      <a:pt x="216" y="86"/>
                    </a:lnTo>
                    <a:lnTo>
                      <a:pt x="239" y="84"/>
                    </a:lnTo>
                    <a:lnTo>
                      <a:pt x="261" y="79"/>
                    </a:lnTo>
                    <a:lnTo>
                      <a:pt x="282" y="73"/>
                    </a:lnTo>
                    <a:lnTo>
                      <a:pt x="300" y="67"/>
                    </a:lnTo>
                    <a:lnTo>
                      <a:pt x="318" y="56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44" name="Freeform 28">
                <a:extLst>
                  <a:ext uri="{FF2B5EF4-FFF2-40B4-BE49-F238E27FC236}">
                    <a16:creationId xmlns:a16="http://schemas.microsoft.com/office/drawing/2014/main" id="{ABA4C317-CDC2-4C22-B3FA-32C531E4DC78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449" y="1525"/>
                <a:ext cx="111" cy="46"/>
              </a:xfrm>
              <a:custGeom>
                <a:avLst/>
                <a:gdLst>
                  <a:gd name="T0" fmla="*/ 334 w 334"/>
                  <a:gd name="T1" fmla="*/ 46 h 158"/>
                  <a:gd name="T2" fmla="*/ 326 w 334"/>
                  <a:gd name="T3" fmla="*/ 72 h 158"/>
                  <a:gd name="T4" fmla="*/ 312 w 334"/>
                  <a:gd name="T5" fmla="*/ 95 h 158"/>
                  <a:gd name="T6" fmla="*/ 295 w 334"/>
                  <a:gd name="T7" fmla="*/ 115 h 158"/>
                  <a:gd name="T8" fmla="*/ 273 w 334"/>
                  <a:gd name="T9" fmla="*/ 132 h 158"/>
                  <a:gd name="T10" fmla="*/ 249 w 334"/>
                  <a:gd name="T11" fmla="*/ 144 h 158"/>
                  <a:gd name="T12" fmla="*/ 221 w 334"/>
                  <a:gd name="T13" fmla="*/ 153 h 158"/>
                  <a:gd name="T14" fmla="*/ 191 w 334"/>
                  <a:gd name="T15" fmla="*/ 158 h 158"/>
                  <a:gd name="T16" fmla="*/ 159 w 334"/>
                  <a:gd name="T17" fmla="*/ 157 h 158"/>
                  <a:gd name="T18" fmla="*/ 127 w 334"/>
                  <a:gd name="T19" fmla="*/ 150 h 158"/>
                  <a:gd name="T20" fmla="*/ 97 w 334"/>
                  <a:gd name="T21" fmla="*/ 138 h 158"/>
                  <a:gd name="T22" fmla="*/ 69 w 334"/>
                  <a:gd name="T23" fmla="*/ 123 h 158"/>
                  <a:gd name="T24" fmla="*/ 46 w 334"/>
                  <a:gd name="T25" fmla="*/ 104 h 158"/>
                  <a:gd name="T26" fmla="*/ 27 w 334"/>
                  <a:gd name="T27" fmla="*/ 81 h 158"/>
                  <a:gd name="T28" fmla="*/ 13 w 334"/>
                  <a:gd name="T29" fmla="*/ 55 h 158"/>
                  <a:gd name="T30" fmla="*/ 4 w 334"/>
                  <a:gd name="T31" fmla="*/ 29 h 158"/>
                  <a:gd name="T32" fmla="*/ 0 w 334"/>
                  <a:gd name="T33" fmla="*/ 0 h 158"/>
                  <a:gd name="T34" fmla="*/ 14 w 334"/>
                  <a:gd name="T35" fmla="*/ 16 h 158"/>
                  <a:gd name="T36" fmla="*/ 31 w 334"/>
                  <a:gd name="T37" fmla="*/ 31 h 158"/>
                  <a:gd name="T38" fmla="*/ 50 w 334"/>
                  <a:gd name="T39" fmla="*/ 44 h 158"/>
                  <a:gd name="T40" fmla="*/ 70 w 334"/>
                  <a:gd name="T41" fmla="*/ 57 h 158"/>
                  <a:gd name="T42" fmla="*/ 92 w 334"/>
                  <a:gd name="T43" fmla="*/ 67 h 158"/>
                  <a:gd name="T44" fmla="*/ 115 w 334"/>
                  <a:gd name="T45" fmla="*/ 75 h 158"/>
                  <a:gd name="T46" fmla="*/ 141 w 334"/>
                  <a:gd name="T47" fmla="*/ 81 h 158"/>
                  <a:gd name="T48" fmla="*/ 167 w 334"/>
                  <a:gd name="T49" fmla="*/ 85 h 158"/>
                  <a:gd name="T50" fmla="*/ 191 w 334"/>
                  <a:gd name="T51" fmla="*/ 87 h 158"/>
                  <a:gd name="T52" fmla="*/ 216 w 334"/>
                  <a:gd name="T53" fmla="*/ 87 h 158"/>
                  <a:gd name="T54" fmla="*/ 239 w 334"/>
                  <a:gd name="T55" fmla="*/ 84 h 158"/>
                  <a:gd name="T56" fmla="*/ 260 w 334"/>
                  <a:gd name="T57" fmla="*/ 80 h 158"/>
                  <a:gd name="T58" fmla="*/ 281 w 334"/>
                  <a:gd name="T59" fmla="*/ 74 h 158"/>
                  <a:gd name="T60" fmla="*/ 301 w 334"/>
                  <a:gd name="T61" fmla="*/ 67 h 158"/>
                  <a:gd name="T62" fmla="*/ 318 w 334"/>
                  <a:gd name="T63" fmla="*/ 57 h 158"/>
                  <a:gd name="T64" fmla="*/ 334 w 334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6"/>
                    </a:moveTo>
                    <a:lnTo>
                      <a:pt x="326" y="72"/>
                    </a:lnTo>
                    <a:lnTo>
                      <a:pt x="312" y="95"/>
                    </a:lnTo>
                    <a:lnTo>
                      <a:pt x="295" y="115"/>
                    </a:lnTo>
                    <a:lnTo>
                      <a:pt x="273" y="132"/>
                    </a:lnTo>
                    <a:lnTo>
                      <a:pt x="249" y="144"/>
                    </a:lnTo>
                    <a:lnTo>
                      <a:pt x="221" y="153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7" y="150"/>
                    </a:lnTo>
                    <a:lnTo>
                      <a:pt x="97" y="138"/>
                    </a:lnTo>
                    <a:lnTo>
                      <a:pt x="69" y="123"/>
                    </a:lnTo>
                    <a:lnTo>
                      <a:pt x="46" y="104"/>
                    </a:lnTo>
                    <a:lnTo>
                      <a:pt x="27" y="81"/>
                    </a:lnTo>
                    <a:lnTo>
                      <a:pt x="13" y="55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1" y="31"/>
                    </a:lnTo>
                    <a:lnTo>
                      <a:pt x="50" y="44"/>
                    </a:lnTo>
                    <a:lnTo>
                      <a:pt x="70" y="57"/>
                    </a:lnTo>
                    <a:lnTo>
                      <a:pt x="92" y="67"/>
                    </a:lnTo>
                    <a:lnTo>
                      <a:pt x="115" y="75"/>
                    </a:lnTo>
                    <a:lnTo>
                      <a:pt x="141" y="81"/>
                    </a:lnTo>
                    <a:lnTo>
                      <a:pt x="167" y="85"/>
                    </a:lnTo>
                    <a:lnTo>
                      <a:pt x="191" y="87"/>
                    </a:lnTo>
                    <a:lnTo>
                      <a:pt x="216" y="87"/>
                    </a:lnTo>
                    <a:lnTo>
                      <a:pt x="239" y="84"/>
                    </a:lnTo>
                    <a:lnTo>
                      <a:pt x="260" y="80"/>
                    </a:lnTo>
                    <a:lnTo>
                      <a:pt x="281" y="74"/>
                    </a:lnTo>
                    <a:lnTo>
                      <a:pt x="301" y="67"/>
                    </a:lnTo>
                    <a:lnTo>
                      <a:pt x="318" y="57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45" name="Freeform 29">
                <a:extLst>
                  <a:ext uri="{FF2B5EF4-FFF2-40B4-BE49-F238E27FC236}">
                    <a16:creationId xmlns:a16="http://schemas.microsoft.com/office/drawing/2014/main" id="{724374AA-3104-4D46-AF38-1ECC191D7648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697" y="1509"/>
                <a:ext cx="111" cy="46"/>
              </a:xfrm>
              <a:custGeom>
                <a:avLst/>
                <a:gdLst>
                  <a:gd name="T0" fmla="*/ 334 w 334"/>
                  <a:gd name="T1" fmla="*/ 48 h 158"/>
                  <a:gd name="T2" fmla="*/ 326 w 334"/>
                  <a:gd name="T3" fmla="*/ 73 h 158"/>
                  <a:gd name="T4" fmla="*/ 313 w 334"/>
                  <a:gd name="T5" fmla="*/ 96 h 158"/>
                  <a:gd name="T6" fmla="*/ 294 w 334"/>
                  <a:gd name="T7" fmla="*/ 116 h 158"/>
                  <a:gd name="T8" fmla="*/ 274 w 334"/>
                  <a:gd name="T9" fmla="*/ 133 h 158"/>
                  <a:gd name="T10" fmla="*/ 248 w 334"/>
                  <a:gd name="T11" fmla="*/ 146 h 158"/>
                  <a:gd name="T12" fmla="*/ 221 w 334"/>
                  <a:gd name="T13" fmla="*/ 154 h 158"/>
                  <a:gd name="T14" fmla="*/ 191 w 334"/>
                  <a:gd name="T15" fmla="*/ 158 h 158"/>
                  <a:gd name="T16" fmla="*/ 159 w 334"/>
                  <a:gd name="T17" fmla="*/ 157 h 158"/>
                  <a:gd name="T18" fmla="*/ 126 w 334"/>
                  <a:gd name="T19" fmla="*/ 150 h 158"/>
                  <a:gd name="T20" fmla="*/ 96 w 334"/>
                  <a:gd name="T21" fmla="*/ 139 h 158"/>
                  <a:gd name="T22" fmla="*/ 69 w 334"/>
                  <a:gd name="T23" fmla="*/ 124 h 158"/>
                  <a:gd name="T24" fmla="*/ 46 w 334"/>
                  <a:gd name="T25" fmla="*/ 104 h 158"/>
                  <a:gd name="T26" fmla="*/ 26 w 334"/>
                  <a:gd name="T27" fmla="*/ 81 h 158"/>
                  <a:gd name="T28" fmla="*/ 12 w 334"/>
                  <a:gd name="T29" fmla="*/ 56 h 158"/>
                  <a:gd name="T30" fmla="*/ 3 w 334"/>
                  <a:gd name="T31" fmla="*/ 29 h 158"/>
                  <a:gd name="T32" fmla="*/ 0 w 334"/>
                  <a:gd name="T33" fmla="*/ 0 h 158"/>
                  <a:gd name="T34" fmla="*/ 13 w 334"/>
                  <a:gd name="T35" fmla="*/ 17 h 158"/>
                  <a:gd name="T36" fmla="*/ 31 w 334"/>
                  <a:gd name="T37" fmla="*/ 32 h 158"/>
                  <a:gd name="T38" fmla="*/ 49 w 334"/>
                  <a:gd name="T39" fmla="*/ 44 h 158"/>
                  <a:gd name="T40" fmla="*/ 70 w 334"/>
                  <a:gd name="T41" fmla="*/ 57 h 158"/>
                  <a:gd name="T42" fmla="*/ 92 w 334"/>
                  <a:gd name="T43" fmla="*/ 67 h 158"/>
                  <a:gd name="T44" fmla="*/ 116 w 334"/>
                  <a:gd name="T45" fmla="*/ 75 h 158"/>
                  <a:gd name="T46" fmla="*/ 141 w 334"/>
                  <a:gd name="T47" fmla="*/ 81 h 158"/>
                  <a:gd name="T48" fmla="*/ 168 w 334"/>
                  <a:gd name="T49" fmla="*/ 86 h 158"/>
                  <a:gd name="T50" fmla="*/ 192 w 334"/>
                  <a:gd name="T51" fmla="*/ 88 h 158"/>
                  <a:gd name="T52" fmla="*/ 216 w 334"/>
                  <a:gd name="T53" fmla="*/ 87 h 158"/>
                  <a:gd name="T54" fmla="*/ 239 w 334"/>
                  <a:gd name="T55" fmla="*/ 85 h 158"/>
                  <a:gd name="T56" fmla="*/ 261 w 334"/>
                  <a:gd name="T57" fmla="*/ 81 h 158"/>
                  <a:gd name="T58" fmla="*/ 282 w 334"/>
                  <a:gd name="T59" fmla="*/ 75 h 158"/>
                  <a:gd name="T60" fmla="*/ 300 w 334"/>
                  <a:gd name="T61" fmla="*/ 67 h 158"/>
                  <a:gd name="T62" fmla="*/ 318 w 334"/>
                  <a:gd name="T63" fmla="*/ 58 h 158"/>
                  <a:gd name="T64" fmla="*/ 334 w 334"/>
                  <a:gd name="T65" fmla="*/ 4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8"/>
                    </a:moveTo>
                    <a:lnTo>
                      <a:pt x="326" y="73"/>
                    </a:lnTo>
                    <a:lnTo>
                      <a:pt x="313" y="96"/>
                    </a:lnTo>
                    <a:lnTo>
                      <a:pt x="294" y="116"/>
                    </a:lnTo>
                    <a:lnTo>
                      <a:pt x="274" y="133"/>
                    </a:lnTo>
                    <a:lnTo>
                      <a:pt x="248" y="146"/>
                    </a:lnTo>
                    <a:lnTo>
                      <a:pt x="221" y="154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6" y="150"/>
                    </a:lnTo>
                    <a:lnTo>
                      <a:pt x="96" y="139"/>
                    </a:lnTo>
                    <a:lnTo>
                      <a:pt x="69" y="124"/>
                    </a:lnTo>
                    <a:lnTo>
                      <a:pt x="46" y="104"/>
                    </a:lnTo>
                    <a:lnTo>
                      <a:pt x="26" y="81"/>
                    </a:lnTo>
                    <a:lnTo>
                      <a:pt x="12" y="56"/>
                    </a:lnTo>
                    <a:lnTo>
                      <a:pt x="3" y="29"/>
                    </a:lnTo>
                    <a:lnTo>
                      <a:pt x="0" y="0"/>
                    </a:lnTo>
                    <a:lnTo>
                      <a:pt x="13" y="17"/>
                    </a:lnTo>
                    <a:lnTo>
                      <a:pt x="31" y="32"/>
                    </a:lnTo>
                    <a:lnTo>
                      <a:pt x="49" y="44"/>
                    </a:lnTo>
                    <a:lnTo>
                      <a:pt x="70" y="57"/>
                    </a:lnTo>
                    <a:lnTo>
                      <a:pt x="92" y="67"/>
                    </a:lnTo>
                    <a:lnTo>
                      <a:pt x="116" y="75"/>
                    </a:lnTo>
                    <a:lnTo>
                      <a:pt x="141" y="81"/>
                    </a:lnTo>
                    <a:lnTo>
                      <a:pt x="168" y="86"/>
                    </a:lnTo>
                    <a:lnTo>
                      <a:pt x="192" y="88"/>
                    </a:lnTo>
                    <a:lnTo>
                      <a:pt x="216" y="87"/>
                    </a:lnTo>
                    <a:lnTo>
                      <a:pt x="239" y="85"/>
                    </a:lnTo>
                    <a:lnTo>
                      <a:pt x="261" y="81"/>
                    </a:lnTo>
                    <a:lnTo>
                      <a:pt x="282" y="75"/>
                    </a:lnTo>
                    <a:lnTo>
                      <a:pt x="300" y="67"/>
                    </a:lnTo>
                    <a:lnTo>
                      <a:pt x="318" y="58"/>
                    </a:lnTo>
                    <a:lnTo>
                      <a:pt x="334" y="4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46" name="Freeform 30">
                <a:extLst>
                  <a:ext uri="{FF2B5EF4-FFF2-40B4-BE49-F238E27FC236}">
                    <a16:creationId xmlns:a16="http://schemas.microsoft.com/office/drawing/2014/main" id="{D662B8B7-38DB-4E7A-83FC-7EC939CCA4F4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367" y="1487"/>
                <a:ext cx="169" cy="68"/>
              </a:xfrm>
              <a:custGeom>
                <a:avLst/>
                <a:gdLst>
                  <a:gd name="T0" fmla="*/ 505 w 510"/>
                  <a:gd name="T1" fmla="*/ 77 h 233"/>
                  <a:gd name="T2" fmla="*/ 489 w 510"/>
                  <a:gd name="T3" fmla="*/ 116 h 233"/>
                  <a:gd name="T4" fmla="*/ 467 w 510"/>
                  <a:gd name="T5" fmla="*/ 149 h 233"/>
                  <a:gd name="T6" fmla="*/ 437 w 510"/>
                  <a:gd name="T7" fmla="*/ 178 h 233"/>
                  <a:gd name="T8" fmla="*/ 403 w 510"/>
                  <a:gd name="T9" fmla="*/ 201 h 233"/>
                  <a:gd name="T10" fmla="*/ 362 w 510"/>
                  <a:gd name="T11" fmla="*/ 219 h 233"/>
                  <a:gd name="T12" fmla="*/ 318 w 510"/>
                  <a:gd name="T13" fmla="*/ 230 h 233"/>
                  <a:gd name="T14" fmla="*/ 271 w 510"/>
                  <a:gd name="T15" fmla="*/ 233 h 233"/>
                  <a:gd name="T16" fmla="*/ 222 w 510"/>
                  <a:gd name="T17" fmla="*/ 228 h 233"/>
                  <a:gd name="T18" fmla="*/ 174 w 510"/>
                  <a:gd name="T19" fmla="*/ 216 h 233"/>
                  <a:gd name="T20" fmla="*/ 129 w 510"/>
                  <a:gd name="T21" fmla="*/ 196 h 233"/>
                  <a:gd name="T22" fmla="*/ 91 w 510"/>
                  <a:gd name="T23" fmla="*/ 171 h 233"/>
                  <a:gd name="T24" fmla="*/ 58 w 510"/>
                  <a:gd name="T25" fmla="*/ 140 h 233"/>
                  <a:gd name="T26" fmla="*/ 32 w 510"/>
                  <a:gd name="T27" fmla="*/ 104 h 233"/>
                  <a:gd name="T28" fmla="*/ 12 w 510"/>
                  <a:gd name="T29" fmla="*/ 65 h 233"/>
                  <a:gd name="T30" fmla="*/ 2 w 510"/>
                  <a:gd name="T31" fmla="*/ 22 h 233"/>
                  <a:gd name="T32" fmla="*/ 11 w 510"/>
                  <a:gd name="T33" fmla="*/ 13 h 233"/>
                  <a:gd name="T34" fmla="*/ 35 w 510"/>
                  <a:gd name="T35" fmla="*/ 35 h 233"/>
                  <a:gd name="T36" fmla="*/ 63 w 510"/>
                  <a:gd name="T37" fmla="*/ 56 h 233"/>
                  <a:gd name="T38" fmla="*/ 93 w 510"/>
                  <a:gd name="T39" fmla="*/ 75 h 233"/>
                  <a:gd name="T40" fmla="*/ 126 w 510"/>
                  <a:gd name="T41" fmla="*/ 91 h 233"/>
                  <a:gd name="T42" fmla="*/ 161 w 510"/>
                  <a:gd name="T43" fmla="*/ 104 h 233"/>
                  <a:gd name="T44" fmla="*/ 199 w 510"/>
                  <a:gd name="T45" fmla="*/ 114 h 233"/>
                  <a:gd name="T46" fmla="*/ 238 w 510"/>
                  <a:gd name="T47" fmla="*/ 121 h 233"/>
                  <a:gd name="T48" fmla="*/ 277 w 510"/>
                  <a:gd name="T49" fmla="*/ 125 h 233"/>
                  <a:gd name="T50" fmla="*/ 314 w 510"/>
                  <a:gd name="T51" fmla="*/ 125 h 233"/>
                  <a:gd name="T52" fmla="*/ 350 w 510"/>
                  <a:gd name="T53" fmla="*/ 121 h 233"/>
                  <a:gd name="T54" fmla="*/ 383 w 510"/>
                  <a:gd name="T55" fmla="*/ 116 h 233"/>
                  <a:gd name="T56" fmla="*/ 415 w 510"/>
                  <a:gd name="T57" fmla="*/ 107 h 233"/>
                  <a:gd name="T58" fmla="*/ 445 w 510"/>
                  <a:gd name="T59" fmla="*/ 96 h 233"/>
                  <a:gd name="T60" fmla="*/ 473 w 510"/>
                  <a:gd name="T61" fmla="*/ 82 h 233"/>
                  <a:gd name="T62" fmla="*/ 498 w 510"/>
                  <a:gd name="T63" fmla="*/ 6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0" h="233">
                    <a:moveTo>
                      <a:pt x="510" y="58"/>
                    </a:moveTo>
                    <a:lnTo>
                      <a:pt x="505" y="77"/>
                    </a:lnTo>
                    <a:lnTo>
                      <a:pt x="498" y="97"/>
                    </a:lnTo>
                    <a:lnTo>
                      <a:pt x="489" y="116"/>
                    </a:lnTo>
                    <a:lnTo>
                      <a:pt x="479" y="133"/>
                    </a:lnTo>
                    <a:lnTo>
                      <a:pt x="467" y="149"/>
                    </a:lnTo>
                    <a:lnTo>
                      <a:pt x="452" y="164"/>
                    </a:lnTo>
                    <a:lnTo>
                      <a:pt x="437" y="178"/>
                    </a:lnTo>
                    <a:lnTo>
                      <a:pt x="420" y="190"/>
                    </a:lnTo>
                    <a:lnTo>
                      <a:pt x="403" y="201"/>
                    </a:lnTo>
                    <a:lnTo>
                      <a:pt x="383" y="211"/>
                    </a:lnTo>
                    <a:lnTo>
                      <a:pt x="362" y="219"/>
                    </a:lnTo>
                    <a:lnTo>
                      <a:pt x="340" y="225"/>
                    </a:lnTo>
                    <a:lnTo>
                      <a:pt x="318" y="230"/>
                    </a:lnTo>
                    <a:lnTo>
                      <a:pt x="295" y="232"/>
                    </a:lnTo>
                    <a:lnTo>
                      <a:pt x="271" y="233"/>
                    </a:lnTo>
                    <a:lnTo>
                      <a:pt x="247" y="232"/>
                    </a:lnTo>
                    <a:lnTo>
                      <a:pt x="222" y="228"/>
                    </a:lnTo>
                    <a:lnTo>
                      <a:pt x="197" y="224"/>
                    </a:lnTo>
                    <a:lnTo>
                      <a:pt x="174" y="216"/>
                    </a:lnTo>
                    <a:lnTo>
                      <a:pt x="151" y="208"/>
                    </a:lnTo>
                    <a:lnTo>
                      <a:pt x="129" y="196"/>
                    </a:lnTo>
                    <a:lnTo>
                      <a:pt x="110" y="185"/>
                    </a:lnTo>
                    <a:lnTo>
                      <a:pt x="91" y="171"/>
                    </a:lnTo>
                    <a:lnTo>
                      <a:pt x="74" y="156"/>
                    </a:lnTo>
                    <a:lnTo>
                      <a:pt x="58" y="140"/>
                    </a:lnTo>
                    <a:lnTo>
                      <a:pt x="43" y="122"/>
                    </a:lnTo>
                    <a:lnTo>
                      <a:pt x="32" y="104"/>
                    </a:lnTo>
                    <a:lnTo>
                      <a:pt x="21" y="84"/>
                    </a:lnTo>
                    <a:lnTo>
                      <a:pt x="12" y="65"/>
                    </a:lnTo>
                    <a:lnTo>
                      <a:pt x="6" y="44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2" y="24"/>
                    </a:lnTo>
                    <a:lnTo>
                      <a:pt x="35" y="35"/>
                    </a:lnTo>
                    <a:lnTo>
                      <a:pt x="48" y="46"/>
                    </a:lnTo>
                    <a:lnTo>
                      <a:pt x="63" y="56"/>
                    </a:lnTo>
                    <a:lnTo>
                      <a:pt x="77" y="66"/>
                    </a:lnTo>
                    <a:lnTo>
                      <a:pt x="93" y="75"/>
                    </a:lnTo>
                    <a:lnTo>
                      <a:pt x="109" y="83"/>
                    </a:lnTo>
                    <a:lnTo>
                      <a:pt x="126" y="91"/>
                    </a:lnTo>
                    <a:lnTo>
                      <a:pt x="143" y="98"/>
                    </a:lnTo>
                    <a:lnTo>
                      <a:pt x="161" y="104"/>
                    </a:lnTo>
                    <a:lnTo>
                      <a:pt x="180" y="110"/>
                    </a:lnTo>
                    <a:lnTo>
                      <a:pt x="199" y="114"/>
                    </a:lnTo>
                    <a:lnTo>
                      <a:pt x="218" y="118"/>
                    </a:lnTo>
                    <a:lnTo>
                      <a:pt x="238" y="121"/>
                    </a:lnTo>
                    <a:lnTo>
                      <a:pt x="259" y="124"/>
                    </a:lnTo>
                    <a:lnTo>
                      <a:pt x="277" y="125"/>
                    </a:lnTo>
                    <a:lnTo>
                      <a:pt x="295" y="125"/>
                    </a:lnTo>
                    <a:lnTo>
                      <a:pt x="314" y="125"/>
                    </a:lnTo>
                    <a:lnTo>
                      <a:pt x="332" y="124"/>
                    </a:lnTo>
                    <a:lnTo>
                      <a:pt x="350" y="121"/>
                    </a:lnTo>
                    <a:lnTo>
                      <a:pt x="367" y="119"/>
                    </a:lnTo>
                    <a:lnTo>
                      <a:pt x="383" y="116"/>
                    </a:lnTo>
                    <a:lnTo>
                      <a:pt x="400" y="112"/>
                    </a:lnTo>
                    <a:lnTo>
                      <a:pt x="415" y="107"/>
                    </a:lnTo>
                    <a:lnTo>
                      <a:pt x="431" y="102"/>
                    </a:lnTo>
                    <a:lnTo>
                      <a:pt x="445" y="96"/>
                    </a:lnTo>
                    <a:lnTo>
                      <a:pt x="460" y="90"/>
                    </a:lnTo>
                    <a:lnTo>
                      <a:pt x="473" y="82"/>
                    </a:lnTo>
                    <a:lnTo>
                      <a:pt x="487" y="75"/>
                    </a:lnTo>
                    <a:lnTo>
                      <a:pt x="498" y="67"/>
                    </a:lnTo>
                    <a:lnTo>
                      <a:pt x="510" y="5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47" name="Freeform 31">
                <a:extLst>
                  <a:ext uri="{FF2B5EF4-FFF2-40B4-BE49-F238E27FC236}">
                    <a16:creationId xmlns:a16="http://schemas.microsoft.com/office/drawing/2014/main" id="{2B1EBF3B-A39F-4560-B233-8621F4908F05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398" y="1413"/>
                <a:ext cx="198" cy="64"/>
              </a:xfrm>
              <a:custGeom>
                <a:avLst/>
                <a:gdLst>
                  <a:gd name="T0" fmla="*/ 585 w 591"/>
                  <a:gd name="T1" fmla="*/ 106 h 280"/>
                  <a:gd name="T2" fmla="*/ 565 w 591"/>
                  <a:gd name="T3" fmla="*/ 150 h 280"/>
                  <a:gd name="T4" fmla="*/ 539 w 591"/>
                  <a:gd name="T5" fmla="*/ 188 h 280"/>
                  <a:gd name="T6" fmla="*/ 503 w 591"/>
                  <a:gd name="T7" fmla="*/ 220 h 280"/>
                  <a:gd name="T8" fmla="*/ 463 w 591"/>
                  <a:gd name="T9" fmla="*/ 247 h 280"/>
                  <a:gd name="T10" fmla="*/ 416 w 591"/>
                  <a:gd name="T11" fmla="*/ 266 h 280"/>
                  <a:gd name="T12" fmla="*/ 364 w 591"/>
                  <a:gd name="T13" fmla="*/ 277 h 280"/>
                  <a:gd name="T14" fmla="*/ 310 w 591"/>
                  <a:gd name="T15" fmla="*/ 280 h 280"/>
                  <a:gd name="T16" fmla="*/ 252 w 591"/>
                  <a:gd name="T17" fmla="*/ 273 h 280"/>
                  <a:gd name="T18" fmla="*/ 197 w 591"/>
                  <a:gd name="T19" fmla="*/ 257 h 280"/>
                  <a:gd name="T20" fmla="*/ 146 w 591"/>
                  <a:gd name="T21" fmla="*/ 233 h 280"/>
                  <a:gd name="T22" fmla="*/ 101 w 591"/>
                  <a:gd name="T23" fmla="*/ 202 h 280"/>
                  <a:gd name="T24" fmla="*/ 63 w 591"/>
                  <a:gd name="T25" fmla="*/ 165 h 280"/>
                  <a:gd name="T26" fmla="*/ 33 w 591"/>
                  <a:gd name="T27" fmla="*/ 122 h 280"/>
                  <a:gd name="T28" fmla="*/ 12 w 591"/>
                  <a:gd name="T29" fmla="*/ 75 h 280"/>
                  <a:gd name="T30" fmla="*/ 1 w 591"/>
                  <a:gd name="T31" fmla="*/ 25 h 280"/>
                  <a:gd name="T32" fmla="*/ 11 w 591"/>
                  <a:gd name="T33" fmla="*/ 15 h 280"/>
                  <a:gd name="T34" fmla="*/ 39 w 591"/>
                  <a:gd name="T35" fmla="*/ 41 h 280"/>
                  <a:gd name="T36" fmla="*/ 70 w 591"/>
                  <a:gd name="T37" fmla="*/ 67 h 280"/>
                  <a:gd name="T38" fmla="*/ 104 w 591"/>
                  <a:gd name="T39" fmla="*/ 90 h 280"/>
                  <a:gd name="T40" fmla="*/ 143 w 591"/>
                  <a:gd name="T41" fmla="*/ 109 h 280"/>
                  <a:gd name="T42" fmla="*/ 183 w 591"/>
                  <a:gd name="T43" fmla="*/ 126 h 280"/>
                  <a:gd name="T44" fmla="*/ 227 w 591"/>
                  <a:gd name="T45" fmla="*/ 139 h 280"/>
                  <a:gd name="T46" fmla="*/ 273 w 591"/>
                  <a:gd name="T47" fmla="*/ 149 h 280"/>
                  <a:gd name="T48" fmla="*/ 319 w 591"/>
                  <a:gd name="T49" fmla="*/ 154 h 280"/>
                  <a:gd name="T50" fmla="*/ 361 w 591"/>
                  <a:gd name="T51" fmla="*/ 156 h 280"/>
                  <a:gd name="T52" fmla="*/ 403 w 591"/>
                  <a:gd name="T53" fmla="*/ 152 h 280"/>
                  <a:gd name="T54" fmla="*/ 442 w 591"/>
                  <a:gd name="T55" fmla="*/ 146 h 280"/>
                  <a:gd name="T56" fmla="*/ 480 w 591"/>
                  <a:gd name="T57" fmla="*/ 137 h 280"/>
                  <a:gd name="T58" fmla="*/ 515 w 591"/>
                  <a:gd name="T59" fmla="*/ 126 h 280"/>
                  <a:gd name="T60" fmla="*/ 547 w 591"/>
                  <a:gd name="T61" fmla="*/ 111 h 280"/>
                  <a:gd name="T62" fmla="*/ 577 w 591"/>
                  <a:gd name="T63" fmla="*/ 9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280">
                    <a:moveTo>
                      <a:pt x="591" y="83"/>
                    </a:moveTo>
                    <a:lnTo>
                      <a:pt x="585" y="106"/>
                    </a:lnTo>
                    <a:lnTo>
                      <a:pt x="577" y="128"/>
                    </a:lnTo>
                    <a:lnTo>
                      <a:pt x="565" y="150"/>
                    </a:lnTo>
                    <a:lnTo>
                      <a:pt x="553" y="169"/>
                    </a:lnTo>
                    <a:lnTo>
                      <a:pt x="539" y="188"/>
                    </a:lnTo>
                    <a:lnTo>
                      <a:pt x="522" y="205"/>
                    </a:lnTo>
                    <a:lnTo>
                      <a:pt x="503" y="220"/>
                    </a:lnTo>
                    <a:lnTo>
                      <a:pt x="484" y="234"/>
                    </a:lnTo>
                    <a:lnTo>
                      <a:pt x="463" y="247"/>
                    </a:lnTo>
                    <a:lnTo>
                      <a:pt x="440" y="257"/>
                    </a:lnTo>
                    <a:lnTo>
                      <a:pt x="416" y="266"/>
                    </a:lnTo>
                    <a:lnTo>
                      <a:pt x="390" y="272"/>
                    </a:lnTo>
                    <a:lnTo>
                      <a:pt x="364" y="277"/>
                    </a:lnTo>
                    <a:lnTo>
                      <a:pt x="337" y="280"/>
                    </a:lnTo>
                    <a:lnTo>
                      <a:pt x="310" y="280"/>
                    </a:lnTo>
                    <a:lnTo>
                      <a:pt x="281" y="278"/>
                    </a:lnTo>
                    <a:lnTo>
                      <a:pt x="252" y="273"/>
                    </a:lnTo>
                    <a:lnTo>
                      <a:pt x="223" y="266"/>
                    </a:lnTo>
                    <a:lnTo>
                      <a:pt x="197" y="257"/>
                    </a:lnTo>
                    <a:lnTo>
                      <a:pt x="170" y="247"/>
                    </a:lnTo>
                    <a:lnTo>
                      <a:pt x="146" y="233"/>
                    </a:lnTo>
                    <a:lnTo>
                      <a:pt x="123" y="219"/>
                    </a:lnTo>
                    <a:lnTo>
                      <a:pt x="101" y="202"/>
                    </a:lnTo>
                    <a:lnTo>
                      <a:pt x="81" y="183"/>
                    </a:lnTo>
                    <a:lnTo>
                      <a:pt x="63" y="165"/>
                    </a:lnTo>
                    <a:lnTo>
                      <a:pt x="47" y="144"/>
                    </a:lnTo>
                    <a:lnTo>
                      <a:pt x="33" y="122"/>
                    </a:lnTo>
                    <a:lnTo>
                      <a:pt x="22" y="99"/>
                    </a:lnTo>
                    <a:lnTo>
                      <a:pt x="12" y="75"/>
                    </a:lnTo>
                    <a:lnTo>
                      <a:pt x="5" y="51"/>
                    </a:lnTo>
                    <a:lnTo>
                      <a:pt x="1" y="25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4" y="29"/>
                    </a:lnTo>
                    <a:lnTo>
                      <a:pt x="39" y="41"/>
                    </a:lnTo>
                    <a:lnTo>
                      <a:pt x="54" y="54"/>
                    </a:lnTo>
                    <a:lnTo>
                      <a:pt x="70" y="67"/>
                    </a:lnTo>
                    <a:lnTo>
                      <a:pt x="86" y="78"/>
                    </a:lnTo>
                    <a:lnTo>
                      <a:pt x="104" y="90"/>
                    </a:lnTo>
                    <a:lnTo>
                      <a:pt x="123" y="100"/>
                    </a:lnTo>
                    <a:lnTo>
                      <a:pt x="143" y="109"/>
                    </a:lnTo>
                    <a:lnTo>
                      <a:pt x="162" y="118"/>
                    </a:lnTo>
                    <a:lnTo>
                      <a:pt x="183" y="126"/>
                    </a:lnTo>
                    <a:lnTo>
                      <a:pt x="205" y="132"/>
                    </a:lnTo>
                    <a:lnTo>
                      <a:pt x="227" y="139"/>
                    </a:lnTo>
                    <a:lnTo>
                      <a:pt x="250" y="144"/>
                    </a:lnTo>
                    <a:lnTo>
                      <a:pt x="273" y="149"/>
                    </a:lnTo>
                    <a:lnTo>
                      <a:pt x="297" y="152"/>
                    </a:lnTo>
                    <a:lnTo>
                      <a:pt x="319" y="154"/>
                    </a:lnTo>
                    <a:lnTo>
                      <a:pt x="340" y="156"/>
                    </a:lnTo>
                    <a:lnTo>
                      <a:pt x="361" y="156"/>
                    </a:lnTo>
                    <a:lnTo>
                      <a:pt x="382" y="154"/>
                    </a:lnTo>
                    <a:lnTo>
                      <a:pt x="403" y="152"/>
                    </a:lnTo>
                    <a:lnTo>
                      <a:pt x="422" y="150"/>
                    </a:lnTo>
                    <a:lnTo>
                      <a:pt x="442" y="146"/>
                    </a:lnTo>
                    <a:lnTo>
                      <a:pt x="462" y="143"/>
                    </a:lnTo>
                    <a:lnTo>
                      <a:pt x="480" y="137"/>
                    </a:lnTo>
                    <a:lnTo>
                      <a:pt x="497" y="132"/>
                    </a:lnTo>
                    <a:lnTo>
                      <a:pt x="515" y="126"/>
                    </a:lnTo>
                    <a:lnTo>
                      <a:pt x="532" y="119"/>
                    </a:lnTo>
                    <a:lnTo>
                      <a:pt x="547" y="111"/>
                    </a:lnTo>
                    <a:lnTo>
                      <a:pt x="563" y="103"/>
                    </a:lnTo>
                    <a:lnTo>
                      <a:pt x="577" y="93"/>
                    </a:lnTo>
                    <a:lnTo>
                      <a:pt x="591" y="83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48" name="Freeform 32">
                <a:extLst>
                  <a:ext uri="{FF2B5EF4-FFF2-40B4-BE49-F238E27FC236}">
                    <a16:creationId xmlns:a16="http://schemas.microsoft.com/office/drawing/2014/main" id="{65C1D244-4326-4E25-9B02-7B44251B33AB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16" y="1484"/>
                <a:ext cx="175" cy="80"/>
              </a:xfrm>
              <a:custGeom>
                <a:avLst/>
                <a:gdLst>
                  <a:gd name="T0" fmla="*/ 465 w 523"/>
                  <a:gd name="T1" fmla="*/ 129 h 271"/>
                  <a:gd name="T2" fmla="*/ 446 w 523"/>
                  <a:gd name="T3" fmla="*/ 134 h 271"/>
                  <a:gd name="T4" fmla="*/ 427 w 523"/>
                  <a:gd name="T5" fmla="*/ 137 h 271"/>
                  <a:gd name="T6" fmla="*/ 406 w 523"/>
                  <a:gd name="T7" fmla="*/ 140 h 271"/>
                  <a:gd name="T8" fmla="*/ 386 w 523"/>
                  <a:gd name="T9" fmla="*/ 143 h 271"/>
                  <a:gd name="T10" fmla="*/ 364 w 523"/>
                  <a:gd name="T11" fmla="*/ 144 h 271"/>
                  <a:gd name="T12" fmla="*/ 344 w 523"/>
                  <a:gd name="T13" fmla="*/ 144 h 271"/>
                  <a:gd name="T14" fmla="*/ 322 w 523"/>
                  <a:gd name="T15" fmla="*/ 144 h 271"/>
                  <a:gd name="T16" fmla="*/ 300 w 523"/>
                  <a:gd name="T17" fmla="*/ 143 h 271"/>
                  <a:gd name="T18" fmla="*/ 276 w 523"/>
                  <a:gd name="T19" fmla="*/ 140 h 271"/>
                  <a:gd name="T20" fmla="*/ 253 w 523"/>
                  <a:gd name="T21" fmla="*/ 137 h 271"/>
                  <a:gd name="T22" fmla="*/ 230 w 523"/>
                  <a:gd name="T23" fmla="*/ 132 h 271"/>
                  <a:gd name="T24" fmla="*/ 208 w 523"/>
                  <a:gd name="T25" fmla="*/ 127 h 271"/>
                  <a:gd name="T26" fmla="*/ 186 w 523"/>
                  <a:gd name="T27" fmla="*/ 121 h 271"/>
                  <a:gd name="T28" fmla="*/ 165 w 523"/>
                  <a:gd name="T29" fmla="*/ 113 h 271"/>
                  <a:gd name="T30" fmla="*/ 145 w 523"/>
                  <a:gd name="T31" fmla="*/ 105 h 271"/>
                  <a:gd name="T32" fmla="*/ 126 w 523"/>
                  <a:gd name="T33" fmla="*/ 96 h 271"/>
                  <a:gd name="T34" fmla="*/ 106 w 523"/>
                  <a:gd name="T35" fmla="*/ 86 h 271"/>
                  <a:gd name="T36" fmla="*/ 89 w 523"/>
                  <a:gd name="T37" fmla="*/ 76 h 271"/>
                  <a:gd name="T38" fmla="*/ 72 w 523"/>
                  <a:gd name="T39" fmla="*/ 64 h 271"/>
                  <a:gd name="T40" fmla="*/ 56 w 523"/>
                  <a:gd name="T41" fmla="*/ 53 h 271"/>
                  <a:gd name="T42" fmla="*/ 41 w 523"/>
                  <a:gd name="T43" fmla="*/ 40 h 271"/>
                  <a:gd name="T44" fmla="*/ 26 w 523"/>
                  <a:gd name="T45" fmla="*/ 28 h 271"/>
                  <a:gd name="T46" fmla="*/ 13 w 523"/>
                  <a:gd name="T47" fmla="*/ 14 h 271"/>
                  <a:gd name="T48" fmla="*/ 0 w 523"/>
                  <a:gd name="T49" fmla="*/ 0 h 271"/>
                  <a:gd name="T50" fmla="*/ 3 w 523"/>
                  <a:gd name="T51" fmla="*/ 25 h 271"/>
                  <a:gd name="T52" fmla="*/ 7 w 523"/>
                  <a:gd name="T53" fmla="*/ 51 h 271"/>
                  <a:gd name="T54" fmla="*/ 14 w 523"/>
                  <a:gd name="T55" fmla="*/ 75 h 271"/>
                  <a:gd name="T56" fmla="*/ 23 w 523"/>
                  <a:gd name="T57" fmla="*/ 98 h 271"/>
                  <a:gd name="T58" fmla="*/ 36 w 523"/>
                  <a:gd name="T59" fmla="*/ 121 h 271"/>
                  <a:gd name="T60" fmla="*/ 50 w 523"/>
                  <a:gd name="T61" fmla="*/ 142 h 271"/>
                  <a:gd name="T62" fmla="*/ 67 w 523"/>
                  <a:gd name="T63" fmla="*/ 162 h 271"/>
                  <a:gd name="T64" fmla="*/ 86 w 523"/>
                  <a:gd name="T65" fmla="*/ 181 h 271"/>
                  <a:gd name="T66" fmla="*/ 105 w 523"/>
                  <a:gd name="T67" fmla="*/ 198 h 271"/>
                  <a:gd name="T68" fmla="*/ 127 w 523"/>
                  <a:gd name="T69" fmla="*/ 214 h 271"/>
                  <a:gd name="T70" fmla="*/ 151 w 523"/>
                  <a:gd name="T71" fmla="*/ 228 h 271"/>
                  <a:gd name="T72" fmla="*/ 175 w 523"/>
                  <a:gd name="T73" fmla="*/ 241 h 271"/>
                  <a:gd name="T74" fmla="*/ 202 w 523"/>
                  <a:gd name="T75" fmla="*/ 251 h 271"/>
                  <a:gd name="T76" fmla="*/ 230 w 523"/>
                  <a:gd name="T77" fmla="*/ 259 h 271"/>
                  <a:gd name="T78" fmla="*/ 257 w 523"/>
                  <a:gd name="T79" fmla="*/ 266 h 271"/>
                  <a:gd name="T80" fmla="*/ 287 w 523"/>
                  <a:gd name="T81" fmla="*/ 270 h 271"/>
                  <a:gd name="T82" fmla="*/ 304 w 523"/>
                  <a:gd name="T83" fmla="*/ 271 h 271"/>
                  <a:gd name="T84" fmla="*/ 322 w 523"/>
                  <a:gd name="T85" fmla="*/ 271 h 271"/>
                  <a:gd name="T86" fmla="*/ 339 w 523"/>
                  <a:gd name="T87" fmla="*/ 271 h 271"/>
                  <a:gd name="T88" fmla="*/ 355 w 523"/>
                  <a:gd name="T89" fmla="*/ 268 h 271"/>
                  <a:gd name="T90" fmla="*/ 371 w 523"/>
                  <a:gd name="T91" fmla="*/ 266 h 271"/>
                  <a:gd name="T92" fmla="*/ 387 w 523"/>
                  <a:gd name="T93" fmla="*/ 264 h 271"/>
                  <a:gd name="T94" fmla="*/ 404 w 523"/>
                  <a:gd name="T95" fmla="*/ 259 h 271"/>
                  <a:gd name="T96" fmla="*/ 419 w 523"/>
                  <a:gd name="T97" fmla="*/ 255 h 271"/>
                  <a:gd name="T98" fmla="*/ 433 w 523"/>
                  <a:gd name="T99" fmla="*/ 250 h 271"/>
                  <a:gd name="T100" fmla="*/ 448 w 523"/>
                  <a:gd name="T101" fmla="*/ 243 h 271"/>
                  <a:gd name="T102" fmla="*/ 462 w 523"/>
                  <a:gd name="T103" fmla="*/ 237 h 271"/>
                  <a:gd name="T104" fmla="*/ 475 w 523"/>
                  <a:gd name="T105" fmla="*/ 229 h 271"/>
                  <a:gd name="T106" fmla="*/ 488 w 523"/>
                  <a:gd name="T107" fmla="*/ 221 h 271"/>
                  <a:gd name="T108" fmla="*/ 500 w 523"/>
                  <a:gd name="T109" fmla="*/ 213 h 271"/>
                  <a:gd name="T110" fmla="*/ 512 w 523"/>
                  <a:gd name="T111" fmla="*/ 204 h 271"/>
                  <a:gd name="T112" fmla="*/ 523 w 523"/>
                  <a:gd name="T113" fmla="*/ 193 h 271"/>
                  <a:gd name="T114" fmla="*/ 465 w 523"/>
                  <a:gd name="T115" fmla="*/ 12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3" h="271">
                    <a:moveTo>
                      <a:pt x="465" y="129"/>
                    </a:moveTo>
                    <a:lnTo>
                      <a:pt x="446" y="134"/>
                    </a:lnTo>
                    <a:lnTo>
                      <a:pt x="427" y="137"/>
                    </a:lnTo>
                    <a:lnTo>
                      <a:pt x="406" y="140"/>
                    </a:lnTo>
                    <a:lnTo>
                      <a:pt x="386" y="143"/>
                    </a:lnTo>
                    <a:lnTo>
                      <a:pt x="364" y="144"/>
                    </a:lnTo>
                    <a:lnTo>
                      <a:pt x="344" y="144"/>
                    </a:lnTo>
                    <a:lnTo>
                      <a:pt x="322" y="144"/>
                    </a:lnTo>
                    <a:lnTo>
                      <a:pt x="300" y="143"/>
                    </a:lnTo>
                    <a:lnTo>
                      <a:pt x="276" y="140"/>
                    </a:lnTo>
                    <a:lnTo>
                      <a:pt x="253" y="137"/>
                    </a:lnTo>
                    <a:lnTo>
                      <a:pt x="230" y="132"/>
                    </a:lnTo>
                    <a:lnTo>
                      <a:pt x="208" y="127"/>
                    </a:lnTo>
                    <a:lnTo>
                      <a:pt x="186" y="121"/>
                    </a:lnTo>
                    <a:lnTo>
                      <a:pt x="165" y="113"/>
                    </a:lnTo>
                    <a:lnTo>
                      <a:pt x="145" y="105"/>
                    </a:lnTo>
                    <a:lnTo>
                      <a:pt x="126" y="96"/>
                    </a:lnTo>
                    <a:lnTo>
                      <a:pt x="106" y="86"/>
                    </a:lnTo>
                    <a:lnTo>
                      <a:pt x="89" y="76"/>
                    </a:lnTo>
                    <a:lnTo>
                      <a:pt x="72" y="64"/>
                    </a:lnTo>
                    <a:lnTo>
                      <a:pt x="56" y="53"/>
                    </a:lnTo>
                    <a:lnTo>
                      <a:pt x="41" y="40"/>
                    </a:lnTo>
                    <a:lnTo>
                      <a:pt x="26" y="28"/>
                    </a:lnTo>
                    <a:lnTo>
                      <a:pt x="13" y="14"/>
                    </a:lnTo>
                    <a:lnTo>
                      <a:pt x="0" y="0"/>
                    </a:lnTo>
                    <a:lnTo>
                      <a:pt x="3" y="25"/>
                    </a:lnTo>
                    <a:lnTo>
                      <a:pt x="7" y="51"/>
                    </a:lnTo>
                    <a:lnTo>
                      <a:pt x="14" y="75"/>
                    </a:lnTo>
                    <a:lnTo>
                      <a:pt x="23" y="98"/>
                    </a:lnTo>
                    <a:lnTo>
                      <a:pt x="36" y="121"/>
                    </a:lnTo>
                    <a:lnTo>
                      <a:pt x="50" y="142"/>
                    </a:lnTo>
                    <a:lnTo>
                      <a:pt x="67" y="162"/>
                    </a:lnTo>
                    <a:lnTo>
                      <a:pt x="86" y="181"/>
                    </a:lnTo>
                    <a:lnTo>
                      <a:pt x="105" y="198"/>
                    </a:lnTo>
                    <a:lnTo>
                      <a:pt x="127" y="214"/>
                    </a:lnTo>
                    <a:lnTo>
                      <a:pt x="151" y="228"/>
                    </a:lnTo>
                    <a:lnTo>
                      <a:pt x="175" y="241"/>
                    </a:lnTo>
                    <a:lnTo>
                      <a:pt x="202" y="251"/>
                    </a:lnTo>
                    <a:lnTo>
                      <a:pt x="230" y="259"/>
                    </a:lnTo>
                    <a:lnTo>
                      <a:pt x="257" y="266"/>
                    </a:lnTo>
                    <a:lnTo>
                      <a:pt x="287" y="270"/>
                    </a:lnTo>
                    <a:lnTo>
                      <a:pt x="304" y="271"/>
                    </a:lnTo>
                    <a:lnTo>
                      <a:pt x="322" y="271"/>
                    </a:lnTo>
                    <a:lnTo>
                      <a:pt x="339" y="271"/>
                    </a:lnTo>
                    <a:lnTo>
                      <a:pt x="355" y="268"/>
                    </a:lnTo>
                    <a:lnTo>
                      <a:pt x="371" y="266"/>
                    </a:lnTo>
                    <a:lnTo>
                      <a:pt x="387" y="264"/>
                    </a:lnTo>
                    <a:lnTo>
                      <a:pt x="404" y="259"/>
                    </a:lnTo>
                    <a:lnTo>
                      <a:pt x="419" y="255"/>
                    </a:lnTo>
                    <a:lnTo>
                      <a:pt x="433" y="250"/>
                    </a:lnTo>
                    <a:lnTo>
                      <a:pt x="448" y="243"/>
                    </a:lnTo>
                    <a:lnTo>
                      <a:pt x="462" y="237"/>
                    </a:lnTo>
                    <a:lnTo>
                      <a:pt x="475" y="229"/>
                    </a:lnTo>
                    <a:lnTo>
                      <a:pt x="488" y="221"/>
                    </a:lnTo>
                    <a:lnTo>
                      <a:pt x="500" y="213"/>
                    </a:lnTo>
                    <a:lnTo>
                      <a:pt x="512" y="204"/>
                    </a:lnTo>
                    <a:lnTo>
                      <a:pt x="523" y="193"/>
                    </a:lnTo>
                    <a:lnTo>
                      <a:pt x="465" y="12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49" name="Freeform 33">
                <a:extLst>
                  <a:ext uri="{FF2B5EF4-FFF2-40B4-BE49-F238E27FC236}">
                    <a16:creationId xmlns:a16="http://schemas.microsoft.com/office/drawing/2014/main" id="{5D1FD5FA-CADE-4218-AB94-E976FE0B221D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198" y="1288"/>
                <a:ext cx="304" cy="183"/>
              </a:xfrm>
              <a:custGeom>
                <a:avLst/>
                <a:gdLst>
                  <a:gd name="T0" fmla="*/ 416 w 913"/>
                  <a:gd name="T1" fmla="*/ 346 h 625"/>
                  <a:gd name="T2" fmla="*/ 384 w 913"/>
                  <a:gd name="T3" fmla="*/ 331 h 625"/>
                  <a:gd name="T4" fmla="*/ 350 w 913"/>
                  <a:gd name="T5" fmla="*/ 322 h 625"/>
                  <a:gd name="T6" fmla="*/ 314 w 913"/>
                  <a:gd name="T7" fmla="*/ 317 h 625"/>
                  <a:gd name="T8" fmla="*/ 265 w 913"/>
                  <a:gd name="T9" fmla="*/ 317 h 625"/>
                  <a:gd name="T10" fmla="*/ 210 w 913"/>
                  <a:gd name="T11" fmla="*/ 329 h 625"/>
                  <a:gd name="T12" fmla="*/ 159 w 913"/>
                  <a:gd name="T13" fmla="*/ 352 h 625"/>
                  <a:gd name="T14" fmla="*/ 115 w 913"/>
                  <a:gd name="T15" fmla="*/ 385 h 625"/>
                  <a:gd name="T16" fmla="*/ 75 w 913"/>
                  <a:gd name="T17" fmla="*/ 427 h 625"/>
                  <a:gd name="T18" fmla="*/ 45 w 913"/>
                  <a:gd name="T19" fmla="*/ 476 h 625"/>
                  <a:gd name="T20" fmla="*/ 25 w 913"/>
                  <a:gd name="T21" fmla="*/ 531 h 625"/>
                  <a:gd name="T22" fmla="*/ 13 w 913"/>
                  <a:gd name="T23" fmla="*/ 592 h 625"/>
                  <a:gd name="T24" fmla="*/ 7 w 913"/>
                  <a:gd name="T25" fmla="*/ 603 h 625"/>
                  <a:gd name="T26" fmla="*/ 2 w 913"/>
                  <a:gd name="T27" fmla="*/ 559 h 625"/>
                  <a:gd name="T28" fmla="*/ 2 w 913"/>
                  <a:gd name="T29" fmla="*/ 504 h 625"/>
                  <a:gd name="T30" fmla="*/ 11 w 913"/>
                  <a:gd name="T31" fmla="*/ 442 h 625"/>
                  <a:gd name="T32" fmla="*/ 30 w 913"/>
                  <a:gd name="T33" fmla="*/ 385 h 625"/>
                  <a:gd name="T34" fmla="*/ 58 w 913"/>
                  <a:gd name="T35" fmla="*/ 334 h 625"/>
                  <a:gd name="T36" fmla="*/ 94 w 913"/>
                  <a:gd name="T37" fmla="*/ 292 h 625"/>
                  <a:gd name="T38" fmla="*/ 136 w 913"/>
                  <a:gd name="T39" fmla="*/ 257 h 625"/>
                  <a:gd name="T40" fmla="*/ 185 w 913"/>
                  <a:gd name="T41" fmla="*/ 234 h 625"/>
                  <a:gd name="T42" fmla="*/ 239 w 913"/>
                  <a:gd name="T43" fmla="*/ 221 h 625"/>
                  <a:gd name="T44" fmla="*/ 284 w 913"/>
                  <a:gd name="T45" fmla="*/ 221 h 625"/>
                  <a:gd name="T46" fmla="*/ 317 w 913"/>
                  <a:gd name="T47" fmla="*/ 227 h 625"/>
                  <a:gd name="T48" fmla="*/ 351 w 913"/>
                  <a:gd name="T49" fmla="*/ 236 h 625"/>
                  <a:gd name="T50" fmla="*/ 382 w 913"/>
                  <a:gd name="T51" fmla="*/ 251 h 625"/>
                  <a:gd name="T52" fmla="*/ 401 w 913"/>
                  <a:gd name="T53" fmla="*/ 232 h 625"/>
                  <a:gd name="T54" fmla="*/ 416 w 913"/>
                  <a:gd name="T55" fmla="*/ 180 h 625"/>
                  <a:gd name="T56" fmla="*/ 439 w 913"/>
                  <a:gd name="T57" fmla="*/ 133 h 625"/>
                  <a:gd name="T58" fmla="*/ 468 w 913"/>
                  <a:gd name="T59" fmla="*/ 91 h 625"/>
                  <a:gd name="T60" fmla="*/ 503 w 913"/>
                  <a:gd name="T61" fmla="*/ 57 h 625"/>
                  <a:gd name="T62" fmla="*/ 543 w 913"/>
                  <a:gd name="T63" fmla="*/ 29 h 625"/>
                  <a:gd name="T64" fmla="*/ 588 w 913"/>
                  <a:gd name="T65" fmla="*/ 11 h 625"/>
                  <a:gd name="T66" fmla="*/ 635 w 913"/>
                  <a:gd name="T67" fmla="*/ 1 h 625"/>
                  <a:gd name="T68" fmla="*/ 681 w 913"/>
                  <a:gd name="T69" fmla="*/ 1 h 625"/>
                  <a:gd name="T70" fmla="*/ 720 w 913"/>
                  <a:gd name="T71" fmla="*/ 8 h 625"/>
                  <a:gd name="T72" fmla="*/ 758 w 913"/>
                  <a:gd name="T73" fmla="*/ 22 h 625"/>
                  <a:gd name="T74" fmla="*/ 793 w 913"/>
                  <a:gd name="T75" fmla="*/ 40 h 625"/>
                  <a:gd name="T76" fmla="*/ 826 w 913"/>
                  <a:gd name="T77" fmla="*/ 65 h 625"/>
                  <a:gd name="T78" fmla="*/ 855 w 913"/>
                  <a:gd name="T79" fmla="*/ 94 h 625"/>
                  <a:gd name="T80" fmla="*/ 882 w 913"/>
                  <a:gd name="T81" fmla="*/ 127 h 625"/>
                  <a:gd name="T82" fmla="*/ 904 w 913"/>
                  <a:gd name="T83" fmla="*/ 164 h 625"/>
                  <a:gd name="T84" fmla="*/ 902 w 913"/>
                  <a:gd name="T85" fmla="*/ 173 h 625"/>
                  <a:gd name="T86" fmla="*/ 882 w 913"/>
                  <a:gd name="T87" fmla="*/ 156 h 625"/>
                  <a:gd name="T88" fmla="*/ 859 w 913"/>
                  <a:gd name="T89" fmla="*/ 140 h 625"/>
                  <a:gd name="T90" fmla="*/ 833 w 913"/>
                  <a:gd name="T91" fmla="*/ 125 h 625"/>
                  <a:gd name="T92" fmla="*/ 808 w 913"/>
                  <a:gd name="T93" fmla="*/ 114 h 625"/>
                  <a:gd name="T94" fmla="*/ 782 w 913"/>
                  <a:gd name="T95" fmla="*/ 105 h 625"/>
                  <a:gd name="T96" fmla="*/ 754 w 913"/>
                  <a:gd name="T97" fmla="*/ 98 h 625"/>
                  <a:gd name="T98" fmla="*/ 726 w 913"/>
                  <a:gd name="T99" fmla="*/ 96 h 625"/>
                  <a:gd name="T100" fmla="*/ 685 w 913"/>
                  <a:gd name="T101" fmla="*/ 96 h 625"/>
                  <a:gd name="T102" fmla="*/ 634 w 913"/>
                  <a:gd name="T103" fmla="*/ 105 h 625"/>
                  <a:gd name="T104" fmla="*/ 588 w 913"/>
                  <a:gd name="T105" fmla="*/ 125 h 625"/>
                  <a:gd name="T106" fmla="*/ 545 w 913"/>
                  <a:gd name="T107" fmla="*/ 151 h 625"/>
                  <a:gd name="T108" fmla="*/ 508 w 913"/>
                  <a:gd name="T109" fmla="*/ 187 h 625"/>
                  <a:gd name="T110" fmla="*/ 477 w 913"/>
                  <a:gd name="T111" fmla="*/ 227 h 625"/>
                  <a:gd name="T112" fmla="*/ 453 w 913"/>
                  <a:gd name="T113" fmla="*/ 274 h 625"/>
                  <a:gd name="T114" fmla="*/ 437 w 913"/>
                  <a:gd name="T115" fmla="*/ 326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3" h="625">
                    <a:moveTo>
                      <a:pt x="432" y="354"/>
                    </a:moveTo>
                    <a:lnTo>
                      <a:pt x="416" y="346"/>
                    </a:lnTo>
                    <a:lnTo>
                      <a:pt x="400" y="338"/>
                    </a:lnTo>
                    <a:lnTo>
                      <a:pt x="384" y="331"/>
                    </a:lnTo>
                    <a:lnTo>
                      <a:pt x="367" y="326"/>
                    </a:lnTo>
                    <a:lnTo>
                      <a:pt x="350" y="322"/>
                    </a:lnTo>
                    <a:lnTo>
                      <a:pt x="331" y="318"/>
                    </a:lnTo>
                    <a:lnTo>
                      <a:pt x="314" y="317"/>
                    </a:lnTo>
                    <a:lnTo>
                      <a:pt x="295" y="316"/>
                    </a:lnTo>
                    <a:lnTo>
                      <a:pt x="265" y="317"/>
                    </a:lnTo>
                    <a:lnTo>
                      <a:pt x="238" y="322"/>
                    </a:lnTo>
                    <a:lnTo>
                      <a:pt x="210" y="329"/>
                    </a:lnTo>
                    <a:lnTo>
                      <a:pt x="184" y="339"/>
                    </a:lnTo>
                    <a:lnTo>
                      <a:pt x="159" y="352"/>
                    </a:lnTo>
                    <a:lnTo>
                      <a:pt x="136" y="367"/>
                    </a:lnTo>
                    <a:lnTo>
                      <a:pt x="115" y="385"/>
                    </a:lnTo>
                    <a:lnTo>
                      <a:pt x="94" y="405"/>
                    </a:lnTo>
                    <a:lnTo>
                      <a:pt x="75" y="427"/>
                    </a:lnTo>
                    <a:lnTo>
                      <a:pt x="59" y="451"/>
                    </a:lnTo>
                    <a:lnTo>
                      <a:pt x="45" y="476"/>
                    </a:lnTo>
                    <a:lnTo>
                      <a:pt x="34" y="504"/>
                    </a:lnTo>
                    <a:lnTo>
                      <a:pt x="25" y="531"/>
                    </a:lnTo>
                    <a:lnTo>
                      <a:pt x="18" y="561"/>
                    </a:lnTo>
                    <a:lnTo>
                      <a:pt x="13" y="592"/>
                    </a:lnTo>
                    <a:lnTo>
                      <a:pt x="12" y="625"/>
                    </a:lnTo>
                    <a:lnTo>
                      <a:pt x="7" y="603"/>
                    </a:lnTo>
                    <a:lnTo>
                      <a:pt x="5" y="581"/>
                    </a:lnTo>
                    <a:lnTo>
                      <a:pt x="2" y="559"/>
                    </a:lnTo>
                    <a:lnTo>
                      <a:pt x="0" y="536"/>
                    </a:lnTo>
                    <a:lnTo>
                      <a:pt x="2" y="504"/>
                    </a:lnTo>
                    <a:lnTo>
                      <a:pt x="5" y="473"/>
                    </a:lnTo>
                    <a:lnTo>
                      <a:pt x="11" y="442"/>
                    </a:lnTo>
                    <a:lnTo>
                      <a:pt x="19" y="413"/>
                    </a:lnTo>
                    <a:lnTo>
                      <a:pt x="30" y="385"/>
                    </a:lnTo>
                    <a:lnTo>
                      <a:pt x="43" y="359"/>
                    </a:lnTo>
                    <a:lnTo>
                      <a:pt x="58" y="334"/>
                    </a:lnTo>
                    <a:lnTo>
                      <a:pt x="75" y="312"/>
                    </a:lnTo>
                    <a:lnTo>
                      <a:pt x="94" y="292"/>
                    </a:lnTo>
                    <a:lnTo>
                      <a:pt x="115" y="273"/>
                    </a:lnTo>
                    <a:lnTo>
                      <a:pt x="136" y="257"/>
                    </a:lnTo>
                    <a:lnTo>
                      <a:pt x="161" y="244"/>
                    </a:lnTo>
                    <a:lnTo>
                      <a:pt x="185" y="234"/>
                    </a:lnTo>
                    <a:lnTo>
                      <a:pt x="211" y="226"/>
                    </a:lnTo>
                    <a:lnTo>
                      <a:pt x="239" y="221"/>
                    </a:lnTo>
                    <a:lnTo>
                      <a:pt x="267" y="220"/>
                    </a:lnTo>
                    <a:lnTo>
                      <a:pt x="284" y="221"/>
                    </a:lnTo>
                    <a:lnTo>
                      <a:pt x="301" y="224"/>
                    </a:lnTo>
                    <a:lnTo>
                      <a:pt x="317" y="227"/>
                    </a:lnTo>
                    <a:lnTo>
                      <a:pt x="335" y="231"/>
                    </a:lnTo>
                    <a:lnTo>
                      <a:pt x="351" y="236"/>
                    </a:lnTo>
                    <a:lnTo>
                      <a:pt x="367" y="243"/>
                    </a:lnTo>
                    <a:lnTo>
                      <a:pt x="382" y="251"/>
                    </a:lnTo>
                    <a:lnTo>
                      <a:pt x="397" y="259"/>
                    </a:lnTo>
                    <a:lnTo>
                      <a:pt x="401" y="232"/>
                    </a:lnTo>
                    <a:lnTo>
                      <a:pt x="408" y="205"/>
                    </a:lnTo>
                    <a:lnTo>
                      <a:pt x="416" y="180"/>
                    </a:lnTo>
                    <a:lnTo>
                      <a:pt x="427" y="156"/>
                    </a:lnTo>
                    <a:lnTo>
                      <a:pt x="439" y="133"/>
                    </a:lnTo>
                    <a:lnTo>
                      <a:pt x="453" y="112"/>
                    </a:lnTo>
                    <a:lnTo>
                      <a:pt x="468" y="91"/>
                    </a:lnTo>
                    <a:lnTo>
                      <a:pt x="485" y="73"/>
                    </a:lnTo>
                    <a:lnTo>
                      <a:pt x="503" y="57"/>
                    </a:lnTo>
                    <a:lnTo>
                      <a:pt x="522" y="42"/>
                    </a:lnTo>
                    <a:lnTo>
                      <a:pt x="543" y="29"/>
                    </a:lnTo>
                    <a:lnTo>
                      <a:pt x="565" y="19"/>
                    </a:lnTo>
                    <a:lnTo>
                      <a:pt x="588" y="11"/>
                    </a:lnTo>
                    <a:lnTo>
                      <a:pt x="611" y="5"/>
                    </a:lnTo>
                    <a:lnTo>
                      <a:pt x="635" y="1"/>
                    </a:lnTo>
                    <a:lnTo>
                      <a:pt x="661" y="0"/>
                    </a:lnTo>
                    <a:lnTo>
                      <a:pt x="681" y="1"/>
                    </a:lnTo>
                    <a:lnTo>
                      <a:pt x="701" y="4"/>
                    </a:lnTo>
                    <a:lnTo>
                      <a:pt x="720" y="8"/>
                    </a:lnTo>
                    <a:lnTo>
                      <a:pt x="740" y="14"/>
                    </a:lnTo>
                    <a:lnTo>
                      <a:pt x="758" y="22"/>
                    </a:lnTo>
                    <a:lnTo>
                      <a:pt x="776" y="30"/>
                    </a:lnTo>
                    <a:lnTo>
                      <a:pt x="793" y="40"/>
                    </a:lnTo>
                    <a:lnTo>
                      <a:pt x="810" y="52"/>
                    </a:lnTo>
                    <a:lnTo>
                      <a:pt x="826" y="65"/>
                    </a:lnTo>
                    <a:lnTo>
                      <a:pt x="841" y="79"/>
                    </a:lnTo>
                    <a:lnTo>
                      <a:pt x="855" y="94"/>
                    </a:lnTo>
                    <a:lnTo>
                      <a:pt x="869" y="110"/>
                    </a:lnTo>
                    <a:lnTo>
                      <a:pt x="882" y="127"/>
                    </a:lnTo>
                    <a:lnTo>
                      <a:pt x="893" y="145"/>
                    </a:lnTo>
                    <a:lnTo>
                      <a:pt x="904" y="164"/>
                    </a:lnTo>
                    <a:lnTo>
                      <a:pt x="913" y="183"/>
                    </a:lnTo>
                    <a:lnTo>
                      <a:pt x="902" y="173"/>
                    </a:lnTo>
                    <a:lnTo>
                      <a:pt x="892" y="164"/>
                    </a:lnTo>
                    <a:lnTo>
                      <a:pt x="882" y="156"/>
                    </a:lnTo>
                    <a:lnTo>
                      <a:pt x="870" y="147"/>
                    </a:lnTo>
                    <a:lnTo>
                      <a:pt x="859" y="140"/>
                    </a:lnTo>
                    <a:lnTo>
                      <a:pt x="846" y="132"/>
                    </a:lnTo>
                    <a:lnTo>
                      <a:pt x="833" y="125"/>
                    </a:lnTo>
                    <a:lnTo>
                      <a:pt x="821" y="119"/>
                    </a:lnTo>
                    <a:lnTo>
                      <a:pt x="808" y="114"/>
                    </a:lnTo>
                    <a:lnTo>
                      <a:pt x="795" y="108"/>
                    </a:lnTo>
                    <a:lnTo>
                      <a:pt x="782" y="105"/>
                    </a:lnTo>
                    <a:lnTo>
                      <a:pt x="768" y="102"/>
                    </a:lnTo>
                    <a:lnTo>
                      <a:pt x="754" y="98"/>
                    </a:lnTo>
                    <a:lnTo>
                      <a:pt x="740" y="97"/>
                    </a:lnTo>
                    <a:lnTo>
                      <a:pt x="726" y="96"/>
                    </a:lnTo>
                    <a:lnTo>
                      <a:pt x="711" y="95"/>
                    </a:lnTo>
                    <a:lnTo>
                      <a:pt x="685" y="96"/>
                    </a:lnTo>
                    <a:lnTo>
                      <a:pt x="659" y="99"/>
                    </a:lnTo>
                    <a:lnTo>
                      <a:pt x="634" y="105"/>
                    </a:lnTo>
                    <a:lnTo>
                      <a:pt x="610" y="114"/>
                    </a:lnTo>
                    <a:lnTo>
                      <a:pt x="588" y="125"/>
                    </a:lnTo>
                    <a:lnTo>
                      <a:pt x="566" y="137"/>
                    </a:lnTo>
                    <a:lnTo>
                      <a:pt x="545" y="151"/>
                    </a:lnTo>
                    <a:lnTo>
                      <a:pt x="526" y="168"/>
                    </a:lnTo>
                    <a:lnTo>
                      <a:pt x="508" y="187"/>
                    </a:lnTo>
                    <a:lnTo>
                      <a:pt x="492" y="206"/>
                    </a:lnTo>
                    <a:lnTo>
                      <a:pt x="477" y="227"/>
                    </a:lnTo>
                    <a:lnTo>
                      <a:pt x="465" y="250"/>
                    </a:lnTo>
                    <a:lnTo>
                      <a:pt x="453" y="274"/>
                    </a:lnTo>
                    <a:lnTo>
                      <a:pt x="444" y="300"/>
                    </a:lnTo>
                    <a:lnTo>
                      <a:pt x="437" y="326"/>
                    </a:lnTo>
                    <a:lnTo>
                      <a:pt x="432" y="35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50" name="Freeform 34">
                <a:extLst>
                  <a:ext uri="{FF2B5EF4-FFF2-40B4-BE49-F238E27FC236}">
                    <a16:creationId xmlns:a16="http://schemas.microsoft.com/office/drawing/2014/main" id="{35A5B557-813D-467E-9E20-DFC704299D43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71" y="1154"/>
                <a:ext cx="637" cy="350"/>
              </a:xfrm>
              <a:custGeom>
                <a:avLst/>
                <a:gdLst>
                  <a:gd name="T0" fmla="*/ 1661 w 1908"/>
                  <a:gd name="T1" fmla="*/ 958 h 1192"/>
                  <a:gd name="T2" fmla="*/ 1633 w 1908"/>
                  <a:gd name="T3" fmla="*/ 934 h 1192"/>
                  <a:gd name="T4" fmla="*/ 1592 w 1908"/>
                  <a:gd name="T5" fmla="*/ 805 h 1192"/>
                  <a:gd name="T6" fmla="*/ 1502 w 1908"/>
                  <a:gd name="T7" fmla="*/ 711 h 1192"/>
                  <a:gd name="T8" fmla="*/ 1378 w 1908"/>
                  <a:gd name="T9" fmla="*/ 670 h 1192"/>
                  <a:gd name="T10" fmla="*/ 1298 w 1908"/>
                  <a:gd name="T11" fmla="*/ 677 h 1192"/>
                  <a:gd name="T12" fmla="*/ 1244 w 1908"/>
                  <a:gd name="T13" fmla="*/ 651 h 1192"/>
                  <a:gd name="T14" fmla="*/ 1196 w 1908"/>
                  <a:gd name="T15" fmla="*/ 563 h 1192"/>
                  <a:gd name="T16" fmla="*/ 1117 w 1908"/>
                  <a:gd name="T17" fmla="*/ 504 h 1192"/>
                  <a:gd name="T18" fmla="*/ 1033 w 1908"/>
                  <a:gd name="T19" fmla="*/ 483 h 1192"/>
                  <a:gd name="T20" fmla="*/ 1011 w 1908"/>
                  <a:gd name="T21" fmla="*/ 412 h 1192"/>
                  <a:gd name="T22" fmla="*/ 951 w 1908"/>
                  <a:gd name="T23" fmla="*/ 255 h 1192"/>
                  <a:gd name="T24" fmla="*/ 830 w 1908"/>
                  <a:gd name="T25" fmla="*/ 147 h 1192"/>
                  <a:gd name="T26" fmla="*/ 677 w 1908"/>
                  <a:gd name="T27" fmla="*/ 109 h 1192"/>
                  <a:gd name="T28" fmla="*/ 554 w 1908"/>
                  <a:gd name="T29" fmla="*/ 136 h 1192"/>
                  <a:gd name="T30" fmla="*/ 451 w 1908"/>
                  <a:gd name="T31" fmla="*/ 206 h 1192"/>
                  <a:gd name="T32" fmla="*/ 380 w 1908"/>
                  <a:gd name="T33" fmla="*/ 313 h 1192"/>
                  <a:gd name="T34" fmla="*/ 326 w 1908"/>
                  <a:gd name="T35" fmla="*/ 295 h 1192"/>
                  <a:gd name="T36" fmla="*/ 243 w 1908"/>
                  <a:gd name="T37" fmla="*/ 292 h 1192"/>
                  <a:gd name="T38" fmla="*/ 131 w 1908"/>
                  <a:gd name="T39" fmla="*/ 329 h 1192"/>
                  <a:gd name="T40" fmla="*/ 45 w 1908"/>
                  <a:gd name="T41" fmla="*/ 408 h 1192"/>
                  <a:gd name="T42" fmla="*/ 0 w 1908"/>
                  <a:gd name="T43" fmla="*/ 489 h 1192"/>
                  <a:gd name="T44" fmla="*/ 9 w 1908"/>
                  <a:gd name="T45" fmla="*/ 408 h 1192"/>
                  <a:gd name="T46" fmla="*/ 78 w 1908"/>
                  <a:gd name="T47" fmla="*/ 279 h 1192"/>
                  <a:gd name="T48" fmla="*/ 195 w 1908"/>
                  <a:gd name="T49" fmla="*/ 198 h 1192"/>
                  <a:gd name="T50" fmla="*/ 320 w 1908"/>
                  <a:gd name="T51" fmla="*/ 183 h 1192"/>
                  <a:gd name="T52" fmla="*/ 377 w 1908"/>
                  <a:gd name="T53" fmla="*/ 196 h 1192"/>
                  <a:gd name="T54" fmla="*/ 436 w 1908"/>
                  <a:gd name="T55" fmla="*/ 137 h 1192"/>
                  <a:gd name="T56" fmla="*/ 528 w 1908"/>
                  <a:gd name="T57" fmla="*/ 51 h 1192"/>
                  <a:gd name="T58" fmla="*/ 644 w 1908"/>
                  <a:gd name="T59" fmla="*/ 5 h 1192"/>
                  <a:gd name="T60" fmla="*/ 787 w 1908"/>
                  <a:gd name="T61" fmla="*/ 13 h 1192"/>
                  <a:gd name="T62" fmla="*/ 926 w 1908"/>
                  <a:gd name="T63" fmla="*/ 96 h 1192"/>
                  <a:gd name="T64" fmla="*/ 1012 w 1908"/>
                  <a:gd name="T65" fmla="*/ 236 h 1192"/>
                  <a:gd name="T66" fmla="*/ 1038 w 1908"/>
                  <a:gd name="T67" fmla="*/ 374 h 1192"/>
                  <a:gd name="T68" fmla="*/ 1098 w 1908"/>
                  <a:gd name="T69" fmla="*/ 382 h 1192"/>
                  <a:gd name="T70" fmla="*/ 1184 w 1908"/>
                  <a:gd name="T71" fmla="*/ 427 h 1192"/>
                  <a:gd name="T72" fmla="*/ 1246 w 1908"/>
                  <a:gd name="T73" fmla="*/ 505 h 1192"/>
                  <a:gd name="T74" fmla="*/ 1286 w 1908"/>
                  <a:gd name="T75" fmla="*/ 578 h 1192"/>
                  <a:gd name="T76" fmla="*/ 1363 w 1908"/>
                  <a:gd name="T77" fmla="*/ 560 h 1192"/>
                  <a:gd name="T78" fmla="*/ 1472 w 1908"/>
                  <a:gd name="T79" fmla="*/ 578 h 1192"/>
                  <a:gd name="T80" fmla="*/ 1578 w 1908"/>
                  <a:gd name="T81" fmla="*/ 652 h 1192"/>
                  <a:gd name="T82" fmla="*/ 1640 w 1908"/>
                  <a:gd name="T83" fmla="*/ 770 h 1192"/>
                  <a:gd name="T84" fmla="*/ 1665 w 1908"/>
                  <a:gd name="T85" fmla="*/ 851 h 1192"/>
                  <a:gd name="T86" fmla="*/ 1699 w 1908"/>
                  <a:gd name="T87" fmla="*/ 850 h 1192"/>
                  <a:gd name="T88" fmla="*/ 1789 w 1908"/>
                  <a:gd name="T89" fmla="*/ 875 h 1192"/>
                  <a:gd name="T90" fmla="*/ 1867 w 1908"/>
                  <a:gd name="T91" fmla="*/ 951 h 1192"/>
                  <a:gd name="T92" fmla="*/ 1906 w 1908"/>
                  <a:gd name="T93" fmla="*/ 1062 h 1192"/>
                  <a:gd name="T94" fmla="*/ 1896 w 1908"/>
                  <a:gd name="T95" fmla="*/ 1172 h 1192"/>
                  <a:gd name="T96" fmla="*/ 1872 w 1908"/>
                  <a:gd name="T97" fmla="*/ 1104 h 1192"/>
                  <a:gd name="T98" fmla="*/ 1815 w 1908"/>
                  <a:gd name="T99" fmla="*/ 1017 h 1192"/>
                  <a:gd name="T100" fmla="*/ 1729 w 1908"/>
                  <a:gd name="T101" fmla="*/ 965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08" h="1192">
                    <a:moveTo>
                      <a:pt x="1689" y="958"/>
                    </a:moveTo>
                    <a:lnTo>
                      <a:pt x="1682" y="958"/>
                    </a:lnTo>
                    <a:lnTo>
                      <a:pt x="1675" y="958"/>
                    </a:lnTo>
                    <a:lnTo>
                      <a:pt x="1668" y="958"/>
                    </a:lnTo>
                    <a:lnTo>
                      <a:pt x="1661" y="958"/>
                    </a:lnTo>
                    <a:lnTo>
                      <a:pt x="1654" y="959"/>
                    </a:lnTo>
                    <a:lnTo>
                      <a:pt x="1647" y="960"/>
                    </a:lnTo>
                    <a:lnTo>
                      <a:pt x="1641" y="961"/>
                    </a:lnTo>
                    <a:lnTo>
                      <a:pt x="1635" y="962"/>
                    </a:lnTo>
                    <a:lnTo>
                      <a:pt x="1633" y="934"/>
                    </a:lnTo>
                    <a:lnTo>
                      <a:pt x="1630" y="906"/>
                    </a:lnTo>
                    <a:lnTo>
                      <a:pt x="1623" y="879"/>
                    </a:lnTo>
                    <a:lnTo>
                      <a:pt x="1615" y="853"/>
                    </a:lnTo>
                    <a:lnTo>
                      <a:pt x="1605" y="829"/>
                    </a:lnTo>
                    <a:lnTo>
                      <a:pt x="1592" y="805"/>
                    </a:lnTo>
                    <a:lnTo>
                      <a:pt x="1577" y="783"/>
                    </a:lnTo>
                    <a:lnTo>
                      <a:pt x="1561" y="762"/>
                    </a:lnTo>
                    <a:lnTo>
                      <a:pt x="1542" y="744"/>
                    </a:lnTo>
                    <a:lnTo>
                      <a:pt x="1523" y="726"/>
                    </a:lnTo>
                    <a:lnTo>
                      <a:pt x="1502" y="711"/>
                    </a:lnTo>
                    <a:lnTo>
                      <a:pt x="1479" y="699"/>
                    </a:lnTo>
                    <a:lnTo>
                      <a:pt x="1455" y="687"/>
                    </a:lnTo>
                    <a:lnTo>
                      <a:pt x="1431" y="679"/>
                    </a:lnTo>
                    <a:lnTo>
                      <a:pt x="1404" y="673"/>
                    </a:lnTo>
                    <a:lnTo>
                      <a:pt x="1378" y="670"/>
                    </a:lnTo>
                    <a:lnTo>
                      <a:pt x="1362" y="669"/>
                    </a:lnTo>
                    <a:lnTo>
                      <a:pt x="1345" y="670"/>
                    </a:lnTo>
                    <a:lnTo>
                      <a:pt x="1329" y="671"/>
                    </a:lnTo>
                    <a:lnTo>
                      <a:pt x="1313" y="673"/>
                    </a:lnTo>
                    <a:lnTo>
                      <a:pt x="1298" y="677"/>
                    </a:lnTo>
                    <a:lnTo>
                      <a:pt x="1282" y="680"/>
                    </a:lnTo>
                    <a:lnTo>
                      <a:pt x="1268" y="686"/>
                    </a:lnTo>
                    <a:lnTo>
                      <a:pt x="1253" y="692"/>
                    </a:lnTo>
                    <a:lnTo>
                      <a:pt x="1250" y="671"/>
                    </a:lnTo>
                    <a:lnTo>
                      <a:pt x="1244" y="651"/>
                    </a:lnTo>
                    <a:lnTo>
                      <a:pt x="1237" y="632"/>
                    </a:lnTo>
                    <a:lnTo>
                      <a:pt x="1229" y="613"/>
                    </a:lnTo>
                    <a:lnTo>
                      <a:pt x="1219" y="595"/>
                    </a:lnTo>
                    <a:lnTo>
                      <a:pt x="1207" y="579"/>
                    </a:lnTo>
                    <a:lnTo>
                      <a:pt x="1196" y="563"/>
                    </a:lnTo>
                    <a:lnTo>
                      <a:pt x="1182" y="549"/>
                    </a:lnTo>
                    <a:lnTo>
                      <a:pt x="1167" y="535"/>
                    </a:lnTo>
                    <a:lnTo>
                      <a:pt x="1152" y="523"/>
                    </a:lnTo>
                    <a:lnTo>
                      <a:pt x="1135" y="513"/>
                    </a:lnTo>
                    <a:lnTo>
                      <a:pt x="1117" y="504"/>
                    </a:lnTo>
                    <a:lnTo>
                      <a:pt x="1099" y="496"/>
                    </a:lnTo>
                    <a:lnTo>
                      <a:pt x="1080" y="490"/>
                    </a:lnTo>
                    <a:lnTo>
                      <a:pt x="1061" y="485"/>
                    </a:lnTo>
                    <a:lnTo>
                      <a:pt x="1040" y="483"/>
                    </a:lnTo>
                    <a:lnTo>
                      <a:pt x="1033" y="483"/>
                    </a:lnTo>
                    <a:lnTo>
                      <a:pt x="1027" y="483"/>
                    </a:lnTo>
                    <a:lnTo>
                      <a:pt x="1021" y="483"/>
                    </a:lnTo>
                    <a:lnTo>
                      <a:pt x="1015" y="483"/>
                    </a:lnTo>
                    <a:lnTo>
                      <a:pt x="1015" y="447"/>
                    </a:lnTo>
                    <a:lnTo>
                      <a:pt x="1011" y="412"/>
                    </a:lnTo>
                    <a:lnTo>
                      <a:pt x="1006" y="378"/>
                    </a:lnTo>
                    <a:lnTo>
                      <a:pt x="995" y="345"/>
                    </a:lnTo>
                    <a:lnTo>
                      <a:pt x="984" y="314"/>
                    </a:lnTo>
                    <a:lnTo>
                      <a:pt x="969" y="284"/>
                    </a:lnTo>
                    <a:lnTo>
                      <a:pt x="951" y="255"/>
                    </a:lnTo>
                    <a:lnTo>
                      <a:pt x="931" y="228"/>
                    </a:lnTo>
                    <a:lnTo>
                      <a:pt x="909" y="205"/>
                    </a:lnTo>
                    <a:lnTo>
                      <a:pt x="885" y="182"/>
                    </a:lnTo>
                    <a:lnTo>
                      <a:pt x="858" y="164"/>
                    </a:lnTo>
                    <a:lnTo>
                      <a:pt x="830" y="147"/>
                    </a:lnTo>
                    <a:lnTo>
                      <a:pt x="801" y="133"/>
                    </a:lnTo>
                    <a:lnTo>
                      <a:pt x="769" y="121"/>
                    </a:lnTo>
                    <a:lnTo>
                      <a:pt x="737" y="114"/>
                    </a:lnTo>
                    <a:lnTo>
                      <a:pt x="704" y="110"/>
                    </a:lnTo>
                    <a:lnTo>
                      <a:pt x="677" y="109"/>
                    </a:lnTo>
                    <a:lnTo>
                      <a:pt x="652" y="111"/>
                    </a:lnTo>
                    <a:lnTo>
                      <a:pt x="627" y="114"/>
                    </a:lnTo>
                    <a:lnTo>
                      <a:pt x="602" y="119"/>
                    </a:lnTo>
                    <a:lnTo>
                      <a:pt x="578" y="127"/>
                    </a:lnTo>
                    <a:lnTo>
                      <a:pt x="554" y="136"/>
                    </a:lnTo>
                    <a:lnTo>
                      <a:pt x="532" y="147"/>
                    </a:lnTo>
                    <a:lnTo>
                      <a:pt x="510" y="159"/>
                    </a:lnTo>
                    <a:lnTo>
                      <a:pt x="489" y="173"/>
                    </a:lnTo>
                    <a:lnTo>
                      <a:pt x="470" y="189"/>
                    </a:lnTo>
                    <a:lnTo>
                      <a:pt x="451" y="206"/>
                    </a:lnTo>
                    <a:lnTo>
                      <a:pt x="434" y="225"/>
                    </a:lnTo>
                    <a:lnTo>
                      <a:pt x="419" y="245"/>
                    </a:lnTo>
                    <a:lnTo>
                      <a:pt x="404" y="266"/>
                    </a:lnTo>
                    <a:lnTo>
                      <a:pt x="392" y="288"/>
                    </a:lnTo>
                    <a:lnTo>
                      <a:pt x="380" y="313"/>
                    </a:lnTo>
                    <a:lnTo>
                      <a:pt x="370" y="308"/>
                    </a:lnTo>
                    <a:lnTo>
                      <a:pt x="359" y="304"/>
                    </a:lnTo>
                    <a:lnTo>
                      <a:pt x="348" y="301"/>
                    </a:lnTo>
                    <a:lnTo>
                      <a:pt x="337" y="298"/>
                    </a:lnTo>
                    <a:lnTo>
                      <a:pt x="326" y="295"/>
                    </a:lnTo>
                    <a:lnTo>
                      <a:pt x="314" y="293"/>
                    </a:lnTo>
                    <a:lnTo>
                      <a:pt x="303" y="292"/>
                    </a:lnTo>
                    <a:lnTo>
                      <a:pt x="291" y="291"/>
                    </a:lnTo>
                    <a:lnTo>
                      <a:pt x="267" y="289"/>
                    </a:lnTo>
                    <a:lnTo>
                      <a:pt x="243" y="292"/>
                    </a:lnTo>
                    <a:lnTo>
                      <a:pt x="219" y="295"/>
                    </a:lnTo>
                    <a:lnTo>
                      <a:pt x="196" y="301"/>
                    </a:lnTo>
                    <a:lnTo>
                      <a:pt x="174" y="308"/>
                    </a:lnTo>
                    <a:lnTo>
                      <a:pt x="152" y="317"/>
                    </a:lnTo>
                    <a:lnTo>
                      <a:pt x="131" y="329"/>
                    </a:lnTo>
                    <a:lnTo>
                      <a:pt x="112" y="341"/>
                    </a:lnTo>
                    <a:lnTo>
                      <a:pt x="93" y="356"/>
                    </a:lnTo>
                    <a:lnTo>
                      <a:pt x="76" y="372"/>
                    </a:lnTo>
                    <a:lnTo>
                      <a:pt x="60" y="390"/>
                    </a:lnTo>
                    <a:lnTo>
                      <a:pt x="45" y="408"/>
                    </a:lnTo>
                    <a:lnTo>
                      <a:pt x="31" y="428"/>
                    </a:lnTo>
                    <a:lnTo>
                      <a:pt x="19" y="448"/>
                    </a:lnTo>
                    <a:lnTo>
                      <a:pt x="9" y="472"/>
                    </a:lnTo>
                    <a:lnTo>
                      <a:pt x="0" y="495"/>
                    </a:lnTo>
                    <a:lnTo>
                      <a:pt x="0" y="489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0" y="470"/>
                    </a:lnTo>
                    <a:lnTo>
                      <a:pt x="3" y="439"/>
                    </a:lnTo>
                    <a:lnTo>
                      <a:pt x="9" y="408"/>
                    </a:lnTo>
                    <a:lnTo>
                      <a:pt x="18" y="379"/>
                    </a:lnTo>
                    <a:lnTo>
                      <a:pt x="30" y="352"/>
                    </a:lnTo>
                    <a:lnTo>
                      <a:pt x="44" y="325"/>
                    </a:lnTo>
                    <a:lnTo>
                      <a:pt x="60" y="301"/>
                    </a:lnTo>
                    <a:lnTo>
                      <a:pt x="78" y="279"/>
                    </a:lnTo>
                    <a:lnTo>
                      <a:pt x="98" y="258"/>
                    </a:lnTo>
                    <a:lnTo>
                      <a:pt x="120" y="240"/>
                    </a:lnTo>
                    <a:lnTo>
                      <a:pt x="143" y="224"/>
                    </a:lnTo>
                    <a:lnTo>
                      <a:pt x="168" y="210"/>
                    </a:lnTo>
                    <a:lnTo>
                      <a:pt x="195" y="198"/>
                    </a:lnTo>
                    <a:lnTo>
                      <a:pt x="221" y="190"/>
                    </a:lnTo>
                    <a:lnTo>
                      <a:pt x="250" y="185"/>
                    </a:lnTo>
                    <a:lnTo>
                      <a:pt x="279" y="182"/>
                    </a:lnTo>
                    <a:lnTo>
                      <a:pt x="309" y="182"/>
                    </a:lnTo>
                    <a:lnTo>
                      <a:pt x="320" y="183"/>
                    </a:lnTo>
                    <a:lnTo>
                      <a:pt x="332" y="185"/>
                    </a:lnTo>
                    <a:lnTo>
                      <a:pt x="343" y="187"/>
                    </a:lnTo>
                    <a:lnTo>
                      <a:pt x="355" y="189"/>
                    </a:lnTo>
                    <a:lnTo>
                      <a:pt x="365" y="193"/>
                    </a:lnTo>
                    <a:lnTo>
                      <a:pt x="377" y="196"/>
                    </a:lnTo>
                    <a:lnTo>
                      <a:pt x="387" y="200"/>
                    </a:lnTo>
                    <a:lnTo>
                      <a:pt x="397" y="204"/>
                    </a:lnTo>
                    <a:lnTo>
                      <a:pt x="409" y="181"/>
                    </a:lnTo>
                    <a:lnTo>
                      <a:pt x="422" y="158"/>
                    </a:lnTo>
                    <a:lnTo>
                      <a:pt x="436" y="137"/>
                    </a:lnTo>
                    <a:lnTo>
                      <a:pt x="451" y="117"/>
                    </a:lnTo>
                    <a:lnTo>
                      <a:pt x="469" y="98"/>
                    </a:lnTo>
                    <a:lnTo>
                      <a:pt x="487" y="81"/>
                    </a:lnTo>
                    <a:lnTo>
                      <a:pt x="507" y="65"/>
                    </a:lnTo>
                    <a:lnTo>
                      <a:pt x="528" y="51"/>
                    </a:lnTo>
                    <a:lnTo>
                      <a:pt x="549" y="38"/>
                    </a:lnTo>
                    <a:lnTo>
                      <a:pt x="571" y="27"/>
                    </a:lnTo>
                    <a:lnTo>
                      <a:pt x="595" y="18"/>
                    </a:lnTo>
                    <a:lnTo>
                      <a:pt x="620" y="11"/>
                    </a:lnTo>
                    <a:lnTo>
                      <a:pt x="644" y="5"/>
                    </a:lnTo>
                    <a:lnTo>
                      <a:pt x="669" y="1"/>
                    </a:lnTo>
                    <a:lnTo>
                      <a:pt x="695" y="0"/>
                    </a:lnTo>
                    <a:lnTo>
                      <a:pt x="721" y="1"/>
                    </a:lnTo>
                    <a:lnTo>
                      <a:pt x="754" y="6"/>
                    </a:lnTo>
                    <a:lnTo>
                      <a:pt x="787" y="13"/>
                    </a:lnTo>
                    <a:lnTo>
                      <a:pt x="818" y="24"/>
                    </a:lnTo>
                    <a:lnTo>
                      <a:pt x="848" y="38"/>
                    </a:lnTo>
                    <a:lnTo>
                      <a:pt x="875" y="54"/>
                    </a:lnTo>
                    <a:lnTo>
                      <a:pt x="902" y="74"/>
                    </a:lnTo>
                    <a:lnTo>
                      <a:pt x="926" y="96"/>
                    </a:lnTo>
                    <a:lnTo>
                      <a:pt x="948" y="120"/>
                    </a:lnTo>
                    <a:lnTo>
                      <a:pt x="969" y="147"/>
                    </a:lnTo>
                    <a:lnTo>
                      <a:pt x="986" y="174"/>
                    </a:lnTo>
                    <a:lnTo>
                      <a:pt x="1001" y="204"/>
                    </a:lnTo>
                    <a:lnTo>
                      <a:pt x="1012" y="236"/>
                    </a:lnTo>
                    <a:lnTo>
                      <a:pt x="1023" y="269"/>
                    </a:lnTo>
                    <a:lnTo>
                      <a:pt x="1029" y="303"/>
                    </a:lnTo>
                    <a:lnTo>
                      <a:pt x="1032" y="339"/>
                    </a:lnTo>
                    <a:lnTo>
                      <a:pt x="1032" y="375"/>
                    </a:lnTo>
                    <a:lnTo>
                      <a:pt x="1038" y="374"/>
                    </a:lnTo>
                    <a:lnTo>
                      <a:pt x="1045" y="374"/>
                    </a:lnTo>
                    <a:lnTo>
                      <a:pt x="1051" y="374"/>
                    </a:lnTo>
                    <a:lnTo>
                      <a:pt x="1057" y="375"/>
                    </a:lnTo>
                    <a:lnTo>
                      <a:pt x="1078" y="377"/>
                    </a:lnTo>
                    <a:lnTo>
                      <a:pt x="1098" y="382"/>
                    </a:lnTo>
                    <a:lnTo>
                      <a:pt x="1116" y="387"/>
                    </a:lnTo>
                    <a:lnTo>
                      <a:pt x="1135" y="395"/>
                    </a:lnTo>
                    <a:lnTo>
                      <a:pt x="1152" y="405"/>
                    </a:lnTo>
                    <a:lnTo>
                      <a:pt x="1169" y="415"/>
                    </a:lnTo>
                    <a:lnTo>
                      <a:pt x="1184" y="427"/>
                    </a:lnTo>
                    <a:lnTo>
                      <a:pt x="1199" y="440"/>
                    </a:lnTo>
                    <a:lnTo>
                      <a:pt x="1213" y="454"/>
                    </a:lnTo>
                    <a:lnTo>
                      <a:pt x="1224" y="470"/>
                    </a:lnTo>
                    <a:lnTo>
                      <a:pt x="1236" y="487"/>
                    </a:lnTo>
                    <a:lnTo>
                      <a:pt x="1246" y="505"/>
                    </a:lnTo>
                    <a:lnTo>
                      <a:pt x="1254" y="523"/>
                    </a:lnTo>
                    <a:lnTo>
                      <a:pt x="1261" y="543"/>
                    </a:lnTo>
                    <a:lnTo>
                      <a:pt x="1267" y="563"/>
                    </a:lnTo>
                    <a:lnTo>
                      <a:pt x="1271" y="583"/>
                    </a:lnTo>
                    <a:lnTo>
                      <a:pt x="1286" y="578"/>
                    </a:lnTo>
                    <a:lnTo>
                      <a:pt x="1299" y="572"/>
                    </a:lnTo>
                    <a:lnTo>
                      <a:pt x="1315" y="568"/>
                    </a:lnTo>
                    <a:lnTo>
                      <a:pt x="1330" y="565"/>
                    </a:lnTo>
                    <a:lnTo>
                      <a:pt x="1347" y="561"/>
                    </a:lnTo>
                    <a:lnTo>
                      <a:pt x="1363" y="560"/>
                    </a:lnTo>
                    <a:lnTo>
                      <a:pt x="1379" y="560"/>
                    </a:lnTo>
                    <a:lnTo>
                      <a:pt x="1395" y="560"/>
                    </a:lnTo>
                    <a:lnTo>
                      <a:pt x="1421" y="564"/>
                    </a:lnTo>
                    <a:lnTo>
                      <a:pt x="1448" y="570"/>
                    </a:lnTo>
                    <a:lnTo>
                      <a:pt x="1472" y="578"/>
                    </a:lnTo>
                    <a:lnTo>
                      <a:pt x="1496" y="589"/>
                    </a:lnTo>
                    <a:lnTo>
                      <a:pt x="1519" y="602"/>
                    </a:lnTo>
                    <a:lnTo>
                      <a:pt x="1540" y="617"/>
                    </a:lnTo>
                    <a:lnTo>
                      <a:pt x="1560" y="634"/>
                    </a:lnTo>
                    <a:lnTo>
                      <a:pt x="1578" y="652"/>
                    </a:lnTo>
                    <a:lnTo>
                      <a:pt x="1594" y="673"/>
                    </a:lnTo>
                    <a:lnTo>
                      <a:pt x="1609" y="696"/>
                    </a:lnTo>
                    <a:lnTo>
                      <a:pt x="1622" y="719"/>
                    </a:lnTo>
                    <a:lnTo>
                      <a:pt x="1632" y="744"/>
                    </a:lnTo>
                    <a:lnTo>
                      <a:pt x="1640" y="770"/>
                    </a:lnTo>
                    <a:lnTo>
                      <a:pt x="1647" y="797"/>
                    </a:lnTo>
                    <a:lnTo>
                      <a:pt x="1651" y="824"/>
                    </a:lnTo>
                    <a:lnTo>
                      <a:pt x="1652" y="853"/>
                    </a:lnTo>
                    <a:lnTo>
                      <a:pt x="1659" y="852"/>
                    </a:lnTo>
                    <a:lnTo>
                      <a:pt x="1665" y="851"/>
                    </a:lnTo>
                    <a:lnTo>
                      <a:pt x="1671" y="850"/>
                    </a:lnTo>
                    <a:lnTo>
                      <a:pt x="1678" y="850"/>
                    </a:lnTo>
                    <a:lnTo>
                      <a:pt x="1685" y="850"/>
                    </a:lnTo>
                    <a:lnTo>
                      <a:pt x="1692" y="850"/>
                    </a:lnTo>
                    <a:lnTo>
                      <a:pt x="1699" y="850"/>
                    </a:lnTo>
                    <a:lnTo>
                      <a:pt x="1706" y="850"/>
                    </a:lnTo>
                    <a:lnTo>
                      <a:pt x="1728" y="852"/>
                    </a:lnTo>
                    <a:lnTo>
                      <a:pt x="1750" y="858"/>
                    </a:lnTo>
                    <a:lnTo>
                      <a:pt x="1769" y="865"/>
                    </a:lnTo>
                    <a:lnTo>
                      <a:pt x="1789" y="875"/>
                    </a:lnTo>
                    <a:lnTo>
                      <a:pt x="1807" y="886"/>
                    </a:lnTo>
                    <a:lnTo>
                      <a:pt x="1825" y="900"/>
                    </a:lnTo>
                    <a:lnTo>
                      <a:pt x="1841" y="915"/>
                    </a:lnTo>
                    <a:lnTo>
                      <a:pt x="1855" y="933"/>
                    </a:lnTo>
                    <a:lnTo>
                      <a:pt x="1867" y="951"/>
                    </a:lnTo>
                    <a:lnTo>
                      <a:pt x="1879" y="971"/>
                    </a:lnTo>
                    <a:lnTo>
                      <a:pt x="1888" y="992"/>
                    </a:lnTo>
                    <a:lnTo>
                      <a:pt x="1896" y="1014"/>
                    </a:lnTo>
                    <a:lnTo>
                      <a:pt x="1902" y="1037"/>
                    </a:lnTo>
                    <a:lnTo>
                      <a:pt x="1906" y="1062"/>
                    </a:lnTo>
                    <a:lnTo>
                      <a:pt x="1908" y="1087"/>
                    </a:lnTo>
                    <a:lnTo>
                      <a:pt x="1908" y="1112"/>
                    </a:lnTo>
                    <a:lnTo>
                      <a:pt x="1905" y="1133"/>
                    </a:lnTo>
                    <a:lnTo>
                      <a:pt x="1902" y="1153"/>
                    </a:lnTo>
                    <a:lnTo>
                      <a:pt x="1896" y="1172"/>
                    </a:lnTo>
                    <a:lnTo>
                      <a:pt x="1890" y="1192"/>
                    </a:lnTo>
                    <a:lnTo>
                      <a:pt x="1888" y="1169"/>
                    </a:lnTo>
                    <a:lnTo>
                      <a:pt x="1885" y="1147"/>
                    </a:lnTo>
                    <a:lnTo>
                      <a:pt x="1880" y="1125"/>
                    </a:lnTo>
                    <a:lnTo>
                      <a:pt x="1872" y="1104"/>
                    </a:lnTo>
                    <a:lnTo>
                      <a:pt x="1864" y="1083"/>
                    </a:lnTo>
                    <a:lnTo>
                      <a:pt x="1853" y="1065"/>
                    </a:lnTo>
                    <a:lnTo>
                      <a:pt x="1842" y="1048"/>
                    </a:lnTo>
                    <a:lnTo>
                      <a:pt x="1829" y="1032"/>
                    </a:lnTo>
                    <a:lnTo>
                      <a:pt x="1815" y="1017"/>
                    </a:lnTo>
                    <a:lnTo>
                      <a:pt x="1800" y="1003"/>
                    </a:lnTo>
                    <a:lnTo>
                      <a:pt x="1783" y="990"/>
                    </a:lnTo>
                    <a:lnTo>
                      <a:pt x="1766" y="980"/>
                    </a:lnTo>
                    <a:lnTo>
                      <a:pt x="1747" y="972"/>
                    </a:lnTo>
                    <a:lnTo>
                      <a:pt x="1729" y="965"/>
                    </a:lnTo>
                    <a:lnTo>
                      <a:pt x="1709" y="960"/>
                    </a:lnTo>
                    <a:lnTo>
                      <a:pt x="1689" y="95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86051" name="Line 35">
            <a:extLst>
              <a:ext uri="{FF2B5EF4-FFF2-40B4-BE49-F238E27FC236}">
                <a16:creationId xmlns:a16="http://schemas.microsoft.com/office/drawing/2014/main" id="{777D5F5E-A587-44AE-90F3-9C93382DAC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1790700"/>
            <a:ext cx="14954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52" name="Line 36">
            <a:extLst>
              <a:ext uri="{FF2B5EF4-FFF2-40B4-BE49-F238E27FC236}">
                <a16:creationId xmlns:a16="http://schemas.microsoft.com/office/drawing/2014/main" id="{DEC25E0C-E4C2-40CC-9FC8-8CB71BAB3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797050"/>
            <a:ext cx="0" cy="4192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6053" name="Object 37">
            <a:extLst>
              <a:ext uri="{FF2B5EF4-FFF2-40B4-BE49-F238E27FC236}">
                <a16:creationId xmlns:a16="http://schemas.microsoft.com/office/drawing/2014/main" id="{6394926F-C80E-4EB2-B2B5-496507FEBD6D}"/>
              </a:ext>
            </a:extLst>
          </p:cNvPr>
          <p:cNvGraphicFramePr>
            <a:graphicFrameLocks/>
          </p:cNvGraphicFramePr>
          <p:nvPr/>
        </p:nvGraphicFramePr>
        <p:xfrm>
          <a:off x="120650" y="3479800"/>
          <a:ext cx="4556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6" name="Rovnica" r:id="rId3" imgW="164880" imgH="228600" progId="Equation.3">
                  <p:embed/>
                </p:oleObj>
              </mc:Choice>
              <mc:Fallback>
                <p:oleObj name="Rovnica" r:id="rId3" imgW="164880" imgH="228600" progId="Equation.3">
                  <p:embed/>
                  <p:pic>
                    <p:nvPicPr>
                      <p:cNvPr id="0" name="Object 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479800"/>
                        <a:ext cx="45561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54" name="Rectangle 38">
            <a:extLst>
              <a:ext uri="{FF2B5EF4-FFF2-40B4-BE49-F238E27FC236}">
                <a16:creationId xmlns:a16="http://schemas.microsoft.com/office/drawing/2014/main" id="{E5E22B3A-8563-48E8-A9A7-78D97495A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153988"/>
            <a:ext cx="8377635" cy="106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10000"/>
              </a:spcAft>
            </a:pPr>
            <a:r>
              <a:rPr lang="sk-SK" altLang="cs-CZ" sz="3000" b="0" dirty="0"/>
              <a:t>Míč s hmotností </a:t>
            </a:r>
            <a:r>
              <a:rPr lang="sk-SK" altLang="cs-CZ" sz="3000" b="0" i="1" dirty="0"/>
              <a:t>m </a:t>
            </a:r>
            <a:r>
              <a:rPr lang="sk-SK" altLang="cs-CZ" sz="3000" b="0" dirty="0"/>
              <a:t>=1kg volně padá z výšky </a:t>
            </a:r>
            <a:r>
              <a:rPr lang="sk-SK" altLang="cs-CZ" sz="3000" b="0" i="1" dirty="0"/>
              <a:t>h</a:t>
            </a:r>
            <a:r>
              <a:rPr lang="sk-SK" altLang="cs-CZ" sz="3000" b="0" baseline="-25000" dirty="0"/>
              <a:t>0</a:t>
            </a:r>
            <a:r>
              <a:rPr lang="sk-SK" altLang="cs-CZ" sz="3000" b="0" dirty="0"/>
              <a:t>=45 m.</a:t>
            </a:r>
          </a:p>
          <a:p>
            <a:pPr>
              <a:spcAft>
                <a:spcPct val="10000"/>
              </a:spcAft>
            </a:pPr>
            <a:r>
              <a:rPr lang="sk-SK" altLang="cs-CZ" sz="3000" b="0" dirty="0"/>
              <a:t>Určete celkovou energii míče </a:t>
            </a:r>
            <a:r>
              <a:rPr lang="sk-SK" altLang="cs-CZ" sz="3000" b="0" i="1" dirty="0"/>
              <a:t>E</a:t>
            </a:r>
            <a:r>
              <a:rPr lang="sk-SK" altLang="cs-CZ" sz="3000" b="0" baseline="-25000" dirty="0"/>
              <a:t>C</a:t>
            </a:r>
            <a:r>
              <a:rPr lang="sk-SK" altLang="cs-CZ" sz="3000" b="0" dirty="0"/>
              <a:t> při pádu.</a:t>
            </a:r>
          </a:p>
        </p:txBody>
      </p:sp>
      <p:grpSp>
        <p:nvGrpSpPr>
          <p:cNvPr id="86056" name="Group 40">
            <a:extLst>
              <a:ext uri="{FF2B5EF4-FFF2-40B4-BE49-F238E27FC236}">
                <a16:creationId xmlns:a16="http://schemas.microsoft.com/office/drawing/2014/main" id="{C57E382C-52FF-4FA1-9A1B-11AFECAEE978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1512888"/>
            <a:ext cx="530225" cy="528637"/>
            <a:chOff x="3381" y="969"/>
            <a:chExt cx="334" cy="333"/>
          </a:xfrm>
        </p:grpSpPr>
        <p:sp>
          <p:nvSpPr>
            <p:cNvPr id="86057" name="Oval 41">
              <a:extLst>
                <a:ext uri="{FF2B5EF4-FFF2-40B4-BE49-F238E27FC236}">
                  <a16:creationId xmlns:a16="http://schemas.microsoft.com/office/drawing/2014/main" id="{98B021C4-EEDC-4AA6-A180-ABE823F12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970"/>
              <a:ext cx="331" cy="330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86058" name="Group 42">
              <a:extLst>
                <a:ext uri="{FF2B5EF4-FFF2-40B4-BE49-F238E27FC236}">
                  <a16:creationId xmlns:a16="http://schemas.microsoft.com/office/drawing/2014/main" id="{3CB72689-53C1-4C45-9ED5-D2C5D7D4D8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1" y="969"/>
              <a:ext cx="334" cy="333"/>
              <a:chOff x="3381" y="969"/>
              <a:chExt cx="334" cy="333"/>
            </a:xfrm>
          </p:grpSpPr>
          <p:sp>
            <p:nvSpPr>
              <p:cNvPr id="86059" name="Freeform 43">
                <a:extLst>
                  <a:ext uri="{FF2B5EF4-FFF2-40B4-BE49-F238E27FC236}">
                    <a16:creationId xmlns:a16="http://schemas.microsoft.com/office/drawing/2014/main" id="{D0997D7C-AFF2-4A4D-90E2-A42E5D816C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81" y="969"/>
                <a:ext cx="334" cy="333"/>
              </a:xfrm>
              <a:custGeom>
                <a:avLst/>
                <a:gdLst>
                  <a:gd name="T0" fmla="*/ 1024 w 1859"/>
                  <a:gd name="T1" fmla="*/ 5 h 1863"/>
                  <a:gd name="T2" fmla="*/ 1161 w 1859"/>
                  <a:gd name="T3" fmla="*/ 30 h 1863"/>
                  <a:gd name="T4" fmla="*/ 1290 w 1859"/>
                  <a:gd name="T5" fmla="*/ 74 h 1863"/>
                  <a:gd name="T6" fmla="*/ 1411 w 1859"/>
                  <a:gd name="T7" fmla="*/ 136 h 1863"/>
                  <a:gd name="T8" fmla="*/ 1520 w 1859"/>
                  <a:gd name="T9" fmla="*/ 214 h 1863"/>
                  <a:gd name="T10" fmla="*/ 1617 w 1859"/>
                  <a:gd name="T11" fmla="*/ 307 h 1863"/>
                  <a:gd name="T12" fmla="*/ 1700 w 1859"/>
                  <a:gd name="T13" fmla="*/ 412 h 1863"/>
                  <a:gd name="T14" fmla="*/ 1767 w 1859"/>
                  <a:gd name="T15" fmla="*/ 529 h 1863"/>
                  <a:gd name="T16" fmla="*/ 1818 w 1859"/>
                  <a:gd name="T17" fmla="*/ 656 h 1863"/>
                  <a:gd name="T18" fmla="*/ 1849 w 1859"/>
                  <a:gd name="T19" fmla="*/ 791 h 1863"/>
                  <a:gd name="T20" fmla="*/ 1859 w 1859"/>
                  <a:gd name="T21" fmla="*/ 933 h 1863"/>
                  <a:gd name="T22" fmla="*/ 1849 w 1859"/>
                  <a:gd name="T23" fmla="*/ 1075 h 1863"/>
                  <a:gd name="T24" fmla="*/ 1818 w 1859"/>
                  <a:gd name="T25" fmla="*/ 1209 h 1863"/>
                  <a:gd name="T26" fmla="*/ 1767 w 1859"/>
                  <a:gd name="T27" fmla="*/ 1336 h 1863"/>
                  <a:gd name="T28" fmla="*/ 1700 w 1859"/>
                  <a:gd name="T29" fmla="*/ 1453 h 1863"/>
                  <a:gd name="T30" fmla="*/ 1617 w 1859"/>
                  <a:gd name="T31" fmla="*/ 1559 h 1863"/>
                  <a:gd name="T32" fmla="*/ 1520 w 1859"/>
                  <a:gd name="T33" fmla="*/ 1651 h 1863"/>
                  <a:gd name="T34" fmla="*/ 1411 w 1859"/>
                  <a:gd name="T35" fmla="*/ 1728 h 1863"/>
                  <a:gd name="T36" fmla="*/ 1290 w 1859"/>
                  <a:gd name="T37" fmla="*/ 1790 h 1863"/>
                  <a:gd name="T38" fmla="*/ 1161 w 1859"/>
                  <a:gd name="T39" fmla="*/ 1834 h 1863"/>
                  <a:gd name="T40" fmla="*/ 1024 w 1859"/>
                  <a:gd name="T41" fmla="*/ 1858 h 1863"/>
                  <a:gd name="T42" fmla="*/ 882 w 1859"/>
                  <a:gd name="T43" fmla="*/ 1862 h 1863"/>
                  <a:gd name="T44" fmla="*/ 743 w 1859"/>
                  <a:gd name="T45" fmla="*/ 1845 h 1863"/>
                  <a:gd name="T46" fmla="*/ 611 w 1859"/>
                  <a:gd name="T47" fmla="*/ 1807 h 1863"/>
                  <a:gd name="T48" fmla="*/ 487 w 1859"/>
                  <a:gd name="T49" fmla="*/ 1751 h 1863"/>
                  <a:gd name="T50" fmla="*/ 375 w 1859"/>
                  <a:gd name="T51" fmla="*/ 1679 h 1863"/>
                  <a:gd name="T52" fmla="*/ 273 w 1859"/>
                  <a:gd name="T53" fmla="*/ 1591 h 1863"/>
                  <a:gd name="T54" fmla="*/ 186 w 1859"/>
                  <a:gd name="T55" fmla="*/ 1490 h 1863"/>
                  <a:gd name="T56" fmla="*/ 113 w 1859"/>
                  <a:gd name="T57" fmla="*/ 1377 h 1863"/>
                  <a:gd name="T58" fmla="*/ 57 w 1859"/>
                  <a:gd name="T59" fmla="*/ 1253 h 1863"/>
                  <a:gd name="T60" fmla="*/ 19 w 1859"/>
                  <a:gd name="T61" fmla="*/ 1121 h 1863"/>
                  <a:gd name="T62" fmla="*/ 2 w 1859"/>
                  <a:gd name="T63" fmla="*/ 981 h 1863"/>
                  <a:gd name="T64" fmla="*/ 5 w 1859"/>
                  <a:gd name="T65" fmla="*/ 838 h 1863"/>
                  <a:gd name="T66" fmla="*/ 30 w 1859"/>
                  <a:gd name="T67" fmla="*/ 700 h 1863"/>
                  <a:gd name="T68" fmla="*/ 74 w 1859"/>
                  <a:gd name="T69" fmla="*/ 571 h 1863"/>
                  <a:gd name="T70" fmla="*/ 135 w 1859"/>
                  <a:gd name="T71" fmla="*/ 450 h 1863"/>
                  <a:gd name="T72" fmla="*/ 213 w 1859"/>
                  <a:gd name="T73" fmla="*/ 340 h 1863"/>
                  <a:gd name="T74" fmla="*/ 306 w 1859"/>
                  <a:gd name="T75" fmla="*/ 244 h 1863"/>
                  <a:gd name="T76" fmla="*/ 411 w 1859"/>
                  <a:gd name="T77" fmla="*/ 161 h 1863"/>
                  <a:gd name="T78" fmla="*/ 528 w 1859"/>
                  <a:gd name="T79" fmla="*/ 93 h 1863"/>
                  <a:gd name="T80" fmla="*/ 654 w 1859"/>
                  <a:gd name="T81" fmla="*/ 43 h 1863"/>
                  <a:gd name="T82" fmla="*/ 788 w 1859"/>
                  <a:gd name="T83" fmla="*/ 11 h 1863"/>
                  <a:gd name="T84" fmla="*/ 930 w 1859"/>
                  <a:gd name="T85" fmla="*/ 0 h 1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59" h="1863">
                    <a:moveTo>
                      <a:pt x="930" y="0"/>
                    </a:moveTo>
                    <a:lnTo>
                      <a:pt x="977" y="2"/>
                    </a:lnTo>
                    <a:lnTo>
                      <a:pt x="1024" y="5"/>
                    </a:lnTo>
                    <a:lnTo>
                      <a:pt x="1071" y="11"/>
                    </a:lnTo>
                    <a:lnTo>
                      <a:pt x="1116" y="20"/>
                    </a:lnTo>
                    <a:lnTo>
                      <a:pt x="1161" y="30"/>
                    </a:lnTo>
                    <a:lnTo>
                      <a:pt x="1205" y="43"/>
                    </a:lnTo>
                    <a:lnTo>
                      <a:pt x="1249" y="57"/>
                    </a:lnTo>
                    <a:lnTo>
                      <a:pt x="1290" y="74"/>
                    </a:lnTo>
                    <a:lnTo>
                      <a:pt x="1332" y="93"/>
                    </a:lnTo>
                    <a:lnTo>
                      <a:pt x="1372" y="113"/>
                    </a:lnTo>
                    <a:lnTo>
                      <a:pt x="1411" y="136"/>
                    </a:lnTo>
                    <a:lnTo>
                      <a:pt x="1448" y="161"/>
                    </a:lnTo>
                    <a:lnTo>
                      <a:pt x="1485" y="186"/>
                    </a:lnTo>
                    <a:lnTo>
                      <a:pt x="1520" y="214"/>
                    </a:lnTo>
                    <a:lnTo>
                      <a:pt x="1554" y="244"/>
                    </a:lnTo>
                    <a:lnTo>
                      <a:pt x="1586" y="275"/>
                    </a:lnTo>
                    <a:lnTo>
                      <a:pt x="1617" y="307"/>
                    </a:lnTo>
                    <a:lnTo>
                      <a:pt x="1646" y="340"/>
                    </a:lnTo>
                    <a:lnTo>
                      <a:pt x="1674" y="376"/>
                    </a:lnTo>
                    <a:lnTo>
                      <a:pt x="1700" y="412"/>
                    </a:lnTo>
                    <a:lnTo>
                      <a:pt x="1724" y="450"/>
                    </a:lnTo>
                    <a:lnTo>
                      <a:pt x="1746" y="489"/>
                    </a:lnTo>
                    <a:lnTo>
                      <a:pt x="1767" y="529"/>
                    </a:lnTo>
                    <a:lnTo>
                      <a:pt x="1785" y="571"/>
                    </a:lnTo>
                    <a:lnTo>
                      <a:pt x="1803" y="614"/>
                    </a:lnTo>
                    <a:lnTo>
                      <a:pt x="1818" y="656"/>
                    </a:lnTo>
                    <a:lnTo>
                      <a:pt x="1829" y="700"/>
                    </a:lnTo>
                    <a:lnTo>
                      <a:pt x="1841" y="745"/>
                    </a:lnTo>
                    <a:lnTo>
                      <a:pt x="1849" y="791"/>
                    </a:lnTo>
                    <a:lnTo>
                      <a:pt x="1854" y="838"/>
                    </a:lnTo>
                    <a:lnTo>
                      <a:pt x="1858" y="886"/>
                    </a:lnTo>
                    <a:lnTo>
                      <a:pt x="1859" y="933"/>
                    </a:lnTo>
                    <a:lnTo>
                      <a:pt x="1858" y="981"/>
                    </a:lnTo>
                    <a:lnTo>
                      <a:pt x="1854" y="1029"/>
                    </a:lnTo>
                    <a:lnTo>
                      <a:pt x="1849" y="1075"/>
                    </a:lnTo>
                    <a:lnTo>
                      <a:pt x="1841" y="1121"/>
                    </a:lnTo>
                    <a:lnTo>
                      <a:pt x="1829" y="1166"/>
                    </a:lnTo>
                    <a:lnTo>
                      <a:pt x="1818" y="1209"/>
                    </a:lnTo>
                    <a:lnTo>
                      <a:pt x="1803" y="1253"/>
                    </a:lnTo>
                    <a:lnTo>
                      <a:pt x="1785" y="1295"/>
                    </a:lnTo>
                    <a:lnTo>
                      <a:pt x="1767" y="1336"/>
                    </a:lnTo>
                    <a:lnTo>
                      <a:pt x="1746" y="1377"/>
                    </a:lnTo>
                    <a:lnTo>
                      <a:pt x="1724" y="1416"/>
                    </a:lnTo>
                    <a:lnTo>
                      <a:pt x="1700" y="1453"/>
                    </a:lnTo>
                    <a:lnTo>
                      <a:pt x="1674" y="1490"/>
                    </a:lnTo>
                    <a:lnTo>
                      <a:pt x="1646" y="1524"/>
                    </a:lnTo>
                    <a:lnTo>
                      <a:pt x="1617" y="1559"/>
                    </a:lnTo>
                    <a:lnTo>
                      <a:pt x="1586" y="1591"/>
                    </a:lnTo>
                    <a:lnTo>
                      <a:pt x="1554" y="1621"/>
                    </a:lnTo>
                    <a:lnTo>
                      <a:pt x="1520" y="1651"/>
                    </a:lnTo>
                    <a:lnTo>
                      <a:pt x="1485" y="1679"/>
                    </a:lnTo>
                    <a:lnTo>
                      <a:pt x="1448" y="1704"/>
                    </a:lnTo>
                    <a:lnTo>
                      <a:pt x="1411" y="1728"/>
                    </a:lnTo>
                    <a:lnTo>
                      <a:pt x="1372" y="1751"/>
                    </a:lnTo>
                    <a:lnTo>
                      <a:pt x="1332" y="1771"/>
                    </a:lnTo>
                    <a:lnTo>
                      <a:pt x="1290" y="1790"/>
                    </a:lnTo>
                    <a:lnTo>
                      <a:pt x="1249" y="1807"/>
                    </a:lnTo>
                    <a:lnTo>
                      <a:pt x="1205" y="1822"/>
                    </a:lnTo>
                    <a:lnTo>
                      <a:pt x="1161" y="1834"/>
                    </a:lnTo>
                    <a:lnTo>
                      <a:pt x="1116" y="1845"/>
                    </a:lnTo>
                    <a:lnTo>
                      <a:pt x="1071" y="1853"/>
                    </a:lnTo>
                    <a:lnTo>
                      <a:pt x="1024" y="1858"/>
                    </a:lnTo>
                    <a:lnTo>
                      <a:pt x="977" y="1862"/>
                    </a:lnTo>
                    <a:lnTo>
                      <a:pt x="930" y="1863"/>
                    </a:lnTo>
                    <a:lnTo>
                      <a:pt x="882" y="1862"/>
                    </a:lnTo>
                    <a:lnTo>
                      <a:pt x="835" y="1858"/>
                    </a:lnTo>
                    <a:lnTo>
                      <a:pt x="788" y="1853"/>
                    </a:lnTo>
                    <a:lnTo>
                      <a:pt x="743" y="1845"/>
                    </a:lnTo>
                    <a:lnTo>
                      <a:pt x="698" y="1834"/>
                    </a:lnTo>
                    <a:lnTo>
                      <a:pt x="654" y="1822"/>
                    </a:lnTo>
                    <a:lnTo>
                      <a:pt x="611" y="1807"/>
                    </a:lnTo>
                    <a:lnTo>
                      <a:pt x="569" y="1790"/>
                    </a:lnTo>
                    <a:lnTo>
                      <a:pt x="528" y="1771"/>
                    </a:lnTo>
                    <a:lnTo>
                      <a:pt x="487" y="1751"/>
                    </a:lnTo>
                    <a:lnTo>
                      <a:pt x="448" y="1728"/>
                    </a:lnTo>
                    <a:lnTo>
                      <a:pt x="411" y="1704"/>
                    </a:lnTo>
                    <a:lnTo>
                      <a:pt x="375" y="1679"/>
                    </a:lnTo>
                    <a:lnTo>
                      <a:pt x="339" y="1651"/>
                    </a:lnTo>
                    <a:lnTo>
                      <a:pt x="306" y="1621"/>
                    </a:lnTo>
                    <a:lnTo>
                      <a:pt x="273" y="1591"/>
                    </a:lnTo>
                    <a:lnTo>
                      <a:pt x="242" y="1559"/>
                    </a:lnTo>
                    <a:lnTo>
                      <a:pt x="213" y="1524"/>
                    </a:lnTo>
                    <a:lnTo>
                      <a:pt x="186" y="1490"/>
                    </a:lnTo>
                    <a:lnTo>
                      <a:pt x="159" y="1453"/>
                    </a:lnTo>
                    <a:lnTo>
                      <a:pt x="135" y="1416"/>
                    </a:lnTo>
                    <a:lnTo>
                      <a:pt x="113" y="1377"/>
                    </a:lnTo>
                    <a:lnTo>
                      <a:pt x="92" y="1336"/>
                    </a:lnTo>
                    <a:lnTo>
                      <a:pt x="74" y="1295"/>
                    </a:lnTo>
                    <a:lnTo>
                      <a:pt x="57" y="1253"/>
                    </a:lnTo>
                    <a:lnTo>
                      <a:pt x="42" y="1209"/>
                    </a:lnTo>
                    <a:lnTo>
                      <a:pt x="30" y="1166"/>
                    </a:lnTo>
                    <a:lnTo>
                      <a:pt x="19" y="1121"/>
                    </a:lnTo>
                    <a:lnTo>
                      <a:pt x="11" y="1075"/>
                    </a:lnTo>
                    <a:lnTo>
                      <a:pt x="5" y="1029"/>
                    </a:lnTo>
                    <a:lnTo>
                      <a:pt x="2" y="981"/>
                    </a:lnTo>
                    <a:lnTo>
                      <a:pt x="0" y="933"/>
                    </a:lnTo>
                    <a:lnTo>
                      <a:pt x="2" y="886"/>
                    </a:lnTo>
                    <a:lnTo>
                      <a:pt x="5" y="838"/>
                    </a:lnTo>
                    <a:lnTo>
                      <a:pt x="11" y="791"/>
                    </a:lnTo>
                    <a:lnTo>
                      <a:pt x="19" y="745"/>
                    </a:lnTo>
                    <a:lnTo>
                      <a:pt x="30" y="700"/>
                    </a:lnTo>
                    <a:lnTo>
                      <a:pt x="42" y="656"/>
                    </a:lnTo>
                    <a:lnTo>
                      <a:pt x="57" y="614"/>
                    </a:lnTo>
                    <a:lnTo>
                      <a:pt x="74" y="571"/>
                    </a:lnTo>
                    <a:lnTo>
                      <a:pt x="92" y="529"/>
                    </a:lnTo>
                    <a:lnTo>
                      <a:pt x="113" y="489"/>
                    </a:lnTo>
                    <a:lnTo>
                      <a:pt x="135" y="450"/>
                    </a:lnTo>
                    <a:lnTo>
                      <a:pt x="159" y="412"/>
                    </a:lnTo>
                    <a:lnTo>
                      <a:pt x="186" y="376"/>
                    </a:lnTo>
                    <a:lnTo>
                      <a:pt x="213" y="340"/>
                    </a:lnTo>
                    <a:lnTo>
                      <a:pt x="242" y="307"/>
                    </a:lnTo>
                    <a:lnTo>
                      <a:pt x="273" y="275"/>
                    </a:lnTo>
                    <a:lnTo>
                      <a:pt x="306" y="244"/>
                    </a:lnTo>
                    <a:lnTo>
                      <a:pt x="339" y="214"/>
                    </a:lnTo>
                    <a:lnTo>
                      <a:pt x="375" y="186"/>
                    </a:lnTo>
                    <a:lnTo>
                      <a:pt x="411" y="161"/>
                    </a:lnTo>
                    <a:lnTo>
                      <a:pt x="448" y="136"/>
                    </a:lnTo>
                    <a:lnTo>
                      <a:pt x="487" y="113"/>
                    </a:lnTo>
                    <a:lnTo>
                      <a:pt x="528" y="93"/>
                    </a:lnTo>
                    <a:lnTo>
                      <a:pt x="569" y="74"/>
                    </a:lnTo>
                    <a:lnTo>
                      <a:pt x="611" y="57"/>
                    </a:lnTo>
                    <a:lnTo>
                      <a:pt x="654" y="43"/>
                    </a:lnTo>
                    <a:lnTo>
                      <a:pt x="698" y="30"/>
                    </a:lnTo>
                    <a:lnTo>
                      <a:pt x="743" y="20"/>
                    </a:lnTo>
                    <a:lnTo>
                      <a:pt x="788" y="11"/>
                    </a:lnTo>
                    <a:lnTo>
                      <a:pt x="835" y="5"/>
                    </a:lnTo>
                    <a:lnTo>
                      <a:pt x="882" y="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60" name="Freeform 44">
                <a:extLst>
                  <a:ext uri="{FF2B5EF4-FFF2-40B4-BE49-F238E27FC236}">
                    <a16:creationId xmlns:a16="http://schemas.microsoft.com/office/drawing/2014/main" id="{0371F44F-9111-49A6-B90B-6611A01A4A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980"/>
                <a:ext cx="109" cy="54"/>
              </a:xfrm>
              <a:custGeom>
                <a:avLst/>
                <a:gdLst>
                  <a:gd name="T0" fmla="*/ 158 w 613"/>
                  <a:gd name="T1" fmla="*/ 85 h 303"/>
                  <a:gd name="T2" fmla="*/ 181 w 613"/>
                  <a:gd name="T3" fmla="*/ 193 h 303"/>
                  <a:gd name="T4" fmla="*/ 540 w 613"/>
                  <a:gd name="T5" fmla="*/ 266 h 303"/>
                  <a:gd name="T6" fmla="*/ 613 w 613"/>
                  <a:gd name="T7" fmla="*/ 303 h 303"/>
                  <a:gd name="T8" fmla="*/ 552 w 613"/>
                  <a:gd name="T9" fmla="*/ 193 h 303"/>
                  <a:gd name="T10" fmla="*/ 312 w 613"/>
                  <a:gd name="T11" fmla="*/ 35 h 303"/>
                  <a:gd name="T12" fmla="*/ 0 w 613"/>
                  <a:gd name="T13" fmla="*/ 0 h 303"/>
                  <a:gd name="T14" fmla="*/ 158 w 613"/>
                  <a:gd name="T15" fmla="*/ 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3" h="303">
                    <a:moveTo>
                      <a:pt x="158" y="85"/>
                    </a:moveTo>
                    <a:lnTo>
                      <a:pt x="181" y="193"/>
                    </a:lnTo>
                    <a:lnTo>
                      <a:pt x="540" y="266"/>
                    </a:lnTo>
                    <a:lnTo>
                      <a:pt x="613" y="303"/>
                    </a:lnTo>
                    <a:lnTo>
                      <a:pt x="552" y="193"/>
                    </a:lnTo>
                    <a:lnTo>
                      <a:pt x="312" y="35"/>
                    </a:lnTo>
                    <a:lnTo>
                      <a:pt x="0" y="0"/>
                    </a:lnTo>
                    <a:lnTo>
                      <a:pt x="158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61" name="Freeform 45">
                <a:extLst>
                  <a:ext uri="{FF2B5EF4-FFF2-40B4-BE49-F238E27FC236}">
                    <a16:creationId xmlns:a16="http://schemas.microsoft.com/office/drawing/2014/main" id="{16E29EF7-C56A-48CC-8F98-5F4E2B538B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2" y="1049"/>
                <a:ext cx="113" cy="107"/>
              </a:xfrm>
              <a:custGeom>
                <a:avLst/>
                <a:gdLst>
                  <a:gd name="T0" fmla="*/ 431 w 634"/>
                  <a:gd name="T1" fmla="*/ 37 h 593"/>
                  <a:gd name="T2" fmla="*/ 634 w 634"/>
                  <a:gd name="T3" fmla="*/ 121 h 593"/>
                  <a:gd name="T4" fmla="*/ 539 w 634"/>
                  <a:gd name="T5" fmla="*/ 314 h 593"/>
                  <a:gd name="T6" fmla="*/ 479 w 634"/>
                  <a:gd name="T7" fmla="*/ 497 h 593"/>
                  <a:gd name="T8" fmla="*/ 311 w 634"/>
                  <a:gd name="T9" fmla="*/ 532 h 593"/>
                  <a:gd name="T10" fmla="*/ 131 w 634"/>
                  <a:gd name="T11" fmla="*/ 593 h 593"/>
                  <a:gd name="T12" fmla="*/ 0 w 634"/>
                  <a:gd name="T13" fmla="*/ 351 h 593"/>
                  <a:gd name="T14" fmla="*/ 131 w 634"/>
                  <a:gd name="T15" fmla="*/ 97 h 593"/>
                  <a:gd name="T16" fmla="*/ 275 w 634"/>
                  <a:gd name="T17" fmla="*/ 0 h 593"/>
                  <a:gd name="T18" fmla="*/ 431 w 634"/>
                  <a:gd name="T19" fmla="*/ 37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4" h="593">
                    <a:moveTo>
                      <a:pt x="431" y="37"/>
                    </a:moveTo>
                    <a:lnTo>
                      <a:pt x="634" y="121"/>
                    </a:lnTo>
                    <a:lnTo>
                      <a:pt x="539" y="314"/>
                    </a:lnTo>
                    <a:lnTo>
                      <a:pt x="479" y="497"/>
                    </a:lnTo>
                    <a:lnTo>
                      <a:pt x="311" y="532"/>
                    </a:lnTo>
                    <a:lnTo>
                      <a:pt x="131" y="593"/>
                    </a:lnTo>
                    <a:lnTo>
                      <a:pt x="0" y="351"/>
                    </a:lnTo>
                    <a:lnTo>
                      <a:pt x="131" y="97"/>
                    </a:lnTo>
                    <a:lnTo>
                      <a:pt x="275" y="0"/>
                    </a:lnTo>
                    <a:lnTo>
                      <a:pt x="431" y="3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62" name="Freeform 46">
                <a:extLst>
                  <a:ext uri="{FF2B5EF4-FFF2-40B4-BE49-F238E27FC236}">
                    <a16:creationId xmlns:a16="http://schemas.microsoft.com/office/drawing/2014/main" id="{8C5C4040-FC78-4993-BA17-A6FE084C77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008"/>
                <a:ext cx="80" cy="111"/>
              </a:xfrm>
              <a:custGeom>
                <a:avLst/>
                <a:gdLst>
                  <a:gd name="T0" fmla="*/ 0 w 443"/>
                  <a:gd name="T1" fmla="*/ 617 h 617"/>
                  <a:gd name="T2" fmla="*/ 203 w 443"/>
                  <a:gd name="T3" fmla="*/ 533 h 617"/>
                  <a:gd name="T4" fmla="*/ 263 w 443"/>
                  <a:gd name="T5" fmla="*/ 375 h 617"/>
                  <a:gd name="T6" fmla="*/ 443 w 443"/>
                  <a:gd name="T7" fmla="*/ 194 h 617"/>
                  <a:gd name="T8" fmla="*/ 396 w 443"/>
                  <a:gd name="T9" fmla="*/ 97 h 617"/>
                  <a:gd name="T10" fmla="*/ 359 w 443"/>
                  <a:gd name="T11" fmla="*/ 0 h 617"/>
                  <a:gd name="T12" fmla="*/ 155 w 443"/>
                  <a:gd name="T13" fmla="*/ 133 h 617"/>
                  <a:gd name="T14" fmla="*/ 35 w 443"/>
                  <a:gd name="T15" fmla="*/ 291 h 617"/>
                  <a:gd name="T16" fmla="*/ 12 w 443"/>
                  <a:gd name="T17" fmla="*/ 436 h 617"/>
                  <a:gd name="T18" fmla="*/ 0 w 443"/>
                  <a:gd name="T1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" h="617">
                    <a:moveTo>
                      <a:pt x="0" y="617"/>
                    </a:moveTo>
                    <a:lnTo>
                      <a:pt x="203" y="533"/>
                    </a:lnTo>
                    <a:lnTo>
                      <a:pt x="263" y="375"/>
                    </a:lnTo>
                    <a:lnTo>
                      <a:pt x="443" y="194"/>
                    </a:lnTo>
                    <a:lnTo>
                      <a:pt x="396" y="97"/>
                    </a:lnTo>
                    <a:lnTo>
                      <a:pt x="359" y="0"/>
                    </a:lnTo>
                    <a:lnTo>
                      <a:pt x="155" y="133"/>
                    </a:lnTo>
                    <a:lnTo>
                      <a:pt x="35" y="291"/>
                    </a:lnTo>
                    <a:lnTo>
                      <a:pt x="12" y="436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63" name="Freeform 47">
                <a:extLst>
                  <a:ext uri="{FF2B5EF4-FFF2-40B4-BE49-F238E27FC236}">
                    <a16:creationId xmlns:a16="http://schemas.microsoft.com/office/drawing/2014/main" id="{53E7147D-D963-4BF5-9920-272EEDAD79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6" y="1148"/>
                <a:ext cx="111" cy="109"/>
              </a:xfrm>
              <a:custGeom>
                <a:avLst/>
                <a:gdLst>
                  <a:gd name="T0" fmla="*/ 71 w 623"/>
                  <a:gd name="T1" fmla="*/ 86 h 604"/>
                  <a:gd name="T2" fmla="*/ 299 w 623"/>
                  <a:gd name="T3" fmla="*/ 25 h 604"/>
                  <a:gd name="T4" fmla="*/ 455 w 623"/>
                  <a:gd name="T5" fmla="*/ 0 h 604"/>
                  <a:gd name="T6" fmla="*/ 503 w 623"/>
                  <a:gd name="T7" fmla="*/ 110 h 604"/>
                  <a:gd name="T8" fmla="*/ 623 w 623"/>
                  <a:gd name="T9" fmla="*/ 243 h 604"/>
                  <a:gd name="T10" fmla="*/ 527 w 623"/>
                  <a:gd name="T11" fmla="*/ 388 h 604"/>
                  <a:gd name="T12" fmla="*/ 467 w 623"/>
                  <a:gd name="T13" fmla="*/ 543 h 604"/>
                  <a:gd name="T14" fmla="*/ 383 w 623"/>
                  <a:gd name="T15" fmla="*/ 543 h 604"/>
                  <a:gd name="T16" fmla="*/ 179 w 623"/>
                  <a:gd name="T17" fmla="*/ 604 h 604"/>
                  <a:gd name="T18" fmla="*/ 84 w 623"/>
                  <a:gd name="T19" fmla="*/ 510 h 604"/>
                  <a:gd name="T20" fmla="*/ 0 w 623"/>
                  <a:gd name="T21" fmla="*/ 352 h 604"/>
                  <a:gd name="T22" fmla="*/ 71 w 623"/>
                  <a:gd name="T23" fmla="*/ 86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3" h="604">
                    <a:moveTo>
                      <a:pt x="71" y="86"/>
                    </a:moveTo>
                    <a:lnTo>
                      <a:pt x="299" y="25"/>
                    </a:lnTo>
                    <a:lnTo>
                      <a:pt x="455" y="0"/>
                    </a:lnTo>
                    <a:lnTo>
                      <a:pt x="503" y="110"/>
                    </a:lnTo>
                    <a:lnTo>
                      <a:pt x="623" y="243"/>
                    </a:lnTo>
                    <a:lnTo>
                      <a:pt x="527" y="388"/>
                    </a:lnTo>
                    <a:lnTo>
                      <a:pt x="467" y="543"/>
                    </a:lnTo>
                    <a:lnTo>
                      <a:pt x="383" y="543"/>
                    </a:lnTo>
                    <a:lnTo>
                      <a:pt x="179" y="604"/>
                    </a:lnTo>
                    <a:lnTo>
                      <a:pt x="84" y="510"/>
                    </a:lnTo>
                    <a:lnTo>
                      <a:pt x="0" y="352"/>
                    </a:lnTo>
                    <a:lnTo>
                      <a:pt x="71" y="86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64" name="Freeform 48">
                <a:extLst>
                  <a:ext uri="{FF2B5EF4-FFF2-40B4-BE49-F238E27FC236}">
                    <a16:creationId xmlns:a16="http://schemas.microsoft.com/office/drawing/2014/main" id="{39B10D95-971C-414B-A12D-B907C9489F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196"/>
                <a:ext cx="67" cy="84"/>
              </a:xfrm>
              <a:custGeom>
                <a:avLst/>
                <a:gdLst>
                  <a:gd name="T0" fmla="*/ 0 w 372"/>
                  <a:gd name="T1" fmla="*/ 0 h 470"/>
                  <a:gd name="T2" fmla="*/ 108 w 372"/>
                  <a:gd name="T3" fmla="*/ 61 h 470"/>
                  <a:gd name="T4" fmla="*/ 203 w 372"/>
                  <a:gd name="T5" fmla="*/ 72 h 470"/>
                  <a:gd name="T6" fmla="*/ 239 w 372"/>
                  <a:gd name="T7" fmla="*/ 219 h 470"/>
                  <a:gd name="T8" fmla="*/ 372 w 372"/>
                  <a:gd name="T9" fmla="*/ 362 h 470"/>
                  <a:gd name="T10" fmla="*/ 372 w 372"/>
                  <a:gd name="T11" fmla="*/ 470 h 470"/>
                  <a:gd name="T12" fmla="*/ 252 w 372"/>
                  <a:gd name="T13" fmla="*/ 362 h 470"/>
                  <a:gd name="T14" fmla="*/ 35 w 372"/>
                  <a:gd name="T15" fmla="*/ 121 h 470"/>
                  <a:gd name="T16" fmla="*/ 0 w 372"/>
                  <a:gd name="T1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470">
                    <a:moveTo>
                      <a:pt x="0" y="0"/>
                    </a:moveTo>
                    <a:lnTo>
                      <a:pt x="108" y="61"/>
                    </a:lnTo>
                    <a:lnTo>
                      <a:pt x="203" y="72"/>
                    </a:lnTo>
                    <a:lnTo>
                      <a:pt x="239" y="219"/>
                    </a:lnTo>
                    <a:lnTo>
                      <a:pt x="372" y="362"/>
                    </a:lnTo>
                    <a:lnTo>
                      <a:pt x="372" y="470"/>
                    </a:lnTo>
                    <a:lnTo>
                      <a:pt x="252" y="362"/>
                    </a:lnTo>
                    <a:lnTo>
                      <a:pt x="35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65" name="Freeform 49">
                <a:extLst>
                  <a:ext uri="{FF2B5EF4-FFF2-40B4-BE49-F238E27FC236}">
                    <a16:creationId xmlns:a16="http://schemas.microsoft.com/office/drawing/2014/main" id="{B446BC8F-D84B-4843-8784-F45BC87764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1" y="1183"/>
                <a:ext cx="101" cy="97"/>
              </a:xfrm>
              <a:custGeom>
                <a:avLst/>
                <a:gdLst>
                  <a:gd name="T0" fmla="*/ 144 w 563"/>
                  <a:gd name="T1" fmla="*/ 85 h 543"/>
                  <a:gd name="T2" fmla="*/ 312 w 563"/>
                  <a:gd name="T3" fmla="*/ 37 h 543"/>
                  <a:gd name="T4" fmla="*/ 395 w 563"/>
                  <a:gd name="T5" fmla="*/ 0 h 543"/>
                  <a:gd name="T6" fmla="*/ 563 w 563"/>
                  <a:gd name="T7" fmla="*/ 170 h 543"/>
                  <a:gd name="T8" fmla="*/ 528 w 563"/>
                  <a:gd name="T9" fmla="*/ 340 h 543"/>
                  <a:gd name="T10" fmla="*/ 456 w 563"/>
                  <a:gd name="T11" fmla="*/ 446 h 543"/>
                  <a:gd name="T12" fmla="*/ 312 w 563"/>
                  <a:gd name="T13" fmla="*/ 519 h 543"/>
                  <a:gd name="T14" fmla="*/ 204 w 563"/>
                  <a:gd name="T15" fmla="*/ 543 h 543"/>
                  <a:gd name="T16" fmla="*/ 36 w 563"/>
                  <a:gd name="T17" fmla="*/ 483 h 543"/>
                  <a:gd name="T18" fmla="*/ 0 w 563"/>
                  <a:gd name="T19" fmla="*/ 340 h 543"/>
                  <a:gd name="T20" fmla="*/ 83 w 563"/>
                  <a:gd name="T21" fmla="*/ 182 h 543"/>
                  <a:gd name="T22" fmla="*/ 144 w 563"/>
                  <a:gd name="T23" fmla="*/ 8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3" h="543">
                    <a:moveTo>
                      <a:pt x="144" y="85"/>
                    </a:moveTo>
                    <a:lnTo>
                      <a:pt x="312" y="37"/>
                    </a:lnTo>
                    <a:lnTo>
                      <a:pt x="395" y="0"/>
                    </a:lnTo>
                    <a:lnTo>
                      <a:pt x="563" y="170"/>
                    </a:lnTo>
                    <a:lnTo>
                      <a:pt x="528" y="340"/>
                    </a:lnTo>
                    <a:lnTo>
                      <a:pt x="456" y="446"/>
                    </a:lnTo>
                    <a:lnTo>
                      <a:pt x="312" y="519"/>
                    </a:lnTo>
                    <a:lnTo>
                      <a:pt x="204" y="543"/>
                    </a:lnTo>
                    <a:lnTo>
                      <a:pt x="36" y="483"/>
                    </a:lnTo>
                    <a:lnTo>
                      <a:pt x="0" y="340"/>
                    </a:lnTo>
                    <a:lnTo>
                      <a:pt x="83" y="182"/>
                    </a:lnTo>
                    <a:lnTo>
                      <a:pt x="144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66" name="Freeform 50">
                <a:extLst>
                  <a:ext uri="{FF2B5EF4-FFF2-40B4-BE49-F238E27FC236}">
                    <a16:creationId xmlns:a16="http://schemas.microsoft.com/office/drawing/2014/main" id="{550B1980-A137-4058-A0A0-07927F8440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2" y="1025"/>
                <a:ext cx="119" cy="76"/>
              </a:xfrm>
              <a:custGeom>
                <a:avLst/>
                <a:gdLst>
                  <a:gd name="T0" fmla="*/ 155 w 659"/>
                  <a:gd name="T1" fmla="*/ 0 h 423"/>
                  <a:gd name="T2" fmla="*/ 84 w 659"/>
                  <a:gd name="T3" fmla="*/ 109 h 423"/>
                  <a:gd name="T4" fmla="*/ 0 w 659"/>
                  <a:gd name="T5" fmla="*/ 266 h 423"/>
                  <a:gd name="T6" fmla="*/ 240 w 659"/>
                  <a:gd name="T7" fmla="*/ 339 h 423"/>
                  <a:gd name="T8" fmla="*/ 395 w 659"/>
                  <a:gd name="T9" fmla="*/ 423 h 423"/>
                  <a:gd name="T10" fmla="*/ 491 w 659"/>
                  <a:gd name="T11" fmla="*/ 399 h 423"/>
                  <a:gd name="T12" fmla="*/ 659 w 659"/>
                  <a:gd name="T13" fmla="*/ 363 h 423"/>
                  <a:gd name="T14" fmla="*/ 587 w 659"/>
                  <a:gd name="T15" fmla="*/ 170 h 423"/>
                  <a:gd name="T16" fmla="*/ 491 w 659"/>
                  <a:gd name="T17" fmla="*/ 49 h 423"/>
                  <a:gd name="T18" fmla="*/ 155 w 659"/>
                  <a:gd name="T19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9" h="423">
                    <a:moveTo>
                      <a:pt x="155" y="0"/>
                    </a:moveTo>
                    <a:lnTo>
                      <a:pt x="84" y="109"/>
                    </a:lnTo>
                    <a:lnTo>
                      <a:pt x="0" y="266"/>
                    </a:lnTo>
                    <a:lnTo>
                      <a:pt x="240" y="339"/>
                    </a:lnTo>
                    <a:lnTo>
                      <a:pt x="395" y="423"/>
                    </a:lnTo>
                    <a:lnTo>
                      <a:pt x="491" y="399"/>
                    </a:lnTo>
                    <a:lnTo>
                      <a:pt x="659" y="363"/>
                    </a:lnTo>
                    <a:lnTo>
                      <a:pt x="587" y="170"/>
                    </a:lnTo>
                    <a:lnTo>
                      <a:pt x="491" y="4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67" name="Freeform 51">
                <a:extLst>
                  <a:ext uri="{FF2B5EF4-FFF2-40B4-BE49-F238E27FC236}">
                    <a16:creationId xmlns:a16="http://schemas.microsoft.com/office/drawing/2014/main" id="{F8CD04D8-D97A-4439-9C50-447DFC7137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23" y="1099"/>
                <a:ext cx="81" cy="108"/>
              </a:xfrm>
              <a:custGeom>
                <a:avLst/>
                <a:gdLst>
                  <a:gd name="T0" fmla="*/ 72 w 455"/>
                  <a:gd name="T1" fmla="*/ 97 h 605"/>
                  <a:gd name="T2" fmla="*/ 59 w 455"/>
                  <a:gd name="T3" fmla="*/ 253 h 605"/>
                  <a:gd name="T4" fmla="*/ 0 w 455"/>
                  <a:gd name="T5" fmla="*/ 447 h 605"/>
                  <a:gd name="T6" fmla="*/ 155 w 455"/>
                  <a:gd name="T7" fmla="*/ 605 h 605"/>
                  <a:gd name="T8" fmla="*/ 347 w 455"/>
                  <a:gd name="T9" fmla="*/ 520 h 605"/>
                  <a:gd name="T10" fmla="*/ 455 w 455"/>
                  <a:gd name="T11" fmla="*/ 350 h 605"/>
                  <a:gd name="T12" fmla="*/ 442 w 455"/>
                  <a:gd name="T13" fmla="*/ 181 h 605"/>
                  <a:gd name="T14" fmla="*/ 323 w 455"/>
                  <a:gd name="T15" fmla="*/ 0 h 605"/>
                  <a:gd name="T16" fmla="*/ 155 w 455"/>
                  <a:gd name="T17" fmla="*/ 48 h 605"/>
                  <a:gd name="T18" fmla="*/ 72 w 455"/>
                  <a:gd name="T19" fmla="*/ 9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605">
                    <a:moveTo>
                      <a:pt x="72" y="97"/>
                    </a:moveTo>
                    <a:lnTo>
                      <a:pt x="59" y="253"/>
                    </a:lnTo>
                    <a:lnTo>
                      <a:pt x="0" y="447"/>
                    </a:lnTo>
                    <a:lnTo>
                      <a:pt x="155" y="605"/>
                    </a:lnTo>
                    <a:lnTo>
                      <a:pt x="347" y="520"/>
                    </a:lnTo>
                    <a:lnTo>
                      <a:pt x="455" y="350"/>
                    </a:lnTo>
                    <a:lnTo>
                      <a:pt x="442" y="181"/>
                    </a:lnTo>
                    <a:lnTo>
                      <a:pt x="323" y="0"/>
                    </a:lnTo>
                    <a:lnTo>
                      <a:pt x="155" y="48"/>
                    </a:lnTo>
                    <a:lnTo>
                      <a:pt x="72" y="9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68" name="Freeform 52">
                <a:extLst>
                  <a:ext uri="{FF2B5EF4-FFF2-40B4-BE49-F238E27FC236}">
                    <a16:creationId xmlns:a16="http://schemas.microsoft.com/office/drawing/2014/main" id="{90842C13-34CA-4683-81B2-6DD0A9D609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3" y="976"/>
                <a:ext cx="94" cy="21"/>
              </a:xfrm>
              <a:custGeom>
                <a:avLst/>
                <a:gdLst>
                  <a:gd name="T0" fmla="*/ 72 w 528"/>
                  <a:gd name="T1" fmla="*/ 121 h 121"/>
                  <a:gd name="T2" fmla="*/ 240 w 528"/>
                  <a:gd name="T3" fmla="*/ 36 h 121"/>
                  <a:gd name="T4" fmla="*/ 528 w 528"/>
                  <a:gd name="T5" fmla="*/ 36 h 121"/>
                  <a:gd name="T6" fmla="*/ 444 w 528"/>
                  <a:gd name="T7" fmla="*/ 0 h 121"/>
                  <a:gd name="T8" fmla="*/ 253 w 528"/>
                  <a:gd name="T9" fmla="*/ 12 h 121"/>
                  <a:gd name="T10" fmla="*/ 120 w 528"/>
                  <a:gd name="T11" fmla="*/ 49 h 121"/>
                  <a:gd name="T12" fmla="*/ 0 w 528"/>
                  <a:gd name="T13" fmla="*/ 121 h 121"/>
                  <a:gd name="T14" fmla="*/ 72 w 528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" h="121">
                    <a:moveTo>
                      <a:pt x="72" y="121"/>
                    </a:moveTo>
                    <a:lnTo>
                      <a:pt x="240" y="36"/>
                    </a:lnTo>
                    <a:lnTo>
                      <a:pt x="528" y="36"/>
                    </a:lnTo>
                    <a:lnTo>
                      <a:pt x="444" y="0"/>
                    </a:lnTo>
                    <a:lnTo>
                      <a:pt x="253" y="12"/>
                    </a:lnTo>
                    <a:lnTo>
                      <a:pt x="120" y="49"/>
                    </a:lnTo>
                    <a:lnTo>
                      <a:pt x="0" y="121"/>
                    </a:lnTo>
                    <a:lnTo>
                      <a:pt x="72" y="12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69" name="Freeform 53">
                <a:extLst>
                  <a:ext uri="{FF2B5EF4-FFF2-40B4-BE49-F238E27FC236}">
                    <a16:creationId xmlns:a16="http://schemas.microsoft.com/office/drawing/2014/main" id="{F315A77D-3746-40C5-9652-25820267C8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5" y="1071"/>
                <a:ext cx="90" cy="80"/>
              </a:xfrm>
              <a:custGeom>
                <a:avLst/>
                <a:gdLst>
                  <a:gd name="T0" fmla="*/ 503 w 503"/>
                  <a:gd name="T1" fmla="*/ 61 h 448"/>
                  <a:gd name="T2" fmla="*/ 348 w 503"/>
                  <a:gd name="T3" fmla="*/ 400 h 448"/>
                  <a:gd name="T4" fmla="*/ 0 w 503"/>
                  <a:gd name="T5" fmla="*/ 448 h 448"/>
                  <a:gd name="T6" fmla="*/ 48 w 503"/>
                  <a:gd name="T7" fmla="*/ 400 h 448"/>
                  <a:gd name="T8" fmla="*/ 323 w 503"/>
                  <a:gd name="T9" fmla="*/ 327 h 448"/>
                  <a:gd name="T10" fmla="*/ 492 w 503"/>
                  <a:gd name="T11" fmla="*/ 0 h 448"/>
                  <a:gd name="T12" fmla="*/ 503 w 503"/>
                  <a:gd name="T13" fmla="*/ 61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448">
                    <a:moveTo>
                      <a:pt x="503" y="61"/>
                    </a:moveTo>
                    <a:lnTo>
                      <a:pt x="348" y="400"/>
                    </a:lnTo>
                    <a:lnTo>
                      <a:pt x="0" y="448"/>
                    </a:lnTo>
                    <a:lnTo>
                      <a:pt x="48" y="400"/>
                    </a:lnTo>
                    <a:lnTo>
                      <a:pt x="323" y="327"/>
                    </a:lnTo>
                    <a:lnTo>
                      <a:pt x="492" y="0"/>
                    </a:lnTo>
                    <a:lnTo>
                      <a:pt x="503" y="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0" name="Freeform 54">
                <a:extLst>
                  <a:ext uri="{FF2B5EF4-FFF2-40B4-BE49-F238E27FC236}">
                    <a16:creationId xmlns:a16="http://schemas.microsoft.com/office/drawing/2014/main" id="{23A2B96B-7B96-418D-989A-3B6094766A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4" y="1079"/>
                <a:ext cx="69" cy="115"/>
              </a:xfrm>
              <a:custGeom>
                <a:avLst/>
                <a:gdLst>
                  <a:gd name="T0" fmla="*/ 12 w 383"/>
                  <a:gd name="T1" fmla="*/ 0 h 642"/>
                  <a:gd name="T2" fmla="*/ 35 w 383"/>
                  <a:gd name="T3" fmla="*/ 11 h 642"/>
                  <a:gd name="T4" fmla="*/ 58 w 383"/>
                  <a:gd name="T5" fmla="*/ 20 h 642"/>
                  <a:gd name="T6" fmla="*/ 81 w 383"/>
                  <a:gd name="T7" fmla="*/ 29 h 642"/>
                  <a:gd name="T8" fmla="*/ 104 w 383"/>
                  <a:gd name="T9" fmla="*/ 37 h 642"/>
                  <a:gd name="T10" fmla="*/ 128 w 383"/>
                  <a:gd name="T11" fmla="*/ 46 h 642"/>
                  <a:gd name="T12" fmla="*/ 152 w 383"/>
                  <a:gd name="T13" fmla="*/ 54 h 642"/>
                  <a:gd name="T14" fmla="*/ 175 w 383"/>
                  <a:gd name="T15" fmla="*/ 62 h 642"/>
                  <a:gd name="T16" fmla="*/ 198 w 383"/>
                  <a:gd name="T17" fmla="*/ 72 h 642"/>
                  <a:gd name="T18" fmla="*/ 221 w 383"/>
                  <a:gd name="T19" fmla="*/ 81 h 642"/>
                  <a:gd name="T20" fmla="*/ 244 w 383"/>
                  <a:gd name="T21" fmla="*/ 90 h 642"/>
                  <a:gd name="T22" fmla="*/ 267 w 383"/>
                  <a:gd name="T23" fmla="*/ 100 h 642"/>
                  <a:gd name="T24" fmla="*/ 291 w 383"/>
                  <a:gd name="T25" fmla="*/ 112 h 642"/>
                  <a:gd name="T26" fmla="*/ 314 w 383"/>
                  <a:gd name="T27" fmla="*/ 125 h 642"/>
                  <a:gd name="T28" fmla="*/ 337 w 383"/>
                  <a:gd name="T29" fmla="*/ 139 h 642"/>
                  <a:gd name="T30" fmla="*/ 360 w 383"/>
                  <a:gd name="T31" fmla="*/ 154 h 642"/>
                  <a:gd name="T32" fmla="*/ 383 w 383"/>
                  <a:gd name="T33" fmla="*/ 170 h 642"/>
                  <a:gd name="T34" fmla="*/ 347 w 383"/>
                  <a:gd name="T35" fmla="*/ 387 h 642"/>
                  <a:gd name="T36" fmla="*/ 277 w 383"/>
                  <a:gd name="T37" fmla="*/ 545 h 642"/>
                  <a:gd name="T38" fmla="*/ 0 w 383"/>
                  <a:gd name="T39" fmla="*/ 642 h 642"/>
                  <a:gd name="T40" fmla="*/ 0 w 383"/>
                  <a:gd name="T41" fmla="*/ 602 h 642"/>
                  <a:gd name="T42" fmla="*/ 252 w 383"/>
                  <a:gd name="T43" fmla="*/ 508 h 642"/>
                  <a:gd name="T44" fmla="*/ 336 w 383"/>
                  <a:gd name="T45" fmla="*/ 339 h 642"/>
                  <a:gd name="T46" fmla="*/ 336 w 383"/>
                  <a:gd name="T47" fmla="*/ 194 h 642"/>
                  <a:gd name="T48" fmla="*/ 320 w 383"/>
                  <a:gd name="T49" fmla="*/ 182 h 642"/>
                  <a:gd name="T50" fmla="*/ 304 w 383"/>
                  <a:gd name="T51" fmla="*/ 171 h 642"/>
                  <a:gd name="T52" fmla="*/ 287 w 383"/>
                  <a:gd name="T53" fmla="*/ 159 h 642"/>
                  <a:gd name="T54" fmla="*/ 272 w 383"/>
                  <a:gd name="T55" fmla="*/ 148 h 642"/>
                  <a:gd name="T56" fmla="*/ 257 w 383"/>
                  <a:gd name="T57" fmla="*/ 137 h 642"/>
                  <a:gd name="T58" fmla="*/ 241 w 383"/>
                  <a:gd name="T59" fmla="*/ 127 h 642"/>
                  <a:gd name="T60" fmla="*/ 226 w 383"/>
                  <a:gd name="T61" fmla="*/ 117 h 642"/>
                  <a:gd name="T62" fmla="*/ 211 w 383"/>
                  <a:gd name="T63" fmla="*/ 106 h 642"/>
                  <a:gd name="T64" fmla="*/ 195 w 383"/>
                  <a:gd name="T65" fmla="*/ 97 h 642"/>
                  <a:gd name="T66" fmla="*/ 179 w 383"/>
                  <a:gd name="T67" fmla="*/ 88 h 642"/>
                  <a:gd name="T68" fmla="*/ 162 w 383"/>
                  <a:gd name="T69" fmla="*/ 79 h 642"/>
                  <a:gd name="T70" fmla="*/ 145 w 383"/>
                  <a:gd name="T71" fmla="*/ 69 h 642"/>
                  <a:gd name="T72" fmla="*/ 127 w 383"/>
                  <a:gd name="T73" fmla="*/ 61 h 642"/>
                  <a:gd name="T74" fmla="*/ 109 w 383"/>
                  <a:gd name="T75" fmla="*/ 53 h 642"/>
                  <a:gd name="T76" fmla="*/ 89 w 383"/>
                  <a:gd name="T77" fmla="*/ 45 h 642"/>
                  <a:gd name="T78" fmla="*/ 69 w 383"/>
                  <a:gd name="T79" fmla="*/ 37 h 642"/>
                  <a:gd name="T80" fmla="*/ 12 w 383"/>
                  <a:gd name="T8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3" h="642">
                    <a:moveTo>
                      <a:pt x="12" y="0"/>
                    </a:moveTo>
                    <a:lnTo>
                      <a:pt x="35" y="11"/>
                    </a:lnTo>
                    <a:lnTo>
                      <a:pt x="58" y="20"/>
                    </a:lnTo>
                    <a:lnTo>
                      <a:pt x="81" y="29"/>
                    </a:lnTo>
                    <a:lnTo>
                      <a:pt x="104" y="37"/>
                    </a:lnTo>
                    <a:lnTo>
                      <a:pt x="128" y="46"/>
                    </a:lnTo>
                    <a:lnTo>
                      <a:pt x="152" y="54"/>
                    </a:lnTo>
                    <a:lnTo>
                      <a:pt x="175" y="62"/>
                    </a:lnTo>
                    <a:lnTo>
                      <a:pt x="198" y="72"/>
                    </a:lnTo>
                    <a:lnTo>
                      <a:pt x="221" y="81"/>
                    </a:lnTo>
                    <a:lnTo>
                      <a:pt x="244" y="90"/>
                    </a:lnTo>
                    <a:lnTo>
                      <a:pt x="267" y="100"/>
                    </a:lnTo>
                    <a:lnTo>
                      <a:pt x="291" y="112"/>
                    </a:lnTo>
                    <a:lnTo>
                      <a:pt x="314" y="125"/>
                    </a:lnTo>
                    <a:lnTo>
                      <a:pt x="337" y="139"/>
                    </a:lnTo>
                    <a:lnTo>
                      <a:pt x="360" y="154"/>
                    </a:lnTo>
                    <a:lnTo>
                      <a:pt x="383" y="170"/>
                    </a:lnTo>
                    <a:lnTo>
                      <a:pt x="347" y="387"/>
                    </a:lnTo>
                    <a:lnTo>
                      <a:pt x="277" y="545"/>
                    </a:lnTo>
                    <a:lnTo>
                      <a:pt x="0" y="642"/>
                    </a:lnTo>
                    <a:lnTo>
                      <a:pt x="0" y="602"/>
                    </a:lnTo>
                    <a:lnTo>
                      <a:pt x="252" y="508"/>
                    </a:lnTo>
                    <a:lnTo>
                      <a:pt x="336" y="339"/>
                    </a:lnTo>
                    <a:lnTo>
                      <a:pt x="336" y="194"/>
                    </a:lnTo>
                    <a:lnTo>
                      <a:pt x="320" y="182"/>
                    </a:lnTo>
                    <a:lnTo>
                      <a:pt x="304" y="171"/>
                    </a:lnTo>
                    <a:lnTo>
                      <a:pt x="287" y="159"/>
                    </a:lnTo>
                    <a:lnTo>
                      <a:pt x="272" y="148"/>
                    </a:lnTo>
                    <a:lnTo>
                      <a:pt x="257" y="137"/>
                    </a:lnTo>
                    <a:lnTo>
                      <a:pt x="241" y="127"/>
                    </a:lnTo>
                    <a:lnTo>
                      <a:pt x="226" y="117"/>
                    </a:lnTo>
                    <a:lnTo>
                      <a:pt x="211" y="106"/>
                    </a:lnTo>
                    <a:lnTo>
                      <a:pt x="195" y="97"/>
                    </a:lnTo>
                    <a:lnTo>
                      <a:pt x="179" y="88"/>
                    </a:lnTo>
                    <a:lnTo>
                      <a:pt x="162" y="79"/>
                    </a:lnTo>
                    <a:lnTo>
                      <a:pt x="145" y="69"/>
                    </a:lnTo>
                    <a:lnTo>
                      <a:pt x="127" y="61"/>
                    </a:lnTo>
                    <a:lnTo>
                      <a:pt x="109" y="53"/>
                    </a:lnTo>
                    <a:lnTo>
                      <a:pt x="89" y="45"/>
                    </a:lnTo>
                    <a:lnTo>
                      <a:pt x="69" y="3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1" name="Freeform 55">
                <a:extLst>
                  <a:ext uri="{FF2B5EF4-FFF2-40B4-BE49-F238E27FC236}">
                    <a16:creationId xmlns:a16="http://schemas.microsoft.com/office/drawing/2014/main" id="{B1F72071-CE7D-48CC-A9CD-C0F715B2C2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7" y="1002"/>
                <a:ext cx="101" cy="62"/>
              </a:xfrm>
              <a:custGeom>
                <a:avLst/>
                <a:gdLst>
                  <a:gd name="T0" fmla="*/ 565 w 565"/>
                  <a:gd name="T1" fmla="*/ 85 h 351"/>
                  <a:gd name="T2" fmla="*/ 516 w 565"/>
                  <a:gd name="T3" fmla="*/ 169 h 351"/>
                  <a:gd name="T4" fmla="*/ 383 w 565"/>
                  <a:gd name="T5" fmla="*/ 351 h 351"/>
                  <a:gd name="T6" fmla="*/ 24 w 565"/>
                  <a:gd name="T7" fmla="*/ 230 h 351"/>
                  <a:gd name="T8" fmla="*/ 0 w 565"/>
                  <a:gd name="T9" fmla="*/ 169 h 351"/>
                  <a:gd name="T10" fmla="*/ 336 w 565"/>
                  <a:gd name="T11" fmla="*/ 314 h 351"/>
                  <a:gd name="T12" fmla="*/ 432 w 565"/>
                  <a:gd name="T13" fmla="*/ 230 h 351"/>
                  <a:gd name="T14" fmla="*/ 551 w 565"/>
                  <a:gd name="T15" fmla="*/ 0 h 351"/>
                  <a:gd name="T16" fmla="*/ 565 w 565"/>
                  <a:gd name="T17" fmla="*/ 85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5" h="351">
                    <a:moveTo>
                      <a:pt x="565" y="85"/>
                    </a:moveTo>
                    <a:lnTo>
                      <a:pt x="516" y="169"/>
                    </a:lnTo>
                    <a:lnTo>
                      <a:pt x="383" y="351"/>
                    </a:lnTo>
                    <a:lnTo>
                      <a:pt x="24" y="230"/>
                    </a:lnTo>
                    <a:lnTo>
                      <a:pt x="0" y="169"/>
                    </a:lnTo>
                    <a:lnTo>
                      <a:pt x="336" y="314"/>
                    </a:lnTo>
                    <a:lnTo>
                      <a:pt x="432" y="230"/>
                    </a:lnTo>
                    <a:lnTo>
                      <a:pt x="551" y="0"/>
                    </a:lnTo>
                    <a:lnTo>
                      <a:pt x="565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2" name="Freeform 56">
                <a:extLst>
                  <a:ext uri="{FF2B5EF4-FFF2-40B4-BE49-F238E27FC236}">
                    <a16:creationId xmlns:a16="http://schemas.microsoft.com/office/drawing/2014/main" id="{3B9783A0-931E-415F-B40D-184FC56A25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97" y="1006"/>
                <a:ext cx="62" cy="21"/>
              </a:xfrm>
              <a:custGeom>
                <a:avLst/>
                <a:gdLst>
                  <a:gd name="T0" fmla="*/ 0 w 347"/>
                  <a:gd name="T1" fmla="*/ 0 h 121"/>
                  <a:gd name="T2" fmla="*/ 132 w 347"/>
                  <a:gd name="T3" fmla="*/ 24 h 121"/>
                  <a:gd name="T4" fmla="*/ 276 w 347"/>
                  <a:gd name="T5" fmla="*/ 61 h 121"/>
                  <a:gd name="T6" fmla="*/ 347 w 347"/>
                  <a:gd name="T7" fmla="*/ 121 h 121"/>
                  <a:gd name="T8" fmla="*/ 216 w 347"/>
                  <a:gd name="T9" fmla="*/ 85 h 121"/>
                  <a:gd name="T10" fmla="*/ 12 w 347"/>
                  <a:gd name="T11" fmla="*/ 61 h 121"/>
                  <a:gd name="T12" fmla="*/ 0 w 34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21">
                    <a:moveTo>
                      <a:pt x="0" y="0"/>
                    </a:moveTo>
                    <a:lnTo>
                      <a:pt x="132" y="24"/>
                    </a:lnTo>
                    <a:lnTo>
                      <a:pt x="276" y="61"/>
                    </a:lnTo>
                    <a:lnTo>
                      <a:pt x="347" y="121"/>
                    </a:lnTo>
                    <a:lnTo>
                      <a:pt x="216" y="85"/>
                    </a:lnTo>
                    <a:lnTo>
                      <a:pt x="12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3" name="Freeform 57">
                <a:extLst>
                  <a:ext uri="{FF2B5EF4-FFF2-40B4-BE49-F238E27FC236}">
                    <a16:creationId xmlns:a16="http://schemas.microsoft.com/office/drawing/2014/main" id="{F02D0491-297C-474A-BA32-0AF395ADE5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6" y="1045"/>
                <a:ext cx="79" cy="74"/>
              </a:xfrm>
              <a:custGeom>
                <a:avLst/>
                <a:gdLst>
                  <a:gd name="T0" fmla="*/ 444 w 444"/>
                  <a:gd name="T1" fmla="*/ 0 h 411"/>
                  <a:gd name="T2" fmla="*/ 312 w 444"/>
                  <a:gd name="T3" fmla="*/ 145 h 411"/>
                  <a:gd name="T4" fmla="*/ 253 w 444"/>
                  <a:gd name="T5" fmla="*/ 303 h 411"/>
                  <a:gd name="T6" fmla="*/ 0 w 444"/>
                  <a:gd name="T7" fmla="*/ 411 h 411"/>
                  <a:gd name="T8" fmla="*/ 73 w 444"/>
                  <a:gd name="T9" fmla="*/ 364 h 411"/>
                  <a:gd name="T10" fmla="*/ 228 w 444"/>
                  <a:gd name="T11" fmla="*/ 266 h 411"/>
                  <a:gd name="T12" fmla="*/ 264 w 444"/>
                  <a:gd name="T13" fmla="*/ 170 h 411"/>
                  <a:gd name="T14" fmla="*/ 429 w 444"/>
                  <a:gd name="T15" fmla="*/ 2 h 411"/>
                  <a:gd name="T16" fmla="*/ 444 w 444"/>
                  <a:gd name="T17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411">
                    <a:moveTo>
                      <a:pt x="444" y="0"/>
                    </a:moveTo>
                    <a:lnTo>
                      <a:pt x="312" y="145"/>
                    </a:lnTo>
                    <a:lnTo>
                      <a:pt x="253" y="303"/>
                    </a:lnTo>
                    <a:lnTo>
                      <a:pt x="0" y="411"/>
                    </a:lnTo>
                    <a:lnTo>
                      <a:pt x="73" y="364"/>
                    </a:lnTo>
                    <a:lnTo>
                      <a:pt x="228" y="266"/>
                    </a:lnTo>
                    <a:lnTo>
                      <a:pt x="264" y="170"/>
                    </a:lnTo>
                    <a:lnTo>
                      <a:pt x="429" y="2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4" name="Freeform 58">
                <a:extLst>
                  <a:ext uri="{FF2B5EF4-FFF2-40B4-BE49-F238E27FC236}">
                    <a16:creationId xmlns:a16="http://schemas.microsoft.com/office/drawing/2014/main" id="{6A2B507D-DEFD-4241-9961-B4F92B472F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9" y="1151"/>
                <a:ext cx="41" cy="95"/>
              </a:xfrm>
              <a:custGeom>
                <a:avLst/>
                <a:gdLst>
                  <a:gd name="T0" fmla="*/ 36 w 227"/>
                  <a:gd name="T1" fmla="*/ 0 h 530"/>
                  <a:gd name="T2" fmla="*/ 163 w 227"/>
                  <a:gd name="T3" fmla="*/ 181 h 530"/>
                  <a:gd name="T4" fmla="*/ 227 w 227"/>
                  <a:gd name="T5" fmla="*/ 230 h 530"/>
                  <a:gd name="T6" fmla="*/ 83 w 227"/>
                  <a:gd name="T7" fmla="*/ 423 h 530"/>
                  <a:gd name="T8" fmla="*/ 72 w 227"/>
                  <a:gd name="T9" fmla="*/ 530 h 530"/>
                  <a:gd name="T10" fmla="*/ 0 w 227"/>
                  <a:gd name="T11" fmla="*/ 530 h 530"/>
                  <a:gd name="T12" fmla="*/ 23 w 227"/>
                  <a:gd name="T13" fmla="*/ 470 h 530"/>
                  <a:gd name="T14" fmla="*/ 167 w 227"/>
                  <a:gd name="T15" fmla="*/ 227 h 530"/>
                  <a:gd name="T16" fmla="*/ 36 w 227"/>
                  <a:gd name="T17" fmla="*/ 84 h 530"/>
                  <a:gd name="T18" fmla="*/ 36 w 227"/>
                  <a:gd name="T1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530">
                    <a:moveTo>
                      <a:pt x="36" y="0"/>
                    </a:moveTo>
                    <a:lnTo>
                      <a:pt x="163" y="181"/>
                    </a:lnTo>
                    <a:lnTo>
                      <a:pt x="227" y="230"/>
                    </a:lnTo>
                    <a:lnTo>
                      <a:pt x="83" y="423"/>
                    </a:lnTo>
                    <a:lnTo>
                      <a:pt x="72" y="530"/>
                    </a:lnTo>
                    <a:lnTo>
                      <a:pt x="0" y="530"/>
                    </a:lnTo>
                    <a:lnTo>
                      <a:pt x="23" y="470"/>
                    </a:lnTo>
                    <a:lnTo>
                      <a:pt x="167" y="227"/>
                    </a:lnTo>
                    <a:lnTo>
                      <a:pt x="36" y="8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5" name="Freeform 59">
                <a:extLst>
                  <a:ext uri="{FF2B5EF4-FFF2-40B4-BE49-F238E27FC236}">
                    <a16:creationId xmlns:a16="http://schemas.microsoft.com/office/drawing/2014/main" id="{ED07B59E-936A-4B77-A501-EEBC929300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9" y="1116"/>
                <a:ext cx="53" cy="87"/>
              </a:xfrm>
              <a:custGeom>
                <a:avLst/>
                <a:gdLst>
                  <a:gd name="T0" fmla="*/ 199 w 294"/>
                  <a:gd name="T1" fmla="*/ 0 h 484"/>
                  <a:gd name="T2" fmla="*/ 270 w 294"/>
                  <a:gd name="T3" fmla="*/ 169 h 484"/>
                  <a:gd name="T4" fmla="*/ 294 w 294"/>
                  <a:gd name="T5" fmla="*/ 253 h 484"/>
                  <a:gd name="T6" fmla="*/ 235 w 294"/>
                  <a:gd name="T7" fmla="*/ 387 h 484"/>
                  <a:gd name="T8" fmla="*/ 222 w 294"/>
                  <a:gd name="T9" fmla="*/ 484 h 484"/>
                  <a:gd name="T10" fmla="*/ 101 w 294"/>
                  <a:gd name="T11" fmla="*/ 464 h 484"/>
                  <a:gd name="T12" fmla="*/ 0 w 294"/>
                  <a:gd name="T13" fmla="*/ 266 h 484"/>
                  <a:gd name="T14" fmla="*/ 64 w 294"/>
                  <a:gd name="T15" fmla="*/ 28 h 484"/>
                  <a:gd name="T16" fmla="*/ 199 w 294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" h="484">
                    <a:moveTo>
                      <a:pt x="199" y="0"/>
                    </a:moveTo>
                    <a:lnTo>
                      <a:pt x="270" y="169"/>
                    </a:lnTo>
                    <a:lnTo>
                      <a:pt x="294" y="253"/>
                    </a:lnTo>
                    <a:lnTo>
                      <a:pt x="235" y="387"/>
                    </a:lnTo>
                    <a:lnTo>
                      <a:pt x="222" y="484"/>
                    </a:lnTo>
                    <a:lnTo>
                      <a:pt x="101" y="464"/>
                    </a:lnTo>
                    <a:lnTo>
                      <a:pt x="0" y="266"/>
                    </a:lnTo>
                    <a:lnTo>
                      <a:pt x="64" y="2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6" name="Freeform 60">
                <a:extLst>
                  <a:ext uri="{FF2B5EF4-FFF2-40B4-BE49-F238E27FC236}">
                    <a16:creationId xmlns:a16="http://schemas.microsoft.com/office/drawing/2014/main" id="{D3DADF62-473D-4EED-98AB-138712E247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4" y="1250"/>
                <a:ext cx="66" cy="45"/>
              </a:xfrm>
              <a:custGeom>
                <a:avLst/>
                <a:gdLst>
                  <a:gd name="T0" fmla="*/ 168 w 372"/>
                  <a:gd name="T1" fmla="*/ 0 h 250"/>
                  <a:gd name="T2" fmla="*/ 217 w 372"/>
                  <a:gd name="T3" fmla="*/ 121 h 250"/>
                  <a:gd name="T4" fmla="*/ 372 w 372"/>
                  <a:gd name="T5" fmla="*/ 193 h 250"/>
                  <a:gd name="T6" fmla="*/ 284 w 372"/>
                  <a:gd name="T7" fmla="*/ 250 h 250"/>
                  <a:gd name="T8" fmla="*/ 0 w 372"/>
                  <a:gd name="T9" fmla="*/ 212 h 250"/>
                  <a:gd name="T10" fmla="*/ 168 w 372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250">
                    <a:moveTo>
                      <a:pt x="168" y="0"/>
                    </a:moveTo>
                    <a:lnTo>
                      <a:pt x="217" y="121"/>
                    </a:lnTo>
                    <a:lnTo>
                      <a:pt x="372" y="193"/>
                    </a:lnTo>
                    <a:lnTo>
                      <a:pt x="284" y="250"/>
                    </a:lnTo>
                    <a:lnTo>
                      <a:pt x="0" y="21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7" name="Freeform 61">
                <a:extLst>
                  <a:ext uri="{FF2B5EF4-FFF2-40B4-BE49-F238E27FC236}">
                    <a16:creationId xmlns:a16="http://schemas.microsoft.com/office/drawing/2014/main" id="{6F8FBCC8-EE77-4CB1-8449-2C7157C53B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7" y="1250"/>
                <a:ext cx="63" cy="44"/>
              </a:xfrm>
              <a:custGeom>
                <a:avLst/>
                <a:gdLst>
                  <a:gd name="T0" fmla="*/ 149 w 353"/>
                  <a:gd name="T1" fmla="*/ 0 h 246"/>
                  <a:gd name="T2" fmla="*/ 155 w 353"/>
                  <a:gd name="T3" fmla="*/ 15 h 246"/>
                  <a:gd name="T4" fmla="*/ 162 w 353"/>
                  <a:gd name="T5" fmla="*/ 30 h 246"/>
                  <a:gd name="T6" fmla="*/ 168 w 353"/>
                  <a:gd name="T7" fmla="*/ 44 h 246"/>
                  <a:gd name="T8" fmla="*/ 174 w 353"/>
                  <a:gd name="T9" fmla="*/ 59 h 246"/>
                  <a:gd name="T10" fmla="*/ 179 w 353"/>
                  <a:gd name="T11" fmla="*/ 76 h 246"/>
                  <a:gd name="T12" fmla="*/ 186 w 353"/>
                  <a:gd name="T13" fmla="*/ 91 h 246"/>
                  <a:gd name="T14" fmla="*/ 192 w 353"/>
                  <a:gd name="T15" fmla="*/ 106 h 246"/>
                  <a:gd name="T16" fmla="*/ 198 w 353"/>
                  <a:gd name="T17" fmla="*/ 121 h 246"/>
                  <a:gd name="T18" fmla="*/ 217 w 353"/>
                  <a:gd name="T19" fmla="*/ 130 h 246"/>
                  <a:gd name="T20" fmla="*/ 237 w 353"/>
                  <a:gd name="T21" fmla="*/ 139 h 246"/>
                  <a:gd name="T22" fmla="*/ 256 w 353"/>
                  <a:gd name="T23" fmla="*/ 148 h 246"/>
                  <a:gd name="T24" fmla="*/ 276 w 353"/>
                  <a:gd name="T25" fmla="*/ 156 h 246"/>
                  <a:gd name="T26" fmla="*/ 294 w 353"/>
                  <a:gd name="T27" fmla="*/ 166 h 246"/>
                  <a:gd name="T28" fmla="*/ 314 w 353"/>
                  <a:gd name="T29" fmla="*/ 175 h 246"/>
                  <a:gd name="T30" fmla="*/ 334 w 353"/>
                  <a:gd name="T31" fmla="*/ 184 h 246"/>
                  <a:gd name="T32" fmla="*/ 353 w 353"/>
                  <a:gd name="T33" fmla="*/ 193 h 246"/>
                  <a:gd name="T34" fmla="*/ 343 w 353"/>
                  <a:gd name="T35" fmla="*/ 200 h 246"/>
                  <a:gd name="T36" fmla="*/ 331 w 353"/>
                  <a:gd name="T37" fmla="*/ 206 h 246"/>
                  <a:gd name="T38" fmla="*/ 321 w 353"/>
                  <a:gd name="T39" fmla="*/ 213 h 246"/>
                  <a:gd name="T40" fmla="*/ 309 w 353"/>
                  <a:gd name="T41" fmla="*/ 220 h 246"/>
                  <a:gd name="T42" fmla="*/ 298 w 353"/>
                  <a:gd name="T43" fmla="*/ 227 h 246"/>
                  <a:gd name="T44" fmla="*/ 288 w 353"/>
                  <a:gd name="T45" fmla="*/ 234 h 246"/>
                  <a:gd name="T46" fmla="*/ 276 w 353"/>
                  <a:gd name="T47" fmla="*/ 239 h 246"/>
                  <a:gd name="T48" fmla="*/ 266 w 353"/>
                  <a:gd name="T49" fmla="*/ 246 h 246"/>
                  <a:gd name="T50" fmla="*/ 250 w 353"/>
                  <a:gd name="T51" fmla="*/ 244 h 246"/>
                  <a:gd name="T52" fmla="*/ 232 w 353"/>
                  <a:gd name="T53" fmla="*/ 242 h 246"/>
                  <a:gd name="T54" fmla="*/ 216 w 353"/>
                  <a:gd name="T55" fmla="*/ 238 h 246"/>
                  <a:gd name="T56" fmla="*/ 199 w 353"/>
                  <a:gd name="T57" fmla="*/ 236 h 246"/>
                  <a:gd name="T58" fmla="*/ 183 w 353"/>
                  <a:gd name="T59" fmla="*/ 234 h 246"/>
                  <a:gd name="T60" fmla="*/ 165 w 353"/>
                  <a:gd name="T61" fmla="*/ 231 h 246"/>
                  <a:gd name="T62" fmla="*/ 149 w 353"/>
                  <a:gd name="T63" fmla="*/ 229 h 246"/>
                  <a:gd name="T64" fmla="*/ 133 w 353"/>
                  <a:gd name="T65" fmla="*/ 227 h 246"/>
                  <a:gd name="T66" fmla="*/ 116 w 353"/>
                  <a:gd name="T67" fmla="*/ 224 h 246"/>
                  <a:gd name="T68" fmla="*/ 100 w 353"/>
                  <a:gd name="T69" fmla="*/ 221 h 246"/>
                  <a:gd name="T70" fmla="*/ 83 w 353"/>
                  <a:gd name="T71" fmla="*/ 219 h 246"/>
                  <a:gd name="T72" fmla="*/ 66 w 353"/>
                  <a:gd name="T73" fmla="*/ 216 h 246"/>
                  <a:gd name="T74" fmla="*/ 49 w 353"/>
                  <a:gd name="T75" fmla="*/ 214 h 246"/>
                  <a:gd name="T76" fmla="*/ 33 w 353"/>
                  <a:gd name="T77" fmla="*/ 212 h 246"/>
                  <a:gd name="T78" fmla="*/ 16 w 353"/>
                  <a:gd name="T79" fmla="*/ 209 h 246"/>
                  <a:gd name="T80" fmla="*/ 0 w 353"/>
                  <a:gd name="T81" fmla="*/ 207 h 246"/>
                  <a:gd name="T82" fmla="*/ 18 w 353"/>
                  <a:gd name="T83" fmla="*/ 181 h 246"/>
                  <a:gd name="T84" fmla="*/ 37 w 353"/>
                  <a:gd name="T85" fmla="*/ 155 h 246"/>
                  <a:gd name="T86" fmla="*/ 56 w 353"/>
                  <a:gd name="T87" fmla="*/ 129 h 246"/>
                  <a:gd name="T88" fmla="*/ 75 w 353"/>
                  <a:gd name="T89" fmla="*/ 103 h 246"/>
                  <a:gd name="T90" fmla="*/ 93 w 353"/>
                  <a:gd name="T91" fmla="*/ 77 h 246"/>
                  <a:gd name="T92" fmla="*/ 113 w 353"/>
                  <a:gd name="T93" fmla="*/ 51 h 246"/>
                  <a:gd name="T94" fmla="*/ 131 w 353"/>
                  <a:gd name="T95" fmla="*/ 25 h 246"/>
                  <a:gd name="T96" fmla="*/ 149 w 353"/>
                  <a:gd name="T9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246">
                    <a:moveTo>
                      <a:pt x="149" y="0"/>
                    </a:moveTo>
                    <a:lnTo>
                      <a:pt x="155" y="15"/>
                    </a:lnTo>
                    <a:lnTo>
                      <a:pt x="162" y="30"/>
                    </a:lnTo>
                    <a:lnTo>
                      <a:pt x="168" y="44"/>
                    </a:lnTo>
                    <a:lnTo>
                      <a:pt x="174" y="59"/>
                    </a:lnTo>
                    <a:lnTo>
                      <a:pt x="179" y="76"/>
                    </a:lnTo>
                    <a:lnTo>
                      <a:pt x="186" y="91"/>
                    </a:lnTo>
                    <a:lnTo>
                      <a:pt x="192" y="106"/>
                    </a:lnTo>
                    <a:lnTo>
                      <a:pt x="198" y="121"/>
                    </a:lnTo>
                    <a:lnTo>
                      <a:pt x="217" y="130"/>
                    </a:lnTo>
                    <a:lnTo>
                      <a:pt x="237" y="139"/>
                    </a:lnTo>
                    <a:lnTo>
                      <a:pt x="256" y="148"/>
                    </a:lnTo>
                    <a:lnTo>
                      <a:pt x="276" y="156"/>
                    </a:lnTo>
                    <a:lnTo>
                      <a:pt x="294" y="166"/>
                    </a:lnTo>
                    <a:lnTo>
                      <a:pt x="314" y="175"/>
                    </a:lnTo>
                    <a:lnTo>
                      <a:pt x="334" y="184"/>
                    </a:lnTo>
                    <a:lnTo>
                      <a:pt x="353" y="193"/>
                    </a:lnTo>
                    <a:lnTo>
                      <a:pt x="343" y="200"/>
                    </a:lnTo>
                    <a:lnTo>
                      <a:pt x="331" y="206"/>
                    </a:lnTo>
                    <a:lnTo>
                      <a:pt x="321" y="213"/>
                    </a:lnTo>
                    <a:lnTo>
                      <a:pt x="309" y="220"/>
                    </a:lnTo>
                    <a:lnTo>
                      <a:pt x="298" y="227"/>
                    </a:lnTo>
                    <a:lnTo>
                      <a:pt x="288" y="234"/>
                    </a:lnTo>
                    <a:lnTo>
                      <a:pt x="276" y="239"/>
                    </a:lnTo>
                    <a:lnTo>
                      <a:pt x="266" y="246"/>
                    </a:lnTo>
                    <a:lnTo>
                      <a:pt x="250" y="244"/>
                    </a:lnTo>
                    <a:lnTo>
                      <a:pt x="232" y="242"/>
                    </a:lnTo>
                    <a:lnTo>
                      <a:pt x="216" y="238"/>
                    </a:lnTo>
                    <a:lnTo>
                      <a:pt x="199" y="236"/>
                    </a:lnTo>
                    <a:lnTo>
                      <a:pt x="183" y="234"/>
                    </a:lnTo>
                    <a:lnTo>
                      <a:pt x="165" y="231"/>
                    </a:lnTo>
                    <a:lnTo>
                      <a:pt x="149" y="229"/>
                    </a:lnTo>
                    <a:lnTo>
                      <a:pt x="133" y="227"/>
                    </a:lnTo>
                    <a:lnTo>
                      <a:pt x="116" y="224"/>
                    </a:lnTo>
                    <a:lnTo>
                      <a:pt x="100" y="221"/>
                    </a:lnTo>
                    <a:lnTo>
                      <a:pt x="83" y="219"/>
                    </a:lnTo>
                    <a:lnTo>
                      <a:pt x="66" y="216"/>
                    </a:lnTo>
                    <a:lnTo>
                      <a:pt x="49" y="214"/>
                    </a:lnTo>
                    <a:lnTo>
                      <a:pt x="33" y="212"/>
                    </a:lnTo>
                    <a:lnTo>
                      <a:pt x="16" y="209"/>
                    </a:lnTo>
                    <a:lnTo>
                      <a:pt x="0" y="207"/>
                    </a:lnTo>
                    <a:lnTo>
                      <a:pt x="18" y="181"/>
                    </a:lnTo>
                    <a:lnTo>
                      <a:pt x="37" y="155"/>
                    </a:lnTo>
                    <a:lnTo>
                      <a:pt x="56" y="129"/>
                    </a:lnTo>
                    <a:lnTo>
                      <a:pt x="75" y="103"/>
                    </a:lnTo>
                    <a:lnTo>
                      <a:pt x="93" y="77"/>
                    </a:lnTo>
                    <a:lnTo>
                      <a:pt x="113" y="51"/>
                    </a:lnTo>
                    <a:lnTo>
                      <a:pt x="131" y="2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8" name="Freeform 62">
                <a:extLst>
                  <a:ext uri="{FF2B5EF4-FFF2-40B4-BE49-F238E27FC236}">
                    <a16:creationId xmlns:a16="http://schemas.microsoft.com/office/drawing/2014/main" id="{1E3BE63A-A4F7-44BC-BA47-842BCA39F1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0" y="1250"/>
                <a:ext cx="60" cy="43"/>
              </a:xfrm>
              <a:custGeom>
                <a:avLst/>
                <a:gdLst>
                  <a:gd name="T0" fmla="*/ 131 w 335"/>
                  <a:gd name="T1" fmla="*/ 0 h 242"/>
                  <a:gd name="T2" fmla="*/ 137 w 335"/>
                  <a:gd name="T3" fmla="*/ 15 h 242"/>
                  <a:gd name="T4" fmla="*/ 144 w 335"/>
                  <a:gd name="T5" fmla="*/ 30 h 242"/>
                  <a:gd name="T6" fmla="*/ 150 w 335"/>
                  <a:gd name="T7" fmla="*/ 46 h 242"/>
                  <a:gd name="T8" fmla="*/ 156 w 335"/>
                  <a:gd name="T9" fmla="*/ 61 h 242"/>
                  <a:gd name="T10" fmla="*/ 161 w 335"/>
                  <a:gd name="T11" fmla="*/ 76 h 242"/>
                  <a:gd name="T12" fmla="*/ 168 w 335"/>
                  <a:gd name="T13" fmla="*/ 92 h 242"/>
                  <a:gd name="T14" fmla="*/ 174 w 335"/>
                  <a:gd name="T15" fmla="*/ 107 h 242"/>
                  <a:gd name="T16" fmla="*/ 180 w 335"/>
                  <a:gd name="T17" fmla="*/ 122 h 242"/>
                  <a:gd name="T18" fmla="*/ 199 w 335"/>
                  <a:gd name="T19" fmla="*/ 131 h 242"/>
                  <a:gd name="T20" fmla="*/ 219 w 335"/>
                  <a:gd name="T21" fmla="*/ 140 h 242"/>
                  <a:gd name="T22" fmla="*/ 238 w 335"/>
                  <a:gd name="T23" fmla="*/ 148 h 242"/>
                  <a:gd name="T24" fmla="*/ 258 w 335"/>
                  <a:gd name="T25" fmla="*/ 157 h 242"/>
                  <a:gd name="T26" fmla="*/ 276 w 335"/>
                  <a:gd name="T27" fmla="*/ 167 h 242"/>
                  <a:gd name="T28" fmla="*/ 296 w 335"/>
                  <a:gd name="T29" fmla="*/ 175 h 242"/>
                  <a:gd name="T30" fmla="*/ 316 w 335"/>
                  <a:gd name="T31" fmla="*/ 184 h 242"/>
                  <a:gd name="T32" fmla="*/ 335 w 335"/>
                  <a:gd name="T33" fmla="*/ 193 h 242"/>
                  <a:gd name="T34" fmla="*/ 325 w 335"/>
                  <a:gd name="T35" fmla="*/ 199 h 242"/>
                  <a:gd name="T36" fmla="*/ 313 w 335"/>
                  <a:gd name="T37" fmla="*/ 205 h 242"/>
                  <a:gd name="T38" fmla="*/ 303 w 335"/>
                  <a:gd name="T39" fmla="*/ 212 h 242"/>
                  <a:gd name="T40" fmla="*/ 291 w 335"/>
                  <a:gd name="T41" fmla="*/ 217 h 242"/>
                  <a:gd name="T42" fmla="*/ 280 w 335"/>
                  <a:gd name="T43" fmla="*/ 223 h 242"/>
                  <a:gd name="T44" fmla="*/ 270 w 335"/>
                  <a:gd name="T45" fmla="*/ 229 h 242"/>
                  <a:gd name="T46" fmla="*/ 258 w 335"/>
                  <a:gd name="T47" fmla="*/ 236 h 242"/>
                  <a:gd name="T48" fmla="*/ 248 w 335"/>
                  <a:gd name="T49" fmla="*/ 242 h 242"/>
                  <a:gd name="T50" fmla="*/ 233 w 335"/>
                  <a:gd name="T51" fmla="*/ 239 h 242"/>
                  <a:gd name="T52" fmla="*/ 217 w 335"/>
                  <a:gd name="T53" fmla="*/ 237 h 242"/>
                  <a:gd name="T54" fmla="*/ 202 w 335"/>
                  <a:gd name="T55" fmla="*/ 235 h 242"/>
                  <a:gd name="T56" fmla="*/ 185 w 335"/>
                  <a:gd name="T57" fmla="*/ 232 h 242"/>
                  <a:gd name="T58" fmla="*/ 171 w 335"/>
                  <a:gd name="T59" fmla="*/ 229 h 242"/>
                  <a:gd name="T60" fmla="*/ 154 w 335"/>
                  <a:gd name="T61" fmla="*/ 227 h 242"/>
                  <a:gd name="T62" fmla="*/ 139 w 335"/>
                  <a:gd name="T63" fmla="*/ 224 h 242"/>
                  <a:gd name="T64" fmla="*/ 123 w 335"/>
                  <a:gd name="T65" fmla="*/ 222 h 242"/>
                  <a:gd name="T66" fmla="*/ 108 w 335"/>
                  <a:gd name="T67" fmla="*/ 220 h 242"/>
                  <a:gd name="T68" fmla="*/ 92 w 335"/>
                  <a:gd name="T69" fmla="*/ 217 h 242"/>
                  <a:gd name="T70" fmla="*/ 77 w 335"/>
                  <a:gd name="T71" fmla="*/ 215 h 242"/>
                  <a:gd name="T72" fmla="*/ 61 w 335"/>
                  <a:gd name="T73" fmla="*/ 212 h 242"/>
                  <a:gd name="T74" fmla="*/ 46 w 335"/>
                  <a:gd name="T75" fmla="*/ 209 h 242"/>
                  <a:gd name="T76" fmla="*/ 31 w 335"/>
                  <a:gd name="T77" fmla="*/ 207 h 242"/>
                  <a:gd name="T78" fmla="*/ 15 w 335"/>
                  <a:gd name="T79" fmla="*/ 205 h 242"/>
                  <a:gd name="T80" fmla="*/ 0 w 335"/>
                  <a:gd name="T81" fmla="*/ 202 h 242"/>
                  <a:gd name="T82" fmla="*/ 16 w 335"/>
                  <a:gd name="T83" fmla="*/ 177 h 242"/>
                  <a:gd name="T84" fmla="*/ 33 w 335"/>
                  <a:gd name="T85" fmla="*/ 152 h 242"/>
                  <a:gd name="T86" fmla="*/ 50 w 335"/>
                  <a:gd name="T87" fmla="*/ 126 h 242"/>
                  <a:gd name="T88" fmla="*/ 66 w 335"/>
                  <a:gd name="T89" fmla="*/ 101 h 242"/>
                  <a:gd name="T90" fmla="*/ 82 w 335"/>
                  <a:gd name="T91" fmla="*/ 76 h 242"/>
                  <a:gd name="T92" fmla="*/ 99 w 335"/>
                  <a:gd name="T93" fmla="*/ 50 h 242"/>
                  <a:gd name="T94" fmla="*/ 115 w 335"/>
                  <a:gd name="T95" fmla="*/ 25 h 242"/>
                  <a:gd name="T96" fmla="*/ 131 w 335"/>
                  <a:gd name="T97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5" h="242">
                    <a:moveTo>
                      <a:pt x="131" y="0"/>
                    </a:moveTo>
                    <a:lnTo>
                      <a:pt x="137" y="15"/>
                    </a:lnTo>
                    <a:lnTo>
                      <a:pt x="144" y="30"/>
                    </a:lnTo>
                    <a:lnTo>
                      <a:pt x="150" y="46"/>
                    </a:lnTo>
                    <a:lnTo>
                      <a:pt x="156" y="61"/>
                    </a:lnTo>
                    <a:lnTo>
                      <a:pt x="161" y="76"/>
                    </a:lnTo>
                    <a:lnTo>
                      <a:pt x="168" y="92"/>
                    </a:lnTo>
                    <a:lnTo>
                      <a:pt x="174" y="107"/>
                    </a:lnTo>
                    <a:lnTo>
                      <a:pt x="180" y="122"/>
                    </a:lnTo>
                    <a:lnTo>
                      <a:pt x="199" y="131"/>
                    </a:lnTo>
                    <a:lnTo>
                      <a:pt x="219" y="140"/>
                    </a:lnTo>
                    <a:lnTo>
                      <a:pt x="238" y="148"/>
                    </a:lnTo>
                    <a:lnTo>
                      <a:pt x="258" y="157"/>
                    </a:lnTo>
                    <a:lnTo>
                      <a:pt x="276" y="167"/>
                    </a:lnTo>
                    <a:lnTo>
                      <a:pt x="296" y="175"/>
                    </a:lnTo>
                    <a:lnTo>
                      <a:pt x="316" y="184"/>
                    </a:lnTo>
                    <a:lnTo>
                      <a:pt x="335" y="193"/>
                    </a:lnTo>
                    <a:lnTo>
                      <a:pt x="325" y="199"/>
                    </a:lnTo>
                    <a:lnTo>
                      <a:pt x="313" y="205"/>
                    </a:lnTo>
                    <a:lnTo>
                      <a:pt x="303" y="212"/>
                    </a:lnTo>
                    <a:lnTo>
                      <a:pt x="291" y="217"/>
                    </a:lnTo>
                    <a:lnTo>
                      <a:pt x="280" y="223"/>
                    </a:lnTo>
                    <a:lnTo>
                      <a:pt x="270" y="229"/>
                    </a:lnTo>
                    <a:lnTo>
                      <a:pt x="258" y="236"/>
                    </a:lnTo>
                    <a:lnTo>
                      <a:pt x="248" y="242"/>
                    </a:lnTo>
                    <a:lnTo>
                      <a:pt x="233" y="239"/>
                    </a:lnTo>
                    <a:lnTo>
                      <a:pt x="217" y="237"/>
                    </a:lnTo>
                    <a:lnTo>
                      <a:pt x="202" y="235"/>
                    </a:lnTo>
                    <a:lnTo>
                      <a:pt x="185" y="232"/>
                    </a:lnTo>
                    <a:lnTo>
                      <a:pt x="171" y="229"/>
                    </a:lnTo>
                    <a:lnTo>
                      <a:pt x="154" y="227"/>
                    </a:lnTo>
                    <a:lnTo>
                      <a:pt x="139" y="224"/>
                    </a:lnTo>
                    <a:lnTo>
                      <a:pt x="123" y="222"/>
                    </a:lnTo>
                    <a:lnTo>
                      <a:pt x="108" y="220"/>
                    </a:lnTo>
                    <a:lnTo>
                      <a:pt x="92" y="217"/>
                    </a:lnTo>
                    <a:lnTo>
                      <a:pt x="77" y="215"/>
                    </a:lnTo>
                    <a:lnTo>
                      <a:pt x="61" y="212"/>
                    </a:lnTo>
                    <a:lnTo>
                      <a:pt x="46" y="209"/>
                    </a:lnTo>
                    <a:lnTo>
                      <a:pt x="31" y="207"/>
                    </a:lnTo>
                    <a:lnTo>
                      <a:pt x="15" y="205"/>
                    </a:lnTo>
                    <a:lnTo>
                      <a:pt x="0" y="202"/>
                    </a:lnTo>
                    <a:lnTo>
                      <a:pt x="16" y="177"/>
                    </a:lnTo>
                    <a:lnTo>
                      <a:pt x="33" y="152"/>
                    </a:lnTo>
                    <a:lnTo>
                      <a:pt x="50" y="126"/>
                    </a:lnTo>
                    <a:lnTo>
                      <a:pt x="66" y="101"/>
                    </a:lnTo>
                    <a:lnTo>
                      <a:pt x="82" y="76"/>
                    </a:lnTo>
                    <a:lnTo>
                      <a:pt x="99" y="50"/>
                    </a:lnTo>
                    <a:lnTo>
                      <a:pt x="115" y="2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79" name="Freeform 63">
                <a:extLst>
                  <a:ext uri="{FF2B5EF4-FFF2-40B4-BE49-F238E27FC236}">
                    <a16:creationId xmlns:a16="http://schemas.microsoft.com/office/drawing/2014/main" id="{7EF71B04-876E-48A3-AD04-1ED772D9E2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3" y="1250"/>
                <a:ext cx="57" cy="43"/>
              </a:xfrm>
              <a:custGeom>
                <a:avLst/>
                <a:gdLst>
                  <a:gd name="T0" fmla="*/ 114 w 318"/>
                  <a:gd name="T1" fmla="*/ 0 h 238"/>
                  <a:gd name="T2" fmla="*/ 120 w 318"/>
                  <a:gd name="T3" fmla="*/ 15 h 238"/>
                  <a:gd name="T4" fmla="*/ 127 w 318"/>
                  <a:gd name="T5" fmla="*/ 30 h 238"/>
                  <a:gd name="T6" fmla="*/ 133 w 318"/>
                  <a:gd name="T7" fmla="*/ 46 h 238"/>
                  <a:gd name="T8" fmla="*/ 139 w 318"/>
                  <a:gd name="T9" fmla="*/ 61 h 238"/>
                  <a:gd name="T10" fmla="*/ 144 w 318"/>
                  <a:gd name="T11" fmla="*/ 76 h 238"/>
                  <a:gd name="T12" fmla="*/ 151 w 318"/>
                  <a:gd name="T13" fmla="*/ 92 h 238"/>
                  <a:gd name="T14" fmla="*/ 157 w 318"/>
                  <a:gd name="T15" fmla="*/ 107 h 238"/>
                  <a:gd name="T16" fmla="*/ 163 w 318"/>
                  <a:gd name="T17" fmla="*/ 122 h 238"/>
                  <a:gd name="T18" fmla="*/ 182 w 318"/>
                  <a:gd name="T19" fmla="*/ 131 h 238"/>
                  <a:gd name="T20" fmla="*/ 202 w 318"/>
                  <a:gd name="T21" fmla="*/ 140 h 238"/>
                  <a:gd name="T22" fmla="*/ 221 w 318"/>
                  <a:gd name="T23" fmla="*/ 149 h 238"/>
                  <a:gd name="T24" fmla="*/ 241 w 318"/>
                  <a:gd name="T25" fmla="*/ 157 h 238"/>
                  <a:gd name="T26" fmla="*/ 259 w 318"/>
                  <a:gd name="T27" fmla="*/ 167 h 238"/>
                  <a:gd name="T28" fmla="*/ 279 w 318"/>
                  <a:gd name="T29" fmla="*/ 176 h 238"/>
                  <a:gd name="T30" fmla="*/ 299 w 318"/>
                  <a:gd name="T31" fmla="*/ 184 h 238"/>
                  <a:gd name="T32" fmla="*/ 318 w 318"/>
                  <a:gd name="T33" fmla="*/ 193 h 238"/>
                  <a:gd name="T34" fmla="*/ 308 w 318"/>
                  <a:gd name="T35" fmla="*/ 199 h 238"/>
                  <a:gd name="T36" fmla="*/ 296 w 318"/>
                  <a:gd name="T37" fmla="*/ 205 h 238"/>
                  <a:gd name="T38" fmla="*/ 286 w 318"/>
                  <a:gd name="T39" fmla="*/ 210 h 238"/>
                  <a:gd name="T40" fmla="*/ 274 w 318"/>
                  <a:gd name="T41" fmla="*/ 215 h 238"/>
                  <a:gd name="T42" fmla="*/ 264 w 318"/>
                  <a:gd name="T43" fmla="*/ 221 h 238"/>
                  <a:gd name="T44" fmla="*/ 253 w 318"/>
                  <a:gd name="T45" fmla="*/ 227 h 238"/>
                  <a:gd name="T46" fmla="*/ 242 w 318"/>
                  <a:gd name="T47" fmla="*/ 232 h 238"/>
                  <a:gd name="T48" fmla="*/ 231 w 318"/>
                  <a:gd name="T49" fmla="*/ 238 h 238"/>
                  <a:gd name="T50" fmla="*/ 217 w 318"/>
                  <a:gd name="T51" fmla="*/ 236 h 238"/>
                  <a:gd name="T52" fmla="*/ 202 w 318"/>
                  <a:gd name="T53" fmla="*/ 234 h 238"/>
                  <a:gd name="T54" fmla="*/ 188 w 318"/>
                  <a:gd name="T55" fmla="*/ 230 h 238"/>
                  <a:gd name="T56" fmla="*/ 173 w 318"/>
                  <a:gd name="T57" fmla="*/ 228 h 238"/>
                  <a:gd name="T58" fmla="*/ 159 w 318"/>
                  <a:gd name="T59" fmla="*/ 225 h 238"/>
                  <a:gd name="T60" fmla="*/ 144 w 318"/>
                  <a:gd name="T61" fmla="*/ 223 h 238"/>
                  <a:gd name="T62" fmla="*/ 130 w 318"/>
                  <a:gd name="T63" fmla="*/ 220 h 238"/>
                  <a:gd name="T64" fmla="*/ 116 w 318"/>
                  <a:gd name="T65" fmla="*/ 217 h 238"/>
                  <a:gd name="T66" fmla="*/ 102 w 318"/>
                  <a:gd name="T67" fmla="*/ 215 h 238"/>
                  <a:gd name="T68" fmla="*/ 87 w 318"/>
                  <a:gd name="T69" fmla="*/ 213 h 238"/>
                  <a:gd name="T70" fmla="*/ 73 w 318"/>
                  <a:gd name="T71" fmla="*/ 210 h 238"/>
                  <a:gd name="T72" fmla="*/ 58 w 318"/>
                  <a:gd name="T73" fmla="*/ 207 h 238"/>
                  <a:gd name="T74" fmla="*/ 44 w 318"/>
                  <a:gd name="T75" fmla="*/ 205 h 238"/>
                  <a:gd name="T76" fmla="*/ 29 w 318"/>
                  <a:gd name="T77" fmla="*/ 202 h 238"/>
                  <a:gd name="T78" fmla="*/ 15 w 318"/>
                  <a:gd name="T79" fmla="*/ 200 h 238"/>
                  <a:gd name="T80" fmla="*/ 0 w 318"/>
                  <a:gd name="T81" fmla="*/ 198 h 238"/>
                  <a:gd name="T82" fmla="*/ 14 w 318"/>
                  <a:gd name="T83" fmla="*/ 174 h 238"/>
                  <a:gd name="T84" fmla="*/ 29 w 318"/>
                  <a:gd name="T85" fmla="*/ 148 h 238"/>
                  <a:gd name="T86" fmla="*/ 43 w 318"/>
                  <a:gd name="T87" fmla="*/ 124 h 238"/>
                  <a:gd name="T88" fmla="*/ 58 w 318"/>
                  <a:gd name="T89" fmla="*/ 99 h 238"/>
                  <a:gd name="T90" fmla="*/ 72 w 318"/>
                  <a:gd name="T91" fmla="*/ 73 h 238"/>
                  <a:gd name="T92" fmla="*/ 86 w 318"/>
                  <a:gd name="T93" fmla="*/ 49 h 238"/>
                  <a:gd name="T94" fmla="*/ 101 w 318"/>
                  <a:gd name="T95" fmla="*/ 24 h 238"/>
                  <a:gd name="T96" fmla="*/ 114 w 318"/>
                  <a:gd name="T9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8" h="238">
                    <a:moveTo>
                      <a:pt x="114" y="0"/>
                    </a:moveTo>
                    <a:lnTo>
                      <a:pt x="120" y="15"/>
                    </a:lnTo>
                    <a:lnTo>
                      <a:pt x="127" y="30"/>
                    </a:lnTo>
                    <a:lnTo>
                      <a:pt x="133" y="46"/>
                    </a:lnTo>
                    <a:lnTo>
                      <a:pt x="139" y="61"/>
                    </a:lnTo>
                    <a:lnTo>
                      <a:pt x="144" y="76"/>
                    </a:lnTo>
                    <a:lnTo>
                      <a:pt x="151" y="92"/>
                    </a:lnTo>
                    <a:lnTo>
                      <a:pt x="157" y="107"/>
                    </a:lnTo>
                    <a:lnTo>
                      <a:pt x="163" y="122"/>
                    </a:lnTo>
                    <a:lnTo>
                      <a:pt x="182" y="131"/>
                    </a:lnTo>
                    <a:lnTo>
                      <a:pt x="202" y="140"/>
                    </a:lnTo>
                    <a:lnTo>
                      <a:pt x="221" y="149"/>
                    </a:lnTo>
                    <a:lnTo>
                      <a:pt x="241" y="157"/>
                    </a:lnTo>
                    <a:lnTo>
                      <a:pt x="259" y="167"/>
                    </a:lnTo>
                    <a:lnTo>
                      <a:pt x="279" y="176"/>
                    </a:lnTo>
                    <a:lnTo>
                      <a:pt x="299" y="184"/>
                    </a:lnTo>
                    <a:lnTo>
                      <a:pt x="318" y="193"/>
                    </a:lnTo>
                    <a:lnTo>
                      <a:pt x="308" y="199"/>
                    </a:lnTo>
                    <a:lnTo>
                      <a:pt x="296" y="205"/>
                    </a:lnTo>
                    <a:lnTo>
                      <a:pt x="286" y="210"/>
                    </a:lnTo>
                    <a:lnTo>
                      <a:pt x="274" y="215"/>
                    </a:lnTo>
                    <a:lnTo>
                      <a:pt x="264" y="221"/>
                    </a:lnTo>
                    <a:lnTo>
                      <a:pt x="253" y="227"/>
                    </a:lnTo>
                    <a:lnTo>
                      <a:pt x="242" y="232"/>
                    </a:lnTo>
                    <a:lnTo>
                      <a:pt x="231" y="238"/>
                    </a:lnTo>
                    <a:lnTo>
                      <a:pt x="217" y="236"/>
                    </a:lnTo>
                    <a:lnTo>
                      <a:pt x="202" y="234"/>
                    </a:lnTo>
                    <a:lnTo>
                      <a:pt x="188" y="230"/>
                    </a:lnTo>
                    <a:lnTo>
                      <a:pt x="173" y="228"/>
                    </a:lnTo>
                    <a:lnTo>
                      <a:pt x="159" y="225"/>
                    </a:lnTo>
                    <a:lnTo>
                      <a:pt x="144" y="223"/>
                    </a:lnTo>
                    <a:lnTo>
                      <a:pt x="130" y="220"/>
                    </a:lnTo>
                    <a:lnTo>
                      <a:pt x="116" y="217"/>
                    </a:lnTo>
                    <a:lnTo>
                      <a:pt x="102" y="215"/>
                    </a:lnTo>
                    <a:lnTo>
                      <a:pt x="87" y="213"/>
                    </a:lnTo>
                    <a:lnTo>
                      <a:pt x="73" y="210"/>
                    </a:lnTo>
                    <a:lnTo>
                      <a:pt x="58" y="207"/>
                    </a:lnTo>
                    <a:lnTo>
                      <a:pt x="44" y="205"/>
                    </a:lnTo>
                    <a:lnTo>
                      <a:pt x="29" y="202"/>
                    </a:lnTo>
                    <a:lnTo>
                      <a:pt x="15" y="200"/>
                    </a:lnTo>
                    <a:lnTo>
                      <a:pt x="0" y="198"/>
                    </a:lnTo>
                    <a:lnTo>
                      <a:pt x="14" y="174"/>
                    </a:lnTo>
                    <a:lnTo>
                      <a:pt x="29" y="148"/>
                    </a:lnTo>
                    <a:lnTo>
                      <a:pt x="43" y="124"/>
                    </a:lnTo>
                    <a:lnTo>
                      <a:pt x="58" y="99"/>
                    </a:lnTo>
                    <a:lnTo>
                      <a:pt x="72" y="73"/>
                    </a:lnTo>
                    <a:lnTo>
                      <a:pt x="86" y="49"/>
                    </a:lnTo>
                    <a:lnTo>
                      <a:pt x="101" y="2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0" name="Freeform 64">
                <a:extLst>
                  <a:ext uri="{FF2B5EF4-FFF2-40B4-BE49-F238E27FC236}">
                    <a16:creationId xmlns:a16="http://schemas.microsoft.com/office/drawing/2014/main" id="{C9AA57A5-65E6-44E8-AFAB-9055186FD8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6" y="1250"/>
                <a:ext cx="54" cy="42"/>
              </a:xfrm>
              <a:custGeom>
                <a:avLst/>
                <a:gdLst>
                  <a:gd name="T0" fmla="*/ 95 w 299"/>
                  <a:gd name="T1" fmla="*/ 0 h 234"/>
                  <a:gd name="T2" fmla="*/ 101 w 299"/>
                  <a:gd name="T3" fmla="*/ 15 h 234"/>
                  <a:gd name="T4" fmla="*/ 108 w 299"/>
                  <a:gd name="T5" fmla="*/ 31 h 234"/>
                  <a:gd name="T6" fmla="*/ 114 w 299"/>
                  <a:gd name="T7" fmla="*/ 46 h 234"/>
                  <a:gd name="T8" fmla="*/ 120 w 299"/>
                  <a:gd name="T9" fmla="*/ 61 h 234"/>
                  <a:gd name="T10" fmla="*/ 125 w 299"/>
                  <a:gd name="T11" fmla="*/ 77 h 234"/>
                  <a:gd name="T12" fmla="*/ 132 w 299"/>
                  <a:gd name="T13" fmla="*/ 92 h 234"/>
                  <a:gd name="T14" fmla="*/ 138 w 299"/>
                  <a:gd name="T15" fmla="*/ 108 h 234"/>
                  <a:gd name="T16" fmla="*/ 144 w 299"/>
                  <a:gd name="T17" fmla="*/ 123 h 234"/>
                  <a:gd name="T18" fmla="*/ 163 w 299"/>
                  <a:gd name="T19" fmla="*/ 132 h 234"/>
                  <a:gd name="T20" fmla="*/ 183 w 299"/>
                  <a:gd name="T21" fmla="*/ 140 h 234"/>
                  <a:gd name="T22" fmla="*/ 202 w 299"/>
                  <a:gd name="T23" fmla="*/ 149 h 234"/>
                  <a:gd name="T24" fmla="*/ 222 w 299"/>
                  <a:gd name="T25" fmla="*/ 157 h 234"/>
                  <a:gd name="T26" fmla="*/ 240 w 299"/>
                  <a:gd name="T27" fmla="*/ 167 h 234"/>
                  <a:gd name="T28" fmla="*/ 260 w 299"/>
                  <a:gd name="T29" fmla="*/ 176 h 234"/>
                  <a:gd name="T30" fmla="*/ 280 w 299"/>
                  <a:gd name="T31" fmla="*/ 184 h 234"/>
                  <a:gd name="T32" fmla="*/ 299 w 299"/>
                  <a:gd name="T33" fmla="*/ 193 h 234"/>
                  <a:gd name="T34" fmla="*/ 289 w 299"/>
                  <a:gd name="T35" fmla="*/ 198 h 234"/>
                  <a:gd name="T36" fmla="*/ 277 w 299"/>
                  <a:gd name="T37" fmla="*/ 204 h 234"/>
                  <a:gd name="T38" fmla="*/ 267 w 299"/>
                  <a:gd name="T39" fmla="*/ 208 h 234"/>
                  <a:gd name="T40" fmla="*/ 257 w 299"/>
                  <a:gd name="T41" fmla="*/ 214 h 234"/>
                  <a:gd name="T42" fmla="*/ 245 w 299"/>
                  <a:gd name="T43" fmla="*/ 219 h 234"/>
                  <a:gd name="T44" fmla="*/ 235 w 299"/>
                  <a:gd name="T45" fmla="*/ 224 h 234"/>
                  <a:gd name="T46" fmla="*/ 223 w 299"/>
                  <a:gd name="T47" fmla="*/ 229 h 234"/>
                  <a:gd name="T48" fmla="*/ 213 w 299"/>
                  <a:gd name="T49" fmla="*/ 234 h 234"/>
                  <a:gd name="T50" fmla="*/ 199 w 299"/>
                  <a:gd name="T51" fmla="*/ 231 h 234"/>
                  <a:gd name="T52" fmla="*/ 186 w 299"/>
                  <a:gd name="T53" fmla="*/ 229 h 234"/>
                  <a:gd name="T54" fmla="*/ 173 w 299"/>
                  <a:gd name="T55" fmla="*/ 225 h 234"/>
                  <a:gd name="T56" fmla="*/ 160 w 299"/>
                  <a:gd name="T57" fmla="*/ 223 h 234"/>
                  <a:gd name="T58" fmla="*/ 146 w 299"/>
                  <a:gd name="T59" fmla="*/ 221 h 234"/>
                  <a:gd name="T60" fmla="*/ 132 w 299"/>
                  <a:gd name="T61" fmla="*/ 219 h 234"/>
                  <a:gd name="T62" fmla="*/ 120 w 299"/>
                  <a:gd name="T63" fmla="*/ 216 h 234"/>
                  <a:gd name="T64" fmla="*/ 106 w 299"/>
                  <a:gd name="T65" fmla="*/ 213 h 234"/>
                  <a:gd name="T66" fmla="*/ 93 w 299"/>
                  <a:gd name="T67" fmla="*/ 210 h 234"/>
                  <a:gd name="T68" fmla="*/ 79 w 299"/>
                  <a:gd name="T69" fmla="*/ 208 h 234"/>
                  <a:gd name="T70" fmla="*/ 65 w 299"/>
                  <a:gd name="T71" fmla="*/ 206 h 234"/>
                  <a:gd name="T72" fmla="*/ 53 w 299"/>
                  <a:gd name="T73" fmla="*/ 204 h 234"/>
                  <a:gd name="T74" fmla="*/ 39 w 299"/>
                  <a:gd name="T75" fmla="*/ 201 h 234"/>
                  <a:gd name="T76" fmla="*/ 26 w 299"/>
                  <a:gd name="T77" fmla="*/ 198 h 234"/>
                  <a:gd name="T78" fmla="*/ 12 w 299"/>
                  <a:gd name="T79" fmla="*/ 195 h 234"/>
                  <a:gd name="T80" fmla="*/ 0 w 299"/>
                  <a:gd name="T81" fmla="*/ 193 h 234"/>
                  <a:gd name="T82" fmla="*/ 11 w 299"/>
                  <a:gd name="T83" fmla="*/ 169 h 234"/>
                  <a:gd name="T84" fmla="*/ 24 w 299"/>
                  <a:gd name="T85" fmla="*/ 145 h 234"/>
                  <a:gd name="T86" fmla="*/ 35 w 299"/>
                  <a:gd name="T87" fmla="*/ 121 h 234"/>
                  <a:gd name="T88" fmla="*/ 48 w 299"/>
                  <a:gd name="T89" fmla="*/ 96 h 234"/>
                  <a:gd name="T90" fmla="*/ 60 w 299"/>
                  <a:gd name="T91" fmla="*/ 72 h 234"/>
                  <a:gd name="T92" fmla="*/ 72 w 299"/>
                  <a:gd name="T93" fmla="*/ 48 h 234"/>
                  <a:gd name="T94" fmla="*/ 84 w 299"/>
                  <a:gd name="T95" fmla="*/ 24 h 234"/>
                  <a:gd name="T96" fmla="*/ 95 w 299"/>
                  <a:gd name="T9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9" h="234">
                    <a:moveTo>
                      <a:pt x="95" y="0"/>
                    </a:moveTo>
                    <a:lnTo>
                      <a:pt x="101" y="15"/>
                    </a:lnTo>
                    <a:lnTo>
                      <a:pt x="108" y="31"/>
                    </a:lnTo>
                    <a:lnTo>
                      <a:pt x="114" y="46"/>
                    </a:lnTo>
                    <a:lnTo>
                      <a:pt x="120" y="61"/>
                    </a:lnTo>
                    <a:lnTo>
                      <a:pt x="125" y="77"/>
                    </a:lnTo>
                    <a:lnTo>
                      <a:pt x="132" y="92"/>
                    </a:lnTo>
                    <a:lnTo>
                      <a:pt x="138" y="108"/>
                    </a:lnTo>
                    <a:lnTo>
                      <a:pt x="144" y="123"/>
                    </a:lnTo>
                    <a:lnTo>
                      <a:pt x="163" y="132"/>
                    </a:lnTo>
                    <a:lnTo>
                      <a:pt x="183" y="140"/>
                    </a:lnTo>
                    <a:lnTo>
                      <a:pt x="202" y="149"/>
                    </a:lnTo>
                    <a:lnTo>
                      <a:pt x="222" y="157"/>
                    </a:lnTo>
                    <a:lnTo>
                      <a:pt x="240" y="167"/>
                    </a:lnTo>
                    <a:lnTo>
                      <a:pt x="260" y="176"/>
                    </a:lnTo>
                    <a:lnTo>
                      <a:pt x="280" y="184"/>
                    </a:lnTo>
                    <a:lnTo>
                      <a:pt x="299" y="193"/>
                    </a:lnTo>
                    <a:lnTo>
                      <a:pt x="289" y="198"/>
                    </a:lnTo>
                    <a:lnTo>
                      <a:pt x="277" y="204"/>
                    </a:lnTo>
                    <a:lnTo>
                      <a:pt x="267" y="208"/>
                    </a:lnTo>
                    <a:lnTo>
                      <a:pt x="257" y="214"/>
                    </a:lnTo>
                    <a:lnTo>
                      <a:pt x="245" y="219"/>
                    </a:lnTo>
                    <a:lnTo>
                      <a:pt x="235" y="224"/>
                    </a:lnTo>
                    <a:lnTo>
                      <a:pt x="223" y="229"/>
                    </a:lnTo>
                    <a:lnTo>
                      <a:pt x="213" y="234"/>
                    </a:lnTo>
                    <a:lnTo>
                      <a:pt x="199" y="231"/>
                    </a:lnTo>
                    <a:lnTo>
                      <a:pt x="186" y="229"/>
                    </a:lnTo>
                    <a:lnTo>
                      <a:pt x="173" y="225"/>
                    </a:lnTo>
                    <a:lnTo>
                      <a:pt x="160" y="223"/>
                    </a:lnTo>
                    <a:lnTo>
                      <a:pt x="146" y="221"/>
                    </a:lnTo>
                    <a:lnTo>
                      <a:pt x="132" y="219"/>
                    </a:lnTo>
                    <a:lnTo>
                      <a:pt x="120" y="216"/>
                    </a:lnTo>
                    <a:lnTo>
                      <a:pt x="106" y="213"/>
                    </a:lnTo>
                    <a:lnTo>
                      <a:pt x="93" y="210"/>
                    </a:lnTo>
                    <a:lnTo>
                      <a:pt x="79" y="208"/>
                    </a:lnTo>
                    <a:lnTo>
                      <a:pt x="65" y="206"/>
                    </a:lnTo>
                    <a:lnTo>
                      <a:pt x="53" y="204"/>
                    </a:lnTo>
                    <a:lnTo>
                      <a:pt x="39" y="201"/>
                    </a:lnTo>
                    <a:lnTo>
                      <a:pt x="26" y="198"/>
                    </a:lnTo>
                    <a:lnTo>
                      <a:pt x="12" y="195"/>
                    </a:lnTo>
                    <a:lnTo>
                      <a:pt x="0" y="193"/>
                    </a:lnTo>
                    <a:lnTo>
                      <a:pt x="11" y="169"/>
                    </a:lnTo>
                    <a:lnTo>
                      <a:pt x="24" y="145"/>
                    </a:lnTo>
                    <a:lnTo>
                      <a:pt x="35" y="121"/>
                    </a:lnTo>
                    <a:lnTo>
                      <a:pt x="48" y="96"/>
                    </a:lnTo>
                    <a:lnTo>
                      <a:pt x="60" y="72"/>
                    </a:lnTo>
                    <a:lnTo>
                      <a:pt x="72" y="48"/>
                    </a:lnTo>
                    <a:lnTo>
                      <a:pt x="84" y="2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1" name="Freeform 65">
                <a:extLst>
                  <a:ext uri="{FF2B5EF4-FFF2-40B4-BE49-F238E27FC236}">
                    <a16:creationId xmlns:a16="http://schemas.microsoft.com/office/drawing/2014/main" id="{28B8C360-FC04-4E20-8DFA-452AF7F354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0" y="1250"/>
                <a:ext cx="50" cy="41"/>
              </a:xfrm>
              <a:custGeom>
                <a:avLst/>
                <a:gdLst>
                  <a:gd name="T0" fmla="*/ 78 w 282"/>
                  <a:gd name="T1" fmla="*/ 0 h 230"/>
                  <a:gd name="T2" fmla="*/ 84 w 282"/>
                  <a:gd name="T3" fmla="*/ 15 h 230"/>
                  <a:gd name="T4" fmla="*/ 91 w 282"/>
                  <a:gd name="T5" fmla="*/ 31 h 230"/>
                  <a:gd name="T6" fmla="*/ 97 w 282"/>
                  <a:gd name="T7" fmla="*/ 46 h 230"/>
                  <a:gd name="T8" fmla="*/ 103 w 282"/>
                  <a:gd name="T9" fmla="*/ 61 h 230"/>
                  <a:gd name="T10" fmla="*/ 108 w 282"/>
                  <a:gd name="T11" fmla="*/ 77 h 230"/>
                  <a:gd name="T12" fmla="*/ 115 w 282"/>
                  <a:gd name="T13" fmla="*/ 92 h 230"/>
                  <a:gd name="T14" fmla="*/ 121 w 282"/>
                  <a:gd name="T15" fmla="*/ 108 h 230"/>
                  <a:gd name="T16" fmla="*/ 127 w 282"/>
                  <a:gd name="T17" fmla="*/ 123 h 230"/>
                  <a:gd name="T18" fmla="*/ 146 w 282"/>
                  <a:gd name="T19" fmla="*/ 132 h 230"/>
                  <a:gd name="T20" fmla="*/ 166 w 282"/>
                  <a:gd name="T21" fmla="*/ 140 h 230"/>
                  <a:gd name="T22" fmla="*/ 185 w 282"/>
                  <a:gd name="T23" fmla="*/ 149 h 230"/>
                  <a:gd name="T24" fmla="*/ 205 w 282"/>
                  <a:gd name="T25" fmla="*/ 157 h 230"/>
                  <a:gd name="T26" fmla="*/ 223 w 282"/>
                  <a:gd name="T27" fmla="*/ 167 h 230"/>
                  <a:gd name="T28" fmla="*/ 243 w 282"/>
                  <a:gd name="T29" fmla="*/ 176 h 230"/>
                  <a:gd name="T30" fmla="*/ 263 w 282"/>
                  <a:gd name="T31" fmla="*/ 184 h 230"/>
                  <a:gd name="T32" fmla="*/ 282 w 282"/>
                  <a:gd name="T33" fmla="*/ 193 h 230"/>
                  <a:gd name="T34" fmla="*/ 272 w 282"/>
                  <a:gd name="T35" fmla="*/ 198 h 230"/>
                  <a:gd name="T36" fmla="*/ 260 w 282"/>
                  <a:gd name="T37" fmla="*/ 202 h 230"/>
                  <a:gd name="T38" fmla="*/ 250 w 282"/>
                  <a:gd name="T39" fmla="*/ 207 h 230"/>
                  <a:gd name="T40" fmla="*/ 240 w 282"/>
                  <a:gd name="T41" fmla="*/ 212 h 230"/>
                  <a:gd name="T42" fmla="*/ 228 w 282"/>
                  <a:gd name="T43" fmla="*/ 216 h 230"/>
                  <a:gd name="T44" fmla="*/ 218 w 282"/>
                  <a:gd name="T45" fmla="*/ 221 h 230"/>
                  <a:gd name="T46" fmla="*/ 206 w 282"/>
                  <a:gd name="T47" fmla="*/ 225 h 230"/>
                  <a:gd name="T48" fmla="*/ 196 w 282"/>
                  <a:gd name="T49" fmla="*/ 230 h 230"/>
                  <a:gd name="T50" fmla="*/ 183 w 282"/>
                  <a:gd name="T51" fmla="*/ 228 h 230"/>
                  <a:gd name="T52" fmla="*/ 172 w 282"/>
                  <a:gd name="T53" fmla="*/ 224 h 230"/>
                  <a:gd name="T54" fmla="*/ 159 w 282"/>
                  <a:gd name="T55" fmla="*/ 222 h 230"/>
                  <a:gd name="T56" fmla="*/ 147 w 282"/>
                  <a:gd name="T57" fmla="*/ 220 h 230"/>
                  <a:gd name="T58" fmla="*/ 135 w 282"/>
                  <a:gd name="T59" fmla="*/ 217 h 230"/>
                  <a:gd name="T60" fmla="*/ 123 w 282"/>
                  <a:gd name="T61" fmla="*/ 214 h 230"/>
                  <a:gd name="T62" fmla="*/ 111 w 282"/>
                  <a:gd name="T63" fmla="*/ 212 h 230"/>
                  <a:gd name="T64" fmla="*/ 98 w 282"/>
                  <a:gd name="T65" fmla="*/ 209 h 230"/>
                  <a:gd name="T66" fmla="*/ 86 w 282"/>
                  <a:gd name="T67" fmla="*/ 207 h 230"/>
                  <a:gd name="T68" fmla="*/ 74 w 282"/>
                  <a:gd name="T69" fmla="*/ 204 h 230"/>
                  <a:gd name="T70" fmla="*/ 61 w 282"/>
                  <a:gd name="T71" fmla="*/ 201 h 230"/>
                  <a:gd name="T72" fmla="*/ 50 w 282"/>
                  <a:gd name="T73" fmla="*/ 199 h 230"/>
                  <a:gd name="T74" fmla="*/ 37 w 282"/>
                  <a:gd name="T75" fmla="*/ 197 h 230"/>
                  <a:gd name="T76" fmla="*/ 24 w 282"/>
                  <a:gd name="T77" fmla="*/ 193 h 230"/>
                  <a:gd name="T78" fmla="*/ 13 w 282"/>
                  <a:gd name="T79" fmla="*/ 191 h 230"/>
                  <a:gd name="T80" fmla="*/ 0 w 282"/>
                  <a:gd name="T81" fmla="*/ 189 h 230"/>
                  <a:gd name="T82" fmla="*/ 10 w 282"/>
                  <a:gd name="T83" fmla="*/ 164 h 230"/>
                  <a:gd name="T84" fmla="*/ 20 w 282"/>
                  <a:gd name="T85" fmla="*/ 141 h 230"/>
                  <a:gd name="T86" fmla="*/ 30 w 282"/>
                  <a:gd name="T87" fmla="*/ 117 h 230"/>
                  <a:gd name="T88" fmla="*/ 39 w 282"/>
                  <a:gd name="T89" fmla="*/ 94 h 230"/>
                  <a:gd name="T90" fmla="*/ 50 w 282"/>
                  <a:gd name="T91" fmla="*/ 71 h 230"/>
                  <a:gd name="T92" fmla="*/ 59 w 282"/>
                  <a:gd name="T93" fmla="*/ 47 h 230"/>
                  <a:gd name="T94" fmla="*/ 69 w 282"/>
                  <a:gd name="T95" fmla="*/ 24 h 230"/>
                  <a:gd name="T96" fmla="*/ 78 w 282"/>
                  <a:gd name="T9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2" h="230">
                    <a:moveTo>
                      <a:pt x="78" y="0"/>
                    </a:moveTo>
                    <a:lnTo>
                      <a:pt x="84" y="15"/>
                    </a:lnTo>
                    <a:lnTo>
                      <a:pt x="91" y="31"/>
                    </a:lnTo>
                    <a:lnTo>
                      <a:pt x="97" y="46"/>
                    </a:lnTo>
                    <a:lnTo>
                      <a:pt x="103" y="61"/>
                    </a:lnTo>
                    <a:lnTo>
                      <a:pt x="108" y="77"/>
                    </a:lnTo>
                    <a:lnTo>
                      <a:pt x="115" y="92"/>
                    </a:lnTo>
                    <a:lnTo>
                      <a:pt x="121" y="108"/>
                    </a:lnTo>
                    <a:lnTo>
                      <a:pt x="127" y="123"/>
                    </a:lnTo>
                    <a:lnTo>
                      <a:pt x="146" y="132"/>
                    </a:lnTo>
                    <a:lnTo>
                      <a:pt x="166" y="140"/>
                    </a:lnTo>
                    <a:lnTo>
                      <a:pt x="185" y="149"/>
                    </a:lnTo>
                    <a:lnTo>
                      <a:pt x="205" y="157"/>
                    </a:lnTo>
                    <a:lnTo>
                      <a:pt x="223" y="167"/>
                    </a:lnTo>
                    <a:lnTo>
                      <a:pt x="243" y="176"/>
                    </a:lnTo>
                    <a:lnTo>
                      <a:pt x="263" y="184"/>
                    </a:lnTo>
                    <a:lnTo>
                      <a:pt x="282" y="193"/>
                    </a:lnTo>
                    <a:lnTo>
                      <a:pt x="272" y="198"/>
                    </a:lnTo>
                    <a:lnTo>
                      <a:pt x="260" y="202"/>
                    </a:lnTo>
                    <a:lnTo>
                      <a:pt x="250" y="207"/>
                    </a:lnTo>
                    <a:lnTo>
                      <a:pt x="240" y="212"/>
                    </a:lnTo>
                    <a:lnTo>
                      <a:pt x="228" y="216"/>
                    </a:lnTo>
                    <a:lnTo>
                      <a:pt x="218" y="221"/>
                    </a:lnTo>
                    <a:lnTo>
                      <a:pt x="206" y="225"/>
                    </a:lnTo>
                    <a:lnTo>
                      <a:pt x="196" y="230"/>
                    </a:lnTo>
                    <a:lnTo>
                      <a:pt x="183" y="228"/>
                    </a:lnTo>
                    <a:lnTo>
                      <a:pt x="172" y="224"/>
                    </a:lnTo>
                    <a:lnTo>
                      <a:pt x="159" y="222"/>
                    </a:lnTo>
                    <a:lnTo>
                      <a:pt x="147" y="220"/>
                    </a:lnTo>
                    <a:lnTo>
                      <a:pt x="135" y="217"/>
                    </a:lnTo>
                    <a:lnTo>
                      <a:pt x="123" y="214"/>
                    </a:lnTo>
                    <a:lnTo>
                      <a:pt x="111" y="212"/>
                    </a:lnTo>
                    <a:lnTo>
                      <a:pt x="98" y="209"/>
                    </a:lnTo>
                    <a:lnTo>
                      <a:pt x="86" y="207"/>
                    </a:lnTo>
                    <a:lnTo>
                      <a:pt x="74" y="204"/>
                    </a:lnTo>
                    <a:lnTo>
                      <a:pt x="61" y="201"/>
                    </a:lnTo>
                    <a:lnTo>
                      <a:pt x="50" y="199"/>
                    </a:lnTo>
                    <a:lnTo>
                      <a:pt x="37" y="197"/>
                    </a:lnTo>
                    <a:lnTo>
                      <a:pt x="24" y="193"/>
                    </a:lnTo>
                    <a:lnTo>
                      <a:pt x="13" y="191"/>
                    </a:lnTo>
                    <a:lnTo>
                      <a:pt x="0" y="189"/>
                    </a:lnTo>
                    <a:lnTo>
                      <a:pt x="10" y="164"/>
                    </a:lnTo>
                    <a:lnTo>
                      <a:pt x="20" y="141"/>
                    </a:lnTo>
                    <a:lnTo>
                      <a:pt x="30" y="117"/>
                    </a:lnTo>
                    <a:lnTo>
                      <a:pt x="39" y="94"/>
                    </a:lnTo>
                    <a:lnTo>
                      <a:pt x="50" y="71"/>
                    </a:lnTo>
                    <a:lnTo>
                      <a:pt x="59" y="47"/>
                    </a:lnTo>
                    <a:lnTo>
                      <a:pt x="69" y="2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2" name="Freeform 66">
                <a:extLst>
                  <a:ext uri="{FF2B5EF4-FFF2-40B4-BE49-F238E27FC236}">
                    <a16:creationId xmlns:a16="http://schemas.microsoft.com/office/drawing/2014/main" id="{04FBC10D-088B-4584-9E92-6AE0B120DA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3" y="1250"/>
                <a:ext cx="47" cy="41"/>
              </a:xfrm>
              <a:custGeom>
                <a:avLst/>
                <a:gdLst>
                  <a:gd name="T0" fmla="*/ 60 w 264"/>
                  <a:gd name="T1" fmla="*/ 0 h 225"/>
                  <a:gd name="T2" fmla="*/ 66 w 264"/>
                  <a:gd name="T3" fmla="*/ 15 h 225"/>
                  <a:gd name="T4" fmla="*/ 73 w 264"/>
                  <a:gd name="T5" fmla="*/ 31 h 225"/>
                  <a:gd name="T6" fmla="*/ 79 w 264"/>
                  <a:gd name="T7" fmla="*/ 46 h 225"/>
                  <a:gd name="T8" fmla="*/ 85 w 264"/>
                  <a:gd name="T9" fmla="*/ 62 h 225"/>
                  <a:gd name="T10" fmla="*/ 90 w 264"/>
                  <a:gd name="T11" fmla="*/ 77 h 225"/>
                  <a:gd name="T12" fmla="*/ 97 w 264"/>
                  <a:gd name="T13" fmla="*/ 93 h 225"/>
                  <a:gd name="T14" fmla="*/ 103 w 264"/>
                  <a:gd name="T15" fmla="*/ 108 h 225"/>
                  <a:gd name="T16" fmla="*/ 109 w 264"/>
                  <a:gd name="T17" fmla="*/ 123 h 225"/>
                  <a:gd name="T18" fmla="*/ 128 w 264"/>
                  <a:gd name="T19" fmla="*/ 132 h 225"/>
                  <a:gd name="T20" fmla="*/ 148 w 264"/>
                  <a:gd name="T21" fmla="*/ 141 h 225"/>
                  <a:gd name="T22" fmla="*/ 167 w 264"/>
                  <a:gd name="T23" fmla="*/ 149 h 225"/>
                  <a:gd name="T24" fmla="*/ 187 w 264"/>
                  <a:gd name="T25" fmla="*/ 159 h 225"/>
                  <a:gd name="T26" fmla="*/ 205 w 264"/>
                  <a:gd name="T27" fmla="*/ 167 h 225"/>
                  <a:gd name="T28" fmla="*/ 225 w 264"/>
                  <a:gd name="T29" fmla="*/ 176 h 225"/>
                  <a:gd name="T30" fmla="*/ 245 w 264"/>
                  <a:gd name="T31" fmla="*/ 184 h 225"/>
                  <a:gd name="T32" fmla="*/ 264 w 264"/>
                  <a:gd name="T33" fmla="*/ 193 h 225"/>
                  <a:gd name="T34" fmla="*/ 254 w 264"/>
                  <a:gd name="T35" fmla="*/ 197 h 225"/>
                  <a:gd name="T36" fmla="*/ 242 w 264"/>
                  <a:gd name="T37" fmla="*/ 201 h 225"/>
                  <a:gd name="T38" fmla="*/ 232 w 264"/>
                  <a:gd name="T39" fmla="*/ 205 h 225"/>
                  <a:gd name="T40" fmla="*/ 222 w 264"/>
                  <a:gd name="T41" fmla="*/ 209 h 225"/>
                  <a:gd name="T42" fmla="*/ 210 w 264"/>
                  <a:gd name="T43" fmla="*/ 214 h 225"/>
                  <a:gd name="T44" fmla="*/ 200 w 264"/>
                  <a:gd name="T45" fmla="*/ 217 h 225"/>
                  <a:gd name="T46" fmla="*/ 189 w 264"/>
                  <a:gd name="T47" fmla="*/ 222 h 225"/>
                  <a:gd name="T48" fmla="*/ 179 w 264"/>
                  <a:gd name="T49" fmla="*/ 225 h 225"/>
                  <a:gd name="T50" fmla="*/ 157 w 264"/>
                  <a:gd name="T51" fmla="*/ 220 h 225"/>
                  <a:gd name="T52" fmla="*/ 134 w 264"/>
                  <a:gd name="T53" fmla="*/ 215 h 225"/>
                  <a:gd name="T54" fmla="*/ 112 w 264"/>
                  <a:gd name="T55" fmla="*/ 209 h 225"/>
                  <a:gd name="T56" fmla="*/ 89 w 264"/>
                  <a:gd name="T57" fmla="*/ 205 h 225"/>
                  <a:gd name="T58" fmla="*/ 67 w 264"/>
                  <a:gd name="T59" fmla="*/ 199 h 225"/>
                  <a:gd name="T60" fmla="*/ 44 w 264"/>
                  <a:gd name="T61" fmla="*/ 194 h 225"/>
                  <a:gd name="T62" fmla="*/ 22 w 264"/>
                  <a:gd name="T63" fmla="*/ 189 h 225"/>
                  <a:gd name="T64" fmla="*/ 0 w 264"/>
                  <a:gd name="T65" fmla="*/ 184 h 225"/>
                  <a:gd name="T66" fmla="*/ 7 w 264"/>
                  <a:gd name="T67" fmla="*/ 161 h 225"/>
                  <a:gd name="T68" fmla="*/ 15 w 264"/>
                  <a:gd name="T69" fmla="*/ 138 h 225"/>
                  <a:gd name="T70" fmla="*/ 22 w 264"/>
                  <a:gd name="T71" fmla="*/ 115 h 225"/>
                  <a:gd name="T72" fmla="*/ 30 w 264"/>
                  <a:gd name="T73" fmla="*/ 92 h 225"/>
                  <a:gd name="T74" fmla="*/ 38 w 264"/>
                  <a:gd name="T75" fmla="*/ 69 h 225"/>
                  <a:gd name="T76" fmla="*/ 45 w 264"/>
                  <a:gd name="T77" fmla="*/ 46 h 225"/>
                  <a:gd name="T78" fmla="*/ 53 w 264"/>
                  <a:gd name="T79" fmla="*/ 23 h 225"/>
                  <a:gd name="T80" fmla="*/ 60 w 264"/>
                  <a:gd name="T81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4" h="225">
                    <a:moveTo>
                      <a:pt x="60" y="0"/>
                    </a:moveTo>
                    <a:lnTo>
                      <a:pt x="66" y="15"/>
                    </a:lnTo>
                    <a:lnTo>
                      <a:pt x="73" y="31"/>
                    </a:lnTo>
                    <a:lnTo>
                      <a:pt x="79" y="46"/>
                    </a:lnTo>
                    <a:lnTo>
                      <a:pt x="85" y="62"/>
                    </a:lnTo>
                    <a:lnTo>
                      <a:pt x="90" y="77"/>
                    </a:lnTo>
                    <a:lnTo>
                      <a:pt x="97" y="93"/>
                    </a:lnTo>
                    <a:lnTo>
                      <a:pt x="103" y="108"/>
                    </a:lnTo>
                    <a:lnTo>
                      <a:pt x="109" y="123"/>
                    </a:lnTo>
                    <a:lnTo>
                      <a:pt x="128" y="132"/>
                    </a:lnTo>
                    <a:lnTo>
                      <a:pt x="148" y="141"/>
                    </a:lnTo>
                    <a:lnTo>
                      <a:pt x="167" y="149"/>
                    </a:lnTo>
                    <a:lnTo>
                      <a:pt x="187" y="159"/>
                    </a:lnTo>
                    <a:lnTo>
                      <a:pt x="205" y="167"/>
                    </a:lnTo>
                    <a:lnTo>
                      <a:pt x="225" y="176"/>
                    </a:lnTo>
                    <a:lnTo>
                      <a:pt x="245" y="184"/>
                    </a:lnTo>
                    <a:lnTo>
                      <a:pt x="264" y="193"/>
                    </a:lnTo>
                    <a:lnTo>
                      <a:pt x="254" y="197"/>
                    </a:lnTo>
                    <a:lnTo>
                      <a:pt x="242" y="201"/>
                    </a:lnTo>
                    <a:lnTo>
                      <a:pt x="232" y="205"/>
                    </a:lnTo>
                    <a:lnTo>
                      <a:pt x="222" y="209"/>
                    </a:lnTo>
                    <a:lnTo>
                      <a:pt x="210" y="214"/>
                    </a:lnTo>
                    <a:lnTo>
                      <a:pt x="200" y="217"/>
                    </a:lnTo>
                    <a:lnTo>
                      <a:pt x="189" y="222"/>
                    </a:lnTo>
                    <a:lnTo>
                      <a:pt x="179" y="225"/>
                    </a:lnTo>
                    <a:lnTo>
                      <a:pt x="157" y="220"/>
                    </a:lnTo>
                    <a:lnTo>
                      <a:pt x="134" y="215"/>
                    </a:lnTo>
                    <a:lnTo>
                      <a:pt x="112" y="209"/>
                    </a:lnTo>
                    <a:lnTo>
                      <a:pt x="89" y="205"/>
                    </a:lnTo>
                    <a:lnTo>
                      <a:pt x="67" y="199"/>
                    </a:lnTo>
                    <a:lnTo>
                      <a:pt x="44" y="194"/>
                    </a:lnTo>
                    <a:lnTo>
                      <a:pt x="22" y="189"/>
                    </a:lnTo>
                    <a:lnTo>
                      <a:pt x="0" y="184"/>
                    </a:lnTo>
                    <a:lnTo>
                      <a:pt x="7" y="161"/>
                    </a:lnTo>
                    <a:lnTo>
                      <a:pt x="15" y="138"/>
                    </a:lnTo>
                    <a:lnTo>
                      <a:pt x="22" y="115"/>
                    </a:lnTo>
                    <a:lnTo>
                      <a:pt x="30" y="92"/>
                    </a:lnTo>
                    <a:lnTo>
                      <a:pt x="38" y="69"/>
                    </a:lnTo>
                    <a:lnTo>
                      <a:pt x="45" y="46"/>
                    </a:lnTo>
                    <a:lnTo>
                      <a:pt x="53" y="2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3" name="Freeform 67">
                <a:extLst>
                  <a:ext uri="{FF2B5EF4-FFF2-40B4-BE49-F238E27FC236}">
                    <a16:creationId xmlns:a16="http://schemas.microsoft.com/office/drawing/2014/main" id="{4CDC9DCF-0305-41C0-B9D3-059D2DD139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6" y="1250"/>
                <a:ext cx="44" cy="40"/>
              </a:xfrm>
              <a:custGeom>
                <a:avLst/>
                <a:gdLst>
                  <a:gd name="T0" fmla="*/ 42 w 246"/>
                  <a:gd name="T1" fmla="*/ 0 h 222"/>
                  <a:gd name="T2" fmla="*/ 48 w 246"/>
                  <a:gd name="T3" fmla="*/ 15 h 222"/>
                  <a:gd name="T4" fmla="*/ 55 w 246"/>
                  <a:gd name="T5" fmla="*/ 31 h 222"/>
                  <a:gd name="T6" fmla="*/ 61 w 246"/>
                  <a:gd name="T7" fmla="*/ 46 h 222"/>
                  <a:gd name="T8" fmla="*/ 67 w 246"/>
                  <a:gd name="T9" fmla="*/ 62 h 222"/>
                  <a:gd name="T10" fmla="*/ 72 w 246"/>
                  <a:gd name="T11" fmla="*/ 77 h 222"/>
                  <a:gd name="T12" fmla="*/ 79 w 246"/>
                  <a:gd name="T13" fmla="*/ 93 h 222"/>
                  <a:gd name="T14" fmla="*/ 85 w 246"/>
                  <a:gd name="T15" fmla="*/ 108 h 222"/>
                  <a:gd name="T16" fmla="*/ 91 w 246"/>
                  <a:gd name="T17" fmla="*/ 124 h 222"/>
                  <a:gd name="T18" fmla="*/ 110 w 246"/>
                  <a:gd name="T19" fmla="*/ 132 h 222"/>
                  <a:gd name="T20" fmla="*/ 130 w 246"/>
                  <a:gd name="T21" fmla="*/ 141 h 222"/>
                  <a:gd name="T22" fmla="*/ 149 w 246"/>
                  <a:gd name="T23" fmla="*/ 149 h 222"/>
                  <a:gd name="T24" fmla="*/ 169 w 246"/>
                  <a:gd name="T25" fmla="*/ 159 h 222"/>
                  <a:gd name="T26" fmla="*/ 187 w 246"/>
                  <a:gd name="T27" fmla="*/ 167 h 222"/>
                  <a:gd name="T28" fmla="*/ 207 w 246"/>
                  <a:gd name="T29" fmla="*/ 176 h 222"/>
                  <a:gd name="T30" fmla="*/ 227 w 246"/>
                  <a:gd name="T31" fmla="*/ 184 h 222"/>
                  <a:gd name="T32" fmla="*/ 246 w 246"/>
                  <a:gd name="T33" fmla="*/ 193 h 222"/>
                  <a:gd name="T34" fmla="*/ 236 w 246"/>
                  <a:gd name="T35" fmla="*/ 197 h 222"/>
                  <a:gd name="T36" fmla="*/ 225 w 246"/>
                  <a:gd name="T37" fmla="*/ 200 h 222"/>
                  <a:gd name="T38" fmla="*/ 215 w 246"/>
                  <a:gd name="T39" fmla="*/ 204 h 222"/>
                  <a:gd name="T40" fmla="*/ 204 w 246"/>
                  <a:gd name="T41" fmla="*/ 207 h 222"/>
                  <a:gd name="T42" fmla="*/ 193 w 246"/>
                  <a:gd name="T43" fmla="*/ 212 h 222"/>
                  <a:gd name="T44" fmla="*/ 183 w 246"/>
                  <a:gd name="T45" fmla="*/ 215 h 222"/>
                  <a:gd name="T46" fmla="*/ 171 w 246"/>
                  <a:gd name="T47" fmla="*/ 219 h 222"/>
                  <a:gd name="T48" fmla="*/ 161 w 246"/>
                  <a:gd name="T49" fmla="*/ 222 h 222"/>
                  <a:gd name="T50" fmla="*/ 140 w 246"/>
                  <a:gd name="T51" fmla="*/ 216 h 222"/>
                  <a:gd name="T52" fmla="*/ 121 w 246"/>
                  <a:gd name="T53" fmla="*/ 212 h 222"/>
                  <a:gd name="T54" fmla="*/ 100 w 246"/>
                  <a:gd name="T55" fmla="*/ 206 h 222"/>
                  <a:gd name="T56" fmla="*/ 80 w 246"/>
                  <a:gd name="T57" fmla="*/ 200 h 222"/>
                  <a:gd name="T58" fmla="*/ 61 w 246"/>
                  <a:gd name="T59" fmla="*/ 195 h 222"/>
                  <a:gd name="T60" fmla="*/ 40 w 246"/>
                  <a:gd name="T61" fmla="*/ 190 h 222"/>
                  <a:gd name="T62" fmla="*/ 20 w 246"/>
                  <a:gd name="T63" fmla="*/ 185 h 222"/>
                  <a:gd name="T64" fmla="*/ 0 w 246"/>
                  <a:gd name="T65" fmla="*/ 179 h 222"/>
                  <a:gd name="T66" fmla="*/ 6 w 246"/>
                  <a:gd name="T67" fmla="*/ 156 h 222"/>
                  <a:gd name="T68" fmla="*/ 11 w 246"/>
                  <a:gd name="T69" fmla="*/ 134 h 222"/>
                  <a:gd name="T70" fmla="*/ 16 w 246"/>
                  <a:gd name="T71" fmla="*/ 111 h 222"/>
                  <a:gd name="T72" fmla="*/ 22 w 246"/>
                  <a:gd name="T73" fmla="*/ 89 h 222"/>
                  <a:gd name="T74" fmla="*/ 26 w 246"/>
                  <a:gd name="T75" fmla="*/ 66 h 222"/>
                  <a:gd name="T76" fmla="*/ 32 w 246"/>
                  <a:gd name="T77" fmla="*/ 44 h 222"/>
                  <a:gd name="T78" fmla="*/ 37 w 246"/>
                  <a:gd name="T79" fmla="*/ 21 h 222"/>
                  <a:gd name="T80" fmla="*/ 42 w 246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22">
                    <a:moveTo>
                      <a:pt x="42" y="0"/>
                    </a:moveTo>
                    <a:lnTo>
                      <a:pt x="48" y="15"/>
                    </a:lnTo>
                    <a:lnTo>
                      <a:pt x="55" y="31"/>
                    </a:lnTo>
                    <a:lnTo>
                      <a:pt x="61" y="46"/>
                    </a:lnTo>
                    <a:lnTo>
                      <a:pt x="67" y="62"/>
                    </a:lnTo>
                    <a:lnTo>
                      <a:pt x="72" y="77"/>
                    </a:lnTo>
                    <a:lnTo>
                      <a:pt x="79" y="93"/>
                    </a:lnTo>
                    <a:lnTo>
                      <a:pt x="85" y="108"/>
                    </a:lnTo>
                    <a:lnTo>
                      <a:pt x="91" y="124"/>
                    </a:lnTo>
                    <a:lnTo>
                      <a:pt x="110" y="132"/>
                    </a:lnTo>
                    <a:lnTo>
                      <a:pt x="130" y="141"/>
                    </a:lnTo>
                    <a:lnTo>
                      <a:pt x="149" y="149"/>
                    </a:lnTo>
                    <a:lnTo>
                      <a:pt x="169" y="159"/>
                    </a:lnTo>
                    <a:lnTo>
                      <a:pt x="187" y="167"/>
                    </a:lnTo>
                    <a:lnTo>
                      <a:pt x="207" y="176"/>
                    </a:lnTo>
                    <a:lnTo>
                      <a:pt x="227" y="184"/>
                    </a:lnTo>
                    <a:lnTo>
                      <a:pt x="246" y="193"/>
                    </a:lnTo>
                    <a:lnTo>
                      <a:pt x="236" y="197"/>
                    </a:lnTo>
                    <a:lnTo>
                      <a:pt x="225" y="200"/>
                    </a:lnTo>
                    <a:lnTo>
                      <a:pt x="215" y="204"/>
                    </a:lnTo>
                    <a:lnTo>
                      <a:pt x="204" y="207"/>
                    </a:lnTo>
                    <a:lnTo>
                      <a:pt x="193" y="212"/>
                    </a:lnTo>
                    <a:lnTo>
                      <a:pt x="183" y="215"/>
                    </a:lnTo>
                    <a:lnTo>
                      <a:pt x="171" y="219"/>
                    </a:lnTo>
                    <a:lnTo>
                      <a:pt x="161" y="222"/>
                    </a:lnTo>
                    <a:lnTo>
                      <a:pt x="140" y="216"/>
                    </a:lnTo>
                    <a:lnTo>
                      <a:pt x="121" y="212"/>
                    </a:lnTo>
                    <a:lnTo>
                      <a:pt x="100" y="206"/>
                    </a:lnTo>
                    <a:lnTo>
                      <a:pt x="80" y="200"/>
                    </a:lnTo>
                    <a:lnTo>
                      <a:pt x="61" y="195"/>
                    </a:lnTo>
                    <a:lnTo>
                      <a:pt x="40" y="190"/>
                    </a:lnTo>
                    <a:lnTo>
                      <a:pt x="20" y="185"/>
                    </a:lnTo>
                    <a:lnTo>
                      <a:pt x="0" y="179"/>
                    </a:lnTo>
                    <a:lnTo>
                      <a:pt x="6" y="156"/>
                    </a:lnTo>
                    <a:lnTo>
                      <a:pt x="11" y="134"/>
                    </a:lnTo>
                    <a:lnTo>
                      <a:pt x="16" y="111"/>
                    </a:lnTo>
                    <a:lnTo>
                      <a:pt x="22" y="89"/>
                    </a:lnTo>
                    <a:lnTo>
                      <a:pt x="26" y="66"/>
                    </a:lnTo>
                    <a:lnTo>
                      <a:pt x="32" y="44"/>
                    </a:lnTo>
                    <a:lnTo>
                      <a:pt x="37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4" name="Freeform 68">
                <a:extLst>
                  <a:ext uri="{FF2B5EF4-FFF2-40B4-BE49-F238E27FC236}">
                    <a16:creationId xmlns:a16="http://schemas.microsoft.com/office/drawing/2014/main" id="{1CD0D432-4D0E-4F52-A183-3AA2A9A9BB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0" y="1250"/>
                <a:ext cx="40" cy="39"/>
              </a:xfrm>
              <a:custGeom>
                <a:avLst/>
                <a:gdLst>
                  <a:gd name="T0" fmla="*/ 24 w 228"/>
                  <a:gd name="T1" fmla="*/ 0 h 217"/>
                  <a:gd name="T2" fmla="*/ 30 w 228"/>
                  <a:gd name="T3" fmla="*/ 15 h 217"/>
                  <a:gd name="T4" fmla="*/ 37 w 228"/>
                  <a:gd name="T5" fmla="*/ 31 h 217"/>
                  <a:gd name="T6" fmla="*/ 43 w 228"/>
                  <a:gd name="T7" fmla="*/ 46 h 217"/>
                  <a:gd name="T8" fmla="*/ 49 w 228"/>
                  <a:gd name="T9" fmla="*/ 62 h 217"/>
                  <a:gd name="T10" fmla="*/ 54 w 228"/>
                  <a:gd name="T11" fmla="*/ 77 h 217"/>
                  <a:gd name="T12" fmla="*/ 61 w 228"/>
                  <a:gd name="T13" fmla="*/ 93 h 217"/>
                  <a:gd name="T14" fmla="*/ 67 w 228"/>
                  <a:gd name="T15" fmla="*/ 108 h 217"/>
                  <a:gd name="T16" fmla="*/ 73 w 228"/>
                  <a:gd name="T17" fmla="*/ 124 h 217"/>
                  <a:gd name="T18" fmla="*/ 92 w 228"/>
                  <a:gd name="T19" fmla="*/ 132 h 217"/>
                  <a:gd name="T20" fmla="*/ 112 w 228"/>
                  <a:gd name="T21" fmla="*/ 141 h 217"/>
                  <a:gd name="T22" fmla="*/ 131 w 228"/>
                  <a:gd name="T23" fmla="*/ 149 h 217"/>
                  <a:gd name="T24" fmla="*/ 151 w 228"/>
                  <a:gd name="T25" fmla="*/ 159 h 217"/>
                  <a:gd name="T26" fmla="*/ 169 w 228"/>
                  <a:gd name="T27" fmla="*/ 167 h 217"/>
                  <a:gd name="T28" fmla="*/ 189 w 228"/>
                  <a:gd name="T29" fmla="*/ 176 h 217"/>
                  <a:gd name="T30" fmla="*/ 209 w 228"/>
                  <a:gd name="T31" fmla="*/ 184 h 217"/>
                  <a:gd name="T32" fmla="*/ 228 w 228"/>
                  <a:gd name="T33" fmla="*/ 193 h 217"/>
                  <a:gd name="T34" fmla="*/ 218 w 228"/>
                  <a:gd name="T35" fmla="*/ 197 h 217"/>
                  <a:gd name="T36" fmla="*/ 207 w 228"/>
                  <a:gd name="T37" fmla="*/ 199 h 217"/>
                  <a:gd name="T38" fmla="*/ 197 w 228"/>
                  <a:gd name="T39" fmla="*/ 202 h 217"/>
                  <a:gd name="T40" fmla="*/ 186 w 228"/>
                  <a:gd name="T41" fmla="*/ 205 h 217"/>
                  <a:gd name="T42" fmla="*/ 175 w 228"/>
                  <a:gd name="T43" fmla="*/ 208 h 217"/>
                  <a:gd name="T44" fmla="*/ 165 w 228"/>
                  <a:gd name="T45" fmla="*/ 212 h 217"/>
                  <a:gd name="T46" fmla="*/ 153 w 228"/>
                  <a:gd name="T47" fmla="*/ 214 h 217"/>
                  <a:gd name="T48" fmla="*/ 143 w 228"/>
                  <a:gd name="T49" fmla="*/ 217 h 217"/>
                  <a:gd name="T50" fmla="*/ 126 w 228"/>
                  <a:gd name="T51" fmla="*/ 212 h 217"/>
                  <a:gd name="T52" fmla="*/ 107 w 228"/>
                  <a:gd name="T53" fmla="*/ 207 h 217"/>
                  <a:gd name="T54" fmla="*/ 90 w 228"/>
                  <a:gd name="T55" fmla="*/ 201 h 217"/>
                  <a:gd name="T56" fmla="*/ 72 w 228"/>
                  <a:gd name="T57" fmla="*/ 195 h 217"/>
                  <a:gd name="T58" fmla="*/ 53 w 228"/>
                  <a:gd name="T59" fmla="*/ 191 h 217"/>
                  <a:gd name="T60" fmla="*/ 36 w 228"/>
                  <a:gd name="T61" fmla="*/ 185 h 217"/>
                  <a:gd name="T62" fmla="*/ 17 w 228"/>
                  <a:gd name="T63" fmla="*/ 181 h 217"/>
                  <a:gd name="T64" fmla="*/ 0 w 228"/>
                  <a:gd name="T65" fmla="*/ 175 h 217"/>
                  <a:gd name="T66" fmla="*/ 6 w 228"/>
                  <a:gd name="T67" fmla="*/ 131 h 217"/>
                  <a:gd name="T68" fmla="*/ 13 w 228"/>
                  <a:gd name="T69" fmla="*/ 87 h 217"/>
                  <a:gd name="T70" fmla="*/ 19 w 228"/>
                  <a:gd name="T71" fmla="*/ 43 h 217"/>
                  <a:gd name="T72" fmla="*/ 24 w 228"/>
                  <a:gd name="T7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217">
                    <a:moveTo>
                      <a:pt x="24" y="0"/>
                    </a:moveTo>
                    <a:lnTo>
                      <a:pt x="30" y="15"/>
                    </a:lnTo>
                    <a:lnTo>
                      <a:pt x="37" y="31"/>
                    </a:lnTo>
                    <a:lnTo>
                      <a:pt x="43" y="46"/>
                    </a:lnTo>
                    <a:lnTo>
                      <a:pt x="49" y="62"/>
                    </a:lnTo>
                    <a:lnTo>
                      <a:pt x="54" y="77"/>
                    </a:lnTo>
                    <a:lnTo>
                      <a:pt x="61" y="93"/>
                    </a:lnTo>
                    <a:lnTo>
                      <a:pt x="67" y="108"/>
                    </a:lnTo>
                    <a:lnTo>
                      <a:pt x="73" y="124"/>
                    </a:lnTo>
                    <a:lnTo>
                      <a:pt x="92" y="132"/>
                    </a:lnTo>
                    <a:lnTo>
                      <a:pt x="112" y="141"/>
                    </a:lnTo>
                    <a:lnTo>
                      <a:pt x="131" y="149"/>
                    </a:lnTo>
                    <a:lnTo>
                      <a:pt x="151" y="159"/>
                    </a:lnTo>
                    <a:lnTo>
                      <a:pt x="169" y="167"/>
                    </a:lnTo>
                    <a:lnTo>
                      <a:pt x="189" y="176"/>
                    </a:lnTo>
                    <a:lnTo>
                      <a:pt x="209" y="184"/>
                    </a:lnTo>
                    <a:lnTo>
                      <a:pt x="228" y="193"/>
                    </a:lnTo>
                    <a:lnTo>
                      <a:pt x="218" y="197"/>
                    </a:lnTo>
                    <a:lnTo>
                      <a:pt x="207" y="199"/>
                    </a:lnTo>
                    <a:lnTo>
                      <a:pt x="197" y="202"/>
                    </a:lnTo>
                    <a:lnTo>
                      <a:pt x="186" y="205"/>
                    </a:lnTo>
                    <a:lnTo>
                      <a:pt x="175" y="208"/>
                    </a:lnTo>
                    <a:lnTo>
                      <a:pt x="165" y="212"/>
                    </a:lnTo>
                    <a:lnTo>
                      <a:pt x="153" y="214"/>
                    </a:lnTo>
                    <a:lnTo>
                      <a:pt x="143" y="217"/>
                    </a:lnTo>
                    <a:lnTo>
                      <a:pt x="126" y="212"/>
                    </a:lnTo>
                    <a:lnTo>
                      <a:pt x="107" y="207"/>
                    </a:lnTo>
                    <a:lnTo>
                      <a:pt x="90" y="201"/>
                    </a:lnTo>
                    <a:lnTo>
                      <a:pt x="72" y="195"/>
                    </a:lnTo>
                    <a:lnTo>
                      <a:pt x="53" y="191"/>
                    </a:lnTo>
                    <a:lnTo>
                      <a:pt x="36" y="185"/>
                    </a:lnTo>
                    <a:lnTo>
                      <a:pt x="17" y="181"/>
                    </a:lnTo>
                    <a:lnTo>
                      <a:pt x="0" y="175"/>
                    </a:lnTo>
                    <a:lnTo>
                      <a:pt x="6" y="131"/>
                    </a:lnTo>
                    <a:lnTo>
                      <a:pt x="13" y="87"/>
                    </a:lnTo>
                    <a:lnTo>
                      <a:pt x="19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5" name="Freeform 69">
                <a:extLst>
                  <a:ext uri="{FF2B5EF4-FFF2-40B4-BE49-F238E27FC236}">
                    <a16:creationId xmlns:a16="http://schemas.microsoft.com/office/drawing/2014/main" id="{928D48FC-C105-4630-88B6-7C30C2FE99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7 w 211"/>
                  <a:gd name="T1" fmla="*/ 0 h 214"/>
                  <a:gd name="T2" fmla="*/ 13 w 211"/>
                  <a:gd name="T3" fmla="*/ 16 h 214"/>
                  <a:gd name="T4" fmla="*/ 20 w 211"/>
                  <a:gd name="T5" fmla="*/ 31 h 214"/>
                  <a:gd name="T6" fmla="*/ 26 w 211"/>
                  <a:gd name="T7" fmla="*/ 47 h 214"/>
                  <a:gd name="T8" fmla="*/ 32 w 211"/>
                  <a:gd name="T9" fmla="*/ 62 h 214"/>
                  <a:gd name="T10" fmla="*/ 37 w 211"/>
                  <a:gd name="T11" fmla="*/ 78 h 214"/>
                  <a:gd name="T12" fmla="*/ 44 w 211"/>
                  <a:gd name="T13" fmla="*/ 93 h 214"/>
                  <a:gd name="T14" fmla="*/ 50 w 211"/>
                  <a:gd name="T15" fmla="*/ 109 h 214"/>
                  <a:gd name="T16" fmla="*/ 56 w 211"/>
                  <a:gd name="T17" fmla="*/ 125 h 214"/>
                  <a:gd name="T18" fmla="*/ 75 w 211"/>
                  <a:gd name="T19" fmla="*/ 133 h 214"/>
                  <a:gd name="T20" fmla="*/ 95 w 211"/>
                  <a:gd name="T21" fmla="*/ 141 h 214"/>
                  <a:gd name="T22" fmla="*/ 114 w 211"/>
                  <a:gd name="T23" fmla="*/ 151 h 214"/>
                  <a:gd name="T24" fmla="*/ 134 w 211"/>
                  <a:gd name="T25" fmla="*/ 159 h 214"/>
                  <a:gd name="T26" fmla="*/ 152 w 211"/>
                  <a:gd name="T27" fmla="*/ 168 h 214"/>
                  <a:gd name="T28" fmla="*/ 172 w 211"/>
                  <a:gd name="T29" fmla="*/ 176 h 214"/>
                  <a:gd name="T30" fmla="*/ 192 w 211"/>
                  <a:gd name="T31" fmla="*/ 185 h 214"/>
                  <a:gd name="T32" fmla="*/ 211 w 211"/>
                  <a:gd name="T33" fmla="*/ 193 h 214"/>
                  <a:gd name="T34" fmla="*/ 201 w 211"/>
                  <a:gd name="T35" fmla="*/ 195 h 214"/>
                  <a:gd name="T36" fmla="*/ 190 w 211"/>
                  <a:gd name="T37" fmla="*/ 198 h 214"/>
                  <a:gd name="T38" fmla="*/ 180 w 211"/>
                  <a:gd name="T39" fmla="*/ 201 h 214"/>
                  <a:gd name="T40" fmla="*/ 170 w 211"/>
                  <a:gd name="T41" fmla="*/ 204 h 214"/>
                  <a:gd name="T42" fmla="*/ 158 w 211"/>
                  <a:gd name="T43" fmla="*/ 206 h 214"/>
                  <a:gd name="T44" fmla="*/ 148 w 211"/>
                  <a:gd name="T45" fmla="*/ 208 h 214"/>
                  <a:gd name="T46" fmla="*/ 137 w 211"/>
                  <a:gd name="T47" fmla="*/ 212 h 214"/>
                  <a:gd name="T48" fmla="*/ 127 w 211"/>
                  <a:gd name="T49" fmla="*/ 214 h 214"/>
                  <a:gd name="T50" fmla="*/ 111 w 211"/>
                  <a:gd name="T51" fmla="*/ 208 h 214"/>
                  <a:gd name="T52" fmla="*/ 95 w 211"/>
                  <a:gd name="T53" fmla="*/ 202 h 214"/>
                  <a:gd name="T54" fmla="*/ 80 w 211"/>
                  <a:gd name="T55" fmla="*/ 198 h 214"/>
                  <a:gd name="T56" fmla="*/ 64 w 211"/>
                  <a:gd name="T57" fmla="*/ 192 h 214"/>
                  <a:gd name="T58" fmla="*/ 48 w 211"/>
                  <a:gd name="T59" fmla="*/ 186 h 214"/>
                  <a:gd name="T60" fmla="*/ 33 w 211"/>
                  <a:gd name="T61" fmla="*/ 182 h 214"/>
                  <a:gd name="T62" fmla="*/ 17 w 211"/>
                  <a:gd name="T63" fmla="*/ 176 h 214"/>
                  <a:gd name="T64" fmla="*/ 0 w 211"/>
                  <a:gd name="T65" fmla="*/ 170 h 214"/>
                  <a:gd name="T66" fmla="*/ 3 w 211"/>
                  <a:gd name="T67" fmla="*/ 127 h 214"/>
                  <a:gd name="T68" fmla="*/ 4 w 211"/>
                  <a:gd name="T69" fmla="*/ 85 h 214"/>
                  <a:gd name="T70" fmla="*/ 6 w 211"/>
                  <a:gd name="T71" fmla="*/ 42 h 214"/>
                  <a:gd name="T72" fmla="*/ 7 w 211"/>
                  <a:gd name="T7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1" h="214">
                    <a:moveTo>
                      <a:pt x="7" y="0"/>
                    </a:moveTo>
                    <a:lnTo>
                      <a:pt x="13" y="16"/>
                    </a:lnTo>
                    <a:lnTo>
                      <a:pt x="20" y="31"/>
                    </a:lnTo>
                    <a:lnTo>
                      <a:pt x="26" y="47"/>
                    </a:lnTo>
                    <a:lnTo>
                      <a:pt x="32" y="62"/>
                    </a:lnTo>
                    <a:lnTo>
                      <a:pt x="37" y="78"/>
                    </a:lnTo>
                    <a:lnTo>
                      <a:pt x="44" y="93"/>
                    </a:lnTo>
                    <a:lnTo>
                      <a:pt x="50" y="109"/>
                    </a:lnTo>
                    <a:lnTo>
                      <a:pt x="56" y="125"/>
                    </a:lnTo>
                    <a:lnTo>
                      <a:pt x="75" y="133"/>
                    </a:lnTo>
                    <a:lnTo>
                      <a:pt x="95" y="141"/>
                    </a:lnTo>
                    <a:lnTo>
                      <a:pt x="114" y="151"/>
                    </a:lnTo>
                    <a:lnTo>
                      <a:pt x="134" y="159"/>
                    </a:lnTo>
                    <a:lnTo>
                      <a:pt x="152" y="168"/>
                    </a:lnTo>
                    <a:lnTo>
                      <a:pt x="172" y="176"/>
                    </a:lnTo>
                    <a:lnTo>
                      <a:pt x="192" y="185"/>
                    </a:lnTo>
                    <a:lnTo>
                      <a:pt x="211" y="193"/>
                    </a:lnTo>
                    <a:lnTo>
                      <a:pt x="201" y="195"/>
                    </a:lnTo>
                    <a:lnTo>
                      <a:pt x="190" y="198"/>
                    </a:lnTo>
                    <a:lnTo>
                      <a:pt x="180" y="201"/>
                    </a:lnTo>
                    <a:lnTo>
                      <a:pt x="170" y="204"/>
                    </a:lnTo>
                    <a:lnTo>
                      <a:pt x="158" y="206"/>
                    </a:lnTo>
                    <a:lnTo>
                      <a:pt x="148" y="208"/>
                    </a:lnTo>
                    <a:lnTo>
                      <a:pt x="137" y="212"/>
                    </a:lnTo>
                    <a:lnTo>
                      <a:pt x="127" y="214"/>
                    </a:lnTo>
                    <a:lnTo>
                      <a:pt x="111" y="208"/>
                    </a:lnTo>
                    <a:lnTo>
                      <a:pt x="95" y="202"/>
                    </a:lnTo>
                    <a:lnTo>
                      <a:pt x="80" y="198"/>
                    </a:lnTo>
                    <a:lnTo>
                      <a:pt x="64" y="192"/>
                    </a:lnTo>
                    <a:lnTo>
                      <a:pt x="48" y="186"/>
                    </a:lnTo>
                    <a:lnTo>
                      <a:pt x="33" y="182"/>
                    </a:lnTo>
                    <a:lnTo>
                      <a:pt x="17" y="176"/>
                    </a:lnTo>
                    <a:lnTo>
                      <a:pt x="0" y="170"/>
                    </a:lnTo>
                    <a:lnTo>
                      <a:pt x="3" y="127"/>
                    </a:lnTo>
                    <a:lnTo>
                      <a:pt x="4" y="85"/>
                    </a:lnTo>
                    <a:lnTo>
                      <a:pt x="6" y="4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6" name="Freeform 70">
                <a:extLst>
                  <a:ext uri="{FF2B5EF4-FFF2-40B4-BE49-F238E27FC236}">
                    <a16:creationId xmlns:a16="http://schemas.microsoft.com/office/drawing/2014/main" id="{B73EABAE-477D-47C5-BBCA-F7C7C3CD18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0 w 204"/>
                  <a:gd name="T1" fmla="*/ 0 h 209"/>
                  <a:gd name="T2" fmla="*/ 6 w 204"/>
                  <a:gd name="T3" fmla="*/ 16 h 209"/>
                  <a:gd name="T4" fmla="*/ 13 w 204"/>
                  <a:gd name="T5" fmla="*/ 31 h 209"/>
                  <a:gd name="T6" fmla="*/ 19 w 204"/>
                  <a:gd name="T7" fmla="*/ 47 h 209"/>
                  <a:gd name="T8" fmla="*/ 25 w 204"/>
                  <a:gd name="T9" fmla="*/ 62 h 209"/>
                  <a:gd name="T10" fmla="*/ 30 w 204"/>
                  <a:gd name="T11" fmla="*/ 78 h 209"/>
                  <a:gd name="T12" fmla="*/ 37 w 204"/>
                  <a:gd name="T13" fmla="*/ 94 h 209"/>
                  <a:gd name="T14" fmla="*/ 43 w 204"/>
                  <a:gd name="T15" fmla="*/ 109 h 209"/>
                  <a:gd name="T16" fmla="*/ 49 w 204"/>
                  <a:gd name="T17" fmla="*/ 125 h 209"/>
                  <a:gd name="T18" fmla="*/ 68 w 204"/>
                  <a:gd name="T19" fmla="*/ 133 h 209"/>
                  <a:gd name="T20" fmla="*/ 88 w 204"/>
                  <a:gd name="T21" fmla="*/ 142 h 209"/>
                  <a:gd name="T22" fmla="*/ 107 w 204"/>
                  <a:gd name="T23" fmla="*/ 151 h 209"/>
                  <a:gd name="T24" fmla="*/ 127 w 204"/>
                  <a:gd name="T25" fmla="*/ 159 h 209"/>
                  <a:gd name="T26" fmla="*/ 145 w 204"/>
                  <a:gd name="T27" fmla="*/ 168 h 209"/>
                  <a:gd name="T28" fmla="*/ 165 w 204"/>
                  <a:gd name="T29" fmla="*/ 176 h 209"/>
                  <a:gd name="T30" fmla="*/ 185 w 204"/>
                  <a:gd name="T31" fmla="*/ 185 h 209"/>
                  <a:gd name="T32" fmla="*/ 204 w 204"/>
                  <a:gd name="T33" fmla="*/ 193 h 209"/>
                  <a:gd name="T34" fmla="*/ 194 w 204"/>
                  <a:gd name="T35" fmla="*/ 195 h 209"/>
                  <a:gd name="T36" fmla="*/ 183 w 204"/>
                  <a:gd name="T37" fmla="*/ 198 h 209"/>
                  <a:gd name="T38" fmla="*/ 173 w 204"/>
                  <a:gd name="T39" fmla="*/ 199 h 209"/>
                  <a:gd name="T40" fmla="*/ 163 w 204"/>
                  <a:gd name="T41" fmla="*/ 201 h 209"/>
                  <a:gd name="T42" fmla="*/ 152 w 204"/>
                  <a:gd name="T43" fmla="*/ 204 h 209"/>
                  <a:gd name="T44" fmla="*/ 142 w 204"/>
                  <a:gd name="T45" fmla="*/ 205 h 209"/>
                  <a:gd name="T46" fmla="*/ 130 w 204"/>
                  <a:gd name="T47" fmla="*/ 207 h 209"/>
                  <a:gd name="T48" fmla="*/ 120 w 204"/>
                  <a:gd name="T49" fmla="*/ 209 h 209"/>
                  <a:gd name="T50" fmla="*/ 106 w 204"/>
                  <a:gd name="T51" fmla="*/ 204 h 209"/>
                  <a:gd name="T52" fmla="*/ 94 w 204"/>
                  <a:gd name="T53" fmla="*/ 199 h 209"/>
                  <a:gd name="T54" fmla="*/ 80 w 204"/>
                  <a:gd name="T55" fmla="*/ 193 h 209"/>
                  <a:gd name="T56" fmla="*/ 66 w 204"/>
                  <a:gd name="T57" fmla="*/ 187 h 209"/>
                  <a:gd name="T58" fmla="*/ 52 w 204"/>
                  <a:gd name="T59" fmla="*/ 183 h 209"/>
                  <a:gd name="T60" fmla="*/ 38 w 204"/>
                  <a:gd name="T61" fmla="*/ 177 h 209"/>
                  <a:gd name="T62" fmla="*/ 26 w 204"/>
                  <a:gd name="T63" fmla="*/ 171 h 209"/>
                  <a:gd name="T64" fmla="*/ 12 w 204"/>
                  <a:gd name="T65" fmla="*/ 166 h 209"/>
                  <a:gd name="T66" fmla="*/ 10 w 204"/>
                  <a:gd name="T67" fmla="*/ 124 h 209"/>
                  <a:gd name="T68" fmla="*/ 6 w 204"/>
                  <a:gd name="T69" fmla="*/ 83 h 209"/>
                  <a:gd name="T70" fmla="*/ 4 w 204"/>
                  <a:gd name="T71" fmla="*/ 41 h 209"/>
                  <a:gd name="T72" fmla="*/ 0 w 204"/>
                  <a:gd name="T7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9">
                    <a:moveTo>
                      <a:pt x="0" y="0"/>
                    </a:moveTo>
                    <a:lnTo>
                      <a:pt x="6" y="16"/>
                    </a:lnTo>
                    <a:lnTo>
                      <a:pt x="13" y="31"/>
                    </a:lnTo>
                    <a:lnTo>
                      <a:pt x="19" y="47"/>
                    </a:lnTo>
                    <a:lnTo>
                      <a:pt x="25" y="62"/>
                    </a:lnTo>
                    <a:lnTo>
                      <a:pt x="30" y="78"/>
                    </a:lnTo>
                    <a:lnTo>
                      <a:pt x="37" y="94"/>
                    </a:lnTo>
                    <a:lnTo>
                      <a:pt x="43" y="109"/>
                    </a:lnTo>
                    <a:lnTo>
                      <a:pt x="49" y="125"/>
                    </a:lnTo>
                    <a:lnTo>
                      <a:pt x="68" y="133"/>
                    </a:lnTo>
                    <a:lnTo>
                      <a:pt x="88" y="142"/>
                    </a:lnTo>
                    <a:lnTo>
                      <a:pt x="107" y="151"/>
                    </a:lnTo>
                    <a:lnTo>
                      <a:pt x="127" y="159"/>
                    </a:lnTo>
                    <a:lnTo>
                      <a:pt x="145" y="168"/>
                    </a:lnTo>
                    <a:lnTo>
                      <a:pt x="165" y="176"/>
                    </a:lnTo>
                    <a:lnTo>
                      <a:pt x="185" y="185"/>
                    </a:lnTo>
                    <a:lnTo>
                      <a:pt x="204" y="193"/>
                    </a:lnTo>
                    <a:lnTo>
                      <a:pt x="194" y="195"/>
                    </a:lnTo>
                    <a:lnTo>
                      <a:pt x="183" y="198"/>
                    </a:lnTo>
                    <a:lnTo>
                      <a:pt x="173" y="199"/>
                    </a:lnTo>
                    <a:lnTo>
                      <a:pt x="163" y="201"/>
                    </a:lnTo>
                    <a:lnTo>
                      <a:pt x="152" y="204"/>
                    </a:lnTo>
                    <a:lnTo>
                      <a:pt x="142" y="205"/>
                    </a:lnTo>
                    <a:lnTo>
                      <a:pt x="130" y="207"/>
                    </a:lnTo>
                    <a:lnTo>
                      <a:pt x="120" y="209"/>
                    </a:lnTo>
                    <a:lnTo>
                      <a:pt x="106" y="204"/>
                    </a:lnTo>
                    <a:lnTo>
                      <a:pt x="94" y="199"/>
                    </a:lnTo>
                    <a:lnTo>
                      <a:pt x="80" y="193"/>
                    </a:lnTo>
                    <a:lnTo>
                      <a:pt x="66" y="187"/>
                    </a:lnTo>
                    <a:lnTo>
                      <a:pt x="52" y="183"/>
                    </a:lnTo>
                    <a:lnTo>
                      <a:pt x="38" y="177"/>
                    </a:lnTo>
                    <a:lnTo>
                      <a:pt x="26" y="171"/>
                    </a:lnTo>
                    <a:lnTo>
                      <a:pt x="12" y="166"/>
                    </a:lnTo>
                    <a:lnTo>
                      <a:pt x="10" y="124"/>
                    </a:lnTo>
                    <a:lnTo>
                      <a:pt x="6" y="83"/>
                    </a:lnTo>
                    <a:lnTo>
                      <a:pt x="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7" name="Freeform 71">
                <a:extLst>
                  <a:ext uri="{FF2B5EF4-FFF2-40B4-BE49-F238E27FC236}">
                    <a16:creationId xmlns:a16="http://schemas.microsoft.com/office/drawing/2014/main" id="{81E695E0-9ABF-4C52-AFBB-0E84EA57A1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7"/>
              </a:xfrm>
              <a:custGeom>
                <a:avLst/>
                <a:gdLst>
                  <a:gd name="T0" fmla="*/ 0 w 204"/>
                  <a:gd name="T1" fmla="*/ 0 h 206"/>
                  <a:gd name="T2" fmla="*/ 49 w 204"/>
                  <a:gd name="T3" fmla="*/ 125 h 206"/>
                  <a:gd name="T4" fmla="*/ 204 w 204"/>
                  <a:gd name="T5" fmla="*/ 193 h 206"/>
                  <a:gd name="T6" fmla="*/ 120 w 204"/>
                  <a:gd name="T7" fmla="*/ 206 h 206"/>
                  <a:gd name="T8" fmla="*/ 30 w 204"/>
                  <a:gd name="T9" fmla="*/ 161 h 206"/>
                  <a:gd name="T10" fmla="*/ 0 w 204"/>
                  <a:gd name="T1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206">
                    <a:moveTo>
                      <a:pt x="0" y="0"/>
                    </a:moveTo>
                    <a:lnTo>
                      <a:pt x="49" y="125"/>
                    </a:lnTo>
                    <a:lnTo>
                      <a:pt x="204" y="193"/>
                    </a:lnTo>
                    <a:lnTo>
                      <a:pt x="120" y="206"/>
                    </a:lnTo>
                    <a:lnTo>
                      <a:pt x="30" y="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8" name="Freeform 72">
                <a:extLst>
                  <a:ext uri="{FF2B5EF4-FFF2-40B4-BE49-F238E27FC236}">
                    <a16:creationId xmlns:a16="http://schemas.microsoft.com/office/drawing/2014/main" id="{52D16E31-D6B2-419D-8400-DB7241E51F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5" y="1209"/>
                <a:ext cx="32" cy="52"/>
              </a:xfrm>
              <a:custGeom>
                <a:avLst/>
                <a:gdLst>
                  <a:gd name="T0" fmla="*/ 23 w 180"/>
                  <a:gd name="T1" fmla="*/ 0 h 290"/>
                  <a:gd name="T2" fmla="*/ 71 w 180"/>
                  <a:gd name="T3" fmla="*/ 147 h 290"/>
                  <a:gd name="T4" fmla="*/ 180 w 180"/>
                  <a:gd name="T5" fmla="*/ 290 h 290"/>
                  <a:gd name="T6" fmla="*/ 95 w 180"/>
                  <a:gd name="T7" fmla="*/ 265 h 290"/>
                  <a:gd name="T8" fmla="*/ 0 w 180"/>
                  <a:gd name="T9" fmla="*/ 73 h 290"/>
                  <a:gd name="T10" fmla="*/ 23 w 180"/>
                  <a:gd name="T1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90">
                    <a:moveTo>
                      <a:pt x="23" y="0"/>
                    </a:moveTo>
                    <a:lnTo>
                      <a:pt x="71" y="147"/>
                    </a:lnTo>
                    <a:lnTo>
                      <a:pt x="180" y="290"/>
                    </a:lnTo>
                    <a:lnTo>
                      <a:pt x="95" y="265"/>
                    </a:lnTo>
                    <a:lnTo>
                      <a:pt x="0" y="7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89" name="Freeform 73">
                <a:extLst>
                  <a:ext uri="{FF2B5EF4-FFF2-40B4-BE49-F238E27FC236}">
                    <a16:creationId xmlns:a16="http://schemas.microsoft.com/office/drawing/2014/main" id="{09372BC7-555C-44D6-8608-B2A5C9298E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05" y="1185"/>
                <a:ext cx="41" cy="78"/>
              </a:xfrm>
              <a:custGeom>
                <a:avLst/>
                <a:gdLst>
                  <a:gd name="T0" fmla="*/ 59 w 228"/>
                  <a:gd name="T1" fmla="*/ 0 h 433"/>
                  <a:gd name="T2" fmla="*/ 168 w 228"/>
                  <a:gd name="T3" fmla="*/ 121 h 433"/>
                  <a:gd name="T4" fmla="*/ 228 w 228"/>
                  <a:gd name="T5" fmla="*/ 169 h 433"/>
                  <a:gd name="T6" fmla="*/ 191 w 228"/>
                  <a:gd name="T7" fmla="*/ 279 h 433"/>
                  <a:gd name="T8" fmla="*/ 111 w 228"/>
                  <a:gd name="T9" fmla="*/ 433 h 433"/>
                  <a:gd name="T10" fmla="*/ 131 w 228"/>
                  <a:gd name="T11" fmla="*/ 303 h 433"/>
                  <a:gd name="T12" fmla="*/ 155 w 228"/>
                  <a:gd name="T13" fmla="*/ 157 h 433"/>
                  <a:gd name="T14" fmla="*/ 0 w 228"/>
                  <a:gd name="T15" fmla="*/ 24 h 433"/>
                  <a:gd name="T16" fmla="*/ 59 w 228"/>
                  <a:gd name="T17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433">
                    <a:moveTo>
                      <a:pt x="59" y="0"/>
                    </a:moveTo>
                    <a:lnTo>
                      <a:pt x="168" y="121"/>
                    </a:lnTo>
                    <a:lnTo>
                      <a:pt x="228" y="169"/>
                    </a:lnTo>
                    <a:lnTo>
                      <a:pt x="191" y="279"/>
                    </a:lnTo>
                    <a:lnTo>
                      <a:pt x="111" y="433"/>
                    </a:lnTo>
                    <a:lnTo>
                      <a:pt x="131" y="303"/>
                    </a:lnTo>
                    <a:lnTo>
                      <a:pt x="155" y="157"/>
                    </a:lnTo>
                    <a:lnTo>
                      <a:pt x="0" y="2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0" name="Freeform 74">
                <a:extLst>
                  <a:ext uri="{FF2B5EF4-FFF2-40B4-BE49-F238E27FC236}">
                    <a16:creationId xmlns:a16="http://schemas.microsoft.com/office/drawing/2014/main" id="{3394A2B3-8E59-484D-AFF2-693FBAE767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5" y="1099"/>
                <a:ext cx="65" cy="108"/>
              </a:xfrm>
              <a:custGeom>
                <a:avLst/>
                <a:gdLst>
                  <a:gd name="T0" fmla="*/ 64 w 364"/>
                  <a:gd name="T1" fmla="*/ 48 h 605"/>
                  <a:gd name="T2" fmla="*/ 231 w 364"/>
                  <a:gd name="T3" fmla="*/ 0 h 605"/>
                  <a:gd name="T4" fmla="*/ 364 w 364"/>
                  <a:gd name="T5" fmla="*/ 229 h 605"/>
                  <a:gd name="T6" fmla="*/ 291 w 364"/>
                  <a:gd name="T7" fmla="*/ 326 h 605"/>
                  <a:gd name="T8" fmla="*/ 268 w 364"/>
                  <a:gd name="T9" fmla="*/ 471 h 605"/>
                  <a:gd name="T10" fmla="*/ 17 w 364"/>
                  <a:gd name="T11" fmla="*/ 605 h 605"/>
                  <a:gd name="T12" fmla="*/ 5 w 364"/>
                  <a:gd name="T13" fmla="*/ 541 h 605"/>
                  <a:gd name="T14" fmla="*/ 0 w 364"/>
                  <a:gd name="T15" fmla="*/ 470 h 605"/>
                  <a:gd name="T16" fmla="*/ 2 w 364"/>
                  <a:gd name="T17" fmla="*/ 394 h 605"/>
                  <a:gd name="T18" fmla="*/ 8 w 364"/>
                  <a:gd name="T19" fmla="*/ 316 h 605"/>
                  <a:gd name="T20" fmla="*/ 19 w 364"/>
                  <a:gd name="T21" fmla="*/ 239 h 605"/>
                  <a:gd name="T22" fmla="*/ 33 w 364"/>
                  <a:gd name="T23" fmla="*/ 167 h 605"/>
                  <a:gd name="T24" fmla="*/ 48 w 364"/>
                  <a:gd name="T25" fmla="*/ 102 h 605"/>
                  <a:gd name="T26" fmla="*/ 64 w 364"/>
                  <a:gd name="T27" fmla="*/ 48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605">
                    <a:moveTo>
                      <a:pt x="64" y="48"/>
                    </a:moveTo>
                    <a:lnTo>
                      <a:pt x="231" y="0"/>
                    </a:lnTo>
                    <a:lnTo>
                      <a:pt x="364" y="229"/>
                    </a:lnTo>
                    <a:lnTo>
                      <a:pt x="291" y="326"/>
                    </a:lnTo>
                    <a:lnTo>
                      <a:pt x="268" y="471"/>
                    </a:lnTo>
                    <a:lnTo>
                      <a:pt x="17" y="605"/>
                    </a:lnTo>
                    <a:lnTo>
                      <a:pt x="5" y="541"/>
                    </a:lnTo>
                    <a:lnTo>
                      <a:pt x="0" y="470"/>
                    </a:lnTo>
                    <a:lnTo>
                      <a:pt x="2" y="394"/>
                    </a:lnTo>
                    <a:lnTo>
                      <a:pt x="8" y="316"/>
                    </a:lnTo>
                    <a:lnTo>
                      <a:pt x="19" y="239"/>
                    </a:lnTo>
                    <a:lnTo>
                      <a:pt x="33" y="167"/>
                    </a:lnTo>
                    <a:lnTo>
                      <a:pt x="48" y="102"/>
                    </a:lnTo>
                    <a:lnTo>
                      <a:pt x="64" y="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1" name="Freeform 75">
                <a:extLst>
                  <a:ext uri="{FF2B5EF4-FFF2-40B4-BE49-F238E27FC236}">
                    <a16:creationId xmlns:a16="http://schemas.microsoft.com/office/drawing/2014/main" id="{A93FD1F0-2CA6-4D35-82B2-E41746A409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9" y="1043"/>
                <a:ext cx="44" cy="84"/>
              </a:xfrm>
              <a:custGeom>
                <a:avLst/>
                <a:gdLst>
                  <a:gd name="T0" fmla="*/ 0 w 238"/>
                  <a:gd name="T1" fmla="*/ 0 h 471"/>
                  <a:gd name="T2" fmla="*/ 94 w 238"/>
                  <a:gd name="T3" fmla="*/ 36 h 471"/>
                  <a:gd name="T4" fmla="*/ 191 w 238"/>
                  <a:gd name="T5" fmla="*/ 194 h 471"/>
                  <a:gd name="T6" fmla="*/ 238 w 238"/>
                  <a:gd name="T7" fmla="*/ 471 h 471"/>
                  <a:gd name="T8" fmla="*/ 119 w 238"/>
                  <a:gd name="T9" fmla="*/ 302 h 471"/>
                  <a:gd name="T10" fmla="*/ 71 w 238"/>
                  <a:gd name="T11" fmla="*/ 133 h 471"/>
                  <a:gd name="T12" fmla="*/ 0 w 238"/>
                  <a:gd name="T1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471">
                    <a:moveTo>
                      <a:pt x="0" y="0"/>
                    </a:moveTo>
                    <a:lnTo>
                      <a:pt x="94" y="36"/>
                    </a:lnTo>
                    <a:lnTo>
                      <a:pt x="191" y="194"/>
                    </a:lnTo>
                    <a:lnTo>
                      <a:pt x="238" y="471"/>
                    </a:lnTo>
                    <a:lnTo>
                      <a:pt x="119" y="302"/>
                    </a:lnTo>
                    <a:lnTo>
                      <a:pt x="71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2" name="Freeform 76">
                <a:extLst>
                  <a:ext uri="{FF2B5EF4-FFF2-40B4-BE49-F238E27FC236}">
                    <a16:creationId xmlns:a16="http://schemas.microsoft.com/office/drawing/2014/main" id="{707E127B-58B0-4BB7-9882-2D42AC182F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4" y="1080"/>
                <a:ext cx="93" cy="109"/>
              </a:xfrm>
              <a:custGeom>
                <a:avLst/>
                <a:gdLst>
                  <a:gd name="T0" fmla="*/ 177 w 514"/>
                  <a:gd name="T1" fmla="*/ 0 h 609"/>
                  <a:gd name="T2" fmla="*/ 430 w 514"/>
                  <a:gd name="T3" fmla="*/ 131 h 609"/>
                  <a:gd name="T4" fmla="*/ 514 w 514"/>
                  <a:gd name="T5" fmla="*/ 191 h 609"/>
                  <a:gd name="T6" fmla="*/ 461 w 514"/>
                  <a:gd name="T7" fmla="*/ 329 h 609"/>
                  <a:gd name="T8" fmla="*/ 419 w 514"/>
                  <a:gd name="T9" fmla="*/ 518 h 609"/>
                  <a:gd name="T10" fmla="*/ 130 w 514"/>
                  <a:gd name="T11" fmla="*/ 609 h 609"/>
                  <a:gd name="T12" fmla="*/ 109 w 514"/>
                  <a:gd name="T13" fmla="*/ 590 h 609"/>
                  <a:gd name="T14" fmla="*/ 87 w 514"/>
                  <a:gd name="T15" fmla="*/ 567 h 609"/>
                  <a:gd name="T16" fmla="*/ 67 w 514"/>
                  <a:gd name="T17" fmla="*/ 539 h 609"/>
                  <a:gd name="T18" fmla="*/ 48 w 514"/>
                  <a:gd name="T19" fmla="*/ 509 h 609"/>
                  <a:gd name="T20" fmla="*/ 32 w 514"/>
                  <a:gd name="T21" fmla="*/ 477 h 609"/>
                  <a:gd name="T22" fmla="*/ 18 w 514"/>
                  <a:gd name="T23" fmla="*/ 441 h 609"/>
                  <a:gd name="T24" fmla="*/ 8 w 514"/>
                  <a:gd name="T25" fmla="*/ 403 h 609"/>
                  <a:gd name="T26" fmla="*/ 2 w 514"/>
                  <a:gd name="T27" fmla="*/ 363 h 609"/>
                  <a:gd name="T28" fmla="*/ 0 w 514"/>
                  <a:gd name="T29" fmla="*/ 321 h 609"/>
                  <a:gd name="T30" fmla="*/ 4 w 514"/>
                  <a:gd name="T31" fmla="*/ 277 h 609"/>
                  <a:gd name="T32" fmla="*/ 13 w 514"/>
                  <a:gd name="T33" fmla="*/ 232 h 609"/>
                  <a:gd name="T34" fmla="*/ 31 w 514"/>
                  <a:gd name="T35" fmla="*/ 187 h 609"/>
                  <a:gd name="T36" fmla="*/ 54 w 514"/>
                  <a:gd name="T37" fmla="*/ 140 h 609"/>
                  <a:gd name="T38" fmla="*/ 86 w 514"/>
                  <a:gd name="T39" fmla="*/ 94 h 609"/>
                  <a:gd name="T40" fmla="*/ 127 w 514"/>
                  <a:gd name="T41" fmla="*/ 47 h 609"/>
                  <a:gd name="T42" fmla="*/ 177 w 514"/>
                  <a:gd name="T43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4" h="609">
                    <a:moveTo>
                      <a:pt x="177" y="0"/>
                    </a:moveTo>
                    <a:lnTo>
                      <a:pt x="430" y="131"/>
                    </a:lnTo>
                    <a:lnTo>
                      <a:pt x="514" y="191"/>
                    </a:lnTo>
                    <a:lnTo>
                      <a:pt x="461" y="329"/>
                    </a:lnTo>
                    <a:lnTo>
                      <a:pt x="419" y="518"/>
                    </a:lnTo>
                    <a:lnTo>
                      <a:pt x="130" y="609"/>
                    </a:lnTo>
                    <a:lnTo>
                      <a:pt x="109" y="590"/>
                    </a:lnTo>
                    <a:lnTo>
                      <a:pt x="87" y="567"/>
                    </a:lnTo>
                    <a:lnTo>
                      <a:pt x="67" y="539"/>
                    </a:lnTo>
                    <a:lnTo>
                      <a:pt x="48" y="509"/>
                    </a:lnTo>
                    <a:lnTo>
                      <a:pt x="32" y="477"/>
                    </a:lnTo>
                    <a:lnTo>
                      <a:pt x="18" y="441"/>
                    </a:lnTo>
                    <a:lnTo>
                      <a:pt x="8" y="403"/>
                    </a:lnTo>
                    <a:lnTo>
                      <a:pt x="2" y="363"/>
                    </a:lnTo>
                    <a:lnTo>
                      <a:pt x="0" y="321"/>
                    </a:lnTo>
                    <a:lnTo>
                      <a:pt x="4" y="277"/>
                    </a:lnTo>
                    <a:lnTo>
                      <a:pt x="13" y="232"/>
                    </a:lnTo>
                    <a:lnTo>
                      <a:pt x="31" y="187"/>
                    </a:lnTo>
                    <a:lnTo>
                      <a:pt x="54" y="140"/>
                    </a:lnTo>
                    <a:lnTo>
                      <a:pt x="86" y="94"/>
                    </a:lnTo>
                    <a:lnTo>
                      <a:pt x="127" y="4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3" name="Freeform 77">
                <a:extLst>
                  <a:ext uri="{FF2B5EF4-FFF2-40B4-BE49-F238E27FC236}">
                    <a16:creationId xmlns:a16="http://schemas.microsoft.com/office/drawing/2014/main" id="{785C197A-81BC-447C-9C4A-1E543101B4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74" y="1062"/>
                <a:ext cx="75" cy="84"/>
              </a:xfrm>
              <a:custGeom>
                <a:avLst/>
                <a:gdLst>
                  <a:gd name="T0" fmla="*/ 419 w 419"/>
                  <a:gd name="T1" fmla="*/ 49 h 473"/>
                  <a:gd name="T2" fmla="*/ 288 w 419"/>
                  <a:gd name="T3" fmla="*/ 412 h 473"/>
                  <a:gd name="T4" fmla="*/ 156 w 419"/>
                  <a:gd name="T5" fmla="*/ 412 h 473"/>
                  <a:gd name="T6" fmla="*/ 0 w 419"/>
                  <a:gd name="T7" fmla="*/ 473 h 473"/>
                  <a:gd name="T8" fmla="*/ 4 w 419"/>
                  <a:gd name="T9" fmla="*/ 443 h 473"/>
                  <a:gd name="T10" fmla="*/ 8 w 419"/>
                  <a:gd name="T11" fmla="*/ 412 h 473"/>
                  <a:gd name="T12" fmla="*/ 15 w 419"/>
                  <a:gd name="T13" fmla="*/ 378 h 473"/>
                  <a:gd name="T14" fmla="*/ 23 w 419"/>
                  <a:gd name="T15" fmla="*/ 343 h 473"/>
                  <a:gd name="T16" fmla="*/ 34 w 419"/>
                  <a:gd name="T17" fmla="*/ 307 h 473"/>
                  <a:gd name="T18" fmla="*/ 46 w 419"/>
                  <a:gd name="T19" fmla="*/ 271 h 473"/>
                  <a:gd name="T20" fmla="*/ 61 w 419"/>
                  <a:gd name="T21" fmla="*/ 236 h 473"/>
                  <a:gd name="T22" fmla="*/ 80 w 419"/>
                  <a:gd name="T23" fmla="*/ 200 h 473"/>
                  <a:gd name="T24" fmla="*/ 100 w 419"/>
                  <a:gd name="T25" fmla="*/ 165 h 473"/>
                  <a:gd name="T26" fmla="*/ 126 w 419"/>
                  <a:gd name="T27" fmla="*/ 133 h 473"/>
                  <a:gd name="T28" fmla="*/ 153 w 419"/>
                  <a:gd name="T29" fmla="*/ 103 h 473"/>
                  <a:gd name="T30" fmla="*/ 186 w 419"/>
                  <a:gd name="T31" fmla="*/ 75 h 473"/>
                  <a:gd name="T32" fmla="*/ 223 w 419"/>
                  <a:gd name="T33" fmla="*/ 50 h 473"/>
                  <a:gd name="T34" fmla="*/ 263 w 419"/>
                  <a:gd name="T35" fmla="*/ 29 h 473"/>
                  <a:gd name="T36" fmla="*/ 309 w 419"/>
                  <a:gd name="T37" fmla="*/ 13 h 473"/>
                  <a:gd name="T38" fmla="*/ 360 w 419"/>
                  <a:gd name="T39" fmla="*/ 0 h 473"/>
                  <a:gd name="T40" fmla="*/ 419 w 419"/>
                  <a:gd name="T41" fmla="*/ 49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9" h="473">
                    <a:moveTo>
                      <a:pt x="419" y="49"/>
                    </a:moveTo>
                    <a:lnTo>
                      <a:pt x="288" y="412"/>
                    </a:lnTo>
                    <a:lnTo>
                      <a:pt x="156" y="412"/>
                    </a:lnTo>
                    <a:lnTo>
                      <a:pt x="0" y="473"/>
                    </a:lnTo>
                    <a:lnTo>
                      <a:pt x="4" y="443"/>
                    </a:lnTo>
                    <a:lnTo>
                      <a:pt x="8" y="412"/>
                    </a:lnTo>
                    <a:lnTo>
                      <a:pt x="15" y="378"/>
                    </a:lnTo>
                    <a:lnTo>
                      <a:pt x="23" y="343"/>
                    </a:lnTo>
                    <a:lnTo>
                      <a:pt x="34" y="307"/>
                    </a:lnTo>
                    <a:lnTo>
                      <a:pt x="46" y="271"/>
                    </a:lnTo>
                    <a:lnTo>
                      <a:pt x="61" y="236"/>
                    </a:lnTo>
                    <a:lnTo>
                      <a:pt x="80" y="200"/>
                    </a:lnTo>
                    <a:lnTo>
                      <a:pt x="100" y="165"/>
                    </a:lnTo>
                    <a:lnTo>
                      <a:pt x="126" y="133"/>
                    </a:lnTo>
                    <a:lnTo>
                      <a:pt x="153" y="103"/>
                    </a:lnTo>
                    <a:lnTo>
                      <a:pt x="186" y="75"/>
                    </a:lnTo>
                    <a:lnTo>
                      <a:pt x="223" y="50"/>
                    </a:lnTo>
                    <a:lnTo>
                      <a:pt x="263" y="29"/>
                    </a:lnTo>
                    <a:lnTo>
                      <a:pt x="309" y="13"/>
                    </a:lnTo>
                    <a:lnTo>
                      <a:pt x="360" y="0"/>
                    </a:lnTo>
                    <a:lnTo>
                      <a:pt x="419" y="49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4" name="Freeform 78">
                <a:extLst>
                  <a:ext uri="{FF2B5EF4-FFF2-40B4-BE49-F238E27FC236}">
                    <a16:creationId xmlns:a16="http://schemas.microsoft.com/office/drawing/2014/main" id="{798B31CE-95E8-41AC-A819-42F4F6231D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8" y="1153"/>
                <a:ext cx="61" cy="93"/>
              </a:xfrm>
              <a:custGeom>
                <a:avLst/>
                <a:gdLst>
                  <a:gd name="T0" fmla="*/ 185 w 340"/>
                  <a:gd name="T1" fmla="*/ 0 h 518"/>
                  <a:gd name="T2" fmla="*/ 281 w 340"/>
                  <a:gd name="T3" fmla="*/ 158 h 518"/>
                  <a:gd name="T4" fmla="*/ 340 w 340"/>
                  <a:gd name="T5" fmla="*/ 230 h 518"/>
                  <a:gd name="T6" fmla="*/ 256 w 340"/>
                  <a:gd name="T7" fmla="*/ 387 h 518"/>
                  <a:gd name="T8" fmla="*/ 209 w 340"/>
                  <a:gd name="T9" fmla="*/ 509 h 518"/>
                  <a:gd name="T10" fmla="*/ 89 w 340"/>
                  <a:gd name="T11" fmla="*/ 518 h 518"/>
                  <a:gd name="T12" fmla="*/ 49 w 340"/>
                  <a:gd name="T13" fmla="*/ 464 h 518"/>
                  <a:gd name="T14" fmla="*/ 23 w 340"/>
                  <a:gd name="T15" fmla="*/ 402 h 518"/>
                  <a:gd name="T16" fmla="*/ 6 w 340"/>
                  <a:gd name="T17" fmla="*/ 333 h 518"/>
                  <a:gd name="T18" fmla="*/ 0 w 340"/>
                  <a:gd name="T19" fmla="*/ 261 h 518"/>
                  <a:gd name="T20" fmla="*/ 0 w 340"/>
                  <a:gd name="T21" fmla="*/ 191 h 518"/>
                  <a:gd name="T22" fmla="*/ 4 w 340"/>
                  <a:gd name="T23" fmla="*/ 125 h 518"/>
                  <a:gd name="T24" fmla="*/ 12 w 340"/>
                  <a:gd name="T25" fmla="*/ 67 h 518"/>
                  <a:gd name="T26" fmla="*/ 21 w 340"/>
                  <a:gd name="T27" fmla="*/ 19 h 518"/>
                  <a:gd name="T28" fmla="*/ 185 w 340"/>
                  <a:gd name="T29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0" h="518">
                    <a:moveTo>
                      <a:pt x="185" y="0"/>
                    </a:moveTo>
                    <a:lnTo>
                      <a:pt x="281" y="158"/>
                    </a:lnTo>
                    <a:lnTo>
                      <a:pt x="340" y="230"/>
                    </a:lnTo>
                    <a:lnTo>
                      <a:pt x="256" y="387"/>
                    </a:lnTo>
                    <a:lnTo>
                      <a:pt x="209" y="509"/>
                    </a:lnTo>
                    <a:lnTo>
                      <a:pt x="89" y="518"/>
                    </a:lnTo>
                    <a:lnTo>
                      <a:pt x="49" y="464"/>
                    </a:lnTo>
                    <a:lnTo>
                      <a:pt x="23" y="402"/>
                    </a:lnTo>
                    <a:lnTo>
                      <a:pt x="6" y="333"/>
                    </a:lnTo>
                    <a:lnTo>
                      <a:pt x="0" y="261"/>
                    </a:lnTo>
                    <a:lnTo>
                      <a:pt x="0" y="191"/>
                    </a:lnTo>
                    <a:lnTo>
                      <a:pt x="4" y="125"/>
                    </a:lnTo>
                    <a:lnTo>
                      <a:pt x="12" y="67"/>
                    </a:lnTo>
                    <a:lnTo>
                      <a:pt x="21" y="1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5" name="Freeform 79">
                <a:extLst>
                  <a:ext uri="{FF2B5EF4-FFF2-40B4-BE49-F238E27FC236}">
                    <a16:creationId xmlns:a16="http://schemas.microsoft.com/office/drawing/2014/main" id="{FAB71B46-29A5-46B1-A6C5-8FD936E998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6" y="1133"/>
                <a:ext cx="42" cy="67"/>
              </a:xfrm>
              <a:custGeom>
                <a:avLst/>
                <a:gdLst>
                  <a:gd name="T0" fmla="*/ 224 w 235"/>
                  <a:gd name="T1" fmla="*/ 88 h 382"/>
                  <a:gd name="T2" fmla="*/ 127 w 235"/>
                  <a:gd name="T3" fmla="*/ 343 h 382"/>
                  <a:gd name="T4" fmla="*/ 0 w 235"/>
                  <a:gd name="T5" fmla="*/ 382 h 382"/>
                  <a:gd name="T6" fmla="*/ 107 w 235"/>
                  <a:gd name="T7" fmla="*/ 304 h 382"/>
                  <a:gd name="T8" fmla="*/ 235 w 235"/>
                  <a:gd name="T9" fmla="*/ 0 h 382"/>
                  <a:gd name="T10" fmla="*/ 224 w 235"/>
                  <a:gd name="T11" fmla="*/ 8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82">
                    <a:moveTo>
                      <a:pt x="224" y="88"/>
                    </a:moveTo>
                    <a:lnTo>
                      <a:pt x="127" y="343"/>
                    </a:lnTo>
                    <a:lnTo>
                      <a:pt x="0" y="382"/>
                    </a:lnTo>
                    <a:lnTo>
                      <a:pt x="107" y="304"/>
                    </a:lnTo>
                    <a:lnTo>
                      <a:pt x="235" y="0"/>
                    </a:lnTo>
                    <a:lnTo>
                      <a:pt x="224" y="8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6" name="Freeform 80">
                <a:extLst>
                  <a:ext uri="{FF2B5EF4-FFF2-40B4-BE49-F238E27FC236}">
                    <a16:creationId xmlns:a16="http://schemas.microsoft.com/office/drawing/2014/main" id="{475BB2B1-8C8E-4E7A-B341-2260DB9FB2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8" y="1188"/>
                <a:ext cx="68" cy="89"/>
              </a:xfrm>
              <a:custGeom>
                <a:avLst/>
                <a:gdLst>
                  <a:gd name="T0" fmla="*/ 235 w 380"/>
                  <a:gd name="T1" fmla="*/ 0 h 498"/>
                  <a:gd name="T2" fmla="*/ 380 w 380"/>
                  <a:gd name="T3" fmla="*/ 166 h 498"/>
                  <a:gd name="T4" fmla="*/ 321 w 380"/>
                  <a:gd name="T5" fmla="*/ 370 h 498"/>
                  <a:gd name="T6" fmla="*/ 283 w 380"/>
                  <a:gd name="T7" fmla="*/ 419 h 498"/>
                  <a:gd name="T8" fmla="*/ 147 w 380"/>
                  <a:gd name="T9" fmla="*/ 498 h 498"/>
                  <a:gd name="T10" fmla="*/ 88 w 380"/>
                  <a:gd name="T11" fmla="*/ 468 h 498"/>
                  <a:gd name="T12" fmla="*/ 66 w 380"/>
                  <a:gd name="T13" fmla="*/ 452 h 498"/>
                  <a:gd name="T14" fmla="*/ 47 w 380"/>
                  <a:gd name="T15" fmla="*/ 428 h 498"/>
                  <a:gd name="T16" fmla="*/ 32 w 380"/>
                  <a:gd name="T17" fmla="*/ 396 h 498"/>
                  <a:gd name="T18" fmla="*/ 20 w 380"/>
                  <a:gd name="T19" fmla="*/ 355 h 498"/>
                  <a:gd name="T20" fmla="*/ 11 w 380"/>
                  <a:gd name="T21" fmla="*/ 302 h 498"/>
                  <a:gd name="T22" fmla="*/ 4 w 380"/>
                  <a:gd name="T23" fmla="*/ 235 h 498"/>
                  <a:gd name="T24" fmla="*/ 1 w 380"/>
                  <a:gd name="T25" fmla="*/ 154 h 498"/>
                  <a:gd name="T26" fmla="*/ 0 w 380"/>
                  <a:gd name="T27" fmla="*/ 58 h 498"/>
                  <a:gd name="T28" fmla="*/ 235 w 380"/>
                  <a:gd name="T2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0" h="498">
                    <a:moveTo>
                      <a:pt x="235" y="0"/>
                    </a:moveTo>
                    <a:lnTo>
                      <a:pt x="380" y="166"/>
                    </a:lnTo>
                    <a:lnTo>
                      <a:pt x="321" y="370"/>
                    </a:lnTo>
                    <a:lnTo>
                      <a:pt x="283" y="419"/>
                    </a:lnTo>
                    <a:lnTo>
                      <a:pt x="147" y="498"/>
                    </a:lnTo>
                    <a:lnTo>
                      <a:pt x="88" y="468"/>
                    </a:lnTo>
                    <a:lnTo>
                      <a:pt x="66" y="452"/>
                    </a:lnTo>
                    <a:lnTo>
                      <a:pt x="47" y="428"/>
                    </a:lnTo>
                    <a:lnTo>
                      <a:pt x="32" y="396"/>
                    </a:lnTo>
                    <a:lnTo>
                      <a:pt x="20" y="355"/>
                    </a:lnTo>
                    <a:lnTo>
                      <a:pt x="11" y="302"/>
                    </a:lnTo>
                    <a:lnTo>
                      <a:pt x="4" y="235"/>
                    </a:lnTo>
                    <a:lnTo>
                      <a:pt x="1" y="154"/>
                    </a:lnTo>
                    <a:lnTo>
                      <a:pt x="0" y="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7" name="Freeform 81">
                <a:extLst>
                  <a:ext uri="{FF2B5EF4-FFF2-40B4-BE49-F238E27FC236}">
                    <a16:creationId xmlns:a16="http://schemas.microsoft.com/office/drawing/2014/main" id="{4EE6A111-68C5-4C11-96DD-34ACE7E3AB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11" y="1032"/>
                <a:ext cx="57" cy="64"/>
              </a:xfrm>
              <a:custGeom>
                <a:avLst/>
                <a:gdLst>
                  <a:gd name="T0" fmla="*/ 206 w 323"/>
                  <a:gd name="T1" fmla="*/ 20 h 353"/>
                  <a:gd name="T2" fmla="*/ 284 w 323"/>
                  <a:gd name="T3" fmla="*/ 138 h 353"/>
                  <a:gd name="T4" fmla="*/ 323 w 323"/>
                  <a:gd name="T5" fmla="*/ 285 h 353"/>
                  <a:gd name="T6" fmla="*/ 235 w 323"/>
                  <a:gd name="T7" fmla="*/ 324 h 353"/>
                  <a:gd name="T8" fmla="*/ 128 w 323"/>
                  <a:gd name="T9" fmla="*/ 353 h 353"/>
                  <a:gd name="T10" fmla="*/ 97 w 323"/>
                  <a:gd name="T11" fmla="*/ 327 h 353"/>
                  <a:gd name="T12" fmla="*/ 68 w 323"/>
                  <a:gd name="T13" fmla="*/ 292 h 353"/>
                  <a:gd name="T14" fmla="*/ 43 w 323"/>
                  <a:gd name="T15" fmla="*/ 253 h 353"/>
                  <a:gd name="T16" fmla="*/ 22 w 323"/>
                  <a:gd name="T17" fmla="*/ 209 h 353"/>
                  <a:gd name="T18" fmla="*/ 8 w 323"/>
                  <a:gd name="T19" fmla="*/ 161 h 353"/>
                  <a:gd name="T20" fmla="*/ 0 w 323"/>
                  <a:gd name="T21" fmla="*/ 109 h 353"/>
                  <a:gd name="T22" fmla="*/ 1 w 323"/>
                  <a:gd name="T23" fmla="*/ 56 h 353"/>
                  <a:gd name="T24" fmla="*/ 12 w 323"/>
                  <a:gd name="T25" fmla="*/ 0 h 353"/>
                  <a:gd name="T26" fmla="*/ 206 w 323"/>
                  <a:gd name="T2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" h="353">
                    <a:moveTo>
                      <a:pt x="206" y="20"/>
                    </a:moveTo>
                    <a:lnTo>
                      <a:pt x="284" y="138"/>
                    </a:lnTo>
                    <a:lnTo>
                      <a:pt x="323" y="285"/>
                    </a:lnTo>
                    <a:lnTo>
                      <a:pt x="235" y="324"/>
                    </a:lnTo>
                    <a:lnTo>
                      <a:pt x="128" y="353"/>
                    </a:lnTo>
                    <a:lnTo>
                      <a:pt x="97" y="327"/>
                    </a:lnTo>
                    <a:lnTo>
                      <a:pt x="68" y="292"/>
                    </a:lnTo>
                    <a:lnTo>
                      <a:pt x="43" y="253"/>
                    </a:lnTo>
                    <a:lnTo>
                      <a:pt x="22" y="209"/>
                    </a:lnTo>
                    <a:lnTo>
                      <a:pt x="8" y="161"/>
                    </a:lnTo>
                    <a:lnTo>
                      <a:pt x="0" y="109"/>
                    </a:lnTo>
                    <a:lnTo>
                      <a:pt x="1" y="56"/>
                    </a:lnTo>
                    <a:lnTo>
                      <a:pt x="12" y="0"/>
                    </a:lnTo>
                    <a:lnTo>
                      <a:pt x="206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8" name="Freeform 82">
                <a:extLst>
                  <a:ext uri="{FF2B5EF4-FFF2-40B4-BE49-F238E27FC236}">
                    <a16:creationId xmlns:a16="http://schemas.microsoft.com/office/drawing/2014/main" id="{C5C33232-1F8C-435B-AA19-E8DCA7C7DC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0" y="1036"/>
                <a:ext cx="39" cy="63"/>
              </a:xfrm>
              <a:custGeom>
                <a:avLst/>
                <a:gdLst>
                  <a:gd name="T0" fmla="*/ 97 w 213"/>
                  <a:gd name="T1" fmla="*/ 20 h 353"/>
                  <a:gd name="T2" fmla="*/ 194 w 213"/>
                  <a:gd name="T3" fmla="*/ 187 h 353"/>
                  <a:gd name="T4" fmla="*/ 213 w 213"/>
                  <a:gd name="T5" fmla="*/ 314 h 353"/>
                  <a:gd name="T6" fmla="*/ 0 w 213"/>
                  <a:gd name="T7" fmla="*/ 353 h 353"/>
                  <a:gd name="T8" fmla="*/ 68 w 213"/>
                  <a:gd name="T9" fmla="*/ 314 h 353"/>
                  <a:gd name="T10" fmla="*/ 185 w 213"/>
                  <a:gd name="T11" fmla="*/ 274 h 353"/>
                  <a:gd name="T12" fmla="*/ 117 w 213"/>
                  <a:gd name="T13" fmla="*/ 108 h 353"/>
                  <a:gd name="T14" fmla="*/ 49 w 213"/>
                  <a:gd name="T15" fmla="*/ 0 h 353"/>
                  <a:gd name="T16" fmla="*/ 97 w 213"/>
                  <a:gd name="T1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353">
                    <a:moveTo>
                      <a:pt x="97" y="20"/>
                    </a:moveTo>
                    <a:lnTo>
                      <a:pt x="194" y="187"/>
                    </a:lnTo>
                    <a:lnTo>
                      <a:pt x="213" y="314"/>
                    </a:lnTo>
                    <a:lnTo>
                      <a:pt x="0" y="353"/>
                    </a:lnTo>
                    <a:lnTo>
                      <a:pt x="68" y="314"/>
                    </a:lnTo>
                    <a:lnTo>
                      <a:pt x="185" y="274"/>
                    </a:lnTo>
                    <a:lnTo>
                      <a:pt x="117" y="108"/>
                    </a:lnTo>
                    <a:lnTo>
                      <a:pt x="49" y="0"/>
                    </a:lnTo>
                    <a:lnTo>
                      <a:pt x="97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99" name="Freeform 83">
                <a:extLst>
                  <a:ext uri="{FF2B5EF4-FFF2-40B4-BE49-F238E27FC236}">
                    <a16:creationId xmlns:a16="http://schemas.microsoft.com/office/drawing/2014/main" id="{ED1BF70D-040A-44A5-8CE2-F12E88EB3E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9" y="987"/>
                <a:ext cx="100" cy="73"/>
              </a:xfrm>
              <a:custGeom>
                <a:avLst/>
                <a:gdLst>
                  <a:gd name="T0" fmla="*/ 0 w 559"/>
                  <a:gd name="T1" fmla="*/ 268 h 407"/>
                  <a:gd name="T2" fmla="*/ 326 w 559"/>
                  <a:gd name="T3" fmla="*/ 407 h 407"/>
                  <a:gd name="T4" fmla="*/ 403 w 559"/>
                  <a:gd name="T5" fmla="*/ 387 h 407"/>
                  <a:gd name="T6" fmla="*/ 458 w 559"/>
                  <a:gd name="T7" fmla="*/ 276 h 407"/>
                  <a:gd name="T8" fmla="*/ 559 w 559"/>
                  <a:gd name="T9" fmla="*/ 131 h 407"/>
                  <a:gd name="T10" fmla="*/ 458 w 559"/>
                  <a:gd name="T11" fmla="*/ 30 h 407"/>
                  <a:gd name="T12" fmla="*/ 380 w 559"/>
                  <a:gd name="T13" fmla="*/ 18 h 407"/>
                  <a:gd name="T14" fmla="*/ 314 w 559"/>
                  <a:gd name="T15" fmla="*/ 10 h 407"/>
                  <a:gd name="T16" fmla="*/ 255 w 559"/>
                  <a:gd name="T17" fmla="*/ 4 h 407"/>
                  <a:gd name="T18" fmla="*/ 204 w 559"/>
                  <a:gd name="T19" fmla="*/ 1 h 407"/>
                  <a:gd name="T20" fmla="*/ 160 w 559"/>
                  <a:gd name="T21" fmla="*/ 0 h 407"/>
                  <a:gd name="T22" fmla="*/ 124 w 559"/>
                  <a:gd name="T23" fmla="*/ 3 h 407"/>
                  <a:gd name="T24" fmla="*/ 94 w 559"/>
                  <a:gd name="T25" fmla="*/ 10 h 407"/>
                  <a:gd name="T26" fmla="*/ 68 w 559"/>
                  <a:gd name="T27" fmla="*/ 21 h 407"/>
                  <a:gd name="T28" fmla="*/ 49 w 559"/>
                  <a:gd name="T29" fmla="*/ 34 h 407"/>
                  <a:gd name="T30" fmla="*/ 34 w 559"/>
                  <a:gd name="T31" fmla="*/ 53 h 407"/>
                  <a:gd name="T32" fmla="*/ 22 w 559"/>
                  <a:gd name="T33" fmla="*/ 76 h 407"/>
                  <a:gd name="T34" fmla="*/ 14 w 559"/>
                  <a:gd name="T35" fmla="*/ 105 h 407"/>
                  <a:gd name="T36" fmla="*/ 8 w 559"/>
                  <a:gd name="T37" fmla="*/ 137 h 407"/>
                  <a:gd name="T38" fmla="*/ 4 w 559"/>
                  <a:gd name="T39" fmla="*/ 175 h 407"/>
                  <a:gd name="T40" fmla="*/ 1 w 559"/>
                  <a:gd name="T41" fmla="*/ 219 h 407"/>
                  <a:gd name="T42" fmla="*/ 0 w 559"/>
                  <a:gd name="T43" fmla="*/ 26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9" h="407">
                    <a:moveTo>
                      <a:pt x="0" y="268"/>
                    </a:moveTo>
                    <a:lnTo>
                      <a:pt x="326" y="407"/>
                    </a:lnTo>
                    <a:lnTo>
                      <a:pt x="403" y="387"/>
                    </a:lnTo>
                    <a:lnTo>
                      <a:pt x="458" y="276"/>
                    </a:lnTo>
                    <a:lnTo>
                      <a:pt x="559" y="131"/>
                    </a:lnTo>
                    <a:lnTo>
                      <a:pt x="458" y="30"/>
                    </a:lnTo>
                    <a:lnTo>
                      <a:pt x="380" y="18"/>
                    </a:lnTo>
                    <a:lnTo>
                      <a:pt x="314" y="10"/>
                    </a:lnTo>
                    <a:lnTo>
                      <a:pt x="255" y="4"/>
                    </a:lnTo>
                    <a:lnTo>
                      <a:pt x="204" y="1"/>
                    </a:lnTo>
                    <a:lnTo>
                      <a:pt x="160" y="0"/>
                    </a:lnTo>
                    <a:lnTo>
                      <a:pt x="124" y="3"/>
                    </a:lnTo>
                    <a:lnTo>
                      <a:pt x="94" y="10"/>
                    </a:lnTo>
                    <a:lnTo>
                      <a:pt x="68" y="21"/>
                    </a:lnTo>
                    <a:lnTo>
                      <a:pt x="49" y="34"/>
                    </a:lnTo>
                    <a:lnTo>
                      <a:pt x="34" y="53"/>
                    </a:lnTo>
                    <a:lnTo>
                      <a:pt x="22" y="76"/>
                    </a:lnTo>
                    <a:lnTo>
                      <a:pt x="14" y="105"/>
                    </a:lnTo>
                    <a:lnTo>
                      <a:pt x="8" y="137"/>
                    </a:lnTo>
                    <a:lnTo>
                      <a:pt x="4" y="175"/>
                    </a:lnTo>
                    <a:lnTo>
                      <a:pt x="1" y="219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0" name="Freeform 84">
                <a:extLst>
                  <a:ext uri="{FF2B5EF4-FFF2-40B4-BE49-F238E27FC236}">
                    <a16:creationId xmlns:a16="http://schemas.microsoft.com/office/drawing/2014/main" id="{54827BB6-38B9-4600-A536-242BB854AB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34" y="1200"/>
                <a:ext cx="59" cy="70"/>
              </a:xfrm>
              <a:custGeom>
                <a:avLst/>
                <a:gdLst>
                  <a:gd name="T0" fmla="*/ 118 w 332"/>
                  <a:gd name="T1" fmla="*/ 60 h 393"/>
                  <a:gd name="T2" fmla="*/ 332 w 332"/>
                  <a:gd name="T3" fmla="*/ 0 h 393"/>
                  <a:gd name="T4" fmla="*/ 332 w 332"/>
                  <a:gd name="T5" fmla="*/ 60 h 393"/>
                  <a:gd name="T6" fmla="*/ 226 w 332"/>
                  <a:gd name="T7" fmla="*/ 237 h 393"/>
                  <a:gd name="T8" fmla="*/ 118 w 332"/>
                  <a:gd name="T9" fmla="*/ 352 h 393"/>
                  <a:gd name="T10" fmla="*/ 59 w 332"/>
                  <a:gd name="T11" fmla="*/ 393 h 393"/>
                  <a:gd name="T12" fmla="*/ 0 w 332"/>
                  <a:gd name="T13" fmla="*/ 363 h 393"/>
                  <a:gd name="T14" fmla="*/ 118 w 332"/>
                  <a:gd name="T15" fmla="*/ 6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393">
                    <a:moveTo>
                      <a:pt x="118" y="60"/>
                    </a:moveTo>
                    <a:lnTo>
                      <a:pt x="332" y="0"/>
                    </a:lnTo>
                    <a:lnTo>
                      <a:pt x="332" y="60"/>
                    </a:lnTo>
                    <a:lnTo>
                      <a:pt x="226" y="237"/>
                    </a:lnTo>
                    <a:lnTo>
                      <a:pt x="118" y="352"/>
                    </a:lnTo>
                    <a:lnTo>
                      <a:pt x="59" y="393"/>
                    </a:lnTo>
                    <a:lnTo>
                      <a:pt x="0" y="363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1" name="Freeform 85">
                <a:extLst>
                  <a:ext uri="{FF2B5EF4-FFF2-40B4-BE49-F238E27FC236}">
                    <a16:creationId xmlns:a16="http://schemas.microsoft.com/office/drawing/2014/main" id="{2CC0D341-7063-4B44-A63B-D502752F78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7" y="1081"/>
                <a:ext cx="90" cy="107"/>
              </a:xfrm>
              <a:custGeom>
                <a:avLst/>
                <a:gdLst>
                  <a:gd name="T0" fmla="*/ 184 w 498"/>
                  <a:gd name="T1" fmla="*/ 8 h 603"/>
                  <a:gd name="T2" fmla="*/ 215 w 498"/>
                  <a:gd name="T3" fmla="*/ 24 h 603"/>
                  <a:gd name="T4" fmla="*/ 246 w 498"/>
                  <a:gd name="T5" fmla="*/ 39 h 603"/>
                  <a:gd name="T6" fmla="*/ 276 w 498"/>
                  <a:gd name="T7" fmla="*/ 55 h 603"/>
                  <a:gd name="T8" fmla="*/ 307 w 498"/>
                  <a:gd name="T9" fmla="*/ 72 h 603"/>
                  <a:gd name="T10" fmla="*/ 337 w 498"/>
                  <a:gd name="T11" fmla="*/ 88 h 603"/>
                  <a:gd name="T12" fmla="*/ 368 w 498"/>
                  <a:gd name="T13" fmla="*/ 103 h 603"/>
                  <a:gd name="T14" fmla="*/ 399 w 498"/>
                  <a:gd name="T15" fmla="*/ 119 h 603"/>
                  <a:gd name="T16" fmla="*/ 425 w 498"/>
                  <a:gd name="T17" fmla="*/ 134 h 603"/>
                  <a:gd name="T18" fmla="*/ 445 w 498"/>
                  <a:gd name="T19" fmla="*/ 149 h 603"/>
                  <a:gd name="T20" fmla="*/ 467 w 498"/>
                  <a:gd name="T21" fmla="*/ 165 h 603"/>
                  <a:gd name="T22" fmla="*/ 488 w 498"/>
                  <a:gd name="T23" fmla="*/ 180 h 603"/>
                  <a:gd name="T24" fmla="*/ 493 w 498"/>
                  <a:gd name="T25" fmla="*/ 204 h 603"/>
                  <a:gd name="T26" fmla="*/ 480 w 498"/>
                  <a:gd name="T27" fmla="*/ 239 h 603"/>
                  <a:gd name="T28" fmla="*/ 467 w 498"/>
                  <a:gd name="T29" fmla="*/ 273 h 603"/>
                  <a:gd name="T30" fmla="*/ 455 w 498"/>
                  <a:gd name="T31" fmla="*/ 308 h 603"/>
                  <a:gd name="T32" fmla="*/ 443 w 498"/>
                  <a:gd name="T33" fmla="*/ 349 h 603"/>
                  <a:gd name="T34" fmla="*/ 431 w 498"/>
                  <a:gd name="T35" fmla="*/ 397 h 603"/>
                  <a:gd name="T36" fmla="*/ 420 w 498"/>
                  <a:gd name="T37" fmla="*/ 443 h 603"/>
                  <a:gd name="T38" fmla="*/ 408 w 498"/>
                  <a:gd name="T39" fmla="*/ 490 h 603"/>
                  <a:gd name="T40" fmla="*/ 385 w 498"/>
                  <a:gd name="T41" fmla="*/ 520 h 603"/>
                  <a:gd name="T42" fmla="*/ 350 w 498"/>
                  <a:gd name="T43" fmla="*/ 531 h 603"/>
                  <a:gd name="T44" fmla="*/ 314 w 498"/>
                  <a:gd name="T45" fmla="*/ 542 h 603"/>
                  <a:gd name="T46" fmla="*/ 278 w 498"/>
                  <a:gd name="T47" fmla="*/ 553 h 603"/>
                  <a:gd name="T48" fmla="*/ 243 w 498"/>
                  <a:gd name="T49" fmla="*/ 564 h 603"/>
                  <a:gd name="T50" fmla="*/ 207 w 498"/>
                  <a:gd name="T51" fmla="*/ 575 h 603"/>
                  <a:gd name="T52" fmla="*/ 171 w 498"/>
                  <a:gd name="T53" fmla="*/ 586 h 603"/>
                  <a:gd name="T54" fmla="*/ 136 w 498"/>
                  <a:gd name="T55" fmla="*/ 597 h 603"/>
                  <a:gd name="T56" fmla="*/ 99 w 498"/>
                  <a:gd name="T57" fmla="*/ 583 h 603"/>
                  <a:gd name="T58" fmla="*/ 61 w 498"/>
                  <a:gd name="T59" fmla="*/ 533 h 603"/>
                  <a:gd name="T60" fmla="*/ 28 w 498"/>
                  <a:gd name="T61" fmla="*/ 470 h 603"/>
                  <a:gd name="T62" fmla="*/ 7 w 498"/>
                  <a:gd name="T63" fmla="*/ 397 h 603"/>
                  <a:gd name="T64" fmla="*/ 0 w 498"/>
                  <a:gd name="T65" fmla="*/ 316 h 603"/>
                  <a:gd name="T66" fmla="*/ 15 w 498"/>
                  <a:gd name="T67" fmla="*/ 228 h 603"/>
                  <a:gd name="T68" fmla="*/ 53 w 498"/>
                  <a:gd name="T69" fmla="*/ 138 h 603"/>
                  <a:gd name="T70" fmla="*/ 122 w 498"/>
                  <a:gd name="T71" fmla="*/ 4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8" h="603">
                    <a:moveTo>
                      <a:pt x="169" y="0"/>
                    </a:moveTo>
                    <a:lnTo>
                      <a:pt x="184" y="8"/>
                    </a:lnTo>
                    <a:lnTo>
                      <a:pt x="200" y="16"/>
                    </a:lnTo>
                    <a:lnTo>
                      <a:pt x="215" y="24"/>
                    </a:lnTo>
                    <a:lnTo>
                      <a:pt x="230" y="32"/>
                    </a:lnTo>
                    <a:lnTo>
                      <a:pt x="246" y="39"/>
                    </a:lnTo>
                    <a:lnTo>
                      <a:pt x="261" y="47"/>
                    </a:lnTo>
                    <a:lnTo>
                      <a:pt x="276" y="55"/>
                    </a:lnTo>
                    <a:lnTo>
                      <a:pt x="292" y="64"/>
                    </a:lnTo>
                    <a:lnTo>
                      <a:pt x="307" y="72"/>
                    </a:lnTo>
                    <a:lnTo>
                      <a:pt x="322" y="80"/>
                    </a:lnTo>
                    <a:lnTo>
                      <a:pt x="337" y="88"/>
                    </a:lnTo>
                    <a:lnTo>
                      <a:pt x="353" y="95"/>
                    </a:lnTo>
                    <a:lnTo>
                      <a:pt x="368" y="103"/>
                    </a:lnTo>
                    <a:lnTo>
                      <a:pt x="383" y="111"/>
                    </a:lnTo>
                    <a:lnTo>
                      <a:pt x="399" y="119"/>
                    </a:lnTo>
                    <a:lnTo>
                      <a:pt x="414" y="127"/>
                    </a:lnTo>
                    <a:lnTo>
                      <a:pt x="425" y="134"/>
                    </a:lnTo>
                    <a:lnTo>
                      <a:pt x="435" y="142"/>
                    </a:lnTo>
                    <a:lnTo>
                      <a:pt x="445" y="149"/>
                    </a:lnTo>
                    <a:lnTo>
                      <a:pt x="457" y="157"/>
                    </a:lnTo>
                    <a:lnTo>
                      <a:pt x="467" y="165"/>
                    </a:lnTo>
                    <a:lnTo>
                      <a:pt x="478" y="172"/>
                    </a:lnTo>
                    <a:lnTo>
                      <a:pt x="488" y="180"/>
                    </a:lnTo>
                    <a:lnTo>
                      <a:pt x="498" y="187"/>
                    </a:lnTo>
                    <a:lnTo>
                      <a:pt x="493" y="204"/>
                    </a:lnTo>
                    <a:lnTo>
                      <a:pt x="486" y="221"/>
                    </a:lnTo>
                    <a:lnTo>
                      <a:pt x="480" y="239"/>
                    </a:lnTo>
                    <a:lnTo>
                      <a:pt x="474" y="256"/>
                    </a:lnTo>
                    <a:lnTo>
                      <a:pt x="467" y="273"/>
                    </a:lnTo>
                    <a:lnTo>
                      <a:pt x="461" y="291"/>
                    </a:lnTo>
                    <a:lnTo>
                      <a:pt x="455" y="308"/>
                    </a:lnTo>
                    <a:lnTo>
                      <a:pt x="449" y="325"/>
                    </a:lnTo>
                    <a:lnTo>
                      <a:pt x="443" y="349"/>
                    </a:lnTo>
                    <a:lnTo>
                      <a:pt x="437" y="372"/>
                    </a:lnTo>
                    <a:lnTo>
                      <a:pt x="431" y="397"/>
                    </a:lnTo>
                    <a:lnTo>
                      <a:pt x="426" y="420"/>
                    </a:lnTo>
                    <a:lnTo>
                      <a:pt x="420" y="443"/>
                    </a:lnTo>
                    <a:lnTo>
                      <a:pt x="414" y="467"/>
                    </a:lnTo>
                    <a:lnTo>
                      <a:pt x="408" y="490"/>
                    </a:lnTo>
                    <a:lnTo>
                      <a:pt x="403" y="514"/>
                    </a:lnTo>
                    <a:lnTo>
                      <a:pt x="385" y="520"/>
                    </a:lnTo>
                    <a:lnTo>
                      <a:pt x="367" y="526"/>
                    </a:lnTo>
                    <a:lnTo>
                      <a:pt x="350" y="531"/>
                    </a:lnTo>
                    <a:lnTo>
                      <a:pt x="331" y="536"/>
                    </a:lnTo>
                    <a:lnTo>
                      <a:pt x="314" y="542"/>
                    </a:lnTo>
                    <a:lnTo>
                      <a:pt x="296" y="548"/>
                    </a:lnTo>
                    <a:lnTo>
                      <a:pt x="278" y="553"/>
                    </a:lnTo>
                    <a:lnTo>
                      <a:pt x="261" y="558"/>
                    </a:lnTo>
                    <a:lnTo>
                      <a:pt x="243" y="564"/>
                    </a:lnTo>
                    <a:lnTo>
                      <a:pt x="225" y="570"/>
                    </a:lnTo>
                    <a:lnTo>
                      <a:pt x="207" y="575"/>
                    </a:lnTo>
                    <a:lnTo>
                      <a:pt x="190" y="581"/>
                    </a:lnTo>
                    <a:lnTo>
                      <a:pt x="171" y="586"/>
                    </a:lnTo>
                    <a:lnTo>
                      <a:pt x="154" y="591"/>
                    </a:lnTo>
                    <a:lnTo>
                      <a:pt x="136" y="597"/>
                    </a:lnTo>
                    <a:lnTo>
                      <a:pt x="118" y="603"/>
                    </a:lnTo>
                    <a:lnTo>
                      <a:pt x="99" y="583"/>
                    </a:lnTo>
                    <a:lnTo>
                      <a:pt x="79" y="560"/>
                    </a:lnTo>
                    <a:lnTo>
                      <a:pt x="61" y="533"/>
                    </a:lnTo>
                    <a:lnTo>
                      <a:pt x="43" y="503"/>
                    </a:lnTo>
                    <a:lnTo>
                      <a:pt x="28" y="470"/>
                    </a:lnTo>
                    <a:lnTo>
                      <a:pt x="16" y="435"/>
                    </a:lnTo>
                    <a:lnTo>
                      <a:pt x="7" y="397"/>
                    </a:lnTo>
                    <a:lnTo>
                      <a:pt x="1" y="357"/>
                    </a:lnTo>
                    <a:lnTo>
                      <a:pt x="0" y="316"/>
                    </a:lnTo>
                    <a:lnTo>
                      <a:pt x="4" y="273"/>
                    </a:lnTo>
                    <a:lnTo>
                      <a:pt x="15" y="228"/>
                    </a:lnTo>
                    <a:lnTo>
                      <a:pt x="31" y="183"/>
                    </a:lnTo>
                    <a:lnTo>
                      <a:pt x="53" y="138"/>
                    </a:lnTo>
                    <a:lnTo>
                      <a:pt x="84" y="92"/>
                    </a:lnTo>
                    <a:lnTo>
                      <a:pt x="122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2" name="Freeform 86">
                <a:extLst>
                  <a:ext uri="{FF2B5EF4-FFF2-40B4-BE49-F238E27FC236}">
                    <a16:creationId xmlns:a16="http://schemas.microsoft.com/office/drawing/2014/main" id="{10638410-BF83-4033-BE1A-0083FF8DE8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0" y="1081"/>
                <a:ext cx="87" cy="107"/>
              </a:xfrm>
              <a:custGeom>
                <a:avLst/>
                <a:gdLst>
                  <a:gd name="T0" fmla="*/ 176 w 481"/>
                  <a:gd name="T1" fmla="*/ 8 h 596"/>
                  <a:gd name="T2" fmla="*/ 206 w 481"/>
                  <a:gd name="T3" fmla="*/ 23 h 596"/>
                  <a:gd name="T4" fmla="*/ 235 w 481"/>
                  <a:gd name="T5" fmla="*/ 38 h 596"/>
                  <a:gd name="T6" fmla="*/ 265 w 481"/>
                  <a:gd name="T7" fmla="*/ 53 h 596"/>
                  <a:gd name="T8" fmla="*/ 295 w 481"/>
                  <a:gd name="T9" fmla="*/ 68 h 596"/>
                  <a:gd name="T10" fmla="*/ 324 w 481"/>
                  <a:gd name="T11" fmla="*/ 84 h 596"/>
                  <a:gd name="T12" fmla="*/ 353 w 481"/>
                  <a:gd name="T13" fmla="*/ 99 h 596"/>
                  <a:gd name="T14" fmla="*/ 382 w 481"/>
                  <a:gd name="T15" fmla="*/ 114 h 596"/>
                  <a:gd name="T16" fmla="*/ 408 w 481"/>
                  <a:gd name="T17" fmla="*/ 129 h 596"/>
                  <a:gd name="T18" fmla="*/ 428 w 481"/>
                  <a:gd name="T19" fmla="*/ 144 h 596"/>
                  <a:gd name="T20" fmla="*/ 450 w 481"/>
                  <a:gd name="T21" fmla="*/ 160 h 596"/>
                  <a:gd name="T22" fmla="*/ 471 w 481"/>
                  <a:gd name="T23" fmla="*/ 175 h 596"/>
                  <a:gd name="T24" fmla="*/ 476 w 481"/>
                  <a:gd name="T25" fmla="*/ 199 h 596"/>
                  <a:gd name="T26" fmla="*/ 464 w 481"/>
                  <a:gd name="T27" fmla="*/ 234 h 596"/>
                  <a:gd name="T28" fmla="*/ 452 w 481"/>
                  <a:gd name="T29" fmla="*/ 268 h 596"/>
                  <a:gd name="T30" fmla="*/ 441 w 481"/>
                  <a:gd name="T31" fmla="*/ 303 h 596"/>
                  <a:gd name="T32" fmla="*/ 429 w 481"/>
                  <a:gd name="T33" fmla="*/ 344 h 596"/>
                  <a:gd name="T34" fmla="*/ 417 w 481"/>
                  <a:gd name="T35" fmla="*/ 392 h 596"/>
                  <a:gd name="T36" fmla="*/ 404 w 481"/>
                  <a:gd name="T37" fmla="*/ 438 h 596"/>
                  <a:gd name="T38" fmla="*/ 391 w 481"/>
                  <a:gd name="T39" fmla="*/ 485 h 596"/>
                  <a:gd name="T40" fmla="*/ 368 w 481"/>
                  <a:gd name="T41" fmla="*/ 515 h 596"/>
                  <a:gd name="T42" fmla="*/ 334 w 481"/>
                  <a:gd name="T43" fmla="*/ 525 h 596"/>
                  <a:gd name="T44" fmla="*/ 298 w 481"/>
                  <a:gd name="T45" fmla="*/ 536 h 596"/>
                  <a:gd name="T46" fmla="*/ 264 w 481"/>
                  <a:gd name="T47" fmla="*/ 547 h 596"/>
                  <a:gd name="T48" fmla="*/ 229 w 481"/>
                  <a:gd name="T49" fmla="*/ 558 h 596"/>
                  <a:gd name="T50" fmla="*/ 195 w 481"/>
                  <a:gd name="T51" fmla="*/ 569 h 596"/>
                  <a:gd name="T52" fmla="*/ 159 w 481"/>
                  <a:gd name="T53" fmla="*/ 579 h 596"/>
                  <a:gd name="T54" fmla="*/ 124 w 481"/>
                  <a:gd name="T55" fmla="*/ 590 h 596"/>
                  <a:gd name="T56" fmla="*/ 89 w 481"/>
                  <a:gd name="T57" fmla="*/ 576 h 596"/>
                  <a:gd name="T58" fmla="*/ 53 w 481"/>
                  <a:gd name="T59" fmla="*/ 525 h 596"/>
                  <a:gd name="T60" fmla="*/ 24 w 481"/>
                  <a:gd name="T61" fmla="*/ 463 h 596"/>
                  <a:gd name="T62" fmla="*/ 5 w 481"/>
                  <a:gd name="T63" fmla="*/ 389 h 596"/>
                  <a:gd name="T64" fmla="*/ 0 w 481"/>
                  <a:gd name="T65" fmla="*/ 310 h 596"/>
                  <a:gd name="T66" fmla="*/ 14 w 481"/>
                  <a:gd name="T67" fmla="*/ 223 h 596"/>
                  <a:gd name="T68" fmla="*/ 51 w 481"/>
                  <a:gd name="T69" fmla="*/ 135 h 596"/>
                  <a:gd name="T70" fmla="*/ 116 w 481"/>
                  <a:gd name="T71" fmla="*/ 45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1" h="596">
                    <a:moveTo>
                      <a:pt x="161" y="0"/>
                    </a:moveTo>
                    <a:lnTo>
                      <a:pt x="176" y="8"/>
                    </a:lnTo>
                    <a:lnTo>
                      <a:pt x="191" y="15"/>
                    </a:lnTo>
                    <a:lnTo>
                      <a:pt x="206" y="23"/>
                    </a:lnTo>
                    <a:lnTo>
                      <a:pt x="221" y="30"/>
                    </a:lnTo>
                    <a:lnTo>
                      <a:pt x="235" y="38"/>
                    </a:lnTo>
                    <a:lnTo>
                      <a:pt x="250" y="45"/>
                    </a:lnTo>
                    <a:lnTo>
                      <a:pt x="265" y="53"/>
                    </a:lnTo>
                    <a:lnTo>
                      <a:pt x="280" y="61"/>
                    </a:lnTo>
                    <a:lnTo>
                      <a:pt x="295" y="68"/>
                    </a:lnTo>
                    <a:lnTo>
                      <a:pt x="309" y="76"/>
                    </a:lnTo>
                    <a:lnTo>
                      <a:pt x="324" y="84"/>
                    </a:lnTo>
                    <a:lnTo>
                      <a:pt x="338" y="91"/>
                    </a:lnTo>
                    <a:lnTo>
                      <a:pt x="353" y="99"/>
                    </a:lnTo>
                    <a:lnTo>
                      <a:pt x="367" y="107"/>
                    </a:lnTo>
                    <a:lnTo>
                      <a:pt x="382" y="114"/>
                    </a:lnTo>
                    <a:lnTo>
                      <a:pt x="397" y="122"/>
                    </a:lnTo>
                    <a:lnTo>
                      <a:pt x="408" y="129"/>
                    </a:lnTo>
                    <a:lnTo>
                      <a:pt x="418" y="137"/>
                    </a:lnTo>
                    <a:lnTo>
                      <a:pt x="428" y="144"/>
                    </a:lnTo>
                    <a:lnTo>
                      <a:pt x="440" y="152"/>
                    </a:lnTo>
                    <a:lnTo>
                      <a:pt x="450" y="160"/>
                    </a:lnTo>
                    <a:lnTo>
                      <a:pt x="461" y="167"/>
                    </a:lnTo>
                    <a:lnTo>
                      <a:pt x="471" y="175"/>
                    </a:lnTo>
                    <a:lnTo>
                      <a:pt x="481" y="182"/>
                    </a:lnTo>
                    <a:lnTo>
                      <a:pt x="476" y="199"/>
                    </a:lnTo>
                    <a:lnTo>
                      <a:pt x="470" y="216"/>
                    </a:lnTo>
                    <a:lnTo>
                      <a:pt x="464" y="234"/>
                    </a:lnTo>
                    <a:lnTo>
                      <a:pt x="458" y="251"/>
                    </a:lnTo>
                    <a:lnTo>
                      <a:pt x="452" y="268"/>
                    </a:lnTo>
                    <a:lnTo>
                      <a:pt x="447" y="286"/>
                    </a:lnTo>
                    <a:lnTo>
                      <a:pt x="441" y="303"/>
                    </a:lnTo>
                    <a:lnTo>
                      <a:pt x="435" y="320"/>
                    </a:lnTo>
                    <a:lnTo>
                      <a:pt x="429" y="344"/>
                    </a:lnTo>
                    <a:lnTo>
                      <a:pt x="423" y="367"/>
                    </a:lnTo>
                    <a:lnTo>
                      <a:pt x="417" y="392"/>
                    </a:lnTo>
                    <a:lnTo>
                      <a:pt x="411" y="415"/>
                    </a:lnTo>
                    <a:lnTo>
                      <a:pt x="404" y="438"/>
                    </a:lnTo>
                    <a:lnTo>
                      <a:pt x="398" y="462"/>
                    </a:lnTo>
                    <a:lnTo>
                      <a:pt x="391" y="485"/>
                    </a:lnTo>
                    <a:lnTo>
                      <a:pt x="386" y="509"/>
                    </a:lnTo>
                    <a:lnTo>
                      <a:pt x="368" y="515"/>
                    </a:lnTo>
                    <a:lnTo>
                      <a:pt x="351" y="520"/>
                    </a:lnTo>
                    <a:lnTo>
                      <a:pt x="334" y="525"/>
                    </a:lnTo>
                    <a:lnTo>
                      <a:pt x="315" y="531"/>
                    </a:lnTo>
                    <a:lnTo>
                      <a:pt x="298" y="536"/>
                    </a:lnTo>
                    <a:lnTo>
                      <a:pt x="281" y="541"/>
                    </a:lnTo>
                    <a:lnTo>
                      <a:pt x="264" y="547"/>
                    </a:lnTo>
                    <a:lnTo>
                      <a:pt x="246" y="552"/>
                    </a:lnTo>
                    <a:lnTo>
                      <a:pt x="229" y="558"/>
                    </a:lnTo>
                    <a:lnTo>
                      <a:pt x="212" y="563"/>
                    </a:lnTo>
                    <a:lnTo>
                      <a:pt x="195" y="569"/>
                    </a:lnTo>
                    <a:lnTo>
                      <a:pt x="177" y="574"/>
                    </a:lnTo>
                    <a:lnTo>
                      <a:pt x="159" y="579"/>
                    </a:lnTo>
                    <a:lnTo>
                      <a:pt x="142" y="585"/>
                    </a:lnTo>
                    <a:lnTo>
                      <a:pt x="124" y="590"/>
                    </a:lnTo>
                    <a:lnTo>
                      <a:pt x="107" y="596"/>
                    </a:lnTo>
                    <a:lnTo>
                      <a:pt x="89" y="576"/>
                    </a:lnTo>
                    <a:lnTo>
                      <a:pt x="70" y="552"/>
                    </a:lnTo>
                    <a:lnTo>
                      <a:pt x="53" y="525"/>
                    </a:lnTo>
                    <a:lnTo>
                      <a:pt x="38" y="495"/>
                    </a:lnTo>
                    <a:lnTo>
                      <a:pt x="24" y="463"/>
                    </a:lnTo>
                    <a:lnTo>
                      <a:pt x="13" y="427"/>
                    </a:lnTo>
                    <a:lnTo>
                      <a:pt x="5" y="389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3" y="267"/>
                    </a:lnTo>
                    <a:lnTo>
                      <a:pt x="14" y="223"/>
                    </a:lnTo>
                    <a:lnTo>
                      <a:pt x="29" y="180"/>
                    </a:lnTo>
                    <a:lnTo>
                      <a:pt x="51" y="135"/>
                    </a:lnTo>
                    <a:lnTo>
                      <a:pt x="81" y="90"/>
                    </a:lnTo>
                    <a:lnTo>
                      <a:pt x="116" y="4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3" name="Freeform 87">
                <a:extLst>
                  <a:ext uri="{FF2B5EF4-FFF2-40B4-BE49-F238E27FC236}">
                    <a16:creationId xmlns:a16="http://schemas.microsoft.com/office/drawing/2014/main" id="{2C9467E8-E54E-46E6-B967-9F6D4DC76E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3" y="1082"/>
                <a:ext cx="84" cy="106"/>
              </a:xfrm>
              <a:custGeom>
                <a:avLst/>
                <a:gdLst>
                  <a:gd name="T0" fmla="*/ 167 w 465"/>
                  <a:gd name="T1" fmla="*/ 8 h 590"/>
                  <a:gd name="T2" fmla="*/ 196 w 465"/>
                  <a:gd name="T3" fmla="*/ 23 h 590"/>
                  <a:gd name="T4" fmla="*/ 225 w 465"/>
                  <a:gd name="T5" fmla="*/ 38 h 590"/>
                  <a:gd name="T6" fmla="*/ 253 w 465"/>
                  <a:gd name="T7" fmla="*/ 52 h 590"/>
                  <a:gd name="T8" fmla="*/ 281 w 465"/>
                  <a:gd name="T9" fmla="*/ 67 h 590"/>
                  <a:gd name="T10" fmla="*/ 310 w 465"/>
                  <a:gd name="T11" fmla="*/ 82 h 590"/>
                  <a:gd name="T12" fmla="*/ 339 w 465"/>
                  <a:gd name="T13" fmla="*/ 97 h 590"/>
                  <a:gd name="T14" fmla="*/ 367 w 465"/>
                  <a:gd name="T15" fmla="*/ 112 h 590"/>
                  <a:gd name="T16" fmla="*/ 392 w 465"/>
                  <a:gd name="T17" fmla="*/ 126 h 590"/>
                  <a:gd name="T18" fmla="*/ 412 w 465"/>
                  <a:gd name="T19" fmla="*/ 141 h 590"/>
                  <a:gd name="T20" fmla="*/ 434 w 465"/>
                  <a:gd name="T21" fmla="*/ 157 h 590"/>
                  <a:gd name="T22" fmla="*/ 455 w 465"/>
                  <a:gd name="T23" fmla="*/ 172 h 590"/>
                  <a:gd name="T24" fmla="*/ 460 w 465"/>
                  <a:gd name="T25" fmla="*/ 196 h 590"/>
                  <a:gd name="T26" fmla="*/ 449 w 465"/>
                  <a:gd name="T27" fmla="*/ 231 h 590"/>
                  <a:gd name="T28" fmla="*/ 439 w 465"/>
                  <a:gd name="T29" fmla="*/ 265 h 590"/>
                  <a:gd name="T30" fmla="*/ 428 w 465"/>
                  <a:gd name="T31" fmla="*/ 300 h 590"/>
                  <a:gd name="T32" fmla="*/ 416 w 465"/>
                  <a:gd name="T33" fmla="*/ 341 h 590"/>
                  <a:gd name="T34" fmla="*/ 403 w 465"/>
                  <a:gd name="T35" fmla="*/ 389 h 590"/>
                  <a:gd name="T36" fmla="*/ 389 w 465"/>
                  <a:gd name="T37" fmla="*/ 435 h 590"/>
                  <a:gd name="T38" fmla="*/ 377 w 465"/>
                  <a:gd name="T39" fmla="*/ 482 h 590"/>
                  <a:gd name="T40" fmla="*/ 352 w 465"/>
                  <a:gd name="T41" fmla="*/ 512 h 590"/>
                  <a:gd name="T42" fmla="*/ 319 w 465"/>
                  <a:gd name="T43" fmla="*/ 522 h 590"/>
                  <a:gd name="T44" fmla="*/ 284 w 465"/>
                  <a:gd name="T45" fmla="*/ 533 h 590"/>
                  <a:gd name="T46" fmla="*/ 250 w 465"/>
                  <a:gd name="T47" fmla="*/ 543 h 590"/>
                  <a:gd name="T48" fmla="*/ 217 w 465"/>
                  <a:gd name="T49" fmla="*/ 553 h 590"/>
                  <a:gd name="T50" fmla="*/ 182 w 465"/>
                  <a:gd name="T51" fmla="*/ 564 h 590"/>
                  <a:gd name="T52" fmla="*/ 147 w 465"/>
                  <a:gd name="T53" fmla="*/ 574 h 590"/>
                  <a:gd name="T54" fmla="*/ 114 w 465"/>
                  <a:gd name="T55" fmla="*/ 585 h 590"/>
                  <a:gd name="T56" fmla="*/ 79 w 465"/>
                  <a:gd name="T57" fmla="*/ 571 h 590"/>
                  <a:gd name="T58" fmla="*/ 47 w 465"/>
                  <a:gd name="T59" fmla="*/ 520 h 590"/>
                  <a:gd name="T60" fmla="*/ 21 w 465"/>
                  <a:gd name="T61" fmla="*/ 458 h 590"/>
                  <a:gd name="T62" fmla="*/ 3 w 465"/>
                  <a:gd name="T63" fmla="*/ 385 h 590"/>
                  <a:gd name="T64" fmla="*/ 0 w 465"/>
                  <a:gd name="T65" fmla="*/ 306 h 590"/>
                  <a:gd name="T66" fmla="*/ 14 w 465"/>
                  <a:gd name="T67" fmla="*/ 220 h 590"/>
                  <a:gd name="T68" fmla="*/ 50 w 465"/>
                  <a:gd name="T69" fmla="*/ 133 h 590"/>
                  <a:gd name="T70" fmla="*/ 112 w 465"/>
                  <a:gd name="T71" fmla="*/ 4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5" h="590">
                    <a:moveTo>
                      <a:pt x="153" y="0"/>
                    </a:moveTo>
                    <a:lnTo>
                      <a:pt x="167" y="8"/>
                    </a:lnTo>
                    <a:lnTo>
                      <a:pt x="182" y="15"/>
                    </a:lnTo>
                    <a:lnTo>
                      <a:pt x="196" y="23"/>
                    </a:lnTo>
                    <a:lnTo>
                      <a:pt x="211" y="30"/>
                    </a:lnTo>
                    <a:lnTo>
                      <a:pt x="225" y="38"/>
                    </a:lnTo>
                    <a:lnTo>
                      <a:pt x="238" y="45"/>
                    </a:lnTo>
                    <a:lnTo>
                      <a:pt x="253" y="52"/>
                    </a:lnTo>
                    <a:lnTo>
                      <a:pt x="267" y="60"/>
                    </a:lnTo>
                    <a:lnTo>
                      <a:pt x="281" y="67"/>
                    </a:lnTo>
                    <a:lnTo>
                      <a:pt x="296" y="75"/>
                    </a:lnTo>
                    <a:lnTo>
                      <a:pt x="310" y="82"/>
                    </a:lnTo>
                    <a:lnTo>
                      <a:pt x="325" y="89"/>
                    </a:lnTo>
                    <a:lnTo>
                      <a:pt x="339" y="97"/>
                    </a:lnTo>
                    <a:lnTo>
                      <a:pt x="352" y="104"/>
                    </a:lnTo>
                    <a:lnTo>
                      <a:pt x="367" y="112"/>
                    </a:lnTo>
                    <a:lnTo>
                      <a:pt x="381" y="119"/>
                    </a:lnTo>
                    <a:lnTo>
                      <a:pt x="392" y="126"/>
                    </a:lnTo>
                    <a:lnTo>
                      <a:pt x="402" y="134"/>
                    </a:lnTo>
                    <a:lnTo>
                      <a:pt x="412" y="141"/>
                    </a:lnTo>
                    <a:lnTo>
                      <a:pt x="424" y="149"/>
                    </a:lnTo>
                    <a:lnTo>
                      <a:pt x="434" y="157"/>
                    </a:lnTo>
                    <a:lnTo>
                      <a:pt x="445" y="164"/>
                    </a:lnTo>
                    <a:lnTo>
                      <a:pt x="455" y="172"/>
                    </a:lnTo>
                    <a:lnTo>
                      <a:pt x="465" y="179"/>
                    </a:lnTo>
                    <a:lnTo>
                      <a:pt x="460" y="196"/>
                    </a:lnTo>
                    <a:lnTo>
                      <a:pt x="455" y="213"/>
                    </a:lnTo>
                    <a:lnTo>
                      <a:pt x="449" y="231"/>
                    </a:lnTo>
                    <a:lnTo>
                      <a:pt x="445" y="248"/>
                    </a:lnTo>
                    <a:lnTo>
                      <a:pt x="439" y="265"/>
                    </a:lnTo>
                    <a:lnTo>
                      <a:pt x="434" y="283"/>
                    </a:lnTo>
                    <a:lnTo>
                      <a:pt x="428" y="300"/>
                    </a:lnTo>
                    <a:lnTo>
                      <a:pt x="423" y="317"/>
                    </a:lnTo>
                    <a:lnTo>
                      <a:pt x="416" y="341"/>
                    </a:lnTo>
                    <a:lnTo>
                      <a:pt x="410" y="364"/>
                    </a:lnTo>
                    <a:lnTo>
                      <a:pt x="403" y="389"/>
                    </a:lnTo>
                    <a:lnTo>
                      <a:pt x="396" y="412"/>
                    </a:lnTo>
                    <a:lnTo>
                      <a:pt x="389" y="435"/>
                    </a:lnTo>
                    <a:lnTo>
                      <a:pt x="382" y="459"/>
                    </a:lnTo>
                    <a:lnTo>
                      <a:pt x="377" y="482"/>
                    </a:lnTo>
                    <a:lnTo>
                      <a:pt x="370" y="506"/>
                    </a:lnTo>
                    <a:lnTo>
                      <a:pt x="352" y="512"/>
                    </a:lnTo>
                    <a:lnTo>
                      <a:pt x="335" y="517"/>
                    </a:lnTo>
                    <a:lnTo>
                      <a:pt x="319" y="522"/>
                    </a:lnTo>
                    <a:lnTo>
                      <a:pt x="302" y="527"/>
                    </a:lnTo>
                    <a:lnTo>
                      <a:pt x="284" y="533"/>
                    </a:lnTo>
                    <a:lnTo>
                      <a:pt x="267" y="537"/>
                    </a:lnTo>
                    <a:lnTo>
                      <a:pt x="250" y="543"/>
                    </a:lnTo>
                    <a:lnTo>
                      <a:pt x="234" y="548"/>
                    </a:lnTo>
                    <a:lnTo>
                      <a:pt x="217" y="553"/>
                    </a:lnTo>
                    <a:lnTo>
                      <a:pt x="199" y="559"/>
                    </a:lnTo>
                    <a:lnTo>
                      <a:pt x="182" y="564"/>
                    </a:lnTo>
                    <a:lnTo>
                      <a:pt x="165" y="570"/>
                    </a:lnTo>
                    <a:lnTo>
                      <a:pt x="147" y="574"/>
                    </a:lnTo>
                    <a:lnTo>
                      <a:pt x="131" y="580"/>
                    </a:lnTo>
                    <a:lnTo>
                      <a:pt x="114" y="585"/>
                    </a:lnTo>
                    <a:lnTo>
                      <a:pt x="97" y="590"/>
                    </a:lnTo>
                    <a:lnTo>
                      <a:pt x="79" y="571"/>
                    </a:lnTo>
                    <a:lnTo>
                      <a:pt x="63" y="547"/>
                    </a:lnTo>
                    <a:lnTo>
                      <a:pt x="47" y="520"/>
                    </a:lnTo>
                    <a:lnTo>
                      <a:pt x="33" y="490"/>
                    </a:lnTo>
                    <a:lnTo>
                      <a:pt x="21" y="458"/>
                    </a:lnTo>
                    <a:lnTo>
                      <a:pt x="12" y="423"/>
                    </a:lnTo>
                    <a:lnTo>
                      <a:pt x="3" y="385"/>
                    </a:lnTo>
                    <a:lnTo>
                      <a:pt x="0" y="346"/>
                    </a:lnTo>
                    <a:lnTo>
                      <a:pt x="0" y="306"/>
                    </a:lnTo>
                    <a:lnTo>
                      <a:pt x="5" y="263"/>
                    </a:lnTo>
                    <a:lnTo>
                      <a:pt x="14" y="220"/>
                    </a:lnTo>
                    <a:lnTo>
                      <a:pt x="29" y="177"/>
                    </a:lnTo>
                    <a:lnTo>
                      <a:pt x="50" y="133"/>
                    </a:lnTo>
                    <a:lnTo>
                      <a:pt x="77" y="88"/>
                    </a:lnTo>
                    <a:lnTo>
                      <a:pt x="112" y="4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4" name="Freeform 88">
                <a:extLst>
                  <a:ext uri="{FF2B5EF4-FFF2-40B4-BE49-F238E27FC236}">
                    <a16:creationId xmlns:a16="http://schemas.microsoft.com/office/drawing/2014/main" id="{CBF35F4B-8D2F-4773-8BD0-744D29F6B2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6" y="1083"/>
                <a:ext cx="81" cy="104"/>
              </a:xfrm>
              <a:custGeom>
                <a:avLst/>
                <a:gdLst>
                  <a:gd name="T0" fmla="*/ 159 w 449"/>
                  <a:gd name="T1" fmla="*/ 7 h 583"/>
                  <a:gd name="T2" fmla="*/ 187 w 449"/>
                  <a:gd name="T3" fmla="*/ 22 h 583"/>
                  <a:gd name="T4" fmla="*/ 214 w 449"/>
                  <a:gd name="T5" fmla="*/ 36 h 583"/>
                  <a:gd name="T6" fmla="*/ 242 w 449"/>
                  <a:gd name="T7" fmla="*/ 49 h 583"/>
                  <a:gd name="T8" fmla="*/ 268 w 449"/>
                  <a:gd name="T9" fmla="*/ 64 h 583"/>
                  <a:gd name="T10" fmla="*/ 296 w 449"/>
                  <a:gd name="T11" fmla="*/ 78 h 583"/>
                  <a:gd name="T12" fmla="*/ 324 w 449"/>
                  <a:gd name="T13" fmla="*/ 92 h 583"/>
                  <a:gd name="T14" fmla="*/ 351 w 449"/>
                  <a:gd name="T15" fmla="*/ 107 h 583"/>
                  <a:gd name="T16" fmla="*/ 376 w 449"/>
                  <a:gd name="T17" fmla="*/ 121 h 583"/>
                  <a:gd name="T18" fmla="*/ 396 w 449"/>
                  <a:gd name="T19" fmla="*/ 136 h 583"/>
                  <a:gd name="T20" fmla="*/ 418 w 449"/>
                  <a:gd name="T21" fmla="*/ 152 h 583"/>
                  <a:gd name="T22" fmla="*/ 439 w 449"/>
                  <a:gd name="T23" fmla="*/ 167 h 583"/>
                  <a:gd name="T24" fmla="*/ 445 w 449"/>
                  <a:gd name="T25" fmla="*/ 191 h 583"/>
                  <a:gd name="T26" fmla="*/ 435 w 449"/>
                  <a:gd name="T27" fmla="*/ 226 h 583"/>
                  <a:gd name="T28" fmla="*/ 426 w 449"/>
                  <a:gd name="T29" fmla="*/ 260 h 583"/>
                  <a:gd name="T30" fmla="*/ 416 w 449"/>
                  <a:gd name="T31" fmla="*/ 295 h 583"/>
                  <a:gd name="T32" fmla="*/ 404 w 449"/>
                  <a:gd name="T33" fmla="*/ 336 h 583"/>
                  <a:gd name="T34" fmla="*/ 389 w 449"/>
                  <a:gd name="T35" fmla="*/ 384 h 583"/>
                  <a:gd name="T36" fmla="*/ 374 w 449"/>
                  <a:gd name="T37" fmla="*/ 430 h 583"/>
                  <a:gd name="T38" fmla="*/ 361 w 449"/>
                  <a:gd name="T39" fmla="*/ 477 h 583"/>
                  <a:gd name="T40" fmla="*/ 336 w 449"/>
                  <a:gd name="T41" fmla="*/ 506 h 583"/>
                  <a:gd name="T42" fmla="*/ 303 w 449"/>
                  <a:gd name="T43" fmla="*/ 516 h 583"/>
                  <a:gd name="T44" fmla="*/ 270 w 449"/>
                  <a:gd name="T45" fmla="*/ 527 h 583"/>
                  <a:gd name="T46" fmla="*/ 236 w 449"/>
                  <a:gd name="T47" fmla="*/ 537 h 583"/>
                  <a:gd name="T48" fmla="*/ 203 w 449"/>
                  <a:gd name="T49" fmla="*/ 547 h 583"/>
                  <a:gd name="T50" fmla="*/ 169 w 449"/>
                  <a:gd name="T51" fmla="*/ 558 h 583"/>
                  <a:gd name="T52" fmla="*/ 136 w 449"/>
                  <a:gd name="T53" fmla="*/ 568 h 583"/>
                  <a:gd name="T54" fmla="*/ 103 w 449"/>
                  <a:gd name="T55" fmla="*/ 578 h 583"/>
                  <a:gd name="T56" fmla="*/ 70 w 449"/>
                  <a:gd name="T57" fmla="*/ 563 h 583"/>
                  <a:gd name="T58" fmla="*/ 42 w 449"/>
                  <a:gd name="T59" fmla="*/ 513 h 583"/>
                  <a:gd name="T60" fmla="*/ 17 w 449"/>
                  <a:gd name="T61" fmla="*/ 450 h 583"/>
                  <a:gd name="T62" fmla="*/ 2 w 449"/>
                  <a:gd name="T63" fmla="*/ 379 h 583"/>
                  <a:gd name="T64" fmla="*/ 1 w 449"/>
                  <a:gd name="T65" fmla="*/ 299 h 583"/>
                  <a:gd name="T66" fmla="*/ 15 w 449"/>
                  <a:gd name="T67" fmla="*/ 215 h 583"/>
                  <a:gd name="T68" fmla="*/ 49 w 449"/>
                  <a:gd name="T69" fmla="*/ 129 h 583"/>
                  <a:gd name="T70" fmla="*/ 106 w 449"/>
                  <a:gd name="T71" fmla="*/ 42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9" h="583">
                    <a:moveTo>
                      <a:pt x="145" y="0"/>
                    </a:moveTo>
                    <a:lnTo>
                      <a:pt x="159" y="7"/>
                    </a:lnTo>
                    <a:lnTo>
                      <a:pt x="173" y="14"/>
                    </a:lnTo>
                    <a:lnTo>
                      <a:pt x="187" y="22"/>
                    </a:lnTo>
                    <a:lnTo>
                      <a:pt x="201" y="29"/>
                    </a:lnTo>
                    <a:lnTo>
                      <a:pt x="214" y="36"/>
                    </a:lnTo>
                    <a:lnTo>
                      <a:pt x="228" y="42"/>
                    </a:lnTo>
                    <a:lnTo>
                      <a:pt x="242" y="49"/>
                    </a:lnTo>
                    <a:lnTo>
                      <a:pt x="256" y="56"/>
                    </a:lnTo>
                    <a:lnTo>
                      <a:pt x="268" y="64"/>
                    </a:lnTo>
                    <a:lnTo>
                      <a:pt x="282" y="71"/>
                    </a:lnTo>
                    <a:lnTo>
                      <a:pt x="296" y="78"/>
                    </a:lnTo>
                    <a:lnTo>
                      <a:pt x="310" y="85"/>
                    </a:lnTo>
                    <a:lnTo>
                      <a:pt x="324" y="92"/>
                    </a:lnTo>
                    <a:lnTo>
                      <a:pt x="338" y="100"/>
                    </a:lnTo>
                    <a:lnTo>
                      <a:pt x="351" y="107"/>
                    </a:lnTo>
                    <a:lnTo>
                      <a:pt x="365" y="114"/>
                    </a:lnTo>
                    <a:lnTo>
                      <a:pt x="376" y="121"/>
                    </a:lnTo>
                    <a:lnTo>
                      <a:pt x="386" y="129"/>
                    </a:lnTo>
                    <a:lnTo>
                      <a:pt x="396" y="136"/>
                    </a:lnTo>
                    <a:lnTo>
                      <a:pt x="408" y="144"/>
                    </a:lnTo>
                    <a:lnTo>
                      <a:pt x="418" y="152"/>
                    </a:lnTo>
                    <a:lnTo>
                      <a:pt x="429" y="159"/>
                    </a:lnTo>
                    <a:lnTo>
                      <a:pt x="439" y="167"/>
                    </a:lnTo>
                    <a:lnTo>
                      <a:pt x="449" y="174"/>
                    </a:lnTo>
                    <a:lnTo>
                      <a:pt x="445" y="191"/>
                    </a:lnTo>
                    <a:lnTo>
                      <a:pt x="440" y="208"/>
                    </a:lnTo>
                    <a:lnTo>
                      <a:pt x="435" y="226"/>
                    </a:lnTo>
                    <a:lnTo>
                      <a:pt x="431" y="243"/>
                    </a:lnTo>
                    <a:lnTo>
                      <a:pt x="426" y="260"/>
                    </a:lnTo>
                    <a:lnTo>
                      <a:pt x="422" y="278"/>
                    </a:lnTo>
                    <a:lnTo>
                      <a:pt x="416" y="295"/>
                    </a:lnTo>
                    <a:lnTo>
                      <a:pt x="411" y="312"/>
                    </a:lnTo>
                    <a:lnTo>
                      <a:pt x="404" y="336"/>
                    </a:lnTo>
                    <a:lnTo>
                      <a:pt x="396" y="359"/>
                    </a:lnTo>
                    <a:lnTo>
                      <a:pt x="389" y="384"/>
                    </a:lnTo>
                    <a:lnTo>
                      <a:pt x="382" y="407"/>
                    </a:lnTo>
                    <a:lnTo>
                      <a:pt x="374" y="430"/>
                    </a:lnTo>
                    <a:lnTo>
                      <a:pt x="368" y="454"/>
                    </a:lnTo>
                    <a:lnTo>
                      <a:pt x="361" y="477"/>
                    </a:lnTo>
                    <a:lnTo>
                      <a:pt x="354" y="501"/>
                    </a:lnTo>
                    <a:lnTo>
                      <a:pt x="336" y="506"/>
                    </a:lnTo>
                    <a:lnTo>
                      <a:pt x="320" y="512"/>
                    </a:lnTo>
                    <a:lnTo>
                      <a:pt x="303" y="516"/>
                    </a:lnTo>
                    <a:lnTo>
                      <a:pt x="287" y="522"/>
                    </a:lnTo>
                    <a:lnTo>
                      <a:pt x="270" y="527"/>
                    </a:lnTo>
                    <a:lnTo>
                      <a:pt x="254" y="532"/>
                    </a:lnTo>
                    <a:lnTo>
                      <a:pt x="236" y="537"/>
                    </a:lnTo>
                    <a:lnTo>
                      <a:pt x="220" y="542"/>
                    </a:lnTo>
                    <a:lnTo>
                      <a:pt x="203" y="547"/>
                    </a:lnTo>
                    <a:lnTo>
                      <a:pt x="186" y="552"/>
                    </a:lnTo>
                    <a:lnTo>
                      <a:pt x="169" y="558"/>
                    </a:lnTo>
                    <a:lnTo>
                      <a:pt x="152" y="562"/>
                    </a:lnTo>
                    <a:lnTo>
                      <a:pt x="136" y="568"/>
                    </a:lnTo>
                    <a:lnTo>
                      <a:pt x="119" y="573"/>
                    </a:lnTo>
                    <a:lnTo>
                      <a:pt x="103" y="578"/>
                    </a:lnTo>
                    <a:lnTo>
                      <a:pt x="85" y="583"/>
                    </a:lnTo>
                    <a:lnTo>
                      <a:pt x="70" y="563"/>
                    </a:lnTo>
                    <a:lnTo>
                      <a:pt x="55" y="539"/>
                    </a:lnTo>
                    <a:lnTo>
                      <a:pt x="42" y="513"/>
                    </a:lnTo>
                    <a:lnTo>
                      <a:pt x="29" y="483"/>
                    </a:lnTo>
                    <a:lnTo>
                      <a:pt x="17" y="450"/>
                    </a:lnTo>
                    <a:lnTo>
                      <a:pt x="9" y="416"/>
                    </a:lnTo>
                    <a:lnTo>
                      <a:pt x="2" y="379"/>
                    </a:lnTo>
                    <a:lnTo>
                      <a:pt x="0" y="340"/>
                    </a:lnTo>
                    <a:lnTo>
                      <a:pt x="1" y="299"/>
                    </a:lnTo>
                    <a:lnTo>
                      <a:pt x="6" y="258"/>
                    </a:lnTo>
                    <a:lnTo>
                      <a:pt x="15" y="215"/>
                    </a:lnTo>
                    <a:lnTo>
                      <a:pt x="29" y="173"/>
                    </a:lnTo>
                    <a:lnTo>
                      <a:pt x="49" y="129"/>
                    </a:lnTo>
                    <a:lnTo>
                      <a:pt x="75" y="85"/>
                    </a:lnTo>
                    <a:lnTo>
                      <a:pt x="106" y="4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5" name="Freeform 89">
                <a:extLst>
                  <a:ext uri="{FF2B5EF4-FFF2-40B4-BE49-F238E27FC236}">
                    <a16:creationId xmlns:a16="http://schemas.microsoft.com/office/drawing/2014/main" id="{5C75E265-E8C8-4A64-8612-EDE86AB0B1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9" y="1084"/>
                <a:ext cx="78" cy="103"/>
              </a:xfrm>
              <a:custGeom>
                <a:avLst/>
                <a:gdLst>
                  <a:gd name="T0" fmla="*/ 152 w 434"/>
                  <a:gd name="T1" fmla="*/ 7 h 577"/>
                  <a:gd name="T2" fmla="*/ 179 w 434"/>
                  <a:gd name="T3" fmla="*/ 21 h 577"/>
                  <a:gd name="T4" fmla="*/ 205 w 434"/>
                  <a:gd name="T5" fmla="*/ 34 h 577"/>
                  <a:gd name="T6" fmla="*/ 232 w 434"/>
                  <a:gd name="T7" fmla="*/ 48 h 577"/>
                  <a:gd name="T8" fmla="*/ 258 w 434"/>
                  <a:gd name="T9" fmla="*/ 62 h 577"/>
                  <a:gd name="T10" fmla="*/ 285 w 434"/>
                  <a:gd name="T11" fmla="*/ 75 h 577"/>
                  <a:gd name="T12" fmla="*/ 311 w 434"/>
                  <a:gd name="T13" fmla="*/ 89 h 577"/>
                  <a:gd name="T14" fmla="*/ 338 w 434"/>
                  <a:gd name="T15" fmla="*/ 103 h 577"/>
                  <a:gd name="T16" fmla="*/ 361 w 434"/>
                  <a:gd name="T17" fmla="*/ 117 h 577"/>
                  <a:gd name="T18" fmla="*/ 381 w 434"/>
                  <a:gd name="T19" fmla="*/ 132 h 577"/>
                  <a:gd name="T20" fmla="*/ 403 w 434"/>
                  <a:gd name="T21" fmla="*/ 148 h 577"/>
                  <a:gd name="T22" fmla="*/ 424 w 434"/>
                  <a:gd name="T23" fmla="*/ 163 h 577"/>
                  <a:gd name="T24" fmla="*/ 430 w 434"/>
                  <a:gd name="T25" fmla="*/ 187 h 577"/>
                  <a:gd name="T26" fmla="*/ 422 w 434"/>
                  <a:gd name="T27" fmla="*/ 222 h 577"/>
                  <a:gd name="T28" fmla="*/ 412 w 434"/>
                  <a:gd name="T29" fmla="*/ 256 h 577"/>
                  <a:gd name="T30" fmla="*/ 404 w 434"/>
                  <a:gd name="T31" fmla="*/ 291 h 577"/>
                  <a:gd name="T32" fmla="*/ 392 w 434"/>
                  <a:gd name="T33" fmla="*/ 332 h 577"/>
                  <a:gd name="T34" fmla="*/ 377 w 434"/>
                  <a:gd name="T35" fmla="*/ 380 h 577"/>
                  <a:gd name="T36" fmla="*/ 361 w 434"/>
                  <a:gd name="T37" fmla="*/ 426 h 577"/>
                  <a:gd name="T38" fmla="*/ 346 w 434"/>
                  <a:gd name="T39" fmla="*/ 473 h 577"/>
                  <a:gd name="T40" fmla="*/ 323 w 434"/>
                  <a:gd name="T41" fmla="*/ 502 h 577"/>
                  <a:gd name="T42" fmla="*/ 289 w 434"/>
                  <a:gd name="T43" fmla="*/ 512 h 577"/>
                  <a:gd name="T44" fmla="*/ 257 w 434"/>
                  <a:gd name="T45" fmla="*/ 523 h 577"/>
                  <a:gd name="T46" fmla="*/ 224 w 434"/>
                  <a:gd name="T47" fmla="*/ 532 h 577"/>
                  <a:gd name="T48" fmla="*/ 191 w 434"/>
                  <a:gd name="T49" fmla="*/ 542 h 577"/>
                  <a:gd name="T50" fmla="*/ 158 w 434"/>
                  <a:gd name="T51" fmla="*/ 551 h 577"/>
                  <a:gd name="T52" fmla="*/ 126 w 434"/>
                  <a:gd name="T53" fmla="*/ 562 h 577"/>
                  <a:gd name="T54" fmla="*/ 92 w 434"/>
                  <a:gd name="T55" fmla="*/ 572 h 577"/>
                  <a:gd name="T56" fmla="*/ 62 w 434"/>
                  <a:gd name="T57" fmla="*/ 557 h 577"/>
                  <a:gd name="T58" fmla="*/ 36 w 434"/>
                  <a:gd name="T59" fmla="*/ 506 h 577"/>
                  <a:gd name="T60" fmla="*/ 15 w 434"/>
                  <a:gd name="T61" fmla="*/ 444 h 577"/>
                  <a:gd name="T62" fmla="*/ 2 w 434"/>
                  <a:gd name="T63" fmla="*/ 373 h 577"/>
                  <a:gd name="T64" fmla="*/ 1 w 434"/>
                  <a:gd name="T65" fmla="*/ 294 h 577"/>
                  <a:gd name="T66" fmla="*/ 16 w 434"/>
                  <a:gd name="T67" fmla="*/ 211 h 577"/>
                  <a:gd name="T68" fmla="*/ 48 w 434"/>
                  <a:gd name="T69" fmla="*/ 126 h 577"/>
                  <a:gd name="T70" fmla="*/ 103 w 434"/>
                  <a:gd name="T71" fmla="*/ 42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577">
                    <a:moveTo>
                      <a:pt x="138" y="0"/>
                    </a:moveTo>
                    <a:lnTo>
                      <a:pt x="152" y="7"/>
                    </a:lnTo>
                    <a:lnTo>
                      <a:pt x="165" y="14"/>
                    </a:lnTo>
                    <a:lnTo>
                      <a:pt x="179" y="21"/>
                    </a:lnTo>
                    <a:lnTo>
                      <a:pt x="191" y="27"/>
                    </a:lnTo>
                    <a:lnTo>
                      <a:pt x="205" y="34"/>
                    </a:lnTo>
                    <a:lnTo>
                      <a:pt x="218" y="41"/>
                    </a:lnTo>
                    <a:lnTo>
                      <a:pt x="232" y="48"/>
                    </a:lnTo>
                    <a:lnTo>
                      <a:pt x="244" y="55"/>
                    </a:lnTo>
                    <a:lnTo>
                      <a:pt x="258" y="62"/>
                    </a:lnTo>
                    <a:lnTo>
                      <a:pt x="271" y="68"/>
                    </a:lnTo>
                    <a:lnTo>
                      <a:pt x="285" y="75"/>
                    </a:lnTo>
                    <a:lnTo>
                      <a:pt x="297" y="82"/>
                    </a:lnTo>
                    <a:lnTo>
                      <a:pt x="311" y="89"/>
                    </a:lnTo>
                    <a:lnTo>
                      <a:pt x="324" y="96"/>
                    </a:lnTo>
                    <a:lnTo>
                      <a:pt x="338" y="103"/>
                    </a:lnTo>
                    <a:lnTo>
                      <a:pt x="350" y="110"/>
                    </a:lnTo>
                    <a:lnTo>
                      <a:pt x="361" y="117"/>
                    </a:lnTo>
                    <a:lnTo>
                      <a:pt x="371" y="125"/>
                    </a:lnTo>
                    <a:lnTo>
                      <a:pt x="381" y="132"/>
                    </a:lnTo>
                    <a:lnTo>
                      <a:pt x="393" y="140"/>
                    </a:lnTo>
                    <a:lnTo>
                      <a:pt x="403" y="148"/>
                    </a:lnTo>
                    <a:lnTo>
                      <a:pt x="414" y="155"/>
                    </a:lnTo>
                    <a:lnTo>
                      <a:pt x="424" y="163"/>
                    </a:lnTo>
                    <a:lnTo>
                      <a:pt x="434" y="170"/>
                    </a:lnTo>
                    <a:lnTo>
                      <a:pt x="430" y="187"/>
                    </a:lnTo>
                    <a:lnTo>
                      <a:pt x="426" y="204"/>
                    </a:lnTo>
                    <a:lnTo>
                      <a:pt x="422" y="222"/>
                    </a:lnTo>
                    <a:lnTo>
                      <a:pt x="417" y="239"/>
                    </a:lnTo>
                    <a:lnTo>
                      <a:pt x="412" y="256"/>
                    </a:lnTo>
                    <a:lnTo>
                      <a:pt x="409" y="274"/>
                    </a:lnTo>
                    <a:lnTo>
                      <a:pt x="404" y="291"/>
                    </a:lnTo>
                    <a:lnTo>
                      <a:pt x="400" y="308"/>
                    </a:lnTo>
                    <a:lnTo>
                      <a:pt x="392" y="332"/>
                    </a:lnTo>
                    <a:lnTo>
                      <a:pt x="385" y="355"/>
                    </a:lnTo>
                    <a:lnTo>
                      <a:pt x="377" y="380"/>
                    </a:lnTo>
                    <a:lnTo>
                      <a:pt x="369" y="403"/>
                    </a:lnTo>
                    <a:lnTo>
                      <a:pt x="361" y="426"/>
                    </a:lnTo>
                    <a:lnTo>
                      <a:pt x="354" y="450"/>
                    </a:lnTo>
                    <a:lnTo>
                      <a:pt x="346" y="473"/>
                    </a:lnTo>
                    <a:lnTo>
                      <a:pt x="339" y="497"/>
                    </a:lnTo>
                    <a:lnTo>
                      <a:pt x="323" y="502"/>
                    </a:lnTo>
                    <a:lnTo>
                      <a:pt x="306" y="508"/>
                    </a:lnTo>
                    <a:lnTo>
                      <a:pt x="289" y="512"/>
                    </a:lnTo>
                    <a:lnTo>
                      <a:pt x="273" y="517"/>
                    </a:lnTo>
                    <a:lnTo>
                      <a:pt x="257" y="523"/>
                    </a:lnTo>
                    <a:lnTo>
                      <a:pt x="241" y="527"/>
                    </a:lnTo>
                    <a:lnTo>
                      <a:pt x="224" y="532"/>
                    </a:lnTo>
                    <a:lnTo>
                      <a:pt x="207" y="536"/>
                    </a:lnTo>
                    <a:lnTo>
                      <a:pt x="191" y="542"/>
                    </a:lnTo>
                    <a:lnTo>
                      <a:pt x="175" y="547"/>
                    </a:lnTo>
                    <a:lnTo>
                      <a:pt x="158" y="551"/>
                    </a:lnTo>
                    <a:lnTo>
                      <a:pt x="142" y="557"/>
                    </a:lnTo>
                    <a:lnTo>
                      <a:pt x="126" y="562"/>
                    </a:lnTo>
                    <a:lnTo>
                      <a:pt x="110" y="566"/>
                    </a:lnTo>
                    <a:lnTo>
                      <a:pt x="92" y="572"/>
                    </a:lnTo>
                    <a:lnTo>
                      <a:pt x="76" y="577"/>
                    </a:lnTo>
                    <a:lnTo>
                      <a:pt x="62" y="557"/>
                    </a:lnTo>
                    <a:lnTo>
                      <a:pt x="48" y="533"/>
                    </a:lnTo>
                    <a:lnTo>
                      <a:pt x="36" y="506"/>
                    </a:lnTo>
                    <a:lnTo>
                      <a:pt x="24" y="476"/>
                    </a:lnTo>
                    <a:lnTo>
                      <a:pt x="15" y="444"/>
                    </a:lnTo>
                    <a:lnTo>
                      <a:pt x="8" y="410"/>
                    </a:lnTo>
                    <a:lnTo>
                      <a:pt x="2" y="373"/>
                    </a:lnTo>
                    <a:lnTo>
                      <a:pt x="0" y="335"/>
                    </a:lnTo>
                    <a:lnTo>
                      <a:pt x="1" y="294"/>
                    </a:lnTo>
                    <a:lnTo>
                      <a:pt x="7" y="253"/>
                    </a:lnTo>
                    <a:lnTo>
                      <a:pt x="16" y="211"/>
                    </a:lnTo>
                    <a:lnTo>
                      <a:pt x="30" y="169"/>
                    </a:lnTo>
                    <a:lnTo>
                      <a:pt x="48" y="126"/>
                    </a:lnTo>
                    <a:lnTo>
                      <a:pt x="73" y="83"/>
                    </a:lnTo>
                    <a:lnTo>
                      <a:pt x="103" y="4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6" name="Freeform 90">
                <a:extLst>
                  <a:ext uri="{FF2B5EF4-FFF2-40B4-BE49-F238E27FC236}">
                    <a16:creationId xmlns:a16="http://schemas.microsoft.com/office/drawing/2014/main" id="{1DBCCCD1-FB36-41EB-801C-8914811785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2" y="1084"/>
                <a:ext cx="75" cy="102"/>
              </a:xfrm>
              <a:custGeom>
                <a:avLst/>
                <a:gdLst>
                  <a:gd name="T0" fmla="*/ 143 w 417"/>
                  <a:gd name="T1" fmla="*/ 7 h 572"/>
                  <a:gd name="T2" fmla="*/ 169 w 417"/>
                  <a:gd name="T3" fmla="*/ 19 h 572"/>
                  <a:gd name="T4" fmla="*/ 194 w 417"/>
                  <a:gd name="T5" fmla="*/ 33 h 572"/>
                  <a:gd name="T6" fmla="*/ 219 w 417"/>
                  <a:gd name="T7" fmla="*/ 46 h 572"/>
                  <a:gd name="T8" fmla="*/ 245 w 417"/>
                  <a:gd name="T9" fmla="*/ 60 h 572"/>
                  <a:gd name="T10" fmla="*/ 270 w 417"/>
                  <a:gd name="T11" fmla="*/ 72 h 572"/>
                  <a:gd name="T12" fmla="*/ 295 w 417"/>
                  <a:gd name="T13" fmla="*/ 86 h 572"/>
                  <a:gd name="T14" fmla="*/ 321 w 417"/>
                  <a:gd name="T15" fmla="*/ 99 h 572"/>
                  <a:gd name="T16" fmla="*/ 344 w 417"/>
                  <a:gd name="T17" fmla="*/ 113 h 572"/>
                  <a:gd name="T18" fmla="*/ 364 w 417"/>
                  <a:gd name="T19" fmla="*/ 128 h 572"/>
                  <a:gd name="T20" fmla="*/ 386 w 417"/>
                  <a:gd name="T21" fmla="*/ 144 h 572"/>
                  <a:gd name="T22" fmla="*/ 407 w 417"/>
                  <a:gd name="T23" fmla="*/ 159 h 572"/>
                  <a:gd name="T24" fmla="*/ 409 w 417"/>
                  <a:gd name="T25" fmla="*/ 200 h 572"/>
                  <a:gd name="T26" fmla="*/ 394 w 417"/>
                  <a:gd name="T27" fmla="*/ 270 h 572"/>
                  <a:gd name="T28" fmla="*/ 378 w 417"/>
                  <a:gd name="T29" fmla="*/ 328 h 572"/>
                  <a:gd name="T30" fmla="*/ 362 w 417"/>
                  <a:gd name="T31" fmla="*/ 376 h 572"/>
                  <a:gd name="T32" fmla="*/ 346 w 417"/>
                  <a:gd name="T33" fmla="*/ 422 h 572"/>
                  <a:gd name="T34" fmla="*/ 330 w 417"/>
                  <a:gd name="T35" fmla="*/ 469 h 572"/>
                  <a:gd name="T36" fmla="*/ 306 w 417"/>
                  <a:gd name="T37" fmla="*/ 498 h 572"/>
                  <a:gd name="T38" fmla="*/ 273 w 417"/>
                  <a:gd name="T39" fmla="*/ 507 h 572"/>
                  <a:gd name="T40" fmla="*/ 241 w 417"/>
                  <a:gd name="T41" fmla="*/ 517 h 572"/>
                  <a:gd name="T42" fmla="*/ 209 w 417"/>
                  <a:gd name="T43" fmla="*/ 527 h 572"/>
                  <a:gd name="T44" fmla="*/ 177 w 417"/>
                  <a:gd name="T45" fmla="*/ 537 h 572"/>
                  <a:gd name="T46" fmla="*/ 144 w 417"/>
                  <a:gd name="T47" fmla="*/ 546 h 572"/>
                  <a:gd name="T48" fmla="*/ 113 w 417"/>
                  <a:gd name="T49" fmla="*/ 557 h 572"/>
                  <a:gd name="T50" fmla="*/ 81 w 417"/>
                  <a:gd name="T51" fmla="*/ 567 h 572"/>
                  <a:gd name="T52" fmla="*/ 52 w 417"/>
                  <a:gd name="T53" fmla="*/ 551 h 572"/>
                  <a:gd name="T54" fmla="*/ 29 w 417"/>
                  <a:gd name="T55" fmla="*/ 501 h 572"/>
                  <a:gd name="T56" fmla="*/ 12 w 417"/>
                  <a:gd name="T57" fmla="*/ 439 h 572"/>
                  <a:gd name="T58" fmla="*/ 2 w 417"/>
                  <a:gd name="T59" fmla="*/ 368 h 572"/>
                  <a:gd name="T60" fmla="*/ 2 w 417"/>
                  <a:gd name="T61" fmla="*/ 289 h 572"/>
                  <a:gd name="T62" fmla="*/ 17 w 417"/>
                  <a:gd name="T63" fmla="*/ 207 h 572"/>
                  <a:gd name="T64" fmla="*/ 46 w 417"/>
                  <a:gd name="T65" fmla="*/ 123 h 572"/>
                  <a:gd name="T66" fmla="*/ 97 w 417"/>
                  <a:gd name="T67" fmla="*/ 4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572">
                    <a:moveTo>
                      <a:pt x="131" y="0"/>
                    </a:moveTo>
                    <a:lnTo>
                      <a:pt x="143" y="7"/>
                    </a:lnTo>
                    <a:lnTo>
                      <a:pt x="156" y="14"/>
                    </a:lnTo>
                    <a:lnTo>
                      <a:pt x="169" y="19"/>
                    </a:lnTo>
                    <a:lnTo>
                      <a:pt x="181" y="26"/>
                    </a:lnTo>
                    <a:lnTo>
                      <a:pt x="194" y="33"/>
                    </a:lnTo>
                    <a:lnTo>
                      <a:pt x="207" y="40"/>
                    </a:lnTo>
                    <a:lnTo>
                      <a:pt x="219" y="46"/>
                    </a:lnTo>
                    <a:lnTo>
                      <a:pt x="232" y="53"/>
                    </a:lnTo>
                    <a:lnTo>
                      <a:pt x="245" y="60"/>
                    </a:lnTo>
                    <a:lnTo>
                      <a:pt x="257" y="66"/>
                    </a:lnTo>
                    <a:lnTo>
                      <a:pt x="270" y="72"/>
                    </a:lnTo>
                    <a:lnTo>
                      <a:pt x="283" y="79"/>
                    </a:lnTo>
                    <a:lnTo>
                      <a:pt x="295" y="86"/>
                    </a:lnTo>
                    <a:lnTo>
                      <a:pt x="308" y="92"/>
                    </a:lnTo>
                    <a:lnTo>
                      <a:pt x="321" y="99"/>
                    </a:lnTo>
                    <a:lnTo>
                      <a:pt x="333" y="106"/>
                    </a:lnTo>
                    <a:lnTo>
                      <a:pt x="344" y="113"/>
                    </a:lnTo>
                    <a:lnTo>
                      <a:pt x="354" y="121"/>
                    </a:lnTo>
                    <a:lnTo>
                      <a:pt x="364" y="128"/>
                    </a:lnTo>
                    <a:lnTo>
                      <a:pt x="376" y="136"/>
                    </a:lnTo>
                    <a:lnTo>
                      <a:pt x="386" y="144"/>
                    </a:lnTo>
                    <a:lnTo>
                      <a:pt x="397" y="151"/>
                    </a:lnTo>
                    <a:lnTo>
                      <a:pt x="407" y="159"/>
                    </a:lnTo>
                    <a:lnTo>
                      <a:pt x="417" y="166"/>
                    </a:lnTo>
                    <a:lnTo>
                      <a:pt x="409" y="200"/>
                    </a:lnTo>
                    <a:lnTo>
                      <a:pt x="402" y="235"/>
                    </a:lnTo>
                    <a:lnTo>
                      <a:pt x="394" y="270"/>
                    </a:lnTo>
                    <a:lnTo>
                      <a:pt x="386" y="304"/>
                    </a:lnTo>
                    <a:lnTo>
                      <a:pt x="378" y="328"/>
                    </a:lnTo>
                    <a:lnTo>
                      <a:pt x="370" y="351"/>
                    </a:lnTo>
                    <a:lnTo>
                      <a:pt x="362" y="376"/>
                    </a:lnTo>
                    <a:lnTo>
                      <a:pt x="354" y="399"/>
                    </a:lnTo>
                    <a:lnTo>
                      <a:pt x="346" y="422"/>
                    </a:lnTo>
                    <a:lnTo>
                      <a:pt x="338" y="446"/>
                    </a:lnTo>
                    <a:lnTo>
                      <a:pt x="330" y="469"/>
                    </a:lnTo>
                    <a:lnTo>
                      <a:pt x="322" y="493"/>
                    </a:lnTo>
                    <a:lnTo>
                      <a:pt x="306" y="498"/>
                    </a:lnTo>
                    <a:lnTo>
                      <a:pt x="289" y="502"/>
                    </a:lnTo>
                    <a:lnTo>
                      <a:pt x="273" y="507"/>
                    </a:lnTo>
                    <a:lnTo>
                      <a:pt x="257" y="513"/>
                    </a:lnTo>
                    <a:lnTo>
                      <a:pt x="241" y="517"/>
                    </a:lnTo>
                    <a:lnTo>
                      <a:pt x="225" y="522"/>
                    </a:lnTo>
                    <a:lnTo>
                      <a:pt x="209" y="527"/>
                    </a:lnTo>
                    <a:lnTo>
                      <a:pt x="193" y="532"/>
                    </a:lnTo>
                    <a:lnTo>
                      <a:pt x="177" y="537"/>
                    </a:lnTo>
                    <a:lnTo>
                      <a:pt x="160" y="542"/>
                    </a:lnTo>
                    <a:lnTo>
                      <a:pt x="144" y="546"/>
                    </a:lnTo>
                    <a:lnTo>
                      <a:pt x="129" y="552"/>
                    </a:lnTo>
                    <a:lnTo>
                      <a:pt x="113" y="557"/>
                    </a:lnTo>
                    <a:lnTo>
                      <a:pt x="97" y="561"/>
                    </a:lnTo>
                    <a:lnTo>
                      <a:pt x="81" y="567"/>
                    </a:lnTo>
                    <a:lnTo>
                      <a:pt x="65" y="572"/>
                    </a:lnTo>
                    <a:lnTo>
                      <a:pt x="52" y="551"/>
                    </a:lnTo>
                    <a:lnTo>
                      <a:pt x="41" y="528"/>
                    </a:lnTo>
                    <a:lnTo>
                      <a:pt x="29" y="501"/>
                    </a:lnTo>
                    <a:lnTo>
                      <a:pt x="20" y="471"/>
                    </a:lnTo>
                    <a:lnTo>
                      <a:pt x="12" y="439"/>
                    </a:lnTo>
                    <a:lnTo>
                      <a:pt x="5" y="403"/>
                    </a:lnTo>
                    <a:lnTo>
                      <a:pt x="2" y="368"/>
                    </a:lnTo>
                    <a:lnTo>
                      <a:pt x="0" y="328"/>
                    </a:lnTo>
                    <a:lnTo>
                      <a:pt x="2" y="289"/>
                    </a:lnTo>
                    <a:lnTo>
                      <a:pt x="7" y="249"/>
                    </a:lnTo>
                    <a:lnTo>
                      <a:pt x="17" y="207"/>
                    </a:lnTo>
                    <a:lnTo>
                      <a:pt x="29" y="166"/>
                    </a:lnTo>
                    <a:lnTo>
                      <a:pt x="46" y="123"/>
                    </a:lnTo>
                    <a:lnTo>
                      <a:pt x="70" y="82"/>
                    </a:lnTo>
                    <a:lnTo>
                      <a:pt x="97" y="4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7" name="Freeform 91">
                <a:extLst>
                  <a:ext uri="{FF2B5EF4-FFF2-40B4-BE49-F238E27FC236}">
                    <a16:creationId xmlns:a16="http://schemas.microsoft.com/office/drawing/2014/main" id="{EDB3490D-1E59-4234-8F45-C0227AEF3E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5" y="1085"/>
                <a:ext cx="72" cy="101"/>
              </a:xfrm>
              <a:custGeom>
                <a:avLst/>
                <a:gdLst>
                  <a:gd name="T0" fmla="*/ 122 w 400"/>
                  <a:gd name="T1" fmla="*/ 0 h 565"/>
                  <a:gd name="T2" fmla="*/ 134 w 400"/>
                  <a:gd name="T3" fmla="*/ 6 h 565"/>
                  <a:gd name="T4" fmla="*/ 146 w 400"/>
                  <a:gd name="T5" fmla="*/ 13 h 565"/>
                  <a:gd name="T6" fmla="*/ 158 w 400"/>
                  <a:gd name="T7" fmla="*/ 19 h 565"/>
                  <a:gd name="T8" fmla="*/ 170 w 400"/>
                  <a:gd name="T9" fmla="*/ 26 h 565"/>
                  <a:gd name="T10" fmla="*/ 183 w 400"/>
                  <a:gd name="T11" fmla="*/ 32 h 565"/>
                  <a:gd name="T12" fmla="*/ 194 w 400"/>
                  <a:gd name="T13" fmla="*/ 39 h 565"/>
                  <a:gd name="T14" fmla="*/ 207 w 400"/>
                  <a:gd name="T15" fmla="*/ 44 h 565"/>
                  <a:gd name="T16" fmla="*/ 219 w 400"/>
                  <a:gd name="T17" fmla="*/ 51 h 565"/>
                  <a:gd name="T18" fmla="*/ 231 w 400"/>
                  <a:gd name="T19" fmla="*/ 58 h 565"/>
                  <a:gd name="T20" fmla="*/ 244 w 400"/>
                  <a:gd name="T21" fmla="*/ 64 h 565"/>
                  <a:gd name="T22" fmla="*/ 255 w 400"/>
                  <a:gd name="T23" fmla="*/ 71 h 565"/>
                  <a:gd name="T24" fmla="*/ 268 w 400"/>
                  <a:gd name="T25" fmla="*/ 77 h 565"/>
                  <a:gd name="T26" fmla="*/ 279 w 400"/>
                  <a:gd name="T27" fmla="*/ 83 h 565"/>
                  <a:gd name="T28" fmla="*/ 292 w 400"/>
                  <a:gd name="T29" fmla="*/ 89 h 565"/>
                  <a:gd name="T30" fmla="*/ 304 w 400"/>
                  <a:gd name="T31" fmla="*/ 96 h 565"/>
                  <a:gd name="T32" fmla="*/ 316 w 400"/>
                  <a:gd name="T33" fmla="*/ 102 h 565"/>
                  <a:gd name="T34" fmla="*/ 327 w 400"/>
                  <a:gd name="T35" fmla="*/ 109 h 565"/>
                  <a:gd name="T36" fmla="*/ 337 w 400"/>
                  <a:gd name="T37" fmla="*/ 117 h 565"/>
                  <a:gd name="T38" fmla="*/ 347 w 400"/>
                  <a:gd name="T39" fmla="*/ 124 h 565"/>
                  <a:gd name="T40" fmla="*/ 359 w 400"/>
                  <a:gd name="T41" fmla="*/ 132 h 565"/>
                  <a:gd name="T42" fmla="*/ 369 w 400"/>
                  <a:gd name="T43" fmla="*/ 140 h 565"/>
                  <a:gd name="T44" fmla="*/ 380 w 400"/>
                  <a:gd name="T45" fmla="*/ 147 h 565"/>
                  <a:gd name="T46" fmla="*/ 390 w 400"/>
                  <a:gd name="T47" fmla="*/ 155 h 565"/>
                  <a:gd name="T48" fmla="*/ 400 w 400"/>
                  <a:gd name="T49" fmla="*/ 162 h 565"/>
                  <a:gd name="T50" fmla="*/ 393 w 400"/>
                  <a:gd name="T51" fmla="*/ 196 h 565"/>
                  <a:gd name="T52" fmla="*/ 386 w 400"/>
                  <a:gd name="T53" fmla="*/ 231 h 565"/>
                  <a:gd name="T54" fmla="*/ 380 w 400"/>
                  <a:gd name="T55" fmla="*/ 266 h 565"/>
                  <a:gd name="T56" fmla="*/ 373 w 400"/>
                  <a:gd name="T57" fmla="*/ 300 h 565"/>
                  <a:gd name="T58" fmla="*/ 365 w 400"/>
                  <a:gd name="T59" fmla="*/ 324 h 565"/>
                  <a:gd name="T60" fmla="*/ 357 w 400"/>
                  <a:gd name="T61" fmla="*/ 347 h 565"/>
                  <a:gd name="T62" fmla="*/ 347 w 400"/>
                  <a:gd name="T63" fmla="*/ 372 h 565"/>
                  <a:gd name="T64" fmla="*/ 339 w 400"/>
                  <a:gd name="T65" fmla="*/ 395 h 565"/>
                  <a:gd name="T66" fmla="*/ 330 w 400"/>
                  <a:gd name="T67" fmla="*/ 418 h 565"/>
                  <a:gd name="T68" fmla="*/ 322 w 400"/>
                  <a:gd name="T69" fmla="*/ 442 h 565"/>
                  <a:gd name="T70" fmla="*/ 313 w 400"/>
                  <a:gd name="T71" fmla="*/ 465 h 565"/>
                  <a:gd name="T72" fmla="*/ 305 w 400"/>
                  <a:gd name="T73" fmla="*/ 489 h 565"/>
                  <a:gd name="T74" fmla="*/ 289 w 400"/>
                  <a:gd name="T75" fmla="*/ 494 h 565"/>
                  <a:gd name="T76" fmla="*/ 274 w 400"/>
                  <a:gd name="T77" fmla="*/ 498 h 565"/>
                  <a:gd name="T78" fmla="*/ 257 w 400"/>
                  <a:gd name="T79" fmla="*/ 503 h 565"/>
                  <a:gd name="T80" fmla="*/ 241 w 400"/>
                  <a:gd name="T81" fmla="*/ 508 h 565"/>
                  <a:gd name="T82" fmla="*/ 226 w 400"/>
                  <a:gd name="T83" fmla="*/ 513 h 565"/>
                  <a:gd name="T84" fmla="*/ 210 w 400"/>
                  <a:gd name="T85" fmla="*/ 518 h 565"/>
                  <a:gd name="T86" fmla="*/ 194 w 400"/>
                  <a:gd name="T87" fmla="*/ 523 h 565"/>
                  <a:gd name="T88" fmla="*/ 179 w 400"/>
                  <a:gd name="T89" fmla="*/ 527 h 565"/>
                  <a:gd name="T90" fmla="*/ 163 w 400"/>
                  <a:gd name="T91" fmla="*/ 532 h 565"/>
                  <a:gd name="T92" fmla="*/ 147 w 400"/>
                  <a:gd name="T93" fmla="*/ 536 h 565"/>
                  <a:gd name="T94" fmla="*/ 132 w 400"/>
                  <a:gd name="T95" fmla="*/ 541 h 565"/>
                  <a:gd name="T96" fmla="*/ 116 w 400"/>
                  <a:gd name="T97" fmla="*/ 546 h 565"/>
                  <a:gd name="T98" fmla="*/ 101 w 400"/>
                  <a:gd name="T99" fmla="*/ 551 h 565"/>
                  <a:gd name="T100" fmla="*/ 85 w 400"/>
                  <a:gd name="T101" fmla="*/ 556 h 565"/>
                  <a:gd name="T102" fmla="*/ 70 w 400"/>
                  <a:gd name="T103" fmla="*/ 561 h 565"/>
                  <a:gd name="T104" fmla="*/ 54 w 400"/>
                  <a:gd name="T105" fmla="*/ 565 h 565"/>
                  <a:gd name="T106" fmla="*/ 32 w 400"/>
                  <a:gd name="T107" fmla="*/ 521 h 565"/>
                  <a:gd name="T108" fmla="*/ 14 w 400"/>
                  <a:gd name="T109" fmla="*/ 465 h 565"/>
                  <a:gd name="T110" fmla="*/ 2 w 400"/>
                  <a:gd name="T111" fmla="*/ 398 h 565"/>
                  <a:gd name="T112" fmla="*/ 0 w 400"/>
                  <a:gd name="T113" fmla="*/ 323 h 565"/>
                  <a:gd name="T114" fmla="*/ 6 w 400"/>
                  <a:gd name="T115" fmla="*/ 244 h 565"/>
                  <a:gd name="T116" fmla="*/ 28 w 400"/>
                  <a:gd name="T117" fmla="*/ 162 h 565"/>
                  <a:gd name="T118" fmla="*/ 65 w 400"/>
                  <a:gd name="T119" fmla="*/ 80 h 565"/>
                  <a:gd name="T120" fmla="*/ 122 w 400"/>
                  <a:gd name="T121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565">
                    <a:moveTo>
                      <a:pt x="122" y="0"/>
                    </a:moveTo>
                    <a:lnTo>
                      <a:pt x="134" y="6"/>
                    </a:lnTo>
                    <a:lnTo>
                      <a:pt x="146" y="13"/>
                    </a:lnTo>
                    <a:lnTo>
                      <a:pt x="158" y="19"/>
                    </a:lnTo>
                    <a:lnTo>
                      <a:pt x="170" y="26"/>
                    </a:lnTo>
                    <a:lnTo>
                      <a:pt x="183" y="32"/>
                    </a:lnTo>
                    <a:lnTo>
                      <a:pt x="194" y="39"/>
                    </a:lnTo>
                    <a:lnTo>
                      <a:pt x="207" y="44"/>
                    </a:lnTo>
                    <a:lnTo>
                      <a:pt x="219" y="51"/>
                    </a:lnTo>
                    <a:lnTo>
                      <a:pt x="231" y="58"/>
                    </a:lnTo>
                    <a:lnTo>
                      <a:pt x="244" y="64"/>
                    </a:lnTo>
                    <a:lnTo>
                      <a:pt x="255" y="71"/>
                    </a:lnTo>
                    <a:lnTo>
                      <a:pt x="268" y="77"/>
                    </a:lnTo>
                    <a:lnTo>
                      <a:pt x="279" y="83"/>
                    </a:lnTo>
                    <a:lnTo>
                      <a:pt x="292" y="89"/>
                    </a:lnTo>
                    <a:lnTo>
                      <a:pt x="304" y="96"/>
                    </a:lnTo>
                    <a:lnTo>
                      <a:pt x="316" y="102"/>
                    </a:lnTo>
                    <a:lnTo>
                      <a:pt x="327" y="109"/>
                    </a:lnTo>
                    <a:lnTo>
                      <a:pt x="337" y="117"/>
                    </a:lnTo>
                    <a:lnTo>
                      <a:pt x="347" y="124"/>
                    </a:lnTo>
                    <a:lnTo>
                      <a:pt x="359" y="132"/>
                    </a:lnTo>
                    <a:lnTo>
                      <a:pt x="369" y="140"/>
                    </a:lnTo>
                    <a:lnTo>
                      <a:pt x="380" y="147"/>
                    </a:lnTo>
                    <a:lnTo>
                      <a:pt x="390" y="155"/>
                    </a:lnTo>
                    <a:lnTo>
                      <a:pt x="400" y="162"/>
                    </a:lnTo>
                    <a:lnTo>
                      <a:pt x="393" y="196"/>
                    </a:lnTo>
                    <a:lnTo>
                      <a:pt x="386" y="231"/>
                    </a:lnTo>
                    <a:lnTo>
                      <a:pt x="380" y="266"/>
                    </a:lnTo>
                    <a:lnTo>
                      <a:pt x="373" y="300"/>
                    </a:lnTo>
                    <a:lnTo>
                      <a:pt x="365" y="324"/>
                    </a:lnTo>
                    <a:lnTo>
                      <a:pt x="357" y="347"/>
                    </a:lnTo>
                    <a:lnTo>
                      <a:pt x="347" y="372"/>
                    </a:lnTo>
                    <a:lnTo>
                      <a:pt x="339" y="395"/>
                    </a:lnTo>
                    <a:lnTo>
                      <a:pt x="330" y="418"/>
                    </a:lnTo>
                    <a:lnTo>
                      <a:pt x="322" y="442"/>
                    </a:lnTo>
                    <a:lnTo>
                      <a:pt x="313" y="465"/>
                    </a:lnTo>
                    <a:lnTo>
                      <a:pt x="305" y="489"/>
                    </a:lnTo>
                    <a:lnTo>
                      <a:pt x="289" y="494"/>
                    </a:lnTo>
                    <a:lnTo>
                      <a:pt x="274" y="498"/>
                    </a:lnTo>
                    <a:lnTo>
                      <a:pt x="257" y="503"/>
                    </a:lnTo>
                    <a:lnTo>
                      <a:pt x="241" y="508"/>
                    </a:lnTo>
                    <a:lnTo>
                      <a:pt x="226" y="513"/>
                    </a:lnTo>
                    <a:lnTo>
                      <a:pt x="210" y="518"/>
                    </a:lnTo>
                    <a:lnTo>
                      <a:pt x="194" y="523"/>
                    </a:lnTo>
                    <a:lnTo>
                      <a:pt x="179" y="527"/>
                    </a:lnTo>
                    <a:lnTo>
                      <a:pt x="163" y="532"/>
                    </a:lnTo>
                    <a:lnTo>
                      <a:pt x="147" y="536"/>
                    </a:lnTo>
                    <a:lnTo>
                      <a:pt x="132" y="541"/>
                    </a:lnTo>
                    <a:lnTo>
                      <a:pt x="116" y="546"/>
                    </a:lnTo>
                    <a:lnTo>
                      <a:pt x="101" y="551"/>
                    </a:lnTo>
                    <a:lnTo>
                      <a:pt x="85" y="556"/>
                    </a:lnTo>
                    <a:lnTo>
                      <a:pt x="70" y="561"/>
                    </a:lnTo>
                    <a:lnTo>
                      <a:pt x="54" y="565"/>
                    </a:lnTo>
                    <a:lnTo>
                      <a:pt x="32" y="521"/>
                    </a:lnTo>
                    <a:lnTo>
                      <a:pt x="14" y="465"/>
                    </a:lnTo>
                    <a:lnTo>
                      <a:pt x="2" y="398"/>
                    </a:lnTo>
                    <a:lnTo>
                      <a:pt x="0" y="323"/>
                    </a:lnTo>
                    <a:lnTo>
                      <a:pt x="6" y="244"/>
                    </a:lnTo>
                    <a:lnTo>
                      <a:pt x="28" y="162"/>
                    </a:lnTo>
                    <a:lnTo>
                      <a:pt x="65" y="8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8" name="Freeform 92">
                <a:extLst>
                  <a:ext uri="{FF2B5EF4-FFF2-40B4-BE49-F238E27FC236}">
                    <a16:creationId xmlns:a16="http://schemas.microsoft.com/office/drawing/2014/main" id="{6601C15A-4E88-41DA-8D2C-EDFF3834BB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7" y="1086"/>
                <a:ext cx="70" cy="100"/>
              </a:xfrm>
              <a:custGeom>
                <a:avLst/>
                <a:gdLst>
                  <a:gd name="T0" fmla="*/ 116 w 386"/>
                  <a:gd name="T1" fmla="*/ 0 h 558"/>
                  <a:gd name="T2" fmla="*/ 127 w 386"/>
                  <a:gd name="T3" fmla="*/ 6 h 558"/>
                  <a:gd name="T4" fmla="*/ 139 w 386"/>
                  <a:gd name="T5" fmla="*/ 12 h 558"/>
                  <a:gd name="T6" fmla="*/ 150 w 386"/>
                  <a:gd name="T7" fmla="*/ 19 h 558"/>
                  <a:gd name="T8" fmla="*/ 163 w 386"/>
                  <a:gd name="T9" fmla="*/ 24 h 558"/>
                  <a:gd name="T10" fmla="*/ 174 w 386"/>
                  <a:gd name="T11" fmla="*/ 30 h 558"/>
                  <a:gd name="T12" fmla="*/ 186 w 386"/>
                  <a:gd name="T13" fmla="*/ 36 h 558"/>
                  <a:gd name="T14" fmla="*/ 197 w 386"/>
                  <a:gd name="T15" fmla="*/ 43 h 558"/>
                  <a:gd name="T16" fmla="*/ 209 w 386"/>
                  <a:gd name="T17" fmla="*/ 49 h 558"/>
                  <a:gd name="T18" fmla="*/ 220 w 386"/>
                  <a:gd name="T19" fmla="*/ 54 h 558"/>
                  <a:gd name="T20" fmla="*/ 232 w 386"/>
                  <a:gd name="T21" fmla="*/ 60 h 558"/>
                  <a:gd name="T22" fmla="*/ 243 w 386"/>
                  <a:gd name="T23" fmla="*/ 67 h 558"/>
                  <a:gd name="T24" fmla="*/ 256 w 386"/>
                  <a:gd name="T25" fmla="*/ 73 h 558"/>
                  <a:gd name="T26" fmla="*/ 268 w 386"/>
                  <a:gd name="T27" fmla="*/ 78 h 558"/>
                  <a:gd name="T28" fmla="*/ 279 w 386"/>
                  <a:gd name="T29" fmla="*/ 84 h 558"/>
                  <a:gd name="T30" fmla="*/ 291 w 386"/>
                  <a:gd name="T31" fmla="*/ 91 h 558"/>
                  <a:gd name="T32" fmla="*/ 302 w 386"/>
                  <a:gd name="T33" fmla="*/ 97 h 558"/>
                  <a:gd name="T34" fmla="*/ 313 w 386"/>
                  <a:gd name="T35" fmla="*/ 104 h 558"/>
                  <a:gd name="T36" fmla="*/ 323 w 386"/>
                  <a:gd name="T37" fmla="*/ 112 h 558"/>
                  <a:gd name="T38" fmla="*/ 333 w 386"/>
                  <a:gd name="T39" fmla="*/ 119 h 558"/>
                  <a:gd name="T40" fmla="*/ 345 w 386"/>
                  <a:gd name="T41" fmla="*/ 127 h 558"/>
                  <a:gd name="T42" fmla="*/ 355 w 386"/>
                  <a:gd name="T43" fmla="*/ 135 h 558"/>
                  <a:gd name="T44" fmla="*/ 366 w 386"/>
                  <a:gd name="T45" fmla="*/ 142 h 558"/>
                  <a:gd name="T46" fmla="*/ 376 w 386"/>
                  <a:gd name="T47" fmla="*/ 150 h 558"/>
                  <a:gd name="T48" fmla="*/ 386 w 386"/>
                  <a:gd name="T49" fmla="*/ 157 h 558"/>
                  <a:gd name="T50" fmla="*/ 381 w 386"/>
                  <a:gd name="T51" fmla="*/ 191 h 558"/>
                  <a:gd name="T52" fmla="*/ 375 w 386"/>
                  <a:gd name="T53" fmla="*/ 226 h 558"/>
                  <a:gd name="T54" fmla="*/ 369 w 386"/>
                  <a:gd name="T55" fmla="*/ 261 h 558"/>
                  <a:gd name="T56" fmla="*/ 363 w 386"/>
                  <a:gd name="T57" fmla="*/ 295 h 558"/>
                  <a:gd name="T58" fmla="*/ 354 w 386"/>
                  <a:gd name="T59" fmla="*/ 319 h 558"/>
                  <a:gd name="T60" fmla="*/ 345 w 386"/>
                  <a:gd name="T61" fmla="*/ 342 h 558"/>
                  <a:gd name="T62" fmla="*/ 337 w 386"/>
                  <a:gd name="T63" fmla="*/ 367 h 558"/>
                  <a:gd name="T64" fmla="*/ 328 w 386"/>
                  <a:gd name="T65" fmla="*/ 390 h 558"/>
                  <a:gd name="T66" fmla="*/ 318 w 386"/>
                  <a:gd name="T67" fmla="*/ 413 h 558"/>
                  <a:gd name="T68" fmla="*/ 309 w 386"/>
                  <a:gd name="T69" fmla="*/ 437 h 558"/>
                  <a:gd name="T70" fmla="*/ 300 w 386"/>
                  <a:gd name="T71" fmla="*/ 460 h 558"/>
                  <a:gd name="T72" fmla="*/ 291 w 386"/>
                  <a:gd name="T73" fmla="*/ 484 h 558"/>
                  <a:gd name="T74" fmla="*/ 276 w 386"/>
                  <a:gd name="T75" fmla="*/ 489 h 558"/>
                  <a:gd name="T76" fmla="*/ 260 w 386"/>
                  <a:gd name="T77" fmla="*/ 493 h 558"/>
                  <a:gd name="T78" fmla="*/ 245 w 386"/>
                  <a:gd name="T79" fmla="*/ 498 h 558"/>
                  <a:gd name="T80" fmla="*/ 230 w 386"/>
                  <a:gd name="T81" fmla="*/ 503 h 558"/>
                  <a:gd name="T82" fmla="*/ 214 w 386"/>
                  <a:gd name="T83" fmla="*/ 507 h 558"/>
                  <a:gd name="T84" fmla="*/ 199 w 386"/>
                  <a:gd name="T85" fmla="*/ 512 h 558"/>
                  <a:gd name="T86" fmla="*/ 182 w 386"/>
                  <a:gd name="T87" fmla="*/ 516 h 558"/>
                  <a:gd name="T88" fmla="*/ 167 w 386"/>
                  <a:gd name="T89" fmla="*/ 521 h 558"/>
                  <a:gd name="T90" fmla="*/ 153 w 386"/>
                  <a:gd name="T91" fmla="*/ 526 h 558"/>
                  <a:gd name="T92" fmla="*/ 136 w 386"/>
                  <a:gd name="T93" fmla="*/ 530 h 558"/>
                  <a:gd name="T94" fmla="*/ 121 w 386"/>
                  <a:gd name="T95" fmla="*/ 535 h 558"/>
                  <a:gd name="T96" fmla="*/ 105 w 386"/>
                  <a:gd name="T97" fmla="*/ 540 h 558"/>
                  <a:gd name="T98" fmla="*/ 90 w 386"/>
                  <a:gd name="T99" fmla="*/ 544 h 558"/>
                  <a:gd name="T100" fmla="*/ 75 w 386"/>
                  <a:gd name="T101" fmla="*/ 549 h 558"/>
                  <a:gd name="T102" fmla="*/ 59 w 386"/>
                  <a:gd name="T103" fmla="*/ 553 h 558"/>
                  <a:gd name="T104" fmla="*/ 44 w 386"/>
                  <a:gd name="T105" fmla="*/ 558 h 558"/>
                  <a:gd name="T106" fmla="*/ 26 w 386"/>
                  <a:gd name="T107" fmla="*/ 514 h 558"/>
                  <a:gd name="T108" fmla="*/ 11 w 386"/>
                  <a:gd name="T109" fmla="*/ 458 h 558"/>
                  <a:gd name="T110" fmla="*/ 2 w 386"/>
                  <a:gd name="T111" fmla="*/ 391 h 558"/>
                  <a:gd name="T112" fmla="*/ 0 w 386"/>
                  <a:gd name="T113" fmla="*/ 317 h 558"/>
                  <a:gd name="T114" fmla="*/ 9 w 386"/>
                  <a:gd name="T115" fmla="*/ 239 h 558"/>
                  <a:gd name="T116" fmla="*/ 29 w 386"/>
                  <a:gd name="T117" fmla="*/ 158 h 558"/>
                  <a:gd name="T118" fmla="*/ 65 w 386"/>
                  <a:gd name="T119" fmla="*/ 77 h 558"/>
                  <a:gd name="T120" fmla="*/ 116 w 386"/>
                  <a:gd name="T121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6" h="558">
                    <a:moveTo>
                      <a:pt x="116" y="0"/>
                    </a:moveTo>
                    <a:lnTo>
                      <a:pt x="127" y="6"/>
                    </a:lnTo>
                    <a:lnTo>
                      <a:pt x="139" y="12"/>
                    </a:lnTo>
                    <a:lnTo>
                      <a:pt x="150" y="19"/>
                    </a:lnTo>
                    <a:lnTo>
                      <a:pt x="163" y="24"/>
                    </a:lnTo>
                    <a:lnTo>
                      <a:pt x="174" y="30"/>
                    </a:lnTo>
                    <a:lnTo>
                      <a:pt x="186" y="36"/>
                    </a:lnTo>
                    <a:lnTo>
                      <a:pt x="197" y="43"/>
                    </a:lnTo>
                    <a:lnTo>
                      <a:pt x="209" y="49"/>
                    </a:lnTo>
                    <a:lnTo>
                      <a:pt x="220" y="54"/>
                    </a:lnTo>
                    <a:lnTo>
                      <a:pt x="232" y="60"/>
                    </a:lnTo>
                    <a:lnTo>
                      <a:pt x="243" y="67"/>
                    </a:lnTo>
                    <a:lnTo>
                      <a:pt x="256" y="73"/>
                    </a:lnTo>
                    <a:lnTo>
                      <a:pt x="268" y="78"/>
                    </a:lnTo>
                    <a:lnTo>
                      <a:pt x="279" y="84"/>
                    </a:lnTo>
                    <a:lnTo>
                      <a:pt x="291" y="91"/>
                    </a:lnTo>
                    <a:lnTo>
                      <a:pt x="302" y="97"/>
                    </a:lnTo>
                    <a:lnTo>
                      <a:pt x="313" y="104"/>
                    </a:lnTo>
                    <a:lnTo>
                      <a:pt x="323" y="112"/>
                    </a:lnTo>
                    <a:lnTo>
                      <a:pt x="333" y="119"/>
                    </a:lnTo>
                    <a:lnTo>
                      <a:pt x="345" y="127"/>
                    </a:lnTo>
                    <a:lnTo>
                      <a:pt x="355" y="135"/>
                    </a:lnTo>
                    <a:lnTo>
                      <a:pt x="366" y="142"/>
                    </a:lnTo>
                    <a:lnTo>
                      <a:pt x="376" y="150"/>
                    </a:lnTo>
                    <a:lnTo>
                      <a:pt x="386" y="157"/>
                    </a:lnTo>
                    <a:lnTo>
                      <a:pt x="381" y="191"/>
                    </a:lnTo>
                    <a:lnTo>
                      <a:pt x="375" y="226"/>
                    </a:lnTo>
                    <a:lnTo>
                      <a:pt x="369" y="261"/>
                    </a:lnTo>
                    <a:lnTo>
                      <a:pt x="363" y="295"/>
                    </a:lnTo>
                    <a:lnTo>
                      <a:pt x="354" y="319"/>
                    </a:lnTo>
                    <a:lnTo>
                      <a:pt x="345" y="342"/>
                    </a:lnTo>
                    <a:lnTo>
                      <a:pt x="337" y="367"/>
                    </a:lnTo>
                    <a:lnTo>
                      <a:pt x="328" y="390"/>
                    </a:lnTo>
                    <a:lnTo>
                      <a:pt x="318" y="413"/>
                    </a:lnTo>
                    <a:lnTo>
                      <a:pt x="309" y="437"/>
                    </a:lnTo>
                    <a:lnTo>
                      <a:pt x="300" y="460"/>
                    </a:lnTo>
                    <a:lnTo>
                      <a:pt x="291" y="484"/>
                    </a:lnTo>
                    <a:lnTo>
                      <a:pt x="276" y="489"/>
                    </a:lnTo>
                    <a:lnTo>
                      <a:pt x="260" y="493"/>
                    </a:lnTo>
                    <a:lnTo>
                      <a:pt x="245" y="498"/>
                    </a:lnTo>
                    <a:lnTo>
                      <a:pt x="230" y="503"/>
                    </a:lnTo>
                    <a:lnTo>
                      <a:pt x="214" y="507"/>
                    </a:lnTo>
                    <a:lnTo>
                      <a:pt x="199" y="512"/>
                    </a:lnTo>
                    <a:lnTo>
                      <a:pt x="182" y="516"/>
                    </a:lnTo>
                    <a:lnTo>
                      <a:pt x="167" y="521"/>
                    </a:lnTo>
                    <a:lnTo>
                      <a:pt x="153" y="526"/>
                    </a:lnTo>
                    <a:lnTo>
                      <a:pt x="136" y="530"/>
                    </a:lnTo>
                    <a:lnTo>
                      <a:pt x="121" y="535"/>
                    </a:lnTo>
                    <a:lnTo>
                      <a:pt x="105" y="540"/>
                    </a:lnTo>
                    <a:lnTo>
                      <a:pt x="90" y="544"/>
                    </a:lnTo>
                    <a:lnTo>
                      <a:pt x="75" y="549"/>
                    </a:lnTo>
                    <a:lnTo>
                      <a:pt x="59" y="553"/>
                    </a:lnTo>
                    <a:lnTo>
                      <a:pt x="44" y="558"/>
                    </a:lnTo>
                    <a:lnTo>
                      <a:pt x="26" y="514"/>
                    </a:lnTo>
                    <a:lnTo>
                      <a:pt x="11" y="458"/>
                    </a:lnTo>
                    <a:lnTo>
                      <a:pt x="2" y="391"/>
                    </a:lnTo>
                    <a:lnTo>
                      <a:pt x="0" y="317"/>
                    </a:lnTo>
                    <a:lnTo>
                      <a:pt x="9" y="239"/>
                    </a:lnTo>
                    <a:lnTo>
                      <a:pt x="29" y="158"/>
                    </a:lnTo>
                    <a:lnTo>
                      <a:pt x="65" y="7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09" name="Freeform 93">
                <a:extLst>
                  <a:ext uri="{FF2B5EF4-FFF2-40B4-BE49-F238E27FC236}">
                    <a16:creationId xmlns:a16="http://schemas.microsoft.com/office/drawing/2014/main" id="{4769D65A-B781-41C8-BAFA-7827E7C323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1087"/>
                <a:ext cx="67" cy="98"/>
              </a:xfrm>
              <a:custGeom>
                <a:avLst/>
                <a:gdLst>
                  <a:gd name="T0" fmla="*/ 107 w 369"/>
                  <a:gd name="T1" fmla="*/ 0 h 552"/>
                  <a:gd name="T2" fmla="*/ 129 w 369"/>
                  <a:gd name="T3" fmla="*/ 11 h 552"/>
                  <a:gd name="T4" fmla="*/ 152 w 369"/>
                  <a:gd name="T5" fmla="*/ 23 h 552"/>
                  <a:gd name="T6" fmla="*/ 174 w 369"/>
                  <a:gd name="T7" fmla="*/ 34 h 552"/>
                  <a:gd name="T8" fmla="*/ 197 w 369"/>
                  <a:gd name="T9" fmla="*/ 46 h 552"/>
                  <a:gd name="T10" fmla="*/ 218 w 369"/>
                  <a:gd name="T11" fmla="*/ 58 h 552"/>
                  <a:gd name="T12" fmla="*/ 240 w 369"/>
                  <a:gd name="T13" fmla="*/ 70 h 552"/>
                  <a:gd name="T14" fmla="*/ 263 w 369"/>
                  <a:gd name="T15" fmla="*/ 81 h 552"/>
                  <a:gd name="T16" fmla="*/ 285 w 369"/>
                  <a:gd name="T17" fmla="*/ 93 h 552"/>
                  <a:gd name="T18" fmla="*/ 296 w 369"/>
                  <a:gd name="T19" fmla="*/ 100 h 552"/>
                  <a:gd name="T20" fmla="*/ 306 w 369"/>
                  <a:gd name="T21" fmla="*/ 108 h 552"/>
                  <a:gd name="T22" fmla="*/ 316 w 369"/>
                  <a:gd name="T23" fmla="*/ 115 h 552"/>
                  <a:gd name="T24" fmla="*/ 328 w 369"/>
                  <a:gd name="T25" fmla="*/ 123 h 552"/>
                  <a:gd name="T26" fmla="*/ 338 w 369"/>
                  <a:gd name="T27" fmla="*/ 131 h 552"/>
                  <a:gd name="T28" fmla="*/ 349 w 369"/>
                  <a:gd name="T29" fmla="*/ 138 h 552"/>
                  <a:gd name="T30" fmla="*/ 359 w 369"/>
                  <a:gd name="T31" fmla="*/ 146 h 552"/>
                  <a:gd name="T32" fmla="*/ 369 w 369"/>
                  <a:gd name="T33" fmla="*/ 153 h 552"/>
                  <a:gd name="T34" fmla="*/ 365 w 369"/>
                  <a:gd name="T35" fmla="*/ 187 h 552"/>
                  <a:gd name="T36" fmla="*/ 360 w 369"/>
                  <a:gd name="T37" fmla="*/ 222 h 552"/>
                  <a:gd name="T38" fmla="*/ 354 w 369"/>
                  <a:gd name="T39" fmla="*/ 257 h 552"/>
                  <a:gd name="T40" fmla="*/ 350 w 369"/>
                  <a:gd name="T41" fmla="*/ 291 h 552"/>
                  <a:gd name="T42" fmla="*/ 340 w 369"/>
                  <a:gd name="T43" fmla="*/ 315 h 552"/>
                  <a:gd name="T44" fmla="*/ 331 w 369"/>
                  <a:gd name="T45" fmla="*/ 338 h 552"/>
                  <a:gd name="T46" fmla="*/ 321 w 369"/>
                  <a:gd name="T47" fmla="*/ 363 h 552"/>
                  <a:gd name="T48" fmla="*/ 312 w 369"/>
                  <a:gd name="T49" fmla="*/ 386 h 552"/>
                  <a:gd name="T50" fmla="*/ 302 w 369"/>
                  <a:gd name="T51" fmla="*/ 409 h 552"/>
                  <a:gd name="T52" fmla="*/ 293 w 369"/>
                  <a:gd name="T53" fmla="*/ 433 h 552"/>
                  <a:gd name="T54" fmla="*/ 283 w 369"/>
                  <a:gd name="T55" fmla="*/ 456 h 552"/>
                  <a:gd name="T56" fmla="*/ 274 w 369"/>
                  <a:gd name="T57" fmla="*/ 480 h 552"/>
                  <a:gd name="T58" fmla="*/ 259 w 369"/>
                  <a:gd name="T59" fmla="*/ 485 h 552"/>
                  <a:gd name="T60" fmla="*/ 244 w 369"/>
                  <a:gd name="T61" fmla="*/ 489 h 552"/>
                  <a:gd name="T62" fmla="*/ 229 w 369"/>
                  <a:gd name="T63" fmla="*/ 494 h 552"/>
                  <a:gd name="T64" fmla="*/ 214 w 369"/>
                  <a:gd name="T65" fmla="*/ 499 h 552"/>
                  <a:gd name="T66" fmla="*/ 199 w 369"/>
                  <a:gd name="T67" fmla="*/ 502 h 552"/>
                  <a:gd name="T68" fmla="*/ 184 w 369"/>
                  <a:gd name="T69" fmla="*/ 507 h 552"/>
                  <a:gd name="T70" fmla="*/ 169 w 369"/>
                  <a:gd name="T71" fmla="*/ 511 h 552"/>
                  <a:gd name="T72" fmla="*/ 154 w 369"/>
                  <a:gd name="T73" fmla="*/ 516 h 552"/>
                  <a:gd name="T74" fmla="*/ 138 w 369"/>
                  <a:gd name="T75" fmla="*/ 521 h 552"/>
                  <a:gd name="T76" fmla="*/ 123 w 369"/>
                  <a:gd name="T77" fmla="*/ 525 h 552"/>
                  <a:gd name="T78" fmla="*/ 108 w 369"/>
                  <a:gd name="T79" fmla="*/ 530 h 552"/>
                  <a:gd name="T80" fmla="*/ 93 w 369"/>
                  <a:gd name="T81" fmla="*/ 533 h 552"/>
                  <a:gd name="T82" fmla="*/ 78 w 369"/>
                  <a:gd name="T83" fmla="*/ 538 h 552"/>
                  <a:gd name="T84" fmla="*/ 63 w 369"/>
                  <a:gd name="T85" fmla="*/ 542 h 552"/>
                  <a:gd name="T86" fmla="*/ 48 w 369"/>
                  <a:gd name="T87" fmla="*/ 547 h 552"/>
                  <a:gd name="T88" fmla="*/ 33 w 369"/>
                  <a:gd name="T89" fmla="*/ 552 h 552"/>
                  <a:gd name="T90" fmla="*/ 18 w 369"/>
                  <a:gd name="T91" fmla="*/ 508 h 552"/>
                  <a:gd name="T92" fmla="*/ 7 w 369"/>
                  <a:gd name="T93" fmla="*/ 451 h 552"/>
                  <a:gd name="T94" fmla="*/ 0 w 369"/>
                  <a:gd name="T95" fmla="*/ 386 h 552"/>
                  <a:gd name="T96" fmla="*/ 0 w 369"/>
                  <a:gd name="T97" fmla="*/ 312 h 552"/>
                  <a:gd name="T98" fmla="*/ 9 w 369"/>
                  <a:gd name="T99" fmla="*/ 234 h 552"/>
                  <a:gd name="T100" fmla="*/ 28 w 369"/>
                  <a:gd name="T101" fmla="*/ 154 h 552"/>
                  <a:gd name="T102" fmla="*/ 61 w 369"/>
                  <a:gd name="T103" fmla="*/ 76 h 552"/>
                  <a:gd name="T104" fmla="*/ 107 w 369"/>
                  <a:gd name="T10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9" h="552">
                    <a:moveTo>
                      <a:pt x="107" y="0"/>
                    </a:moveTo>
                    <a:lnTo>
                      <a:pt x="129" y="11"/>
                    </a:lnTo>
                    <a:lnTo>
                      <a:pt x="152" y="23"/>
                    </a:lnTo>
                    <a:lnTo>
                      <a:pt x="174" y="34"/>
                    </a:lnTo>
                    <a:lnTo>
                      <a:pt x="197" y="46"/>
                    </a:lnTo>
                    <a:lnTo>
                      <a:pt x="218" y="58"/>
                    </a:lnTo>
                    <a:lnTo>
                      <a:pt x="240" y="70"/>
                    </a:lnTo>
                    <a:lnTo>
                      <a:pt x="263" y="81"/>
                    </a:lnTo>
                    <a:lnTo>
                      <a:pt x="285" y="93"/>
                    </a:lnTo>
                    <a:lnTo>
                      <a:pt x="296" y="100"/>
                    </a:lnTo>
                    <a:lnTo>
                      <a:pt x="306" y="108"/>
                    </a:lnTo>
                    <a:lnTo>
                      <a:pt x="316" y="115"/>
                    </a:lnTo>
                    <a:lnTo>
                      <a:pt x="328" y="123"/>
                    </a:lnTo>
                    <a:lnTo>
                      <a:pt x="338" y="131"/>
                    </a:lnTo>
                    <a:lnTo>
                      <a:pt x="349" y="138"/>
                    </a:lnTo>
                    <a:lnTo>
                      <a:pt x="359" y="146"/>
                    </a:lnTo>
                    <a:lnTo>
                      <a:pt x="369" y="153"/>
                    </a:lnTo>
                    <a:lnTo>
                      <a:pt x="365" y="187"/>
                    </a:lnTo>
                    <a:lnTo>
                      <a:pt x="360" y="222"/>
                    </a:lnTo>
                    <a:lnTo>
                      <a:pt x="354" y="257"/>
                    </a:lnTo>
                    <a:lnTo>
                      <a:pt x="350" y="291"/>
                    </a:lnTo>
                    <a:lnTo>
                      <a:pt x="340" y="315"/>
                    </a:lnTo>
                    <a:lnTo>
                      <a:pt x="331" y="338"/>
                    </a:lnTo>
                    <a:lnTo>
                      <a:pt x="321" y="363"/>
                    </a:lnTo>
                    <a:lnTo>
                      <a:pt x="312" y="386"/>
                    </a:lnTo>
                    <a:lnTo>
                      <a:pt x="302" y="409"/>
                    </a:lnTo>
                    <a:lnTo>
                      <a:pt x="293" y="433"/>
                    </a:lnTo>
                    <a:lnTo>
                      <a:pt x="283" y="456"/>
                    </a:lnTo>
                    <a:lnTo>
                      <a:pt x="274" y="480"/>
                    </a:lnTo>
                    <a:lnTo>
                      <a:pt x="259" y="485"/>
                    </a:lnTo>
                    <a:lnTo>
                      <a:pt x="244" y="489"/>
                    </a:lnTo>
                    <a:lnTo>
                      <a:pt x="229" y="494"/>
                    </a:lnTo>
                    <a:lnTo>
                      <a:pt x="214" y="499"/>
                    </a:lnTo>
                    <a:lnTo>
                      <a:pt x="199" y="502"/>
                    </a:lnTo>
                    <a:lnTo>
                      <a:pt x="184" y="507"/>
                    </a:lnTo>
                    <a:lnTo>
                      <a:pt x="169" y="511"/>
                    </a:lnTo>
                    <a:lnTo>
                      <a:pt x="154" y="516"/>
                    </a:lnTo>
                    <a:lnTo>
                      <a:pt x="138" y="521"/>
                    </a:lnTo>
                    <a:lnTo>
                      <a:pt x="123" y="525"/>
                    </a:lnTo>
                    <a:lnTo>
                      <a:pt x="108" y="530"/>
                    </a:lnTo>
                    <a:lnTo>
                      <a:pt x="93" y="533"/>
                    </a:lnTo>
                    <a:lnTo>
                      <a:pt x="78" y="538"/>
                    </a:lnTo>
                    <a:lnTo>
                      <a:pt x="63" y="542"/>
                    </a:lnTo>
                    <a:lnTo>
                      <a:pt x="48" y="547"/>
                    </a:lnTo>
                    <a:lnTo>
                      <a:pt x="33" y="552"/>
                    </a:lnTo>
                    <a:lnTo>
                      <a:pt x="18" y="508"/>
                    </a:lnTo>
                    <a:lnTo>
                      <a:pt x="7" y="451"/>
                    </a:lnTo>
                    <a:lnTo>
                      <a:pt x="0" y="386"/>
                    </a:lnTo>
                    <a:lnTo>
                      <a:pt x="0" y="312"/>
                    </a:lnTo>
                    <a:lnTo>
                      <a:pt x="9" y="234"/>
                    </a:lnTo>
                    <a:lnTo>
                      <a:pt x="28" y="154"/>
                    </a:lnTo>
                    <a:lnTo>
                      <a:pt x="61" y="7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10" name="Freeform 94">
                <a:extLst>
                  <a:ext uri="{FF2B5EF4-FFF2-40B4-BE49-F238E27FC236}">
                    <a16:creationId xmlns:a16="http://schemas.microsoft.com/office/drawing/2014/main" id="{243595DC-27DC-42E0-8D32-812F38B712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3" y="1087"/>
                <a:ext cx="64" cy="98"/>
              </a:xfrm>
              <a:custGeom>
                <a:avLst/>
                <a:gdLst>
                  <a:gd name="T0" fmla="*/ 103 w 356"/>
                  <a:gd name="T1" fmla="*/ 0 h 545"/>
                  <a:gd name="T2" fmla="*/ 124 w 356"/>
                  <a:gd name="T3" fmla="*/ 12 h 545"/>
                  <a:gd name="T4" fmla="*/ 146 w 356"/>
                  <a:gd name="T5" fmla="*/ 22 h 545"/>
                  <a:gd name="T6" fmla="*/ 166 w 356"/>
                  <a:gd name="T7" fmla="*/ 34 h 545"/>
                  <a:gd name="T8" fmla="*/ 188 w 356"/>
                  <a:gd name="T9" fmla="*/ 44 h 545"/>
                  <a:gd name="T10" fmla="*/ 209 w 356"/>
                  <a:gd name="T11" fmla="*/ 55 h 545"/>
                  <a:gd name="T12" fmla="*/ 230 w 356"/>
                  <a:gd name="T13" fmla="*/ 67 h 545"/>
                  <a:gd name="T14" fmla="*/ 251 w 356"/>
                  <a:gd name="T15" fmla="*/ 77 h 545"/>
                  <a:gd name="T16" fmla="*/ 272 w 356"/>
                  <a:gd name="T17" fmla="*/ 89 h 545"/>
                  <a:gd name="T18" fmla="*/ 283 w 356"/>
                  <a:gd name="T19" fmla="*/ 96 h 545"/>
                  <a:gd name="T20" fmla="*/ 293 w 356"/>
                  <a:gd name="T21" fmla="*/ 104 h 545"/>
                  <a:gd name="T22" fmla="*/ 303 w 356"/>
                  <a:gd name="T23" fmla="*/ 111 h 545"/>
                  <a:gd name="T24" fmla="*/ 315 w 356"/>
                  <a:gd name="T25" fmla="*/ 119 h 545"/>
                  <a:gd name="T26" fmla="*/ 325 w 356"/>
                  <a:gd name="T27" fmla="*/ 127 h 545"/>
                  <a:gd name="T28" fmla="*/ 336 w 356"/>
                  <a:gd name="T29" fmla="*/ 134 h 545"/>
                  <a:gd name="T30" fmla="*/ 346 w 356"/>
                  <a:gd name="T31" fmla="*/ 142 h 545"/>
                  <a:gd name="T32" fmla="*/ 356 w 356"/>
                  <a:gd name="T33" fmla="*/ 149 h 545"/>
                  <a:gd name="T34" fmla="*/ 352 w 356"/>
                  <a:gd name="T35" fmla="*/ 183 h 545"/>
                  <a:gd name="T36" fmla="*/ 348 w 356"/>
                  <a:gd name="T37" fmla="*/ 218 h 545"/>
                  <a:gd name="T38" fmla="*/ 345 w 356"/>
                  <a:gd name="T39" fmla="*/ 253 h 545"/>
                  <a:gd name="T40" fmla="*/ 340 w 356"/>
                  <a:gd name="T41" fmla="*/ 287 h 545"/>
                  <a:gd name="T42" fmla="*/ 330 w 356"/>
                  <a:gd name="T43" fmla="*/ 311 h 545"/>
                  <a:gd name="T44" fmla="*/ 321 w 356"/>
                  <a:gd name="T45" fmla="*/ 334 h 545"/>
                  <a:gd name="T46" fmla="*/ 310 w 356"/>
                  <a:gd name="T47" fmla="*/ 359 h 545"/>
                  <a:gd name="T48" fmla="*/ 301 w 356"/>
                  <a:gd name="T49" fmla="*/ 382 h 545"/>
                  <a:gd name="T50" fmla="*/ 291 w 356"/>
                  <a:gd name="T51" fmla="*/ 405 h 545"/>
                  <a:gd name="T52" fmla="*/ 280 w 356"/>
                  <a:gd name="T53" fmla="*/ 429 h 545"/>
                  <a:gd name="T54" fmla="*/ 271 w 356"/>
                  <a:gd name="T55" fmla="*/ 452 h 545"/>
                  <a:gd name="T56" fmla="*/ 261 w 356"/>
                  <a:gd name="T57" fmla="*/ 476 h 545"/>
                  <a:gd name="T58" fmla="*/ 246 w 356"/>
                  <a:gd name="T59" fmla="*/ 481 h 545"/>
                  <a:gd name="T60" fmla="*/ 232 w 356"/>
                  <a:gd name="T61" fmla="*/ 484 h 545"/>
                  <a:gd name="T62" fmla="*/ 217 w 356"/>
                  <a:gd name="T63" fmla="*/ 489 h 545"/>
                  <a:gd name="T64" fmla="*/ 202 w 356"/>
                  <a:gd name="T65" fmla="*/ 493 h 545"/>
                  <a:gd name="T66" fmla="*/ 187 w 356"/>
                  <a:gd name="T67" fmla="*/ 498 h 545"/>
                  <a:gd name="T68" fmla="*/ 173 w 356"/>
                  <a:gd name="T69" fmla="*/ 502 h 545"/>
                  <a:gd name="T70" fmla="*/ 158 w 356"/>
                  <a:gd name="T71" fmla="*/ 506 h 545"/>
                  <a:gd name="T72" fmla="*/ 143 w 356"/>
                  <a:gd name="T73" fmla="*/ 511 h 545"/>
                  <a:gd name="T74" fmla="*/ 128 w 356"/>
                  <a:gd name="T75" fmla="*/ 515 h 545"/>
                  <a:gd name="T76" fmla="*/ 114 w 356"/>
                  <a:gd name="T77" fmla="*/ 519 h 545"/>
                  <a:gd name="T78" fmla="*/ 99 w 356"/>
                  <a:gd name="T79" fmla="*/ 523 h 545"/>
                  <a:gd name="T80" fmla="*/ 85 w 356"/>
                  <a:gd name="T81" fmla="*/ 528 h 545"/>
                  <a:gd name="T82" fmla="*/ 70 w 356"/>
                  <a:gd name="T83" fmla="*/ 533 h 545"/>
                  <a:gd name="T84" fmla="*/ 56 w 356"/>
                  <a:gd name="T85" fmla="*/ 536 h 545"/>
                  <a:gd name="T86" fmla="*/ 41 w 356"/>
                  <a:gd name="T87" fmla="*/ 541 h 545"/>
                  <a:gd name="T88" fmla="*/ 26 w 356"/>
                  <a:gd name="T89" fmla="*/ 545 h 545"/>
                  <a:gd name="T90" fmla="*/ 13 w 356"/>
                  <a:gd name="T91" fmla="*/ 502 h 545"/>
                  <a:gd name="T92" fmla="*/ 5 w 356"/>
                  <a:gd name="T93" fmla="*/ 445 h 545"/>
                  <a:gd name="T94" fmla="*/ 0 w 356"/>
                  <a:gd name="T95" fmla="*/ 379 h 545"/>
                  <a:gd name="T96" fmla="*/ 3 w 356"/>
                  <a:gd name="T97" fmla="*/ 306 h 545"/>
                  <a:gd name="T98" fmla="*/ 13 w 356"/>
                  <a:gd name="T99" fmla="*/ 230 h 545"/>
                  <a:gd name="T100" fmla="*/ 33 w 356"/>
                  <a:gd name="T101" fmla="*/ 151 h 545"/>
                  <a:gd name="T102" fmla="*/ 61 w 356"/>
                  <a:gd name="T103" fmla="*/ 74 h 545"/>
                  <a:gd name="T104" fmla="*/ 103 w 356"/>
                  <a:gd name="T10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6" h="545">
                    <a:moveTo>
                      <a:pt x="103" y="0"/>
                    </a:moveTo>
                    <a:lnTo>
                      <a:pt x="124" y="12"/>
                    </a:lnTo>
                    <a:lnTo>
                      <a:pt x="146" y="22"/>
                    </a:lnTo>
                    <a:lnTo>
                      <a:pt x="166" y="34"/>
                    </a:lnTo>
                    <a:lnTo>
                      <a:pt x="188" y="44"/>
                    </a:lnTo>
                    <a:lnTo>
                      <a:pt x="209" y="55"/>
                    </a:lnTo>
                    <a:lnTo>
                      <a:pt x="230" y="67"/>
                    </a:lnTo>
                    <a:lnTo>
                      <a:pt x="251" y="77"/>
                    </a:lnTo>
                    <a:lnTo>
                      <a:pt x="272" y="89"/>
                    </a:lnTo>
                    <a:lnTo>
                      <a:pt x="283" y="96"/>
                    </a:lnTo>
                    <a:lnTo>
                      <a:pt x="293" y="104"/>
                    </a:lnTo>
                    <a:lnTo>
                      <a:pt x="303" y="111"/>
                    </a:lnTo>
                    <a:lnTo>
                      <a:pt x="315" y="119"/>
                    </a:lnTo>
                    <a:lnTo>
                      <a:pt x="325" y="127"/>
                    </a:lnTo>
                    <a:lnTo>
                      <a:pt x="336" y="134"/>
                    </a:lnTo>
                    <a:lnTo>
                      <a:pt x="346" y="142"/>
                    </a:lnTo>
                    <a:lnTo>
                      <a:pt x="356" y="149"/>
                    </a:lnTo>
                    <a:lnTo>
                      <a:pt x="352" y="183"/>
                    </a:lnTo>
                    <a:lnTo>
                      <a:pt x="348" y="218"/>
                    </a:lnTo>
                    <a:lnTo>
                      <a:pt x="345" y="253"/>
                    </a:lnTo>
                    <a:lnTo>
                      <a:pt x="340" y="287"/>
                    </a:lnTo>
                    <a:lnTo>
                      <a:pt x="330" y="311"/>
                    </a:lnTo>
                    <a:lnTo>
                      <a:pt x="321" y="334"/>
                    </a:lnTo>
                    <a:lnTo>
                      <a:pt x="310" y="359"/>
                    </a:lnTo>
                    <a:lnTo>
                      <a:pt x="301" y="382"/>
                    </a:lnTo>
                    <a:lnTo>
                      <a:pt x="291" y="405"/>
                    </a:lnTo>
                    <a:lnTo>
                      <a:pt x="280" y="429"/>
                    </a:lnTo>
                    <a:lnTo>
                      <a:pt x="271" y="452"/>
                    </a:lnTo>
                    <a:lnTo>
                      <a:pt x="261" y="476"/>
                    </a:lnTo>
                    <a:lnTo>
                      <a:pt x="246" y="481"/>
                    </a:lnTo>
                    <a:lnTo>
                      <a:pt x="232" y="484"/>
                    </a:lnTo>
                    <a:lnTo>
                      <a:pt x="217" y="489"/>
                    </a:lnTo>
                    <a:lnTo>
                      <a:pt x="202" y="493"/>
                    </a:lnTo>
                    <a:lnTo>
                      <a:pt x="187" y="498"/>
                    </a:lnTo>
                    <a:lnTo>
                      <a:pt x="173" y="502"/>
                    </a:lnTo>
                    <a:lnTo>
                      <a:pt x="158" y="506"/>
                    </a:lnTo>
                    <a:lnTo>
                      <a:pt x="143" y="511"/>
                    </a:lnTo>
                    <a:lnTo>
                      <a:pt x="128" y="515"/>
                    </a:lnTo>
                    <a:lnTo>
                      <a:pt x="114" y="519"/>
                    </a:lnTo>
                    <a:lnTo>
                      <a:pt x="99" y="523"/>
                    </a:lnTo>
                    <a:lnTo>
                      <a:pt x="85" y="528"/>
                    </a:lnTo>
                    <a:lnTo>
                      <a:pt x="70" y="533"/>
                    </a:lnTo>
                    <a:lnTo>
                      <a:pt x="56" y="536"/>
                    </a:lnTo>
                    <a:lnTo>
                      <a:pt x="41" y="541"/>
                    </a:lnTo>
                    <a:lnTo>
                      <a:pt x="26" y="545"/>
                    </a:lnTo>
                    <a:lnTo>
                      <a:pt x="13" y="502"/>
                    </a:lnTo>
                    <a:lnTo>
                      <a:pt x="5" y="445"/>
                    </a:lnTo>
                    <a:lnTo>
                      <a:pt x="0" y="379"/>
                    </a:lnTo>
                    <a:lnTo>
                      <a:pt x="3" y="306"/>
                    </a:lnTo>
                    <a:lnTo>
                      <a:pt x="13" y="230"/>
                    </a:lnTo>
                    <a:lnTo>
                      <a:pt x="33" y="151"/>
                    </a:lnTo>
                    <a:lnTo>
                      <a:pt x="61" y="7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11" name="Freeform 95">
                <a:extLst>
                  <a:ext uri="{FF2B5EF4-FFF2-40B4-BE49-F238E27FC236}">
                    <a16:creationId xmlns:a16="http://schemas.microsoft.com/office/drawing/2014/main" id="{D7242F53-2F03-4FBD-A511-CD27431639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0" y="989"/>
                <a:ext cx="99" cy="71"/>
              </a:xfrm>
              <a:custGeom>
                <a:avLst/>
                <a:gdLst>
                  <a:gd name="T0" fmla="*/ 20 w 553"/>
                  <a:gd name="T1" fmla="*/ 269 h 396"/>
                  <a:gd name="T2" fmla="*/ 60 w 553"/>
                  <a:gd name="T3" fmla="*/ 286 h 396"/>
                  <a:gd name="T4" fmla="*/ 100 w 553"/>
                  <a:gd name="T5" fmla="*/ 304 h 396"/>
                  <a:gd name="T6" fmla="*/ 141 w 553"/>
                  <a:gd name="T7" fmla="*/ 320 h 396"/>
                  <a:gd name="T8" fmla="*/ 180 w 553"/>
                  <a:gd name="T9" fmla="*/ 337 h 396"/>
                  <a:gd name="T10" fmla="*/ 220 w 553"/>
                  <a:gd name="T11" fmla="*/ 353 h 396"/>
                  <a:gd name="T12" fmla="*/ 260 w 553"/>
                  <a:gd name="T13" fmla="*/ 370 h 396"/>
                  <a:gd name="T14" fmla="*/ 301 w 553"/>
                  <a:gd name="T15" fmla="*/ 388 h 396"/>
                  <a:gd name="T16" fmla="*/ 329 w 553"/>
                  <a:gd name="T17" fmla="*/ 393 h 396"/>
                  <a:gd name="T18" fmla="*/ 349 w 553"/>
                  <a:gd name="T19" fmla="*/ 388 h 396"/>
                  <a:gd name="T20" fmla="*/ 369 w 553"/>
                  <a:gd name="T21" fmla="*/ 383 h 396"/>
                  <a:gd name="T22" fmla="*/ 388 w 553"/>
                  <a:gd name="T23" fmla="*/ 378 h 396"/>
                  <a:gd name="T24" fmla="*/ 404 w 553"/>
                  <a:gd name="T25" fmla="*/ 362 h 396"/>
                  <a:gd name="T26" fmla="*/ 418 w 553"/>
                  <a:gd name="T27" fmla="*/ 335 h 396"/>
                  <a:gd name="T28" fmla="*/ 432 w 553"/>
                  <a:gd name="T29" fmla="*/ 307 h 396"/>
                  <a:gd name="T30" fmla="*/ 445 w 553"/>
                  <a:gd name="T31" fmla="*/ 279 h 396"/>
                  <a:gd name="T32" fmla="*/ 464 w 553"/>
                  <a:gd name="T33" fmla="*/ 247 h 396"/>
                  <a:gd name="T34" fmla="*/ 491 w 553"/>
                  <a:gd name="T35" fmla="*/ 211 h 396"/>
                  <a:gd name="T36" fmla="*/ 516 w 553"/>
                  <a:gd name="T37" fmla="*/ 174 h 396"/>
                  <a:gd name="T38" fmla="*/ 540 w 553"/>
                  <a:gd name="T39" fmla="*/ 139 h 396"/>
                  <a:gd name="T40" fmla="*/ 540 w 553"/>
                  <a:gd name="T41" fmla="*/ 108 h 396"/>
                  <a:gd name="T42" fmla="*/ 516 w 553"/>
                  <a:gd name="T43" fmla="*/ 83 h 396"/>
                  <a:gd name="T44" fmla="*/ 491 w 553"/>
                  <a:gd name="T45" fmla="*/ 58 h 396"/>
                  <a:gd name="T46" fmla="*/ 464 w 553"/>
                  <a:gd name="T47" fmla="*/ 34 h 396"/>
                  <a:gd name="T48" fmla="*/ 375 w 553"/>
                  <a:gd name="T49" fmla="*/ 12 h 396"/>
                  <a:gd name="T50" fmla="*/ 251 w 553"/>
                  <a:gd name="T51" fmla="*/ 2 h 396"/>
                  <a:gd name="T52" fmla="*/ 158 w 553"/>
                  <a:gd name="T53" fmla="*/ 2 h 396"/>
                  <a:gd name="T54" fmla="*/ 92 w 553"/>
                  <a:gd name="T55" fmla="*/ 13 h 396"/>
                  <a:gd name="T56" fmla="*/ 50 w 553"/>
                  <a:gd name="T57" fmla="*/ 38 h 396"/>
                  <a:gd name="T58" fmla="*/ 23 w 553"/>
                  <a:gd name="T59" fmla="*/ 80 h 396"/>
                  <a:gd name="T60" fmla="*/ 9 w 553"/>
                  <a:gd name="T61" fmla="*/ 138 h 396"/>
                  <a:gd name="T62" fmla="*/ 2 w 553"/>
                  <a:gd name="T63" fmla="*/ 21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396">
                    <a:moveTo>
                      <a:pt x="0" y="261"/>
                    </a:moveTo>
                    <a:lnTo>
                      <a:pt x="20" y="269"/>
                    </a:lnTo>
                    <a:lnTo>
                      <a:pt x="40" y="278"/>
                    </a:lnTo>
                    <a:lnTo>
                      <a:pt x="60" y="286"/>
                    </a:lnTo>
                    <a:lnTo>
                      <a:pt x="81" y="294"/>
                    </a:lnTo>
                    <a:lnTo>
                      <a:pt x="100" y="304"/>
                    </a:lnTo>
                    <a:lnTo>
                      <a:pt x="120" y="312"/>
                    </a:lnTo>
                    <a:lnTo>
                      <a:pt x="141" y="320"/>
                    </a:lnTo>
                    <a:lnTo>
                      <a:pt x="160" y="328"/>
                    </a:lnTo>
                    <a:lnTo>
                      <a:pt x="180" y="337"/>
                    </a:lnTo>
                    <a:lnTo>
                      <a:pt x="200" y="345"/>
                    </a:lnTo>
                    <a:lnTo>
                      <a:pt x="220" y="353"/>
                    </a:lnTo>
                    <a:lnTo>
                      <a:pt x="240" y="362"/>
                    </a:lnTo>
                    <a:lnTo>
                      <a:pt x="260" y="370"/>
                    </a:lnTo>
                    <a:lnTo>
                      <a:pt x="280" y="378"/>
                    </a:lnTo>
                    <a:lnTo>
                      <a:pt x="301" y="388"/>
                    </a:lnTo>
                    <a:lnTo>
                      <a:pt x="320" y="396"/>
                    </a:lnTo>
                    <a:lnTo>
                      <a:pt x="329" y="393"/>
                    </a:lnTo>
                    <a:lnTo>
                      <a:pt x="340" y="391"/>
                    </a:lnTo>
                    <a:lnTo>
                      <a:pt x="349" y="388"/>
                    </a:lnTo>
                    <a:lnTo>
                      <a:pt x="359" y="385"/>
                    </a:lnTo>
                    <a:lnTo>
                      <a:pt x="369" y="383"/>
                    </a:lnTo>
                    <a:lnTo>
                      <a:pt x="378" y="381"/>
                    </a:lnTo>
                    <a:lnTo>
                      <a:pt x="388" y="378"/>
                    </a:lnTo>
                    <a:lnTo>
                      <a:pt x="397" y="376"/>
                    </a:lnTo>
                    <a:lnTo>
                      <a:pt x="404" y="362"/>
                    </a:lnTo>
                    <a:lnTo>
                      <a:pt x="411" y="348"/>
                    </a:lnTo>
                    <a:lnTo>
                      <a:pt x="418" y="335"/>
                    </a:lnTo>
                    <a:lnTo>
                      <a:pt x="425" y="321"/>
                    </a:lnTo>
                    <a:lnTo>
                      <a:pt x="432" y="307"/>
                    </a:lnTo>
                    <a:lnTo>
                      <a:pt x="439" y="293"/>
                    </a:lnTo>
                    <a:lnTo>
                      <a:pt x="445" y="279"/>
                    </a:lnTo>
                    <a:lnTo>
                      <a:pt x="452" y="265"/>
                    </a:lnTo>
                    <a:lnTo>
                      <a:pt x="464" y="247"/>
                    </a:lnTo>
                    <a:lnTo>
                      <a:pt x="477" y="229"/>
                    </a:lnTo>
                    <a:lnTo>
                      <a:pt x="491" y="211"/>
                    </a:lnTo>
                    <a:lnTo>
                      <a:pt x="503" y="193"/>
                    </a:lnTo>
                    <a:lnTo>
                      <a:pt x="516" y="174"/>
                    </a:lnTo>
                    <a:lnTo>
                      <a:pt x="529" y="156"/>
                    </a:lnTo>
                    <a:lnTo>
                      <a:pt x="540" y="139"/>
                    </a:lnTo>
                    <a:lnTo>
                      <a:pt x="553" y="120"/>
                    </a:lnTo>
                    <a:lnTo>
                      <a:pt x="540" y="108"/>
                    </a:lnTo>
                    <a:lnTo>
                      <a:pt x="529" y="95"/>
                    </a:lnTo>
                    <a:lnTo>
                      <a:pt x="516" y="83"/>
                    </a:lnTo>
                    <a:lnTo>
                      <a:pt x="503" y="71"/>
                    </a:lnTo>
                    <a:lnTo>
                      <a:pt x="491" y="58"/>
                    </a:lnTo>
                    <a:lnTo>
                      <a:pt x="477" y="46"/>
                    </a:lnTo>
                    <a:lnTo>
                      <a:pt x="464" y="34"/>
                    </a:lnTo>
                    <a:lnTo>
                      <a:pt x="452" y="21"/>
                    </a:lnTo>
                    <a:lnTo>
                      <a:pt x="375" y="12"/>
                    </a:lnTo>
                    <a:lnTo>
                      <a:pt x="309" y="6"/>
                    </a:lnTo>
                    <a:lnTo>
                      <a:pt x="251" y="2"/>
                    </a:lnTo>
                    <a:lnTo>
                      <a:pt x="200" y="0"/>
                    </a:lnTo>
                    <a:lnTo>
                      <a:pt x="158" y="2"/>
                    </a:lnTo>
                    <a:lnTo>
                      <a:pt x="122" y="6"/>
                    </a:lnTo>
                    <a:lnTo>
                      <a:pt x="92" y="13"/>
                    </a:lnTo>
                    <a:lnTo>
                      <a:pt x="69" y="25"/>
                    </a:lnTo>
                    <a:lnTo>
                      <a:pt x="50" y="38"/>
                    </a:lnTo>
                    <a:lnTo>
                      <a:pt x="35" y="57"/>
                    </a:lnTo>
                    <a:lnTo>
                      <a:pt x="23" y="80"/>
                    </a:lnTo>
                    <a:lnTo>
                      <a:pt x="15" y="106"/>
                    </a:lnTo>
                    <a:lnTo>
                      <a:pt x="9" y="138"/>
                    </a:lnTo>
                    <a:lnTo>
                      <a:pt x="5" y="174"/>
                    </a:lnTo>
                    <a:lnTo>
                      <a:pt x="2" y="215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12" name="Freeform 96">
                <a:extLst>
                  <a:ext uri="{FF2B5EF4-FFF2-40B4-BE49-F238E27FC236}">
                    <a16:creationId xmlns:a16="http://schemas.microsoft.com/office/drawing/2014/main" id="{E333FC33-399E-4014-BC6F-3A3BDD3E0F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1" y="991"/>
                <a:ext cx="98" cy="69"/>
              </a:xfrm>
              <a:custGeom>
                <a:avLst/>
                <a:gdLst>
                  <a:gd name="T0" fmla="*/ 19 w 547"/>
                  <a:gd name="T1" fmla="*/ 261 h 386"/>
                  <a:gd name="T2" fmla="*/ 59 w 547"/>
                  <a:gd name="T3" fmla="*/ 279 h 386"/>
                  <a:gd name="T4" fmla="*/ 98 w 547"/>
                  <a:gd name="T5" fmla="*/ 295 h 386"/>
                  <a:gd name="T6" fmla="*/ 137 w 547"/>
                  <a:gd name="T7" fmla="*/ 312 h 386"/>
                  <a:gd name="T8" fmla="*/ 177 w 547"/>
                  <a:gd name="T9" fmla="*/ 328 h 386"/>
                  <a:gd name="T10" fmla="*/ 216 w 547"/>
                  <a:gd name="T11" fmla="*/ 344 h 386"/>
                  <a:gd name="T12" fmla="*/ 255 w 547"/>
                  <a:gd name="T13" fmla="*/ 362 h 386"/>
                  <a:gd name="T14" fmla="*/ 295 w 547"/>
                  <a:gd name="T15" fmla="*/ 378 h 386"/>
                  <a:gd name="T16" fmla="*/ 323 w 547"/>
                  <a:gd name="T17" fmla="*/ 383 h 386"/>
                  <a:gd name="T18" fmla="*/ 343 w 547"/>
                  <a:gd name="T19" fmla="*/ 378 h 386"/>
                  <a:gd name="T20" fmla="*/ 363 w 547"/>
                  <a:gd name="T21" fmla="*/ 373 h 386"/>
                  <a:gd name="T22" fmla="*/ 382 w 547"/>
                  <a:gd name="T23" fmla="*/ 368 h 386"/>
                  <a:gd name="T24" fmla="*/ 398 w 547"/>
                  <a:gd name="T25" fmla="*/ 352 h 386"/>
                  <a:gd name="T26" fmla="*/ 412 w 547"/>
                  <a:gd name="T27" fmla="*/ 325 h 386"/>
                  <a:gd name="T28" fmla="*/ 426 w 547"/>
                  <a:gd name="T29" fmla="*/ 297 h 386"/>
                  <a:gd name="T30" fmla="*/ 439 w 547"/>
                  <a:gd name="T31" fmla="*/ 269 h 386"/>
                  <a:gd name="T32" fmla="*/ 458 w 547"/>
                  <a:gd name="T33" fmla="*/ 237 h 386"/>
                  <a:gd name="T34" fmla="*/ 485 w 547"/>
                  <a:gd name="T35" fmla="*/ 201 h 386"/>
                  <a:gd name="T36" fmla="*/ 510 w 547"/>
                  <a:gd name="T37" fmla="*/ 164 h 386"/>
                  <a:gd name="T38" fmla="*/ 534 w 547"/>
                  <a:gd name="T39" fmla="*/ 129 h 386"/>
                  <a:gd name="T40" fmla="*/ 534 w 547"/>
                  <a:gd name="T41" fmla="*/ 98 h 386"/>
                  <a:gd name="T42" fmla="*/ 510 w 547"/>
                  <a:gd name="T43" fmla="*/ 73 h 386"/>
                  <a:gd name="T44" fmla="*/ 485 w 547"/>
                  <a:gd name="T45" fmla="*/ 49 h 386"/>
                  <a:gd name="T46" fmla="*/ 458 w 547"/>
                  <a:gd name="T47" fmla="*/ 25 h 386"/>
                  <a:gd name="T48" fmla="*/ 369 w 547"/>
                  <a:gd name="T49" fmla="*/ 7 h 386"/>
                  <a:gd name="T50" fmla="*/ 246 w 547"/>
                  <a:gd name="T51" fmla="*/ 0 h 386"/>
                  <a:gd name="T52" fmla="*/ 155 w 547"/>
                  <a:gd name="T53" fmla="*/ 3 h 386"/>
                  <a:gd name="T54" fmla="*/ 91 w 547"/>
                  <a:gd name="T55" fmla="*/ 17 h 386"/>
                  <a:gd name="T56" fmla="*/ 49 w 547"/>
                  <a:gd name="T57" fmla="*/ 43 h 386"/>
                  <a:gd name="T58" fmla="*/ 24 w 547"/>
                  <a:gd name="T59" fmla="*/ 84 h 386"/>
                  <a:gd name="T60" fmla="*/ 10 w 547"/>
                  <a:gd name="T61" fmla="*/ 139 h 386"/>
                  <a:gd name="T62" fmla="*/ 2 w 547"/>
                  <a:gd name="T63" fmla="*/ 21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7" h="386">
                    <a:moveTo>
                      <a:pt x="0" y="253"/>
                    </a:moveTo>
                    <a:lnTo>
                      <a:pt x="19" y="261"/>
                    </a:lnTo>
                    <a:lnTo>
                      <a:pt x="39" y="270"/>
                    </a:lnTo>
                    <a:lnTo>
                      <a:pt x="59" y="279"/>
                    </a:lnTo>
                    <a:lnTo>
                      <a:pt x="78" y="287"/>
                    </a:lnTo>
                    <a:lnTo>
                      <a:pt x="98" y="295"/>
                    </a:lnTo>
                    <a:lnTo>
                      <a:pt x="117" y="304"/>
                    </a:lnTo>
                    <a:lnTo>
                      <a:pt x="137" y="312"/>
                    </a:lnTo>
                    <a:lnTo>
                      <a:pt x="158" y="320"/>
                    </a:lnTo>
                    <a:lnTo>
                      <a:pt x="177" y="328"/>
                    </a:lnTo>
                    <a:lnTo>
                      <a:pt x="197" y="336"/>
                    </a:lnTo>
                    <a:lnTo>
                      <a:pt x="216" y="344"/>
                    </a:lnTo>
                    <a:lnTo>
                      <a:pt x="236" y="352"/>
                    </a:lnTo>
                    <a:lnTo>
                      <a:pt x="255" y="362"/>
                    </a:lnTo>
                    <a:lnTo>
                      <a:pt x="275" y="370"/>
                    </a:lnTo>
                    <a:lnTo>
                      <a:pt x="295" y="378"/>
                    </a:lnTo>
                    <a:lnTo>
                      <a:pt x="314" y="386"/>
                    </a:lnTo>
                    <a:lnTo>
                      <a:pt x="323" y="383"/>
                    </a:lnTo>
                    <a:lnTo>
                      <a:pt x="334" y="381"/>
                    </a:lnTo>
                    <a:lnTo>
                      <a:pt x="343" y="378"/>
                    </a:lnTo>
                    <a:lnTo>
                      <a:pt x="353" y="375"/>
                    </a:lnTo>
                    <a:lnTo>
                      <a:pt x="363" y="373"/>
                    </a:lnTo>
                    <a:lnTo>
                      <a:pt x="372" y="371"/>
                    </a:lnTo>
                    <a:lnTo>
                      <a:pt x="382" y="368"/>
                    </a:lnTo>
                    <a:lnTo>
                      <a:pt x="391" y="366"/>
                    </a:lnTo>
                    <a:lnTo>
                      <a:pt x="398" y="352"/>
                    </a:lnTo>
                    <a:lnTo>
                      <a:pt x="405" y="338"/>
                    </a:lnTo>
                    <a:lnTo>
                      <a:pt x="412" y="325"/>
                    </a:lnTo>
                    <a:lnTo>
                      <a:pt x="419" y="311"/>
                    </a:lnTo>
                    <a:lnTo>
                      <a:pt x="426" y="297"/>
                    </a:lnTo>
                    <a:lnTo>
                      <a:pt x="433" y="283"/>
                    </a:lnTo>
                    <a:lnTo>
                      <a:pt x="439" y="269"/>
                    </a:lnTo>
                    <a:lnTo>
                      <a:pt x="446" y="255"/>
                    </a:lnTo>
                    <a:lnTo>
                      <a:pt x="458" y="237"/>
                    </a:lnTo>
                    <a:lnTo>
                      <a:pt x="471" y="219"/>
                    </a:lnTo>
                    <a:lnTo>
                      <a:pt x="485" y="201"/>
                    </a:lnTo>
                    <a:lnTo>
                      <a:pt x="497" y="183"/>
                    </a:lnTo>
                    <a:lnTo>
                      <a:pt x="510" y="164"/>
                    </a:lnTo>
                    <a:lnTo>
                      <a:pt x="523" y="146"/>
                    </a:lnTo>
                    <a:lnTo>
                      <a:pt x="534" y="129"/>
                    </a:lnTo>
                    <a:lnTo>
                      <a:pt x="547" y="110"/>
                    </a:lnTo>
                    <a:lnTo>
                      <a:pt x="534" y="98"/>
                    </a:lnTo>
                    <a:lnTo>
                      <a:pt x="523" y="86"/>
                    </a:lnTo>
                    <a:lnTo>
                      <a:pt x="510" y="73"/>
                    </a:lnTo>
                    <a:lnTo>
                      <a:pt x="497" y="62"/>
                    </a:lnTo>
                    <a:lnTo>
                      <a:pt x="485" y="49"/>
                    </a:lnTo>
                    <a:lnTo>
                      <a:pt x="471" y="38"/>
                    </a:lnTo>
                    <a:lnTo>
                      <a:pt x="458" y="25"/>
                    </a:lnTo>
                    <a:lnTo>
                      <a:pt x="446" y="13"/>
                    </a:lnTo>
                    <a:lnTo>
                      <a:pt x="369" y="7"/>
                    </a:lnTo>
                    <a:lnTo>
                      <a:pt x="304" y="2"/>
                    </a:lnTo>
                    <a:lnTo>
                      <a:pt x="246" y="0"/>
                    </a:lnTo>
                    <a:lnTo>
                      <a:pt x="197" y="1"/>
                    </a:lnTo>
                    <a:lnTo>
                      <a:pt x="155" y="3"/>
                    </a:lnTo>
                    <a:lnTo>
                      <a:pt x="121" y="9"/>
                    </a:lnTo>
                    <a:lnTo>
                      <a:pt x="91" y="17"/>
                    </a:lnTo>
                    <a:lnTo>
                      <a:pt x="68" y="28"/>
                    </a:lnTo>
                    <a:lnTo>
                      <a:pt x="49" y="43"/>
                    </a:lnTo>
                    <a:lnTo>
                      <a:pt x="34" y="62"/>
                    </a:lnTo>
                    <a:lnTo>
                      <a:pt x="24" y="84"/>
                    </a:lnTo>
                    <a:lnTo>
                      <a:pt x="16" y="109"/>
                    </a:lnTo>
                    <a:lnTo>
                      <a:pt x="10" y="139"/>
                    </a:lnTo>
                    <a:lnTo>
                      <a:pt x="6" y="172"/>
                    </a:lnTo>
                    <a:lnTo>
                      <a:pt x="2" y="211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13" name="Freeform 97">
                <a:extLst>
                  <a:ext uri="{FF2B5EF4-FFF2-40B4-BE49-F238E27FC236}">
                    <a16:creationId xmlns:a16="http://schemas.microsoft.com/office/drawing/2014/main" id="{635523ED-773F-402A-93B0-C4EC2C26B1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2" y="992"/>
                <a:ext cx="97" cy="68"/>
              </a:xfrm>
              <a:custGeom>
                <a:avLst/>
                <a:gdLst>
                  <a:gd name="T0" fmla="*/ 19 w 541"/>
                  <a:gd name="T1" fmla="*/ 256 h 377"/>
                  <a:gd name="T2" fmla="*/ 57 w 541"/>
                  <a:gd name="T3" fmla="*/ 272 h 377"/>
                  <a:gd name="T4" fmla="*/ 96 w 541"/>
                  <a:gd name="T5" fmla="*/ 288 h 377"/>
                  <a:gd name="T6" fmla="*/ 134 w 541"/>
                  <a:gd name="T7" fmla="*/ 304 h 377"/>
                  <a:gd name="T8" fmla="*/ 173 w 541"/>
                  <a:gd name="T9" fmla="*/ 320 h 377"/>
                  <a:gd name="T10" fmla="*/ 211 w 541"/>
                  <a:gd name="T11" fmla="*/ 336 h 377"/>
                  <a:gd name="T12" fmla="*/ 251 w 541"/>
                  <a:gd name="T13" fmla="*/ 353 h 377"/>
                  <a:gd name="T14" fmla="*/ 289 w 541"/>
                  <a:gd name="T15" fmla="*/ 369 h 377"/>
                  <a:gd name="T16" fmla="*/ 317 w 541"/>
                  <a:gd name="T17" fmla="*/ 374 h 377"/>
                  <a:gd name="T18" fmla="*/ 337 w 541"/>
                  <a:gd name="T19" fmla="*/ 369 h 377"/>
                  <a:gd name="T20" fmla="*/ 357 w 541"/>
                  <a:gd name="T21" fmla="*/ 364 h 377"/>
                  <a:gd name="T22" fmla="*/ 376 w 541"/>
                  <a:gd name="T23" fmla="*/ 359 h 377"/>
                  <a:gd name="T24" fmla="*/ 392 w 541"/>
                  <a:gd name="T25" fmla="*/ 343 h 377"/>
                  <a:gd name="T26" fmla="*/ 406 w 541"/>
                  <a:gd name="T27" fmla="*/ 316 h 377"/>
                  <a:gd name="T28" fmla="*/ 420 w 541"/>
                  <a:gd name="T29" fmla="*/ 288 h 377"/>
                  <a:gd name="T30" fmla="*/ 433 w 541"/>
                  <a:gd name="T31" fmla="*/ 260 h 377"/>
                  <a:gd name="T32" fmla="*/ 452 w 541"/>
                  <a:gd name="T33" fmla="*/ 228 h 377"/>
                  <a:gd name="T34" fmla="*/ 479 w 541"/>
                  <a:gd name="T35" fmla="*/ 192 h 377"/>
                  <a:gd name="T36" fmla="*/ 504 w 541"/>
                  <a:gd name="T37" fmla="*/ 155 h 377"/>
                  <a:gd name="T38" fmla="*/ 528 w 541"/>
                  <a:gd name="T39" fmla="*/ 120 h 377"/>
                  <a:gd name="T40" fmla="*/ 528 w 541"/>
                  <a:gd name="T41" fmla="*/ 90 h 377"/>
                  <a:gd name="T42" fmla="*/ 504 w 541"/>
                  <a:gd name="T43" fmla="*/ 66 h 377"/>
                  <a:gd name="T44" fmla="*/ 479 w 541"/>
                  <a:gd name="T45" fmla="*/ 42 h 377"/>
                  <a:gd name="T46" fmla="*/ 452 w 541"/>
                  <a:gd name="T47" fmla="*/ 18 h 377"/>
                  <a:gd name="T48" fmla="*/ 365 w 541"/>
                  <a:gd name="T49" fmla="*/ 2 h 377"/>
                  <a:gd name="T50" fmla="*/ 243 w 541"/>
                  <a:gd name="T51" fmla="*/ 0 h 377"/>
                  <a:gd name="T52" fmla="*/ 153 w 541"/>
                  <a:gd name="T53" fmla="*/ 6 h 377"/>
                  <a:gd name="T54" fmla="*/ 89 w 541"/>
                  <a:gd name="T55" fmla="*/ 22 h 377"/>
                  <a:gd name="T56" fmla="*/ 49 w 541"/>
                  <a:gd name="T57" fmla="*/ 49 h 377"/>
                  <a:gd name="T58" fmla="*/ 25 w 541"/>
                  <a:gd name="T59" fmla="*/ 89 h 377"/>
                  <a:gd name="T60" fmla="*/ 11 w 541"/>
                  <a:gd name="T61" fmla="*/ 142 h 377"/>
                  <a:gd name="T62" fmla="*/ 3 w 541"/>
                  <a:gd name="T63" fmla="*/ 20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1" h="377">
                    <a:moveTo>
                      <a:pt x="0" y="248"/>
                    </a:moveTo>
                    <a:lnTo>
                      <a:pt x="19" y="256"/>
                    </a:lnTo>
                    <a:lnTo>
                      <a:pt x="38" y="264"/>
                    </a:lnTo>
                    <a:lnTo>
                      <a:pt x="57" y="272"/>
                    </a:lnTo>
                    <a:lnTo>
                      <a:pt x="77" y="280"/>
                    </a:lnTo>
                    <a:lnTo>
                      <a:pt x="96" y="288"/>
                    </a:lnTo>
                    <a:lnTo>
                      <a:pt x="115" y="296"/>
                    </a:lnTo>
                    <a:lnTo>
                      <a:pt x="134" y="304"/>
                    </a:lnTo>
                    <a:lnTo>
                      <a:pt x="154" y="312"/>
                    </a:lnTo>
                    <a:lnTo>
                      <a:pt x="173" y="320"/>
                    </a:lnTo>
                    <a:lnTo>
                      <a:pt x="193" y="328"/>
                    </a:lnTo>
                    <a:lnTo>
                      <a:pt x="211" y="336"/>
                    </a:lnTo>
                    <a:lnTo>
                      <a:pt x="231" y="344"/>
                    </a:lnTo>
                    <a:lnTo>
                      <a:pt x="251" y="353"/>
                    </a:lnTo>
                    <a:lnTo>
                      <a:pt x="270" y="361"/>
                    </a:lnTo>
                    <a:lnTo>
                      <a:pt x="289" y="369"/>
                    </a:lnTo>
                    <a:lnTo>
                      <a:pt x="308" y="377"/>
                    </a:lnTo>
                    <a:lnTo>
                      <a:pt x="317" y="374"/>
                    </a:lnTo>
                    <a:lnTo>
                      <a:pt x="328" y="372"/>
                    </a:lnTo>
                    <a:lnTo>
                      <a:pt x="337" y="369"/>
                    </a:lnTo>
                    <a:lnTo>
                      <a:pt x="347" y="366"/>
                    </a:lnTo>
                    <a:lnTo>
                      <a:pt x="357" y="364"/>
                    </a:lnTo>
                    <a:lnTo>
                      <a:pt x="366" y="362"/>
                    </a:lnTo>
                    <a:lnTo>
                      <a:pt x="376" y="359"/>
                    </a:lnTo>
                    <a:lnTo>
                      <a:pt x="385" y="357"/>
                    </a:lnTo>
                    <a:lnTo>
                      <a:pt x="392" y="343"/>
                    </a:lnTo>
                    <a:lnTo>
                      <a:pt x="399" y="329"/>
                    </a:lnTo>
                    <a:lnTo>
                      <a:pt x="406" y="316"/>
                    </a:lnTo>
                    <a:lnTo>
                      <a:pt x="413" y="302"/>
                    </a:lnTo>
                    <a:lnTo>
                      <a:pt x="420" y="288"/>
                    </a:lnTo>
                    <a:lnTo>
                      <a:pt x="427" y="274"/>
                    </a:lnTo>
                    <a:lnTo>
                      <a:pt x="433" y="260"/>
                    </a:lnTo>
                    <a:lnTo>
                      <a:pt x="440" y="246"/>
                    </a:lnTo>
                    <a:lnTo>
                      <a:pt x="452" y="228"/>
                    </a:lnTo>
                    <a:lnTo>
                      <a:pt x="465" y="210"/>
                    </a:lnTo>
                    <a:lnTo>
                      <a:pt x="479" y="192"/>
                    </a:lnTo>
                    <a:lnTo>
                      <a:pt x="491" y="174"/>
                    </a:lnTo>
                    <a:lnTo>
                      <a:pt x="504" y="155"/>
                    </a:lnTo>
                    <a:lnTo>
                      <a:pt x="517" y="137"/>
                    </a:lnTo>
                    <a:lnTo>
                      <a:pt x="528" y="120"/>
                    </a:lnTo>
                    <a:lnTo>
                      <a:pt x="541" y="101"/>
                    </a:lnTo>
                    <a:lnTo>
                      <a:pt x="528" y="90"/>
                    </a:lnTo>
                    <a:lnTo>
                      <a:pt x="517" y="78"/>
                    </a:lnTo>
                    <a:lnTo>
                      <a:pt x="504" y="66"/>
                    </a:lnTo>
                    <a:lnTo>
                      <a:pt x="491" y="54"/>
                    </a:lnTo>
                    <a:lnTo>
                      <a:pt x="479" y="42"/>
                    </a:lnTo>
                    <a:lnTo>
                      <a:pt x="465" y="30"/>
                    </a:lnTo>
                    <a:lnTo>
                      <a:pt x="452" y="18"/>
                    </a:lnTo>
                    <a:lnTo>
                      <a:pt x="440" y="7"/>
                    </a:lnTo>
                    <a:lnTo>
                      <a:pt x="365" y="2"/>
                    </a:lnTo>
                    <a:lnTo>
                      <a:pt x="299" y="0"/>
                    </a:lnTo>
                    <a:lnTo>
                      <a:pt x="243" y="0"/>
                    </a:lnTo>
                    <a:lnTo>
                      <a:pt x="194" y="1"/>
                    </a:lnTo>
                    <a:lnTo>
                      <a:pt x="153" y="6"/>
                    </a:lnTo>
                    <a:lnTo>
                      <a:pt x="118" y="12"/>
                    </a:lnTo>
                    <a:lnTo>
                      <a:pt x="89" y="22"/>
                    </a:lnTo>
                    <a:lnTo>
                      <a:pt x="68" y="33"/>
                    </a:lnTo>
                    <a:lnTo>
                      <a:pt x="49" y="49"/>
                    </a:lnTo>
                    <a:lnTo>
                      <a:pt x="35" y="67"/>
                    </a:lnTo>
                    <a:lnTo>
                      <a:pt x="25" y="89"/>
                    </a:lnTo>
                    <a:lnTo>
                      <a:pt x="17" y="113"/>
                    </a:lnTo>
                    <a:lnTo>
                      <a:pt x="11" y="142"/>
                    </a:lnTo>
                    <a:lnTo>
                      <a:pt x="7" y="173"/>
                    </a:lnTo>
                    <a:lnTo>
                      <a:pt x="3" y="208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14" name="Freeform 98">
                <a:extLst>
                  <a:ext uri="{FF2B5EF4-FFF2-40B4-BE49-F238E27FC236}">
                    <a16:creationId xmlns:a16="http://schemas.microsoft.com/office/drawing/2014/main" id="{630D5E89-C672-4CC4-8200-1E08C63664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3" y="994"/>
                <a:ext cx="96" cy="66"/>
              </a:xfrm>
              <a:custGeom>
                <a:avLst/>
                <a:gdLst>
                  <a:gd name="T0" fmla="*/ 19 w 536"/>
                  <a:gd name="T1" fmla="*/ 252 h 370"/>
                  <a:gd name="T2" fmla="*/ 57 w 536"/>
                  <a:gd name="T3" fmla="*/ 267 h 370"/>
                  <a:gd name="T4" fmla="*/ 95 w 536"/>
                  <a:gd name="T5" fmla="*/ 283 h 370"/>
                  <a:gd name="T6" fmla="*/ 133 w 536"/>
                  <a:gd name="T7" fmla="*/ 298 h 370"/>
                  <a:gd name="T8" fmla="*/ 171 w 536"/>
                  <a:gd name="T9" fmla="*/ 314 h 370"/>
                  <a:gd name="T10" fmla="*/ 209 w 536"/>
                  <a:gd name="T11" fmla="*/ 331 h 370"/>
                  <a:gd name="T12" fmla="*/ 247 w 536"/>
                  <a:gd name="T13" fmla="*/ 346 h 370"/>
                  <a:gd name="T14" fmla="*/ 285 w 536"/>
                  <a:gd name="T15" fmla="*/ 362 h 370"/>
                  <a:gd name="T16" fmla="*/ 312 w 536"/>
                  <a:gd name="T17" fmla="*/ 367 h 370"/>
                  <a:gd name="T18" fmla="*/ 332 w 536"/>
                  <a:gd name="T19" fmla="*/ 362 h 370"/>
                  <a:gd name="T20" fmla="*/ 352 w 536"/>
                  <a:gd name="T21" fmla="*/ 357 h 370"/>
                  <a:gd name="T22" fmla="*/ 371 w 536"/>
                  <a:gd name="T23" fmla="*/ 352 h 370"/>
                  <a:gd name="T24" fmla="*/ 387 w 536"/>
                  <a:gd name="T25" fmla="*/ 336 h 370"/>
                  <a:gd name="T26" fmla="*/ 401 w 536"/>
                  <a:gd name="T27" fmla="*/ 309 h 370"/>
                  <a:gd name="T28" fmla="*/ 415 w 536"/>
                  <a:gd name="T29" fmla="*/ 281 h 370"/>
                  <a:gd name="T30" fmla="*/ 428 w 536"/>
                  <a:gd name="T31" fmla="*/ 253 h 370"/>
                  <a:gd name="T32" fmla="*/ 447 w 536"/>
                  <a:gd name="T33" fmla="*/ 221 h 370"/>
                  <a:gd name="T34" fmla="*/ 474 w 536"/>
                  <a:gd name="T35" fmla="*/ 185 h 370"/>
                  <a:gd name="T36" fmla="*/ 499 w 536"/>
                  <a:gd name="T37" fmla="*/ 148 h 370"/>
                  <a:gd name="T38" fmla="*/ 523 w 536"/>
                  <a:gd name="T39" fmla="*/ 113 h 370"/>
                  <a:gd name="T40" fmla="*/ 523 w 536"/>
                  <a:gd name="T41" fmla="*/ 83 h 370"/>
                  <a:gd name="T42" fmla="*/ 499 w 536"/>
                  <a:gd name="T43" fmla="*/ 60 h 370"/>
                  <a:gd name="T44" fmla="*/ 474 w 536"/>
                  <a:gd name="T45" fmla="*/ 37 h 370"/>
                  <a:gd name="T46" fmla="*/ 447 w 536"/>
                  <a:gd name="T47" fmla="*/ 14 h 370"/>
                  <a:gd name="T48" fmla="*/ 360 w 536"/>
                  <a:gd name="T49" fmla="*/ 0 h 370"/>
                  <a:gd name="T50" fmla="*/ 239 w 536"/>
                  <a:gd name="T51" fmla="*/ 1 h 370"/>
                  <a:gd name="T52" fmla="*/ 151 w 536"/>
                  <a:gd name="T53" fmla="*/ 10 h 370"/>
                  <a:gd name="T54" fmla="*/ 89 w 536"/>
                  <a:gd name="T55" fmla="*/ 29 h 370"/>
                  <a:gd name="T56" fmla="*/ 50 w 536"/>
                  <a:gd name="T57" fmla="*/ 57 h 370"/>
                  <a:gd name="T58" fmla="*/ 26 w 536"/>
                  <a:gd name="T59" fmla="*/ 95 h 370"/>
                  <a:gd name="T60" fmla="*/ 13 w 536"/>
                  <a:gd name="T61" fmla="*/ 146 h 370"/>
                  <a:gd name="T62" fmla="*/ 4 w 536"/>
                  <a:gd name="T63" fmla="*/ 20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6" h="370">
                    <a:moveTo>
                      <a:pt x="0" y="244"/>
                    </a:moveTo>
                    <a:lnTo>
                      <a:pt x="19" y="252"/>
                    </a:lnTo>
                    <a:lnTo>
                      <a:pt x="38" y="260"/>
                    </a:lnTo>
                    <a:lnTo>
                      <a:pt x="57" y="267"/>
                    </a:lnTo>
                    <a:lnTo>
                      <a:pt x="76" y="275"/>
                    </a:lnTo>
                    <a:lnTo>
                      <a:pt x="95" y="283"/>
                    </a:lnTo>
                    <a:lnTo>
                      <a:pt x="114" y="291"/>
                    </a:lnTo>
                    <a:lnTo>
                      <a:pt x="133" y="298"/>
                    </a:lnTo>
                    <a:lnTo>
                      <a:pt x="152" y="306"/>
                    </a:lnTo>
                    <a:lnTo>
                      <a:pt x="171" y="314"/>
                    </a:lnTo>
                    <a:lnTo>
                      <a:pt x="189" y="322"/>
                    </a:lnTo>
                    <a:lnTo>
                      <a:pt x="209" y="331"/>
                    </a:lnTo>
                    <a:lnTo>
                      <a:pt x="227" y="337"/>
                    </a:lnTo>
                    <a:lnTo>
                      <a:pt x="247" y="346"/>
                    </a:lnTo>
                    <a:lnTo>
                      <a:pt x="265" y="354"/>
                    </a:lnTo>
                    <a:lnTo>
                      <a:pt x="285" y="362"/>
                    </a:lnTo>
                    <a:lnTo>
                      <a:pt x="303" y="370"/>
                    </a:lnTo>
                    <a:lnTo>
                      <a:pt x="312" y="367"/>
                    </a:lnTo>
                    <a:lnTo>
                      <a:pt x="323" y="365"/>
                    </a:lnTo>
                    <a:lnTo>
                      <a:pt x="332" y="362"/>
                    </a:lnTo>
                    <a:lnTo>
                      <a:pt x="342" y="359"/>
                    </a:lnTo>
                    <a:lnTo>
                      <a:pt x="352" y="357"/>
                    </a:lnTo>
                    <a:lnTo>
                      <a:pt x="361" y="355"/>
                    </a:lnTo>
                    <a:lnTo>
                      <a:pt x="371" y="352"/>
                    </a:lnTo>
                    <a:lnTo>
                      <a:pt x="380" y="350"/>
                    </a:lnTo>
                    <a:lnTo>
                      <a:pt x="387" y="336"/>
                    </a:lnTo>
                    <a:lnTo>
                      <a:pt x="394" y="322"/>
                    </a:lnTo>
                    <a:lnTo>
                      <a:pt x="401" y="309"/>
                    </a:lnTo>
                    <a:lnTo>
                      <a:pt x="408" y="295"/>
                    </a:lnTo>
                    <a:lnTo>
                      <a:pt x="415" y="281"/>
                    </a:lnTo>
                    <a:lnTo>
                      <a:pt x="422" y="267"/>
                    </a:lnTo>
                    <a:lnTo>
                      <a:pt x="428" y="253"/>
                    </a:lnTo>
                    <a:lnTo>
                      <a:pt x="435" y="239"/>
                    </a:lnTo>
                    <a:lnTo>
                      <a:pt x="447" y="221"/>
                    </a:lnTo>
                    <a:lnTo>
                      <a:pt x="460" y="203"/>
                    </a:lnTo>
                    <a:lnTo>
                      <a:pt x="474" y="185"/>
                    </a:lnTo>
                    <a:lnTo>
                      <a:pt x="486" y="167"/>
                    </a:lnTo>
                    <a:lnTo>
                      <a:pt x="499" y="148"/>
                    </a:lnTo>
                    <a:lnTo>
                      <a:pt x="512" y="130"/>
                    </a:lnTo>
                    <a:lnTo>
                      <a:pt x="523" y="113"/>
                    </a:lnTo>
                    <a:lnTo>
                      <a:pt x="536" y="94"/>
                    </a:lnTo>
                    <a:lnTo>
                      <a:pt x="523" y="83"/>
                    </a:lnTo>
                    <a:lnTo>
                      <a:pt x="512" y="71"/>
                    </a:lnTo>
                    <a:lnTo>
                      <a:pt x="499" y="60"/>
                    </a:lnTo>
                    <a:lnTo>
                      <a:pt x="486" y="48"/>
                    </a:lnTo>
                    <a:lnTo>
                      <a:pt x="474" y="37"/>
                    </a:lnTo>
                    <a:lnTo>
                      <a:pt x="460" y="25"/>
                    </a:lnTo>
                    <a:lnTo>
                      <a:pt x="447" y="14"/>
                    </a:lnTo>
                    <a:lnTo>
                      <a:pt x="435" y="2"/>
                    </a:lnTo>
                    <a:lnTo>
                      <a:pt x="360" y="0"/>
                    </a:lnTo>
                    <a:lnTo>
                      <a:pt x="295" y="0"/>
                    </a:lnTo>
                    <a:lnTo>
                      <a:pt x="239" y="1"/>
                    </a:lnTo>
                    <a:lnTo>
                      <a:pt x="192" y="4"/>
                    </a:lnTo>
                    <a:lnTo>
                      <a:pt x="151" y="10"/>
                    </a:lnTo>
                    <a:lnTo>
                      <a:pt x="117" y="18"/>
                    </a:lnTo>
                    <a:lnTo>
                      <a:pt x="89" y="29"/>
                    </a:lnTo>
                    <a:lnTo>
                      <a:pt x="67" y="41"/>
                    </a:lnTo>
                    <a:lnTo>
                      <a:pt x="50" y="57"/>
                    </a:lnTo>
                    <a:lnTo>
                      <a:pt x="36" y="75"/>
                    </a:lnTo>
                    <a:lnTo>
                      <a:pt x="26" y="95"/>
                    </a:lnTo>
                    <a:lnTo>
                      <a:pt x="19" y="120"/>
                    </a:lnTo>
                    <a:lnTo>
                      <a:pt x="13" y="146"/>
                    </a:lnTo>
                    <a:lnTo>
                      <a:pt x="8" y="175"/>
                    </a:lnTo>
                    <a:lnTo>
                      <a:pt x="4" y="208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15" name="Freeform 99">
                <a:extLst>
                  <a:ext uri="{FF2B5EF4-FFF2-40B4-BE49-F238E27FC236}">
                    <a16:creationId xmlns:a16="http://schemas.microsoft.com/office/drawing/2014/main" id="{8B039821-0A38-4D64-8453-A4CF165ECE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4" y="995"/>
                <a:ext cx="95" cy="65"/>
              </a:xfrm>
              <a:custGeom>
                <a:avLst/>
                <a:gdLst>
                  <a:gd name="T0" fmla="*/ 19 w 530"/>
                  <a:gd name="T1" fmla="*/ 250 h 366"/>
                  <a:gd name="T2" fmla="*/ 55 w 530"/>
                  <a:gd name="T3" fmla="*/ 265 h 366"/>
                  <a:gd name="T4" fmla="*/ 93 w 530"/>
                  <a:gd name="T5" fmla="*/ 282 h 366"/>
                  <a:gd name="T6" fmla="*/ 130 w 530"/>
                  <a:gd name="T7" fmla="*/ 297 h 366"/>
                  <a:gd name="T8" fmla="*/ 167 w 530"/>
                  <a:gd name="T9" fmla="*/ 312 h 366"/>
                  <a:gd name="T10" fmla="*/ 204 w 530"/>
                  <a:gd name="T11" fmla="*/ 327 h 366"/>
                  <a:gd name="T12" fmla="*/ 242 w 530"/>
                  <a:gd name="T13" fmla="*/ 343 h 366"/>
                  <a:gd name="T14" fmla="*/ 279 w 530"/>
                  <a:gd name="T15" fmla="*/ 358 h 366"/>
                  <a:gd name="T16" fmla="*/ 306 w 530"/>
                  <a:gd name="T17" fmla="*/ 363 h 366"/>
                  <a:gd name="T18" fmla="*/ 326 w 530"/>
                  <a:gd name="T19" fmla="*/ 358 h 366"/>
                  <a:gd name="T20" fmla="*/ 346 w 530"/>
                  <a:gd name="T21" fmla="*/ 353 h 366"/>
                  <a:gd name="T22" fmla="*/ 365 w 530"/>
                  <a:gd name="T23" fmla="*/ 348 h 366"/>
                  <a:gd name="T24" fmla="*/ 381 w 530"/>
                  <a:gd name="T25" fmla="*/ 332 h 366"/>
                  <a:gd name="T26" fmla="*/ 395 w 530"/>
                  <a:gd name="T27" fmla="*/ 305 h 366"/>
                  <a:gd name="T28" fmla="*/ 409 w 530"/>
                  <a:gd name="T29" fmla="*/ 277 h 366"/>
                  <a:gd name="T30" fmla="*/ 422 w 530"/>
                  <a:gd name="T31" fmla="*/ 249 h 366"/>
                  <a:gd name="T32" fmla="*/ 441 w 530"/>
                  <a:gd name="T33" fmla="*/ 217 h 366"/>
                  <a:gd name="T34" fmla="*/ 468 w 530"/>
                  <a:gd name="T35" fmla="*/ 181 h 366"/>
                  <a:gd name="T36" fmla="*/ 493 w 530"/>
                  <a:gd name="T37" fmla="*/ 144 h 366"/>
                  <a:gd name="T38" fmla="*/ 517 w 530"/>
                  <a:gd name="T39" fmla="*/ 109 h 366"/>
                  <a:gd name="T40" fmla="*/ 517 w 530"/>
                  <a:gd name="T41" fmla="*/ 79 h 366"/>
                  <a:gd name="T42" fmla="*/ 493 w 530"/>
                  <a:gd name="T43" fmla="*/ 57 h 366"/>
                  <a:gd name="T44" fmla="*/ 468 w 530"/>
                  <a:gd name="T45" fmla="*/ 34 h 366"/>
                  <a:gd name="T46" fmla="*/ 441 w 530"/>
                  <a:gd name="T47" fmla="*/ 12 h 366"/>
                  <a:gd name="T48" fmla="*/ 355 w 530"/>
                  <a:gd name="T49" fmla="*/ 0 h 366"/>
                  <a:gd name="T50" fmla="*/ 235 w 530"/>
                  <a:gd name="T51" fmla="*/ 6 h 366"/>
                  <a:gd name="T52" fmla="*/ 148 w 530"/>
                  <a:gd name="T53" fmla="*/ 19 h 366"/>
                  <a:gd name="T54" fmla="*/ 88 w 530"/>
                  <a:gd name="T55" fmla="*/ 38 h 366"/>
                  <a:gd name="T56" fmla="*/ 50 w 530"/>
                  <a:gd name="T57" fmla="*/ 68 h 366"/>
                  <a:gd name="T58" fmla="*/ 27 w 530"/>
                  <a:gd name="T59" fmla="*/ 105 h 366"/>
                  <a:gd name="T60" fmla="*/ 14 w 530"/>
                  <a:gd name="T61" fmla="*/ 152 h 366"/>
                  <a:gd name="T62" fmla="*/ 5 w 530"/>
                  <a:gd name="T63" fmla="*/ 21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0" h="366">
                    <a:moveTo>
                      <a:pt x="0" y="242"/>
                    </a:moveTo>
                    <a:lnTo>
                      <a:pt x="19" y="250"/>
                    </a:lnTo>
                    <a:lnTo>
                      <a:pt x="37" y="257"/>
                    </a:lnTo>
                    <a:lnTo>
                      <a:pt x="55" y="265"/>
                    </a:lnTo>
                    <a:lnTo>
                      <a:pt x="75" y="274"/>
                    </a:lnTo>
                    <a:lnTo>
                      <a:pt x="93" y="282"/>
                    </a:lnTo>
                    <a:lnTo>
                      <a:pt x="112" y="288"/>
                    </a:lnTo>
                    <a:lnTo>
                      <a:pt x="130" y="297"/>
                    </a:lnTo>
                    <a:lnTo>
                      <a:pt x="149" y="303"/>
                    </a:lnTo>
                    <a:lnTo>
                      <a:pt x="167" y="312"/>
                    </a:lnTo>
                    <a:lnTo>
                      <a:pt x="186" y="320"/>
                    </a:lnTo>
                    <a:lnTo>
                      <a:pt x="204" y="327"/>
                    </a:lnTo>
                    <a:lnTo>
                      <a:pt x="224" y="335"/>
                    </a:lnTo>
                    <a:lnTo>
                      <a:pt x="242" y="343"/>
                    </a:lnTo>
                    <a:lnTo>
                      <a:pt x="260" y="351"/>
                    </a:lnTo>
                    <a:lnTo>
                      <a:pt x="279" y="358"/>
                    </a:lnTo>
                    <a:lnTo>
                      <a:pt x="297" y="366"/>
                    </a:lnTo>
                    <a:lnTo>
                      <a:pt x="306" y="363"/>
                    </a:lnTo>
                    <a:lnTo>
                      <a:pt x="317" y="361"/>
                    </a:lnTo>
                    <a:lnTo>
                      <a:pt x="326" y="358"/>
                    </a:lnTo>
                    <a:lnTo>
                      <a:pt x="336" y="355"/>
                    </a:lnTo>
                    <a:lnTo>
                      <a:pt x="346" y="353"/>
                    </a:lnTo>
                    <a:lnTo>
                      <a:pt x="355" y="351"/>
                    </a:lnTo>
                    <a:lnTo>
                      <a:pt x="365" y="348"/>
                    </a:lnTo>
                    <a:lnTo>
                      <a:pt x="374" y="346"/>
                    </a:lnTo>
                    <a:lnTo>
                      <a:pt x="381" y="332"/>
                    </a:lnTo>
                    <a:lnTo>
                      <a:pt x="388" y="318"/>
                    </a:lnTo>
                    <a:lnTo>
                      <a:pt x="395" y="305"/>
                    </a:lnTo>
                    <a:lnTo>
                      <a:pt x="402" y="291"/>
                    </a:lnTo>
                    <a:lnTo>
                      <a:pt x="409" y="277"/>
                    </a:lnTo>
                    <a:lnTo>
                      <a:pt x="416" y="263"/>
                    </a:lnTo>
                    <a:lnTo>
                      <a:pt x="422" y="249"/>
                    </a:lnTo>
                    <a:lnTo>
                      <a:pt x="429" y="235"/>
                    </a:lnTo>
                    <a:lnTo>
                      <a:pt x="441" y="217"/>
                    </a:lnTo>
                    <a:lnTo>
                      <a:pt x="454" y="199"/>
                    </a:lnTo>
                    <a:lnTo>
                      <a:pt x="468" y="181"/>
                    </a:lnTo>
                    <a:lnTo>
                      <a:pt x="480" y="163"/>
                    </a:lnTo>
                    <a:lnTo>
                      <a:pt x="493" y="144"/>
                    </a:lnTo>
                    <a:lnTo>
                      <a:pt x="506" y="126"/>
                    </a:lnTo>
                    <a:lnTo>
                      <a:pt x="517" y="109"/>
                    </a:lnTo>
                    <a:lnTo>
                      <a:pt x="530" y="90"/>
                    </a:lnTo>
                    <a:lnTo>
                      <a:pt x="517" y="79"/>
                    </a:lnTo>
                    <a:lnTo>
                      <a:pt x="506" y="67"/>
                    </a:lnTo>
                    <a:lnTo>
                      <a:pt x="493" y="57"/>
                    </a:lnTo>
                    <a:lnTo>
                      <a:pt x="480" y="45"/>
                    </a:lnTo>
                    <a:lnTo>
                      <a:pt x="468" y="34"/>
                    </a:lnTo>
                    <a:lnTo>
                      <a:pt x="454" y="22"/>
                    </a:lnTo>
                    <a:lnTo>
                      <a:pt x="441" y="12"/>
                    </a:lnTo>
                    <a:lnTo>
                      <a:pt x="429" y="0"/>
                    </a:lnTo>
                    <a:lnTo>
                      <a:pt x="355" y="0"/>
                    </a:lnTo>
                    <a:lnTo>
                      <a:pt x="290" y="1"/>
                    </a:lnTo>
                    <a:lnTo>
                      <a:pt x="235" y="6"/>
                    </a:lnTo>
                    <a:lnTo>
                      <a:pt x="188" y="11"/>
                    </a:lnTo>
                    <a:lnTo>
                      <a:pt x="148" y="19"/>
                    </a:lnTo>
                    <a:lnTo>
                      <a:pt x="115" y="28"/>
                    </a:lnTo>
                    <a:lnTo>
                      <a:pt x="88" y="38"/>
                    </a:lnTo>
                    <a:lnTo>
                      <a:pt x="67" y="52"/>
                    </a:lnTo>
                    <a:lnTo>
                      <a:pt x="50" y="68"/>
                    </a:lnTo>
                    <a:lnTo>
                      <a:pt x="37" y="86"/>
                    </a:lnTo>
                    <a:lnTo>
                      <a:pt x="27" y="105"/>
                    </a:lnTo>
                    <a:lnTo>
                      <a:pt x="20" y="128"/>
                    </a:lnTo>
                    <a:lnTo>
                      <a:pt x="14" y="152"/>
                    </a:lnTo>
                    <a:lnTo>
                      <a:pt x="9" y="180"/>
                    </a:lnTo>
                    <a:lnTo>
                      <a:pt x="5" y="210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16" name="Freeform 100">
                <a:extLst>
                  <a:ext uri="{FF2B5EF4-FFF2-40B4-BE49-F238E27FC236}">
                    <a16:creationId xmlns:a16="http://schemas.microsoft.com/office/drawing/2014/main" id="{EC34B52E-E8EA-4CBA-852C-67EAFD1AC5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5" y="995"/>
                <a:ext cx="94" cy="65"/>
              </a:xfrm>
              <a:custGeom>
                <a:avLst/>
                <a:gdLst>
                  <a:gd name="T0" fmla="*/ 18 w 524"/>
                  <a:gd name="T1" fmla="*/ 250 h 363"/>
                  <a:gd name="T2" fmla="*/ 54 w 524"/>
                  <a:gd name="T3" fmla="*/ 265 h 363"/>
                  <a:gd name="T4" fmla="*/ 91 w 524"/>
                  <a:gd name="T5" fmla="*/ 280 h 363"/>
                  <a:gd name="T6" fmla="*/ 128 w 524"/>
                  <a:gd name="T7" fmla="*/ 295 h 363"/>
                  <a:gd name="T8" fmla="*/ 163 w 524"/>
                  <a:gd name="T9" fmla="*/ 310 h 363"/>
                  <a:gd name="T10" fmla="*/ 200 w 524"/>
                  <a:gd name="T11" fmla="*/ 325 h 363"/>
                  <a:gd name="T12" fmla="*/ 237 w 524"/>
                  <a:gd name="T13" fmla="*/ 340 h 363"/>
                  <a:gd name="T14" fmla="*/ 273 w 524"/>
                  <a:gd name="T15" fmla="*/ 355 h 363"/>
                  <a:gd name="T16" fmla="*/ 300 w 524"/>
                  <a:gd name="T17" fmla="*/ 360 h 363"/>
                  <a:gd name="T18" fmla="*/ 320 w 524"/>
                  <a:gd name="T19" fmla="*/ 355 h 363"/>
                  <a:gd name="T20" fmla="*/ 340 w 524"/>
                  <a:gd name="T21" fmla="*/ 350 h 363"/>
                  <a:gd name="T22" fmla="*/ 359 w 524"/>
                  <a:gd name="T23" fmla="*/ 345 h 363"/>
                  <a:gd name="T24" fmla="*/ 375 w 524"/>
                  <a:gd name="T25" fmla="*/ 329 h 363"/>
                  <a:gd name="T26" fmla="*/ 389 w 524"/>
                  <a:gd name="T27" fmla="*/ 302 h 363"/>
                  <a:gd name="T28" fmla="*/ 403 w 524"/>
                  <a:gd name="T29" fmla="*/ 274 h 363"/>
                  <a:gd name="T30" fmla="*/ 416 w 524"/>
                  <a:gd name="T31" fmla="*/ 246 h 363"/>
                  <a:gd name="T32" fmla="*/ 435 w 524"/>
                  <a:gd name="T33" fmla="*/ 214 h 363"/>
                  <a:gd name="T34" fmla="*/ 462 w 524"/>
                  <a:gd name="T35" fmla="*/ 178 h 363"/>
                  <a:gd name="T36" fmla="*/ 487 w 524"/>
                  <a:gd name="T37" fmla="*/ 141 h 363"/>
                  <a:gd name="T38" fmla="*/ 511 w 524"/>
                  <a:gd name="T39" fmla="*/ 106 h 363"/>
                  <a:gd name="T40" fmla="*/ 511 w 524"/>
                  <a:gd name="T41" fmla="*/ 77 h 363"/>
                  <a:gd name="T42" fmla="*/ 487 w 524"/>
                  <a:gd name="T43" fmla="*/ 55 h 363"/>
                  <a:gd name="T44" fmla="*/ 462 w 524"/>
                  <a:gd name="T45" fmla="*/ 32 h 363"/>
                  <a:gd name="T46" fmla="*/ 435 w 524"/>
                  <a:gd name="T47" fmla="*/ 10 h 363"/>
                  <a:gd name="T48" fmla="*/ 349 w 524"/>
                  <a:gd name="T49" fmla="*/ 2 h 363"/>
                  <a:gd name="T50" fmla="*/ 230 w 524"/>
                  <a:gd name="T51" fmla="*/ 11 h 363"/>
                  <a:gd name="T52" fmla="*/ 145 w 524"/>
                  <a:gd name="T53" fmla="*/ 26 h 363"/>
                  <a:gd name="T54" fmla="*/ 86 w 524"/>
                  <a:gd name="T55" fmla="*/ 49 h 363"/>
                  <a:gd name="T56" fmla="*/ 49 w 524"/>
                  <a:gd name="T57" fmla="*/ 79 h 363"/>
                  <a:gd name="T58" fmla="*/ 28 w 524"/>
                  <a:gd name="T59" fmla="*/ 116 h 363"/>
                  <a:gd name="T60" fmla="*/ 15 w 524"/>
                  <a:gd name="T61" fmla="*/ 161 h 363"/>
                  <a:gd name="T62" fmla="*/ 6 w 524"/>
                  <a:gd name="T63" fmla="*/ 21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4" h="363">
                    <a:moveTo>
                      <a:pt x="0" y="243"/>
                    </a:moveTo>
                    <a:lnTo>
                      <a:pt x="18" y="250"/>
                    </a:lnTo>
                    <a:lnTo>
                      <a:pt x="37" y="258"/>
                    </a:lnTo>
                    <a:lnTo>
                      <a:pt x="54" y="265"/>
                    </a:lnTo>
                    <a:lnTo>
                      <a:pt x="72" y="273"/>
                    </a:lnTo>
                    <a:lnTo>
                      <a:pt x="91" y="280"/>
                    </a:lnTo>
                    <a:lnTo>
                      <a:pt x="109" y="288"/>
                    </a:lnTo>
                    <a:lnTo>
                      <a:pt x="128" y="295"/>
                    </a:lnTo>
                    <a:lnTo>
                      <a:pt x="146" y="303"/>
                    </a:lnTo>
                    <a:lnTo>
                      <a:pt x="163" y="310"/>
                    </a:lnTo>
                    <a:lnTo>
                      <a:pt x="182" y="318"/>
                    </a:lnTo>
                    <a:lnTo>
                      <a:pt x="200" y="325"/>
                    </a:lnTo>
                    <a:lnTo>
                      <a:pt x="219" y="333"/>
                    </a:lnTo>
                    <a:lnTo>
                      <a:pt x="237" y="340"/>
                    </a:lnTo>
                    <a:lnTo>
                      <a:pt x="254" y="348"/>
                    </a:lnTo>
                    <a:lnTo>
                      <a:pt x="273" y="355"/>
                    </a:lnTo>
                    <a:lnTo>
                      <a:pt x="291" y="363"/>
                    </a:lnTo>
                    <a:lnTo>
                      <a:pt x="300" y="360"/>
                    </a:lnTo>
                    <a:lnTo>
                      <a:pt x="311" y="358"/>
                    </a:lnTo>
                    <a:lnTo>
                      <a:pt x="320" y="355"/>
                    </a:lnTo>
                    <a:lnTo>
                      <a:pt x="330" y="352"/>
                    </a:lnTo>
                    <a:lnTo>
                      <a:pt x="340" y="350"/>
                    </a:lnTo>
                    <a:lnTo>
                      <a:pt x="349" y="348"/>
                    </a:lnTo>
                    <a:lnTo>
                      <a:pt x="359" y="345"/>
                    </a:lnTo>
                    <a:lnTo>
                      <a:pt x="368" y="343"/>
                    </a:lnTo>
                    <a:lnTo>
                      <a:pt x="375" y="329"/>
                    </a:lnTo>
                    <a:lnTo>
                      <a:pt x="382" y="315"/>
                    </a:lnTo>
                    <a:lnTo>
                      <a:pt x="389" y="302"/>
                    </a:lnTo>
                    <a:lnTo>
                      <a:pt x="396" y="288"/>
                    </a:lnTo>
                    <a:lnTo>
                      <a:pt x="403" y="274"/>
                    </a:lnTo>
                    <a:lnTo>
                      <a:pt x="410" y="260"/>
                    </a:lnTo>
                    <a:lnTo>
                      <a:pt x="416" y="246"/>
                    </a:lnTo>
                    <a:lnTo>
                      <a:pt x="423" y="232"/>
                    </a:lnTo>
                    <a:lnTo>
                      <a:pt x="435" y="214"/>
                    </a:lnTo>
                    <a:lnTo>
                      <a:pt x="448" y="196"/>
                    </a:lnTo>
                    <a:lnTo>
                      <a:pt x="462" y="178"/>
                    </a:lnTo>
                    <a:lnTo>
                      <a:pt x="474" y="160"/>
                    </a:lnTo>
                    <a:lnTo>
                      <a:pt x="487" y="141"/>
                    </a:lnTo>
                    <a:lnTo>
                      <a:pt x="500" y="123"/>
                    </a:lnTo>
                    <a:lnTo>
                      <a:pt x="511" y="106"/>
                    </a:lnTo>
                    <a:lnTo>
                      <a:pt x="524" y="87"/>
                    </a:lnTo>
                    <a:lnTo>
                      <a:pt x="511" y="77"/>
                    </a:lnTo>
                    <a:lnTo>
                      <a:pt x="500" y="65"/>
                    </a:lnTo>
                    <a:lnTo>
                      <a:pt x="487" y="55"/>
                    </a:lnTo>
                    <a:lnTo>
                      <a:pt x="474" y="43"/>
                    </a:lnTo>
                    <a:lnTo>
                      <a:pt x="462" y="32"/>
                    </a:lnTo>
                    <a:lnTo>
                      <a:pt x="448" y="22"/>
                    </a:lnTo>
                    <a:lnTo>
                      <a:pt x="435" y="10"/>
                    </a:lnTo>
                    <a:lnTo>
                      <a:pt x="423" y="0"/>
                    </a:lnTo>
                    <a:lnTo>
                      <a:pt x="349" y="2"/>
                    </a:lnTo>
                    <a:lnTo>
                      <a:pt x="285" y="5"/>
                    </a:lnTo>
                    <a:lnTo>
                      <a:pt x="230" y="11"/>
                    </a:lnTo>
                    <a:lnTo>
                      <a:pt x="184" y="18"/>
                    </a:lnTo>
                    <a:lnTo>
                      <a:pt x="145" y="26"/>
                    </a:lnTo>
                    <a:lnTo>
                      <a:pt x="113" y="37"/>
                    </a:lnTo>
                    <a:lnTo>
                      <a:pt x="86" y="49"/>
                    </a:lnTo>
                    <a:lnTo>
                      <a:pt x="66" y="63"/>
                    </a:lnTo>
                    <a:lnTo>
                      <a:pt x="49" y="79"/>
                    </a:lnTo>
                    <a:lnTo>
                      <a:pt x="37" y="96"/>
                    </a:lnTo>
                    <a:lnTo>
                      <a:pt x="28" y="116"/>
                    </a:lnTo>
                    <a:lnTo>
                      <a:pt x="21" y="138"/>
                    </a:lnTo>
                    <a:lnTo>
                      <a:pt x="15" y="161"/>
                    </a:lnTo>
                    <a:lnTo>
                      <a:pt x="10" y="186"/>
                    </a:lnTo>
                    <a:lnTo>
                      <a:pt x="6" y="214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17" name="Freeform 101">
                <a:extLst>
                  <a:ext uri="{FF2B5EF4-FFF2-40B4-BE49-F238E27FC236}">
                    <a16:creationId xmlns:a16="http://schemas.microsoft.com/office/drawing/2014/main" id="{B54F4E8F-4A44-4B69-89E4-9A69138CD7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6" y="995"/>
                <a:ext cx="93" cy="65"/>
              </a:xfrm>
              <a:custGeom>
                <a:avLst/>
                <a:gdLst>
                  <a:gd name="T0" fmla="*/ 18 w 518"/>
                  <a:gd name="T1" fmla="*/ 250 h 361"/>
                  <a:gd name="T2" fmla="*/ 54 w 518"/>
                  <a:gd name="T3" fmla="*/ 265 h 361"/>
                  <a:gd name="T4" fmla="*/ 89 w 518"/>
                  <a:gd name="T5" fmla="*/ 280 h 361"/>
                  <a:gd name="T6" fmla="*/ 125 w 518"/>
                  <a:gd name="T7" fmla="*/ 295 h 361"/>
                  <a:gd name="T8" fmla="*/ 161 w 518"/>
                  <a:gd name="T9" fmla="*/ 309 h 361"/>
                  <a:gd name="T10" fmla="*/ 197 w 518"/>
                  <a:gd name="T11" fmla="*/ 324 h 361"/>
                  <a:gd name="T12" fmla="*/ 232 w 518"/>
                  <a:gd name="T13" fmla="*/ 339 h 361"/>
                  <a:gd name="T14" fmla="*/ 268 w 518"/>
                  <a:gd name="T15" fmla="*/ 354 h 361"/>
                  <a:gd name="T16" fmla="*/ 294 w 518"/>
                  <a:gd name="T17" fmla="*/ 358 h 361"/>
                  <a:gd name="T18" fmla="*/ 314 w 518"/>
                  <a:gd name="T19" fmla="*/ 353 h 361"/>
                  <a:gd name="T20" fmla="*/ 334 w 518"/>
                  <a:gd name="T21" fmla="*/ 348 h 361"/>
                  <a:gd name="T22" fmla="*/ 353 w 518"/>
                  <a:gd name="T23" fmla="*/ 343 h 361"/>
                  <a:gd name="T24" fmla="*/ 369 w 518"/>
                  <a:gd name="T25" fmla="*/ 327 h 361"/>
                  <a:gd name="T26" fmla="*/ 383 w 518"/>
                  <a:gd name="T27" fmla="*/ 300 h 361"/>
                  <a:gd name="T28" fmla="*/ 397 w 518"/>
                  <a:gd name="T29" fmla="*/ 272 h 361"/>
                  <a:gd name="T30" fmla="*/ 410 w 518"/>
                  <a:gd name="T31" fmla="*/ 244 h 361"/>
                  <a:gd name="T32" fmla="*/ 429 w 518"/>
                  <a:gd name="T33" fmla="*/ 212 h 361"/>
                  <a:gd name="T34" fmla="*/ 456 w 518"/>
                  <a:gd name="T35" fmla="*/ 176 h 361"/>
                  <a:gd name="T36" fmla="*/ 481 w 518"/>
                  <a:gd name="T37" fmla="*/ 139 h 361"/>
                  <a:gd name="T38" fmla="*/ 505 w 518"/>
                  <a:gd name="T39" fmla="*/ 104 h 361"/>
                  <a:gd name="T40" fmla="*/ 505 w 518"/>
                  <a:gd name="T41" fmla="*/ 75 h 361"/>
                  <a:gd name="T42" fmla="*/ 481 w 518"/>
                  <a:gd name="T43" fmla="*/ 54 h 361"/>
                  <a:gd name="T44" fmla="*/ 456 w 518"/>
                  <a:gd name="T45" fmla="*/ 32 h 361"/>
                  <a:gd name="T46" fmla="*/ 429 w 518"/>
                  <a:gd name="T47" fmla="*/ 10 h 361"/>
                  <a:gd name="T48" fmla="*/ 344 w 518"/>
                  <a:gd name="T49" fmla="*/ 5 h 361"/>
                  <a:gd name="T50" fmla="*/ 226 w 518"/>
                  <a:gd name="T51" fmla="*/ 17 h 361"/>
                  <a:gd name="T52" fmla="*/ 142 w 518"/>
                  <a:gd name="T53" fmla="*/ 37 h 361"/>
                  <a:gd name="T54" fmla="*/ 85 w 518"/>
                  <a:gd name="T55" fmla="*/ 61 h 361"/>
                  <a:gd name="T56" fmla="*/ 49 w 518"/>
                  <a:gd name="T57" fmla="*/ 92 h 361"/>
                  <a:gd name="T58" fmla="*/ 28 w 518"/>
                  <a:gd name="T59" fmla="*/ 128 h 361"/>
                  <a:gd name="T60" fmla="*/ 16 w 518"/>
                  <a:gd name="T61" fmla="*/ 171 h 361"/>
                  <a:gd name="T62" fmla="*/ 5 w 518"/>
                  <a:gd name="T63" fmla="*/ 21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8" h="361">
                    <a:moveTo>
                      <a:pt x="0" y="243"/>
                    </a:moveTo>
                    <a:lnTo>
                      <a:pt x="18" y="250"/>
                    </a:lnTo>
                    <a:lnTo>
                      <a:pt x="35" y="258"/>
                    </a:lnTo>
                    <a:lnTo>
                      <a:pt x="54" y="265"/>
                    </a:lnTo>
                    <a:lnTo>
                      <a:pt x="71" y="272"/>
                    </a:lnTo>
                    <a:lnTo>
                      <a:pt x="89" y="280"/>
                    </a:lnTo>
                    <a:lnTo>
                      <a:pt x="107" y="287"/>
                    </a:lnTo>
                    <a:lnTo>
                      <a:pt x="125" y="295"/>
                    </a:lnTo>
                    <a:lnTo>
                      <a:pt x="142" y="302"/>
                    </a:lnTo>
                    <a:lnTo>
                      <a:pt x="161" y="309"/>
                    </a:lnTo>
                    <a:lnTo>
                      <a:pt x="178" y="317"/>
                    </a:lnTo>
                    <a:lnTo>
                      <a:pt x="197" y="324"/>
                    </a:lnTo>
                    <a:lnTo>
                      <a:pt x="214" y="331"/>
                    </a:lnTo>
                    <a:lnTo>
                      <a:pt x="232" y="339"/>
                    </a:lnTo>
                    <a:lnTo>
                      <a:pt x="250" y="346"/>
                    </a:lnTo>
                    <a:lnTo>
                      <a:pt x="268" y="354"/>
                    </a:lnTo>
                    <a:lnTo>
                      <a:pt x="285" y="361"/>
                    </a:lnTo>
                    <a:lnTo>
                      <a:pt x="294" y="358"/>
                    </a:lnTo>
                    <a:lnTo>
                      <a:pt x="305" y="356"/>
                    </a:lnTo>
                    <a:lnTo>
                      <a:pt x="314" y="353"/>
                    </a:lnTo>
                    <a:lnTo>
                      <a:pt x="324" y="350"/>
                    </a:lnTo>
                    <a:lnTo>
                      <a:pt x="334" y="348"/>
                    </a:lnTo>
                    <a:lnTo>
                      <a:pt x="343" y="346"/>
                    </a:lnTo>
                    <a:lnTo>
                      <a:pt x="353" y="343"/>
                    </a:lnTo>
                    <a:lnTo>
                      <a:pt x="362" y="341"/>
                    </a:lnTo>
                    <a:lnTo>
                      <a:pt x="369" y="327"/>
                    </a:lnTo>
                    <a:lnTo>
                      <a:pt x="376" y="313"/>
                    </a:lnTo>
                    <a:lnTo>
                      <a:pt x="383" y="300"/>
                    </a:lnTo>
                    <a:lnTo>
                      <a:pt x="390" y="286"/>
                    </a:lnTo>
                    <a:lnTo>
                      <a:pt x="397" y="272"/>
                    </a:lnTo>
                    <a:lnTo>
                      <a:pt x="404" y="258"/>
                    </a:lnTo>
                    <a:lnTo>
                      <a:pt x="410" y="244"/>
                    </a:lnTo>
                    <a:lnTo>
                      <a:pt x="417" y="230"/>
                    </a:lnTo>
                    <a:lnTo>
                      <a:pt x="429" y="212"/>
                    </a:lnTo>
                    <a:lnTo>
                      <a:pt x="442" y="194"/>
                    </a:lnTo>
                    <a:lnTo>
                      <a:pt x="456" y="176"/>
                    </a:lnTo>
                    <a:lnTo>
                      <a:pt x="468" y="158"/>
                    </a:lnTo>
                    <a:lnTo>
                      <a:pt x="481" y="139"/>
                    </a:lnTo>
                    <a:lnTo>
                      <a:pt x="494" y="121"/>
                    </a:lnTo>
                    <a:lnTo>
                      <a:pt x="505" y="104"/>
                    </a:lnTo>
                    <a:lnTo>
                      <a:pt x="518" y="85"/>
                    </a:lnTo>
                    <a:lnTo>
                      <a:pt x="505" y="75"/>
                    </a:lnTo>
                    <a:lnTo>
                      <a:pt x="494" y="65"/>
                    </a:lnTo>
                    <a:lnTo>
                      <a:pt x="481" y="54"/>
                    </a:lnTo>
                    <a:lnTo>
                      <a:pt x="468" y="43"/>
                    </a:lnTo>
                    <a:lnTo>
                      <a:pt x="456" y="32"/>
                    </a:lnTo>
                    <a:lnTo>
                      <a:pt x="442" y="22"/>
                    </a:lnTo>
                    <a:lnTo>
                      <a:pt x="429" y="10"/>
                    </a:lnTo>
                    <a:lnTo>
                      <a:pt x="417" y="0"/>
                    </a:lnTo>
                    <a:lnTo>
                      <a:pt x="344" y="5"/>
                    </a:lnTo>
                    <a:lnTo>
                      <a:pt x="281" y="10"/>
                    </a:lnTo>
                    <a:lnTo>
                      <a:pt x="226" y="17"/>
                    </a:lnTo>
                    <a:lnTo>
                      <a:pt x="180" y="26"/>
                    </a:lnTo>
                    <a:lnTo>
                      <a:pt x="142" y="37"/>
                    </a:lnTo>
                    <a:lnTo>
                      <a:pt x="111" y="48"/>
                    </a:lnTo>
                    <a:lnTo>
                      <a:pt x="85" y="61"/>
                    </a:lnTo>
                    <a:lnTo>
                      <a:pt x="65" y="76"/>
                    </a:lnTo>
                    <a:lnTo>
                      <a:pt x="49" y="92"/>
                    </a:lnTo>
                    <a:lnTo>
                      <a:pt x="38" y="109"/>
                    </a:lnTo>
                    <a:lnTo>
                      <a:pt x="28" y="128"/>
                    </a:lnTo>
                    <a:lnTo>
                      <a:pt x="22" y="149"/>
                    </a:lnTo>
                    <a:lnTo>
                      <a:pt x="16" y="171"/>
                    </a:lnTo>
                    <a:lnTo>
                      <a:pt x="11" y="194"/>
                    </a:lnTo>
                    <a:lnTo>
                      <a:pt x="5" y="218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18" name="Freeform 102">
                <a:extLst>
                  <a:ext uri="{FF2B5EF4-FFF2-40B4-BE49-F238E27FC236}">
                    <a16:creationId xmlns:a16="http://schemas.microsoft.com/office/drawing/2014/main" id="{65EAB9EC-4E4B-4D67-A5B2-1042C7907B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7" y="996"/>
                <a:ext cx="92" cy="64"/>
              </a:xfrm>
              <a:custGeom>
                <a:avLst/>
                <a:gdLst>
                  <a:gd name="T0" fmla="*/ 18 w 513"/>
                  <a:gd name="T1" fmla="*/ 252 h 359"/>
                  <a:gd name="T2" fmla="*/ 53 w 513"/>
                  <a:gd name="T3" fmla="*/ 267 h 359"/>
                  <a:gd name="T4" fmla="*/ 88 w 513"/>
                  <a:gd name="T5" fmla="*/ 280 h 359"/>
                  <a:gd name="T6" fmla="*/ 122 w 513"/>
                  <a:gd name="T7" fmla="*/ 294 h 359"/>
                  <a:gd name="T8" fmla="*/ 158 w 513"/>
                  <a:gd name="T9" fmla="*/ 309 h 359"/>
                  <a:gd name="T10" fmla="*/ 193 w 513"/>
                  <a:gd name="T11" fmla="*/ 323 h 359"/>
                  <a:gd name="T12" fmla="*/ 227 w 513"/>
                  <a:gd name="T13" fmla="*/ 337 h 359"/>
                  <a:gd name="T14" fmla="*/ 263 w 513"/>
                  <a:gd name="T15" fmla="*/ 352 h 359"/>
                  <a:gd name="T16" fmla="*/ 289 w 513"/>
                  <a:gd name="T17" fmla="*/ 356 h 359"/>
                  <a:gd name="T18" fmla="*/ 309 w 513"/>
                  <a:gd name="T19" fmla="*/ 351 h 359"/>
                  <a:gd name="T20" fmla="*/ 329 w 513"/>
                  <a:gd name="T21" fmla="*/ 346 h 359"/>
                  <a:gd name="T22" fmla="*/ 348 w 513"/>
                  <a:gd name="T23" fmla="*/ 341 h 359"/>
                  <a:gd name="T24" fmla="*/ 364 w 513"/>
                  <a:gd name="T25" fmla="*/ 325 h 359"/>
                  <a:gd name="T26" fmla="*/ 378 w 513"/>
                  <a:gd name="T27" fmla="*/ 298 h 359"/>
                  <a:gd name="T28" fmla="*/ 392 w 513"/>
                  <a:gd name="T29" fmla="*/ 270 h 359"/>
                  <a:gd name="T30" fmla="*/ 405 w 513"/>
                  <a:gd name="T31" fmla="*/ 242 h 359"/>
                  <a:gd name="T32" fmla="*/ 424 w 513"/>
                  <a:gd name="T33" fmla="*/ 210 h 359"/>
                  <a:gd name="T34" fmla="*/ 451 w 513"/>
                  <a:gd name="T35" fmla="*/ 174 h 359"/>
                  <a:gd name="T36" fmla="*/ 476 w 513"/>
                  <a:gd name="T37" fmla="*/ 137 h 359"/>
                  <a:gd name="T38" fmla="*/ 500 w 513"/>
                  <a:gd name="T39" fmla="*/ 102 h 359"/>
                  <a:gd name="T40" fmla="*/ 500 w 513"/>
                  <a:gd name="T41" fmla="*/ 73 h 359"/>
                  <a:gd name="T42" fmla="*/ 476 w 513"/>
                  <a:gd name="T43" fmla="*/ 52 h 359"/>
                  <a:gd name="T44" fmla="*/ 451 w 513"/>
                  <a:gd name="T45" fmla="*/ 31 h 359"/>
                  <a:gd name="T46" fmla="*/ 424 w 513"/>
                  <a:gd name="T47" fmla="*/ 11 h 359"/>
                  <a:gd name="T48" fmla="*/ 339 w 513"/>
                  <a:gd name="T49" fmla="*/ 7 h 359"/>
                  <a:gd name="T50" fmla="*/ 223 w 513"/>
                  <a:gd name="T51" fmla="*/ 24 h 359"/>
                  <a:gd name="T52" fmla="*/ 141 w 513"/>
                  <a:gd name="T53" fmla="*/ 46 h 359"/>
                  <a:gd name="T54" fmla="*/ 84 w 513"/>
                  <a:gd name="T55" fmla="*/ 74 h 359"/>
                  <a:gd name="T56" fmla="*/ 50 w 513"/>
                  <a:gd name="T57" fmla="*/ 105 h 359"/>
                  <a:gd name="T58" fmla="*/ 29 w 513"/>
                  <a:gd name="T59" fmla="*/ 141 h 359"/>
                  <a:gd name="T60" fmla="*/ 18 w 513"/>
                  <a:gd name="T61" fmla="*/ 180 h 359"/>
                  <a:gd name="T62" fmla="*/ 7 w 513"/>
                  <a:gd name="T63" fmla="*/ 223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3" h="359">
                    <a:moveTo>
                      <a:pt x="0" y="245"/>
                    </a:moveTo>
                    <a:lnTo>
                      <a:pt x="18" y="252"/>
                    </a:lnTo>
                    <a:lnTo>
                      <a:pt x="35" y="258"/>
                    </a:lnTo>
                    <a:lnTo>
                      <a:pt x="53" y="267"/>
                    </a:lnTo>
                    <a:lnTo>
                      <a:pt x="71" y="273"/>
                    </a:lnTo>
                    <a:lnTo>
                      <a:pt x="88" y="280"/>
                    </a:lnTo>
                    <a:lnTo>
                      <a:pt x="105" y="287"/>
                    </a:lnTo>
                    <a:lnTo>
                      <a:pt x="122" y="294"/>
                    </a:lnTo>
                    <a:lnTo>
                      <a:pt x="141" y="301"/>
                    </a:lnTo>
                    <a:lnTo>
                      <a:pt x="158" y="309"/>
                    </a:lnTo>
                    <a:lnTo>
                      <a:pt x="175" y="316"/>
                    </a:lnTo>
                    <a:lnTo>
                      <a:pt x="193" y="323"/>
                    </a:lnTo>
                    <a:lnTo>
                      <a:pt x="210" y="330"/>
                    </a:lnTo>
                    <a:lnTo>
                      <a:pt x="227" y="337"/>
                    </a:lnTo>
                    <a:lnTo>
                      <a:pt x="246" y="345"/>
                    </a:lnTo>
                    <a:lnTo>
                      <a:pt x="263" y="352"/>
                    </a:lnTo>
                    <a:lnTo>
                      <a:pt x="280" y="359"/>
                    </a:lnTo>
                    <a:lnTo>
                      <a:pt x="289" y="356"/>
                    </a:lnTo>
                    <a:lnTo>
                      <a:pt x="300" y="354"/>
                    </a:lnTo>
                    <a:lnTo>
                      <a:pt x="309" y="351"/>
                    </a:lnTo>
                    <a:lnTo>
                      <a:pt x="319" y="348"/>
                    </a:lnTo>
                    <a:lnTo>
                      <a:pt x="329" y="346"/>
                    </a:lnTo>
                    <a:lnTo>
                      <a:pt x="338" y="344"/>
                    </a:lnTo>
                    <a:lnTo>
                      <a:pt x="348" y="341"/>
                    </a:lnTo>
                    <a:lnTo>
                      <a:pt x="357" y="339"/>
                    </a:lnTo>
                    <a:lnTo>
                      <a:pt x="364" y="325"/>
                    </a:lnTo>
                    <a:lnTo>
                      <a:pt x="371" y="311"/>
                    </a:lnTo>
                    <a:lnTo>
                      <a:pt x="378" y="298"/>
                    </a:lnTo>
                    <a:lnTo>
                      <a:pt x="385" y="284"/>
                    </a:lnTo>
                    <a:lnTo>
                      <a:pt x="392" y="270"/>
                    </a:lnTo>
                    <a:lnTo>
                      <a:pt x="399" y="256"/>
                    </a:lnTo>
                    <a:lnTo>
                      <a:pt x="405" y="242"/>
                    </a:lnTo>
                    <a:lnTo>
                      <a:pt x="412" y="228"/>
                    </a:lnTo>
                    <a:lnTo>
                      <a:pt x="424" y="210"/>
                    </a:lnTo>
                    <a:lnTo>
                      <a:pt x="437" y="192"/>
                    </a:lnTo>
                    <a:lnTo>
                      <a:pt x="451" y="174"/>
                    </a:lnTo>
                    <a:lnTo>
                      <a:pt x="463" y="156"/>
                    </a:lnTo>
                    <a:lnTo>
                      <a:pt x="476" y="137"/>
                    </a:lnTo>
                    <a:lnTo>
                      <a:pt x="489" y="119"/>
                    </a:lnTo>
                    <a:lnTo>
                      <a:pt x="500" y="102"/>
                    </a:lnTo>
                    <a:lnTo>
                      <a:pt x="513" y="83"/>
                    </a:lnTo>
                    <a:lnTo>
                      <a:pt x="500" y="73"/>
                    </a:lnTo>
                    <a:lnTo>
                      <a:pt x="489" y="63"/>
                    </a:lnTo>
                    <a:lnTo>
                      <a:pt x="476" y="52"/>
                    </a:lnTo>
                    <a:lnTo>
                      <a:pt x="463" y="42"/>
                    </a:lnTo>
                    <a:lnTo>
                      <a:pt x="451" y="31"/>
                    </a:lnTo>
                    <a:lnTo>
                      <a:pt x="437" y="21"/>
                    </a:lnTo>
                    <a:lnTo>
                      <a:pt x="424" y="11"/>
                    </a:lnTo>
                    <a:lnTo>
                      <a:pt x="412" y="0"/>
                    </a:lnTo>
                    <a:lnTo>
                      <a:pt x="339" y="7"/>
                    </a:lnTo>
                    <a:lnTo>
                      <a:pt x="277" y="15"/>
                    </a:lnTo>
                    <a:lnTo>
                      <a:pt x="223" y="24"/>
                    </a:lnTo>
                    <a:lnTo>
                      <a:pt x="178" y="35"/>
                    </a:lnTo>
                    <a:lnTo>
                      <a:pt x="141" y="46"/>
                    </a:lnTo>
                    <a:lnTo>
                      <a:pt x="110" y="59"/>
                    </a:lnTo>
                    <a:lnTo>
                      <a:pt x="84" y="74"/>
                    </a:lnTo>
                    <a:lnTo>
                      <a:pt x="65" y="89"/>
                    </a:lnTo>
                    <a:lnTo>
                      <a:pt x="50" y="105"/>
                    </a:lnTo>
                    <a:lnTo>
                      <a:pt x="38" y="122"/>
                    </a:lnTo>
                    <a:lnTo>
                      <a:pt x="29" y="141"/>
                    </a:lnTo>
                    <a:lnTo>
                      <a:pt x="23" y="159"/>
                    </a:lnTo>
                    <a:lnTo>
                      <a:pt x="18" y="180"/>
                    </a:lnTo>
                    <a:lnTo>
                      <a:pt x="12" y="201"/>
                    </a:lnTo>
                    <a:lnTo>
                      <a:pt x="7" y="223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19" name="Freeform 103">
                <a:extLst>
                  <a:ext uri="{FF2B5EF4-FFF2-40B4-BE49-F238E27FC236}">
                    <a16:creationId xmlns:a16="http://schemas.microsoft.com/office/drawing/2014/main" id="{3B006D32-BABC-4231-9D0E-78DBEBBDB8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8" y="996"/>
                <a:ext cx="91" cy="64"/>
              </a:xfrm>
              <a:custGeom>
                <a:avLst/>
                <a:gdLst>
                  <a:gd name="T0" fmla="*/ 17 w 507"/>
                  <a:gd name="T1" fmla="*/ 251 h 356"/>
                  <a:gd name="T2" fmla="*/ 52 w 507"/>
                  <a:gd name="T3" fmla="*/ 265 h 356"/>
                  <a:gd name="T4" fmla="*/ 87 w 507"/>
                  <a:gd name="T5" fmla="*/ 280 h 356"/>
                  <a:gd name="T6" fmla="*/ 121 w 507"/>
                  <a:gd name="T7" fmla="*/ 293 h 356"/>
                  <a:gd name="T8" fmla="*/ 154 w 507"/>
                  <a:gd name="T9" fmla="*/ 307 h 356"/>
                  <a:gd name="T10" fmla="*/ 189 w 507"/>
                  <a:gd name="T11" fmla="*/ 321 h 356"/>
                  <a:gd name="T12" fmla="*/ 224 w 507"/>
                  <a:gd name="T13" fmla="*/ 335 h 356"/>
                  <a:gd name="T14" fmla="*/ 257 w 507"/>
                  <a:gd name="T15" fmla="*/ 349 h 356"/>
                  <a:gd name="T16" fmla="*/ 283 w 507"/>
                  <a:gd name="T17" fmla="*/ 353 h 356"/>
                  <a:gd name="T18" fmla="*/ 303 w 507"/>
                  <a:gd name="T19" fmla="*/ 348 h 356"/>
                  <a:gd name="T20" fmla="*/ 323 w 507"/>
                  <a:gd name="T21" fmla="*/ 343 h 356"/>
                  <a:gd name="T22" fmla="*/ 342 w 507"/>
                  <a:gd name="T23" fmla="*/ 338 h 356"/>
                  <a:gd name="T24" fmla="*/ 358 w 507"/>
                  <a:gd name="T25" fmla="*/ 322 h 356"/>
                  <a:gd name="T26" fmla="*/ 372 w 507"/>
                  <a:gd name="T27" fmla="*/ 295 h 356"/>
                  <a:gd name="T28" fmla="*/ 386 w 507"/>
                  <a:gd name="T29" fmla="*/ 267 h 356"/>
                  <a:gd name="T30" fmla="*/ 399 w 507"/>
                  <a:gd name="T31" fmla="*/ 239 h 356"/>
                  <a:gd name="T32" fmla="*/ 418 w 507"/>
                  <a:gd name="T33" fmla="*/ 207 h 356"/>
                  <a:gd name="T34" fmla="*/ 445 w 507"/>
                  <a:gd name="T35" fmla="*/ 171 h 356"/>
                  <a:gd name="T36" fmla="*/ 470 w 507"/>
                  <a:gd name="T37" fmla="*/ 134 h 356"/>
                  <a:gd name="T38" fmla="*/ 494 w 507"/>
                  <a:gd name="T39" fmla="*/ 99 h 356"/>
                  <a:gd name="T40" fmla="*/ 494 w 507"/>
                  <a:gd name="T41" fmla="*/ 70 h 356"/>
                  <a:gd name="T42" fmla="*/ 470 w 507"/>
                  <a:gd name="T43" fmla="*/ 50 h 356"/>
                  <a:gd name="T44" fmla="*/ 445 w 507"/>
                  <a:gd name="T45" fmla="*/ 30 h 356"/>
                  <a:gd name="T46" fmla="*/ 418 w 507"/>
                  <a:gd name="T47" fmla="*/ 10 h 356"/>
                  <a:gd name="T48" fmla="*/ 333 w 507"/>
                  <a:gd name="T49" fmla="*/ 9 h 356"/>
                  <a:gd name="T50" fmla="*/ 219 w 507"/>
                  <a:gd name="T51" fmla="*/ 30 h 356"/>
                  <a:gd name="T52" fmla="*/ 137 w 507"/>
                  <a:gd name="T53" fmla="*/ 55 h 356"/>
                  <a:gd name="T54" fmla="*/ 83 w 507"/>
                  <a:gd name="T55" fmla="*/ 84 h 356"/>
                  <a:gd name="T56" fmla="*/ 50 w 507"/>
                  <a:gd name="T57" fmla="*/ 117 h 356"/>
                  <a:gd name="T58" fmla="*/ 30 w 507"/>
                  <a:gd name="T59" fmla="*/ 152 h 356"/>
                  <a:gd name="T60" fmla="*/ 19 w 507"/>
                  <a:gd name="T61" fmla="*/ 187 h 356"/>
                  <a:gd name="T62" fmla="*/ 7 w 507"/>
                  <a:gd name="T63" fmla="*/ 22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7" h="356">
                    <a:moveTo>
                      <a:pt x="0" y="244"/>
                    </a:moveTo>
                    <a:lnTo>
                      <a:pt x="17" y="251"/>
                    </a:lnTo>
                    <a:lnTo>
                      <a:pt x="35" y="258"/>
                    </a:lnTo>
                    <a:lnTo>
                      <a:pt x="52" y="265"/>
                    </a:lnTo>
                    <a:lnTo>
                      <a:pt x="69" y="273"/>
                    </a:lnTo>
                    <a:lnTo>
                      <a:pt x="87" y="280"/>
                    </a:lnTo>
                    <a:lnTo>
                      <a:pt x="104" y="287"/>
                    </a:lnTo>
                    <a:lnTo>
                      <a:pt x="121" y="293"/>
                    </a:lnTo>
                    <a:lnTo>
                      <a:pt x="137" y="300"/>
                    </a:lnTo>
                    <a:lnTo>
                      <a:pt x="154" y="307"/>
                    </a:lnTo>
                    <a:lnTo>
                      <a:pt x="172" y="314"/>
                    </a:lnTo>
                    <a:lnTo>
                      <a:pt x="189" y="321"/>
                    </a:lnTo>
                    <a:lnTo>
                      <a:pt x="206" y="328"/>
                    </a:lnTo>
                    <a:lnTo>
                      <a:pt x="224" y="335"/>
                    </a:lnTo>
                    <a:lnTo>
                      <a:pt x="240" y="342"/>
                    </a:lnTo>
                    <a:lnTo>
                      <a:pt x="257" y="349"/>
                    </a:lnTo>
                    <a:lnTo>
                      <a:pt x="274" y="356"/>
                    </a:lnTo>
                    <a:lnTo>
                      <a:pt x="283" y="353"/>
                    </a:lnTo>
                    <a:lnTo>
                      <a:pt x="294" y="351"/>
                    </a:lnTo>
                    <a:lnTo>
                      <a:pt x="303" y="348"/>
                    </a:lnTo>
                    <a:lnTo>
                      <a:pt x="313" y="345"/>
                    </a:lnTo>
                    <a:lnTo>
                      <a:pt x="323" y="343"/>
                    </a:lnTo>
                    <a:lnTo>
                      <a:pt x="332" y="341"/>
                    </a:lnTo>
                    <a:lnTo>
                      <a:pt x="342" y="338"/>
                    </a:lnTo>
                    <a:lnTo>
                      <a:pt x="351" y="336"/>
                    </a:lnTo>
                    <a:lnTo>
                      <a:pt x="358" y="322"/>
                    </a:lnTo>
                    <a:lnTo>
                      <a:pt x="365" y="308"/>
                    </a:lnTo>
                    <a:lnTo>
                      <a:pt x="372" y="295"/>
                    </a:lnTo>
                    <a:lnTo>
                      <a:pt x="379" y="281"/>
                    </a:lnTo>
                    <a:lnTo>
                      <a:pt x="386" y="267"/>
                    </a:lnTo>
                    <a:lnTo>
                      <a:pt x="393" y="253"/>
                    </a:lnTo>
                    <a:lnTo>
                      <a:pt x="399" y="239"/>
                    </a:lnTo>
                    <a:lnTo>
                      <a:pt x="406" y="225"/>
                    </a:lnTo>
                    <a:lnTo>
                      <a:pt x="418" y="207"/>
                    </a:lnTo>
                    <a:lnTo>
                      <a:pt x="431" y="189"/>
                    </a:lnTo>
                    <a:lnTo>
                      <a:pt x="445" y="171"/>
                    </a:lnTo>
                    <a:lnTo>
                      <a:pt x="457" y="153"/>
                    </a:lnTo>
                    <a:lnTo>
                      <a:pt x="470" y="134"/>
                    </a:lnTo>
                    <a:lnTo>
                      <a:pt x="483" y="116"/>
                    </a:lnTo>
                    <a:lnTo>
                      <a:pt x="494" y="99"/>
                    </a:lnTo>
                    <a:lnTo>
                      <a:pt x="507" y="80"/>
                    </a:lnTo>
                    <a:lnTo>
                      <a:pt x="494" y="70"/>
                    </a:lnTo>
                    <a:lnTo>
                      <a:pt x="483" y="61"/>
                    </a:lnTo>
                    <a:lnTo>
                      <a:pt x="470" y="50"/>
                    </a:lnTo>
                    <a:lnTo>
                      <a:pt x="457" y="40"/>
                    </a:lnTo>
                    <a:lnTo>
                      <a:pt x="445" y="30"/>
                    </a:lnTo>
                    <a:lnTo>
                      <a:pt x="431" y="19"/>
                    </a:lnTo>
                    <a:lnTo>
                      <a:pt x="418" y="10"/>
                    </a:lnTo>
                    <a:lnTo>
                      <a:pt x="406" y="0"/>
                    </a:lnTo>
                    <a:lnTo>
                      <a:pt x="333" y="9"/>
                    </a:lnTo>
                    <a:lnTo>
                      <a:pt x="272" y="18"/>
                    </a:lnTo>
                    <a:lnTo>
                      <a:pt x="219" y="30"/>
                    </a:lnTo>
                    <a:lnTo>
                      <a:pt x="174" y="41"/>
                    </a:lnTo>
                    <a:lnTo>
                      <a:pt x="137" y="55"/>
                    </a:lnTo>
                    <a:lnTo>
                      <a:pt x="107" y="69"/>
                    </a:lnTo>
                    <a:lnTo>
                      <a:pt x="83" y="84"/>
                    </a:lnTo>
                    <a:lnTo>
                      <a:pt x="65" y="100"/>
                    </a:lnTo>
                    <a:lnTo>
                      <a:pt x="50" y="117"/>
                    </a:lnTo>
                    <a:lnTo>
                      <a:pt x="39" y="133"/>
                    </a:lnTo>
                    <a:lnTo>
                      <a:pt x="30" y="152"/>
                    </a:lnTo>
                    <a:lnTo>
                      <a:pt x="24" y="169"/>
                    </a:lnTo>
                    <a:lnTo>
                      <a:pt x="19" y="187"/>
                    </a:lnTo>
                    <a:lnTo>
                      <a:pt x="13" y="206"/>
                    </a:lnTo>
                    <a:lnTo>
                      <a:pt x="7" y="22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20" name="Freeform 104">
                <a:extLst>
                  <a:ext uri="{FF2B5EF4-FFF2-40B4-BE49-F238E27FC236}">
                    <a16:creationId xmlns:a16="http://schemas.microsoft.com/office/drawing/2014/main" id="{F75B30F5-4BC8-4D03-8584-3FA910A49A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3" y="1116"/>
                <a:ext cx="49" cy="87"/>
              </a:xfrm>
              <a:custGeom>
                <a:avLst/>
                <a:gdLst>
                  <a:gd name="T0" fmla="*/ 176 w 271"/>
                  <a:gd name="T1" fmla="*/ 0 h 484"/>
                  <a:gd name="T2" fmla="*/ 185 w 271"/>
                  <a:gd name="T3" fmla="*/ 20 h 484"/>
                  <a:gd name="T4" fmla="*/ 193 w 271"/>
                  <a:gd name="T5" fmla="*/ 42 h 484"/>
                  <a:gd name="T6" fmla="*/ 202 w 271"/>
                  <a:gd name="T7" fmla="*/ 63 h 484"/>
                  <a:gd name="T8" fmla="*/ 212 w 271"/>
                  <a:gd name="T9" fmla="*/ 84 h 484"/>
                  <a:gd name="T10" fmla="*/ 220 w 271"/>
                  <a:gd name="T11" fmla="*/ 106 h 484"/>
                  <a:gd name="T12" fmla="*/ 229 w 271"/>
                  <a:gd name="T13" fmla="*/ 126 h 484"/>
                  <a:gd name="T14" fmla="*/ 238 w 271"/>
                  <a:gd name="T15" fmla="*/ 148 h 484"/>
                  <a:gd name="T16" fmla="*/ 247 w 271"/>
                  <a:gd name="T17" fmla="*/ 169 h 484"/>
                  <a:gd name="T18" fmla="*/ 253 w 271"/>
                  <a:gd name="T19" fmla="*/ 190 h 484"/>
                  <a:gd name="T20" fmla="*/ 260 w 271"/>
                  <a:gd name="T21" fmla="*/ 210 h 484"/>
                  <a:gd name="T22" fmla="*/ 266 w 271"/>
                  <a:gd name="T23" fmla="*/ 232 h 484"/>
                  <a:gd name="T24" fmla="*/ 271 w 271"/>
                  <a:gd name="T25" fmla="*/ 253 h 484"/>
                  <a:gd name="T26" fmla="*/ 265 w 271"/>
                  <a:gd name="T27" fmla="*/ 270 h 484"/>
                  <a:gd name="T28" fmla="*/ 257 w 271"/>
                  <a:gd name="T29" fmla="*/ 287 h 484"/>
                  <a:gd name="T30" fmla="*/ 250 w 271"/>
                  <a:gd name="T31" fmla="*/ 304 h 484"/>
                  <a:gd name="T32" fmla="*/ 242 w 271"/>
                  <a:gd name="T33" fmla="*/ 320 h 484"/>
                  <a:gd name="T34" fmla="*/ 233 w 271"/>
                  <a:gd name="T35" fmla="*/ 336 h 484"/>
                  <a:gd name="T36" fmla="*/ 227 w 271"/>
                  <a:gd name="T37" fmla="*/ 353 h 484"/>
                  <a:gd name="T38" fmla="*/ 219 w 271"/>
                  <a:gd name="T39" fmla="*/ 370 h 484"/>
                  <a:gd name="T40" fmla="*/ 212 w 271"/>
                  <a:gd name="T41" fmla="*/ 387 h 484"/>
                  <a:gd name="T42" fmla="*/ 208 w 271"/>
                  <a:gd name="T43" fmla="*/ 411 h 484"/>
                  <a:gd name="T44" fmla="*/ 206 w 271"/>
                  <a:gd name="T45" fmla="*/ 435 h 484"/>
                  <a:gd name="T46" fmla="*/ 202 w 271"/>
                  <a:gd name="T47" fmla="*/ 459 h 484"/>
                  <a:gd name="T48" fmla="*/ 199 w 271"/>
                  <a:gd name="T49" fmla="*/ 484 h 484"/>
                  <a:gd name="T50" fmla="*/ 185 w 271"/>
                  <a:gd name="T51" fmla="*/ 480 h 484"/>
                  <a:gd name="T52" fmla="*/ 171 w 271"/>
                  <a:gd name="T53" fmla="*/ 478 h 484"/>
                  <a:gd name="T54" fmla="*/ 157 w 271"/>
                  <a:gd name="T55" fmla="*/ 474 h 484"/>
                  <a:gd name="T56" fmla="*/ 143 w 271"/>
                  <a:gd name="T57" fmla="*/ 471 h 484"/>
                  <a:gd name="T58" fmla="*/ 129 w 271"/>
                  <a:gd name="T59" fmla="*/ 467 h 484"/>
                  <a:gd name="T60" fmla="*/ 115 w 271"/>
                  <a:gd name="T61" fmla="*/ 464 h 484"/>
                  <a:gd name="T62" fmla="*/ 100 w 271"/>
                  <a:gd name="T63" fmla="*/ 462 h 484"/>
                  <a:gd name="T64" fmla="*/ 86 w 271"/>
                  <a:gd name="T65" fmla="*/ 458 h 484"/>
                  <a:gd name="T66" fmla="*/ 76 w 271"/>
                  <a:gd name="T67" fmla="*/ 434 h 484"/>
                  <a:gd name="T68" fmla="*/ 64 w 271"/>
                  <a:gd name="T69" fmla="*/ 410 h 484"/>
                  <a:gd name="T70" fmla="*/ 54 w 271"/>
                  <a:gd name="T71" fmla="*/ 386 h 484"/>
                  <a:gd name="T72" fmla="*/ 43 w 271"/>
                  <a:gd name="T73" fmla="*/ 361 h 484"/>
                  <a:gd name="T74" fmla="*/ 32 w 271"/>
                  <a:gd name="T75" fmla="*/ 337 h 484"/>
                  <a:gd name="T76" fmla="*/ 22 w 271"/>
                  <a:gd name="T77" fmla="*/ 313 h 484"/>
                  <a:gd name="T78" fmla="*/ 10 w 271"/>
                  <a:gd name="T79" fmla="*/ 290 h 484"/>
                  <a:gd name="T80" fmla="*/ 0 w 271"/>
                  <a:gd name="T81" fmla="*/ 266 h 484"/>
                  <a:gd name="T82" fmla="*/ 7 w 271"/>
                  <a:gd name="T83" fmla="*/ 237 h 484"/>
                  <a:gd name="T84" fmla="*/ 12 w 271"/>
                  <a:gd name="T85" fmla="*/ 207 h 484"/>
                  <a:gd name="T86" fmla="*/ 19 w 271"/>
                  <a:gd name="T87" fmla="*/ 178 h 484"/>
                  <a:gd name="T88" fmla="*/ 26 w 271"/>
                  <a:gd name="T89" fmla="*/ 149 h 484"/>
                  <a:gd name="T90" fmla="*/ 33 w 271"/>
                  <a:gd name="T91" fmla="*/ 119 h 484"/>
                  <a:gd name="T92" fmla="*/ 40 w 271"/>
                  <a:gd name="T93" fmla="*/ 91 h 484"/>
                  <a:gd name="T94" fmla="*/ 47 w 271"/>
                  <a:gd name="T95" fmla="*/ 62 h 484"/>
                  <a:gd name="T96" fmla="*/ 54 w 271"/>
                  <a:gd name="T97" fmla="*/ 33 h 484"/>
                  <a:gd name="T98" fmla="*/ 69 w 271"/>
                  <a:gd name="T99" fmla="*/ 28 h 484"/>
                  <a:gd name="T100" fmla="*/ 84 w 271"/>
                  <a:gd name="T101" fmla="*/ 25 h 484"/>
                  <a:gd name="T102" fmla="*/ 99 w 271"/>
                  <a:gd name="T103" fmla="*/ 20 h 484"/>
                  <a:gd name="T104" fmla="*/ 115 w 271"/>
                  <a:gd name="T105" fmla="*/ 16 h 484"/>
                  <a:gd name="T106" fmla="*/ 130 w 271"/>
                  <a:gd name="T107" fmla="*/ 11 h 484"/>
                  <a:gd name="T108" fmla="*/ 145 w 271"/>
                  <a:gd name="T109" fmla="*/ 8 h 484"/>
                  <a:gd name="T110" fmla="*/ 161 w 271"/>
                  <a:gd name="T111" fmla="*/ 3 h 484"/>
                  <a:gd name="T112" fmla="*/ 176 w 271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1" h="484">
                    <a:moveTo>
                      <a:pt x="176" y="0"/>
                    </a:moveTo>
                    <a:lnTo>
                      <a:pt x="185" y="20"/>
                    </a:lnTo>
                    <a:lnTo>
                      <a:pt x="193" y="42"/>
                    </a:lnTo>
                    <a:lnTo>
                      <a:pt x="202" y="63"/>
                    </a:lnTo>
                    <a:lnTo>
                      <a:pt x="212" y="84"/>
                    </a:lnTo>
                    <a:lnTo>
                      <a:pt x="220" y="106"/>
                    </a:lnTo>
                    <a:lnTo>
                      <a:pt x="229" y="126"/>
                    </a:lnTo>
                    <a:lnTo>
                      <a:pt x="238" y="148"/>
                    </a:lnTo>
                    <a:lnTo>
                      <a:pt x="247" y="169"/>
                    </a:lnTo>
                    <a:lnTo>
                      <a:pt x="253" y="190"/>
                    </a:lnTo>
                    <a:lnTo>
                      <a:pt x="260" y="210"/>
                    </a:lnTo>
                    <a:lnTo>
                      <a:pt x="266" y="232"/>
                    </a:lnTo>
                    <a:lnTo>
                      <a:pt x="271" y="253"/>
                    </a:lnTo>
                    <a:lnTo>
                      <a:pt x="265" y="270"/>
                    </a:lnTo>
                    <a:lnTo>
                      <a:pt x="257" y="287"/>
                    </a:lnTo>
                    <a:lnTo>
                      <a:pt x="250" y="304"/>
                    </a:lnTo>
                    <a:lnTo>
                      <a:pt x="242" y="320"/>
                    </a:lnTo>
                    <a:lnTo>
                      <a:pt x="233" y="336"/>
                    </a:lnTo>
                    <a:lnTo>
                      <a:pt x="227" y="353"/>
                    </a:lnTo>
                    <a:lnTo>
                      <a:pt x="219" y="370"/>
                    </a:lnTo>
                    <a:lnTo>
                      <a:pt x="212" y="387"/>
                    </a:lnTo>
                    <a:lnTo>
                      <a:pt x="208" y="411"/>
                    </a:lnTo>
                    <a:lnTo>
                      <a:pt x="206" y="435"/>
                    </a:lnTo>
                    <a:lnTo>
                      <a:pt x="202" y="459"/>
                    </a:lnTo>
                    <a:lnTo>
                      <a:pt x="199" y="484"/>
                    </a:lnTo>
                    <a:lnTo>
                      <a:pt x="185" y="480"/>
                    </a:lnTo>
                    <a:lnTo>
                      <a:pt x="171" y="478"/>
                    </a:lnTo>
                    <a:lnTo>
                      <a:pt x="157" y="474"/>
                    </a:lnTo>
                    <a:lnTo>
                      <a:pt x="143" y="471"/>
                    </a:lnTo>
                    <a:lnTo>
                      <a:pt x="129" y="467"/>
                    </a:lnTo>
                    <a:lnTo>
                      <a:pt x="115" y="464"/>
                    </a:lnTo>
                    <a:lnTo>
                      <a:pt x="100" y="462"/>
                    </a:lnTo>
                    <a:lnTo>
                      <a:pt x="86" y="458"/>
                    </a:lnTo>
                    <a:lnTo>
                      <a:pt x="76" y="434"/>
                    </a:lnTo>
                    <a:lnTo>
                      <a:pt x="64" y="410"/>
                    </a:lnTo>
                    <a:lnTo>
                      <a:pt x="54" y="386"/>
                    </a:lnTo>
                    <a:lnTo>
                      <a:pt x="43" y="361"/>
                    </a:lnTo>
                    <a:lnTo>
                      <a:pt x="32" y="337"/>
                    </a:lnTo>
                    <a:lnTo>
                      <a:pt x="22" y="313"/>
                    </a:lnTo>
                    <a:lnTo>
                      <a:pt x="10" y="290"/>
                    </a:lnTo>
                    <a:lnTo>
                      <a:pt x="0" y="266"/>
                    </a:lnTo>
                    <a:lnTo>
                      <a:pt x="7" y="237"/>
                    </a:lnTo>
                    <a:lnTo>
                      <a:pt x="12" y="207"/>
                    </a:lnTo>
                    <a:lnTo>
                      <a:pt x="19" y="178"/>
                    </a:lnTo>
                    <a:lnTo>
                      <a:pt x="26" y="149"/>
                    </a:lnTo>
                    <a:lnTo>
                      <a:pt x="33" y="119"/>
                    </a:lnTo>
                    <a:lnTo>
                      <a:pt x="40" y="91"/>
                    </a:lnTo>
                    <a:lnTo>
                      <a:pt x="47" y="62"/>
                    </a:lnTo>
                    <a:lnTo>
                      <a:pt x="54" y="33"/>
                    </a:lnTo>
                    <a:lnTo>
                      <a:pt x="69" y="28"/>
                    </a:lnTo>
                    <a:lnTo>
                      <a:pt x="84" y="25"/>
                    </a:lnTo>
                    <a:lnTo>
                      <a:pt x="99" y="20"/>
                    </a:lnTo>
                    <a:lnTo>
                      <a:pt x="115" y="16"/>
                    </a:lnTo>
                    <a:lnTo>
                      <a:pt x="130" y="11"/>
                    </a:lnTo>
                    <a:lnTo>
                      <a:pt x="145" y="8"/>
                    </a:lnTo>
                    <a:lnTo>
                      <a:pt x="161" y="3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21" name="Freeform 105">
                <a:extLst>
                  <a:ext uri="{FF2B5EF4-FFF2-40B4-BE49-F238E27FC236}">
                    <a16:creationId xmlns:a16="http://schemas.microsoft.com/office/drawing/2014/main" id="{68CAD20D-8785-40B2-B404-0A07ECE6BC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7" y="1116"/>
                <a:ext cx="45" cy="87"/>
              </a:xfrm>
              <a:custGeom>
                <a:avLst/>
                <a:gdLst>
                  <a:gd name="T0" fmla="*/ 154 w 249"/>
                  <a:gd name="T1" fmla="*/ 0 h 484"/>
                  <a:gd name="T2" fmla="*/ 163 w 249"/>
                  <a:gd name="T3" fmla="*/ 20 h 484"/>
                  <a:gd name="T4" fmla="*/ 171 w 249"/>
                  <a:gd name="T5" fmla="*/ 42 h 484"/>
                  <a:gd name="T6" fmla="*/ 180 w 249"/>
                  <a:gd name="T7" fmla="*/ 63 h 484"/>
                  <a:gd name="T8" fmla="*/ 190 w 249"/>
                  <a:gd name="T9" fmla="*/ 84 h 484"/>
                  <a:gd name="T10" fmla="*/ 198 w 249"/>
                  <a:gd name="T11" fmla="*/ 106 h 484"/>
                  <a:gd name="T12" fmla="*/ 207 w 249"/>
                  <a:gd name="T13" fmla="*/ 126 h 484"/>
                  <a:gd name="T14" fmla="*/ 216 w 249"/>
                  <a:gd name="T15" fmla="*/ 148 h 484"/>
                  <a:gd name="T16" fmla="*/ 225 w 249"/>
                  <a:gd name="T17" fmla="*/ 169 h 484"/>
                  <a:gd name="T18" fmla="*/ 231 w 249"/>
                  <a:gd name="T19" fmla="*/ 190 h 484"/>
                  <a:gd name="T20" fmla="*/ 238 w 249"/>
                  <a:gd name="T21" fmla="*/ 210 h 484"/>
                  <a:gd name="T22" fmla="*/ 244 w 249"/>
                  <a:gd name="T23" fmla="*/ 232 h 484"/>
                  <a:gd name="T24" fmla="*/ 249 w 249"/>
                  <a:gd name="T25" fmla="*/ 253 h 484"/>
                  <a:gd name="T26" fmla="*/ 243 w 249"/>
                  <a:gd name="T27" fmla="*/ 270 h 484"/>
                  <a:gd name="T28" fmla="*/ 235 w 249"/>
                  <a:gd name="T29" fmla="*/ 287 h 484"/>
                  <a:gd name="T30" fmla="*/ 228 w 249"/>
                  <a:gd name="T31" fmla="*/ 304 h 484"/>
                  <a:gd name="T32" fmla="*/ 220 w 249"/>
                  <a:gd name="T33" fmla="*/ 320 h 484"/>
                  <a:gd name="T34" fmla="*/ 211 w 249"/>
                  <a:gd name="T35" fmla="*/ 336 h 484"/>
                  <a:gd name="T36" fmla="*/ 205 w 249"/>
                  <a:gd name="T37" fmla="*/ 353 h 484"/>
                  <a:gd name="T38" fmla="*/ 197 w 249"/>
                  <a:gd name="T39" fmla="*/ 370 h 484"/>
                  <a:gd name="T40" fmla="*/ 190 w 249"/>
                  <a:gd name="T41" fmla="*/ 387 h 484"/>
                  <a:gd name="T42" fmla="*/ 186 w 249"/>
                  <a:gd name="T43" fmla="*/ 411 h 484"/>
                  <a:gd name="T44" fmla="*/ 184 w 249"/>
                  <a:gd name="T45" fmla="*/ 435 h 484"/>
                  <a:gd name="T46" fmla="*/ 180 w 249"/>
                  <a:gd name="T47" fmla="*/ 459 h 484"/>
                  <a:gd name="T48" fmla="*/ 177 w 249"/>
                  <a:gd name="T49" fmla="*/ 484 h 484"/>
                  <a:gd name="T50" fmla="*/ 164 w 249"/>
                  <a:gd name="T51" fmla="*/ 480 h 484"/>
                  <a:gd name="T52" fmla="*/ 150 w 249"/>
                  <a:gd name="T53" fmla="*/ 476 h 484"/>
                  <a:gd name="T54" fmla="*/ 138 w 249"/>
                  <a:gd name="T55" fmla="*/ 472 h 484"/>
                  <a:gd name="T56" fmla="*/ 124 w 249"/>
                  <a:gd name="T57" fmla="*/ 467 h 484"/>
                  <a:gd name="T58" fmla="*/ 111 w 249"/>
                  <a:gd name="T59" fmla="*/ 464 h 484"/>
                  <a:gd name="T60" fmla="*/ 97 w 249"/>
                  <a:gd name="T61" fmla="*/ 461 h 484"/>
                  <a:gd name="T62" fmla="*/ 85 w 249"/>
                  <a:gd name="T63" fmla="*/ 456 h 484"/>
                  <a:gd name="T64" fmla="*/ 71 w 249"/>
                  <a:gd name="T65" fmla="*/ 452 h 484"/>
                  <a:gd name="T66" fmla="*/ 62 w 249"/>
                  <a:gd name="T67" fmla="*/ 429 h 484"/>
                  <a:gd name="T68" fmla="*/ 54 w 249"/>
                  <a:gd name="T69" fmla="*/ 405 h 484"/>
                  <a:gd name="T70" fmla="*/ 45 w 249"/>
                  <a:gd name="T71" fmla="*/ 382 h 484"/>
                  <a:gd name="T72" fmla="*/ 35 w 249"/>
                  <a:gd name="T73" fmla="*/ 359 h 484"/>
                  <a:gd name="T74" fmla="*/ 27 w 249"/>
                  <a:gd name="T75" fmla="*/ 336 h 484"/>
                  <a:gd name="T76" fmla="*/ 18 w 249"/>
                  <a:gd name="T77" fmla="*/ 312 h 484"/>
                  <a:gd name="T78" fmla="*/ 9 w 249"/>
                  <a:gd name="T79" fmla="*/ 289 h 484"/>
                  <a:gd name="T80" fmla="*/ 0 w 249"/>
                  <a:gd name="T81" fmla="*/ 266 h 484"/>
                  <a:gd name="T82" fmla="*/ 5 w 249"/>
                  <a:gd name="T83" fmla="*/ 237 h 484"/>
                  <a:gd name="T84" fmla="*/ 11 w 249"/>
                  <a:gd name="T85" fmla="*/ 208 h 484"/>
                  <a:gd name="T86" fmla="*/ 17 w 249"/>
                  <a:gd name="T87" fmla="*/ 179 h 484"/>
                  <a:gd name="T88" fmla="*/ 23 w 249"/>
                  <a:gd name="T89" fmla="*/ 151 h 484"/>
                  <a:gd name="T90" fmla="*/ 27 w 249"/>
                  <a:gd name="T91" fmla="*/ 123 h 484"/>
                  <a:gd name="T92" fmla="*/ 33 w 249"/>
                  <a:gd name="T93" fmla="*/ 94 h 484"/>
                  <a:gd name="T94" fmla="*/ 39 w 249"/>
                  <a:gd name="T95" fmla="*/ 65 h 484"/>
                  <a:gd name="T96" fmla="*/ 45 w 249"/>
                  <a:gd name="T97" fmla="*/ 36 h 484"/>
                  <a:gd name="T98" fmla="*/ 58 w 249"/>
                  <a:gd name="T99" fmla="*/ 32 h 484"/>
                  <a:gd name="T100" fmla="*/ 71 w 249"/>
                  <a:gd name="T101" fmla="*/ 27 h 484"/>
                  <a:gd name="T102" fmla="*/ 85 w 249"/>
                  <a:gd name="T103" fmla="*/ 23 h 484"/>
                  <a:gd name="T104" fmla="*/ 99 w 249"/>
                  <a:gd name="T105" fmla="*/ 18 h 484"/>
                  <a:gd name="T106" fmla="*/ 112 w 249"/>
                  <a:gd name="T107" fmla="*/ 13 h 484"/>
                  <a:gd name="T108" fmla="*/ 126 w 249"/>
                  <a:gd name="T109" fmla="*/ 9 h 484"/>
                  <a:gd name="T110" fmla="*/ 140 w 249"/>
                  <a:gd name="T111" fmla="*/ 4 h 484"/>
                  <a:gd name="T112" fmla="*/ 154 w 249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9" h="484">
                    <a:moveTo>
                      <a:pt x="154" y="0"/>
                    </a:moveTo>
                    <a:lnTo>
                      <a:pt x="163" y="20"/>
                    </a:lnTo>
                    <a:lnTo>
                      <a:pt x="171" y="42"/>
                    </a:lnTo>
                    <a:lnTo>
                      <a:pt x="180" y="63"/>
                    </a:lnTo>
                    <a:lnTo>
                      <a:pt x="190" y="84"/>
                    </a:lnTo>
                    <a:lnTo>
                      <a:pt x="198" y="106"/>
                    </a:lnTo>
                    <a:lnTo>
                      <a:pt x="207" y="126"/>
                    </a:lnTo>
                    <a:lnTo>
                      <a:pt x="216" y="148"/>
                    </a:lnTo>
                    <a:lnTo>
                      <a:pt x="225" y="169"/>
                    </a:lnTo>
                    <a:lnTo>
                      <a:pt x="231" y="190"/>
                    </a:lnTo>
                    <a:lnTo>
                      <a:pt x="238" y="210"/>
                    </a:lnTo>
                    <a:lnTo>
                      <a:pt x="244" y="232"/>
                    </a:lnTo>
                    <a:lnTo>
                      <a:pt x="249" y="253"/>
                    </a:lnTo>
                    <a:lnTo>
                      <a:pt x="243" y="270"/>
                    </a:lnTo>
                    <a:lnTo>
                      <a:pt x="235" y="287"/>
                    </a:lnTo>
                    <a:lnTo>
                      <a:pt x="228" y="304"/>
                    </a:lnTo>
                    <a:lnTo>
                      <a:pt x="220" y="320"/>
                    </a:lnTo>
                    <a:lnTo>
                      <a:pt x="211" y="336"/>
                    </a:lnTo>
                    <a:lnTo>
                      <a:pt x="205" y="353"/>
                    </a:lnTo>
                    <a:lnTo>
                      <a:pt x="197" y="370"/>
                    </a:lnTo>
                    <a:lnTo>
                      <a:pt x="190" y="387"/>
                    </a:lnTo>
                    <a:lnTo>
                      <a:pt x="186" y="411"/>
                    </a:lnTo>
                    <a:lnTo>
                      <a:pt x="184" y="435"/>
                    </a:lnTo>
                    <a:lnTo>
                      <a:pt x="180" y="459"/>
                    </a:lnTo>
                    <a:lnTo>
                      <a:pt x="177" y="484"/>
                    </a:lnTo>
                    <a:lnTo>
                      <a:pt x="164" y="480"/>
                    </a:lnTo>
                    <a:lnTo>
                      <a:pt x="150" y="476"/>
                    </a:lnTo>
                    <a:lnTo>
                      <a:pt x="138" y="472"/>
                    </a:lnTo>
                    <a:lnTo>
                      <a:pt x="124" y="467"/>
                    </a:lnTo>
                    <a:lnTo>
                      <a:pt x="111" y="464"/>
                    </a:lnTo>
                    <a:lnTo>
                      <a:pt x="97" y="461"/>
                    </a:lnTo>
                    <a:lnTo>
                      <a:pt x="85" y="456"/>
                    </a:lnTo>
                    <a:lnTo>
                      <a:pt x="71" y="452"/>
                    </a:lnTo>
                    <a:lnTo>
                      <a:pt x="62" y="429"/>
                    </a:lnTo>
                    <a:lnTo>
                      <a:pt x="54" y="405"/>
                    </a:lnTo>
                    <a:lnTo>
                      <a:pt x="45" y="382"/>
                    </a:lnTo>
                    <a:lnTo>
                      <a:pt x="35" y="359"/>
                    </a:lnTo>
                    <a:lnTo>
                      <a:pt x="27" y="336"/>
                    </a:lnTo>
                    <a:lnTo>
                      <a:pt x="18" y="312"/>
                    </a:lnTo>
                    <a:lnTo>
                      <a:pt x="9" y="289"/>
                    </a:lnTo>
                    <a:lnTo>
                      <a:pt x="0" y="266"/>
                    </a:lnTo>
                    <a:lnTo>
                      <a:pt x="5" y="237"/>
                    </a:lnTo>
                    <a:lnTo>
                      <a:pt x="11" y="208"/>
                    </a:lnTo>
                    <a:lnTo>
                      <a:pt x="17" y="179"/>
                    </a:lnTo>
                    <a:lnTo>
                      <a:pt x="23" y="151"/>
                    </a:lnTo>
                    <a:lnTo>
                      <a:pt x="27" y="123"/>
                    </a:lnTo>
                    <a:lnTo>
                      <a:pt x="33" y="94"/>
                    </a:lnTo>
                    <a:lnTo>
                      <a:pt x="39" y="65"/>
                    </a:lnTo>
                    <a:lnTo>
                      <a:pt x="45" y="36"/>
                    </a:lnTo>
                    <a:lnTo>
                      <a:pt x="58" y="32"/>
                    </a:lnTo>
                    <a:lnTo>
                      <a:pt x="71" y="27"/>
                    </a:lnTo>
                    <a:lnTo>
                      <a:pt x="85" y="23"/>
                    </a:lnTo>
                    <a:lnTo>
                      <a:pt x="99" y="18"/>
                    </a:lnTo>
                    <a:lnTo>
                      <a:pt x="112" y="13"/>
                    </a:lnTo>
                    <a:lnTo>
                      <a:pt x="126" y="9"/>
                    </a:lnTo>
                    <a:lnTo>
                      <a:pt x="140" y="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22" name="Freeform 106">
                <a:extLst>
                  <a:ext uri="{FF2B5EF4-FFF2-40B4-BE49-F238E27FC236}">
                    <a16:creationId xmlns:a16="http://schemas.microsoft.com/office/drawing/2014/main" id="{04BFEF47-F708-4709-B7F5-8D8701EC27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1" y="1116"/>
                <a:ext cx="41" cy="87"/>
              </a:xfrm>
              <a:custGeom>
                <a:avLst/>
                <a:gdLst>
                  <a:gd name="T0" fmla="*/ 131 w 226"/>
                  <a:gd name="T1" fmla="*/ 0 h 484"/>
                  <a:gd name="T2" fmla="*/ 140 w 226"/>
                  <a:gd name="T3" fmla="*/ 20 h 484"/>
                  <a:gd name="T4" fmla="*/ 148 w 226"/>
                  <a:gd name="T5" fmla="*/ 42 h 484"/>
                  <a:gd name="T6" fmla="*/ 157 w 226"/>
                  <a:gd name="T7" fmla="*/ 63 h 484"/>
                  <a:gd name="T8" fmla="*/ 167 w 226"/>
                  <a:gd name="T9" fmla="*/ 84 h 484"/>
                  <a:gd name="T10" fmla="*/ 175 w 226"/>
                  <a:gd name="T11" fmla="*/ 106 h 484"/>
                  <a:gd name="T12" fmla="*/ 184 w 226"/>
                  <a:gd name="T13" fmla="*/ 126 h 484"/>
                  <a:gd name="T14" fmla="*/ 193 w 226"/>
                  <a:gd name="T15" fmla="*/ 148 h 484"/>
                  <a:gd name="T16" fmla="*/ 202 w 226"/>
                  <a:gd name="T17" fmla="*/ 169 h 484"/>
                  <a:gd name="T18" fmla="*/ 208 w 226"/>
                  <a:gd name="T19" fmla="*/ 190 h 484"/>
                  <a:gd name="T20" fmla="*/ 215 w 226"/>
                  <a:gd name="T21" fmla="*/ 210 h 484"/>
                  <a:gd name="T22" fmla="*/ 221 w 226"/>
                  <a:gd name="T23" fmla="*/ 232 h 484"/>
                  <a:gd name="T24" fmla="*/ 226 w 226"/>
                  <a:gd name="T25" fmla="*/ 253 h 484"/>
                  <a:gd name="T26" fmla="*/ 220 w 226"/>
                  <a:gd name="T27" fmla="*/ 270 h 484"/>
                  <a:gd name="T28" fmla="*/ 212 w 226"/>
                  <a:gd name="T29" fmla="*/ 287 h 484"/>
                  <a:gd name="T30" fmla="*/ 205 w 226"/>
                  <a:gd name="T31" fmla="*/ 304 h 484"/>
                  <a:gd name="T32" fmla="*/ 197 w 226"/>
                  <a:gd name="T33" fmla="*/ 320 h 484"/>
                  <a:gd name="T34" fmla="*/ 188 w 226"/>
                  <a:gd name="T35" fmla="*/ 336 h 484"/>
                  <a:gd name="T36" fmla="*/ 182 w 226"/>
                  <a:gd name="T37" fmla="*/ 353 h 484"/>
                  <a:gd name="T38" fmla="*/ 174 w 226"/>
                  <a:gd name="T39" fmla="*/ 370 h 484"/>
                  <a:gd name="T40" fmla="*/ 167 w 226"/>
                  <a:gd name="T41" fmla="*/ 387 h 484"/>
                  <a:gd name="T42" fmla="*/ 163 w 226"/>
                  <a:gd name="T43" fmla="*/ 411 h 484"/>
                  <a:gd name="T44" fmla="*/ 161 w 226"/>
                  <a:gd name="T45" fmla="*/ 435 h 484"/>
                  <a:gd name="T46" fmla="*/ 157 w 226"/>
                  <a:gd name="T47" fmla="*/ 459 h 484"/>
                  <a:gd name="T48" fmla="*/ 154 w 226"/>
                  <a:gd name="T49" fmla="*/ 484 h 484"/>
                  <a:gd name="T50" fmla="*/ 141 w 226"/>
                  <a:gd name="T51" fmla="*/ 479 h 484"/>
                  <a:gd name="T52" fmla="*/ 130 w 226"/>
                  <a:gd name="T53" fmla="*/ 474 h 484"/>
                  <a:gd name="T54" fmla="*/ 117 w 226"/>
                  <a:gd name="T55" fmla="*/ 470 h 484"/>
                  <a:gd name="T56" fmla="*/ 106 w 226"/>
                  <a:gd name="T57" fmla="*/ 464 h 484"/>
                  <a:gd name="T58" fmla="*/ 93 w 226"/>
                  <a:gd name="T59" fmla="*/ 459 h 484"/>
                  <a:gd name="T60" fmla="*/ 81 w 226"/>
                  <a:gd name="T61" fmla="*/ 455 h 484"/>
                  <a:gd name="T62" fmla="*/ 69 w 226"/>
                  <a:gd name="T63" fmla="*/ 450 h 484"/>
                  <a:gd name="T64" fmla="*/ 56 w 226"/>
                  <a:gd name="T65" fmla="*/ 446 h 484"/>
                  <a:gd name="T66" fmla="*/ 49 w 226"/>
                  <a:gd name="T67" fmla="*/ 423 h 484"/>
                  <a:gd name="T68" fmla="*/ 42 w 226"/>
                  <a:gd name="T69" fmla="*/ 401 h 484"/>
                  <a:gd name="T70" fmla="*/ 35 w 226"/>
                  <a:gd name="T71" fmla="*/ 378 h 484"/>
                  <a:gd name="T72" fmla="*/ 28 w 226"/>
                  <a:gd name="T73" fmla="*/ 356 h 484"/>
                  <a:gd name="T74" fmla="*/ 20 w 226"/>
                  <a:gd name="T75" fmla="*/ 333 h 484"/>
                  <a:gd name="T76" fmla="*/ 13 w 226"/>
                  <a:gd name="T77" fmla="*/ 311 h 484"/>
                  <a:gd name="T78" fmla="*/ 7 w 226"/>
                  <a:gd name="T79" fmla="*/ 288 h 484"/>
                  <a:gd name="T80" fmla="*/ 0 w 226"/>
                  <a:gd name="T81" fmla="*/ 266 h 484"/>
                  <a:gd name="T82" fmla="*/ 8 w 226"/>
                  <a:gd name="T83" fmla="*/ 209 h 484"/>
                  <a:gd name="T84" fmla="*/ 16 w 226"/>
                  <a:gd name="T85" fmla="*/ 153 h 484"/>
                  <a:gd name="T86" fmla="*/ 25 w 226"/>
                  <a:gd name="T87" fmla="*/ 96 h 484"/>
                  <a:gd name="T88" fmla="*/ 33 w 226"/>
                  <a:gd name="T89" fmla="*/ 40 h 484"/>
                  <a:gd name="T90" fmla="*/ 46 w 226"/>
                  <a:gd name="T91" fmla="*/ 35 h 484"/>
                  <a:gd name="T92" fmla="*/ 57 w 226"/>
                  <a:gd name="T93" fmla="*/ 31 h 484"/>
                  <a:gd name="T94" fmla="*/ 70 w 226"/>
                  <a:gd name="T95" fmla="*/ 25 h 484"/>
                  <a:gd name="T96" fmla="*/ 81 w 226"/>
                  <a:gd name="T97" fmla="*/ 20 h 484"/>
                  <a:gd name="T98" fmla="*/ 94 w 226"/>
                  <a:gd name="T99" fmla="*/ 15 h 484"/>
                  <a:gd name="T100" fmla="*/ 106 w 226"/>
                  <a:gd name="T101" fmla="*/ 10 h 484"/>
                  <a:gd name="T102" fmla="*/ 118 w 226"/>
                  <a:gd name="T103" fmla="*/ 4 h 484"/>
                  <a:gd name="T104" fmla="*/ 131 w 226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484">
                    <a:moveTo>
                      <a:pt x="131" y="0"/>
                    </a:moveTo>
                    <a:lnTo>
                      <a:pt x="140" y="20"/>
                    </a:lnTo>
                    <a:lnTo>
                      <a:pt x="148" y="42"/>
                    </a:lnTo>
                    <a:lnTo>
                      <a:pt x="157" y="63"/>
                    </a:lnTo>
                    <a:lnTo>
                      <a:pt x="167" y="84"/>
                    </a:lnTo>
                    <a:lnTo>
                      <a:pt x="175" y="106"/>
                    </a:lnTo>
                    <a:lnTo>
                      <a:pt x="184" y="126"/>
                    </a:lnTo>
                    <a:lnTo>
                      <a:pt x="193" y="148"/>
                    </a:lnTo>
                    <a:lnTo>
                      <a:pt x="202" y="169"/>
                    </a:lnTo>
                    <a:lnTo>
                      <a:pt x="208" y="190"/>
                    </a:lnTo>
                    <a:lnTo>
                      <a:pt x="215" y="210"/>
                    </a:lnTo>
                    <a:lnTo>
                      <a:pt x="221" y="232"/>
                    </a:lnTo>
                    <a:lnTo>
                      <a:pt x="226" y="253"/>
                    </a:lnTo>
                    <a:lnTo>
                      <a:pt x="220" y="270"/>
                    </a:lnTo>
                    <a:lnTo>
                      <a:pt x="212" y="287"/>
                    </a:lnTo>
                    <a:lnTo>
                      <a:pt x="205" y="304"/>
                    </a:lnTo>
                    <a:lnTo>
                      <a:pt x="197" y="320"/>
                    </a:lnTo>
                    <a:lnTo>
                      <a:pt x="188" y="336"/>
                    </a:lnTo>
                    <a:lnTo>
                      <a:pt x="182" y="353"/>
                    </a:lnTo>
                    <a:lnTo>
                      <a:pt x="174" y="370"/>
                    </a:lnTo>
                    <a:lnTo>
                      <a:pt x="167" y="387"/>
                    </a:lnTo>
                    <a:lnTo>
                      <a:pt x="163" y="411"/>
                    </a:lnTo>
                    <a:lnTo>
                      <a:pt x="161" y="435"/>
                    </a:lnTo>
                    <a:lnTo>
                      <a:pt x="157" y="459"/>
                    </a:lnTo>
                    <a:lnTo>
                      <a:pt x="154" y="484"/>
                    </a:lnTo>
                    <a:lnTo>
                      <a:pt x="141" y="479"/>
                    </a:lnTo>
                    <a:lnTo>
                      <a:pt x="130" y="474"/>
                    </a:lnTo>
                    <a:lnTo>
                      <a:pt x="117" y="470"/>
                    </a:lnTo>
                    <a:lnTo>
                      <a:pt x="106" y="464"/>
                    </a:lnTo>
                    <a:lnTo>
                      <a:pt x="93" y="459"/>
                    </a:lnTo>
                    <a:lnTo>
                      <a:pt x="81" y="455"/>
                    </a:lnTo>
                    <a:lnTo>
                      <a:pt x="69" y="450"/>
                    </a:lnTo>
                    <a:lnTo>
                      <a:pt x="56" y="446"/>
                    </a:lnTo>
                    <a:lnTo>
                      <a:pt x="49" y="423"/>
                    </a:lnTo>
                    <a:lnTo>
                      <a:pt x="42" y="401"/>
                    </a:lnTo>
                    <a:lnTo>
                      <a:pt x="35" y="378"/>
                    </a:lnTo>
                    <a:lnTo>
                      <a:pt x="28" y="356"/>
                    </a:lnTo>
                    <a:lnTo>
                      <a:pt x="20" y="333"/>
                    </a:lnTo>
                    <a:lnTo>
                      <a:pt x="13" y="311"/>
                    </a:lnTo>
                    <a:lnTo>
                      <a:pt x="7" y="288"/>
                    </a:lnTo>
                    <a:lnTo>
                      <a:pt x="0" y="266"/>
                    </a:lnTo>
                    <a:lnTo>
                      <a:pt x="8" y="209"/>
                    </a:lnTo>
                    <a:lnTo>
                      <a:pt x="16" y="153"/>
                    </a:lnTo>
                    <a:lnTo>
                      <a:pt x="25" y="96"/>
                    </a:lnTo>
                    <a:lnTo>
                      <a:pt x="33" y="40"/>
                    </a:lnTo>
                    <a:lnTo>
                      <a:pt x="46" y="35"/>
                    </a:lnTo>
                    <a:lnTo>
                      <a:pt x="57" y="31"/>
                    </a:lnTo>
                    <a:lnTo>
                      <a:pt x="70" y="25"/>
                    </a:lnTo>
                    <a:lnTo>
                      <a:pt x="81" y="20"/>
                    </a:lnTo>
                    <a:lnTo>
                      <a:pt x="94" y="15"/>
                    </a:lnTo>
                    <a:lnTo>
                      <a:pt x="106" y="10"/>
                    </a:lnTo>
                    <a:lnTo>
                      <a:pt x="118" y="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23" name="Freeform 107">
                <a:extLst>
                  <a:ext uri="{FF2B5EF4-FFF2-40B4-BE49-F238E27FC236}">
                    <a16:creationId xmlns:a16="http://schemas.microsoft.com/office/drawing/2014/main" id="{B7B13CB0-884F-4E20-B656-53C83597CE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5" y="1116"/>
                <a:ext cx="37" cy="87"/>
              </a:xfrm>
              <a:custGeom>
                <a:avLst/>
                <a:gdLst>
                  <a:gd name="T0" fmla="*/ 109 w 204"/>
                  <a:gd name="T1" fmla="*/ 0 h 484"/>
                  <a:gd name="T2" fmla="*/ 118 w 204"/>
                  <a:gd name="T3" fmla="*/ 20 h 484"/>
                  <a:gd name="T4" fmla="*/ 126 w 204"/>
                  <a:gd name="T5" fmla="*/ 42 h 484"/>
                  <a:gd name="T6" fmla="*/ 135 w 204"/>
                  <a:gd name="T7" fmla="*/ 63 h 484"/>
                  <a:gd name="T8" fmla="*/ 145 w 204"/>
                  <a:gd name="T9" fmla="*/ 84 h 484"/>
                  <a:gd name="T10" fmla="*/ 153 w 204"/>
                  <a:gd name="T11" fmla="*/ 106 h 484"/>
                  <a:gd name="T12" fmla="*/ 162 w 204"/>
                  <a:gd name="T13" fmla="*/ 126 h 484"/>
                  <a:gd name="T14" fmla="*/ 171 w 204"/>
                  <a:gd name="T15" fmla="*/ 148 h 484"/>
                  <a:gd name="T16" fmla="*/ 180 w 204"/>
                  <a:gd name="T17" fmla="*/ 169 h 484"/>
                  <a:gd name="T18" fmla="*/ 186 w 204"/>
                  <a:gd name="T19" fmla="*/ 190 h 484"/>
                  <a:gd name="T20" fmla="*/ 193 w 204"/>
                  <a:gd name="T21" fmla="*/ 210 h 484"/>
                  <a:gd name="T22" fmla="*/ 199 w 204"/>
                  <a:gd name="T23" fmla="*/ 232 h 484"/>
                  <a:gd name="T24" fmla="*/ 204 w 204"/>
                  <a:gd name="T25" fmla="*/ 253 h 484"/>
                  <a:gd name="T26" fmla="*/ 198 w 204"/>
                  <a:gd name="T27" fmla="*/ 270 h 484"/>
                  <a:gd name="T28" fmla="*/ 190 w 204"/>
                  <a:gd name="T29" fmla="*/ 287 h 484"/>
                  <a:gd name="T30" fmla="*/ 183 w 204"/>
                  <a:gd name="T31" fmla="*/ 304 h 484"/>
                  <a:gd name="T32" fmla="*/ 175 w 204"/>
                  <a:gd name="T33" fmla="*/ 320 h 484"/>
                  <a:gd name="T34" fmla="*/ 166 w 204"/>
                  <a:gd name="T35" fmla="*/ 336 h 484"/>
                  <a:gd name="T36" fmla="*/ 160 w 204"/>
                  <a:gd name="T37" fmla="*/ 353 h 484"/>
                  <a:gd name="T38" fmla="*/ 152 w 204"/>
                  <a:gd name="T39" fmla="*/ 370 h 484"/>
                  <a:gd name="T40" fmla="*/ 145 w 204"/>
                  <a:gd name="T41" fmla="*/ 387 h 484"/>
                  <a:gd name="T42" fmla="*/ 141 w 204"/>
                  <a:gd name="T43" fmla="*/ 411 h 484"/>
                  <a:gd name="T44" fmla="*/ 139 w 204"/>
                  <a:gd name="T45" fmla="*/ 435 h 484"/>
                  <a:gd name="T46" fmla="*/ 135 w 204"/>
                  <a:gd name="T47" fmla="*/ 459 h 484"/>
                  <a:gd name="T48" fmla="*/ 132 w 204"/>
                  <a:gd name="T49" fmla="*/ 484 h 484"/>
                  <a:gd name="T50" fmla="*/ 120 w 204"/>
                  <a:gd name="T51" fmla="*/ 478 h 484"/>
                  <a:gd name="T52" fmla="*/ 110 w 204"/>
                  <a:gd name="T53" fmla="*/ 472 h 484"/>
                  <a:gd name="T54" fmla="*/ 99 w 204"/>
                  <a:gd name="T55" fmla="*/ 467 h 484"/>
                  <a:gd name="T56" fmla="*/ 87 w 204"/>
                  <a:gd name="T57" fmla="*/ 462 h 484"/>
                  <a:gd name="T58" fmla="*/ 76 w 204"/>
                  <a:gd name="T59" fmla="*/ 456 h 484"/>
                  <a:gd name="T60" fmla="*/ 65 w 204"/>
                  <a:gd name="T61" fmla="*/ 451 h 484"/>
                  <a:gd name="T62" fmla="*/ 54 w 204"/>
                  <a:gd name="T63" fmla="*/ 446 h 484"/>
                  <a:gd name="T64" fmla="*/ 42 w 204"/>
                  <a:gd name="T65" fmla="*/ 440 h 484"/>
                  <a:gd name="T66" fmla="*/ 36 w 204"/>
                  <a:gd name="T67" fmla="*/ 418 h 484"/>
                  <a:gd name="T68" fmla="*/ 32 w 204"/>
                  <a:gd name="T69" fmla="*/ 396 h 484"/>
                  <a:gd name="T70" fmla="*/ 26 w 204"/>
                  <a:gd name="T71" fmla="*/ 374 h 484"/>
                  <a:gd name="T72" fmla="*/ 21 w 204"/>
                  <a:gd name="T73" fmla="*/ 352 h 484"/>
                  <a:gd name="T74" fmla="*/ 16 w 204"/>
                  <a:gd name="T75" fmla="*/ 331 h 484"/>
                  <a:gd name="T76" fmla="*/ 10 w 204"/>
                  <a:gd name="T77" fmla="*/ 310 h 484"/>
                  <a:gd name="T78" fmla="*/ 5 w 204"/>
                  <a:gd name="T79" fmla="*/ 288 h 484"/>
                  <a:gd name="T80" fmla="*/ 0 w 204"/>
                  <a:gd name="T81" fmla="*/ 266 h 484"/>
                  <a:gd name="T82" fmla="*/ 5 w 204"/>
                  <a:gd name="T83" fmla="*/ 210 h 484"/>
                  <a:gd name="T84" fmla="*/ 12 w 204"/>
                  <a:gd name="T85" fmla="*/ 155 h 484"/>
                  <a:gd name="T86" fmla="*/ 18 w 204"/>
                  <a:gd name="T87" fmla="*/ 100 h 484"/>
                  <a:gd name="T88" fmla="*/ 24 w 204"/>
                  <a:gd name="T89" fmla="*/ 44 h 484"/>
                  <a:gd name="T90" fmla="*/ 34 w 204"/>
                  <a:gd name="T91" fmla="*/ 39 h 484"/>
                  <a:gd name="T92" fmla="*/ 44 w 204"/>
                  <a:gd name="T93" fmla="*/ 33 h 484"/>
                  <a:gd name="T94" fmla="*/ 55 w 204"/>
                  <a:gd name="T95" fmla="*/ 27 h 484"/>
                  <a:gd name="T96" fmla="*/ 66 w 204"/>
                  <a:gd name="T97" fmla="*/ 21 h 484"/>
                  <a:gd name="T98" fmla="*/ 77 w 204"/>
                  <a:gd name="T99" fmla="*/ 17 h 484"/>
                  <a:gd name="T100" fmla="*/ 87 w 204"/>
                  <a:gd name="T101" fmla="*/ 11 h 484"/>
                  <a:gd name="T102" fmla="*/ 99 w 204"/>
                  <a:gd name="T103" fmla="*/ 5 h 484"/>
                  <a:gd name="T104" fmla="*/ 109 w 204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4" h="484">
                    <a:moveTo>
                      <a:pt x="109" y="0"/>
                    </a:moveTo>
                    <a:lnTo>
                      <a:pt x="118" y="20"/>
                    </a:lnTo>
                    <a:lnTo>
                      <a:pt x="126" y="42"/>
                    </a:lnTo>
                    <a:lnTo>
                      <a:pt x="135" y="63"/>
                    </a:lnTo>
                    <a:lnTo>
                      <a:pt x="145" y="84"/>
                    </a:lnTo>
                    <a:lnTo>
                      <a:pt x="153" y="106"/>
                    </a:lnTo>
                    <a:lnTo>
                      <a:pt x="162" y="126"/>
                    </a:lnTo>
                    <a:lnTo>
                      <a:pt x="171" y="148"/>
                    </a:lnTo>
                    <a:lnTo>
                      <a:pt x="180" y="169"/>
                    </a:lnTo>
                    <a:lnTo>
                      <a:pt x="186" y="190"/>
                    </a:lnTo>
                    <a:lnTo>
                      <a:pt x="193" y="210"/>
                    </a:lnTo>
                    <a:lnTo>
                      <a:pt x="199" y="232"/>
                    </a:lnTo>
                    <a:lnTo>
                      <a:pt x="204" y="253"/>
                    </a:lnTo>
                    <a:lnTo>
                      <a:pt x="198" y="270"/>
                    </a:lnTo>
                    <a:lnTo>
                      <a:pt x="190" y="287"/>
                    </a:lnTo>
                    <a:lnTo>
                      <a:pt x="183" y="304"/>
                    </a:lnTo>
                    <a:lnTo>
                      <a:pt x="175" y="320"/>
                    </a:lnTo>
                    <a:lnTo>
                      <a:pt x="166" y="336"/>
                    </a:lnTo>
                    <a:lnTo>
                      <a:pt x="160" y="353"/>
                    </a:lnTo>
                    <a:lnTo>
                      <a:pt x="152" y="370"/>
                    </a:lnTo>
                    <a:lnTo>
                      <a:pt x="145" y="387"/>
                    </a:lnTo>
                    <a:lnTo>
                      <a:pt x="141" y="411"/>
                    </a:lnTo>
                    <a:lnTo>
                      <a:pt x="139" y="435"/>
                    </a:lnTo>
                    <a:lnTo>
                      <a:pt x="135" y="459"/>
                    </a:lnTo>
                    <a:lnTo>
                      <a:pt x="132" y="484"/>
                    </a:lnTo>
                    <a:lnTo>
                      <a:pt x="120" y="478"/>
                    </a:lnTo>
                    <a:lnTo>
                      <a:pt x="110" y="472"/>
                    </a:lnTo>
                    <a:lnTo>
                      <a:pt x="99" y="467"/>
                    </a:lnTo>
                    <a:lnTo>
                      <a:pt x="87" y="462"/>
                    </a:lnTo>
                    <a:lnTo>
                      <a:pt x="76" y="456"/>
                    </a:lnTo>
                    <a:lnTo>
                      <a:pt x="65" y="451"/>
                    </a:lnTo>
                    <a:lnTo>
                      <a:pt x="54" y="446"/>
                    </a:lnTo>
                    <a:lnTo>
                      <a:pt x="42" y="440"/>
                    </a:lnTo>
                    <a:lnTo>
                      <a:pt x="36" y="418"/>
                    </a:lnTo>
                    <a:lnTo>
                      <a:pt x="32" y="396"/>
                    </a:lnTo>
                    <a:lnTo>
                      <a:pt x="26" y="374"/>
                    </a:lnTo>
                    <a:lnTo>
                      <a:pt x="21" y="352"/>
                    </a:lnTo>
                    <a:lnTo>
                      <a:pt x="16" y="331"/>
                    </a:lnTo>
                    <a:lnTo>
                      <a:pt x="10" y="310"/>
                    </a:lnTo>
                    <a:lnTo>
                      <a:pt x="5" y="288"/>
                    </a:lnTo>
                    <a:lnTo>
                      <a:pt x="0" y="266"/>
                    </a:lnTo>
                    <a:lnTo>
                      <a:pt x="5" y="210"/>
                    </a:lnTo>
                    <a:lnTo>
                      <a:pt x="12" y="155"/>
                    </a:lnTo>
                    <a:lnTo>
                      <a:pt x="18" y="100"/>
                    </a:lnTo>
                    <a:lnTo>
                      <a:pt x="24" y="44"/>
                    </a:lnTo>
                    <a:lnTo>
                      <a:pt x="34" y="39"/>
                    </a:lnTo>
                    <a:lnTo>
                      <a:pt x="44" y="33"/>
                    </a:lnTo>
                    <a:lnTo>
                      <a:pt x="55" y="27"/>
                    </a:lnTo>
                    <a:lnTo>
                      <a:pt x="66" y="21"/>
                    </a:lnTo>
                    <a:lnTo>
                      <a:pt x="77" y="17"/>
                    </a:lnTo>
                    <a:lnTo>
                      <a:pt x="87" y="11"/>
                    </a:lnTo>
                    <a:lnTo>
                      <a:pt x="99" y="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24" name="Freeform 108">
                <a:extLst>
                  <a:ext uri="{FF2B5EF4-FFF2-40B4-BE49-F238E27FC236}">
                    <a16:creationId xmlns:a16="http://schemas.microsoft.com/office/drawing/2014/main" id="{F4C75A31-D51F-4B64-9385-0669DA674C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9" y="1116"/>
                <a:ext cx="33" cy="87"/>
              </a:xfrm>
              <a:custGeom>
                <a:avLst/>
                <a:gdLst>
                  <a:gd name="T0" fmla="*/ 86 w 181"/>
                  <a:gd name="T1" fmla="*/ 0 h 484"/>
                  <a:gd name="T2" fmla="*/ 95 w 181"/>
                  <a:gd name="T3" fmla="*/ 20 h 484"/>
                  <a:gd name="T4" fmla="*/ 103 w 181"/>
                  <a:gd name="T5" fmla="*/ 42 h 484"/>
                  <a:gd name="T6" fmla="*/ 112 w 181"/>
                  <a:gd name="T7" fmla="*/ 63 h 484"/>
                  <a:gd name="T8" fmla="*/ 122 w 181"/>
                  <a:gd name="T9" fmla="*/ 84 h 484"/>
                  <a:gd name="T10" fmla="*/ 130 w 181"/>
                  <a:gd name="T11" fmla="*/ 106 h 484"/>
                  <a:gd name="T12" fmla="*/ 139 w 181"/>
                  <a:gd name="T13" fmla="*/ 126 h 484"/>
                  <a:gd name="T14" fmla="*/ 148 w 181"/>
                  <a:gd name="T15" fmla="*/ 148 h 484"/>
                  <a:gd name="T16" fmla="*/ 157 w 181"/>
                  <a:gd name="T17" fmla="*/ 169 h 484"/>
                  <a:gd name="T18" fmla="*/ 163 w 181"/>
                  <a:gd name="T19" fmla="*/ 190 h 484"/>
                  <a:gd name="T20" fmla="*/ 170 w 181"/>
                  <a:gd name="T21" fmla="*/ 210 h 484"/>
                  <a:gd name="T22" fmla="*/ 176 w 181"/>
                  <a:gd name="T23" fmla="*/ 232 h 484"/>
                  <a:gd name="T24" fmla="*/ 181 w 181"/>
                  <a:gd name="T25" fmla="*/ 253 h 484"/>
                  <a:gd name="T26" fmla="*/ 175 w 181"/>
                  <a:gd name="T27" fmla="*/ 270 h 484"/>
                  <a:gd name="T28" fmla="*/ 167 w 181"/>
                  <a:gd name="T29" fmla="*/ 287 h 484"/>
                  <a:gd name="T30" fmla="*/ 160 w 181"/>
                  <a:gd name="T31" fmla="*/ 304 h 484"/>
                  <a:gd name="T32" fmla="*/ 152 w 181"/>
                  <a:gd name="T33" fmla="*/ 320 h 484"/>
                  <a:gd name="T34" fmla="*/ 143 w 181"/>
                  <a:gd name="T35" fmla="*/ 336 h 484"/>
                  <a:gd name="T36" fmla="*/ 137 w 181"/>
                  <a:gd name="T37" fmla="*/ 353 h 484"/>
                  <a:gd name="T38" fmla="*/ 129 w 181"/>
                  <a:gd name="T39" fmla="*/ 370 h 484"/>
                  <a:gd name="T40" fmla="*/ 122 w 181"/>
                  <a:gd name="T41" fmla="*/ 387 h 484"/>
                  <a:gd name="T42" fmla="*/ 118 w 181"/>
                  <a:gd name="T43" fmla="*/ 411 h 484"/>
                  <a:gd name="T44" fmla="*/ 116 w 181"/>
                  <a:gd name="T45" fmla="*/ 435 h 484"/>
                  <a:gd name="T46" fmla="*/ 112 w 181"/>
                  <a:gd name="T47" fmla="*/ 459 h 484"/>
                  <a:gd name="T48" fmla="*/ 109 w 181"/>
                  <a:gd name="T49" fmla="*/ 484 h 484"/>
                  <a:gd name="T50" fmla="*/ 99 w 181"/>
                  <a:gd name="T51" fmla="*/ 478 h 484"/>
                  <a:gd name="T52" fmla="*/ 89 w 181"/>
                  <a:gd name="T53" fmla="*/ 471 h 484"/>
                  <a:gd name="T54" fmla="*/ 79 w 181"/>
                  <a:gd name="T55" fmla="*/ 465 h 484"/>
                  <a:gd name="T56" fmla="*/ 69 w 181"/>
                  <a:gd name="T57" fmla="*/ 458 h 484"/>
                  <a:gd name="T58" fmla="*/ 58 w 181"/>
                  <a:gd name="T59" fmla="*/ 452 h 484"/>
                  <a:gd name="T60" fmla="*/ 48 w 181"/>
                  <a:gd name="T61" fmla="*/ 447 h 484"/>
                  <a:gd name="T62" fmla="*/ 38 w 181"/>
                  <a:gd name="T63" fmla="*/ 440 h 484"/>
                  <a:gd name="T64" fmla="*/ 27 w 181"/>
                  <a:gd name="T65" fmla="*/ 434 h 484"/>
                  <a:gd name="T66" fmla="*/ 20 w 181"/>
                  <a:gd name="T67" fmla="*/ 391 h 484"/>
                  <a:gd name="T68" fmla="*/ 13 w 181"/>
                  <a:gd name="T69" fmla="*/ 350 h 484"/>
                  <a:gd name="T70" fmla="*/ 6 w 181"/>
                  <a:gd name="T71" fmla="*/ 308 h 484"/>
                  <a:gd name="T72" fmla="*/ 0 w 181"/>
                  <a:gd name="T73" fmla="*/ 266 h 484"/>
                  <a:gd name="T74" fmla="*/ 2 w 181"/>
                  <a:gd name="T75" fmla="*/ 212 h 484"/>
                  <a:gd name="T76" fmla="*/ 5 w 181"/>
                  <a:gd name="T77" fmla="*/ 156 h 484"/>
                  <a:gd name="T78" fmla="*/ 9 w 181"/>
                  <a:gd name="T79" fmla="*/ 102 h 484"/>
                  <a:gd name="T80" fmla="*/ 12 w 181"/>
                  <a:gd name="T81" fmla="*/ 48 h 484"/>
                  <a:gd name="T82" fmla="*/ 21 w 181"/>
                  <a:gd name="T83" fmla="*/ 42 h 484"/>
                  <a:gd name="T84" fmla="*/ 31 w 181"/>
                  <a:gd name="T85" fmla="*/ 35 h 484"/>
                  <a:gd name="T86" fmla="*/ 40 w 181"/>
                  <a:gd name="T87" fmla="*/ 29 h 484"/>
                  <a:gd name="T88" fmla="*/ 49 w 181"/>
                  <a:gd name="T89" fmla="*/ 24 h 484"/>
                  <a:gd name="T90" fmla="*/ 58 w 181"/>
                  <a:gd name="T91" fmla="*/ 18 h 484"/>
                  <a:gd name="T92" fmla="*/ 67 w 181"/>
                  <a:gd name="T93" fmla="*/ 11 h 484"/>
                  <a:gd name="T94" fmla="*/ 77 w 181"/>
                  <a:gd name="T95" fmla="*/ 5 h 484"/>
                  <a:gd name="T96" fmla="*/ 86 w 181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1" h="484">
                    <a:moveTo>
                      <a:pt x="86" y="0"/>
                    </a:moveTo>
                    <a:lnTo>
                      <a:pt x="95" y="20"/>
                    </a:lnTo>
                    <a:lnTo>
                      <a:pt x="103" y="42"/>
                    </a:lnTo>
                    <a:lnTo>
                      <a:pt x="112" y="63"/>
                    </a:lnTo>
                    <a:lnTo>
                      <a:pt x="122" y="84"/>
                    </a:lnTo>
                    <a:lnTo>
                      <a:pt x="130" y="106"/>
                    </a:lnTo>
                    <a:lnTo>
                      <a:pt x="139" y="126"/>
                    </a:lnTo>
                    <a:lnTo>
                      <a:pt x="148" y="148"/>
                    </a:lnTo>
                    <a:lnTo>
                      <a:pt x="157" y="169"/>
                    </a:lnTo>
                    <a:lnTo>
                      <a:pt x="163" y="190"/>
                    </a:lnTo>
                    <a:lnTo>
                      <a:pt x="170" y="210"/>
                    </a:lnTo>
                    <a:lnTo>
                      <a:pt x="176" y="232"/>
                    </a:lnTo>
                    <a:lnTo>
                      <a:pt x="181" y="253"/>
                    </a:lnTo>
                    <a:lnTo>
                      <a:pt x="175" y="270"/>
                    </a:lnTo>
                    <a:lnTo>
                      <a:pt x="167" y="287"/>
                    </a:lnTo>
                    <a:lnTo>
                      <a:pt x="160" y="304"/>
                    </a:lnTo>
                    <a:lnTo>
                      <a:pt x="152" y="320"/>
                    </a:lnTo>
                    <a:lnTo>
                      <a:pt x="143" y="336"/>
                    </a:lnTo>
                    <a:lnTo>
                      <a:pt x="137" y="353"/>
                    </a:lnTo>
                    <a:lnTo>
                      <a:pt x="129" y="370"/>
                    </a:lnTo>
                    <a:lnTo>
                      <a:pt x="122" y="387"/>
                    </a:lnTo>
                    <a:lnTo>
                      <a:pt x="118" y="411"/>
                    </a:lnTo>
                    <a:lnTo>
                      <a:pt x="116" y="435"/>
                    </a:lnTo>
                    <a:lnTo>
                      <a:pt x="112" y="459"/>
                    </a:lnTo>
                    <a:lnTo>
                      <a:pt x="109" y="484"/>
                    </a:lnTo>
                    <a:lnTo>
                      <a:pt x="99" y="478"/>
                    </a:lnTo>
                    <a:lnTo>
                      <a:pt x="89" y="471"/>
                    </a:lnTo>
                    <a:lnTo>
                      <a:pt x="79" y="465"/>
                    </a:lnTo>
                    <a:lnTo>
                      <a:pt x="69" y="458"/>
                    </a:lnTo>
                    <a:lnTo>
                      <a:pt x="58" y="452"/>
                    </a:lnTo>
                    <a:lnTo>
                      <a:pt x="48" y="447"/>
                    </a:lnTo>
                    <a:lnTo>
                      <a:pt x="38" y="440"/>
                    </a:lnTo>
                    <a:lnTo>
                      <a:pt x="27" y="434"/>
                    </a:lnTo>
                    <a:lnTo>
                      <a:pt x="20" y="391"/>
                    </a:lnTo>
                    <a:lnTo>
                      <a:pt x="13" y="350"/>
                    </a:lnTo>
                    <a:lnTo>
                      <a:pt x="6" y="308"/>
                    </a:lnTo>
                    <a:lnTo>
                      <a:pt x="0" y="266"/>
                    </a:lnTo>
                    <a:lnTo>
                      <a:pt x="2" y="212"/>
                    </a:lnTo>
                    <a:lnTo>
                      <a:pt x="5" y="156"/>
                    </a:lnTo>
                    <a:lnTo>
                      <a:pt x="9" y="102"/>
                    </a:lnTo>
                    <a:lnTo>
                      <a:pt x="12" y="48"/>
                    </a:lnTo>
                    <a:lnTo>
                      <a:pt x="21" y="42"/>
                    </a:lnTo>
                    <a:lnTo>
                      <a:pt x="31" y="35"/>
                    </a:lnTo>
                    <a:lnTo>
                      <a:pt x="40" y="29"/>
                    </a:lnTo>
                    <a:lnTo>
                      <a:pt x="49" y="24"/>
                    </a:lnTo>
                    <a:lnTo>
                      <a:pt x="58" y="18"/>
                    </a:lnTo>
                    <a:lnTo>
                      <a:pt x="67" y="11"/>
                    </a:lnTo>
                    <a:lnTo>
                      <a:pt x="77" y="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25" name="Freeform 109">
                <a:extLst>
                  <a:ext uri="{FF2B5EF4-FFF2-40B4-BE49-F238E27FC236}">
                    <a16:creationId xmlns:a16="http://schemas.microsoft.com/office/drawing/2014/main" id="{13812B32-ABC7-4AA1-9873-13EBA1904F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3" y="1116"/>
                <a:ext cx="29" cy="87"/>
              </a:xfrm>
              <a:custGeom>
                <a:avLst/>
                <a:gdLst>
                  <a:gd name="T0" fmla="*/ 65 w 160"/>
                  <a:gd name="T1" fmla="*/ 0 h 484"/>
                  <a:gd name="T2" fmla="*/ 74 w 160"/>
                  <a:gd name="T3" fmla="*/ 20 h 484"/>
                  <a:gd name="T4" fmla="*/ 82 w 160"/>
                  <a:gd name="T5" fmla="*/ 42 h 484"/>
                  <a:gd name="T6" fmla="*/ 91 w 160"/>
                  <a:gd name="T7" fmla="*/ 63 h 484"/>
                  <a:gd name="T8" fmla="*/ 101 w 160"/>
                  <a:gd name="T9" fmla="*/ 84 h 484"/>
                  <a:gd name="T10" fmla="*/ 109 w 160"/>
                  <a:gd name="T11" fmla="*/ 106 h 484"/>
                  <a:gd name="T12" fmla="*/ 118 w 160"/>
                  <a:gd name="T13" fmla="*/ 126 h 484"/>
                  <a:gd name="T14" fmla="*/ 127 w 160"/>
                  <a:gd name="T15" fmla="*/ 148 h 484"/>
                  <a:gd name="T16" fmla="*/ 136 w 160"/>
                  <a:gd name="T17" fmla="*/ 169 h 484"/>
                  <a:gd name="T18" fmla="*/ 142 w 160"/>
                  <a:gd name="T19" fmla="*/ 190 h 484"/>
                  <a:gd name="T20" fmla="*/ 149 w 160"/>
                  <a:gd name="T21" fmla="*/ 210 h 484"/>
                  <a:gd name="T22" fmla="*/ 155 w 160"/>
                  <a:gd name="T23" fmla="*/ 232 h 484"/>
                  <a:gd name="T24" fmla="*/ 160 w 160"/>
                  <a:gd name="T25" fmla="*/ 253 h 484"/>
                  <a:gd name="T26" fmla="*/ 154 w 160"/>
                  <a:gd name="T27" fmla="*/ 270 h 484"/>
                  <a:gd name="T28" fmla="*/ 146 w 160"/>
                  <a:gd name="T29" fmla="*/ 287 h 484"/>
                  <a:gd name="T30" fmla="*/ 139 w 160"/>
                  <a:gd name="T31" fmla="*/ 304 h 484"/>
                  <a:gd name="T32" fmla="*/ 131 w 160"/>
                  <a:gd name="T33" fmla="*/ 320 h 484"/>
                  <a:gd name="T34" fmla="*/ 122 w 160"/>
                  <a:gd name="T35" fmla="*/ 336 h 484"/>
                  <a:gd name="T36" fmla="*/ 116 w 160"/>
                  <a:gd name="T37" fmla="*/ 353 h 484"/>
                  <a:gd name="T38" fmla="*/ 108 w 160"/>
                  <a:gd name="T39" fmla="*/ 370 h 484"/>
                  <a:gd name="T40" fmla="*/ 101 w 160"/>
                  <a:gd name="T41" fmla="*/ 387 h 484"/>
                  <a:gd name="T42" fmla="*/ 97 w 160"/>
                  <a:gd name="T43" fmla="*/ 411 h 484"/>
                  <a:gd name="T44" fmla="*/ 95 w 160"/>
                  <a:gd name="T45" fmla="*/ 435 h 484"/>
                  <a:gd name="T46" fmla="*/ 91 w 160"/>
                  <a:gd name="T47" fmla="*/ 459 h 484"/>
                  <a:gd name="T48" fmla="*/ 88 w 160"/>
                  <a:gd name="T49" fmla="*/ 484 h 484"/>
                  <a:gd name="T50" fmla="*/ 79 w 160"/>
                  <a:gd name="T51" fmla="*/ 477 h 484"/>
                  <a:gd name="T52" fmla="*/ 70 w 160"/>
                  <a:gd name="T53" fmla="*/ 470 h 484"/>
                  <a:gd name="T54" fmla="*/ 60 w 160"/>
                  <a:gd name="T55" fmla="*/ 463 h 484"/>
                  <a:gd name="T56" fmla="*/ 51 w 160"/>
                  <a:gd name="T57" fmla="*/ 456 h 484"/>
                  <a:gd name="T58" fmla="*/ 42 w 160"/>
                  <a:gd name="T59" fmla="*/ 449 h 484"/>
                  <a:gd name="T60" fmla="*/ 32 w 160"/>
                  <a:gd name="T61" fmla="*/ 442 h 484"/>
                  <a:gd name="T62" fmla="*/ 22 w 160"/>
                  <a:gd name="T63" fmla="*/ 435 h 484"/>
                  <a:gd name="T64" fmla="*/ 13 w 160"/>
                  <a:gd name="T65" fmla="*/ 428 h 484"/>
                  <a:gd name="T66" fmla="*/ 11 w 160"/>
                  <a:gd name="T67" fmla="*/ 388 h 484"/>
                  <a:gd name="T68" fmla="*/ 7 w 160"/>
                  <a:gd name="T69" fmla="*/ 346 h 484"/>
                  <a:gd name="T70" fmla="*/ 4 w 160"/>
                  <a:gd name="T71" fmla="*/ 306 h 484"/>
                  <a:gd name="T72" fmla="*/ 0 w 160"/>
                  <a:gd name="T73" fmla="*/ 266 h 484"/>
                  <a:gd name="T74" fmla="*/ 2 w 160"/>
                  <a:gd name="T75" fmla="*/ 213 h 484"/>
                  <a:gd name="T76" fmla="*/ 3 w 160"/>
                  <a:gd name="T77" fmla="*/ 159 h 484"/>
                  <a:gd name="T78" fmla="*/ 3 w 160"/>
                  <a:gd name="T79" fmla="*/ 106 h 484"/>
                  <a:gd name="T80" fmla="*/ 4 w 160"/>
                  <a:gd name="T81" fmla="*/ 53 h 484"/>
                  <a:gd name="T82" fmla="*/ 11 w 160"/>
                  <a:gd name="T83" fmla="*/ 46 h 484"/>
                  <a:gd name="T84" fmla="*/ 19 w 160"/>
                  <a:gd name="T85" fmla="*/ 39 h 484"/>
                  <a:gd name="T86" fmla="*/ 26 w 160"/>
                  <a:gd name="T87" fmla="*/ 32 h 484"/>
                  <a:gd name="T88" fmla="*/ 34 w 160"/>
                  <a:gd name="T89" fmla="*/ 26 h 484"/>
                  <a:gd name="T90" fmla="*/ 42 w 160"/>
                  <a:gd name="T91" fmla="*/ 19 h 484"/>
                  <a:gd name="T92" fmla="*/ 50 w 160"/>
                  <a:gd name="T93" fmla="*/ 12 h 484"/>
                  <a:gd name="T94" fmla="*/ 57 w 160"/>
                  <a:gd name="T95" fmla="*/ 6 h 484"/>
                  <a:gd name="T96" fmla="*/ 65 w 160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484">
                    <a:moveTo>
                      <a:pt x="65" y="0"/>
                    </a:moveTo>
                    <a:lnTo>
                      <a:pt x="74" y="20"/>
                    </a:lnTo>
                    <a:lnTo>
                      <a:pt x="82" y="42"/>
                    </a:lnTo>
                    <a:lnTo>
                      <a:pt x="91" y="63"/>
                    </a:lnTo>
                    <a:lnTo>
                      <a:pt x="101" y="84"/>
                    </a:lnTo>
                    <a:lnTo>
                      <a:pt x="109" y="106"/>
                    </a:lnTo>
                    <a:lnTo>
                      <a:pt x="118" y="126"/>
                    </a:lnTo>
                    <a:lnTo>
                      <a:pt x="127" y="148"/>
                    </a:lnTo>
                    <a:lnTo>
                      <a:pt x="136" y="169"/>
                    </a:lnTo>
                    <a:lnTo>
                      <a:pt x="142" y="190"/>
                    </a:lnTo>
                    <a:lnTo>
                      <a:pt x="149" y="210"/>
                    </a:lnTo>
                    <a:lnTo>
                      <a:pt x="155" y="232"/>
                    </a:lnTo>
                    <a:lnTo>
                      <a:pt x="160" y="253"/>
                    </a:lnTo>
                    <a:lnTo>
                      <a:pt x="154" y="270"/>
                    </a:lnTo>
                    <a:lnTo>
                      <a:pt x="146" y="287"/>
                    </a:lnTo>
                    <a:lnTo>
                      <a:pt x="139" y="304"/>
                    </a:lnTo>
                    <a:lnTo>
                      <a:pt x="131" y="320"/>
                    </a:lnTo>
                    <a:lnTo>
                      <a:pt x="122" y="336"/>
                    </a:lnTo>
                    <a:lnTo>
                      <a:pt x="116" y="353"/>
                    </a:lnTo>
                    <a:lnTo>
                      <a:pt x="108" y="370"/>
                    </a:lnTo>
                    <a:lnTo>
                      <a:pt x="101" y="387"/>
                    </a:lnTo>
                    <a:lnTo>
                      <a:pt x="97" y="411"/>
                    </a:lnTo>
                    <a:lnTo>
                      <a:pt x="95" y="435"/>
                    </a:lnTo>
                    <a:lnTo>
                      <a:pt x="91" y="459"/>
                    </a:lnTo>
                    <a:lnTo>
                      <a:pt x="88" y="484"/>
                    </a:lnTo>
                    <a:lnTo>
                      <a:pt x="79" y="477"/>
                    </a:lnTo>
                    <a:lnTo>
                      <a:pt x="70" y="470"/>
                    </a:lnTo>
                    <a:lnTo>
                      <a:pt x="60" y="463"/>
                    </a:lnTo>
                    <a:lnTo>
                      <a:pt x="51" y="456"/>
                    </a:lnTo>
                    <a:lnTo>
                      <a:pt x="42" y="449"/>
                    </a:lnTo>
                    <a:lnTo>
                      <a:pt x="32" y="442"/>
                    </a:lnTo>
                    <a:lnTo>
                      <a:pt x="22" y="435"/>
                    </a:lnTo>
                    <a:lnTo>
                      <a:pt x="13" y="428"/>
                    </a:lnTo>
                    <a:lnTo>
                      <a:pt x="11" y="388"/>
                    </a:lnTo>
                    <a:lnTo>
                      <a:pt x="7" y="346"/>
                    </a:lnTo>
                    <a:lnTo>
                      <a:pt x="4" y="306"/>
                    </a:lnTo>
                    <a:lnTo>
                      <a:pt x="0" y="266"/>
                    </a:lnTo>
                    <a:lnTo>
                      <a:pt x="2" y="213"/>
                    </a:lnTo>
                    <a:lnTo>
                      <a:pt x="3" y="159"/>
                    </a:lnTo>
                    <a:lnTo>
                      <a:pt x="3" y="106"/>
                    </a:lnTo>
                    <a:lnTo>
                      <a:pt x="4" y="53"/>
                    </a:lnTo>
                    <a:lnTo>
                      <a:pt x="11" y="46"/>
                    </a:lnTo>
                    <a:lnTo>
                      <a:pt x="19" y="39"/>
                    </a:lnTo>
                    <a:lnTo>
                      <a:pt x="26" y="32"/>
                    </a:lnTo>
                    <a:lnTo>
                      <a:pt x="34" y="26"/>
                    </a:lnTo>
                    <a:lnTo>
                      <a:pt x="42" y="19"/>
                    </a:lnTo>
                    <a:lnTo>
                      <a:pt x="50" y="12"/>
                    </a:lnTo>
                    <a:lnTo>
                      <a:pt x="57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26" name="Freeform 110">
                <a:extLst>
                  <a:ext uri="{FF2B5EF4-FFF2-40B4-BE49-F238E27FC236}">
                    <a16:creationId xmlns:a16="http://schemas.microsoft.com/office/drawing/2014/main" id="{285D9D11-1E84-49D3-881C-31211A8964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6" y="1116"/>
                <a:ext cx="26" cy="87"/>
              </a:xfrm>
              <a:custGeom>
                <a:avLst/>
                <a:gdLst>
                  <a:gd name="T0" fmla="*/ 50 w 145"/>
                  <a:gd name="T1" fmla="*/ 0 h 484"/>
                  <a:gd name="T2" fmla="*/ 59 w 145"/>
                  <a:gd name="T3" fmla="*/ 20 h 484"/>
                  <a:gd name="T4" fmla="*/ 67 w 145"/>
                  <a:gd name="T5" fmla="*/ 42 h 484"/>
                  <a:gd name="T6" fmla="*/ 76 w 145"/>
                  <a:gd name="T7" fmla="*/ 63 h 484"/>
                  <a:gd name="T8" fmla="*/ 86 w 145"/>
                  <a:gd name="T9" fmla="*/ 84 h 484"/>
                  <a:gd name="T10" fmla="*/ 94 w 145"/>
                  <a:gd name="T11" fmla="*/ 106 h 484"/>
                  <a:gd name="T12" fmla="*/ 103 w 145"/>
                  <a:gd name="T13" fmla="*/ 126 h 484"/>
                  <a:gd name="T14" fmla="*/ 112 w 145"/>
                  <a:gd name="T15" fmla="*/ 148 h 484"/>
                  <a:gd name="T16" fmla="*/ 121 w 145"/>
                  <a:gd name="T17" fmla="*/ 169 h 484"/>
                  <a:gd name="T18" fmla="*/ 127 w 145"/>
                  <a:gd name="T19" fmla="*/ 190 h 484"/>
                  <a:gd name="T20" fmla="*/ 134 w 145"/>
                  <a:gd name="T21" fmla="*/ 210 h 484"/>
                  <a:gd name="T22" fmla="*/ 140 w 145"/>
                  <a:gd name="T23" fmla="*/ 232 h 484"/>
                  <a:gd name="T24" fmla="*/ 145 w 145"/>
                  <a:gd name="T25" fmla="*/ 253 h 484"/>
                  <a:gd name="T26" fmla="*/ 139 w 145"/>
                  <a:gd name="T27" fmla="*/ 270 h 484"/>
                  <a:gd name="T28" fmla="*/ 131 w 145"/>
                  <a:gd name="T29" fmla="*/ 287 h 484"/>
                  <a:gd name="T30" fmla="*/ 124 w 145"/>
                  <a:gd name="T31" fmla="*/ 304 h 484"/>
                  <a:gd name="T32" fmla="*/ 116 w 145"/>
                  <a:gd name="T33" fmla="*/ 320 h 484"/>
                  <a:gd name="T34" fmla="*/ 107 w 145"/>
                  <a:gd name="T35" fmla="*/ 336 h 484"/>
                  <a:gd name="T36" fmla="*/ 101 w 145"/>
                  <a:gd name="T37" fmla="*/ 353 h 484"/>
                  <a:gd name="T38" fmla="*/ 93 w 145"/>
                  <a:gd name="T39" fmla="*/ 370 h 484"/>
                  <a:gd name="T40" fmla="*/ 86 w 145"/>
                  <a:gd name="T41" fmla="*/ 387 h 484"/>
                  <a:gd name="T42" fmla="*/ 82 w 145"/>
                  <a:gd name="T43" fmla="*/ 411 h 484"/>
                  <a:gd name="T44" fmla="*/ 80 w 145"/>
                  <a:gd name="T45" fmla="*/ 435 h 484"/>
                  <a:gd name="T46" fmla="*/ 76 w 145"/>
                  <a:gd name="T47" fmla="*/ 459 h 484"/>
                  <a:gd name="T48" fmla="*/ 73 w 145"/>
                  <a:gd name="T49" fmla="*/ 484 h 484"/>
                  <a:gd name="T50" fmla="*/ 65 w 145"/>
                  <a:gd name="T51" fmla="*/ 476 h 484"/>
                  <a:gd name="T52" fmla="*/ 57 w 145"/>
                  <a:gd name="T53" fmla="*/ 469 h 484"/>
                  <a:gd name="T54" fmla="*/ 49 w 145"/>
                  <a:gd name="T55" fmla="*/ 461 h 484"/>
                  <a:gd name="T56" fmla="*/ 40 w 145"/>
                  <a:gd name="T57" fmla="*/ 452 h 484"/>
                  <a:gd name="T58" fmla="*/ 31 w 145"/>
                  <a:gd name="T59" fmla="*/ 446 h 484"/>
                  <a:gd name="T60" fmla="*/ 23 w 145"/>
                  <a:gd name="T61" fmla="*/ 438 h 484"/>
                  <a:gd name="T62" fmla="*/ 14 w 145"/>
                  <a:gd name="T63" fmla="*/ 431 h 484"/>
                  <a:gd name="T64" fmla="*/ 6 w 145"/>
                  <a:gd name="T65" fmla="*/ 423 h 484"/>
                  <a:gd name="T66" fmla="*/ 7 w 145"/>
                  <a:gd name="T67" fmla="*/ 383 h 484"/>
                  <a:gd name="T68" fmla="*/ 7 w 145"/>
                  <a:gd name="T69" fmla="*/ 344 h 484"/>
                  <a:gd name="T70" fmla="*/ 7 w 145"/>
                  <a:gd name="T71" fmla="*/ 305 h 484"/>
                  <a:gd name="T72" fmla="*/ 7 w 145"/>
                  <a:gd name="T73" fmla="*/ 266 h 484"/>
                  <a:gd name="T74" fmla="*/ 6 w 145"/>
                  <a:gd name="T75" fmla="*/ 213 h 484"/>
                  <a:gd name="T76" fmla="*/ 4 w 145"/>
                  <a:gd name="T77" fmla="*/ 161 h 484"/>
                  <a:gd name="T78" fmla="*/ 3 w 145"/>
                  <a:gd name="T79" fmla="*/ 109 h 484"/>
                  <a:gd name="T80" fmla="*/ 0 w 145"/>
                  <a:gd name="T81" fmla="*/ 56 h 484"/>
                  <a:gd name="T82" fmla="*/ 6 w 145"/>
                  <a:gd name="T83" fmla="*/ 49 h 484"/>
                  <a:gd name="T84" fmla="*/ 13 w 145"/>
                  <a:gd name="T85" fmla="*/ 42 h 484"/>
                  <a:gd name="T86" fmla="*/ 19 w 145"/>
                  <a:gd name="T87" fmla="*/ 35 h 484"/>
                  <a:gd name="T88" fmla="*/ 26 w 145"/>
                  <a:gd name="T89" fmla="*/ 27 h 484"/>
                  <a:gd name="T90" fmla="*/ 31 w 145"/>
                  <a:gd name="T91" fmla="*/ 20 h 484"/>
                  <a:gd name="T92" fmla="*/ 37 w 145"/>
                  <a:gd name="T93" fmla="*/ 13 h 484"/>
                  <a:gd name="T94" fmla="*/ 44 w 145"/>
                  <a:gd name="T95" fmla="*/ 6 h 484"/>
                  <a:gd name="T96" fmla="*/ 50 w 145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484">
                    <a:moveTo>
                      <a:pt x="50" y="0"/>
                    </a:moveTo>
                    <a:lnTo>
                      <a:pt x="59" y="20"/>
                    </a:lnTo>
                    <a:lnTo>
                      <a:pt x="67" y="42"/>
                    </a:lnTo>
                    <a:lnTo>
                      <a:pt x="76" y="63"/>
                    </a:lnTo>
                    <a:lnTo>
                      <a:pt x="86" y="84"/>
                    </a:lnTo>
                    <a:lnTo>
                      <a:pt x="94" y="106"/>
                    </a:lnTo>
                    <a:lnTo>
                      <a:pt x="103" y="126"/>
                    </a:lnTo>
                    <a:lnTo>
                      <a:pt x="112" y="148"/>
                    </a:lnTo>
                    <a:lnTo>
                      <a:pt x="121" y="169"/>
                    </a:lnTo>
                    <a:lnTo>
                      <a:pt x="127" y="190"/>
                    </a:lnTo>
                    <a:lnTo>
                      <a:pt x="134" y="210"/>
                    </a:lnTo>
                    <a:lnTo>
                      <a:pt x="140" y="232"/>
                    </a:lnTo>
                    <a:lnTo>
                      <a:pt x="145" y="253"/>
                    </a:lnTo>
                    <a:lnTo>
                      <a:pt x="139" y="270"/>
                    </a:lnTo>
                    <a:lnTo>
                      <a:pt x="131" y="287"/>
                    </a:lnTo>
                    <a:lnTo>
                      <a:pt x="124" y="304"/>
                    </a:lnTo>
                    <a:lnTo>
                      <a:pt x="116" y="320"/>
                    </a:lnTo>
                    <a:lnTo>
                      <a:pt x="107" y="336"/>
                    </a:lnTo>
                    <a:lnTo>
                      <a:pt x="101" y="353"/>
                    </a:lnTo>
                    <a:lnTo>
                      <a:pt x="93" y="370"/>
                    </a:lnTo>
                    <a:lnTo>
                      <a:pt x="86" y="387"/>
                    </a:lnTo>
                    <a:lnTo>
                      <a:pt x="82" y="411"/>
                    </a:lnTo>
                    <a:lnTo>
                      <a:pt x="80" y="435"/>
                    </a:lnTo>
                    <a:lnTo>
                      <a:pt x="76" y="459"/>
                    </a:lnTo>
                    <a:lnTo>
                      <a:pt x="73" y="484"/>
                    </a:lnTo>
                    <a:lnTo>
                      <a:pt x="65" y="476"/>
                    </a:lnTo>
                    <a:lnTo>
                      <a:pt x="57" y="469"/>
                    </a:lnTo>
                    <a:lnTo>
                      <a:pt x="49" y="461"/>
                    </a:lnTo>
                    <a:lnTo>
                      <a:pt x="40" y="452"/>
                    </a:lnTo>
                    <a:lnTo>
                      <a:pt x="31" y="446"/>
                    </a:lnTo>
                    <a:lnTo>
                      <a:pt x="23" y="438"/>
                    </a:lnTo>
                    <a:lnTo>
                      <a:pt x="14" y="431"/>
                    </a:lnTo>
                    <a:lnTo>
                      <a:pt x="6" y="423"/>
                    </a:lnTo>
                    <a:lnTo>
                      <a:pt x="7" y="383"/>
                    </a:lnTo>
                    <a:lnTo>
                      <a:pt x="7" y="344"/>
                    </a:lnTo>
                    <a:lnTo>
                      <a:pt x="7" y="305"/>
                    </a:lnTo>
                    <a:lnTo>
                      <a:pt x="7" y="266"/>
                    </a:lnTo>
                    <a:lnTo>
                      <a:pt x="6" y="213"/>
                    </a:lnTo>
                    <a:lnTo>
                      <a:pt x="4" y="161"/>
                    </a:lnTo>
                    <a:lnTo>
                      <a:pt x="3" y="109"/>
                    </a:lnTo>
                    <a:lnTo>
                      <a:pt x="0" y="56"/>
                    </a:lnTo>
                    <a:lnTo>
                      <a:pt x="6" y="49"/>
                    </a:lnTo>
                    <a:lnTo>
                      <a:pt x="13" y="42"/>
                    </a:lnTo>
                    <a:lnTo>
                      <a:pt x="19" y="35"/>
                    </a:lnTo>
                    <a:lnTo>
                      <a:pt x="26" y="27"/>
                    </a:lnTo>
                    <a:lnTo>
                      <a:pt x="31" y="20"/>
                    </a:lnTo>
                    <a:lnTo>
                      <a:pt x="37" y="13"/>
                    </a:lnTo>
                    <a:lnTo>
                      <a:pt x="44" y="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27" name="Freeform 111">
                <a:extLst>
                  <a:ext uri="{FF2B5EF4-FFF2-40B4-BE49-F238E27FC236}">
                    <a16:creationId xmlns:a16="http://schemas.microsoft.com/office/drawing/2014/main" id="{8B7480BF-35FA-402F-84F9-D9976D48E1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9" y="1116"/>
                <a:ext cx="23" cy="87"/>
              </a:xfrm>
              <a:custGeom>
                <a:avLst/>
                <a:gdLst>
                  <a:gd name="T0" fmla="*/ 37 w 132"/>
                  <a:gd name="T1" fmla="*/ 0 h 484"/>
                  <a:gd name="T2" fmla="*/ 46 w 132"/>
                  <a:gd name="T3" fmla="*/ 20 h 484"/>
                  <a:gd name="T4" fmla="*/ 54 w 132"/>
                  <a:gd name="T5" fmla="*/ 42 h 484"/>
                  <a:gd name="T6" fmla="*/ 63 w 132"/>
                  <a:gd name="T7" fmla="*/ 63 h 484"/>
                  <a:gd name="T8" fmla="*/ 73 w 132"/>
                  <a:gd name="T9" fmla="*/ 84 h 484"/>
                  <a:gd name="T10" fmla="*/ 81 w 132"/>
                  <a:gd name="T11" fmla="*/ 106 h 484"/>
                  <a:gd name="T12" fmla="*/ 90 w 132"/>
                  <a:gd name="T13" fmla="*/ 126 h 484"/>
                  <a:gd name="T14" fmla="*/ 99 w 132"/>
                  <a:gd name="T15" fmla="*/ 148 h 484"/>
                  <a:gd name="T16" fmla="*/ 108 w 132"/>
                  <a:gd name="T17" fmla="*/ 169 h 484"/>
                  <a:gd name="T18" fmla="*/ 114 w 132"/>
                  <a:gd name="T19" fmla="*/ 190 h 484"/>
                  <a:gd name="T20" fmla="*/ 121 w 132"/>
                  <a:gd name="T21" fmla="*/ 210 h 484"/>
                  <a:gd name="T22" fmla="*/ 127 w 132"/>
                  <a:gd name="T23" fmla="*/ 232 h 484"/>
                  <a:gd name="T24" fmla="*/ 132 w 132"/>
                  <a:gd name="T25" fmla="*/ 253 h 484"/>
                  <a:gd name="T26" fmla="*/ 126 w 132"/>
                  <a:gd name="T27" fmla="*/ 270 h 484"/>
                  <a:gd name="T28" fmla="*/ 118 w 132"/>
                  <a:gd name="T29" fmla="*/ 287 h 484"/>
                  <a:gd name="T30" fmla="*/ 111 w 132"/>
                  <a:gd name="T31" fmla="*/ 304 h 484"/>
                  <a:gd name="T32" fmla="*/ 103 w 132"/>
                  <a:gd name="T33" fmla="*/ 320 h 484"/>
                  <a:gd name="T34" fmla="*/ 94 w 132"/>
                  <a:gd name="T35" fmla="*/ 336 h 484"/>
                  <a:gd name="T36" fmla="*/ 88 w 132"/>
                  <a:gd name="T37" fmla="*/ 353 h 484"/>
                  <a:gd name="T38" fmla="*/ 80 w 132"/>
                  <a:gd name="T39" fmla="*/ 370 h 484"/>
                  <a:gd name="T40" fmla="*/ 73 w 132"/>
                  <a:gd name="T41" fmla="*/ 387 h 484"/>
                  <a:gd name="T42" fmla="*/ 69 w 132"/>
                  <a:gd name="T43" fmla="*/ 411 h 484"/>
                  <a:gd name="T44" fmla="*/ 67 w 132"/>
                  <a:gd name="T45" fmla="*/ 435 h 484"/>
                  <a:gd name="T46" fmla="*/ 63 w 132"/>
                  <a:gd name="T47" fmla="*/ 459 h 484"/>
                  <a:gd name="T48" fmla="*/ 60 w 132"/>
                  <a:gd name="T49" fmla="*/ 484 h 484"/>
                  <a:gd name="T50" fmla="*/ 53 w 132"/>
                  <a:gd name="T51" fmla="*/ 476 h 484"/>
                  <a:gd name="T52" fmla="*/ 45 w 132"/>
                  <a:gd name="T53" fmla="*/ 467 h 484"/>
                  <a:gd name="T54" fmla="*/ 38 w 132"/>
                  <a:gd name="T55" fmla="*/ 458 h 484"/>
                  <a:gd name="T56" fmla="*/ 31 w 132"/>
                  <a:gd name="T57" fmla="*/ 450 h 484"/>
                  <a:gd name="T58" fmla="*/ 23 w 132"/>
                  <a:gd name="T59" fmla="*/ 442 h 484"/>
                  <a:gd name="T60" fmla="*/ 16 w 132"/>
                  <a:gd name="T61" fmla="*/ 433 h 484"/>
                  <a:gd name="T62" fmla="*/ 8 w 132"/>
                  <a:gd name="T63" fmla="*/ 425 h 484"/>
                  <a:gd name="T64" fmla="*/ 1 w 132"/>
                  <a:gd name="T65" fmla="*/ 417 h 484"/>
                  <a:gd name="T66" fmla="*/ 6 w 132"/>
                  <a:gd name="T67" fmla="*/ 379 h 484"/>
                  <a:gd name="T68" fmla="*/ 9 w 132"/>
                  <a:gd name="T69" fmla="*/ 341 h 484"/>
                  <a:gd name="T70" fmla="*/ 13 w 132"/>
                  <a:gd name="T71" fmla="*/ 303 h 484"/>
                  <a:gd name="T72" fmla="*/ 17 w 132"/>
                  <a:gd name="T73" fmla="*/ 266 h 484"/>
                  <a:gd name="T74" fmla="*/ 13 w 132"/>
                  <a:gd name="T75" fmla="*/ 214 h 484"/>
                  <a:gd name="T76" fmla="*/ 9 w 132"/>
                  <a:gd name="T77" fmla="*/ 163 h 484"/>
                  <a:gd name="T78" fmla="*/ 5 w 132"/>
                  <a:gd name="T79" fmla="*/ 111 h 484"/>
                  <a:gd name="T80" fmla="*/ 0 w 132"/>
                  <a:gd name="T81" fmla="*/ 61 h 484"/>
                  <a:gd name="T82" fmla="*/ 5 w 132"/>
                  <a:gd name="T83" fmla="*/ 53 h 484"/>
                  <a:gd name="T84" fmla="*/ 9 w 132"/>
                  <a:gd name="T85" fmla="*/ 46 h 484"/>
                  <a:gd name="T86" fmla="*/ 14 w 132"/>
                  <a:gd name="T87" fmla="*/ 38 h 484"/>
                  <a:gd name="T88" fmla="*/ 18 w 132"/>
                  <a:gd name="T89" fmla="*/ 29 h 484"/>
                  <a:gd name="T90" fmla="*/ 23 w 132"/>
                  <a:gd name="T91" fmla="*/ 21 h 484"/>
                  <a:gd name="T92" fmla="*/ 28 w 132"/>
                  <a:gd name="T93" fmla="*/ 15 h 484"/>
                  <a:gd name="T94" fmla="*/ 32 w 132"/>
                  <a:gd name="T95" fmla="*/ 6 h 484"/>
                  <a:gd name="T96" fmla="*/ 37 w 132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" h="484">
                    <a:moveTo>
                      <a:pt x="37" y="0"/>
                    </a:moveTo>
                    <a:lnTo>
                      <a:pt x="46" y="20"/>
                    </a:lnTo>
                    <a:lnTo>
                      <a:pt x="54" y="42"/>
                    </a:lnTo>
                    <a:lnTo>
                      <a:pt x="63" y="63"/>
                    </a:lnTo>
                    <a:lnTo>
                      <a:pt x="73" y="84"/>
                    </a:lnTo>
                    <a:lnTo>
                      <a:pt x="81" y="106"/>
                    </a:lnTo>
                    <a:lnTo>
                      <a:pt x="90" y="126"/>
                    </a:lnTo>
                    <a:lnTo>
                      <a:pt x="99" y="148"/>
                    </a:lnTo>
                    <a:lnTo>
                      <a:pt x="108" y="169"/>
                    </a:lnTo>
                    <a:lnTo>
                      <a:pt x="114" y="190"/>
                    </a:lnTo>
                    <a:lnTo>
                      <a:pt x="121" y="210"/>
                    </a:lnTo>
                    <a:lnTo>
                      <a:pt x="127" y="232"/>
                    </a:lnTo>
                    <a:lnTo>
                      <a:pt x="132" y="253"/>
                    </a:lnTo>
                    <a:lnTo>
                      <a:pt x="126" y="270"/>
                    </a:lnTo>
                    <a:lnTo>
                      <a:pt x="118" y="287"/>
                    </a:lnTo>
                    <a:lnTo>
                      <a:pt x="111" y="304"/>
                    </a:lnTo>
                    <a:lnTo>
                      <a:pt x="103" y="320"/>
                    </a:lnTo>
                    <a:lnTo>
                      <a:pt x="94" y="336"/>
                    </a:lnTo>
                    <a:lnTo>
                      <a:pt x="88" y="353"/>
                    </a:lnTo>
                    <a:lnTo>
                      <a:pt x="80" y="370"/>
                    </a:lnTo>
                    <a:lnTo>
                      <a:pt x="73" y="387"/>
                    </a:lnTo>
                    <a:lnTo>
                      <a:pt x="69" y="411"/>
                    </a:lnTo>
                    <a:lnTo>
                      <a:pt x="67" y="435"/>
                    </a:lnTo>
                    <a:lnTo>
                      <a:pt x="63" y="459"/>
                    </a:lnTo>
                    <a:lnTo>
                      <a:pt x="60" y="484"/>
                    </a:lnTo>
                    <a:lnTo>
                      <a:pt x="53" y="476"/>
                    </a:lnTo>
                    <a:lnTo>
                      <a:pt x="45" y="467"/>
                    </a:lnTo>
                    <a:lnTo>
                      <a:pt x="38" y="458"/>
                    </a:lnTo>
                    <a:lnTo>
                      <a:pt x="31" y="450"/>
                    </a:lnTo>
                    <a:lnTo>
                      <a:pt x="23" y="442"/>
                    </a:lnTo>
                    <a:lnTo>
                      <a:pt x="16" y="433"/>
                    </a:lnTo>
                    <a:lnTo>
                      <a:pt x="8" y="425"/>
                    </a:lnTo>
                    <a:lnTo>
                      <a:pt x="1" y="417"/>
                    </a:lnTo>
                    <a:lnTo>
                      <a:pt x="6" y="379"/>
                    </a:lnTo>
                    <a:lnTo>
                      <a:pt x="9" y="341"/>
                    </a:lnTo>
                    <a:lnTo>
                      <a:pt x="13" y="303"/>
                    </a:lnTo>
                    <a:lnTo>
                      <a:pt x="17" y="266"/>
                    </a:lnTo>
                    <a:lnTo>
                      <a:pt x="13" y="214"/>
                    </a:lnTo>
                    <a:lnTo>
                      <a:pt x="9" y="163"/>
                    </a:lnTo>
                    <a:lnTo>
                      <a:pt x="5" y="111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9" y="46"/>
                    </a:lnTo>
                    <a:lnTo>
                      <a:pt x="14" y="38"/>
                    </a:lnTo>
                    <a:lnTo>
                      <a:pt x="18" y="29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2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28" name="Freeform 112">
                <a:extLst>
                  <a:ext uri="{FF2B5EF4-FFF2-40B4-BE49-F238E27FC236}">
                    <a16:creationId xmlns:a16="http://schemas.microsoft.com/office/drawing/2014/main" id="{7FC752B4-5068-4C69-AE15-B64662C211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0" y="1116"/>
                <a:ext cx="22" cy="87"/>
              </a:xfrm>
              <a:custGeom>
                <a:avLst/>
                <a:gdLst>
                  <a:gd name="T0" fmla="*/ 28 w 123"/>
                  <a:gd name="T1" fmla="*/ 0 h 484"/>
                  <a:gd name="T2" fmla="*/ 37 w 123"/>
                  <a:gd name="T3" fmla="*/ 20 h 484"/>
                  <a:gd name="T4" fmla="*/ 45 w 123"/>
                  <a:gd name="T5" fmla="*/ 42 h 484"/>
                  <a:gd name="T6" fmla="*/ 54 w 123"/>
                  <a:gd name="T7" fmla="*/ 63 h 484"/>
                  <a:gd name="T8" fmla="*/ 64 w 123"/>
                  <a:gd name="T9" fmla="*/ 84 h 484"/>
                  <a:gd name="T10" fmla="*/ 72 w 123"/>
                  <a:gd name="T11" fmla="*/ 106 h 484"/>
                  <a:gd name="T12" fmla="*/ 81 w 123"/>
                  <a:gd name="T13" fmla="*/ 126 h 484"/>
                  <a:gd name="T14" fmla="*/ 90 w 123"/>
                  <a:gd name="T15" fmla="*/ 148 h 484"/>
                  <a:gd name="T16" fmla="*/ 99 w 123"/>
                  <a:gd name="T17" fmla="*/ 169 h 484"/>
                  <a:gd name="T18" fmla="*/ 105 w 123"/>
                  <a:gd name="T19" fmla="*/ 190 h 484"/>
                  <a:gd name="T20" fmla="*/ 112 w 123"/>
                  <a:gd name="T21" fmla="*/ 210 h 484"/>
                  <a:gd name="T22" fmla="*/ 118 w 123"/>
                  <a:gd name="T23" fmla="*/ 232 h 484"/>
                  <a:gd name="T24" fmla="*/ 123 w 123"/>
                  <a:gd name="T25" fmla="*/ 253 h 484"/>
                  <a:gd name="T26" fmla="*/ 117 w 123"/>
                  <a:gd name="T27" fmla="*/ 270 h 484"/>
                  <a:gd name="T28" fmla="*/ 109 w 123"/>
                  <a:gd name="T29" fmla="*/ 287 h 484"/>
                  <a:gd name="T30" fmla="*/ 102 w 123"/>
                  <a:gd name="T31" fmla="*/ 304 h 484"/>
                  <a:gd name="T32" fmla="*/ 94 w 123"/>
                  <a:gd name="T33" fmla="*/ 320 h 484"/>
                  <a:gd name="T34" fmla="*/ 85 w 123"/>
                  <a:gd name="T35" fmla="*/ 336 h 484"/>
                  <a:gd name="T36" fmla="*/ 79 w 123"/>
                  <a:gd name="T37" fmla="*/ 353 h 484"/>
                  <a:gd name="T38" fmla="*/ 71 w 123"/>
                  <a:gd name="T39" fmla="*/ 370 h 484"/>
                  <a:gd name="T40" fmla="*/ 64 w 123"/>
                  <a:gd name="T41" fmla="*/ 387 h 484"/>
                  <a:gd name="T42" fmla="*/ 60 w 123"/>
                  <a:gd name="T43" fmla="*/ 411 h 484"/>
                  <a:gd name="T44" fmla="*/ 58 w 123"/>
                  <a:gd name="T45" fmla="*/ 435 h 484"/>
                  <a:gd name="T46" fmla="*/ 54 w 123"/>
                  <a:gd name="T47" fmla="*/ 459 h 484"/>
                  <a:gd name="T48" fmla="*/ 51 w 123"/>
                  <a:gd name="T49" fmla="*/ 484 h 484"/>
                  <a:gd name="T50" fmla="*/ 45 w 123"/>
                  <a:gd name="T51" fmla="*/ 474 h 484"/>
                  <a:gd name="T52" fmla="*/ 38 w 123"/>
                  <a:gd name="T53" fmla="*/ 465 h 484"/>
                  <a:gd name="T54" fmla="*/ 33 w 123"/>
                  <a:gd name="T55" fmla="*/ 456 h 484"/>
                  <a:gd name="T56" fmla="*/ 26 w 123"/>
                  <a:gd name="T57" fmla="*/ 447 h 484"/>
                  <a:gd name="T58" fmla="*/ 20 w 123"/>
                  <a:gd name="T59" fmla="*/ 439 h 484"/>
                  <a:gd name="T60" fmla="*/ 13 w 123"/>
                  <a:gd name="T61" fmla="*/ 429 h 484"/>
                  <a:gd name="T62" fmla="*/ 7 w 123"/>
                  <a:gd name="T63" fmla="*/ 420 h 484"/>
                  <a:gd name="T64" fmla="*/ 0 w 123"/>
                  <a:gd name="T65" fmla="*/ 411 h 484"/>
                  <a:gd name="T66" fmla="*/ 8 w 123"/>
                  <a:gd name="T67" fmla="*/ 374 h 484"/>
                  <a:gd name="T68" fmla="*/ 15 w 123"/>
                  <a:gd name="T69" fmla="*/ 338 h 484"/>
                  <a:gd name="T70" fmla="*/ 23 w 123"/>
                  <a:gd name="T71" fmla="*/ 301 h 484"/>
                  <a:gd name="T72" fmla="*/ 30 w 123"/>
                  <a:gd name="T73" fmla="*/ 266 h 484"/>
                  <a:gd name="T74" fmla="*/ 23 w 123"/>
                  <a:gd name="T75" fmla="*/ 215 h 484"/>
                  <a:gd name="T76" fmla="*/ 16 w 123"/>
                  <a:gd name="T77" fmla="*/ 164 h 484"/>
                  <a:gd name="T78" fmla="*/ 9 w 123"/>
                  <a:gd name="T79" fmla="*/ 115 h 484"/>
                  <a:gd name="T80" fmla="*/ 4 w 123"/>
                  <a:gd name="T81" fmla="*/ 64 h 484"/>
                  <a:gd name="T82" fmla="*/ 9 w 123"/>
                  <a:gd name="T83" fmla="*/ 48 h 484"/>
                  <a:gd name="T84" fmla="*/ 16 w 123"/>
                  <a:gd name="T85" fmla="*/ 32 h 484"/>
                  <a:gd name="T86" fmla="*/ 22 w 123"/>
                  <a:gd name="T87" fmla="*/ 16 h 484"/>
                  <a:gd name="T88" fmla="*/ 28 w 123"/>
                  <a:gd name="T8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3" h="484">
                    <a:moveTo>
                      <a:pt x="28" y="0"/>
                    </a:moveTo>
                    <a:lnTo>
                      <a:pt x="37" y="20"/>
                    </a:lnTo>
                    <a:lnTo>
                      <a:pt x="45" y="42"/>
                    </a:lnTo>
                    <a:lnTo>
                      <a:pt x="54" y="63"/>
                    </a:lnTo>
                    <a:lnTo>
                      <a:pt x="64" y="84"/>
                    </a:lnTo>
                    <a:lnTo>
                      <a:pt x="72" y="106"/>
                    </a:lnTo>
                    <a:lnTo>
                      <a:pt x="81" y="126"/>
                    </a:lnTo>
                    <a:lnTo>
                      <a:pt x="90" y="148"/>
                    </a:lnTo>
                    <a:lnTo>
                      <a:pt x="99" y="169"/>
                    </a:lnTo>
                    <a:lnTo>
                      <a:pt x="105" y="190"/>
                    </a:lnTo>
                    <a:lnTo>
                      <a:pt x="112" y="210"/>
                    </a:lnTo>
                    <a:lnTo>
                      <a:pt x="118" y="232"/>
                    </a:lnTo>
                    <a:lnTo>
                      <a:pt x="123" y="253"/>
                    </a:lnTo>
                    <a:lnTo>
                      <a:pt x="117" y="270"/>
                    </a:lnTo>
                    <a:lnTo>
                      <a:pt x="109" y="287"/>
                    </a:lnTo>
                    <a:lnTo>
                      <a:pt x="102" y="304"/>
                    </a:lnTo>
                    <a:lnTo>
                      <a:pt x="94" y="320"/>
                    </a:lnTo>
                    <a:lnTo>
                      <a:pt x="85" y="336"/>
                    </a:lnTo>
                    <a:lnTo>
                      <a:pt x="79" y="353"/>
                    </a:lnTo>
                    <a:lnTo>
                      <a:pt x="71" y="370"/>
                    </a:lnTo>
                    <a:lnTo>
                      <a:pt x="64" y="387"/>
                    </a:lnTo>
                    <a:lnTo>
                      <a:pt x="60" y="411"/>
                    </a:lnTo>
                    <a:lnTo>
                      <a:pt x="58" y="435"/>
                    </a:lnTo>
                    <a:lnTo>
                      <a:pt x="54" y="459"/>
                    </a:lnTo>
                    <a:lnTo>
                      <a:pt x="51" y="484"/>
                    </a:lnTo>
                    <a:lnTo>
                      <a:pt x="45" y="474"/>
                    </a:lnTo>
                    <a:lnTo>
                      <a:pt x="38" y="465"/>
                    </a:lnTo>
                    <a:lnTo>
                      <a:pt x="33" y="456"/>
                    </a:lnTo>
                    <a:lnTo>
                      <a:pt x="26" y="447"/>
                    </a:lnTo>
                    <a:lnTo>
                      <a:pt x="20" y="439"/>
                    </a:lnTo>
                    <a:lnTo>
                      <a:pt x="13" y="429"/>
                    </a:lnTo>
                    <a:lnTo>
                      <a:pt x="7" y="420"/>
                    </a:lnTo>
                    <a:lnTo>
                      <a:pt x="0" y="411"/>
                    </a:lnTo>
                    <a:lnTo>
                      <a:pt x="8" y="374"/>
                    </a:lnTo>
                    <a:lnTo>
                      <a:pt x="15" y="338"/>
                    </a:lnTo>
                    <a:lnTo>
                      <a:pt x="23" y="301"/>
                    </a:lnTo>
                    <a:lnTo>
                      <a:pt x="30" y="266"/>
                    </a:lnTo>
                    <a:lnTo>
                      <a:pt x="23" y="215"/>
                    </a:lnTo>
                    <a:lnTo>
                      <a:pt x="16" y="164"/>
                    </a:lnTo>
                    <a:lnTo>
                      <a:pt x="9" y="115"/>
                    </a:lnTo>
                    <a:lnTo>
                      <a:pt x="4" y="64"/>
                    </a:lnTo>
                    <a:lnTo>
                      <a:pt x="9" y="48"/>
                    </a:lnTo>
                    <a:lnTo>
                      <a:pt x="16" y="32"/>
                    </a:lnTo>
                    <a:lnTo>
                      <a:pt x="22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29" name="Freeform 113">
                <a:extLst>
                  <a:ext uri="{FF2B5EF4-FFF2-40B4-BE49-F238E27FC236}">
                    <a16:creationId xmlns:a16="http://schemas.microsoft.com/office/drawing/2014/main" id="{2672BFF4-261E-4166-8AE1-A58FCFFB37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1" y="1116"/>
                <a:ext cx="21" cy="87"/>
              </a:xfrm>
              <a:custGeom>
                <a:avLst/>
                <a:gdLst>
                  <a:gd name="T0" fmla="*/ 20 w 115"/>
                  <a:gd name="T1" fmla="*/ 0 h 484"/>
                  <a:gd name="T2" fmla="*/ 29 w 115"/>
                  <a:gd name="T3" fmla="*/ 20 h 484"/>
                  <a:gd name="T4" fmla="*/ 37 w 115"/>
                  <a:gd name="T5" fmla="*/ 42 h 484"/>
                  <a:gd name="T6" fmla="*/ 46 w 115"/>
                  <a:gd name="T7" fmla="*/ 63 h 484"/>
                  <a:gd name="T8" fmla="*/ 56 w 115"/>
                  <a:gd name="T9" fmla="*/ 84 h 484"/>
                  <a:gd name="T10" fmla="*/ 64 w 115"/>
                  <a:gd name="T11" fmla="*/ 106 h 484"/>
                  <a:gd name="T12" fmla="*/ 73 w 115"/>
                  <a:gd name="T13" fmla="*/ 126 h 484"/>
                  <a:gd name="T14" fmla="*/ 82 w 115"/>
                  <a:gd name="T15" fmla="*/ 148 h 484"/>
                  <a:gd name="T16" fmla="*/ 91 w 115"/>
                  <a:gd name="T17" fmla="*/ 169 h 484"/>
                  <a:gd name="T18" fmla="*/ 97 w 115"/>
                  <a:gd name="T19" fmla="*/ 190 h 484"/>
                  <a:gd name="T20" fmla="*/ 104 w 115"/>
                  <a:gd name="T21" fmla="*/ 210 h 484"/>
                  <a:gd name="T22" fmla="*/ 110 w 115"/>
                  <a:gd name="T23" fmla="*/ 232 h 484"/>
                  <a:gd name="T24" fmla="*/ 115 w 115"/>
                  <a:gd name="T25" fmla="*/ 253 h 484"/>
                  <a:gd name="T26" fmla="*/ 109 w 115"/>
                  <a:gd name="T27" fmla="*/ 270 h 484"/>
                  <a:gd name="T28" fmla="*/ 101 w 115"/>
                  <a:gd name="T29" fmla="*/ 287 h 484"/>
                  <a:gd name="T30" fmla="*/ 94 w 115"/>
                  <a:gd name="T31" fmla="*/ 304 h 484"/>
                  <a:gd name="T32" fmla="*/ 86 w 115"/>
                  <a:gd name="T33" fmla="*/ 320 h 484"/>
                  <a:gd name="T34" fmla="*/ 77 w 115"/>
                  <a:gd name="T35" fmla="*/ 336 h 484"/>
                  <a:gd name="T36" fmla="*/ 71 w 115"/>
                  <a:gd name="T37" fmla="*/ 353 h 484"/>
                  <a:gd name="T38" fmla="*/ 63 w 115"/>
                  <a:gd name="T39" fmla="*/ 370 h 484"/>
                  <a:gd name="T40" fmla="*/ 56 w 115"/>
                  <a:gd name="T41" fmla="*/ 387 h 484"/>
                  <a:gd name="T42" fmla="*/ 52 w 115"/>
                  <a:gd name="T43" fmla="*/ 411 h 484"/>
                  <a:gd name="T44" fmla="*/ 50 w 115"/>
                  <a:gd name="T45" fmla="*/ 435 h 484"/>
                  <a:gd name="T46" fmla="*/ 46 w 115"/>
                  <a:gd name="T47" fmla="*/ 459 h 484"/>
                  <a:gd name="T48" fmla="*/ 43 w 115"/>
                  <a:gd name="T49" fmla="*/ 484 h 484"/>
                  <a:gd name="T50" fmla="*/ 37 w 115"/>
                  <a:gd name="T51" fmla="*/ 473 h 484"/>
                  <a:gd name="T52" fmla="*/ 33 w 115"/>
                  <a:gd name="T53" fmla="*/ 464 h 484"/>
                  <a:gd name="T54" fmla="*/ 27 w 115"/>
                  <a:gd name="T55" fmla="*/ 454 h 484"/>
                  <a:gd name="T56" fmla="*/ 22 w 115"/>
                  <a:gd name="T57" fmla="*/ 444 h 484"/>
                  <a:gd name="T58" fmla="*/ 16 w 115"/>
                  <a:gd name="T59" fmla="*/ 434 h 484"/>
                  <a:gd name="T60" fmla="*/ 11 w 115"/>
                  <a:gd name="T61" fmla="*/ 425 h 484"/>
                  <a:gd name="T62" fmla="*/ 6 w 115"/>
                  <a:gd name="T63" fmla="*/ 414 h 484"/>
                  <a:gd name="T64" fmla="*/ 0 w 115"/>
                  <a:gd name="T65" fmla="*/ 405 h 484"/>
                  <a:gd name="T66" fmla="*/ 6 w 115"/>
                  <a:gd name="T67" fmla="*/ 388 h 484"/>
                  <a:gd name="T68" fmla="*/ 12 w 115"/>
                  <a:gd name="T69" fmla="*/ 370 h 484"/>
                  <a:gd name="T70" fmla="*/ 18 w 115"/>
                  <a:gd name="T71" fmla="*/ 352 h 484"/>
                  <a:gd name="T72" fmla="*/ 23 w 115"/>
                  <a:gd name="T73" fmla="*/ 335 h 484"/>
                  <a:gd name="T74" fmla="*/ 28 w 115"/>
                  <a:gd name="T75" fmla="*/ 318 h 484"/>
                  <a:gd name="T76" fmla="*/ 34 w 115"/>
                  <a:gd name="T77" fmla="*/ 300 h 484"/>
                  <a:gd name="T78" fmla="*/ 39 w 115"/>
                  <a:gd name="T79" fmla="*/ 283 h 484"/>
                  <a:gd name="T80" fmla="*/ 45 w 115"/>
                  <a:gd name="T81" fmla="*/ 266 h 484"/>
                  <a:gd name="T82" fmla="*/ 41 w 115"/>
                  <a:gd name="T83" fmla="*/ 242 h 484"/>
                  <a:gd name="T84" fmla="*/ 36 w 115"/>
                  <a:gd name="T85" fmla="*/ 216 h 484"/>
                  <a:gd name="T86" fmla="*/ 31 w 115"/>
                  <a:gd name="T87" fmla="*/ 192 h 484"/>
                  <a:gd name="T88" fmla="*/ 27 w 115"/>
                  <a:gd name="T89" fmla="*/ 167 h 484"/>
                  <a:gd name="T90" fmla="*/ 21 w 115"/>
                  <a:gd name="T91" fmla="*/ 142 h 484"/>
                  <a:gd name="T92" fmla="*/ 16 w 115"/>
                  <a:gd name="T93" fmla="*/ 117 h 484"/>
                  <a:gd name="T94" fmla="*/ 12 w 115"/>
                  <a:gd name="T95" fmla="*/ 93 h 484"/>
                  <a:gd name="T96" fmla="*/ 7 w 115"/>
                  <a:gd name="T97" fmla="*/ 68 h 484"/>
                  <a:gd name="T98" fmla="*/ 11 w 115"/>
                  <a:gd name="T99" fmla="*/ 51 h 484"/>
                  <a:gd name="T100" fmla="*/ 14 w 115"/>
                  <a:gd name="T101" fmla="*/ 34 h 484"/>
                  <a:gd name="T102" fmla="*/ 16 w 115"/>
                  <a:gd name="T103" fmla="*/ 17 h 484"/>
                  <a:gd name="T104" fmla="*/ 20 w 115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5" h="484">
                    <a:moveTo>
                      <a:pt x="20" y="0"/>
                    </a:moveTo>
                    <a:lnTo>
                      <a:pt x="29" y="20"/>
                    </a:lnTo>
                    <a:lnTo>
                      <a:pt x="37" y="42"/>
                    </a:lnTo>
                    <a:lnTo>
                      <a:pt x="46" y="63"/>
                    </a:lnTo>
                    <a:lnTo>
                      <a:pt x="56" y="84"/>
                    </a:lnTo>
                    <a:lnTo>
                      <a:pt x="64" y="106"/>
                    </a:lnTo>
                    <a:lnTo>
                      <a:pt x="73" y="126"/>
                    </a:lnTo>
                    <a:lnTo>
                      <a:pt x="82" y="148"/>
                    </a:lnTo>
                    <a:lnTo>
                      <a:pt x="91" y="169"/>
                    </a:lnTo>
                    <a:lnTo>
                      <a:pt x="97" y="190"/>
                    </a:lnTo>
                    <a:lnTo>
                      <a:pt x="104" y="210"/>
                    </a:lnTo>
                    <a:lnTo>
                      <a:pt x="110" y="232"/>
                    </a:lnTo>
                    <a:lnTo>
                      <a:pt x="115" y="253"/>
                    </a:lnTo>
                    <a:lnTo>
                      <a:pt x="109" y="270"/>
                    </a:lnTo>
                    <a:lnTo>
                      <a:pt x="101" y="287"/>
                    </a:lnTo>
                    <a:lnTo>
                      <a:pt x="94" y="304"/>
                    </a:lnTo>
                    <a:lnTo>
                      <a:pt x="86" y="320"/>
                    </a:lnTo>
                    <a:lnTo>
                      <a:pt x="77" y="336"/>
                    </a:lnTo>
                    <a:lnTo>
                      <a:pt x="71" y="353"/>
                    </a:lnTo>
                    <a:lnTo>
                      <a:pt x="63" y="370"/>
                    </a:lnTo>
                    <a:lnTo>
                      <a:pt x="56" y="387"/>
                    </a:lnTo>
                    <a:lnTo>
                      <a:pt x="52" y="411"/>
                    </a:lnTo>
                    <a:lnTo>
                      <a:pt x="50" y="435"/>
                    </a:lnTo>
                    <a:lnTo>
                      <a:pt x="46" y="459"/>
                    </a:lnTo>
                    <a:lnTo>
                      <a:pt x="43" y="484"/>
                    </a:lnTo>
                    <a:lnTo>
                      <a:pt x="37" y="473"/>
                    </a:lnTo>
                    <a:lnTo>
                      <a:pt x="33" y="464"/>
                    </a:lnTo>
                    <a:lnTo>
                      <a:pt x="27" y="454"/>
                    </a:lnTo>
                    <a:lnTo>
                      <a:pt x="22" y="444"/>
                    </a:lnTo>
                    <a:lnTo>
                      <a:pt x="16" y="434"/>
                    </a:lnTo>
                    <a:lnTo>
                      <a:pt x="11" y="425"/>
                    </a:lnTo>
                    <a:lnTo>
                      <a:pt x="6" y="414"/>
                    </a:lnTo>
                    <a:lnTo>
                      <a:pt x="0" y="405"/>
                    </a:lnTo>
                    <a:lnTo>
                      <a:pt x="6" y="388"/>
                    </a:lnTo>
                    <a:lnTo>
                      <a:pt x="12" y="370"/>
                    </a:lnTo>
                    <a:lnTo>
                      <a:pt x="18" y="352"/>
                    </a:lnTo>
                    <a:lnTo>
                      <a:pt x="23" y="335"/>
                    </a:lnTo>
                    <a:lnTo>
                      <a:pt x="28" y="318"/>
                    </a:lnTo>
                    <a:lnTo>
                      <a:pt x="34" y="300"/>
                    </a:lnTo>
                    <a:lnTo>
                      <a:pt x="39" y="283"/>
                    </a:lnTo>
                    <a:lnTo>
                      <a:pt x="45" y="266"/>
                    </a:lnTo>
                    <a:lnTo>
                      <a:pt x="41" y="242"/>
                    </a:lnTo>
                    <a:lnTo>
                      <a:pt x="36" y="216"/>
                    </a:lnTo>
                    <a:lnTo>
                      <a:pt x="31" y="192"/>
                    </a:lnTo>
                    <a:lnTo>
                      <a:pt x="27" y="167"/>
                    </a:lnTo>
                    <a:lnTo>
                      <a:pt x="21" y="142"/>
                    </a:lnTo>
                    <a:lnTo>
                      <a:pt x="16" y="117"/>
                    </a:lnTo>
                    <a:lnTo>
                      <a:pt x="12" y="93"/>
                    </a:lnTo>
                    <a:lnTo>
                      <a:pt x="7" y="68"/>
                    </a:lnTo>
                    <a:lnTo>
                      <a:pt x="11" y="51"/>
                    </a:lnTo>
                    <a:lnTo>
                      <a:pt x="14" y="34"/>
                    </a:lnTo>
                    <a:lnTo>
                      <a:pt x="16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30" name="Freeform 114">
                <a:extLst>
                  <a:ext uri="{FF2B5EF4-FFF2-40B4-BE49-F238E27FC236}">
                    <a16:creationId xmlns:a16="http://schemas.microsoft.com/office/drawing/2014/main" id="{C745761D-5199-437E-B79C-8A687A6276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2" y="1116"/>
                <a:ext cx="20" cy="87"/>
              </a:xfrm>
              <a:custGeom>
                <a:avLst/>
                <a:gdLst>
                  <a:gd name="T0" fmla="*/ 13 w 108"/>
                  <a:gd name="T1" fmla="*/ 0 h 484"/>
                  <a:gd name="T2" fmla="*/ 84 w 108"/>
                  <a:gd name="T3" fmla="*/ 169 h 484"/>
                  <a:gd name="T4" fmla="*/ 108 w 108"/>
                  <a:gd name="T5" fmla="*/ 253 h 484"/>
                  <a:gd name="T6" fmla="*/ 49 w 108"/>
                  <a:gd name="T7" fmla="*/ 387 h 484"/>
                  <a:gd name="T8" fmla="*/ 36 w 108"/>
                  <a:gd name="T9" fmla="*/ 484 h 484"/>
                  <a:gd name="T10" fmla="*/ 0 w 108"/>
                  <a:gd name="T11" fmla="*/ 398 h 484"/>
                  <a:gd name="T12" fmla="*/ 60 w 108"/>
                  <a:gd name="T13" fmla="*/ 266 h 484"/>
                  <a:gd name="T14" fmla="*/ 13 w 108"/>
                  <a:gd name="T15" fmla="*/ 72 h 484"/>
                  <a:gd name="T16" fmla="*/ 13 w 108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84">
                    <a:moveTo>
                      <a:pt x="13" y="0"/>
                    </a:moveTo>
                    <a:lnTo>
                      <a:pt x="84" y="169"/>
                    </a:lnTo>
                    <a:lnTo>
                      <a:pt x="108" y="253"/>
                    </a:lnTo>
                    <a:lnTo>
                      <a:pt x="49" y="387"/>
                    </a:lnTo>
                    <a:lnTo>
                      <a:pt x="36" y="484"/>
                    </a:lnTo>
                    <a:lnTo>
                      <a:pt x="0" y="398"/>
                    </a:lnTo>
                    <a:lnTo>
                      <a:pt x="60" y="266"/>
                    </a:lnTo>
                    <a:lnTo>
                      <a:pt x="13" y="7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aphicFrame>
        <p:nvGraphicFramePr>
          <p:cNvPr id="86131" name="Object 115">
            <a:extLst>
              <a:ext uri="{FF2B5EF4-FFF2-40B4-BE49-F238E27FC236}">
                <a16:creationId xmlns:a16="http://schemas.microsoft.com/office/drawing/2014/main" id="{3212BABD-F464-4229-B67D-86B1ADE496CA}"/>
              </a:ext>
            </a:extLst>
          </p:cNvPr>
          <p:cNvGraphicFramePr>
            <a:graphicFrameLocks/>
          </p:cNvGraphicFramePr>
          <p:nvPr/>
        </p:nvGraphicFramePr>
        <p:xfrm>
          <a:off x="2038350" y="1552575"/>
          <a:ext cx="31908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7" name="Rovnica" r:id="rId5" imgW="139680" imgH="228600" progId="Equation.3">
                  <p:embed/>
                </p:oleObj>
              </mc:Choice>
              <mc:Fallback>
                <p:oleObj name="Rovnica" r:id="rId5" imgW="139680" imgH="228600" progId="Equation.3">
                  <p:embed/>
                  <p:pic>
                    <p:nvPicPr>
                      <p:cNvPr id="0" name="Object 1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552575"/>
                        <a:ext cx="31908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33" name="Object 117">
            <a:extLst>
              <a:ext uri="{FF2B5EF4-FFF2-40B4-BE49-F238E27FC236}">
                <a16:creationId xmlns:a16="http://schemas.microsoft.com/office/drawing/2014/main" id="{1BE4494D-6CFC-4111-9231-C808033A1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0" y="1511300"/>
          <a:ext cx="13271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8" name="Rovnica" r:id="rId7" imgW="571320" imgH="228600" progId="Equation.3">
                  <p:embed/>
                </p:oleObj>
              </mc:Choice>
              <mc:Fallback>
                <p:oleObj name="Rovnica" r:id="rId7" imgW="571320" imgH="228600" progId="Equation.3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1511300"/>
                        <a:ext cx="13271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34" name="Object 118">
            <a:extLst>
              <a:ext uri="{FF2B5EF4-FFF2-40B4-BE49-F238E27FC236}">
                <a16:creationId xmlns:a16="http://schemas.microsoft.com/office/drawing/2014/main" id="{2E60B536-3F16-4C8A-B204-D29ADE1D0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5763" y="1520825"/>
          <a:ext cx="16795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9" name="Rovnica" r:id="rId9" imgW="723600" imgH="241200" progId="Equation.3">
                  <p:embed/>
                </p:oleObj>
              </mc:Choice>
              <mc:Fallback>
                <p:oleObj name="Rovnica" r:id="rId9" imgW="723600" imgH="241200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520825"/>
                        <a:ext cx="16795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35" name="Object 119">
            <a:extLst>
              <a:ext uri="{FF2B5EF4-FFF2-40B4-BE49-F238E27FC236}">
                <a16:creationId xmlns:a16="http://schemas.microsoft.com/office/drawing/2014/main" id="{FAF510B7-2B98-4D19-9CD6-37B687AE62B5}"/>
              </a:ext>
            </a:extLst>
          </p:cNvPr>
          <p:cNvGraphicFramePr>
            <a:graphicFrameLocks/>
          </p:cNvGraphicFramePr>
          <p:nvPr/>
        </p:nvGraphicFramePr>
        <p:xfrm>
          <a:off x="2041525" y="2044700"/>
          <a:ext cx="2905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0" name="Rovnica" r:id="rId11" imgW="126720" imgH="215640" progId="Equation.3">
                  <p:embed/>
                </p:oleObj>
              </mc:Choice>
              <mc:Fallback>
                <p:oleObj name="Rovnica" r:id="rId11" imgW="126720" imgH="215640" progId="Equation.3">
                  <p:embed/>
                  <p:pic>
                    <p:nvPicPr>
                      <p:cNvPr id="0" name="Object 119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044700"/>
                        <a:ext cx="2905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38" name="Object 122">
            <a:extLst>
              <a:ext uri="{FF2B5EF4-FFF2-40B4-BE49-F238E27FC236}">
                <a16:creationId xmlns:a16="http://schemas.microsoft.com/office/drawing/2014/main" id="{D6EB49B8-0FA8-4F7E-B2E8-4FB1583AA1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5763" y="5492750"/>
          <a:ext cx="1327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1" name="Rovnica" r:id="rId13" imgW="571320" imgH="241200" progId="Equation.3">
                  <p:embed/>
                </p:oleObj>
              </mc:Choice>
              <mc:Fallback>
                <p:oleObj name="Rovnica" r:id="rId13" imgW="571320" imgH="241200" progId="Equation.3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5492750"/>
                        <a:ext cx="13271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139" name="Object 123">
            <a:extLst>
              <a:ext uri="{FF2B5EF4-FFF2-40B4-BE49-F238E27FC236}">
                <a16:creationId xmlns:a16="http://schemas.microsoft.com/office/drawing/2014/main" id="{4325CB8B-0CBF-48B1-92EE-8592D4175D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0" y="2030413"/>
          <a:ext cx="14716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2" name="Rovnica" r:id="rId15" imgW="634680" imgH="215640" progId="Equation.3">
                  <p:embed/>
                </p:oleObj>
              </mc:Choice>
              <mc:Fallback>
                <p:oleObj name="Rovnica" r:id="rId15" imgW="634680" imgH="215640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030413"/>
                        <a:ext cx="14716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142" name="Line 126">
            <a:extLst>
              <a:ext uri="{FF2B5EF4-FFF2-40B4-BE49-F238E27FC236}">
                <a16:creationId xmlns:a16="http://schemas.microsoft.com/office/drawing/2014/main" id="{5A713754-54D8-4087-BCEF-46933B7AD7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2213" y="2271713"/>
            <a:ext cx="762000" cy="1587"/>
          </a:xfrm>
          <a:prstGeom prst="line">
            <a:avLst/>
          </a:prstGeom>
          <a:noFill/>
          <a:ln w="19050">
            <a:solidFill>
              <a:srgbClr val="4D4D4D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6145" name="Object 129">
            <a:extLst>
              <a:ext uri="{FF2B5EF4-FFF2-40B4-BE49-F238E27FC236}">
                <a16:creationId xmlns:a16="http://schemas.microsoft.com/office/drawing/2014/main" id="{7C6685DD-23FA-47F1-9C82-16372D47C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5763" y="2028825"/>
          <a:ext cx="16795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3" name="Rovnica" r:id="rId17" imgW="723600" imgH="241200" progId="Equation.3">
                  <p:embed/>
                </p:oleObj>
              </mc:Choice>
              <mc:Fallback>
                <p:oleObj name="Rovnica" r:id="rId17" imgW="723600" imgH="241200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2028825"/>
                        <a:ext cx="16795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147" name="Line 131">
            <a:extLst>
              <a:ext uri="{FF2B5EF4-FFF2-40B4-BE49-F238E27FC236}">
                <a16:creationId xmlns:a16="http://schemas.microsoft.com/office/drawing/2014/main" id="{933B5945-B50C-448F-9DFE-83AC4D35BA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6813" y="3660775"/>
            <a:ext cx="787400" cy="6350"/>
          </a:xfrm>
          <a:prstGeom prst="line">
            <a:avLst/>
          </a:prstGeom>
          <a:noFill/>
          <a:ln w="19050">
            <a:solidFill>
              <a:srgbClr val="4D4D4D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6148" name="Object 132">
            <a:extLst>
              <a:ext uri="{FF2B5EF4-FFF2-40B4-BE49-F238E27FC236}">
                <a16:creationId xmlns:a16="http://schemas.microsoft.com/office/drawing/2014/main" id="{DF67D7E8-54DB-48B6-90B2-3C95B87AE878}"/>
              </a:ext>
            </a:extLst>
          </p:cNvPr>
          <p:cNvGraphicFramePr>
            <a:graphicFrameLocks/>
          </p:cNvGraphicFramePr>
          <p:nvPr/>
        </p:nvGraphicFramePr>
        <p:xfrm>
          <a:off x="2028825" y="3403600"/>
          <a:ext cx="3190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4" name="Rovnica" r:id="rId19" imgW="139680" imgH="215640" progId="Equation.3">
                  <p:embed/>
                </p:oleObj>
              </mc:Choice>
              <mc:Fallback>
                <p:oleObj name="Rovnica" r:id="rId19" imgW="139680" imgH="215640" progId="Equation.3">
                  <p:embed/>
                  <p:pic>
                    <p:nvPicPr>
                      <p:cNvPr id="0" name="Object 13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3403600"/>
                        <a:ext cx="3190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5" name="Object 209">
            <a:extLst>
              <a:ext uri="{FF2B5EF4-FFF2-40B4-BE49-F238E27FC236}">
                <a16:creationId xmlns:a16="http://schemas.microsoft.com/office/drawing/2014/main" id="{1244E370-5715-412E-A614-E8CEAB54DA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0" y="3375025"/>
          <a:ext cx="16764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5" name="Rovnica" r:id="rId21" imgW="723600" imgH="215640" progId="Equation.3">
                  <p:embed/>
                </p:oleObj>
              </mc:Choice>
              <mc:Fallback>
                <p:oleObj name="Rovnica" r:id="rId21" imgW="723600" imgH="215640" progId="Equation.3">
                  <p:embed/>
                  <p:pic>
                    <p:nvPicPr>
                      <p:cNvPr id="0" name="Object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375025"/>
                        <a:ext cx="16764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6" name="Object 210">
            <a:extLst>
              <a:ext uri="{FF2B5EF4-FFF2-40B4-BE49-F238E27FC236}">
                <a16:creationId xmlns:a16="http://schemas.microsoft.com/office/drawing/2014/main" id="{A3572EBC-0C02-4D87-8AC5-43691843D8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5763" y="3373438"/>
          <a:ext cx="16795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6" name="Rovnica" r:id="rId23" imgW="723600" imgH="241200" progId="Equation.3">
                  <p:embed/>
                </p:oleObj>
              </mc:Choice>
              <mc:Fallback>
                <p:oleObj name="Rovnica" r:id="rId23" imgW="723600" imgH="241200" progId="Equation.3">
                  <p:embed/>
                  <p:pic>
                    <p:nvPicPr>
                      <p:cNvPr id="0" name="Object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3373438"/>
                        <a:ext cx="16795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7" name="Object 211">
            <a:extLst>
              <a:ext uri="{FF2B5EF4-FFF2-40B4-BE49-F238E27FC236}">
                <a16:creationId xmlns:a16="http://schemas.microsoft.com/office/drawing/2014/main" id="{65AF55ED-9CD4-42B4-9182-84D110C16D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0" y="5534025"/>
          <a:ext cx="16764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7" name="Rovnica" r:id="rId25" imgW="723600" imgH="228600" progId="Equation.3">
                  <p:embed/>
                </p:oleObj>
              </mc:Choice>
              <mc:Fallback>
                <p:oleObj name="Rovnica" r:id="rId25" imgW="723600" imgH="228600" progId="Equation.3">
                  <p:embed/>
                  <p:pic>
                    <p:nvPicPr>
                      <p:cNvPr id="0" name="Object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534025"/>
                        <a:ext cx="16764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28" name="Object 212">
            <a:extLst>
              <a:ext uri="{FF2B5EF4-FFF2-40B4-BE49-F238E27FC236}">
                <a16:creationId xmlns:a16="http://schemas.microsoft.com/office/drawing/2014/main" id="{57B5A7FA-0960-4834-9F77-27142696D85E}"/>
              </a:ext>
            </a:extLst>
          </p:cNvPr>
          <p:cNvGraphicFramePr>
            <a:graphicFrameLocks/>
          </p:cNvGraphicFramePr>
          <p:nvPr/>
        </p:nvGraphicFramePr>
        <p:xfrm>
          <a:off x="2035175" y="5486400"/>
          <a:ext cx="2905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8" name="Rovnica" r:id="rId27" imgW="126720" imgH="228600" progId="Equation.3">
                  <p:embed/>
                </p:oleObj>
              </mc:Choice>
              <mc:Fallback>
                <p:oleObj name="Rovnica" r:id="rId27" imgW="126720" imgH="228600" progId="Equation.3">
                  <p:embed/>
                  <p:pic>
                    <p:nvPicPr>
                      <p:cNvPr id="0" name="Object 212"/>
                      <p:cNvPicPr>
                        <a:picLocks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5486400"/>
                        <a:ext cx="2905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229" name="Line 213">
            <a:extLst>
              <a:ext uri="{FF2B5EF4-FFF2-40B4-BE49-F238E27FC236}">
                <a16:creationId xmlns:a16="http://schemas.microsoft.com/office/drawing/2014/main" id="{E5A9B165-BAC7-419C-B582-297E4AFF93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8400" y="5705475"/>
            <a:ext cx="787400" cy="6350"/>
          </a:xfrm>
          <a:prstGeom prst="line">
            <a:avLst/>
          </a:prstGeom>
          <a:noFill/>
          <a:ln w="19050">
            <a:solidFill>
              <a:srgbClr val="4D4D4D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6231" name="Object 215">
            <a:extLst>
              <a:ext uri="{FF2B5EF4-FFF2-40B4-BE49-F238E27FC236}">
                <a16:creationId xmlns:a16="http://schemas.microsoft.com/office/drawing/2014/main" id="{E13B5ECB-F506-4E0A-BCE6-0BEC6F8D5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9963" y="1512888"/>
          <a:ext cx="17113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9" name="Rovnica" r:id="rId29" imgW="736560" imgH="228600" progId="Equation.3">
                  <p:embed/>
                </p:oleObj>
              </mc:Choice>
              <mc:Fallback>
                <p:oleObj name="Rovnica" r:id="rId29" imgW="736560" imgH="228600" progId="Equation.3">
                  <p:embed/>
                  <p:pic>
                    <p:nvPicPr>
                      <p:cNvPr id="0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1512888"/>
                        <a:ext cx="17113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32" name="Object 216">
            <a:extLst>
              <a:ext uri="{FF2B5EF4-FFF2-40B4-BE49-F238E27FC236}">
                <a16:creationId xmlns:a16="http://schemas.microsoft.com/office/drawing/2014/main" id="{AAFBEE3E-EA71-4DC0-98D9-69F2B7744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9963" y="2030413"/>
          <a:ext cx="17113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0" name="Rovnica" r:id="rId31" imgW="736560" imgH="228600" progId="Equation.3">
                  <p:embed/>
                </p:oleObj>
              </mc:Choice>
              <mc:Fallback>
                <p:oleObj name="Rovnica" r:id="rId31" imgW="736560" imgH="228600" progId="Equation.3">
                  <p:embed/>
                  <p:pic>
                    <p:nvPicPr>
                      <p:cNvPr id="0" name="Object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2030413"/>
                        <a:ext cx="17113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33" name="Object 217">
            <a:extLst>
              <a:ext uri="{FF2B5EF4-FFF2-40B4-BE49-F238E27FC236}">
                <a16:creationId xmlns:a16="http://schemas.microsoft.com/office/drawing/2014/main" id="{D3A5CF32-DB53-40D7-9D29-DB278F9EDF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9963" y="3365500"/>
          <a:ext cx="17113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1" name="Rovnica" r:id="rId33" imgW="736560" imgH="228600" progId="Equation.3">
                  <p:embed/>
                </p:oleObj>
              </mc:Choice>
              <mc:Fallback>
                <p:oleObj name="Rovnica" r:id="rId33" imgW="736560" imgH="228600" progId="Equation.3">
                  <p:embed/>
                  <p:pic>
                    <p:nvPicPr>
                      <p:cNvPr id="0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3365500"/>
                        <a:ext cx="17113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34" name="Object 218">
            <a:extLst>
              <a:ext uri="{FF2B5EF4-FFF2-40B4-BE49-F238E27FC236}">
                <a16:creationId xmlns:a16="http://schemas.microsoft.com/office/drawing/2014/main" id="{73B72999-A36D-40BA-8DE9-20219907C7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9963" y="5516563"/>
          <a:ext cx="17113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2" name="Rovnica" r:id="rId35" imgW="736560" imgH="228600" progId="Equation.3">
                  <p:embed/>
                </p:oleObj>
              </mc:Choice>
              <mc:Fallback>
                <p:oleObj name="Rovnica" r:id="rId35" imgW="736560" imgH="228600" progId="Equation.3">
                  <p:embed/>
                  <p:pic>
                    <p:nvPicPr>
                      <p:cNvPr id="0" name="Object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5516563"/>
                        <a:ext cx="17113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235" name="Object 219">
            <a:extLst>
              <a:ext uri="{FF2B5EF4-FFF2-40B4-BE49-F238E27FC236}">
                <a16:creationId xmlns:a16="http://schemas.microsoft.com/office/drawing/2014/main" id="{3D068049-A6CC-4992-AD94-C4F3B54DB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7088" y="6153150"/>
          <a:ext cx="24955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3" name="Rovnica" r:id="rId37" imgW="825480" imgH="228600" progId="Equation.3">
                  <p:embed/>
                </p:oleObj>
              </mc:Choice>
              <mc:Fallback>
                <p:oleObj name="Rovnica" r:id="rId37" imgW="825480" imgH="228600" progId="Equation.3">
                  <p:embed/>
                  <p:pic>
                    <p:nvPicPr>
                      <p:cNvPr id="0" name="Object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8" y="6153150"/>
                        <a:ext cx="24955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236" name="Group 220">
            <a:extLst>
              <a:ext uri="{FF2B5EF4-FFF2-40B4-BE49-F238E27FC236}">
                <a16:creationId xmlns:a16="http://schemas.microsoft.com/office/drawing/2014/main" id="{06349B68-3415-4664-9A13-E366E3742C02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2001838"/>
            <a:ext cx="530225" cy="528637"/>
            <a:chOff x="3381" y="969"/>
            <a:chExt cx="334" cy="333"/>
          </a:xfrm>
        </p:grpSpPr>
        <p:sp>
          <p:nvSpPr>
            <p:cNvPr id="86237" name="Oval 221">
              <a:extLst>
                <a:ext uri="{FF2B5EF4-FFF2-40B4-BE49-F238E27FC236}">
                  <a16:creationId xmlns:a16="http://schemas.microsoft.com/office/drawing/2014/main" id="{04483E14-E5D7-45EB-BCC2-94EA85AEC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970"/>
              <a:ext cx="331" cy="330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86238" name="Group 222">
              <a:extLst>
                <a:ext uri="{FF2B5EF4-FFF2-40B4-BE49-F238E27FC236}">
                  <a16:creationId xmlns:a16="http://schemas.microsoft.com/office/drawing/2014/main" id="{D46E3941-9CF8-4BC8-977D-AA216F0B9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1" y="969"/>
              <a:ext cx="334" cy="333"/>
              <a:chOff x="3381" y="969"/>
              <a:chExt cx="334" cy="333"/>
            </a:xfrm>
          </p:grpSpPr>
          <p:sp>
            <p:nvSpPr>
              <p:cNvPr id="86239" name="Freeform 223">
                <a:extLst>
                  <a:ext uri="{FF2B5EF4-FFF2-40B4-BE49-F238E27FC236}">
                    <a16:creationId xmlns:a16="http://schemas.microsoft.com/office/drawing/2014/main" id="{0A250CEB-4A72-47E0-83C7-2ECC936F29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81" y="969"/>
                <a:ext cx="334" cy="333"/>
              </a:xfrm>
              <a:custGeom>
                <a:avLst/>
                <a:gdLst>
                  <a:gd name="T0" fmla="*/ 1024 w 1859"/>
                  <a:gd name="T1" fmla="*/ 5 h 1863"/>
                  <a:gd name="T2" fmla="*/ 1161 w 1859"/>
                  <a:gd name="T3" fmla="*/ 30 h 1863"/>
                  <a:gd name="T4" fmla="*/ 1290 w 1859"/>
                  <a:gd name="T5" fmla="*/ 74 h 1863"/>
                  <a:gd name="T6" fmla="*/ 1411 w 1859"/>
                  <a:gd name="T7" fmla="*/ 136 h 1863"/>
                  <a:gd name="T8" fmla="*/ 1520 w 1859"/>
                  <a:gd name="T9" fmla="*/ 214 h 1863"/>
                  <a:gd name="T10" fmla="*/ 1617 w 1859"/>
                  <a:gd name="T11" fmla="*/ 307 h 1863"/>
                  <a:gd name="T12" fmla="*/ 1700 w 1859"/>
                  <a:gd name="T13" fmla="*/ 412 h 1863"/>
                  <a:gd name="T14" fmla="*/ 1767 w 1859"/>
                  <a:gd name="T15" fmla="*/ 529 h 1863"/>
                  <a:gd name="T16" fmla="*/ 1818 w 1859"/>
                  <a:gd name="T17" fmla="*/ 656 h 1863"/>
                  <a:gd name="T18" fmla="*/ 1849 w 1859"/>
                  <a:gd name="T19" fmla="*/ 791 h 1863"/>
                  <a:gd name="T20" fmla="*/ 1859 w 1859"/>
                  <a:gd name="T21" fmla="*/ 933 h 1863"/>
                  <a:gd name="T22" fmla="*/ 1849 w 1859"/>
                  <a:gd name="T23" fmla="*/ 1075 h 1863"/>
                  <a:gd name="T24" fmla="*/ 1818 w 1859"/>
                  <a:gd name="T25" fmla="*/ 1209 h 1863"/>
                  <a:gd name="T26" fmla="*/ 1767 w 1859"/>
                  <a:gd name="T27" fmla="*/ 1336 h 1863"/>
                  <a:gd name="T28" fmla="*/ 1700 w 1859"/>
                  <a:gd name="T29" fmla="*/ 1453 h 1863"/>
                  <a:gd name="T30" fmla="*/ 1617 w 1859"/>
                  <a:gd name="T31" fmla="*/ 1559 h 1863"/>
                  <a:gd name="T32" fmla="*/ 1520 w 1859"/>
                  <a:gd name="T33" fmla="*/ 1651 h 1863"/>
                  <a:gd name="T34" fmla="*/ 1411 w 1859"/>
                  <a:gd name="T35" fmla="*/ 1728 h 1863"/>
                  <a:gd name="T36" fmla="*/ 1290 w 1859"/>
                  <a:gd name="T37" fmla="*/ 1790 h 1863"/>
                  <a:gd name="T38" fmla="*/ 1161 w 1859"/>
                  <a:gd name="T39" fmla="*/ 1834 h 1863"/>
                  <a:gd name="T40" fmla="*/ 1024 w 1859"/>
                  <a:gd name="T41" fmla="*/ 1858 h 1863"/>
                  <a:gd name="T42" fmla="*/ 882 w 1859"/>
                  <a:gd name="T43" fmla="*/ 1862 h 1863"/>
                  <a:gd name="T44" fmla="*/ 743 w 1859"/>
                  <a:gd name="T45" fmla="*/ 1845 h 1863"/>
                  <a:gd name="T46" fmla="*/ 611 w 1859"/>
                  <a:gd name="T47" fmla="*/ 1807 h 1863"/>
                  <a:gd name="T48" fmla="*/ 487 w 1859"/>
                  <a:gd name="T49" fmla="*/ 1751 h 1863"/>
                  <a:gd name="T50" fmla="*/ 375 w 1859"/>
                  <a:gd name="T51" fmla="*/ 1679 h 1863"/>
                  <a:gd name="T52" fmla="*/ 273 w 1859"/>
                  <a:gd name="T53" fmla="*/ 1591 h 1863"/>
                  <a:gd name="T54" fmla="*/ 186 w 1859"/>
                  <a:gd name="T55" fmla="*/ 1490 h 1863"/>
                  <a:gd name="T56" fmla="*/ 113 w 1859"/>
                  <a:gd name="T57" fmla="*/ 1377 h 1863"/>
                  <a:gd name="T58" fmla="*/ 57 w 1859"/>
                  <a:gd name="T59" fmla="*/ 1253 h 1863"/>
                  <a:gd name="T60" fmla="*/ 19 w 1859"/>
                  <a:gd name="T61" fmla="*/ 1121 h 1863"/>
                  <a:gd name="T62" fmla="*/ 2 w 1859"/>
                  <a:gd name="T63" fmla="*/ 981 h 1863"/>
                  <a:gd name="T64" fmla="*/ 5 w 1859"/>
                  <a:gd name="T65" fmla="*/ 838 h 1863"/>
                  <a:gd name="T66" fmla="*/ 30 w 1859"/>
                  <a:gd name="T67" fmla="*/ 700 h 1863"/>
                  <a:gd name="T68" fmla="*/ 74 w 1859"/>
                  <a:gd name="T69" fmla="*/ 571 h 1863"/>
                  <a:gd name="T70" fmla="*/ 135 w 1859"/>
                  <a:gd name="T71" fmla="*/ 450 h 1863"/>
                  <a:gd name="T72" fmla="*/ 213 w 1859"/>
                  <a:gd name="T73" fmla="*/ 340 h 1863"/>
                  <a:gd name="T74" fmla="*/ 306 w 1859"/>
                  <a:gd name="T75" fmla="*/ 244 h 1863"/>
                  <a:gd name="T76" fmla="*/ 411 w 1859"/>
                  <a:gd name="T77" fmla="*/ 161 h 1863"/>
                  <a:gd name="T78" fmla="*/ 528 w 1859"/>
                  <a:gd name="T79" fmla="*/ 93 h 1863"/>
                  <a:gd name="T80" fmla="*/ 654 w 1859"/>
                  <a:gd name="T81" fmla="*/ 43 h 1863"/>
                  <a:gd name="T82" fmla="*/ 788 w 1859"/>
                  <a:gd name="T83" fmla="*/ 11 h 1863"/>
                  <a:gd name="T84" fmla="*/ 930 w 1859"/>
                  <a:gd name="T85" fmla="*/ 0 h 1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59" h="1863">
                    <a:moveTo>
                      <a:pt x="930" y="0"/>
                    </a:moveTo>
                    <a:lnTo>
                      <a:pt x="977" y="2"/>
                    </a:lnTo>
                    <a:lnTo>
                      <a:pt x="1024" y="5"/>
                    </a:lnTo>
                    <a:lnTo>
                      <a:pt x="1071" y="11"/>
                    </a:lnTo>
                    <a:lnTo>
                      <a:pt x="1116" y="20"/>
                    </a:lnTo>
                    <a:lnTo>
                      <a:pt x="1161" y="30"/>
                    </a:lnTo>
                    <a:lnTo>
                      <a:pt x="1205" y="43"/>
                    </a:lnTo>
                    <a:lnTo>
                      <a:pt x="1249" y="57"/>
                    </a:lnTo>
                    <a:lnTo>
                      <a:pt x="1290" y="74"/>
                    </a:lnTo>
                    <a:lnTo>
                      <a:pt x="1332" y="93"/>
                    </a:lnTo>
                    <a:lnTo>
                      <a:pt x="1372" y="113"/>
                    </a:lnTo>
                    <a:lnTo>
                      <a:pt x="1411" y="136"/>
                    </a:lnTo>
                    <a:lnTo>
                      <a:pt x="1448" y="161"/>
                    </a:lnTo>
                    <a:lnTo>
                      <a:pt x="1485" y="186"/>
                    </a:lnTo>
                    <a:lnTo>
                      <a:pt x="1520" y="214"/>
                    </a:lnTo>
                    <a:lnTo>
                      <a:pt x="1554" y="244"/>
                    </a:lnTo>
                    <a:lnTo>
                      <a:pt x="1586" y="275"/>
                    </a:lnTo>
                    <a:lnTo>
                      <a:pt x="1617" y="307"/>
                    </a:lnTo>
                    <a:lnTo>
                      <a:pt x="1646" y="340"/>
                    </a:lnTo>
                    <a:lnTo>
                      <a:pt x="1674" y="376"/>
                    </a:lnTo>
                    <a:lnTo>
                      <a:pt x="1700" y="412"/>
                    </a:lnTo>
                    <a:lnTo>
                      <a:pt x="1724" y="450"/>
                    </a:lnTo>
                    <a:lnTo>
                      <a:pt x="1746" y="489"/>
                    </a:lnTo>
                    <a:lnTo>
                      <a:pt x="1767" y="529"/>
                    </a:lnTo>
                    <a:lnTo>
                      <a:pt x="1785" y="571"/>
                    </a:lnTo>
                    <a:lnTo>
                      <a:pt x="1803" y="614"/>
                    </a:lnTo>
                    <a:lnTo>
                      <a:pt x="1818" y="656"/>
                    </a:lnTo>
                    <a:lnTo>
                      <a:pt x="1829" y="700"/>
                    </a:lnTo>
                    <a:lnTo>
                      <a:pt x="1841" y="745"/>
                    </a:lnTo>
                    <a:lnTo>
                      <a:pt x="1849" y="791"/>
                    </a:lnTo>
                    <a:lnTo>
                      <a:pt x="1854" y="838"/>
                    </a:lnTo>
                    <a:lnTo>
                      <a:pt x="1858" y="886"/>
                    </a:lnTo>
                    <a:lnTo>
                      <a:pt x="1859" y="933"/>
                    </a:lnTo>
                    <a:lnTo>
                      <a:pt x="1858" y="981"/>
                    </a:lnTo>
                    <a:lnTo>
                      <a:pt x="1854" y="1029"/>
                    </a:lnTo>
                    <a:lnTo>
                      <a:pt x="1849" y="1075"/>
                    </a:lnTo>
                    <a:lnTo>
                      <a:pt x="1841" y="1121"/>
                    </a:lnTo>
                    <a:lnTo>
                      <a:pt x="1829" y="1166"/>
                    </a:lnTo>
                    <a:lnTo>
                      <a:pt x="1818" y="1209"/>
                    </a:lnTo>
                    <a:lnTo>
                      <a:pt x="1803" y="1253"/>
                    </a:lnTo>
                    <a:lnTo>
                      <a:pt x="1785" y="1295"/>
                    </a:lnTo>
                    <a:lnTo>
                      <a:pt x="1767" y="1336"/>
                    </a:lnTo>
                    <a:lnTo>
                      <a:pt x="1746" y="1377"/>
                    </a:lnTo>
                    <a:lnTo>
                      <a:pt x="1724" y="1416"/>
                    </a:lnTo>
                    <a:lnTo>
                      <a:pt x="1700" y="1453"/>
                    </a:lnTo>
                    <a:lnTo>
                      <a:pt x="1674" y="1490"/>
                    </a:lnTo>
                    <a:lnTo>
                      <a:pt x="1646" y="1524"/>
                    </a:lnTo>
                    <a:lnTo>
                      <a:pt x="1617" y="1559"/>
                    </a:lnTo>
                    <a:lnTo>
                      <a:pt x="1586" y="1591"/>
                    </a:lnTo>
                    <a:lnTo>
                      <a:pt x="1554" y="1621"/>
                    </a:lnTo>
                    <a:lnTo>
                      <a:pt x="1520" y="1651"/>
                    </a:lnTo>
                    <a:lnTo>
                      <a:pt x="1485" y="1679"/>
                    </a:lnTo>
                    <a:lnTo>
                      <a:pt x="1448" y="1704"/>
                    </a:lnTo>
                    <a:lnTo>
                      <a:pt x="1411" y="1728"/>
                    </a:lnTo>
                    <a:lnTo>
                      <a:pt x="1372" y="1751"/>
                    </a:lnTo>
                    <a:lnTo>
                      <a:pt x="1332" y="1771"/>
                    </a:lnTo>
                    <a:lnTo>
                      <a:pt x="1290" y="1790"/>
                    </a:lnTo>
                    <a:lnTo>
                      <a:pt x="1249" y="1807"/>
                    </a:lnTo>
                    <a:lnTo>
                      <a:pt x="1205" y="1822"/>
                    </a:lnTo>
                    <a:lnTo>
                      <a:pt x="1161" y="1834"/>
                    </a:lnTo>
                    <a:lnTo>
                      <a:pt x="1116" y="1845"/>
                    </a:lnTo>
                    <a:lnTo>
                      <a:pt x="1071" y="1853"/>
                    </a:lnTo>
                    <a:lnTo>
                      <a:pt x="1024" y="1858"/>
                    </a:lnTo>
                    <a:lnTo>
                      <a:pt x="977" y="1862"/>
                    </a:lnTo>
                    <a:lnTo>
                      <a:pt x="930" y="1863"/>
                    </a:lnTo>
                    <a:lnTo>
                      <a:pt x="882" y="1862"/>
                    </a:lnTo>
                    <a:lnTo>
                      <a:pt x="835" y="1858"/>
                    </a:lnTo>
                    <a:lnTo>
                      <a:pt x="788" y="1853"/>
                    </a:lnTo>
                    <a:lnTo>
                      <a:pt x="743" y="1845"/>
                    </a:lnTo>
                    <a:lnTo>
                      <a:pt x="698" y="1834"/>
                    </a:lnTo>
                    <a:lnTo>
                      <a:pt x="654" y="1822"/>
                    </a:lnTo>
                    <a:lnTo>
                      <a:pt x="611" y="1807"/>
                    </a:lnTo>
                    <a:lnTo>
                      <a:pt x="569" y="1790"/>
                    </a:lnTo>
                    <a:lnTo>
                      <a:pt x="528" y="1771"/>
                    </a:lnTo>
                    <a:lnTo>
                      <a:pt x="487" y="1751"/>
                    </a:lnTo>
                    <a:lnTo>
                      <a:pt x="448" y="1728"/>
                    </a:lnTo>
                    <a:lnTo>
                      <a:pt x="411" y="1704"/>
                    </a:lnTo>
                    <a:lnTo>
                      <a:pt x="375" y="1679"/>
                    </a:lnTo>
                    <a:lnTo>
                      <a:pt x="339" y="1651"/>
                    </a:lnTo>
                    <a:lnTo>
                      <a:pt x="306" y="1621"/>
                    </a:lnTo>
                    <a:lnTo>
                      <a:pt x="273" y="1591"/>
                    </a:lnTo>
                    <a:lnTo>
                      <a:pt x="242" y="1559"/>
                    </a:lnTo>
                    <a:lnTo>
                      <a:pt x="213" y="1524"/>
                    </a:lnTo>
                    <a:lnTo>
                      <a:pt x="186" y="1490"/>
                    </a:lnTo>
                    <a:lnTo>
                      <a:pt x="159" y="1453"/>
                    </a:lnTo>
                    <a:lnTo>
                      <a:pt x="135" y="1416"/>
                    </a:lnTo>
                    <a:lnTo>
                      <a:pt x="113" y="1377"/>
                    </a:lnTo>
                    <a:lnTo>
                      <a:pt x="92" y="1336"/>
                    </a:lnTo>
                    <a:lnTo>
                      <a:pt x="74" y="1295"/>
                    </a:lnTo>
                    <a:lnTo>
                      <a:pt x="57" y="1253"/>
                    </a:lnTo>
                    <a:lnTo>
                      <a:pt x="42" y="1209"/>
                    </a:lnTo>
                    <a:lnTo>
                      <a:pt x="30" y="1166"/>
                    </a:lnTo>
                    <a:lnTo>
                      <a:pt x="19" y="1121"/>
                    </a:lnTo>
                    <a:lnTo>
                      <a:pt x="11" y="1075"/>
                    </a:lnTo>
                    <a:lnTo>
                      <a:pt x="5" y="1029"/>
                    </a:lnTo>
                    <a:lnTo>
                      <a:pt x="2" y="981"/>
                    </a:lnTo>
                    <a:lnTo>
                      <a:pt x="0" y="933"/>
                    </a:lnTo>
                    <a:lnTo>
                      <a:pt x="2" y="886"/>
                    </a:lnTo>
                    <a:lnTo>
                      <a:pt x="5" y="838"/>
                    </a:lnTo>
                    <a:lnTo>
                      <a:pt x="11" y="791"/>
                    </a:lnTo>
                    <a:lnTo>
                      <a:pt x="19" y="745"/>
                    </a:lnTo>
                    <a:lnTo>
                      <a:pt x="30" y="700"/>
                    </a:lnTo>
                    <a:lnTo>
                      <a:pt x="42" y="656"/>
                    </a:lnTo>
                    <a:lnTo>
                      <a:pt x="57" y="614"/>
                    </a:lnTo>
                    <a:lnTo>
                      <a:pt x="74" y="571"/>
                    </a:lnTo>
                    <a:lnTo>
                      <a:pt x="92" y="529"/>
                    </a:lnTo>
                    <a:lnTo>
                      <a:pt x="113" y="489"/>
                    </a:lnTo>
                    <a:lnTo>
                      <a:pt x="135" y="450"/>
                    </a:lnTo>
                    <a:lnTo>
                      <a:pt x="159" y="412"/>
                    </a:lnTo>
                    <a:lnTo>
                      <a:pt x="186" y="376"/>
                    </a:lnTo>
                    <a:lnTo>
                      <a:pt x="213" y="340"/>
                    </a:lnTo>
                    <a:lnTo>
                      <a:pt x="242" y="307"/>
                    </a:lnTo>
                    <a:lnTo>
                      <a:pt x="273" y="275"/>
                    </a:lnTo>
                    <a:lnTo>
                      <a:pt x="306" y="244"/>
                    </a:lnTo>
                    <a:lnTo>
                      <a:pt x="339" y="214"/>
                    </a:lnTo>
                    <a:lnTo>
                      <a:pt x="375" y="186"/>
                    </a:lnTo>
                    <a:lnTo>
                      <a:pt x="411" y="161"/>
                    </a:lnTo>
                    <a:lnTo>
                      <a:pt x="448" y="136"/>
                    </a:lnTo>
                    <a:lnTo>
                      <a:pt x="487" y="113"/>
                    </a:lnTo>
                    <a:lnTo>
                      <a:pt x="528" y="93"/>
                    </a:lnTo>
                    <a:lnTo>
                      <a:pt x="569" y="74"/>
                    </a:lnTo>
                    <a:lnTo>
                      <a:pt x="611" y="57"/>
                    </a:lnTo>
                    <a:lnTo>
                      <a:pt x="654" y="43"/>
                    </a:lnTo>
                    <a:lnTo>
                      <a:pt x="698" y="30"/>
                    </a:lnTo>
                    <a:lnTo>
                      <a:pt x="743" y="20"/>
                    </a:lnTo>
                    <a:lnTo>
                      <a:pt x="788" y="11"/>
                    </a:lnTo>
                    <a:lnTo>
                      <a:pt x="835" y="5"/>
                    </a:lnTo>
                    <a:lnTo>
                      <a:pt x="882" y="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40" name="Freeform 224">
                <a:extLst>
                  <a:ext uri="{FF2B5EF4-FFF2-40B4-BE49-F238E27FC236}">
                    <a16:creationId xmlns:a16="http://schemas.microsoft.com/office/drawing/2014/main" id="{5A164C0E-3DC1-4846-830D-3A51A4F4B4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980"/>
                <a:ext cx="109" cy="54"/>
              </a:xfrm>
              <a:custGeom>
                <a:avLst/>
                <a:gdLst>
                  <a:gd name="T0" fmla="*/ 158 w 613"/>
                  <a:gd name="T1" fmla="*/ 85 h 303"/>
                  <a:gd name="T2" fmla="*/ 181 w 613"/>
                  <a:gd name="T3" fmla="*/ 193 h 303"/>
                  <a:gd name="T4" fmla="*/ 540 w 613"/>
                  <a:gd name="T5" fmla="*/ 266 h 303"/>
                  <a:gd name="T6" fmla="*/ 613 w 613"/>
                  <a:gd name="T7" fmla="*/ 303 h 303"/>
                  <a:gd name="T8" fmla="*/ 552 w 613"/>
                  <a:gd name="T9" fmla="*/ 193 h 303"/>
                  <a:gd name="T10" fmla="*/ 312 w 613"/>
                  <a:gd name="T11" fmla="*/ 35 h 303"/>
                  <a:gd name="T12" fmla="*/ 0 w 613"/>
                  <a:gd name="T13" fmla="*/ 0 h 303"/>
                  <a:gd name="T14" fmla="*/ 158 w 613"/>
                  <a:gd name="T15" fmla="*/ 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3" h="303">
                    <a:moveTo>
                      <a:pt x="158" y="85"/>
                    </a:moveTo>
                    <a:lnTo>
                      <a:pt x="181" y="193"/>
                    </a:lnTo>
                    <a:lnTo>
                      <a:pt x="540" y="266"/>
                    </a:lnTo>
                    <a:lnTo>
                      <a:pt x="613" y="303"/>
                    </a:lnTo>
                    <a:lnTo>
                      <a:pt x="552" y="193"/>
                    </a:lnTo>
                    <a:lnTo>
                      <a:pt x="312" y="35"/>
                    </a:lnTo>
                    <a:lnTo>
                      <a:pt x="0" y="0"/>
                    </a:lnTo>
                    <a:lnTo>
                      <a:pt x="158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41" name="Freeform 225">
                <a:extLst>
                  <a:ext uri="{FF2B5EF4-FFF2-40B4-BE49-F238E27FC236}">
                    <a16:creationId xmlns:a16="http://schemas.microsoft.com/office/drawing/2014/main" id="{693FAEEC-7865-422A-B384-95198E5553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2" y="1049"/>
                <a:ext cx="113" cy="107"/>
              </a:xfrm>
              <a:custGeom>
                <a:avLst/>
                <a:gdLst>
                  <a:gd name="T0" fmla="*/ 431 w 634"/>
                  <a:gd name="T1" fmla="*/ 37 h 593"/>
                  <a:gd name="T2" fmla="*/ 634 w 634"/>
                  <a:gd name="T3" fmla="*/ 121 h 593"/>
                  <a:gd name="T4" fmla="*/ 539 w 634"/>
                  <a:gd name="T5" fmla="*/ 314 h 593"/>
                  <a:gd name="T6" fmla="*/ 479 w 634"/>
                  <a:gd name="T7" fmla="*/ 497 h 593"/>
                  <a:gd name="T8" fmla="*/ 311 w 634"/>
                  <a:gd name="T9" fmla="*/ 532 h 593"/>
                  <a:gd name="T10" fmla="*/ 131 w 634"/>
                  <a:gd name="T11" fmla="*/ 593 h 593"/>
                  <a:gd name="T12" fmla="*/ 0 w 634"/>
                  <a:gd name="T13" fmla="*/ 351 h 593"/>
                  <a:gd name="T14" fmla="*/ 131 w 634"/>
                  <a:gd name="T15" fmla="*/ 97 h 593"/>
                  <a:gd name="T16" fmla="*/ 275 w 634"/>
                  <a:gd name="T17" fmla="*/ 0 h 593"/>
                  <a:gd name="T18" fmla="*/ 431 w 634"/>
                  <a:gd name="T19" fmla="*/ 37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4" h="593">
                    <a:moveTo>
                      <a:pt x="431" y="37"/>
                    </a:moveTo>
                    <a:lnTo>
                      <a:pt x="634" y="121"/>
                    </a:lnTo>
                    <a:lnTo>
                      <a:pt x="539" y="314"/>
                    </a:lnTo>
                    <a:lnTo>
                      <a:pt x="479" y="497"/>
                    </a:lnTo>
                    <a:lnTo>
                      <a:pt x="311" y="532"/>
                    </a:lnTo>
                    <a:lnTo>
                      <a:pt x="131" y="593"/>
                    </a:lnTo>
                    <a:lnTo>
                      <a:pt x="0" y="351"/>
                    </a:lnTo>
                    <a:lnTo>
                      <a:pt x="131" y="97"/>
                    </a:lnTo>
                    <a:lnTo>
                      <a:pt x="275" y="0"/>
                    </a:lnTo>
                    <a:lnTo>
                      <a:pt x="431" y="3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42" name="Freeform 226">
                <a:extLst>
                  <a:ext uri="{FF2B5EF4-FFF2-40B4-BE49-F238E27FC236}">
                    <a16:creationId xmlns:a16="http://schemas.microsoft.com/office/drawing/2014/main" id="{BA2DD693-C293-46F2-8F67-BCB9A7F772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008"/>
                <a:ext cx="80" cy="111"/>
              </a:xfrm>
              <a:custGeom>
                <a:avLst/>
                <a:gdLst>
                  <a:gd name="T0" fmla="*/ 0 w 443"/>
                  <a:gd name="T1" fmla="*/ 617 h 617"/>
                  <a:gd name="T2" fmla="*/ 203 w 443"/>
                  <a:gd name="T3" fmla="*/ 533 h 617"/>
                  <a:gd name="T4" fmla="*/ 263 w 443"/>
                  <a:gd name="T5" fmla="*/ 375 h 617"/>
                  <a:gd name="T6" fmla="*/ 443 w 443"/>
                  <a:gd name="T7" fmla="*/ 194 h 617"/>
                  <a:gd name="T8" fmla="*/ 396 w 443"/>
                  <a:gd name="T9" fmla="*/ 97 h 617"/>
                  <a:gd name="T10" fmla="*/ 359 w 443"/>
                  <a:gd name="T11" fmla="*/ 0 h 617"/>
                  <a:gd name="T12" fmla="*/ 155 w 443"/>
                  <a:gd name="T13" fmla="*/ 133 h 617"/>
                  <a:gd name="T14" fmla="*/ 35 w 443"/>
                  <a:gd name="T15" fmla="*/ 291 h 617"/>
                  <a:gd name="T16" fmla="*/ 12 w 443"/>
                  <a:gd name="T17" fmla="*/ 436 h 617"/>
                  <a:gd name="T18" fmla="*/ 0 w 443"/>
                  <a:gd name="T1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" h="617">
                    <a:moveTo>
                      <a:pt x="0" y="617"/>
                    </a:moveTo>
                    <a:lnTo>
                      <a:pt x="203" y="533"/>
                    </a:lnTo>
                    <a:lnTo>
                      <a:pt x="263" y="375"/>
                    </a:lnTo>
                    <a:lnTo>
                      <a:pt x="443" y="194"/>
                    </a:lnTo>
                    <a:lnTo>
                      <a:pt x="396" y="97"/>
                    </a:lnTo>
                    <a:lnTo>
                      <a:pt x="359" y="0"/>
                    </a:lnTo>
                    <a:lnTo>
                      <a:pt x="155" y="133"/>
                    </a:lnTo>
                    <a:lnTo>
                      <a:pt x="35" y="291"/>
                    </a:lnTo>
                    <a:lnTo>
                      <a:pt x="12" y="436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43" name="Freeform 227">
                <a:extLst>
                  <a:ext uri="{FF2B5EF4-FFF2-40B4-BE49-F238E27FC236}">
                    <a16:creationId xmlns:a16="http://schemas.microsoft.com/office/drawing/2014/main" id="{ED7A1FEC-1AB6-4481-B81D-5158F7D58A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6" y="1148"/>
                <a:ext cx="111" cy="109"/>
              </a:xfrm>
              <a:custGeom>
                <a:avLst/>
                <a:gdLst>
                  <a:gd name="T0" fmla="*/ 71 w 623"/>
                  <a:gd name="T1" fmla="*/ 86 h 604"/>
                  <a:gd name="T2" fmla="*/ 299 w 623"/>
                  <a:gd name="T3" fmla="*/ 25 h 604"/>
                  <a:gd name="T4" fmla="*/ 455 w 623"/>
                  <a:gd name="T5" fmla="*/ 0 h 604"/>
                  <a:gd name="T6" fmla="*/ 503 w 623"/>
                  <a:gd name="T7" fmla="*/ 110 h 604"/>
                  <a:gd name="T8" fmla="*/ 623 w 623"/>
                  <a:gd name="T9" fmla="*/ 243 h 604"/>
                  <a:gd name="T10" fmla="*/ 527 w 623"/>
                  <a:gd name="T11" fmla="*/ 388 h 604"/>
                  <a:gd name="T12" fmla="*/ 467 w 623"/>
                  <a:gd name="T13" fmla="*/ 543 h 604"/>
                  <a:gd name="T14" fmla="*/ 383 w 623"/>
                  <a:gd name="T15" fmla="*/ 543 h 604"/>
                  <a:gd name="T16" fmla="*/ 179 w 623"/>
                  <a:gd name="T17" fmla="*/ 604 h 604"/>
                  <a:gd name="T18" fmla="*/ 84 w 623"/>
                  <a:gd name="T19" fmla="*/ 510 h 604"/>
                  <a:gd name="T20" fmla="*/ 0 w 623"/>
                  <a:gd name="T21" fmla="*/ 352 h 604"/>
                  <a:gd name="T22" fmla="*/ 71 w 623"/>
                  <a:gd name="T23" fmla="*/ 86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3" h="604">
                    <a:moveTo>
                      <a:pt x="71" y="86"/>
                    </a:moveTo>
                    <a:lnTo>
                      <a:pt x="299" y="25"/>
                    </a:lnTo>
                    <a:lnTo>
                      <a:pt x="455" y="0"/>
                    </a:lnTo>
                    <a:lnTo>
                      <a:pt x="503" y="110"/>
                    </a:lnTo>
                    <a:lnTo>
                      <a:pt x="623" y="243"/>
                    </a:lnTo>
                    <a:lnTo>
                      <a:pt x="527" y="388"/>
                    </a:lnTo>
                    <a:lnTo>
                      <a:pt x="467" y="543"/>
                    </a:lnTo>
                    <a:lnTo>
                      <a:pt x="383" y="543"/>
                    </a:lnTo>
                    <a:lnTo>
                      <a:pt x="179" y="604"/>
                    </a:lnTo>
                    <a:lnTo>
                      <a:pt x="84" y="510"/>
                    </a:lnTo>
                    <a:lnTo>
                      <a:pt x="0" y="352"/>
                    </a:lnTo>
                    <a:lnTo>
                      <a:pt x="71" y="86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44" name="Freeform 228">
                <a:extLst>
                  <a:ext uri="{FF2B5EF4-FFF2-40B4-BE49-F238E27FC236}">
                    <a16:creationId xmlns:a16="http://schemas.microsoft.com/office/drawing/2014/main" id="{E01E5B85-5455-4403-A9AD-A8EB418E3E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196"/>
                <a:ext cx="67" cy="84"/>
              </a:xfrm>
              <a:custGeom>
                <a:avLst/>
                <a:gdLst>
                  <a:gd name="T0" fmla="*/ 0 w 372"/>
                  <a:gd name="T1" fmla="*/ 0 h 470"/>
                  <a:gd name="T2" fmla="*/ 108 w 372"/>
                  <a:gd name="T3" fmla="*/ 61 h 470"/>
                  <a:gd name="T4" fmla="*/ 203 w 372"/>
                  <a:gd name="T5" fmla="*/ 72 h 470"/>
                  <a:gd name="T6" fmla="*/ 239 w 372"/>
                  <a:gd name="T7" fmla="*/ 219 h 470"/>
                  <a:gd name="T8" fmla="*/ 372 w 372"/>
                  <a:gd name="T9" fmla="*/ 362 h 470"/>
                  <a:gd name="T10" fmla="*/ 372 w 372"/>
                  <a:gd name="T11" fmla="*/ 470 h 470"/>
                  <a:gd name="T12" fmla="*/ 252 w 372"/>
                  <a:gd name="T13" fmla="*/ 362 h 470"/>
                  <a:gd name="T14" fmla="*/ 35 w 372"/>
                  <a:gd name="T15" fmla="*/ 121 h 470"/>
                  <a:gd name="T16" fmla="*/ 0 w 372"/>
                  <a:gd name="T1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470">
                    <a:moveTo>
                      <a:pt x="0" y="0"/>
                    </a:moveTo>
                    <a:lnTo>
                      <a:pt x="108" y="61"/>
                    </a:lnTo>
                    <a:lnTo>
                      <a:pt x="203" y="72"/>
                    </a:lnTo>
                    <a:lnTo>
                      <a:pt x="239" y="219"/>
                    </a:lnTo>
                    <a:lnTo>
                      <a:pt x="372" y="362"/>
                    </a:lnTo>
                    <a:lnTo>
                      <a:pt x="372" y="470"/>
                    </a:lnTo>
                    <a:lnTo>
                      <a:pt x="252" y="362"/>
                    </a:lnTo>
                    <a:lnTo>
                      <a:pt x="35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45" name="Freeform 229">
                <a:extLst>
                  <a:ext uri="{FF2B5EF4-FFF2-40B4-BE49-F238E27FC236}">
                    <a16:creationId xmlns:a16="http://schemas.microsoft.com/office/drawing/2014/main" id="{803B44A1-9356-40CD-B7C5-5B111EC85E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1" y="1183"/>
                <a:ext cx="101" cy="97"/>
              </a:xfrm>
              <a:custGeom>
                <a:avLst/>
                <a:gdLst>
                  <a:gd name="T0" fmla="*/ 144 w 563"/>
                  <a:gd name="T1" fmla="*/ 85 h 543"/>
                  <a:gd name="T2" fmla="*/ 312 w 563"/>
                  <a:gd name="T3" fmla="*/ 37 h 543"/>
                  <a:gd name="T4" fmla="*/ 395 w 563"/>
                  <a:gd name="T5" fmla="*/ 0 h 543"/>
                  <a:gd name="T6" fmla="*/ 563 w 563"/>
                  <a:gd name="T7" fmla="*/ 170 h 543"/>
                  <a:gd name="T8" fmla="*/ 528 w 563"/>
                  <a:gd name="T9" fmla="*/ 340 h 543"/>
                  <a:gd name="T10" fmla="*/ 456 w 563"/>
                  <a:gd name="T11" fmla="*/ 446 h 543"/>
                  <a:gd name="T12" fmla="*/ 312 w 563"/>
                  <a:gd name="T13" fmla="*/ 519 h 543"/>
                  <a:gd name="T14" fmla="*/ 204 w 563"/>
                  <a:gd name="T15" fmla="*/ 543 h 543"/>
                  <a:gd name="T16" fmla="*/ 36 w 563"/>
                  <a:gd name="T17" fmla="*/ 483 h 543"/>
                  <a:gd name="T18" fmla="*/ 0 w 563"/>
                  <a:gd name="T19" fmla="*/ 340 h 543"/>
                  <a:gd name="T20" fmla="*/ 83 w 563"/>
                  <a:gd name="T21" fmla="*/ 182 h 543"/>
                  <a:gd name="T22" fmla="*/ 144 w 563"/>
                  <a:gd name="T23" fmla="*/ 8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3" h="543">
                    <a:moveTo>
                      <a:pt x="144" y="85"/>
                    </a:moveTo>
                    <a:lnTo>
                      <a:pt x="312" y="37"/>
                    </a:lnTo>
                    <a:lnTo>
                      <a:pt x="395" y="0"/>
                    </a:lnTo>
                    <a:lnTo>
                      <a:pt x="563" y="170"/>
                    </a:lnTo>
                    <a:lnTo>
                      <a:pt x="528" y="340"/>
                    </a:lnTo>
                    <a:lnTo>
                      <a:pt x="456" y="446"/>
                    </a:lnTo>
                    <a:lnTo>
                      <a:pt x="312" y="519"/>
                    </a:lnTo>
                    <a:lnTo>
                      <a:pt x="204" y="543"/>
                    </a:lnTo>
                    <a:lnTo>
                      <a:pt x="36" y="483"/>
                    </a:lnTo>
                    <a:lnTo>
                      <a:pt x="0" y="340"/>
                    </a:lnTo>
                    <a:lnTo>
                      <a:pt x="83" y="182"/>
                    </a:lnTo>
                    <a:lnTo>
                      <a:pt x="144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46" name="Freeform 230">
                <a:extLst>
                  <a:ext uri="{FF2B5EF4-FFF2-40B4-BE49-F238E27FC236}">
                    <a16:creationId xmlns:a16="http://schemas.microsoft.com/office/drawing/2014/main" id="{2CE653DA-9098-452F-A9BD-0EB0728E5D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2" y="1025"/>
                <a:ext cx="119" cy="76"/>
              </a:xfrm>
              <a:custGeom>
                <a:avLst/>
                <a:gdLst>
                  <a:gd name="T0" fmla="*/ 155 w 659"/>
                  <a:gd name="T1" fmla="*/ 0 h 423"/>
                  <a:gd name="T2" fmla="*/ 84 w 659"/>
                  <a:gd name="T3" fmla="*/ 109 h 423"/>
                  <a:gd name="T4" fmla="*/ 0 w 659"/>
                  <a:gd name="T5" fmla="*/ 266 h 423"/>
                  <a:gd name="T6" fmla="*/ 240 w 659"/>
                  <a:gd name="T7" fmla="*/ 339 h 423"/>
                  <a:gd name="T8" fmla="*/ 395 w 659"/>
                  <a:gd name="T9" fmla="*/ 423 h 423"/>
                  <a:gd name="T10" fmla="*/ 491 w 659"/>
                  <a:gd name="T11" fmla="*/ 399 h 423"/>
                  <a:gd name="T12" fmla="*/ 659 w 659"/>
                  <a:gd name="T13" fmla="*/ 363 h 423"/>
                  <a:gd name="T14" fmla="*/ 587 w 659"/>
                  <a:gd name="T15" fmla="*/ 170 h 423"/>
                  <a:gd name="T16" fmla="*/ 491 w 659"/>
                  <a:gd name="T17" fmla="*/ 49 h 423"/>
                  <a:gd name="T18" fmla="*/ 155 w 659"/>
                  <a:gd name="T19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9" h="423">
                    <a:moveTo>
                      <a:pt x="155" y="0"/>
                    </a:moveTo>
                    <a:lnTo>
                      <a:pt x="84" y="109"/>
                    </a:lnTo>
                    <a:lnTo>
                      <a:pt x="0" y="266"/>
                    </a:lnTo>
                    <a:lnTo>
                      <a:pt x="240" y="339"/>
                    </a:lnTo>
                    <a:lnTo>
                      <a:pt x="395" y="423"/>
                    </a:lnTo>
                    <a:lnTo>
                      <a:pt x="491" y="399"/>
                    </a:lnTo>
                    <a:lnTo>
                      <a:pt x="659" y="363"/>
                    </a:lnTo>
                    <a:lnTo>
                      <a:pt x="587" y="170"/>
                    </a:lnTo>
                    <a:lnTo>
                      <a:pt x="491" y="4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47" name="Freeform 231">
                <a:extLst>
                  <a:ext uri="{FF2B5EF4-FFF2-40B4-BE49-F238E27FC236}">
                    <a16:creationId xmlns:a16="http://schemas.microsoft.com/office/drawing/2014/main" id="{DC7F5274-DE1C-49FF-8127-C5A6D418C0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23" y="1099"/>
                <a:ext cx="81" cy="108"/>
              </a:xfrm>
              <a:custGeom>
                <a:avLst/>
                <a:gdLst>
                  <a:gd name="T0" fmla="*/ 72 w 455"/>
                  <a:gd name="T1" fmla="*/ 97 h 605"/>
                  <a:gd name="T2" fmla="*/ 59 w 455"/>
                  <a:gd name="T3" fmla="*/ 253 h 605"/>
                  <a:gd name="T4" fmla="*/ 0 w 455"/>
                  <a:gd name="T5" fmla="*/ 447 h 605"/>
                  <a:gd name="T6" fmla="*/ 155 w 455"/>
                  <a:gd name="T7" fmla="*/ 605 h 605"/>
                  <a:gd name="T8" fmla="*/ 347 w 455"/>
                  <a:gd name="T9" fmla="*/ 520 h 605"/>
                  <a:gd name="T10" fmla="*/ 455 w 455"/>
                  <a:gd name="T11" fmla="*/ 350 h 605"/>
                  <a:gd name="T12" fmla="*/ 442 w 455"/>
                  <a:gd name="T13" fmla="*/ 181 h 605"/>
                  <a:gd name="T14" fmla="*/ 323 w 455"/>
                  <a:gd name="T15" fmla="*/ 0 h 605"/>
                  <a:gd name="T16" fmla="*/ 155 w 455"/>
                  <a:gd name="T17" fmla="*/ 48 h 605"/>
                  <a:gd name="T18" fmla="*/ 72 w 455"/>
                  <a:gd name="T19" fmla="*/ 9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605">
                    <a:moveTo>
                      <a:pt x="72" y="97"/>
                    </a:moveTo>
                    <a:lnTo>
                      <a:pt x="59" y="253"/>
                    </a:lnTo>
                    <a:lnTo>
                      <a:pt x="0" y="447"/>
                    </a:lnTo>
                    <a:lnTo>
                      <a:pt x="155" y="605"/>
                    </a:lnTo>
                    <a:lnTo>
                      <a:pt x="347" y="520"/>
                    </a:lnTo>
                    <a:lnTo>
                      <a:pt x="455" y="350"/>
                    </a:lnTo>
                    <a:lnTo>
                      <a:pt x="442" y="181"/>
                    </a:lnTo>
                    <a:lnTo>
                      <a:pt x="323" y="0"/>
                    </a:lnTo>
                    <a:lnTo>
                      <a:pt x="155" y="48"/>
                    </a:lnTo>
                    <a:lnTo>
                      <a:pt x="72" y="9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48" name="Freeform 232">
                <a:extLst>
                  <a:ext uri="{FF2B5EF4-FFF2-40B4-BE49-F238E27FC236}">
                    <a16:creationId xmlns:a16="http://schemas.microsoft.com/office/drawing/2014/main" id="{79AB955B-85AA-42F1-8B23-DCC0B4E5BE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3" y="976"/>
                <a:ext cx="94" cy="21"/>
              </a:xfrm>
              <a:custGeom>
                <a:avLst/>
                <a:gdLst>
                  <a:gd name="T0" fmla="*/ 72 w 528"/>
                  <a:gd name="T1" fmla="*/ 121 h 121"/>
                  <a:gd name="T2" fmla="*/ 240 w 528"/>
                  <a:gd name="T3" fmla="*/ 36 h 121"/>
                  <a:gd name="T4" fmla="*/ 528 w 528"/>
                  <a:gd name="T5" fmla="*/ 36 h 121"/>
                  <a:gd name="T6" fmla="*/ 444 w 528"/>
                  <a:gd name="T7" fmla="*/ 0 h 121"/>
                  <a:gd name="T8" fmla="*/ 253 w 528"/>
                  <a:gd name="T9" fmla="*/ 12 h 121"/>
                  <a:gd name="T10" fmla="*/ 120 w 528"/>
                  <a:gd name="T11" fmla="*/ 49 h 121"/>
                  <a:gd name="T12" fmla="*/ 0 w 528"/>
                  <a:gd name="T13" fmla="*/ 121 h 121"/>
                  <a:gd name="T14" fmla="*/ 72 w 528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" h="121">
                    <a:moveTo>
                      <a:pt x="72" y="121"/>
                    </a:moveTo>
                    <a:lnTo>
                      <a:pt x="240" y="36"/>
                    </a:lnTo>
                    <a:lnTo>
                      <a:pt x="528" y="36"/>
                    </a:lnTo>
                    <a:lnTo>
                      <a:pt x="444" y="0"/>
                    </a:lnTo>
                    <a:lnTo>
                      <a:pt x="253" y="12"/>
                    </a:lnTo>
                    <a:lnTo>
                      <a:pt x="120" y="49"/>
                    </a:lnTo>
                    <a:lnTo>
                      <a:pt x="0" y="121"/>
                    </a:lnTo>
                    <a:lnTo>
                      <a:pt x="72" y="12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49" name="Freeform 233">
                <a:extLst>
                  <a:ext uri="{FF2B5EF4-FFF2-40B4-BE49-F238E27FC236}">
                    <a16:creationId xmlns:a16="http://schemas.microsoft.com/office/drawing/2014/main" id="{1030CA43-571B-42B0-9360-EBF43D934B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5" y="1071"/>
                <a:ext cx="90" cy="80"/>
              </a:xfrm>
              <a:custGeom>
                <a:avLst/>
                <a:gdLst>
                  <a:gd name="T0" fmla="*/ 503 w 503"/>
                  <a:gd name="T1" fmla="*/ 61 h 448"/>
                  <a:gd name="T2" fmla="*/ 348 w 503"/>
                  <a:gd name="T3" fmla="*/ 400 h 448"/>
                  <a:gd name="T4" fmla="*/ 0 w 503"/>
                  <a:gd name="T5" fmla="*/ 448 h 448"/>
                  <a:gd name="T6" fmla="*/ 48 w 503"/>
                  <a:gd name="T7" fmla="*/ 400 h 448"/>
                  <a:gd name="T8" fmla="*/ 323 w 503"/>
                  <a:gd name="T9" fmla="*/ 327 h 448"/>
                  <a:gd name="T10" fmla="*/ 492 w 503"/>
                  <a:gd name="T11" fmla="*/ 0 h 448"/>
                  <a:gd name="T12" fmla="*/ 503 w 503"/>
                  <a:gd name="T13" fmla="*/ 61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448">
                    <a:moveTo>
                      <a:pt x="503" y="61"/>
                    </a:moveTo>
                    <a:lnTo>
                      <a:pt x="348" y="400"/>
                    </a:lnTo>
                    <a:lnTo>
                      <a:pt x="0" y="448"/>
                    </a:lnTo>
                    <a:lnTo>
                      <a:pt x="48" y="400"/>
                    </a:lnTo>
                    <a:lnTo>
                      <a:pt x="323" y="327"/>
                    </a:lnTo>
                    <a:lnTo>
                      <a:pt x="492" y="0"/>
                    </a:lnTo>
                    <a:lnTo>
                      <a:pt x="503" y="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50" name="Freeform 234">
                <a:extLst>
                  <a:ext uri="{FF2B5EF4-FFF2-40B4-BE49-F238E27FC236}">
                    <a16:creationId xmlns:a16="http://schemas.microsoft.com/office/drawing/2014/main" id="{FDF7F94F-201A-4C19-B2D8-63F874E82A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4" y="1079"/>
                <a:ext cx="69" cy="115"/>
              </a:xfrm>
              <a:custGeom>
                <a:avLst/>
                <a:gdLst>
                  <a:gd name="T0" fmla="*/ 12 w 383"/>
                  <a:gd name="T1" fmla="*/ 0 h 642"/>
                  <a:gd name="T2" fmla="*/ 35 w 383"/>
                  <a:gd name="T3" fmla="*/ 11 h 642"/>
                  <a:gd name="T4" fmla="*/ 58 w 383"/>
                  <a:gd name="T5" fmla="*/ 20 h 642"/>
                  <a:gd name="T6" fmla="*/ 81 w 383"/>
                  <a:gd name="T7" fmla="*/ 29 h 642"/>
                  <a:gd name="T8" fmla="*/ 104 w 383"/>
                  <a:gd name="T9" fmla="*/ 37 h 642"/>
                  <a:gd name="T10" fmla="*/ 128 w 383"/>
                  <a:gd name="T11" fmla="*/ 46 h 642"/>
                  <a:gd name="T12" fmla="*/ 152 w 383"/>
                  <a:gd name="T13" fmla="*/ 54 h 642"/>
                  <a:gd name="T14" fmla="*/ 175 w 383"/>
                  <a:gd name="T15" fmla="*/ 62 h 642"/>
                  <a:gd name="T16" fmla="*/ 198 w 383"/>
                  <a:gd name="T17" fmla="*/ 72 h 642"/>
                  <a:gd name="T18" fmla="*/ 221 w 383"/>
                  <a:gd name="T19" fmla="*/ 81 h 642"/>
                  <a:gd name="T20" fmla="*/ 244 w 383"/>
                  <a:gd name="T21" fmla="*/ 90 h 642"/>
                  <a:gd name="T22" fmla="*/ 267 w 383"/>
                  <a:gd name="T23" fmla="*/ 100 h 642"/>
                  <a:gd name="T24" fmla="*/ 291 w 383"/>
                  <a:gd name="T25" fmla="*/ 112 h 642"/>
                  <a:gd name="T26" fmla="*/ 314 w 383"/>
                  <a:gd name="T27" fmla="*/ 125 h 642"/>
                  <a:gd name="T28" fmla="*/ 337 w 383"/>
                  <a:gd name="T29" fmla="*/ 139 h 642"/>
                  <a:gd name="T30" fmla="*/ 360 w 383"/>
                  <a:gd name="T31" fmla="*/ 154 h 642"/>
                  <a:gd name="T32" fmla="*/ 383 w 383"/>
                  <a:gd name="T33" fmla="*/ 170 h 642"/>
                  <a:gd name="T34" fmla="*/ 347 w 383"/>
                  <a:gd name="T35" fmla="*/ 387 h 642"/>
                  <a:gd name="T36" fmla="*/ 277 w 383"/>
                  <a:gd name="T37" fmla="*/ 545 h 642"/>
                  <a:gd name="T38" fmla="*/ 0 w 383"/>
                  <a:gd name="T39" fmla="*/ 642 h 642"/>
                  <a:gd name="T40" fmla="*/ 0 w 383"/>
                  <a:gd name="T41" fmla="*/ 602 h 642"/>
                  <a:gd name="T42" fmla="*/ 252 w 383"/>
                  <a:gd name="T43" fmla="*/ 508 h 642"/>
                  <a:gd name="T44" fmla="*/ 336 w 383"/>
                  <a:gd name="T45" fmla="*/ 339 h 642"/>
                  <a:gd name="T46" fmla="*/ 336 w 383"/>
                  <a:gd name="T47" fmla="*/ 194 h 642"/>
                  <a:gd name="T48" fmla="*/ 320 w 383"/>
                  <a:gd name="T49" fmla="*/ 182 h 642"/>
                  <a:gd name="T50" fmla="*/ 304 w 383"/>
                  <a:gd name="T51" fmla="*/ 171 h 642"/>
                  <a:gd name="T52" fmla="*/ 287 w 383"/>
                  <a:gd name="T53" fmla="*/ 159 h 642"/>
                  <a:gd name="T54" fmla="*/ 272 w 383"/>
                  <a:gd name="T55" fmla="*/ 148 h 642"/>
                  <a:gd name="T56" fmla="*/ 257 w 383"/>
                  <a:gd name="T57" fmla="*/ 137 h 642"/>
                  <a:gd name="T58" fmla="*/ 241 w 383"/>
                  <a:gd name="T59" fmla="*/ 127 h 642"/>
                  <a:gd name="T60" fmla="*/ 226 w 383"/>
                  <a:gd name="T61" fmla="*/ 117 h 642"/>
                  <a:gd name="T62" fmla="*/ 211 w 383"/>
                  <a:gd name="T63" fmla="*/ 106 h 642"/>
                  <a:gd name="T64" fmla="*/ 195 w 383"/>
                  <a:gd name="T65" fmla="*/ 97 h 642"/>
                  <a:gd name="T66" fmla="*/ 179 w 383"/>
                  <a:gd name="T67" fmla="*/ 88 h 642"/>
                  <a:gd name="T68" fmla="*/ 162 w 383"/>
                  <a:gd name="T69" fmla="*/ 79 h 642"/>
                  <a:gd name="T70" fmla="*/ 145 w 383"/>
                  <a:gd name="T71" fmla="*/ 69 h 642"/>
                  <a:gd name="T72" fmla="*/ 127 w 383"/>
                  <a:gd name="T73" fmla="*/ 61 h 642"/>
                  <a:gd name="T74" fmla="*/ 109 w 383"/>
                  <a:gd name="T75" fmla="*/ 53 h 642"/>
                  <a:gd name="T76" fmla="*/ 89 w 383"/>
                  <a:gd name="T77" fmla="*/ 45 h 642"/>
                  <a:gd name="T78" fmla="*/ 69 w 383"/>
                  <a:gd name="T79" fmla="*/ 37 h 642"/>
                  <a:gd name="T80" fmla="*/ 12 w 383"/>
                  <a:gd name="T8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3" h="642">
                    <a:moveTo>
                      <a:pt x="12" y="0"/>
                    </a:moveTo>
                    <a:lnTo>
                      <a:pt x="35" y="11"/>
                    </a:lnTo>
                    <a:lnTo>
                      <a:pt x="58" y="20"/>
                    </a:lnTo>
                    <a:lnTo>
                      <a:pt x="81" y="29"/>
                    </a:lnTo>
                    <a:lnTo>
                      <a:pt x="104" y="37"/>
                    </a:lnTo>
                    <a:lnTo>
                      <a:pt x="128" y="46"/>
                    </a:lnTo>
                    <a:lnTo>
                      <a:pt x="152" y="54"/>
                    </a:lnTo>
                    <a:lnTo>
                      <a:pt x="175" y="62"/>
                    </a:lnTo>
                    <a:lnTo>
                      <a:pt x="198" y="72"/>
                    </a:lnTo>
                    <a:lnTo>
                      <a:pt x="221" y="81"/>
                    </a:lnTo>
                    <a:lnTo>
                      <a:pt x="244" y="90"/>
                    </a:lnTo>
                    <a:lnTo>
                      <a:pt x="267" y="100"/>
                    </a:lnTo>
                    <a:lnTo>
                      <a:pt x="291" y="112"/>
                    </a:lnTo>
                    <a:lnTo>
                      <a:pt x="314" y="125"/>
                    </a:lnTo>
                    <a:lnTo>
                      <a:pt x="337" y="139"/>
                    </a:lnTo>
                    <a:lnTo>
                      <a:pt x="360" y="154"/>
                    </a:lnTo>
                    <a:lnTo>
                      <a:pt x="383" y="170"/>
                    </a:lnTo>
                    <a:lnTo>
                      <a:pt x="347" y="387"/>
                    </a:lnTo>
                    <a:lnTo>
                      <a:pt x="277" y="545"/>
                    </a:lnTo>
                    <a:lnTo>
                      <a:pt x="0" y="642"/>
                    </a:lnTo>
                    <a:lnTo>
                      <a:pt x="0" y="602"/>
                    </a:lnTo>
                    <a:lnTo>
                      <a:pt x="252" y="508"/>
                    </a:lnTo>
                    <a:lnTo>
                      <a:pt x="336" y="339"/>
                    </a:lnTo>
                    <a:lnTo>
                      <a:pt x="336" y="194"/>
                    </a:lnTo>
                    <a:lnTo>
                      <a:pt x="320" y="182"/>
                    </a:lnTo>
                    <a:lnTo>
                      <a:pt x="304" y="171"/>
                    </a:lnTo>
                    <a:lnTo>
                      <a:pt x="287" y="159"/>
                    </a:lnTo>
                    <a:lnTo>
                      <a:pt x="272" y="148"/>
                    </a:lnTo>
                    <a:lnTo>
                      <a:pt x="257" y="137"/>
                    </a:lnTo>
                    <a:lnTo>
                      <a:pt x="241" y="127"/>
                    </a:lnTo>
                    <a:lnTo>
                      <a:pt x="226" y="117"/>
                    </a:lnTo>
                    <a:lnTo>
                      <a:pt x="211" y="106"/>
                    </a:lnTo>
                    <a:lnTo>
                      <a:pt x="195" y="97"/>
                    </a:lnTo>
                    <a:lnTo>
                      <a:pt x="179" y="88"/>
                    </a:lnTo>
                    <a:lnTo>
                      <a:pt x="162" y="79"/>
                    </a:lnTo>
                    <a:lnTo>
                      <a:pt x="145" y="69"/>
                    </a:lnTo>
                    <a:lnTo>
                      <a:pt x="127" y="61"/>
                    </a:lnTo>
                    <a:lnTo>
                      <a:pt x="109" y="53"/>
                    </a:lnTo>
                    <a:lnTo>
                      <a:pt x="89" y="45"/>
                    </a:lnTo>
                    <a:lnTo>
                      <a:pt x="69" y="3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51" name="Freeform 235">
                <a:extLst>
                  <a:ext uri="{FF2B5EF4-FFF2-40B4-BE49-F238E27FC236}">
                    <a16:creationId xmlns:a16="http://schemas.microsoft.com/office/drawing/2014/main" id="{99A5B1F0-72A0-4A07-9B21-2EBFBDAEC0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7" y="1002"/>
                <a:ext cx="101" cy="62"/>
              </a:xfrm>
              <a:custGeom>
                <a:avLst/>
                <a:gdLst>
                  <a:gd name="T0" fmla="*/ 565 w 565"/>
                  <a:gd name="T1" fmla="*/ 85 h 351"/>
                  <a:gd name="T2" fmla="*/ 516 w 565"/>
                  <a:gd name="T3" fmla="*/ 169 h 351"/>
                  <a:gd name="T4" fmla="*/ 383 w 565"/>
                  <a:gd name="T5" fmla="*/ 351 h 351"/>
                  <a:gd name="T6" fmla="*/ 24 w 565"/>
                  <a:gd name="T7" fmla="*/ 230 h 351"/>
                  <a:gd name="T8" fmla="*/ 0 w 565"/>
                  <a:gd name="T9" fmla="*/ 169 h 351"/>
                  <a:gd name="T10" fmla="*/ 336 w 565"/>
                  <a:gd name="T11" fmla="*/ 314 h 351"/>
                  <a:gd name="T12" fmla="*/ 432 w 565"/>
                  <a:gd name="T13" fmla="*/ 230 h 351"/>
                  <a:gd name="T14" fmla="*/ 551 w 565"/>
                  <a:gd name="T15" fmla="*/ 0 h 351"/>
                  <a:gd name="T16" fmla="*/ 565 w 565"/>
                  <a:gd name="T17" fmla="*/ 85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5" h="351">
                    <a:moveTo>
                      <a:pt x="565" y="85"/>
                    </a:moveTo>
                    <a:lnTo>
                      <a:pt x="516" y="169"/>
                    </a:lnTo>
                    <a:lnTo>
                      <a:pt x="383" y="351"/>
                    </a:lnTo>
                    <a:lnTo>
                      <a:pt x="24" y="230"/>
                    </a:lnTo>
                    <a:lnTo>
                      <a:pt x="0" y="169"/>
                    </a:lnTo>
                    <a:lnTo>
                      <a:pt x="336" y="314"/>
                    </a:lnTo>
                    <a:lnTo>
                      <a:pt x="432" y="230"/>
                    </a:lnTo>
                    <a:lnTo>
                      <a:pt x="551" y="0"/>
                    </a:lnTo>
                    <a:lnTo>
                      <a:pt x="565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52" name="Freeform 236">
                <a:extLst>
                  <a:ext uri="{FF2B5EF4-FFF2-40B4-BE49-F238E27FC236}">
                    <a16:creationId xmlns:a16="http://schemas.microsoft.com/office/drawing/2014/main" id="{3F6CF6A3-E867-43C8-B8CD-01D94BB982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97" y="1006"/>
                <a:ext cx="62" cy="21"/>
              </a:xfrm>
              <a:custGeom>
                <a:avLst/>
                <a:gdLst>
                  <a:gd name="T0" fmla="*/ 0 w 347"/>
                  <a:gd name="T1" fmla="*/ 0 h 121"/>
                  <a:gd name="T2" fmla="*/ 132 w 347"/>
                  <a:gd name="T3" fmla="*/ 24 h 121"/>
                  <a:gd name="T4" fmla="*/ 276 w 347"/>
                  <a:gd name="T5" fmla="*/ 61 h 121"/>
                  <a:gd name="T6" fmla="*/ 347 w 347"/>
                  <a:gd name="T7" fmla="*/ 121 h 121"/>
                  <a:gd name="T8" fmla="*/ 216 w 347"/>
                  <a:gd name="T9" fmla="*/ 85 h 121"/>
                  <a:gd name="T10" fmla="*/ 12 w 347"/>
                  <a:gd name="T11" fmla="*/ 61 h 121"/>
                  <a:gd name="T12" fmla="*/ 0 w 34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21">
                    <a:moveTo>
                      <a:pt x="0" y="0"/>
                    </a:moveTo>
                    <a:lnTo>
                      <a:pt x="132" y="24"/>
                    </a:lnTo>
                    <a:lnTo>
                      <a:pt x="276" y="61"/>
                    </a:lnTo>
                    <a:lnTo>
                      <a:pt x="347" y="121"/>
                    </a:lnTo>
                    <a:lnTo>
                      <a:pt x="216" y="85"/>
                    </a:lnTo>
                    <a:lnTo>
                      <a:pt x="12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53" name="Freeform 237">
                <a:extLst>
                  <a:ext uri="{FF2B5EF4-FFF2-40B4-BE49-F238E27FC236}">
                    <a16:creationId xmlns:a16="http://schemas.microsoft.com/office/drawing/2014/main" id="{4E10FA32-F4F1-41CD-9B55-9F28A58F06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6" y="1045"/>
                <a:ext cx="79" cy="74"/>
              </a:xfrm>
              <a:custGeom>
                <a:avLst/>
                <a:gdLst>
                  <a:gd name="T0" fmla="*/ 444 w 444"/>
                  <a:gd name="T1" fmla="*/ 0 h 411"/>
                  <a:gd name="T2" fmla="*/ 312 w 444"/>
                  <a:gd name="T3" fmla="*/ 145 h 411"/>
                  <a:gd name="T4" fmla="*/ 253 w 444"/>
                  <a:gd name="T5" fmla="*/ 303 h 411"/>
                  <a:gd name="T6" fmla="*/ 0 w 444"/>
                  <a:gd name="T7" fmla="*/ 411 h 411"/>
                  <a:gd name="T8" fmla="*/ 73 w 444"/>
                  <a:gd name="T9" fmla="*/ 364 h 411"/>
                  <a:gd name="T10" fmla="*/ 228 w 444"/>
                  <a:gd name="T11" fmla="*/ 266 h 411"/>
                  <a:gd name="T12" fmla="*/ 264 w 444"/>
                  <a:gd name="T13" fmla="*/ 170 h 411"/>
                  <a:gd name="T14" fmla="*/ 429 w 444"/>
                  <a:gd name="T15" fmla="*/ 2 h 411"/>
                  <a:gd name="T16" fmla="*/ 444 w 444"/>
                  <a:gd name="T17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411">
                    <a:moveTo>
                      <a:pt x="444" y="0"/>
                    </a:moveTo>
                    <a:lnTo>
                      <a:pt x="312" y="145"/>
                    </a:lnTo>
                    <a:lnTo>
                      <a:pt x="253" y="303"/>
                    </a:lnTo>
                    <a:lnTo>
                      <a:pt x="0" y="411"/>
                    </a:lnTo>
                    <a:lnTo>
                      <a:pt x="73" y="364"/>
                    </a:lnTo>
                    <a:lnTo>
                      <a:pt x="228" y="266"/>
                    </a:lnTo>
                    <a:lnTo>
                      <a:pt x="264" y="170"/>
                    </a:lnTo>
                    <a:lnTo>
                      <a:pt x="429" y="2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54" name="Freeform 238">
                <a:extLst>
                  <a:ext uri="{FF2B5EF4-FFF2-40B4-BE49-F238E27FC236}">
                    <a16:creationId xmlns:a16="http://schemas.microsoft.com/office/drawing/2014/main" id="{9A3A0584-3851-4343-BC5E-17FCF7DF21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9" y="1151"/>
                <a:ext cx="41" cy="95"/>
              </a:xfrm>
              <a:custGeom>
                <a:avLst/>
                <a:gdLst>
                  <a:gd name="T0" fmla="*/ 36 w 227"/>
                  <a:gd name="T1" fmla="*/ 0 h 530"/>
                  <a:gd name="T2" fmla="*/ 163 w 227"/>
                  <a:gd name="T3" fmla="*/ 181 h 530"/>
                  <a:gd name="T4" fmla="*/ 227 w 227"/>
                  <a:gd name="T5" fmla="*/ 230 h 530"/>
                  <a:gd name="T6" fmla="*/ 83 w 227"/>
                  <a:gd name="T7" fmla="*/ 423 h 530"/>
                  <a:gd name="T8" fmla="*/ 72 w 227"/>
                  <a:gd name="T9" fmla="*/ 530 h 530"/>
                  <a:gd name="T10" fmla="*/ 0 w 227"/>
                  <a:gd name="T11" fmla="*/ 530 h 530"/>
                  <a:gd name="T12" fmla="*/ 23 w 227"/>
                  <a:gd name="T13" fmla="*/ 470 h 530"/>
                  <a:gd name="T14" fmla="*/ 167 w 227"/>
                  <a:gd name="T15" fmla="*/ 227 h 530"/>
                  <a:gd name="T16" fmla="*/ 36 w 227"/>
                  <a:gd name="T17" fmla="*/ 84 h 530"/>
                  <a:gd name="T18" fmla="*/ 36 w 227"/>
                  <a:gd name="T1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530">
                    <a:moveTo>
                      <a:pt x="36" y="0"/>
                    </a:moveTo>
                    <a:lnTo>
                      <a:pt x="163" y="181"/>
                    </a:lnTo>
                    <a:lnTo>
                      <a:pt x="227" y="230"/>
                    </a:lnTo>
                    <a:lnTo>
                      <a:pt x="83" y="423"/>
                    </a:lnTo>
                    <a:lnTo>
                      <a:pt x="72" y="530"/>
                    </a:lnTo>
                    <a:lnTo>
                      <a:pt x="0" y="530"/>
                    </a:lnTo>
                    <a:lnTo>
                      <a:pt x="23" y="470"/>
                    </a:lnTo>
                    <a:lnTo>
                      <a:pt x="167" y="227"/>
                    </a:lnTo>
                    <a:lnTo>
                      <a:pt x="36" y="8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55" name="Freeform 239">
                <a:extLst>
                  <a:ext uri="{FF2B5EF4-FFF2-40B4-BE49-F238E27FC236}">
                    <a16:creationId xmlns:a16="http://schemas.microsoft.com/office/drawing/2014/main" id="{636D038D-D80F-4685-A931-F304EB55C4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9" y="1116"/>
                <a:ext cx="53" cy="87"/>
              </a:xfrm>
              <a:custGeom>
                <a:avLst/>
                <a:gdLst>
                  <a:gd name="T0" fmla="*/ 199 w 294"/>
                  <a:gd name="T1" fmla="*/ 0 h 484"/>
                  <a:gd name="T2" fmla="*/ 270 w 294"/>
                  <a:gd name="T3" fmla="*/ 169 h 484"/>
                  <a:gd name="T4" fmla="*/ 294 w 294"/>
                  <a:gd name="T5" fmla="*/ 253 h 484"/>
                  <a:gd name="T6" fmla="*/ 235 w 294"/>
                  <a:gd name="T7" fmla="*/ 387 h 484"/>
                  <a:gd name="T8" fmla="*/ 222 w 294"/>
                  <a:gd name="T9" fmla="*/ 484 h 484"/>
                  <a:gd name="T10" fmla="*/ 101 w 294"/>
                  <a:gd name="T11" fmla="*/ 464 h 484"/>
                  <a:gd name="T12" fmla="*/ 0 w 294"/>
                  <a:gd name="T13" fmla="*/ 266 h 484"/>
                  <a:gd name="T14" fmla="*/ 64 w 294"/>
                  <a:gd name="T15" fmla="*/ 28 h 484"/>
                  <a:gd name="T16" fmla="*/ 199 w 294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" h="484">
                    <a:moveTo>
                      <a:pt x="199" y="0"/>
                    </a:moveTo>
                    <a:lnTo>
                      <a:pt x="270" y="169"/>
                    </a:lnTo>
                    <a:lnTo>
                      <a:pt x="294" y="253"/>
                    </a:lnTo>
                    <a:lnTo>
                      <a:pt x="235" y="387"/>
                    </a:lnTo>
                    <a:lnTo>
                      <a:pt x="222" y="484"/>
                    </a:lnTo>
                    <a:lnTo>
                      <a:pt x="101" y="464"/>
                    </a:lnTo>
                    <a:lnTo>
                      <a:pt x="0" y="266"/>
                    </a:lnTo>
                    <a:lnTo>
                      <a:pt x="64" y="2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56" name="Freeform 240">
                <a:extLst>
                  <a:ext uri="{FF2B5EF4-FFF2-40B4-BE49-F238E27FC236}">
                    <a16:creationId xmlns:a16="http://schemas.microsoft.com/office/drawing/2014/main" id="{402CC8EF-8F00-43A7-AE18-80B10300CF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4" y="1250"/>
                <a:ext cx="66" cy="45"/>
              </a:xfrm>
              <a:custGeom>
                <a:avLst/>
                <a:gdLst>
                  <a:gd name="T0" fmla="*/ 168 w 372"/>
                  <a:gd name="T1" fmla="*/ 0 h 250"/>
                  <a:gd name="T2" fmla="*/ 217 w 372"/>
                  <a:gd name="T3" fmla="*/ 121 h 250"/>
                  <a:gd name="T4" fmla="*/ 372 w 372"/>
                  <a:gd name="T5" fmla="*/ 193 h 250"/>
                  <a:gd name="T6" fmla="*/ 284 w 372"/>
                  <a:gd name="T7" fmla="*/ 250 h 250"/>
                  <a:gd name="T8" fmla="*/ 0 w 372"/>
                  <a:gd name="T9" fmla="*/ 212 h 250"/>
                  <a:gd name="T10" fmla="*/ 168 w 372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250">
                    <a:moveTo>
                      <a:pt x="168" y="0"/>
                    </a:moveTo>
                    <a:lnTo>
                      <a:pt x="217" y="121"/>
                    </a:lnTo>
                    <a:lnTo>
                      <a:pt x="372" y="193"/>
                    </a:lnTo>
                    <a:lnTo>
                      <a:pt x="284" y="250"/>
                    </a:lnTo>
                    <a:lnTo>
                      <a:pt x="0" y="21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57" name="Freeform 241">
                <a:extLst>
                  <a:ext uri="{FF2B5EF4-FFF2-40B4-BE49-F238E27FC236}">
                    <a16:creationId xmlns:a16="http://schemas.microsoft.com/office/drawing/2014/main" id="{E03B895A-6E16-4672-944D-A28476DB1E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7" y="1250"/>
                <a:ext cx="63" cy="44"/>
              </a:xfrm>
              <a:custGeom>
                <a:avLst/>
                <a:gdLst>
                  <a:gd name="T0" fmla="*/ 149 w 353"/>
                  <a:gd name="T1" fmla="*/ 0 h 246"/>
                  <a:gd name="T2" fmla="*/ 155 w 353"/>
                  <a:gd name="T3" fmla="*/ 15 h 246"/>
                  <a:gd name="T4" fmla="*/ 162 w 353"/>
                  <a:gd name="T5" fmla="*/ 30 h 246"/>
                  <a:gd name="T6" fmla="*/ 168 w 353"/>
                  <a:gd name="T7" fmla="*/ 44 h 246"/>
                  <a:gd name="T8" fmla="*/ 174 w 353"/>
                  <a:gd name="T9" fmla="*/ 59 h 246"/>
                  <a:gd name="T10" fmla="*/ 179 w 353"/>
                  <a:gd name="T11" fmla="*/ 76 h 246"/>
                  <a:gd name="T12" fmla="*/ 186 w 353"/>
                  <a:gd name="T13" fmla="*/ 91 h 246"/>
                  <a:gd name="T14" fmla="*/ 192 w 353"/>
                  <a:gd name="T15" fmla="*/ 106 h 246"/>
                  <a:gd name="T16" fmla="*/ 198 w 353"/>
                  <a:gd name="T17" fmla="*/ 121 h 246"/>
                  <a:gd name="T18" fmla="*/ 217 w 353"/>
                  <a:gd name="T19" fmla="*/ 130 h 246"/>
                  <a:gd name="T20" fmla="*/ 237 w 353"/>
                  <a:gd name="T21" fmla="*/ 139 h 246"/>
                  <a:gd name="T22" fmla="*/ 256 w 353"/>
                  <a:gd name="T23" fmla="*/ 148 h 246"/>
                  <a:gd name="T24" fmla="*/ 276 w 353"/>
                  <a:gd name="T25" fmla="*/ 156 h 246"/>
                  <a:gd name="T26" fmla="*/ 294 w 353"/>
                  <a:gd name="T27" fmla="*/ 166 h 246"/>
                  <a:gd name="T28" fmla="*/ 314 w 353"/>
                  <a:gd name="T29" fmla="*/ 175 h 246"/>
                  <a:gd name="T30" fmla="*/ 334 w 353"/>
                  <a:gd name="T31" fmla="*/ 184 h 246"/>
                  <a:gd name="T32" fmla="*/ 353 w 353"/>
                  <a:gd name="T33" fmla="*/ 193 h 246"/>
                  <a:gd name="T34" fmla="*/ 343 w 353"/>
                  <a:gd name="T35" fmla="*/ 200 h 246"/>
                  <a:gd name="T36" fmla="*/ 331 w 353"/>
                  <a:gd name="T37" fmla="*/ 206 h 246"/>
                  <a:gd name="T38" fmla="*/ 321 w 353"/>
                  <a:gd name="T39" fmla="*/ 213 h 246"/>
                  <a:gd name="T40" fmla="*/ 309 w 353"/>
                  <a:gd name="T41" fmla="*/ 220 h 246"/>
                  <a:gd name="T42" fmla="*/ 298 w 353"/>
                  <a:gd name="T43" fmla="*/ 227 h 246"/>
                  <a:gd name="T44" fmla="*/ 288 w 353"/>
                  <a:gd name="T45" fmla="*/ 234 h 246"/>
                  <a:gd name="T46" fmla="*/ 276 w 353"/>
                  <a:gd name="T47" fmla="*/ 239 h 246"/>
                  <a:gd name="T48" fmla="*/ 266 w 353"/>
                  <a:gd name="T49" fmla="*/ 246 h 246"/>
                  <a:gd name="T50" fmla="*/ 250 w 353"/>
                  <a:gd name="T51" fmla="*/ 244 h 246"/>
                  <a:gd name="T52" fmla="*/ 232 w 353"/>
                  <a:gd name="T53" fmla="*/ 242 h 246"/>
                  <a:gd name="T54" fmla="*/ 216 w 353"/>
                  <a:gd name="T55" fmla="*/ 238 h 246"/>
                  <a:gd name="T56" fmla="*/ 199 w 353"/>
                  <a:gd name="T57" fmla="*/ 236 h 246"/>
                  <a:gd name="T58" fmla="*/ 183 w 353"/>
                  <a:gd name="T59" fmla="*/ 234 h 246"/>
                  <a:gd name="T60" fmla="*/ 165 w 353"/>
                  <a:gd name="T61" fmla="*/ 231 h 246"/>
                  <a:gd name="T62" fmla="*/ 149 w 353"/>
                  <a:gd name="T63" fmla="*/ 229 h 246"/>
                  <a:gd name="T64" fmla="*/ 133 w 353"/>
                  <a:gd name="T65" fmla="*/ 227 h 246"/>
                  <a:gd name="T66" fmla="*/ 116 w 353"/>
                  <a:gd name="T67" fmla="*/ 224 h 246"/>
                  <a:gd name="T68" fmla="*/ 100 w 353"/>
                  <a:gd name="T69" fmla="*/ 221 h 246"/>
                  <a:gd name="T70" fmla="*/ 83 w 353"/>
                  <a:gd name="T71" fmla="*/ 219 h 246"/>
                  <a:gd name="T72" fmla="*/ 66 w 353"/>
                  <a:gd name="T73" fmla="*/ 216 h 246"/>
                  <a:gd name="T74" fmla="*/ 49 w 353"/>
                  <a:gd name="T75" fmla="*/ 214 h 246"/>
                  <a:gd name="T76" fmla="*/ 33 w 353"/>
                  <a:gd name="T77" fmla="*/ 212 h 246"/>
                  <a:gd name="T78" fmla="*/ 16 w 353"/>
                  <a:gd name="T79" fmla="*/ 209 h 246"/>
                  <a:gd name="T80" fmla="*/ 0 w 353"/>
                  <a:gd name="T81" fmla="*/ 207 h 246"/>
                  <a:gd name="T82" fmla="*/ 18 w 353"/>
                  <a:gd name="T83" fmla="*/ 181 h 246"/>
                  <a:gd name="T84" fmla="*/ 37 w 353"/>
                  <a:gd name="T85" fmla="*/ 155 h 246"/>
                  <a:gd name="T86" fmla="*/ 56 w 353"/>
                  <a:gd name="T87" fmla="*/ 129 h 246"/>
                  <a:gd name="T88" fmla="*/ 75 w 353"/>
                  <a:gd name="T89" fmla="*/ 103 h 246"/>
                  <a:gd name="T90" fmla="*/ 93 w 353"/>
                  <a:gd name="T91" fmla="*/ 77 h 246"/>
                  <a:gd name="T92" fmla="*/ 113 w 353"/>
                  <a:gd name="T93" fmla="*/ 51 h 246"/>
                  <a:gd name="T94" fmla="*/ 131 w 353"/>
                  <a:gd name="T95" fmla="*/ 25 h 246"/>
                  <a:gd name="T96" fmla="*/ 149 w 353"/>
                  <a:gd name="T9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246">
                    <a:moveTo>
                      <a:pt x="149" y="0"/>
                    </a:moveTo>
                    <a:lnTo>
                      <a:pt x="155" y="15"/>
                    </a:lnTo>
                    <a:lnTo>
                      <a:pt x="162" y="30"/>
                    </a:lnTo>
                    <a:lnTo>
                      <a:pt x="168" y="44"/>
                    </a:lnTo>
                    <a:lnTo>
                      <a:pt x="174" y="59"/>
                    </a:lnTo>
                    <a:lnTo>
                      <a:pt x="179" y="76"/>
                    </a:lnTo>
                    <a:lnTo>
                      <a:pt x="186" y="91"/>
                    </a:lnTo>
                    <a:lnTo>
                      <a:pt x="192" y="106"/>
                    </a:lnTo>
                    <a:lnTo>
                      <a:pt x="198" y="121"/>
                    </a:lnTo>
                    <a:lnTo>
                      <a:pt x="217" y="130"/>
                    </a:lnTo>
                    <a:lnTo>
                      <a:pt x="237" y="139"/>
                    </a:lnTo>
                    <a:lnTo>
                      <a:pt x="256" y="148"/>
                    </a:lnTo>
                    <a:lnTo>
                      <a:pt x="276" y="156"/>
                    </a:lnTo>
                    <a:lnTo>
                      <a:pt x="294" y="166"/>
                    </a:lnTo>
                    <a:lnTo>
                      <a:pt x="314" y="175"/>
                    </a:lnTo>
                    <a:lnTo>
                      <a:pt x="334" y="184"/>
                    </a:lnTo>
                    <a:lnTo>
                      <a:pt x="353" y="193"/>
                    </a:lnTo>
                    <a:lnTo>
                      <a:pt x="343" y="200"/>
                    </a:lnTo>
                    <a:lnTo>
                      <a:pt x="331" y="206"/>
                    </a:lnTo>
                    <a:lnTo>
                      <a:pt x="321" y="213"/>
                    </a:lnTo>
                    <a:lnTo>
                      <a:pt x="309" y="220"/>
                    </a:lnTo>
                    <a:lnTo>
                      <a:pt x="298" y="227"/>
                    </a:lnTo>
                    <a:lnTo>
                      <a:pt x="288" y="234"/>
                    </a:lnTo>
                    <a:lnTo>
                      <a:pt x="276" y="239"/>
                    </a:lnTo>
                    <a:lnTo>
                      <a:pt x="266" y="246"/>
                    </a:lnTo>
                    <a:lnTo>
                      <a:pt x="250" y="244"/>
                    </a:lnTo>
                    <a:lnTo>
                      <a:pt x="232" y="242"/>
                    </a:lnTo>
                    <a:lnTo>
                      <a:pt x="216" y="238"/>
                    </a:lnTo>
                    <a:lnTo>
                      <a:pt x="199" y="236"/>
                    </a:lnTo>
                    <a:lnTo>
                      <a:pt x="183" y="234"/>
                    </a:lnTo>
                    <a:lnTo>
                      <a:pt x="165" y="231"/>
                    </a:lnTo>
                    <a:lnTo>
                      <a:pt x="149" y="229"/>
                    </a:lnTo>
                    <a:lnTo>
                      <a:pt x="133" y="227"/>
                    </a:lnTo>
                    <a:lnTo>
                      <a:pt x="116" y="224"/>
                    </a:lnTo>
                    <a:lnTo>
                      <a:pt x="100" y="221"/>
                    </a:lnTo>
                    <a:lnTo>
                      <a:pt x="83" y="219"/>
                    </a:lnTo>
                    <a:lnTo>
                      <a:pt x="66" y="216"/>
                    </a:lnTo>
                    <a:lnTo>
                      <a:pt x="49" y="214"/>
                    </a:lnTo>
                    <a:lnTo>
                      <a:pt x="33" y="212"/>
                    </a:lnTo>
                    <a:lnTo>
                      <a:pt x="16" y="209"/>
                    </a:lnTo>
                    <a:lnTo>
                      <a:pt x="0" y="207"/>
                    </a:lnTo>
                    <a:lnTo>
                      <a:pt x="18" y="181"/>
                    </a:lnTo>
                    <a:lnTo>
                      <a:pt x="37" y="155"/>
                    </a:lnTo>
                    <a:lnTo>
                      <a:pt x="56" y="129"/>
                    </a:lnTo>
                    <a:lnTo>
                      <a:pt x="75" y="103"/>
                    </a:lnTo>
                    <a:lnTo>
                      <a:pt x="93" y="77"/>
                    </a:lnTo>
                    <a:lnTo>
                      <a:pt x="113" y="51"/>
                    </a:lnTo>
                    <a:lnTo>
                      <a:pt x="131" y="2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58" name="Freeform 242">
                <a:extLst>
                  <a:ext uri="{FF2B5EF4-FFF2-40B4-BE49-F238E27FC236}">
                    <a16:creationId xmlns:a16="http://schemas.microsoft.com/office/drawing/2014/main" id="{8DA84B7C-FF6F-42FD-B5B7-E687FB57DA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0" y="1250"/>
                <a:ext cx="60" cy="43"/>
              </a:xfrm>
              <a:custGeom>
                <a:avLst/>
                <a:gdLst>
                  <a:gd name="T0" fmla="*/ 131 w 335"/>
                  <a:gd name="T1" fmla="*/ 0 h 242"/>
                  <a:gd name="T2" fmla="*/ 137 w 335"/>
                  <a:gd name="T3" fmla="*/ 15 h 242"/>
                  <a:gd name="T4" fmla="*/ 144 w 335"/>
                  <a:gd name="T5" fmla="*/ 30 h 242"/>
                  <a:gd name="T6" fmla="*/ 150 w 335"/>
                  <a:gd name="T7" fmla="*/ 46 h 242"/>
                  <a:gd name="T8" fmla="*/ 156 w 335"/>
                  <a:gd name="T9" fmla="*/ 61 h 242"/>
                  <a:gd name="T10" fmla="*/ 161 w 335"/>
                  <a:gd name="T11" fmla="*/ 76 h 242"/>
                  <a:gd name="T12" fmla="*/ 168 w 335"/>
                  <a:gd name="T13" fmla="*/ 92 h 242"/>
                  <a:gd name="T14" fmla="*/ 174 w 335"/>
                  <a:gd name="T15" fmla="*/ 107 h 242"/>
                  <a:gd name="T16" fmla="*/ 180 w 335"/>
                  <a:gd name="T17" fmla="*/ 122 h 242"/>
                  <a:gd name="T18" fmla="*/ 199 w 335"/>
                  <a:gd name="T19" fmla="*/ 131 h 242"/>
                  <a:gd name="T20" fmla="*/ 219 w 335"/>
                  <a:gd name="T21" fmla="*/ 140 h 242"/>
                  <a:gd name="T22" fmla="*/ 238 w 335"/>
                  <a:gd name="T23" fmla="*/ 148 h 242"/>
                  <a:gd name="T24" fmla="*/ 258 w 335"/>
                  <a:gd name="T25" fmla="*/ 157 h 242"/>
                  <a:gd name="T26" fmla="*/ 276 w 335"/>
                  <a:gd name="T27" fmla="*/ 167 h 242"/>
                  <a:gd name="T28" fmla="*/ 296 w 335"/>
                  <a:gd name="T29" fmla="*/ 175 h 242"/>
                  <a:gd name="T30" fmla="*/ 316 w 335"/>
                  <a:gd name="T31" fmla="*/ 184 h 242"/>
                  <a:gd name="T32" fmla="*/ 335 w 335"/>
                  <a:gd name="T33" fmla="*/ 193 h 242"/>
                  <a:gd name="T34" fmla="*/ 325 w 335"/>
                  <a:gd name="T35" fmla="*/ 199 h 242"/>
                  <a:gd name="T36" fmla="*/ 313 w 335"/>
                  <a:gd name="T37" fmla="*/ 205 h 242"/>
                  <a:gd name="T38" fmla="*/ 303 w 335"/>
                  <a:gd name="T39" fmla="*/ 212 h 242"/>
                  <a:gd name="T40" fmla="*/ 291 w 335"/>
                  <a:gd name="T41" fmla="*/ 217 h 242"/>
                  <a:gd name="T42" fmla="*/ 280 w 335"/>
                  <a:gd name="T43" fmla="*/ 223 h 242"/>
                  <a:gd name="T44" fmla="*/ 270 w 335"/>
                  <a:gd name="T45" fmla="*/ 229 h 242"/>
                  <a:gd name="T46" fmla="*/ 258 w 335"/>
                  <a:gd name="T47" fmla="*/ 236 h 242"/>
                  <a:gd name="T48" fmla="*/ 248 w 335"/>
                  <a:gd name="T49" fmla="*/ 242 h 242"/>
                  <a:gd name="T50" fmla="*/ 233 w 335"/>
                  <a:gd name="T51" fmla="*/ 239 h 242"/>
                  <a:gd name="T52" fmla="*/ 217 w 335"/>
                  <a:gd name="T53" fmla="*/ 237 h 242"/>
                  <a:gd name="T54" fmla="*/ 202 w 335"/>
                  <a:gd name="T55" fmla="*/ 235 h 242"/>
                  <a:gd name="T56" fmla="*/ 185 w 335"/>
                  <a:gd name="T57" fmla="*/ 232 h 242"/>
                  <a:gd name="T58" fmla="*/ 171 w 335"/>
                  <a:gd name="T59" fmla="*/ 229 h 242"/>
                  <a:gd name="T60" fmla="*/ 154 w 335"/>
                  <a:gd name="T61" fmla="*/ 227 h 242"/>
                  <a:gd name="T62" fmla="*/ 139 w 335"/>
                  <a:gd name="T63" fmla="*/ 224 h 242"/>
                  <a:gd name="T64" fmla="*/ 123 w 335"/>
                  <a:gd name="T65" fmla="*/ 222 h 242"/>
                  <a:gd name="T66" fmla="*/ 108 w 335"/>
                  <a:gd name="T67" fmla="*/ 220 h 242"/>
                  <a:gd name="T68" fmla="*/ 92 w 335"/>
                  <a:gd name="T69" fmla="*/ 217 h 242"/>
                  <a:gd name="T70" fmla="*/ 77 w 335"/>
                  <a:gd name="T71" fmla="*/ 215 h 242"/>
                  <a:gd name="T72" fmla="*/ 61 w 335"/>
                  <a:gd name="T73" fmla="*/ 212 h 242"/>
                  <a:gd name="T74" fmla="*/ 46 w 335"/>
                  <a:gd name="T75" fmla="*/ 209 h 242"/>
                  <a:gd name="T76" fmla="*/ 31 w 335"/>
                  <a:gd name="T77" fmla="*/ 207 h 242"/>
                  <a:gd name="T78" fmla="*/ 15 w 335"/>
                  <a:gd name="T79" fmla="*/ 205 h 242"/>
                  <a:gd name="T80" fmla="*/ 0 w 335"/>
                  <a:gd name="T81" fmla="*/ 202 h 242"/>
                  <a:gd name="T82" fmla="*/ 16 w 335"/>
                  <a:gd name="T83" fmla="*/ 177 h 242"/>
                  <a:gd name="T84" fmla="*/ 33 w 335"/>
                  <a:gd name="T85" fmla="*/ 152 h 242"/>
                  <a:gd name="T86" fmla="*/ 50 w 335"/>
                  <a:gd name="T87" fmla="*/ 126 h 242"/>
                  <a:gd name="T88" fmla="*/ 66 w 335"/>
                  <a:gd name="T89" fmla="*/ 101 h 242"/>
                  <a:gd name="T90" fmla="*/ 82 w 335"/>
                  <a:gd name="T91" fmla="*/ 76 h 242"/>
                  <a:gd name="T92" fmla="*/ 99 w 335"/>
                  <a:gd name="T93" fmla="*/ 50 h 242"/>
                  <a:gd name="T94" fmla="*/ 115 w 335"/>
                  <a:gd name="T95" fmla="*/ 25 h 242"/>
                  <a:gd name="T96" fmla="*/ 131 w 335"/>
                  <a:gd name="T97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5" h="242">
                    <a:moveTo>
                      <a:pt x="131" y="0"/>
                    </a:moveTo>
                    <a:lnTo>
                      <a:pt x="137" y="15"/>
                    </a:lnTo>
                    <a:lnTo>
                      <a:pt x="144" y="30"/>
                    </a:lnTo>
                    <a:lnTo>
                      <a:pt x="150" y="46"/>
                    </a:lnTo>
                    <a:lnTo>
                      <a:pt x="156" y="61"/>
                    </a:lnTo>
                    <a:lnTo>
                      <a:pt x="161" y="76"/>
                    </a:lnTo>
                    <a:lnTo>
                      <a:pt x="168" y="92"/>
                    </a:lnTo>
                    <a:lnTo>
                      <a:pt x="174" y="107"/>
                    </a:lnTo>
                    <a:lnTo>
                      <a:pt x="180" y="122"/>
                    </a:lnTo>
                    <a:lnTo>
                      <a:pt x="199" y="131"/>
                    </a:lnTo>
                    <a:lnTo>
                      <a:pt x="219" y="140"/>
                    </a:lnTo>
                    <a:lnTo>
                      <a:pt x="238" y="148"/>
                    </a:lnTo>
                    <a:lnTo>
                      <a:pt x="258" y="157"/>
                    </a:lnTo>
                    <a:lnTo>
                      <a:pt x="276" y="167"/>
                    </a:lnTo>
                    <a:lnTo>
                      <a:pt x="296" y="175"/>
                    </a:lnTo>
                    <a:lnTo>
                      <a:pt x="316" y="184"/>
                    </a:lnTo>
                    <a:lnTo>
                      <a:pt x="335" y="193"/>
                    </a:lnTo>
                    <a:lnTo>
                      <a:pt x="325" y="199"/>
                    </a:lnTo>
                    <a:lnTo>
                      <a:pt x="313" y="205"/>
                    </a:lnTo>
                    <a:lnTo>
                      <a:pt x="303" y="212"/>
                    </a:lnTo>
                    <a:lnTo>
                      <a:pt x="291" y="217"/>
                    </a:lnTo>
                    <a:lnTo>
                      <a:pt x="280" y="223"/>
                    </a:lnTo>
                    <a:lnTo>
                      <a:pt x="270" y="229"/>
                    </a:lnTo>
                    <a:lnTo>
                      <a:pt x="258" y="236"/>
                    </a:lnTo>
                    <a:lnTo>
                      <a:pt x="248" y="242"/>
                    </a:lnTo>
                    <a:lnTo>
                      <a:pt x="233" y="239"/>
                    </a:lnTo>
                    <a:lnTo>
                      <a:pt x="217" y="237"/>
                    </a:lnTo>
                    <a:lnTo>
                      <a:pt x="202" y="235"/>
                    </a:lnTo>
                    <a:lnTo>
                      <a:pt x="185" y="232"/>
                    </a:lnTo>
                    <a:lnTo>
                      <a:pt x="171" y="229"/>
                    </a:lnTo>
                    <a:lnTo>
                      <a:pt x="154" y="227"/>
                    </a:lnTo>
                    <a:lnTo>
                      <a:pt x="139" y="224"/>
                    </a:lnTo>
                    <a:lnTo>
                      <a:pt x="123" y="222"/>
                    </a:lnTo>
                    <a:lnTo>
                      <a:pt x="108" y="220"/>
                    </a:lnTo>
                    <a:lnTo>
                      <a:pt x="92" y="217"/>
                    </a:lnTo>
                    <a:lnTo>
                      <a:pt x="77" y="215"/>
                    </a:lnTo>
                    <a:lnTo>
                      <a:pt x="61" y="212"/>
                    </a:lnTo>
                    <a:lnTo>
                      <a:pt x="46" y="209"/>
                    </a:lnTo>
                    <a:lnTo>
                      <a:pt x="31" y="207"/>
                    </a:lnTo>
                    <a:lnTo>
                      <a:pt x="15" y="205"/>
                    </a:lnTo>
                    <a:lnTo>
                      <a:pt x="0" y="202"/>
                    </a:lnTo>
                    <a:lnTo>
                      <a:pt x="16" y="177"/>
                    </a:lnTo>
                    <a:lnTo>
                      <a:pt x="33" y="152"/>
                    </a:lnTo>
                    <a:lnTo>
                      <a:pt x="50" y="126"/>
                    </a:lnTo>
                    <a:lnTo>
                      <a:pt x="66" y="101"/>
                    </a:lnTo>
                    <a:lnTo>
                      <a:pt x="82" y="76"/>
                    </a:lnTo>
                    <a:lnTo>
                      <a:pt x="99" y="50"/>
                    </a:lnTo>
                    <a:lnTo>
                      <a:pt x="115" y="2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59" name="Freeform 243">
                <a:extLst>
                  <a:ext uri="{FF2B5EF4-FFF2-40B4-BE49-F238E27FC236}">
                    <a16:creationId xmlns:a16="http://schemas.microsoft.com/office/drawing/2014/main" id="{1A955533-8A62-43EC-A1F9-DDEC6F905F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3" y="1250"/>
                <a:ext cx="57" cy="43"/>
              </a:xfrm>
              <a:custGeom>
                <a:avLst/>
                <a:gdLst>
                  <a:gd name="T0" fmla="*/ 114 w 318"/>
                  <a:gd name="T1" fmla="*/ 0 h 238"/>
                  <a:gd name="T2" fmla="*/ 120 w 318"/>
                  <a:gd name="T3" fmla="*/ 15 h 238"/>
                  <a:gd name="T4" fmla="*/ 127 w 318"/>
                  <a:gd name="T5" fmla="*/ 30 h 238"/>
                  <a:gd name="T6" fmla="*/ 133 w 318"/>
                  <a:gd name="T7" fmla="*/ 46 h 238"/>
                  <a:gd name="T8" fmla="*/ 139 w 318"/>
                  <a:gd name="T9" fmla="*/ 61 h 238"/>
                  <a:gd name="T10" fmla="*/ 144 w 318"/>
                  <a:gd name="T11" fmla="*/ 76 h 238"/>
                  <a:gd name="T12" fmla="*/ 151 w 318"/>
                  <a:gd name="T13" fmla="*/ 92 h 238"/>
                  <a:gd name="T14" fmla="*/ 157 w 318"/>
                  <a:gd name="T15" fmla="*/ 107 h 238"/>
                  <a:gd name="T16" fmla="*/ 163 w 318"/>
                  <a:gd name="T17" fmla="*/ 122 h 238"/>
                  <a:gd name="T18" fmla="*/ 182 w 318"/>
                  <a:gd name="T19" fmla="*/ 131 h 238"/>
                  <a:gd name="T20" fmla="*/ 202 w 318"/>
                  <a:gd name="T21" fmla="*/ 140 h 238"/>
                  <a:gd name="T22" fmla="*/ 221 w 318"/>
                  <a:gd name="T23" fmla="*/ 149 h 238"/>
                  <a:gd name="T24" fmla="*/ 241 w 318"/>
                  <a:gd name="T25" fmla="*/ 157 h 238"/>
                  <a:gd name="T26" fmla="*/ 259 w 318"/>
                  <a:gd name="T27" fmla="*/ 167 h 238"/>
                  <a:gd name="T28" fmla="*/ 279 w 318"/>
                  <a:gd name="T29" fmla="*/ 176 h 238"/>
                  <a:gd name="T30" fmla="*/ 299 w 318"/>
                  <a:gd name="T31" fmla="*/ 184 h 238"/>
                  <a:gd name="T32" fmla="*/ 318 w 318"/>
                  <a:gd name="T33" fmla="*/ 193 h 238"/>
                  <a:gd name="T34" fmla="*/ 308 w 318"/>
                  <a:gd name="T35" fmla="*/ 199 h 238"/>
                  <a:gd name="T36" fmla="*/ 296 w 318"/>
                  <a:gd name="T37" fmla="*/ 205 h 238"/>
                  <a:gd name="T38" fmla="*/ 286 w 318"/>
                  <a:gd name="T39" fmla="*/ 210 h 238"/>
                  <a:gd name="T40" fmla="*/ 274 w 318"/>
                  <a:gd name="T41" fmla="*/ 215 h 238"/>
                  <a:gd name="T42" fmla="*/ 264 w 318"/>
                  <a:gd name="T43" fmla="*/ 221 h 238"/>
                  <a:gd name="T44" fmla="*/ 253 w 318"/>
                  <a:gd name="T45" fmla="*/ 227 h 238"/>
                  <a:gd name="T46" fmla="*/ 242 w 318"/>
                  <a:gd name="T47" fmla="*/ 232 h 238"/>
                  <a:gd name="T48" fmla="*/ 231 w 318"/>
                  <a:gd name="T49" fmla="*/ 238 h 238"/>
                  <a:gd name="T50" fmla="*/ 217 w 318"/>
                  <a:gd name="T51" fmla="*/ 236 h 238"/>
                  <a:gd name="T52" fmla="*/ 202 w 318"/>
                  <a:gd name="T53" fmla="*/ 234 h 238"/>
                  <a:gd name="T54" fmla="*/ 188 w 318"/>
                  <a:gd name="T55" fmla="*/ 230 h 238"/>
                  <a:gd name="T56" fmla="*/ 173 w 318"/>
                  <a:gd name="T57" fmla="*/ 228 h 238"/>
                  <a:gd name="T58" fmla="*/ 159 w 318"/>
                  <a:gd name="T59" fmla="*/ 225 h 238"/>
                  <a:gd name="T60" fmla="*/ 144 w 318"/>
                  <a:gd name="T61" fmla="*/ 223 h 238"/>
                  <a:gd name="T62" fmla="*/ 130 w 318"/>
                  <a:gd name="T63" fmla="*/ 220 h 238"/>
                  <a:gd name="T64" fmla="*/ 116 w 318"/>
                  <a:gd name="T65" fmla="*/ 217 h 238"/>
                  <a:gd name="T66" fmla="*/ 102 w 318"/>
                  <a:gd name="T67" fmla="*/ 215 h 238"/>
                  <a:gd name="T68" fmla="*/ 87 w 318"/>
                  <a:gd name="T69" fmla="*/ 213 h 238"/>
                  <a:gd name="T70" fmla="*/ 73 w 318"/>
                  <a:gd name="T71" fmla="*/ 210 h 238"/>
                  <a:gd name="T72" fmla="*/ 58 w 318"/>
                  <a:gd name="T73" fmla="*/ 207 h 238"/>
                  <a:gd name="T74" fmla="*/ 44 w 318"/>
                  <a:gd name="T75" fmla="*/ 205 h 238"/>
                  <a:gd name="T76" fmla="*/ 29 w 318"/>
                  <a:gd name="T77" fmla="*/ 202 h 238"/>
                  <a:gd name="T78" fmla="*/ 15 w 318"/>
                  <a:gd name="T79" fmla="*/ 200 h 238"/>
                  <a:gd name="T80" fmla="*/ 0 w 318"/>
                  <a:gd name="T81" fmla="*/ 198 h 238"/>
                  <a:gd name="T82" fmla="*/ 14 w 318"/>
                  <a:gd name="T83" fmla="*/ 174 h 238"/>
                  <a:gd name="T84" fmla="*/ 29 w 318"/>
                  <a:gd name="T85" fmla="*/ 148 h 238"/>
                  <a:gd name="T86" fmla="*/ 43 w 318"/>
                  <a:gd name="T87" fmla="*/ 124 h 238"/>
                  <a:gd name="T88" fmla="*/ 58 w 318"/>
                  <a:gd name="T89" fmla="*/ 99 h 238"/>
                  <a:gd name="T90" fmla="*/ 72 w 318"/>
                  <a:gd name="T91" fmla="*/ 73 h 238"/>
                  <a:gd name="T92" fmla="*/ 86 w 318"/>
                  <a:gd name="T93" fmla="*/ 49 h 238"/>
                  <a:gd name="T94" fmla="*/ 101 w 318"/>
                  <a:gd name="T95" fmla="*/ 24 h 238"/>
                  <a:gd name="T96" fmla="*/ 114 w 318"/>
                  <a:gd name="T9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8" h="238">
                    <a:moveTo>
                      <a:pt x="114" y="0"/>
                    </a:moveTo>
                    <a:lnTo>
                      <a:pt x="120" y="15"/>
                    </a:lnTo>
                    <a:lnTo>
                      <a:pt x="127" y="30"/>
                    </a:lnTo>
                    <a:lnTo>
                      <a:pt x="133" y="46"/>
                    </a:lnTo>
                    <a:lnTo>
                      <a:pt x="139" y="61"/>
                    </a:lnTo>
                    <a:lnTo>
                      <a:pt x="144" y="76"/>
                    </a:lnTo>
                    <a:lnTo>
                      <a:pt x="151" y="92"/>
                    </a:lnTo>
                    <a:lnTo>
                      <a:pt x="157" y="107"/>
                    </a:lnTo>
                    <a:lnTo>
                      <a:pt x="163" y="122"/>
                    </a:lnTo>
                    <a:lnTo>
                      <a:pt x="182" y="131"/>
                    </a:lnTo>
                    <a:lnTo>
                      <a:pt x="202" y="140"/>
                    </a:lnTo>
                    <a:lnTo>
                      <a:pt x="221" y="149"/>
                    </a:lnTo>
                    <a:lnTo>
                      <a:pt x="241" y="157"/>
                    </a:lnTo>
                    <a:lnTo>
                      <a:pt x="259" y="167"/>
                    </a:lnTo>
                    <a:lnTo>
                      <a:pt x="279" y="176"/>
                    </a:lnTo>
                    <a:lnTo>
                      <a:pt x="299" y="184"/>
                    </a:lnTo>
                    <a:lnTo>
                      <a:pt x="318" y="193"/>
                    </a:lnTo>
                    <a:lnTo>
                      <a:pt x="308" y="199"/>
                    </a:lnTo>
                    <a:lnTo>
                      <a:pt x="296" y="205"/>
                    </a:lnTo>
                    <a:lnTo>
                      <a:pt x="286" y="210"/>
                    </a:lnTo>
                    <a:lnTo>
                      <a:pt x="274" y="215"/>
                    </a:lnTo>
                    <a:lnTo>
                      <a:pt x="264" y="221"/>
                    </a:lnTo>
                    <a:lnTo>
                      <a:pt x="253" y="227"/>
                    </a:lnTo>
                    <a:lnTo>
                      <a:pt x="242" y="232"/>
                    </a:lnTo>
                    <a:lnTo>
                      <a:pt x="231" y="238"/>
                    </a:lnTo>
                    <a:lnTo>
                      <a:pt x="217" y="236"/>
                    </a:lnTo>
                    <a:lnTo>
                      <a:pt x="202" y="234"/>
                    </a:lnTo>
                    <a:lnTo>
                      <a:pt x="188" y="230"/>
                    </a:lnTo>
                    <a:lnTo>
                      <a:pt x="173" y="228"/>
                    </a:lnTo>
                    <a:lnTo>
                      <a:pt x="159" y="225"/>
                    </a:lnTo>
                    <a:lnTo>
                      <a:pt x="144" y="223"/>
                    </a:lnTo>
                    <a:lnTo>
                      <a:pt x="130" y="220"/>
                    </a:lnTo>
                    <a:lnTo>
                      <a:pt x="116" y="217"/>
                    </a:lnTo>
                    <a:lnTo>
                      <a:pt x="102" y="215"/>
                    </a:lnTo>
                    <a:lnTo>
                      <a:pt x="87" y="213"/>
                    </a:lnTo>
                    <a:lnTo>
                      <a:pt x="73" y="210"/>
                    </a:lnTo>
                    <a:lnTo>
                      <a:pt x="58" y="207"/>
                    </a:lnTo>
                    <a:lnTo>
                      <a:pt x="44" y="205"/>
                    </a:lnTo>
                    <a:lnTo>
                      <a:pt x="29" y="202"/>
                    </a:lnTo>
                    <a:lnTo>
                      <a:pt x="15" y="200"/>
                    </a:lnTo>
                    <a:lnTo>
                      <a:pt x="0" y="198"/>
                    </a:lnTo>
                    <a:lnTo>
                      <a:pt x="14" y="174"/>
                    </a:lnTo>
                    <a:lnTo>
                      <a:pt x="29" y="148"/>
                    </a:lnTo>
                    <a:lnTo>
                      <a:pt x="43" y="124"/>
                    </a:lnTo>
                    <a:lnTo>
                      <a:pt x="58" y="99"/>
                    </a:lnTo>
                    <a:lnTo>
                      <a:pt x="72" y="73"/>
                    </a:lnTo>
                    <a:lnTo>
                      <a:pt x="86" y="49"/>
                    </a:lnTo>
                    <a:lnTo>
                      <a:pt x="101" y="2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60" name="Freeform 244">
                <a:extLst>
                  <a:ext uri="{FF2B5EF4-FFF2-40B4-BE49-F238E27FC236}">
                    <a16:creationId xmlns:a16="http://schemas.microsoft.com/office/drawing/2014/main" id="{95D7B549-0AB7-430C-BBDC-4E7F851FA7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6" y="1250"/>
                <a:ext cx="54" cy="42"/>
              </a:xfrm>
              <a:custGeom>
                <a:avLst/>
                <a:gdLst>
                  <a:gd name="T0" fmla="*/ 95 w 299"/>
                  <a:gd name="T1" fmla="*/ 0 h 234"/>
                  <a:gd name="T2" fmla="*/ 101 w 299"/>
                  <a:gd name="T3" fmla="*/ 15 h 234"/>
                  <a:gd name="T4" fmla="*/ 108 w 299"/>
                  <a:gd name="T5" fmla="*/ 31 h 234"/>
                  <a:gd name="T6" fmla="*/ 114 w 299"/>
                  <a:gd name="T7" fmla="*/ 46 h 234"/>
                  <a:gd name="T8" fmla="*/ 120 w 299"/>
                  <a:gd name="T9" fmla="*/ 61 h 234"/>
                  <a:gd name="T10" fmla="*/ 125 w 299"/>
                  <a:gd name="T11" fmla="*/ 77 h 234"/>
                  <a:gd name="T12" fmla="*/ 132 w 299"/>
                  <a:gd name="T13" fmla="*/ 92 h 234"/>
                  <a:gd name="T14" fmla="*/ 138 w 299"/>
                  <a:gd name="T15" fmla="*/ 108 h 234"/>
                  <a:gd name="T16" fmla="*/ 144 w 299"/>
                  <a:gd name="T17" fmla="*/ 123 h 234"/>
                  <a:gd name="T18" fmla="*/ 163 w 299"/>
                  <a:gd name="T19" fmla="*/ 132 h 234"/>
                  <a:gd name="T20" fmla="*/ 183 w 299"/>
                  <a:gd name="T21" fmla="*/ 140 h 234"/>
                  <a:gd name="T22" fmla="*/ 202 w 299"/>
                  <a:gd name="T23" fmla="*/ 149 h 234"/>
                  <a:gd name="T24" fmla="*/ 222 w 299"/>
                  <a:gd name="T25" fmla="*/ 157 h 234"/>
                  <a:gd name="T26" fmla="*/ 240 w 299"/>
                  <a:gd name="T27" fmla="*/ 167 h 234"/>
                  <a:gd name="T28" fmla="*/ 260 w 299"/>
                  <a:gd name="T29" fmla="*/ 176 h 234"/>
                  <a:gd name="T30" fmla="*/ 280 w 299"/>
                  <a:gd name="T31" fmla="*/ 184 h 234"/>
                  <a:gd name="T32" fmla="*/ 299 w 299"/>
                  <a:gd name="T33" fmla="*/ 193 h 234"/>
                  <a:gd name="T34" fmla="*/ 289 w 299"/>
                  <a:gd name="T35" fmla="*/ 198 h 234"/>
                  <a:gd name="T36" fmla="*/ 277 w 299"/>
                  <a:gd name="T37" fmla="*/ 204 h 234"/>
                  <a:gd name="T38" fmla="*/ 267 w 299"/>
                  <a:gd name="T39" fmla="*/ 208 h 234"/>
                  <a:gd name="T40" fmla="*/ 257 w 299"/>
                  <a:gd name="T41" fmla="*/ 214 h 234"/>
                  <a:gd name="T42" fmla="*/ 245 w 299"/>
                  <a:gd name="T43" fmla="*/ 219 h 234"/>
                  <a:gd name="T44" fmla="*/ 235 w 299"/>
                  <a:gd name="T45" fmla="*/ 224 h 234"/>
                  <a:gd name="T46" fmla="*/ 223 w 299"/>
                  <a:gd name="T47" fmla="*/ 229 h 234"/>
                  <a:gd name="T48" fmla="*/ 213 w 299"/>
                  <a:gd name="T49" fmla="*/ 234 h 234"/>
                  <a:gd name="T50" fmla="*/ 199 w 299"/>
                  <a:gd name="T51" fmla="*/ 231 h 234"/>
                  <a:gd name="T52" fmla="*/ 186 w 299"/>
                  <a:gd name="T53" fmla="*/ 229 h 234"/>
                  <a:gd name="T54" fmla="*/ 173 w 299"/>
                  <a:gd name="T55" fmla="*/ 225 h 234"/>
                  <a:gd name="T56" fmla="*/ 160 w 299"/>
                  <a:gd name="T57" fmla="*/ 223 h 234"/>
                  <a:gd name="T58" fmla="*/ 146 w 299"/>
                  <a:gd name="T59" fmla="*/ 221 h 234"/>
                  <a:gd name="T60" fmla="*/ 132 w 299"/>
                  <a:gd name="T61" fmla="*/ 219 h 234"/>
                  <a:gd name="T62" fmla="*/ 120 w 299"/>
                  <a:gd name="T63" fmla="*/ 216 h 234"/>
                  <a:gd name="T64" fmla="*/ 106 w 299"/>
                  <a:gd name="T65" fmla="*/ 213 h 234"/>
                  <a:gd name="T66" fmla="*/ 93 w 299"/>
                  <a:gd name="T67" fmla="*/ 210 h 234"/>
                  <a:gd name="T68" fmla="*/ 79 w 299"/>
                  <a:gd name="T69" fmla="*/ 208 h 234"/>
                  <a:gd name="T70" fmla="*/ 65 w 299"/>
                  <a:gd name="T71" fmla="*/ 206 h 234"/>
                  <a:gd name="T72" fmla="*/ 53 w 299"/>
                  <a:gd name="T73" fmla="*/ 204 h 234"/>
                  <a:gd name="T74" fmla="*/ 39 w 299"/>
                  <a:gd name="T75" fmla="*/ 201 h 234"/>
                  <a:gd name="T76" fmla="*/ 26 w 299"/>
                  <a:gd name="T77" fmla="*/ 198 h 234"/>
                  <a:gd name="T78" fmla="*/ 12 w 299"/>
                  <a:gd name="T79" fmla="*/ 195 h 234"/>
                  <a:gd name="T80" fmla="*/ 0 w 299"/>
                  <a:gd name="T81" fmla="*/ 193 h 234"/>
                  <a:gd name="T82" fmla="*/ 11 w 299"/>
                  <a:gd name="T83" fmla="*/ 169 h 234"/>
                  <a:gd name="T84" fmla="*/ 24 w 299"/>
                  <a:gd name="T85" fmla="*/ 145 h 234"/>
                  <a:gd name="T86" fmla="*/ 35 w 299"/>
                  <a:gd name="T87" fmla="*/ 121 h 234"/>
                  <a:gd name="T88" fmla="*/ 48 w 299"/>
                  <a:gd name="T89" fmla="*/ 96 h 234"/>
                  <a:gd name="T90" fmla="*/ 60 w 299"/>
                  <a:gd name="T91" fmla="*/ 72 h 234"/>
                  <a:gd name="T92" fmla="*/ 72 w 299"/>
                  <a:gd name="T93" fmla="*/ 48 h 234"/>
                  <a:gd name="T94" fmla="*/ 84 w 299"/>
                  <a:gd name="T95" fmla="*/ 24 h 234"/>
                  <a:gd name="T96" fmla="*/ 95 w 299"/>
                  <a:gd name="T9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9" h="234">
                    <a:moveTo>
                      <a:pt x="95" y="0"/>
                    </a:moveTo>
                    <a:lnTo>
                      <a:pt x="101" y="15"/>
                    </a:lnTo>
                    <a:lnTo>
                      <a:pt x="108" y="31"/>
                    </a:lnTo>
                    <a:lnTo>
                      <a:pt x="114" y="46"/>
                    </a:lnTo>
                    <a:lnTo>
                      <a:pt x="120" y="61"/>
                    </a:lnTo>
                    <a:lnTo>
                      <a:pt x="125" y="77"/>
                    </a:lnTo>
                    <a:lnTo>
                      <a:pt x="132" y="92"/>
                    </a:lnTo>
                    <a:lnTo>
                      <a:pt x="138" y="108"/>
                    </a:lnTo>
                    <a:lnTo>
                      <a:pt x="144" y="123"/>
                    </a:lnTo>
                    <a:lnTo>
                      <a:pt x="163" y="132"/>
                    </a:lnTo>
                    <a:lnTo>
                      <a:pt x="183" y="140"/>
                    </a:lnTo>
                    <a:lnTo>
                      <a:pt x="202" y="149"/>
                    </a:lnTo>
                    <a:lnTo>
                      <a:pt x="222" y="157"/>
                    </a:lnTo>
                    <a:lnTo>
                      <a:pt x="240" y="167"/>
                    </a:lnTo>
                    <a:lnTo>
                      <a:pt x="260" y="176"/>
                    </a:lnTo>
                    <a:lnTo>
                      <a:pt x="280" y="184"/>
                    </a:lnTo>
                    <a:lnTo>
                      <a:pt x="299" y="193"/>
                    </a:lnTo>
                    <a:lnTo>
                      <a:pt x="289" y="198"/>
                    </a:lnTo>
                    <a:lnTo>
                      <a:pt x="277" y="204"/>
                    </a:lnTo>
                    <a:lnTo>
                      <a:pt x="267" y="208"/>
                    </a:lnTo>
                    <a:lnTo>
                      <a:pt x="257" y="214"/>
                    </a:lnTo>
                    <a:lnTo>
                      <a:pt x="245" y="219"/>
                    </a:lnTo>
                    <a:lnTo>
                      <a:pt x="235" y="224"/>
                    </a:lnTo>
                    <a:lnTo>
                      <a:pt x="223" y="229"/>
                    </a:lnTo>
                    <a:lnTo>
                      <a:pt x="213" y="234"/>
                    </a:lnTo>
                    <a:lnTo>
                      <a:pt x="199" y="231"/>
                    </a:lnTo>
                    <a:lnTo>
                      <a:pt x="186" y="229"/>
                    </a:lnTo>
                    <a:lnTo>
                      <a:pt x="173" y="225"/>
                    </a:lnTo>
                    <a:lnTo>
                      <a:pt x="160" y="223"/>
                    </a:lnTo>
                    <a:lnTo>
                      <a:pt x="146" y="221"/>
                    </a:lnTo>
                    <a:lnTo>
                      <a:pt x="132" y="219"/>
                    </a:lnTo>
                    <a:lnTo>
                      <a:pt x="120" y="216"/>
                    </a:lnTo>
                    <a:lnTo>
                      <a:pt x="106" y="213"/>
                    </a:lnTo>
                    <a:lnTo>
                      <a:pt x="93" y="210"/>
                    </a:lnTo>
                    <a:lnTo>
                      <a:pt x="79" y="208"/>
                    </a:lnTo>
                    <a:lnTo>
                      <a:pt x="65" y="206"/>
                    </a:lnTo>
                    <a:lnTo>
                      <a:pt x="53" y="204"/>
                    </a:lnTo>
                    <a:lnTo>
                      <a:pt x="39" y="201"/>
                    </a:lnTo>
                    <a:lnTo>
                      <a:pt x="26" y="198"/>
                    </a:lnTo>
                    <a:lnTo>
                      <a:pt x="12" y="195"/>
                    </a:lnTo>
                    <a:lnTo>
                      <a:pt x="0" y="193"/>
                    </a:lnTo>
                    <a:lnTo>
                      <a:pt x="11" y="169"/>
                    </a:lnTo>
                    <a:lnTo>
                      <a:pt x="24" y="145"/>
                    </a:lnTo>
                    <a:lnTo>
                      <a:pt x="35" y="121"/>
                    </a:lnTo>
                    <a:lnTo>
                      <a:pt x="48" y="96"/>
                    </a:lnTo>
                    <a:lnTo>
                      <a:pt x="60" y="72"/>
                    </a:lnTo>
                    <a:lnTo>
                      <a:pt x="72" y="48"/>
                    </a:lnTo>
                    <a:lnTo>
                      <a:pt x="84" y="2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61" name="Freeform 245">
                <a:extLst>
                  <a:ext uri="{FF2B5EF4-FFF2-40B4-BE49-F238E27FC236}">
                    <a16:creationId xmlns:a16="http://schemas.microsoft.com/office/drawing/2014/main" id="{D684936F-593A-4CA7-9A07-261B1D916E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0" y="1250"/>
                <a:ext cx="50" cy="41"/>
              </a:xfrm>
              <a:custGeom>
                <a:avLst/>
                <a:gdLst>
                  <a:gd name="T0" fmla="*/ 78 w 282"/>
                  <a:gd name="T1" fmla="*/ 0 h 230"/>
                  <a:gd name="T2" fmla="*/ 84 w 282"/>
                  <a:gd name="T3" fmla="*/ 15 h 230"/>
                  <a:gd name="T4" fmla="*/ 91 w 282"/>
                  <a:gd name="T5" fmla="*/ 31 h 230"/>
                  <a:gd name="T6" fmla="*/ 97 w 282"/>
                  <a:gd name="T7" fmla="*/ 46 h 230"/>
                  <a:gd name="T8" fmla="*/ 103 w 282"/>
                  <a:gd name="T9" fmla="*/ 61 h 230"/>
                  <a:gd name="T10" fmla="*/ 108 w 282"/>
                  <a:gd name="T11" fmla="*/ 77 h 230"/>
                  <a:gd name="T12" fmla="*/ 115 w 282"/>
                  <a:gd name="T13" fmla="*/ 92 h 230"/>
                  <a:gd name="T14" fmla="*/ 121 w 282"/>
                  <a:gd name="T15" fmla="*/ 108 h 230"/>
                  <a:gd name="T16" fmla="*/ 127 w 282"/>
                  <a:gd name="T17" fmla="*/ 123 h 230"/>
                  <a:gd name="T18" fmla="*/ 146 w 282"/>
                  <a:gd name="T19" fmla="*/ 132 h 230"/>
                  <a:gd name="T20" fmla="*/ 166 w 282"/>
                  <a:gd name="T21" fmla="*/ 140 h 230"/>
                  <a:gd name="T22" fmla="*/ 185 w 282"/>
                  <a:gd name="T23" fmla="*/ 149 h 230"/>
                  <a:gd name="T24" fmla="*/ 205 w 282"/>
                  <a:gd name="T25" fmla="*/ 157 h 230"/>
                  <a:gd name="T26" fmla="*/ 223 w 282"/>
                  <a:gd name="T27" fmla="*/ 167 h 230"/>
                  <a:gd name="T28" fmla="*/ 243 w 282"/>
                  <a:gd name="T29" fmla="*/ 176 h 230"/>
                  <a:gd name="T30" fmla="*/ 263 w 282"/>
                  <a:gd name="T31" fmla="*/ 184 h 230"/>
                  <a:gd name="T32" fmla="*/ 282 w 282"/>
                  <a:gd name="T33" fmla="*/ 193 h 230"/>
                  <a:gd name="T34" fmla="*/ 272 w 282"/>
                  <a:gd name="T35" fmla="*/ 198 h 230"/>
                  <a:gd name="T36" fmla="*/ 260 w 282"/>
                  <a:gd name="T37" fmla="*/ 202 h 230"/>
                  <a:gd name="T38" fmla="*/ 250 w 282"/>
                  <a:gd name="T39" fmla="*/ 207 h 230"/>
                  <a:gd name="T40" fmla="*/ 240 w 282"/>
                  <a:gd name="T41" fmla="*/ 212 h 230"/>
                  <a:gd name="T42" fmla="*/ 228 w 282"/>
                  <a:gd name="T43" fmla="*/ 216 h 230"/>
                  <a:gd name="T44" fmla="*/ 218 w 282"/>
                  <a:gd name="T45" fmla="*/ 221 h 230"/>
                  <a:gd name="T46" fmla="*/ 206 w 282"/>
                  <a:gd name="T47" fmla="*/ 225 h 230"/>
                  <a:gd name="T48" fmla="*/ 196 w 282"/>
                  <a:gd name="T49" fmla="*/ 230 h 230"/>
                  <a:gd name="T50" fmla="*/ 183 w 282"/>
                  <a:gd name="T51" fmla="*/ 228 h 230"/>
                  <a:gd name="T52" fmla="*/ 172 w 282"/>
                  <a:gd name="T53" fmla="*/ 224 h 230"/>
                  <a:gd name="T54" fmla="*/ 159 w 282"/>
                  <a:gd name="T55" fmla="*/ 222 h 230"/>
                  <a:gd name="T56" fmla="*/ 147 w 282"/>
                  <a:gd name="T57" fmla="*/ 220 h 230"/>
                  <a:gd name="T58" fmla="*/ 135 w 282"/>
                  <a:gd name="T59" fmla="*/ 217 h 230"/>
                  <a:gd name="T60" fmla="*/ 123 w 282"/>
                  <a:gd name="T61" fmla="*/ 214 h 230"/>
                  <a:gd name="T62" fmla="*/ 111 w 282"/>
                  <a:gd name="T63" fmla="*/ 212 h 230"/>
                  <a:gd name="T64" fmla="*/ 98 w 282"/>
                  <a:gd name="T65" fmla="*/ 209 h 230"/>
                  <a:gd name="T66" fmla="*/ 86 w 282"/>
                  <a:gd name="T67" fmla="*/ 207 h 230"/>
                  <a:gd name="T68" fmla="*/ 74 w 282"/>
                  <a:gd name="T69" fmla="*/ 204 h 230"/>
                  <a:gd name="T70" fmla="*/ 61 w 282"/>
                  <a:gd name="T71" fmla="*/ 201 h 230"/>
                  <a:gd name="T72" fmla="*/ 50 w 282"/>
                  <a:gd name="T73" fmla="*/ 199 h 230"/>
                  <a:gd name="T74" fmla="*/ 37 w 282"/>
                  <a:gd name="T75" fmla="*/ 197 h 230"/>
                  <a:gd name="T76" fmla="*/ 24 w 282"/>
                  <a:gd name="T77" fmla="*/ 193 h 230"/>
                  <a:gd name="T78" fmla="*/ 13 w 282"/>
                  <a:gd name="T79" fmla="*/ 191 h 230"/>
                  <a:gd name="T80" fmla="*/ 0 w 282"/>
                  <a:gd name="T81" fmla="*/ 189 h 230"/>
                  <a:gd name="T82" fmla="*/ 10 w 282"/>
                  <a:gd name="T83" fmla="*/ 164 h 230"/>
                  <a:gd name="T84" fmla="*/ 20 w 282"/>
                  <a:gd name="T85" fmla="*/ 141 h 230"/>
                  <a:gd name="T86" fmla="*/ 30 w 282"/>
                  <a:gd name="T87" fmla="*/ 117 h 230"/>
                  <a:gd name="T88" fmla="*/ 39 w 282"/>
                  <a:gd name="T89" fmla="*/ 94 h 230"/>
                  <a:gd name="T90" fmla="*/ 50 w 282"/>
                  <a:gd name="T91" fmla="*/ 71 h 230"/>
                  <a:gd name="T92" fmla="*/ 59 w 282"/>
                  <a:gd name="T93" fmla="*/ 47 h 230"/>
                  <a:gd name="T94" fmla="*/ 69 w 282"/>
                  <a:gd name="T95" fmla="*/ 24 h 230"/>
                  <a:gd name="T96" fmla="*/ 78 w 282"/>
                  <a:gd name="T9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2" h="230">
                    <a:moveTo>
                      <a:pt x="78" y="0"/>
                    </a:moveTo>
                    <a:lnTo>
                      <a:pt x="84" y="15"/>
                    </a:lnTo>
                    <a:lnTo>
                      <a:pt x="91" y="31"/>
                    </a:lnTo>
                    <a:lnTo>
                      <a:pt x="97" y="46"/>
                    </a:lnTo>
                    <a:lnTo>
                      <a:pt x="103" y="61"/>
                    </a:lnTo>
                    <a:lnTo>
                      <a:pt x="108" y="77"/>
                    </a:lnTo>
                    <a:lnTo>
                      <a:pt x="115" y="92"/>
                    </a:lnTo>
                    <a:lnTo>
                      <a:pt x="121" y="108"/>
                    </a:lnTo>
                    <a:lnTo>
                      <a:pt x="127" y="123"/>
                    </a:lnTo>
                    <a:lnTo>
                      <a:pt x="146" y="132"/>
                    </a:lnTo>
                    <a:lnTo>
                      <a:pt x="166" y="140"/>
                    </a:lnTo>
                    <a:lnTo>
                      <a:pt x="185" y="149"/>
                    </a:lnTo>
                    <a:lnTo>
                      <a:pt x="205" y="157"/>
                    </a:lnTo>
                    <a:lnTo>
                      <a:pt x="223" y="167"/>
                    </a:lnTo>
                    <a:lnTo>
                      <a:pt x="243" y="176"/>
                    </a:lnTo>
                    <a:lnTo>
                      <a:pt x="263" y="184"/>
                    </a:lnTo>
                    <a:lnTo>
                      <a:pt x="282" y="193"/>
                    </a:lnTo>
                    <a:lnTo>
                      <a:pt x="272" y="198"/>
                    </a:lnTo>
                    <a:lnTo>
                      <a:pt x="260" y="202"/>
                    </a:lnTo>
                    <a:lnTo>
                      <a:pt x="250" y="207"/>
                    </a:lnTo>
                    <a:lnTo>
                      <a:pt x="240" y="212"/>
                    </a:lnTo>
                    <a:lnTo>
                      <a:pt x="228" y="216"/>
                    </a:lnTo>
                    <a:lnTo>
                      <a:pt x="218" y="221"/>
                    </a:lnTo>
                    <a:lnTo>
                      <a:pt x="206" y="225"/>
                    </a:lnTo>
                    <a:lnTo>
                      <a:pt x="196" y="230"/>
                    </a:lnTo>
                    <a:lnTo>
                      <a:pt x="183" y="228"/>
                    </a:lnTo>
                    <a:lnTo>
                      <a:pt x="172" y="224"/>
                    </a:lnTo>
                    <a:lnTo>
                      <a:pt x="159" y="222"/>
                    </a:lnTo>
                    <a:lnTo>
                      <a:pt x="147" y="220"/>
                    </a:lnTo>
                    <a:lnTo>
                      <a:pt x="135" y="217"/>
                    </a:lnTo>
                    <a:lnTo>
                      <a:pt x="123" y="214"/>
                    </a:lnTo>
                    <a:lnTo>
                      <a:pt x="111" y="212"/>
                    </a:lnTo>
                    <a:lnTo>
                      <a:pt x="98" y="209"/>
                    </a:lnTo>
                    <a:lnTo>
                      <a:pt x="86" y="207"/>
                    </a:lnTo>
                    <a:lnTo>
                      <a:pt x="74" y="204"/>
                    </a:lnTo>
                    <a:lnTo>
                      <a:pt x="61" y="201"/>
                    </a:lnTo>
                    <a:lnTo>
                      <a:pt x="50" y="199"/>
                    </a:lnTo>
                    <a:lnTo>
                      <a:pt x="37" y="197"/>
                    </a:lnTo>
                    <a:lnTo>
                      <a:pt x="24" y="193"/>
                    </a:lnTo>
                    <a:lnTo>
                      <a:pt x="13" y="191"/>
                    </a:lnTo>
                    <a:lnTo>
                      <a:pt x="0" y="189"/>
                    </a:lnTo>
                    <a:lnTo>
                      <a:pt x="10" y="164"/>
                    </a:lnTo>
                    <a:lnTo>
                      <a:pt x="20" y="141"/>
                    </a:lnTo>
                    <a:lnTo>
                      <a:pt x="30" y="117"/>
                    </a:lnTo>
                    <a:lnTo>
                      <a:pt x="39" y="94"/>
                    </a:lnTo>
                    <a:lnTo>
                      <a:pt x="50" y="71"/>
                    </a:lnTo>
                    <a:lnTo>
                      <a:pt x="59" y="47"/>
                    </a:lnTo>
                    <a:lnTo>
                      <a:pt x="69" y="2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62" name="Freeform 246">
                <a:extLst>
                  <a:ext uri="{FF2B5EF4-FFF2-40B4-BE49-F238E27FC236}">
                    <a16:creationId xmlns:a16="http://schemas.microsoft.com/office/drawing/2014/main" id="{687454C3-63E6-4C36-A14E-A4ECDA1A96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3" y="1250"/>
                <a:ext cx="47" cy="41"/>
              </a:xfrm>
              <a:custGeom>
                <a:avLst/>
                <a:gdLst>
                  <a:gd name="T0" fmla="*/ 60 w 264"/>
                  <a:gd name="T1" fmla="*/ 0 h 225"/>
                  <a:gd name="T2" fmla="*/ 66 w 264"/>
                  <a:gd name="T3" fmla="*/ 15 h 225"/>
                  <a:gd name="T4" fmla="*/ 73 w 264"/>
                  <a:gd name="T5" fmla="*/ 31 h 225"/>
                  <a:gd name="T6" fmla="*/ 79 w 264"/>
                  <a:gd name="T7" fmla="*/ 46 h 225"/>
                  <a:gd name="T8" fmla="*/ 85 w 264"/>
                  <a:gd name="T9" fmla="*/ 62 h 225"/>
                  <a:gd name="T10" fmla="*/ 90 w 264"/>
                  <a:gd name="T11" fmla="*/ 77 h 225"/>
                  <a:gd name="T12" fmla="*/ 97 w 264"/>
                  <a:gd name="T13" fmla="*/ 93 h 225"/>
                  <a:gd name="T14" fmla="*/ 103 w 264"/>
                  <a:gd name="T15" fmla="*/ 108 h 225"/>
                  <a:gd name="T16" fmla="*/ 109 w 264"/>
                  <a:gd name="T17" fmla="*/ 123 h 225"/>
                  <a:gd name="T18" fmla="*/ 128 w 264"/>
                  <a:gd name="T19" fmla="*/ 132 h 225"/>
                  <a:gd name="T20" fmla="*/ 148 w 264"/>
                  <a:gd name="T21" fmla="*/ 141 h 225"/>
                  <a:gd name="T22" fmla="*/ 167 w 264"/>
                  <a:gd name="T23" fmla="*/ 149 h 225"/>
                  <a:gd name="T24" fmla="*/ 187 w 264"/>
                  <a:gd name="T25" fmla="*/ 159 h 225"/>
                  <a:gd name="T26" fmla="*/ 205 w 264"/>
                  <a:gd name="T27" fmla="*/ 167 h 225"/>
                  <a:gd name="T28" fmla="*/ 225 w 264"/>
                  <a:gd name="T29" fmla="*/ 176 h 225"/>
                  <a:gd name="T30" fmla="*/ 245 w 264"/>
                  <a:gd name="T31" fmla="*/ 184 h 225"/>
                  <a:gd name="T32" fmla="*/ 264 w 264"/>
                  <a:gd name="T33" fmla="*/ 193 h 225"/>
                  <a:gd name="T34" fmla="*/ 254 w 264"/>
                  <a:gd name="T35" fmla="*/ 197 h 225"/>
                  <a:gd name="T36" fmla="*/ 242 w 264"/>
                  <a:gd name="T37" fmla="*/ 201 h 225"/>
                  <a:gd name="T38" fmla="*/ 232 w 264"/>
                  <a:gd name="T39" fmla="*/ 205 h 225"/>
                  <a:gd name="T40" fmla="*/ 222 w 264"/>
                  <a:gd name="T41" fmla="*/ 209 h 225"/>
                  <a:gd name="T42" fmla="*/ 210 w 264"/>
                  <a:gd name="T43" fmla="*/ 214 h 225"/>
                  <a:gd name="T44" fmla="*/ 200 w 264"/>
                  <a:gd name="T45" fmla="*/ 217 h 225"/>
                  <a:gd name="T46" fmla="*/ 189 w 264"/>
                  <a:gd name="T47" fmla="*/ 222 h 225"/>
                  <a:gd name="T48" fmla="*/ 179 w 264"/>
                  <a:gd name="T49" fmla="*/ 225 h 225"/>
                  <a:gd name="T50" fmla="*/ 157 w 264"/>
                  <a:gd name="T51" fmla="*/ 220 h 225"/>
                  <a:gd name="T52" fmla="*/ 134 w 264"/>
                  <a:gd name="T53" fmla="*/ 215 h 225"/>
                  <a:gd name="T54" fmla="*/ 112 w 264"/>
                  <a:gd name="T55" fmla="*/ 209 h 225"/>
                  <a:gd name="T56" fmla="*/ 89 w 264"/>
                  <a:gd name="T57" fmla="*/ 205 h 225"/>
                  <a:gd name="T58" fmla="*/ 67 w 264"/>
                  <a:gd name="T59" fmla="*/ 199 h 225"/>
                  <a:gd name="T60" fmla="*/ 44 w 264"/>
                  <a:gd name="T61" fmla="*/ 194 h 225"/>
                  <a:gd name="T62" fmla="*/ 22 w 264"/>
                  <a:gd name="T63" fmla="*/ 189 h 225"/>
                  <a:gd name="T64" fmla="*/ 0 w 264"/>
                  <a:gd name="T65" fmla="*/ 184 h 225"/>
                  <a:gd name="T66" fmla="*/ 7 w 264"/>
                  <a:gd name="T67" fmla="*/ 161 h 225"/>
                  <a:gd name="T68" fmla="*/ 15 w 264"/>
                  <a:gd name="T69" fmla="*/ 138 h 225"/>
                  <a:gd name="T70" fmla="*/ 22 w 264"/>
                  <a:gd name="T71" fmla="*/ 115 h 225"/>
                  <a:gd name="T72" fmla="*/ 30 w 264"/>
                  <a:gd name="T73" fmla="*/ 92 h 225"/>
                  <a:gd name="T74" fmla="*/ 38 w 264"/>
                  <a:gd name="T75" fmla="*/ 69 h 225"/>
                  <a:gd name="T76" fmla="*/ 45 w 264"/>
                  <a:gd name="T77" fmla="*/ 46 h 225"/>
                  <a:gd name="T78" fmla="*/ 53 w 264"/>
                  <a:gd name="T79" fmla="*/ 23 h 225"/>
                  <a:gd name="T80" fmla="*/ 60 w 264"/>
                  <a:gd name="T81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4" h="225">
                    <a:moveTo>
                      <a:pt x="60" y="0"/>
                    </a:moveTo>
                    <a:lnTo>
                      <a:pt x="66" y="15"/>
                    </a:lnTo>
                    <a:lnTo>
                      <a:pt x="73" y="31"/>
                    </a:lnTo>
                    <a:lnTo>
                      <a:pt x="79" y="46"/>
                    </a:lnTo>
                    <a:lnTo>
                      <a:pt x="85" y="62"/>
                    </a:lnTo>
                    <a:lnTo>
                      <a:pt x="90" y="77"/>
                    </a:lnTo>
                    <a:lnTo>
                      <a:pt x="97" y="93"/>
                    </a:lnTo>
                    <a:lnTo>
                      <a:pt x="103" y="108"/>
                    </a:lnTo>
                    <a:lnTo>
                      <a:pt x="109" y="123"/>
                    </a:lnTo>
                    <a:lnTo>
                      <a:pt x="128" y="132"/>
                    </a:lnTo>
                    <a:lnTo>
                      <a:pt x="148" y="141"/>
                    </a:lnTo>
                    <a:lnTo>
                      <a:pt x="167" y="149"/>
                    </a:lnTo>
                    <a:lnTo>
                      <a:pt x="187" y="159"/>
                    </a:lnTo>
                    <a:lnTo>
                      <a:pt x="205" y="167"/>
                    </a:lnTo>
                    <a:lnTo>
                      <a:pt x="225" y="176"/>
                    </a:lnTo>
                    <a:lnTo>
                      <a:pt x="245" y="184"/>
                    </a:lnTo>
                    <a:lnTo>
                      <a:pt x="264" y="193"/>
                    </a:lnTo>
                    <a:lnTo>
                      <a:pt x="254" y="197"/>
                    </a:lnTo>
                    <a:lnTo>
                      <a:pt x="242" y="201"/>
                    </a:lnTo>
                    <a:lnTo>
                      <a:pt x="232" y="205"/>
                    </a:lnTo>
                    <a:lnTo>
                      <a:pt x="222" y="209"/>
                    </a:lnTo>
                    <a:lnTo>
                      <a:pt x="210" y="214"/>
                    </a:lnTo>
                    <a:lnTo>
                      <a:pt x="200" y="217"/>
                    </a:lnTo>
                    <a:lnTo>
                      <a:pt x="189" y="222"/>
                    </a:lnTo>
                    <a:lnTo>
                      <a:pt x="179" y="225"/>
                    </a:lnTo>
                    <a:lnTo>
                      <a:pt x="157" y="220"/>
                    </a:lnTo>
                    <a:lnTo>
                      <a:pt x="134" y="215"/>
                    </a:lnTo>
                    <a:lnTo>
                      <a:pt x="112" y="209"/>
                    </a:lnTo>
                    <a:lnTo>
                      <a:pt x="89" y="205"/>
                    </a:lnTo>
                    <a:lnTo>
                      <a:pt x="67" y="199"/>
                    </a:lnTo>
                    <a:lnTo>
                      <a:pt x="44" y="194"/>
                    </a:lnTo>
                    <a:lnTo>
                      <a:pt x="22" y="189"/>
                    </a:lnTo>
                    <a:lnTo>
                      <a:pt x="0" y="184"/>
                    </a:lnTo>
                    <a:lnTo>
                      <a:pt x="7" y="161"/>
                    </a:lnTo>
                    <a:lnTo>
                      <a:pt x="15" y="138"/>
                    </a:lnTo>
                    <a:lnTo>
                      <a:pt x="22" y="115"/>
                    </a:lnTo>
                    <a:lnTo>
                      <a:pt x="30" y="92"/>
                    </a:lnTo>
                    <a:lnTo>
                      <a:pt x="38" y="69"/>
                    </a:lnTo>
                    <a:lnTo>
                      <a:pt x="45" y="46"/>
                    </a:lnTo>
                    <a:lnTo>
                      <a:pt x="53" y="2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63" name="Freeform 247">
                <a:extLst>
                  <a:ext uri="{FF2B5EF4-FFF2-40B4-BE49-F238E27FC236}">
                    <a16:creationId xmlns:a16="http://schemas.microsoft.com/office/drawing/2014/main" id="{CA7FD976-49A1-41AA-A674-8D2B4261B5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6" y="1250"/>
                <a:ext cx="44" cy="40"/>
              </a:xfrm>
              <a:custGeom>
                <a:avLst/>
                <a:gdLst>
                  <a:gd name="T0" fmla="*/ 42 w 246"/>
                  <a:gd name="T1" fmla="*/ 0 h 222"/>
                  <a:gd name="T2" fmla="*/ 48 w 246"/>
                  <a:gd name="T3" fmla="*/ 15 h 222"/>
                  <a:gd name="T4" fmla="*/ 55 w 246"/>
                  <a:gd name="T5" fmla="*/ 31 h 222"/>
                  <a:gd name="T6" fmla="*/ 61 w 246"/>
                  <a:gd name="T7" fmla="*/ 46 h 222"/>
                  <a:gd name="T8" fmla="*/ 67 w 246"/>
                  <a:gd name="T9" fmla="*/ 62 h 222"/>
                  <a:gd name="T10" fmla="*/ 72 w 246"/>
                  <a:gd name="T11" fmla="*/ 77 h 222"/>
                  <a:gd name="T12" fmla="*/ 79 w 246"/>
                  <a:gd name="T13" fmla="*/ 93 h 222"/>
                  <a:gd name="T14" fmla="*/ 85 w 246"/>
                  <a:gd name="T15" fmla="*/ 108 h 222"/>
                  <a:gd name="T16" fmla="*/ 91 w 246"/>
                  <a:gd name="T17" fmla="*/ 124 h 222"/>
                  <a:gd name="T18" fmla="*/ 110 w 246"/>
                  <a:gd name="T19" fmla="*/ 132 h 222"/>
                  <a:gd name="T20" fmla="*/ 130 w 246"/>
                  <a:gd name="T21" fmla="*/ 141 h 222"/>
                  <a:gd name="T22" fmla="*/ 149 w 246"/>
                  <a:gd name="T23" fmla="*/ 149 h 222"/>
                  <a:gd name="T24" fmla="*/ 169 w 246"/>
                  <a:gd name="T25" fmla="*/ 159 h 222"/>
                  <a:gd name="T26" fmla="*/ 187 w 246"/>
                  <a:gd name="T27" fmla="*/ 167 h 222"/>
                  <a:gd name="T28" fmla="*/ 207 w 246"/>
                  <a:gd name="T29" fmla="*/ 176 h 222"/>
                  <a:gd name="T30" fmla="*/ 227 w 246"/>
                  <a:gd name="T31" fmla="*/ 184 h 222"/>
                  <a:gd name="T32" fmla="*/ 246 w 246"/>
                  <a:gd name="T33" fmla="*/ 193 h 222"/>
                  <a:gd name="T34" fmla="*/ 236 w 246"/>
                  <a:gd name="T35" fmla="*/ 197 h 222"/>
                  <a:gd name="T36" fmla="*/ 225 w 246"/>
                  <a:gd name="T37" fmla="*/ 200 h 222"/>
                  <a:gd name="T38" fmla="*/ 215 w 246"/>
                  <a:gd name="T39" fmla="*/ 204 h 222"/>
                  <a:gd name="T40" fmla="*/ 204 w 246"/>
                  <a:gd name="T41" fmla="*/ 207 h 222"/>
                  <a:gd name="T42" fmla="*/ 193 w 246"/>
                  <a:gd name="T43" fmla="*/ 212 h 222"/>
                  <a:gd name="T44" fmla="*/ 183 w 246"/>
                  <a:gd name="T45" fmla="*/ 215 h 222"/>
                  <a:gd name="T46" fmla="*/ 171 w 246"/>
                  <a:gd name="T47" fmla="*/ 219 h 222"/>
                  <a:gd name="T48" fmla="*/ 161 w 246"/>
                  <a:gd name="T49" fmla="*/ 222 h 222"/>
                  <a:gd name="T50" fmla="*/ 140 w 246"/>
                  <a:gd name="T51" fmla="*/ 216 h 222"/>
                  <a:gd name="T52" fmla="*/ 121 w 246"/>
                  <a:gd name="T53" fmla="*/ 212 h 222"/>
                  <a:gd name="T54" fmla="*/ 100 w 246"/>
                  <a:gd name="T55" fmla="*/ 206 h 222"/>
                  <a:gd name="T56" fmla="*/ 80 w 246"/>
                  <a:gd name="T57" fmla="*/ 200 h 222"/>
                  <a:gd name="T58" fmla="*/ 61 w 246"/>
                  <a:gd name="T59" fmla="*/ 195 h 222"/>
                  <a:gd name="T60" fmla="*/ 40 w 246"/>
                  <a:gd name="T61" fmla="*/ 190 h 222"/>
                  <a:gd name="T62" fmla="*/ 20 w 246"/>
                  <a:gd name="T63" fmla="*/ 185 h 222"/>
                  <a:gd name="T64" fmla="*/ 0 w 246"/>
                  <a:gd name="T65" fmla="*/ 179 h 222"/>
                  <a:gd name="T66" fmla="*/ 6 w 246"/>
                  <a:gd name="T67" fmla="*/ 156 h 222"/>
                  <a:gd name="T68" fmla="*/ 11 w 246"/>
                  <a:gd name="T69" fmla="*/ 134 h 222"/>
                  <a:gd name="T70" fmla="*/ 16 w 246"/>
                  <a:gd name="T71" fmla="*/ 111 h 222"/>
                  <a:gd name="T72" fmla="*/ 22 w 246"/>
                  <a:gd name="T73" fmla="*/ 89 h 222"/>
                  <a:gd name="T74" fmla="*/ 26 w 246"/>
                  <a:gd name="T75" fmla="*/ 66 h 222"/>
                  <a:gd name="T76" fmla="*/ 32 w 246"/>
                  <a:gd name="T77" fmla="*/ 44 h 222"/>
                  <a:gd name="T78" fmla="*/ 37 w 246"/>
                  <a:gd name="T79" fmla="*/ 21 h 222"/>
                  <a:gd name="T80" fmla="*/ 42 w 246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22">
                    <a:moveTo>
                      <a:pt x="42" y="0"/>
                    </a:moveTo>
                    <a:lnTo>
                      <a:pt x="48" y="15"/>
                    </a:lnTo>
                    <a:lnTo>
                      <a:pt x="55" y="31"/>
                    </a:lnTo>
                    <a:lnTo>
                      <a:pt x="61" y="46"/>
                    </a:lnTo>
                    <a:lnTo>
                      <a:pt x="67" y="62"/>
                    </a:lnTo>
                    <a:lnTo>
                      <a:pt x="72" y="77"/>
                    </a:lnTo>
                    <a:lnTo>
                      <a:pt x="79" y="93"/>
                    </a:lnTo>
                    <a:lnTo>
                      <a:pt x="85" y="108"/>
                    </a:lnTo>
                    <a:lnTo>
                      <a:pt x="91" y="124"/>
                    </a:lnTo>
                    <a:lnTo>
                      <a:pt x="110" y="132"/>
                    </a:lnTo>
                    <a:lnTo>
                      <a:pt x="130" y="141"/>
                    </a:lnTo>
                    <a:lnTo>
                      <a:pt x="149" y="149"/>
                    </a:lnTo>
                    <a:lnTo>
                      <a:pt x="169" y="159"/>
                    </a:lnTo>
                    <a:lnTo>
                      <a:pt x="187" y="167"/>
                    </a:lnTo>
                    <a:lnTo>
                      <a:pt x="207" y="176"/>
                    </a:lnTo>
                    <a:lnTo>
                      <a:pt x="227" y="184"/>
                    </a:lnTo>
                    <a:lnTo>
                      <a:pt x="246" y="193"/>
                    </a:lnTo>
                    <a:lnTo>
                      <a:pt x="236" y="197"/>
                    </a:lnTo>
                    <a:lnTo>
                      <a:pt x="225" y="200"/>
                    </a:lnTo>
                    <a:lnTo>
                      <a:pt x="215" y="204"/>
                    </a:lnTo>
                    <a:lnTo>
                      <a:pt x="204" y="207"/>
                    </a:lnTo>
                    <a:lnTo>
                      <a:pt x="193" y="212"/>
                    </a:lnTo>
                    <a:lnTo>
                      <a:pt x="183" y="215"/>
                    </a:lnTo>
                    <a:lnTo>
                      <a:pt x="171" y="219"/>
                    </a:lnTo>
                    <a:lnTo>
                      <a:pt x="161" y="222"/>
                    </a:lnTo>
                    <a:lnTo>
                      <a:pt x="140" y="216"/>
                    </a:lnTo>
                    <a:lnTo>
                      <a:pt x="121" y="212"/>
                    </a:lnTo>
                    <a:lnTo>
                      <a:pt x="100" y="206"/>
                    </a:lnTo>
                    <a:lnTo>
                      <a:pt x="80" y="200"/>
                    </a:lnTo>
                    <a:lnTo>
                      <a:pt x="61" y="195"/>
                    </a:lnTo>
                    <a:lnTo>
                      <a:pt x="40" y="190"/>
                    </a:lnTo>
                    <a:lnTo>
                      <a:pt x="20" y="185"/>
                    </a:lnTo>
                    <a:lnTo>
                      <a:pt x="0" y="179"/>
                    </a:lnTo>
                    <a:lnTo>
                      <a:pt x="6" y="156"/>
                    </a:lnTo>
                    <a:lnTo>
                      <a:pt x="11" y="134"/>
                    </a:lnTo>
                    <a:lnTo>
                      <a:pt x="16" y="111"/>
                    </a:lnTo>
                    <a:lnTo>
                      <a:pt x="22" y="89"/>
                    </a:lnTo>
                    <a:lnTo>
                      <a:pt x="26" y="66"/>
                    </a:lnTo>
                    <a:lnTo>
                      <a:pt x="32" y="44"/>
                    </a:lnTo>
                    <a:lnTo>
                      <a:pt x="37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64" name="Freeform 248">
                <a:extLst>
                  <a:ext uri="{FF2B5EF4-FFF2-40B4-BE49-F238E27FC236}">
                    <a16:creationId xmlns:a16="http://schemas.microsoft.com/office/drawing/2014/main" id="{5843FEA5-5608-4EF3-833A-712DCE652E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0" y="1250"/>
                <a:ext cx="40" cy="39"/>
              </a:xfrm>
              <a:custGeom>
                <a:avLst/>
                <a:gdLst>
                  <a:gd name="T0" fmla="*/ 24 w 228"/>
                  <a:gd name="T1" fmla="*/ 0 h 217"/>
                  <a:gd name="T2" fmla="*/ 30 w 228"/>
                  <a:gd name="T3" fmla="*/ 15 h 217"/>
                  <a:gd name="T4" fmla="*/ 37 w 228"/>
                  <a:gd name="T5" fmla="*/ 31 h 217"/>
                  <a:gd name="T6" fmla="*/ 43 w 228"/>
                  <a:gd name="T7" fmla="*/ 46 h 217"/>
                  <a:gd name="T8" fmla="*/ 49 w 228"/>
                  <a:gd name="T9" fmla="*/ 62 h 217"/>
                  <a:gd name="T10" fmla="*/ 54 w 228"/>
                  <a:gd name="T11" fmla="*/ 77 h 217"/>
                  <a:gd name="T12" fmla="*/ 61 w 228"/>
                  <a:gd name="T13" fmla="*/ 93 h 217"/>
                  <a:gd name="T14" fmla="*/ 67 w 228"/>
                  <a:gd name="T15" fmla="*/ 108 h 217"/>
                  <a:gd name="T16" fmla="*/ 73 w 228"/>
                  <a:gd name="T17" fmla="*/ 124 h 217"/>
                  <a:gd name="T18" fmla="*/ 92 w 228"/>
                  <a:gd name="T19" fmla="*/ 132 h 217"/>
                  <a:gd name="T20" fmla="*/ 112 w 228"/>
                  <a:gd name="T21" fmla="*/ 141 h 217"/>
                  <a:gd name="T22" fmla="*/ 131 w 228"/>
                  <a:gd name="T23" fmla="*/ 149 h 217"/>
                  <a:gd name="T24" fmla="*/ 151 w 228"/>
                  <a:gd name="T25" fmla="*/ 159 h 217"/>
                  <a:gd name="T26" fmla="*/ 169 w 228"/>
                  <a:gd name="T27" fmla="*/ 167 h 217"/>
                  <a:gd name="T28" fmla="*/ 189 w 228"/>
                  <a:gd name="T29" fmla="*/ 176 h 217"/>
                  <a:gd name="T30" fmla="*/ 209 w 228"/>
                  <a:gd name="T31" fmla="*/ 184 h 217"/>
                  <a:gd name="T32" fmla="*/ 228 w 228"/>
                  <a:gd name="T33" fmla="*/ 193 h 217"/>
                  <a:gd name="T34" fmla="*/ 218 w 228"/>
                  <a:gd name="T35" fmla="*/ 197 h 217"/>
                  <a:gd name="T36" fmla="*/ 207 w 228"/>
                  <a:gd name="T37" fmla="*/ 199 h 217"/>
                  <a:gd name="T38" fmla="*/ 197 w 228"/>
                  <a:gd name="T39" fmla="*/ 202 h 217"/>
                  <a:gd name="T40" fmla="*/ 186 w 228"/>
                  <a:gd name="T41" fmla="*/ 205 h 217"/>
                  <a:gd name="T42" fmla="*/ 175 w 228"/>
                  <a:gd name="T43" fmla="*/ 208 h 217"/>
                  <a:gd name="T44" fmla="*/ 165 w 228"/>
                  <a:gd name="T45" fmla="*/ 212 h 217"/>
                  <a:gd name="T46" fmla="*/ 153 w 228"/>
                  <a:gd name="T47" fmla="*/ 214 h 217"/>
                  <a:gd name="T48" fmla="*/ 143 w 228"/>
                  <a:gd name="T49" fmla="*/ 217 h 217"/>
                  <a:gd name="T50" fmla="*/ 126 w 228"/>
                  <a:gd name="T51" fmla="*/ 212 h 217"/>
                  <a:gd name="T52" fmla="*/ 107 w 228"/>
                  <a:gd name="T53" fmla="*/ 207 h 217"/>
                  <a:gd name="T54" fmla="*/ 90 w 228"/>
                  <a:gd name="T55" fmla="*/ 201 h 217"/>
                  <a:gd name="T56" fmla="*/ 72 w 228"/>
                  <a:gd name="T57" fmla="*/ 195 h 217"/>
                  <a:gd name="T58" fmla="*/ 53 w 228"/>
                  <a:gd name="T59" fmla="*/ 191 h 217"/>
                  <a:gd name="T60" fmla="*/ 36 w 228"/>
                  <a:gd name="T61" fmla="*/ 185 h 217"/>
                  <a:gd name="T62" fmla="*/ 17 w 228"/>
                  <a:gd name="T63" fmla="*/ 181 h 217"/>
                  <a:gd name="T64" fmla="*/ 0 w 228"/>
                  <a:gd name="T65" fmla="*/ 175 h 217"/>
                  <a:gd name="T66" fmla="*/ 6 w 228"/>
                  <a:gd name="T67" fmla="*/ 131 h 217"/>
                  <a:gd name="T68" fmla="*/ 13 w 228"/>
                  <a:gd name="T69" fmla="*/ 87 h 217"/>
                  <a:gd name="T70" fmla="*/ 19 w 228"/>
                  <a:gd name="T71" fmla="*/ 43 h 217"/>
                  <a:gd name="T72" fmla="*/ 24 w 228"/>
                  <a:gd name="T7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217">
                    <a:moveTo>
                      <a:pt x="24" y="0"/>
                    </a:moveTo>
                    <a:lnTo>
                      <a:pt x="30" y="15"/>
                    </a:lnTo>
                    <a:lnTo>
                      <a:pt x="37" y="31"/>
                    </a:lnTo>
                    <a:lnTo>
                      <a:pt x="43" y="46"/>
                    </a:lnTo>
                    <a:lnTo>
                      <a:pt x="49" y="62"/>
                    </a:lnTo>
                    <a:lnTo>
                      <a:pt x="54" y="77"/>
                    </a:lnTo>
                    <a:lnTo>
                      <a:pt x="61" y="93"/>
                    </a:lnTo>
                    <a:lnTo>
                      <a:pt x="67" y="108"/>
                    </a:lnTo>
                    <a:lnTo>
                      <a:pt x="73" y="124"/>
                    </a:lnTo>
                    <a:lnTo>
                      <a:pt x="92" y="132"/>
                    </a:lnTo>
                    <a:lnTo>
                      <a:pt x="112" y="141"/>
                    </a:lnTo>
                    <a:lnTo>
                      <a:pt x="131" y="149"/>
                    </a:lnTo>
                    <a:lnTo>
                      <a:pt x="151" y="159"/>
                    </a:lnTo>
                    <a:lnTo>
                      <a:pt x="169" y="167"/>
                    </a:lnTo>
                    <a:lnTo>
                      <a:pt x="189" y="176"/>
                    </a:lnTo>
                    <a:lnTo>
                      <a:pt x="209" y="184"/>
                    </a:lnTo>
                    <a:lnTo>
                      <a:pt x="228" y="193"/>
                    </a:lnTo>
                    <a:lnTo>
                      <a:pt x="218" y="197"/>
                    </a:lnTo>
                    <a:lnTo>
                      <a:pt x="207" y="199"/>
                    </a:lnTo>
                    <a:lnTo>
                      <a:pt x="197" y="202"/>
                    </a:lnTo>
                    <a:lnTo>
                      <a:pt x="186" y="205"/>
                    </a:lnTo>
                    <a:lnTo>
                      <a:pt x="175" y="208"/>
                    </a:lnTo>
                    <a:lnTo>
                      <a:pt x="165" y="212"/>
                    </a:lnTo>
                    <a:lnTo>
                      <a:pt x="153" y="214"/>
                    </a:lnTo>
                    <a:lnTo>
                      <a:pt x="143" y="217"/>
                    </a:lnTo>
                    <a:lnTo>
                      <a:pt x="126" y="212"/>
                    </a:lnTo>
                    <a:lnTo>
                      <a:pt x="107" y="207"/>
                    </a:lnTo>
                    <a:lnTo>
                      <a:pt x="90" y="201"/>
                    </a:lnTo>
                    <a:lnTo>
                      <a:pt x="72" y="195"/>
                    </a:lnTo>
                    <a:lnTo>
                      <a:pt x="53" y="191"/>
                    </a:lnTo>
                    <a:lnTo>
                      <a:pt x="36" y="185"/>
                    </a:lnTo>
                    <a:lnTo>
                      <a:pt x="17" y="181"/>
                    </a:lnTo>
                    <a:lnTo>
                      <a:pt x="0" y="175"/>
                    </a:lnTo>
                    <a:lnTo>
                      <a:pt x="6" y="131"/>
                    </a:lnTo>
                    <a:lnTo>
                      <a:pt x="13" y="87"/>
                    </a:lnTo>
                    <a:lnTo>
                      <a:pt x="19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65" name="Freeform 249">
                <a:extLst>
                  <a:ext uri="{FF2B5EF4-FFF2-40B4-BE49-F238E27FC236}">
                    <a16:creationId xmlns:a16="http://schemas.microsoft.com/office/drawing/2014/main" id="{1E21FD46-DF75-49DF-BF0F-A8B658DAF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7 w 211"/>
                  <a:gd name="T1" fmla="*/ 0 h 214"/>
                  <a:gd name="T2" fmla="*/ 13 w 211"/>
                  <a:gd name="T3" fmla="*/ 16 h 214"/>
                  <a:gd name="T4" fmla="*/ 20 w 211"/>
                  <a:gd name="T5" fmla="*/ 31 h 214"/>
                  <a:gd name="T6" fmla="*/ 26 w 211"/>
                  <a:gd name="T7" fmla="*/ 47 h 214"/>
                  <a:gd name="T8" fmla="*/ 32 w 211"/>
                  <a:gd name="T9" fmla="*/ 62 h 214"/>
                  <a:gd name="T10" fmla="*/ 37 w 211"/>
                  <a:gd name="T11" fmla="*/ 78 h 214"/>
                  <a:gd name="T12" fmla="*/ 44 w 211"/>
                  <a:gd name="T13" fmla="*/ 93 h 214"/>
                  <a:gd name="T14" fmla="*/ 50 w 211"/>
                  <a:gd name="T15" fmla="*/ 109 h 214"/>
                  <a:gd name="T16" fmla="*/ 56 w 211"/>
                  <a:gd name="T17" fmla="*/ 125 h 214"/>
                  <a:gd name="T18" fmla="*/ 75 w 211"/>
                  <a:gd name="T19" fmla="*/ 133 h 214"/>
                  <a:gd name="T20" fmla="*/ 95 w 211"/>
                  <a:gd name="T21" fmla="*/ 141 h 214"/>
                  <a:gd name="T22" fmla="*/ 114 w 211"/>
                  <a:gd name="T23" fmla="*/ 151 h 214"/>
                  <a:gd name="T24" fmla="*/ 134 w 211"/>
                  <a:gd name="T25" fmla="*/ 159 h 214"/>
                  <a:gd name="T26" fmla="*/ 152 w 211"/>
                  <a:gd name="T27" fmla="*/ 168 h 214"/>
                  <a:gd name="T28" fmla="*/ 172 w 211"/>
                  <a:gd name="T29" fmla="*/ 176 h 214"/>
                  <a:gd name="T30" fmla="*/ 192 w 211"/>
                  <a:gd name="T31" fmla="*/ 185 h 214"/>
                  <a:gd name="T32" fmla="*/ 211 w 211"/>
                  <a:gd name="T33" fmla="*/ 193 h 214"/>
                  <a:gd name="T34" fmla="*/ 201 w 211"/>
                  <a:gd name="T35" fmla="*/ 195 h 214"/>
                  <a:gd name="T36" fmla="*/ 190 w 211"/>
                  <a:gd name="T37" fmla="*/ 198 h 214"/>
                  <a:gd name="T38" fmla="*/ 180 w 211"/>
                  <a:gd name="T39" fmla="*/ 201 h 214"/>
                  <a:gd name="T40" fmla="*/ 170 w 211"/>
                  <a:gd name="T41" fmla="*/ 204 h 214"/>
                  <a:gd name="T42" fmla="*/ 158 w 211"/>
                  <a:gd name="T43" fmla="*/ 206 h 214"/>
                  <a:gd name="T44" fmla="*/ 148 w 211"/>
                  <a:gd name="T45" fmla="*/ 208 h 214"/>
                  <a:gd name="T46" fmla="*/ 137 w 211"/>
                  <a:gd name="T47" fmla="*/ 212 h 214"/>
                  <a:gd name="T48" fmla="*/ 127 w 211"/>
                  <a:gd name="T49" fmla="*/ 214 h 214"/>
                  <a:gd name="T50" fmla="*/ 111 w 211"/>
                  <a:gd name="T51" fmla="*/ 208 h 214"/>
                  <a:gd name="T52" fmla="*/ 95 w 211"/>
                  <a:gd name="T53" fmla="*/ 202 h 214"/>
                  <a:gd name="T54" fmla="*/ 80 w 211"/>
                  <a:gd name="T55" fmla="*/ 198 h 214"/>
                  <a:gd name="T56" fmla="*/ 64 w 211"/>
                  <a:gd name="T57" fmla="*/ 192 h 214"/>
                  <a:gd name="T58" fmla="*/ 48 w 211"/>
                  <a:gd name="T59" fmla="*/ 186 h 214"/>
                  <a:gd name="T60" fmla="*/ 33 w 211"/>
                  <a:gd name="T61" fmla="*/ 182 h 214"/>
                  <a:gd name="T62" fmla="*/ 17 w 211"/>
                  <a:gd name="T63" fmla="*/ 176 h 214"/>
                  <a:gd name="T64" fmla="*/ 0 w 211"/>
                  <a:gd name="T65" fmla="*/ 170 h 214"/>
                  <a:gd name="T66" fmla="*/ 3 w 211"/>
                  <a:gd name="T67" fmla="*/ 127 h 214"/>
                  <a:gd name="T68" fmla="*/ 4 w 211"/>
                  <a:gd name="T69" fmla="*/ 85 h 214"/>
                  <a:gd name="T70" fmla="*/ 6 w 211"/>
                  <a:gd name="T71" fmla="*/ 42 h 214"/>
                  <a:gd name="T72" fmla="*/ 7 w 211"/>
                  <a:gd name="T7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1" h="214">
                    <a:moveTo>
                      <a:pt x="7" y="0"/>
                    </a:moveTo>
                    <a:lnTo>
                      <a:pt x="13" y="16"/>
                    </a:lnTo>
                    <a:lnTo>
                      <a:pt x="20" y="31"/>
                    </a:lnTo>
                    <a:lnTo>
                      <a:pt x="26" y="47"/>
                    </a:lnTo>
                    <a:lnTo>
                      <a:pt x="32" y="62"/>
                    </a:lnTo>
                    <a:lnTo>
                      <a:pt x="37" y="78"/>
                    </a:lnTo>
                    <a:lnTo>
                      <a:pt x="44" y="93"/>
                    </a:lnTo>
                    <a:lnTo>
                      <a:pt x="50" y="109"/>
                    </a:lnTo>
                    <a:lnTo>
                      <a:pt x="56" y="125"/>
                    </a:lnTo>
                    <a:lnTo>
                      <a:pt x="75" y="133"/>
                    </a:lnTo>
                    <a:lnTo>
                      <a:pt x="95" y="141"/>
                    </a:lnTo>
                    <a:lnTo>
                      <a:pt x="114" y="151"/>
                    </a:lnTo>
                    <a:lnTo>
                      <a:pt x="134" y="159"/>
                    </a:lnTo>
                    <a:lnTo>
                      <a:pt x="152" y="168"/>
                    </a:lnTo>
                    <a:lnTo>
                      <a:pt x="172" y="176"/>
                    </a:lnTo>
                    <a:lnTo>
                      <a:pt x="192" y="185"/>
                    </a:lnTo>
                    <a:lnTo>
                      <a:pt x="211" y="193"/>
                    </a:lnTo>
                    <a:lnTo>
                      <a:pt x="201" y="195"/>
                    </a:lnTo>
                    <a:lnTo>
                      <a:pt x="190" y="198"/>
                    </a:lnTo>
                    <a:lnTo>
                      <a:pt x="180" y="201"/>
                    </a:lnTo>
                    <a:lnTo>
                      <a:pt x="170" y="204"/>
                    </a:lnTo>
                    <a:lnTo>
                      <a:pt x="158" y="206"/>
                    </a:lnTo>
                    <a:lnTo>
                      <a:pt x="148" y="208"/>
                    </a:lnTo>
                    <a:lnTo>
                      <a:pt x="137" y="212"/>
                    </a:lnTo>
                    <a:lnTo>
                      <a:pt x="127" y="214"/>
                    </a:lnTo>
                    <a:lnTo>
                      <a:pt x="111" y="208"/>
                    </a:lnTo>
                    <a:lnTo>
                      <a:pt x="95" y="202"/>
                    </a:lnTo>
                    <a:lnTo>
                      <a:pt x="80" y="198"/>
                    </a:lnTo>
                    <a:lnTo>
                      <a:pt x="64" y="192"/>
                    </a:lnTo>
                    <a:lnTo>
                      <a:pt x="48" y="186"/>
                    </a:lnTo>
                    <a:lnTo>
                      <a:pt x="33" y="182"/>
                    </a:lnTo>
                    <a:lnTo>
                      <a:pt x="17" y="176"/>
                    </a:lnTo>
                    <a:lnTo>
                      <a:pt x="0" y="170"/>
                    </a:lnTo>
                    <a:lnTo>
                      <a:pt x="3" y="127"/>
                    </a:lnTo>
                    <a:lnTo>
                      <a:pt x="4" y="85"/>
                    </a:lnTo>
                    <a:lnTo>
                      <a:pt x="6" y="4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66" name="Freeform 250">
                <a:extLst>
                  <a:ext uri="{FF2B5EF4-FFF2-40B4-BE49-F238E27FC236}">
                    <a16:creationId xmlns:a16="http://schemas.microsoft.com/office/drawing/2014/main" id="{806DF8F9-81B5-4C25-A404-82603BAD50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0 w 204"/>
                  <a:gd name="T1" fmla="*/ 0 h 209"/>
                  <a:gd name="T2" fmla="*/ 6 w 204"/>
                  <a:gd name="T3" fmla="*/ 16 h 209"/>
                  <a:gd name="T4" fmla="*/ 13 w 204"/>
                  <a:gd name="T5" fmla="*/ 31 h 209"/>
                  <a:gd name="T6" fmla="*/ 19 w 204"/>
                  <a:gd name="T7" fmla="*/ 47 h 209"/>
                  <a:gd name="T8" fmla="*/ 25 w 204"/>
                  <a:gd name="T9" fmla="*/ 62 h 209"/>
                  <a:gd name="T10" fmla="*/ 30 w 204"/>
                  <a:gd name="T11" fmla="*/ 78 h 209"/>
                  <a:gd name="T12" fmla="*/ 37 w 204"/>
                  <a:gd name="T13" fmla="*/ 94 h 209"/>
                  <a:gd name="T14" fmla="*/ 43 w 204"/>
                  <a:gd name="T15" fmla="*/ 109 h 209"/>
                  <a:gd name="T16" fmla="*/ 49 w 204"/>
                  <a:gd name="T17" fmla="*/ 125 h 209"/>
                  <a:gd name="T18" fmla="*/ 68 w 204"/>
                  <a:gd name="T19" fmla="*/ 133 h 209"/>
                  <a:gd name="T20" fmla="*/ 88 w 204"/>
                  <a:gd name="T21" fmla="*/ 142 h 209"/>
                  <a:gd name="T22" fmla="*/ 107 w 204"/>
                  <a:gd name="T23" fmla="*/ 151 h 209"/>
                  <a:gd name="T24" fmla="*/ 127 w 204"/>
                  <a:gd name="T25" fmla="*/ 159 h 209"/>
                  <a:gd name="T26" fmla="*/ 145 w 204"/>
                  <a:gd name="T27" fmla="*/ 168 h 209"/>
                  <a:gd name="T28" fmla="*/ 165 w 204"/>
                  <a:gd name="T29" fmla="*/ 176 h 209"/>
                  <a:gd name="T30" fmla="*/ 185 w 204"/>
                  <a:gd name="T31" fmla="*/ 185 h 209"/>
                  <a:gd name="T32" fmla="*/ 204 w 204"/>
                  <a:gd name="T33" fmla="*/ 193 h 209"/>
                  <a:gd name="T34" fmla="*/ 194 w 204"/>
                  <a:gd name="T35" fmla="*/ 195 h 209"/>
                  <a:gd name="T36" fmla="*/ 183 w 204"/>
                  <a:gd name="T37" fmla="*/ 198 h 209"/>
                  <a:gd name="T38" fmla="*/ 173 w 204"/>
                  <a:gd name="T39" fmla="*/ 199 h 209"/>
                  <a:gd name="T40" fmla="*/ 163 w 204"/>
                  <a:gd name="T41" fmla="*/ 201 h 209"/>
                  <a:gd name="T42" fmla="*/ 152 w 204"/>
                  <a:gd name="T43" fmla="*/ 204 h 209"/>
                  <a:gd name="T44" fmla="*/ 142 w 204"/>
                  <a:gd name="T45" fmla="*/ 205 h 209"/>
                  <a:gd name="T46" fmla="*/ 130 w 204"/>
                  <a:gd name="T47" fmla="*/ 207 h 209"/>
                  <a:gd name="T48" fmla="*/ 120 w 204"/>
                  <a:gd name="T49" fmla="*/ 209 h 209"/>
                  <a:gd name="T50" fmla="*/ 106 w 204"/>
                  <a:gd name="T51" fmla="*/ 204 h 209"/>
                  <a:gd name="T52" fmla="*/ 94 w 204"/>
                  <a:gd name="T53" fmla="*/ 199 h 209"/>
                  <a:gd name="T54" fmla="*/ 80 w 204"/>
                  <a:gd name="T55" fmla="*/ 193 h 209"/>
                  <a:gd name="T56" fmla="*/ 66 w 204"/>
                  <a:gd name="T57" fmla="*/ 187 h 209"/>
                  <a:gd name="T58" fmla="*/ 52 w 204"/>
                  <a:gd name="T59" fmla="*/ 183 h 209"/>
                  <a:gd name="T60" fmla="*/ 38 w 204"/>
                  <a:gd name="T61" fmla="*/ 177 h 209"/>
                  <a:gd name="T62" fmla="*/ 26 w 204"/>
                  <a:gd name="T63" fmla="*/ 171 h 209"/>
                  <a:gd name="T64" fmla="*/ 12 w 204"/>
                  <a:gd name="T65" fmla="*/ 166 h 209"/>
                  <a:gd name="T66" fmla="*/ 10 w 204"/>
                  <a:gd name="T67" fmla="*/ 124 h 209"/>
                  <a:gd name="T68" fmla="*/ 6 w 204"/>
                  <a:gd name="T69" fmla="*/ 83 h 209"/>
                  <a:gd name="T70" fmla="*/ 4 w 204"/>
                  <a:gd name="T71" fmla="*/ 41 h 209"/>
                  <a:gd name="T72" fmla="*/ 0 w 204"/>
                  <a:gd name="T7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9">
                    <a:moveTo>
                      <a:pt x="0" y="0"/>
                    </a:moveTo>
                    <a:lnTo>
                      <a:pt x="6" y="16"/>
                    </a:lnTo>
                    <a:lnTo>
                      <a:pt x="13" y="31"/>
                    </a:lnTo>
                    <a:lnTo>
                      <a:pt x="19" y="47"/>
                    </a:lnTo>
                    <a:lnTo>
                      <a:pt x="25" y="62"/>
                    </a:lnTo>
                    <a:lnTo>
                      <a:pt x="30" y="78"/>
                    </a:lnTo>
                    <a:lnTo>
                      <a:pt x="37" y="94"/>
                    </a:lnTo>
                    <a:lnTo>
                      <a:pt x="43" y="109"/>
                    </a:lnTo>
                    <a:lnTo>
                      <a:pt x="49" y="125"/>
                    </a:lnTo>
                    <a:lnTo>
                      <a:pt x="68" y="133"/>
                    </a:lnTo>
                    <a:lnTo>
                      <a:pt x="88" y="142"/>
                    </a:lnTo>
                    <a:lnTo>
                      <a:pt x="107" y="151"/>
                    </a:lnTo>
                    <a:lnTo>
                      <a:pt x="127" y="159"/>
                    </a:lnTo>
                    <a:lnTo>
                      <a:pt x="145" y="168"/>
                    </a:lnTo>
                    <a:lnTo>
                      <a:pt x="165" y="176"/>
                    </a:lnTo>
                    <a:lnTo>
                      <a:pt x="185" y="185"/>
                    </a:lnTo>
                    <a:lnTo>
                      <a:pt x="204" y="193"/>
                    </a:lnTo>
                    <a:lnTo>
                      <a:pt x="194" y="195"/>
                    </a:lnTo>
                    <a:lnTo>
                      <a:pt x="183" y="198"/>
                    </a:lnTo>
                    <a:lnTo>
                      <a:pt x="173" y="199"/>
                    </a:lnTo>
                    <a:lnTo>
                      <a:pt x="163" y="201"/>
                    </a:lnTo>
                    <a:lnTo>
                      <a:pt x="152" y="204"/>
                    </a:lnTo>
                    <a:lnTo>
                      <a:pt x="142" y="205"/>
                    </a:lnTo>
                    <a:lnTo>
                      <a:pt x="130" y="207"/>
                    </a:lnTo>
                    <a:lnTo>
                      <a:pt x="120" y="209"/>
                    </a:lnTo>
                    <a:lnTo>
                      <a:pt x="106" y="204"/>
                    </a:lnTo>
                    <a:lnTo>
                      <a:pt x="94" y="199"/>
                    </a:lnTo>
                    <a:lnTo>
                      <a:pt x="80" y="193"/>
                    </a:lnTo>
                    <a:lnTo>
                      <a:pt x="66" y="187"/>
                    </a:lnTo>
                    <a:lnTo>
                      <a:pt x="52" y="183"/>
                    </a:lnTo>
                    <a:lnTo>
                      <a:pt x="38" y="177"/>
                    </a:lnTo>
                    <a:lnTo>
                      <a:pt x="26" y="171"/>
                    </a:lnTo>
                    <a:lnTo>
                      <a:pt x="12" y="166"/>
                    </a:lnTo>
                    <a:lnTo>
                      <a:pt x="10" y="124"/>
                    </a:lnTo>
                    <a:lnTo>
                      <a:pt x="6" y="83"/>
                    </a:lnTo>
                    <a:lnTo>
                      <a:pt x="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67" name="Freeform 251">
                <a:extLst>
                  <a:ext uri="{FF2B5EF4-FFF2-40B4-BE49-F238E27FC236}">
                    <a16:creationId xmlns:a16="http://schemas.microsoft.com/office/drawing/2014/main" id="{BB3DF749-2084-4CB5-808A-94CE1497D6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7"/>
              </a:xfrm>
              <a:custGeom>
                <a:avLst/>
                <a:gdLst>
                  <a:gd name="T0" fmla="*/ 0 w 204"/>
                  <a:gd name="T1" fmla="*/ 0 h 206"/>
                  <a:gd name="T2" fmla="*/ 49 w 204"/>
                  <a:gd name="T3" fmla="*/ 125 h 206"/>
                  <a:gd name="T4" fmla="*/ 204 w 204"/>
                  <a:gd name="T5" fmla="*/ 193 h 206"/>
                  <a:gd name="T6" fmla="*/ 120 w 204"/>
                  <a:gd name="T7" fmla="*/ 206 h 206"/>
                  <a:gd name="T8" fmla="*/ 30 w 204"/>
                  <a:gd name="T9" fmla="*/ 161 h 206"/>
                  <a:gd name="T10" fmla="*/ 0 w 204"/>
                  <a:gd name="T1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206">
                    <a:moveTo>
                      <a:pt x="0" y="0"/>
                    </a:moveTo>
                    <a:lnTo>
                      <a:pt x="49" y="125"/>
                    </a:lnTo>
                    <a:lnTo>
                      <a:pt x="204" y="193"/>
                    </a:lnTo>
                    <a:lnTo>
                      <a:pt x="120" y="206"/>
                    </a:lnTo>
                    <a:lnTo>
                      <a:pt x="30" y="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68" name="Freeform 252">
                <a:extLst>
                  <a:ext uri="{FF2B5EF4-FFF2-40B4-BE49-F238E27FC236}">
                    <a16:creationId xmlns:a16="http://schemas.microsoft.com/office/drawing/2014/main" id="{10058AA5-E9B4-4F45-9D32-3A188BCD2A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5" y="1209"/>
                <a:ext cx="32" cy="52"/>
              </a:xfrm>
              <a:custGeom>
                <a:avLst/>
                <a:gdLst>
                  <a:gd name="T0" fmla="*/ 23 w 180"/>
                  <a:gd name="T1" fmla="*/ 0 h 290"/>
                  <a:gd name="T2" fmla="*/ 71 w 180"/>
                  <a:gd name="T3" fmla="*/ 147 h 290"/>
                  <a:gd name="T4" fmla="*/ 180 w 180"/>
                  <a:gd name="T5" fmla="*/ 290 h 290"/>
                  <a:gd name="T6" fmla="*/ 95 w 180"/>
                  <a:gd name="T7" fmla="*/ 265 h 290"/>
                  <a:gd name="T8" fmla="*/ 0 w 180"/>
                  <a:gd name="T9" fmla="*/ 73 h 290"/>
                  <a:gd name="T10" fmla="*/ 23 w 180"/>
                  <a:gd name="T1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90">
                    <a:moveTo>
                      <a:pt x="23" y="0"/>
                    </a:moveTo>
                    <a:lnTo>
                      <a:pt x="71" y="147"/>
                    </a:lnTo>
                    <a:lnTo>
                      <a:pt x="180" y="290"/>
                    </a:lnTo>
                    <a:lnTo>
                      <a:pt x="95" y="265"/>
                    </a:lnTo>
                    <a:lnTo>
                      <a:pt x="0" y="7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69" name="Freeform 253">
                <a:extLst>
                  <a:ext uri="{FF2B5EF4-FFF2-40B4-BE49-F238E27FC236}">
                    <a16:creationId xmlns:a16="http://schemas.microsoft.com/office/drawing/2014/main" id="{0F6F0453-FED2-4BEF-9037-3E6A38194B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05" y="1185"/>
                <a:ext cx="41" cy="78"/>
              </a:xfrm>
              <a:custGeom>
                <a:avLst/>
                <a:gdLst>
                  <a:gd name="T0" fmla="*/ 59 w 228"/>
                  <a:gd name="T1" fmla="*/ 0 h 433"/>
                  <a:gd name="T2" fmla="*/ 168 w 228"/>
                  <a:gd name="T3" fmla="*/ 121 h 433"/>
                  <a:gd name="T4" fmla="*/ 228 w 228"/>
                  <a:gd name="T5" fmla="*/ 169 h 433"/>
                  <a:gd name="T6" fmla="*/ 191 w 228"/>
                  <a:gd name="T7" fmla="*/ 279 h 433"/>
                  <a:gd name="T8" fmla="*/ 111 w 228"/>
                  <a:gd name="T9" fmla="*/ 433 h 433"/>
                  <a:gd name="T10" fmla="*/ 131 w 228"/>
                  <a:gd name="T11" fmla="*/ 303 h 433"/>
                  <a:gd name="T12" fmla="*/ 155 w 228"/>
                  <a:gd name="T13" fmla="*/ 157 h 433"/>
                  <a:gd name="T14" fmla="*/ 0 w 228"/>
                  <a:gd name="T15" fmla="*/ 24 h 433"/>
                  <a:gd name="T16" fmla="*/ 59 w 228"/>
                  <a:gd name="T17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433">
                    <a:moveTo>
                      <a:pt x="59" y="0"/>
                    </a:moveTo>
                    <a:lnTo>
                      <a:pt x="168" y="121"/>
                    </a:lnTo>
                    <a:lnTo>
                      <a:pt x="228" y="169"/>
                    </a:lnTo>
                    <a:lnTo>
                      <a:pt x="191" y="279"/>
                    </a:lnTo>
                    <a:lnTo>
                      <a:pt x="111" y="433"/>
                    </a:lnTo>
                    <a:lnTo>
                      <a:pt x="131" y="303"/>
                    </a:lnTo>
                    <a:lnTo>
                      <a:pt x="155" y="157"/>
                    </a:lnTo>
                    <a:lnTo>
                      <a:pt x="0" y="2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70" name="Freeform 254">
                <a:extLst>
                  <a:ext uri="{FF2B5EF4-FFF2-40B4-BE49-F238E27FC236}">
                    <a16:creationId xmlns:a16="http://schemas.microsoft.com/office/drawing/2014/main" id="{565057D1-AD01-41A4-9E9E-CF0979E671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5" y="1099"/>
                <a:ext cx="65" cy="108"/>
              </a:xfrm>
              <a:custGeom>
                <a:avLst/>
                <a:gdLst>
                  <a:gd name="T0" fmla="*/ 64 w 364"/>
                  <a:gd name="T1" fmla="*/ 48 h 605"/>
                  <a:gd name="T2" fmla="*/ 231 w 364"/>
                  <a:gd name="T3" fmla="*/ 0 h 605"/>
                  <a:gd name="T4" fmla="*/ 364 w 364"/>
                  <a:gd name="T5" fmla="*/ 229 h 605"/>
                  <a:gd name="T6" fmla="*/ 291 w 364"/>
                  <a:gd name="T7" fmla="*/ 326 h 605"/>
                  <a:gd name="T8" fmla="*/ 268 w 364"/>
                  <a:gd name="T9" fmla="*/ 471 h 605"/>
                  <a:gd name="T10" fmla="*/ 17 w 364"/>
                  <a:gd name="T11" fmla="*/ 605 h 605"/>
                  <a:gd name="T12" fmla="*/ 5 w 364"/>
                  <a:gd name="T13" fmla="*/ 541 h 605"/>
                  <a:gd name="T14" fmla="*/ 0 w 364"/>
                  <a:gd name="T15" fmla="*/ 470 h 605"/>
                  <a:gd name="T16" fmla="*/ 2 w 364"/>
                  <a:gd name="T17" fmla="*/ 394 h 605"/>
                  <a:gd name="T18" fmla="*/ 8 w 364"/>
                  <a:gd name="T19" fmla="*/ 316 h 605"/>
                  <a:gd name="T20" fmla="*/ 19 w 364"/>
                  <a:gd name="T21" fmla="*/ 239 h 605"/>
                  <a:gd name="T22" fmla="*/ 33 w 364"/>
                  <a:gd name="T23" fmla="*/ 167 h 605"/>
                  <a:gd name="T24" fmla="*/ 48 w 364"/>
                  <a:gd name="T25" fmla="*/ 102 h 605"/>
                  <a:gd name="T26" fmla="*/ 64 w 364"/>
                  <a:gd name="T27" fmla="*/ 48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605">
                    <a:moveTo>
                      <a:pt x="64" y="48"/>
                    </a:moveTo>
                    <a:lnTo>
                      <a:pt x="231" y="0"/>
                    </a:lnTo>
                    <a:lnTo>
                      <a:pt x="364" y="229"/>
                    </a:lnTo>
                    <a:lnTo>
                      <a:pt x="291" y="326"/>
                    </a:lnTo>
                    <a:lnTo>
                      <a:pt x="268" y="471"/>
                    </a:lnTo>
                    <a:lnTo>
                      <a:pt x="17" y="605"/>
                    </a:lnTo>
                    <a:lnTo>
                      <a:pt x="5" y="541"/>
                    </a:lnTo>
                    <a:lnTo>
                      <a:pt x="0" y="470"/>
                    </a:lnTo>
                    <a:lnTo>
                      <a:pt x="2" y="394"/>
                    </a:lnTo>
                    <a:lnTo>
                      <a:pt x="8" y="316"/>
                    </a:lnTo>
                    <a:lnTo>
                      <a:pt x="19" y="239"/>
                    </a:lnTo>
                    <a:lnTo>
                      <a:pt x="33" y="167"/>
                    </a:lnTo>
                    <a:lnTo>
                      <a:pt x="48" y="102"/>
                    </a:lnTo>
                    <a:lnTo>
                      <a:pt x="64" y="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71" name="Freeform 255">
                <a:extLst>
                  <a:ext uri="{FF2B5EF4-FFF2-40B4-BE49-F238E27FC236}">
                    <a16:creationId xmlns:a16="http://schemas.microsoft.com/office/drawing/2014/main" id="{BF472BDF-BA9C-465D-BD75-CE7884F6C3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9" y="1043"/>
                <a:ext cx="44" cy="84"/>
              </a:xfrm>
              <a:custGeom>
                <a:avLst/>
                <a:gdLst>
                  <a:gd name="T0" fmla="*/ 0 w 238"/>
                  <a:gd name="T1" fmla="*/ 0 h 471"/>
                  <a:gd name="T2" fmla="*/ 94 w 238"/>
                  <a:gd name="T3" fmla="*/ 36 h 471"/>
                  <a:gd name="T4" fmla="*/ 191 w 238"/>
                  <a:gd name="T5" fmla="*/ 194 h 471"/>
                  <a:gd name="T6" fmla="*/ 238 w 238"/>
                  <a:gd name="T7" fmla="*/ 471 h 471"/>
                  <a:gd name="T8" fmla="*/ 119 w 238"/>
                  <a:gd name="T9" fmla="*/ 302 h 471"/>
                  <a:gd name="T10" fmla="*/ 71 w 238"/>
                  <a:gd name="T11" fmla="*/ 133 h 471"/>
                  <a:gd name="T12" fmla="*/ 0 w 238"/>
                  <a:gd name="T1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471">
                    <a:moveTo>
                      <a:pt x="0" y="0"/>
                    </a:moveTo>
                    <a:lnTo>
                      <a:pt x="94" y="36"/>
                    </a:lnTo>
                    <a:lnTo>
                      <a:pt x="191" y="194"/>
                    </a:lnTo>
                    <a:lnTo>
                      <a:pt x="238" y="471"/>
                    </a:lnTo>
                    <a:lnTo>
                      <a:pt x="119" y="302"/>
                    </a:lnTo>
                    <a:lnTo>
                      <a:pt x="71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72" name="Freeform 256">
                <a:extLst>
                  <a:ext uri="{FF2B5EF4-FFF2-40B4-BE49-F238E27FC236}">
                    <a16:creationId xmlns:a16="http://schemas.microsoft.com/office/drawing/2014/main" id="{550DD281-681C-4C72-B524-36E7E84EEA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4" y="1080"/>
                <a:ext cx="93" cy="109"/>
              </a:xfrm>
              <a:custGeom>
                <a:avLst/>
                <a:gdLst>
                  <a:gd name="T0" fmla="*/ 177 w 514"/>
                  <a:gd name="T1" fmla="*/ 0 h 609"/>
                  <a:gd name="T2" fmla="*/ 430 w 514"/>
                  <a:gd name="T3" fmla="*/ 131 h 609"/>
                  <a:gd name="T4" fmla="*/ 514 w 514"/>
                  <a:gd name="T5" fmla="*/ 191 h 609"/>
                  <a:gd name="T6" fmla="*/ 461 w 514"/>
                  <a:gd name="T7" fmla="*/ 329 h 609"/>
                  <a:gd name="T8" fmla="*/ 419 w 514"/>
                  <a:gd name="T9" fmla="*/ 518 h 609"/>
                  <a:gd name="T10" fmla="*/ 130 w 514"/>
                  <a:gd name="T11" fmla="*/ 609 h 609"/>
                  <a:gd name="T12" fmla="*/ 109 w 514"/>
                  <a:gd name="T13" fmla="*/ 590 h 609"/>
                  <a:gd name="T14" fmla="*/ 87 w 514"/>
                  <a:gd name="T15" fmla="*/ 567 h 609"/>
                  <a:gd name="T16" fmla="*/ 67 w 514"/>
                  <a:gd name="T17" fmla="*/ 539 h 609"/>
                  <a:gd name="T18" fmla="*/ 48 w 514"/>
                  <a:gd name="T19" fmla="*/ 509 h 609"/>
                  <a:gd name="T20" fmla="*/ 32 w 514"/>
                  <a:gd name="T21" fmla="*/ 477 h 609"/>
                  <a:gd name="T22" fmla="*/ 18 w 514"/>
                  <a:gd name="T23" fmla="*/ 441 h 609"/>
                  <a:gd name="T24" fmla="*/ 8 w 514"/>
                  <a:gd name="T25" fmla="*/ 403 h 609"/>
                  <a:gd name="T26" fmla="*/ 2 w 514"/>
                  <a:gd name="T27" fmla="*/ 363 h 609"/>
                  <a:gd name="T28" fmla="*/ 0 w 514"/>
                  <a:gd name="T29" fmla="*/ 321 h 609"/>
                  <a:gd name="T30" fmla="*/ 4 w 514"/>
                  <a:gd name="T31" fmla="*/ 277 h 609"/>
                  <a:gd name="T32" fmla="*/ 13 w 514"/>
                  <a:gd name="T33" fmla="*/ 232 h 609"/>
                  <a:gd name="T34" fmla="*/ 31 w 514"/>
                  <a:gd name="T35" fmla="*/ 187 h 609"/>
                  <a:gd name="T36" fmla="*/ 54 w 514"/>
                  <a:gd name="T37" fmla="*/ 140 h 609"/>
                  <a:gd name="T38" fmla="*/ 86 w 514"/>
                  <a:gd name="T39" fmla="*/ 94 h 609"/>
                  <a:gd name="T40" fmla="*/ 127 w 514"/>
                  <a:gd name="T41" fmla="*/ 47 h 609"/>
                  <a:gd name="T42" fmla="*/ 177 w 514"/>
                  <a:gd name="T43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4" h="609">
                    <a:moveTo>
                      <a:pt x="177" y="0"/>
                    </a:moveTo>
                    <a:lnTo>
                      <a:pt x="430" y="131"/>
                    </a:lnTo>
                    <a:lnTo>
                      <a:pt x="514" y="191"/>
                    </a:lnTo>
                    <a:lnTo>
                      <a:pt x="461" y="329"/>
                    </a:lnTo>
                    <a:lnTo>
                      <a:pt x="419" y="518"/>
                    </a:lnTo>
                    <a:lnTo>
                      <a:pt x="130" y="609"/>
                    </a:lnTo>
                    <a:lnTo>
                      <a:pt x="109" y="590"/>
                    </a:lnTo>
                    <a:lnTo>
                      <a:pt x="87" y="567"/>
                    </a:lnTo>
                    <a:lnTo>
                      <a:pt x="67" y="539"/>
                    </a:lnTo>
                    <a:lnTo>
                      <a:pt x="48" y="509"/>
                    </a:lnTo>
                    <a:lnTo>
                      <a:pt x="32" y="477"/>
                    </a:lnTo>
                    <a:lnTo>
                      <a:pt x="18" y="441"/>
                    </a:lnTo>
                    <a:lnTo>
                      <a:pt x="8" y="403"/>
                    </a:lnTo>
                    <a:lnTo>
                      <a:pt x="2" y="363"/>
                    </a:lnTo>
                    <a:lnTo>
                      <a:pt x="0" y="321"/>
                    </a:lnTo>
                    <a:lnTo>
                      <a:pt x="4" y="277"/>
                    </a:lnTo>
                    <a:lnTo>
                      <a:pt x="13" y="232"/>
                    </a:lnTo>
                    <a:lnTo>
                      <a:pt x="31" y="187"/>
                    </a:lnTo>
                    <a:lnTo>
                      <a:pt x="54" y="140"/>
                    </a:lnTo>
                    <a:lnTo>
                      <a:pt x="86" y="94"/>
                    </a:lnTo>
                    <a:lnTo>
                      <a:pt x="127" y="4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73" name="Freeform 257">
                <a:extLst>
                  <a:ext uri="{FF2B5EF4-FFF2-40B4-BE49-F238E27FC236}">
                    <a16:creationId xmlns:a16="http://schemas.microsoft.com/office/drawing/2014/main" id="{A55F6866-8C2F-44E7-B679-37EF717659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74" y="1062"/>
                <a:ext cx="75" cy="84"/>
              </a:xfrm>
              <a:custGeom>
                <a:avLst/>
                <a:gdLst>
                  <a:gd name="T0" fmla="*/ 419 w 419"/>
                  <a:gd name="T1" fmla="*/ 49 h 473"/>
                  <a:gd name="T2" fmla="*/ 288 w 419"/>
                  <a:gd name="T3" fmla="*/ 412 h 473"/>
                  <a:gd name="T4" fmla="*/ 156 w 419"/>
                  <a:gd name="T5" fmla="*/ 412 h 473"/>
                  <a:gd name="T6" fmla="*/ 0 w 419"/>
                  <a:gd name="T7" fmla="*/ 473 h 473"/>
                  <a:gd name="T8" fmla="*/ 4 w 419"/>
                  <a:gd name="T9" fmla="*/ 443 h 473"/>
                  <a:gd name="T10" fmla="*/ 8 w 419"/>
                  <a:gd name="T11" fmla="*/ 412 h 473"/>
                  <a:gd name="T12" fmla="*/ 15 w 419"/>
                  <a:gd name="T13" fmla="*/ 378 h 473"/>
                  <a:gd name="T14" fmla="*/ 23 w 419"/>
                  <a:gd name="T15" fmla="*/ 343 h 473"/>
                  <a:gd name="T16" fmla="*/ 34 w 419"/>
                  <a:gd name="T17" fmla="*/ 307 h 473"/>
                  <a:gd name="T18" fmla="*/ 46 w 419"/>
                  <a:gd name="T19" fmla="*/ 271 h 473"/>
                  <a:gd name="T20" fmla="*/ 61 w 419"/>
                  <a:gd name="T21" fmla="*/ 236 h 473"/>
                  <a:gd name="T22" fmla="*/ 80 w 419"/>
                  <a:gd name="T23" fmla="*/ 200 h 473"/>
                  <a:gd name="T24" fmla="*/ 100 w 419"/>
                  <a:gd name="T25" fmla="*/ 165 h 473"/>
                  <a:gd name="T26" fmla="*/ 126 w 419"/>
                  <a:gd name="T27" fmla="*/ 133 h 473"/>
                  <a:gd name="T28" fmla="*/ 153 w 419"/>
                  <a:gd name="T29" fmla="*/ 103 h 473"/>
                  <a:gd name="T30" fmla="*/ 186 w 419"/>
                  <a:gd name="T31" fmla="*/ 75 h 473"/>
                  <a:gd name="T32" fmla="*/ 223 w 419"/>
                  <a:gd name="T33" fmla="*/ 50 h 473"/>
                  <a:gd name="T34" fmla="*/ 263 w 419"/>
                  <a:gd name="T35" fmla="*/ 29 h 473"/>
                  <a:gd name="T36" fmla="*/ 309 w 419"/>
                  <a:gd name="T37" fmla="*/ 13 h 473"/>
                  <a:gd name="T38" fmla="*/ 360 w 419"/>
                  <a:gd name="T39" fmla="*/ 0 h 473"/>
                  <a:gd name="T40" fmla="*/ 419 w 419"/>
                  <a:gd name="T41" fmla="*/ 49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9" h="473">
                    <a:moveTo>
                      <a:pt x="419" y="49"/>
                    </a:moveTo>
                    <a:lnTo>
                      <a:pt x="288" y="412"/>
                    </a:lnTo>
                    <a:lnTo>
                      <a:pt x="156" y="412"/>
                    </a:lnTo>
                    <a:lnTo>
                      <a:pt x="0" y="473"/>
                    </a:lnTo>
                    <a:lnTo>
                      <a:pt x="4" y="443"/>
                    </a:lnTo>
                    <a:lnTo>
                      <a:pt x="8" y="412"/>
                    </a:lnTo>
                    <a:lnTo>
                      <a:pt x="15" y="378"/>
                    </a:lnTo>
                    <a:lnTo>
                      <a:pt x="23" y="343"/>
                    </a:lnTo>
                    <a:lnTo>
                      <a:pt x="34" y="307"/>
                    </a:lnTo>
                    <a:lnTo>
                      <a:pt x="46" y="271"/>
                    </a:lnTo>
                    <a:lnTo>
                      <a:pt x="61" y="236"/>
                    </a:lnTo>
                    <a:lnTo>
                      <a:pt x="80" y="200"/>
                    </a:lnTo>
                    <a:lnTo>
                      <a:pt x="100" y="165"/>
                    </a:lnTo>
                    <a:lnTo>
                      <a:pt x="126" y="133"/>
                    </a:lnTo>
                    <a:lnTo>
                      <a:pt x="153" y="103"/>
                    </a:lnTo>
                    <a:lnTo>
                      <a:pt x="186" y="75"/>
                    </a:lnTo>
                    <a:lnTo>
                      <a:pt x="223" y="50"/>
                    </a:lnTo>
                    <a:lnTo>
                      <a:pt x="263" y="29"/>
                    </a:lnTo>
                    <a:lnTo>
                      <a:pt x="309" y="13"/>
                    </a:lnTo>
                    <a:lnTo>
                      <a:pt x="360" y="0"/>
                    </a:lnTo>
                    <a:lnTo>
                      <a:pt x="419" y="49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74" name="Freeform 258">
                <a:extLst>
                  <a:ext uri="{FF2B5EF4-FFF2-40B4-BE49-F238E27FC236}">
                    <a16:creationId xmlns:a16="http://schemas.microsoft.com/office/drawing/2014/main" id="{AF7FD3A0-8D32-4ADC-8BBA-02E7574855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8" y="1153"/>
                <a:ext cx="61" cy="93"/>
              </a:xfrm>
              <a:custGeom>
                <a:avLst/>
                <a:gdLst>
                  <a:gd name="T0" fmla="*/ 185 w 340"/>
                  <a:gd name="T1" fmla="*/ 0 h 518"/>
                  <a:gd name="T2" fmla="*/ 281 w 340"/>
                  <a:gd name="T3" fmla="*/ 158 h 518"/>
                  <a:gd name="T4" fmla="*/ 340 w 340"/>
                  <a:gd name="T5" fmla="*/ 230 h 518"/>
                  <a:gd name="T6" fmla="*/ 256 w 340"/>
                  <a:gd name="T7" fmla="*/ 387 h 518"/>
                  <a:gd name="T8" fmla="*/ 209 w 340"/>
                  <a:gd name="T9" fmla="*/ 509 h 518"/>
                  <a:gd name="T10" fmla="*/ 89 w 340"/>
                  <a:gd name="T11" fmla="*/ 518 h 518"/>
                  <a:gd name="T12" fmla="*/ 49 w 340"/>
                  <a:gd name="T13" fmla="*/ 464 h 518"/>
                  <a:gd name="T14" fmla="*/ 23 w 340"/>
                  <a:gd name="T15" fmla="*/ 402 h 518"/>
                  <a:gd name="T16" fmla="*/ 6 w 340"/>
                  <a:gd name="T17" fmla="*/ 333 h 518"/>
                  <a:gd name="T18" fmla="*/ 0 w 340"/>
                  <a:gd name="T19" fmla="*/ 261 h 518"/>
                  <a:gd name="T20" fmla="*/ 0 w 340"/>
                  <a:gd name="T21" fmla="*/ 191 h 518"/>
                  <a:gd name="T22" fmla="*/ 4 w 340"/>
                  <a:gd name="T23" fmla="*/ 125 h 518"/>
                  <a:gd name="T24" fmla="*/ 12 w 340"/>
                  <a:gd name="T25" fmla="*/ 67 h 518"/>
                  <a:gd name="T26" fmla="*/ 21 w 340"/>
                  <a:gd name="T27" fmla="*/ 19 h 518"/>
                  <a:gd name="T28" fmla="*/ 185 w 340"/>
                  <a:gd name="T29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0" h="518">
                    <a:moveTo>
                      <a:pt x="185" y="0"/>
                    </a:moveTo>
                    <a:lnTo>
                      <a:pt x="281" y="158"/>
                    </a:lnTo>
                    <a:lnTo>
                      <a:pt x="340" y="230"/>
                    </a:lnTo>
                    <a:lnTo>
                      <a:pt x="256" y="387"/>
                    </a:lnTo>
                    <a:lnTo>
                      <a:pt x="209" y="509"/>
                    </a:lnTo>
                    <a:lnTo>
                      <a:pt x="89" y="518"/>
                    </a:lnTo>
                    <a:lnTo>
                      <a:pt x="49" y="464"/>
                    </a:lnTo>
                    <a:lnTo>
                      <a:pt x="23" y="402"/>
                    </a:lnTo>
                    <a:lnTo>
                      <a:pt x="6" y="333"/>
                    </a:lnTo>
                    <a:lnTo>
                      <a:pt x="0" y="261"/>
                    </a:lnTo>
                    <a:lnTo>
                      <a:pt x="0" y="191"/>
                    </a:lnTo>
                    <a:lnTo>
                      <a:pt x="4" y="125"/>
                    </a:lnTo>
                    <a:lnTo>
                      <a:pt x="12" y="67"/>
                    </a:lnTo>
                    <a:lnTo>
                      <a:pt x="21" y="1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75" name="Freeform 259">
                <a:extLst>
                  <a:ext uri="{FF2B5EF4-FFF2-40B4-BE49-F238E27FC236}">
                    <a16:creationId xmlns:a16="http://schemas.microsoft.com/office/drawing/2014/main" id="{DCE5B3A9-C0A1-4977-B3BB-1872EA83FD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6" y="1133"/>
                <a:ext cx="42" cy="67"/>
              </a:xfrm>
              <a:custGeom>
                <a:avLst/>
                <a:gdLst>
                  <a:gd name="T0" fmla="*/ 224 w 235"/>
                  <a:gd name="T1" fmla="*/ 88 h 382"/>
                  <a:gd name="T2" fmla="*/ 127 w 235"/>
                  <a:gd name="T3" fmla="*/ 343 h 382"/>
                  <a:gd name="T4" fmla="*/ 0 w 235"/>
                  <a:gd name="T5" fmla="*/ 382 h 382"/>
                  <a:gd name="T6" fmla="*/ 107 w 235"/>
                  <a:gd name="T7" fmla="*/ 304 h 382"/>
                  <a:gd name="T8" fmla="*/ 235 w 235"/>
                  <a:gd name="T9" fmla="*/ 0 h 382"/>
                  <a:gd name="T10" fmla="*/ 224 w 235"/>
                  <a:gd name="T11" fmla="*/ 8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82">
                    <a:moveTo>
                      <a:pt x="224" y="88"/>
                    </a:moveTo>
                    <a:lnTo>
                      <a:pt x="127" y="343"/>
                    </a:lnTo>
                    <a:lnTo>
                      <a:pt x="0" y="382"/>
                    </a:lnTo>
                    <a:lnTo>
                      <a:pt x="107" y="304"/>
                    </a:lnTo>
                    <a:lnTo>
                      <a:pt x="235" y="0"/>
                    </a:lnTo>
                    <a:lnTo>
                      <a:pt x="224" y="8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76" name="Freeform 260">
                <a:extLst>
                  <a:ext uri="{FF2B5EF4-FFF2-40B4-BE49-F238E27FC236}">
                    <a16:creationId xmlns:a16="http://schemas.microsoft.com/office/drawing/2014/main" id="{D4987DDC-056A-4462-A714-4E381A1E83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8" y="1188"/>
                <a:ext cx="68" cy="89"/>
              </a:xfrm>
              <a:custGeom>
                <a:avLst/>
                <a:gdLst>
                  <a:gd name="T0" fmla="*/ 235 w 380"/>
                  <a:gd name="T1" fmla="*/ 0 h 498"/>
                  <a:gd name="T2" fmla="*/ 380 w 380"/>
                  <a:gd name="T3" fmla="*/ 166 h 498"/>
                  <a:gd name="T4" fmla="*/ 321 w 380"/>
                  <a:gd name="T5" fmla="*/ 370 h 498"/>
                  <a:gd name="T6" fmla="*/ 283 w 380"/>
                  <a:gd name="T7" fmla="*/ 419 h 498"/>
                  <a:gd name="T8" fmla="*/ 147 w 380"/>
                  <a:gd name="T9" fmla="*/ 498 h 498"/>
                  <a:gd name="T10" fmla="*/ 88 w 380"/>
                  <a:gd name="T11" fmla="*/ 468 h 498"/>
                  <a:gd name="T12" fmla="*/ 66 w 380"/>
                  <a:gd name="T13" fmla="*/ 452 h 498"/>
                  <a:gd name="T14" fmla="*/ 47 w 380"/>
                  <a:gd name="T15" fmla="*/ 428 h 498"/>
                  <a:gd name="T16" fmla="*/ 32 w 380"/>
                  <a:gd name="T17" fmla="*/ 396 h 498"/>
                  <a:gd name="T18" fmla="*/ 20 w 380"/>
                  <a:gd name="T19" fmla="*/ 355 h 498"/>
                  <a:gd name="T20" fmla="*/ 11 w 380"/>
                  <a:gd name="T21" fmla="*/ 302 h 498"/>
                  <a:gd name="T22" fmla="*/ 4 w 380"/>
                  <a:gd name="T23" fmla="*/ 235 h 498"/>
                  <a:gd name="T24" fmla="*/ 1 w 380"/>
                  <a:gd name="T25" fmla="*/ 154 h 498"/>
                  <a:gd name="T26" fmla="*/ 0 w 380"/>
                  <a:gd name="T27" fmla="*/ 58 h 498"/>
                  <a:gd name="T28" fmla="*/ 235 w 380"/>
                  <a:gd name="T2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0" h="498">
                    <a:moveTo>
                      <a:pt x="235" y="0"/>
                    </a:moveTo>
                    <a:lnTo>
                      <a:pt x="380" y="166"/>
                    </a:lnTo>
                    <a:lnTo>
                      <a:pt x="321" y="370"/>
                    </a:lnTo>
                    <a:lnTo>
                      <a:pt x="283" y="419"/>
                    </a:lnTo>
                    <a:lnTo>
                      <a:pt x="147" y="498"/>
                    </a:lnTo>
                    <a:lnTo>
                      <a:pt x="88" y="468"/>
                    </a:lnTo>
                    <a:lnTo>
                      <a:pt x="66" y="452"/>
                    </a:lnTo>
                    <a:lnTo>
                      <a:pt x="47" y="428"/>
                    </a:lnTo>
                    <a:lnTo>
                      <a:pt x="32" y="396"/>
                    </a:lnTo>
                    <a:lnTo>
                      <a:pt x="20" y="355"/>
                    </a:lnTo>
                    <a:lnTo>
                      <a:pt x="11" y="302"/>
                    </a:lnTo>
                    <a:lnTo>
                      <a:pt x="4" y="235"/>
                    </a:lnTo>
                    <a:lnTo>
                      <a:pt x="1" y="154"/>
                    </a:lnTo>
                    <a:lnTo>
                      <a:pt x="0" y="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77" name="Freeform 261">
                <a:extLst>
                  <a:ext uri="{FF2B5EF4-FFF2-40B4-BE49-F238E27FC236}">
                    <a16:creationId xmlns:a16="http://schemas.microsoft.com/office/drawing/2014/main" id="{404732B3-6FC7-42A6-B6C0-F02550CFF4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11" y="1032"/>
                <a:ext cx="57" cy="64"/>
              </a:xfrm>
              <a:custGeom>
                <a:avLst/>
                <a:gdLst>
                  <a:gd name="T0" fmla="*/ 206 w 323"/>
                  <a:gd name="T1" fmla="*/ 20 h 353"/>
                  <a:gd name="T2" fmla="*/ 284 w 323"/>
                  <a:gd name="T3" fmla="*/ 138 h 353"/>
                  <a:gd name="T4" fmla="*/ 323 w 323"/>
                  <a:gd name="T5" fmla="*/ 285 h 353"/>
                  <a:gd name="T6" fmla="*/ 235 w 323"/>
                  <a:gd name="T7" fmla="*/ 324 h 353"/>
                  <a:gd name="T8" fmla="*/ 128 w 323"/>
                  <a:gd name="T9" fmla="*/ 353 h 353"/>
                  <a:gd name="T10" fmla="*/ 97 w 323"/>
                  <a:gd name="T11" fmla="*/ 327 h 353"/>
                  <a:gd name="T12" fmla="*/ 68 w 323"/>
                  <a:gd name="T13" fmla="*/ 292 h 353"/>
                  <a:gd name="T14" fmla="*/ 43 w 323"/>
                  <a:gd name="T15" fmla="*/ 253 h 353"/>
                  <a:gd name="T16" fmla="*/ 22 w 323"/>
                  <a:gd name="T17" fmla="*/ 209 h 353"/>
                  <a:gd name="T18" fmla="*/ 8 w 323"/>
                  <a:gd name="T19" fmla="*/ 161 h 353"/>
                  <a:gd name="T20" fmla="*/ 0 w 323"/>
                  <a:gd name="T21" fmla="*/ 109 h 353"/>
                  <a:gd name="T22" fmla="*/ 1 w 323"/>
                  <a:gd name="T23" fmla="*/ 56 h 353"/>
                  <a:gd name="T24" fmla="*/ 12 w 323"/>
                  <a:gd name="T25" fmla="*/ 0 h 353"/>
                  <a:gd name="T26" fmla="*/ 206 w 323"/>
                  <a:gd name="T2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" h="353">
                    <a:moveTo>
                      <a:pt x="206" y="20"/>
                    </a:moveTo>
                    <a:lnTo>
                      <a:pt x="284" y="138"/>
                    </a:lnTo>
                    <a:lnTo>
                      <a:pt x="323" y="285"/>
                    </a:lnTo>
                    <a:lnTo>
                      <a:pt x="235" y="324"/>
                    </a:lnTo>
                    <a:lnTo>
                      <a:pt x="128" y="353"/>
                    </a:lnTo>
                    <a:lnTo>
                      <a:pt x="97" y="327"/>
                    </a:lnTo>
                    <a:lnTo>
                      <a:pt x="68" y="292"/>
                    </a:lnTo>
                    <a:lnTo>
                      <a:pt x="43" y="253"/>
                    </a:lnTo>
                    <a:lnTo>
                      <a:pt x="22" y="209"/>
                    </a:lnTo>
                    <a:lnTo>
                      <a:pt x="8" y="161"/>
                    </a:lnTo>
                    <a:lnTo>
                      <a:pt x="0" y="109"/>
                    </a:lnTo>
                    <a:lnTo>
                      <a:pt x="1" y="56"/>
                    </a:lnTo>
                    <a:lnTo>
                      <a:pt x="12" y="0"/>
                    </a:lnTo>
                    <a:lnTo>
                      <a:pt x="206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78" name="Freeform 262">
                <a:extLst>
                  <a:ext uri="{FF2B5EF4-FFF2-40B4-BE49-F238E27FC236}">
                    <a16:creationId xmlns:a16="http://schemas.microsoft.com/office/drawing/2014/main" id="{F9C56869-0CF3-43B9-8B9B-0BFC581707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0" y="1036"/>
                <a:ext cx="39" cy="63"/>
              </a:xfrm>
              <a:custGeom>
                <a:avLst/>
                <a:gdLst>
                  <a:gd name="T0" fmla="*/ 97 w 213"/>
                  <a:gd name="T1" fmla="*/ 20 h 353"/>
                  <a:gd name="T2" fmla="*/ 194 w 213"/>
                  <a:gd name="T3" fmla="*/ 187 h 353"/>
                  <a:gd name="T4" fmla="*/ 213 w 213"/>
                  <a:gd name="T5" fmla="*/ 314 h 353"/>
                  <a:gd name="T6" fmla="*/ 0 w 213"/>
                  <a:gd name="T7" fmla="*/ 353 h 353"/>
                  <a:gd name="T8" fmla="*/ 68 w 213"/>
                  <a:gd name="T9" fmla="*/ 314 h 353"/>
                  <a:gd name="T10" fmla="*/ 185 w 213"/>
                  <a:gd name="T11" fmla="*/ 274 h 353"/>
                  <a:gd name="T12" fmla="*/ 117 w 213"/>
                  <a:gd name="T13" fmla="*/ 108 h 353"/>
                  <a:gd name="T14" fmla="*/ 49 w 213"/>
                  <a:gd name="T15" fmla="*/ 0 h 353"/>
                  <a:gd name="T16" fmla="*/ 97 w 213"/>
                  <a:gd name="T1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353">
                    <a:moveTo>
                      <a:pt x="97" y="20"/>
                    </a:moveTo>
                    <a:lnTo>
                      <a:pt x="194" y="187"/>
                    </a:lnTo>
                    <a:lnTo>
                      <a:pt x="213" y="314"/>
                    </a:lnTo>
                    <a:lnTo>
                      <a:pt x="0" y="353"/>
                    </a:lnTo>
                    <a:lnTo>
                      <a:pt x="68" y="314"/>
                    </a:lnTo>
                    <a:lnTo>
                      <a:pt x="185" y="274"/>
                    </a:lnTo>
                    <a:lnTo>
                      <a:pt x="117" y="108"/>
                    </a:lnTo>
                    <a:lnTo>
                      <a:pt x="49" y="0"/>
                    </a:lnTo>
                    <a:lnTo>
                      <a:pt x="97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79" name="Freeform 263">
                <a:extLst>
                  <a:ext uri="{FF2B5EF4-FFF2-40B4-BE49-F238E27FC236}">
                    <a16:creationId xmlns:a16="http://schemas.microsoft.com/office/drawing/2014/main" id="{CA4083C9-DA82-4E16-BF1B-374D095E27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9" y="987"/>
                <a:ext cx="100" cy="73"/>
              </a:xfrm>
              <a:custGeom>
                <a:avLst/>
                <a:gdLst>
                  <a:gd name="T0" fmla="*/ 0 w 559"/>
                  <a:gd name="T1" fmla="*/ 268 h 407"/>
                  <a:gd name="T2" fmla="*/ 326 w 559"/>
                  <a:gd name="T3" fmla="*/ 407 h 407"/>
                  <a:gd name="T4" fmla="*/ 403 w 559"/>
                  <a:gd name="T5" fmla="*/ 387 h 407"/>
                  <a:gd name="T6" fmla="*/ 458 w 559"/>
                  <a:gd name="T7" fmla="*/ 276 h 407"/>
                  <a:gd name="T8" fmla="*/ 559 w 559"/>
                  <a:gd name="T9" fmla="*/ 131 h 407"/>
                  <a:gd name="T10" fmla="*/ 458 w 559"/>
                  <a:gd name="T11" fmla="*/ 30 h 407"/>
                  <a:gd name="T12" fmla="*/ 380 w 559"/>
                  <a:gd name="T13" fmla="*/ 18 h 407"/>
                  <a:gd name="T14" fmla="*/ 314 w 559"/>
                  <a:gd name="T15" fmla="*/ 10 h 407"/>
                  <a:gd name="T16" fmla="*/ 255 w 559"/>
                  <a:gd name="T17" fmla="*/ 4 h 407"/>
                  <a:gd name="T18" fmla="*/ 204 w 559"/>
                  <a:gd name="T19" fmla="*/ 1 h 407"/>
                  <a:gd name="T20" fmla="*/ 160 w 559"/>
                  <a:gd name="T21" fmla="*/ 0 h 407"/>
                  <a:gd name="T22" fmla="*/ 124 w 559"/>
                  <a:gd name="T23" fmla="*/ 3 h 407"/>
                  <a:gd name="T24" fmla="*/ 94 w 559"/>
                  <a:gd name="T25" fmla="*/ 10 h 407"/>
                  <a:gd name="T26" fmla="*/ 68 w 559"/>
                  <a:gd name="T27" fmla="*/ 21 h 407"/>
                  <a:gd name="T28" fmla="*/ 49 w 559"/>
                  <a:gd name="T29" fmla="*/ 34 h 407"/>
                  <a:gd name="T30" fmla="*/ 34 w 559"/>
                  <a:gd name="T31" fmla="*/ 53 h 407"/>
                  <a:gd name="T32" fmla="*/ 22 w 559"/>
                  <a:gd name="T33" fmla="*/ 76 h 407"/>
                  <a:gd name="T34" fmla="*/ 14 w 559"/>
                  <a:gd name="T35" fmla="*/ 105 h 407"/>
                  <a:gd name="T36" fmla="*/ 8 w 559"/>
                  <a:gd name="T37" fmla="*/ 137 h 407"/>
                  <a:gd name="T38" fmla="*/ 4 w 559"/>
                  <a:gd name="T39" fmla="*/ 175 h 407"/>
                  <a:gd name="T40" fmla="*/ 1 w 559"/>
                  <a:gd name="T41" fmla="*/ 219 h 407"/>
                  <a:gd name="T42" fmla="*/ 0 w 559"/>
                  <a:gd name="T43" fmla="*/ 26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9" h="407">
                    <a:moveTo>
                      <a:pt x="0" y="268"/>
                    </a:moveTo>
                    <a:lnTo>
                      <a:pt x="326" y="407"/>
                    </a:lnTo>
                    <a:lnTo>
                      <a:pt x="403" y="387"/>
                    </a:lnTo>
                    <a:lnTo>
                      <a:pt x="458" y="276"/>
                    </a:lnTo>
                    <a:lnTo>
                      <a:pt x="559" y="131"/>
                    </a:lnTo>
                    <a:lnTo>
                      <a:pt x="458" y="30"/>
                    </a:lnTo>
                    <a:lnTo>
                      <a:pt x="380" y="18"/>
                    </a:lnTo>
                    <a:lnTo>
                      <a:pt x="314" y="10"/>
                    </a:lnTo>
                    <a:lnTo>
                      <a:pt x="255" y="4"/>
                    </a:lnTo>
                    <a:lnTo>
                      <a:pt x="204" y="1"/>
                    </a:lnTo>
                    <a:lnTo>
                      <a:pt x="160" y="0"/>
                    </a:lnTo>
                    <a:lnTo>
                      <a:pt x="124" y="3"/>
                    </a:lnTo>
                    <a:lnTo>
                      <a:pt x="94" y="10"/>
                    </a:lnTo>
                    <a:lnTo>
                      <a:pt x="68" y="21"/>
                    </a:lnTo>
                    <a:lnTo>
                      <a:pt x="49" y="34"/>
                    </a:lnTo>
                    <a:lnTo>
                      <a:pt x="34" y="53"/>
                    </a:lnTo>
                    <a:lnTo>
                      <a:pt x="22" y="76"/>
                    </a:lnTo>
                    <a:lnTo>
                      <a:pt x="14" y="105"/>
                    </a:lnTo>
                    <a:lnTo>
                      <a:pt x="8" y="137"/>
                    </a:lnTo>
                    <a:lnTo>
                      <a:pt x="4" y="175"/>
                    </a:lnTo>
                    <a:lnTo>
                      <a:pt x="1" y="219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80" name="Freeform 264">
                <a:extLst>
                  <a:ext uri="{FF2B5EF4-FFF2-40B4-BE49-F238E27FC236}">
                    <a16:creationId xmlns:a16="http://schemas.microsoft.com/office/drawing/2014/main" id="{AE5A22E9-3198-425B-B397-9DFE55539F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34" y="1200"/>
                <a:ext cx="59" cy="70"/>
              </a:xfrm>
              <a:custGeom>
                <a:avLst/>
                <a:gdLst>
                  <a:gd name="T0" fmla="*/ 118 w 332"/>
                  <a:gd name="T1" fmla="*/ 60 h 393"/>
                  <a:gd name="T2" fmla="*/ 332 w 332"/>
                  <a:gd name="T3" fmla="*/ 0 h 393"/>
                  <a:gd name="T4" fmla="*/ 332 w 332"/>
                  <a:gd name="T5" fmla="*/ 60 h 393"/>
                  <a:gd name="T6" fmla="*/ 226 w 332"/>
                  <a:gd name="T7" fmla="*/ 237 h 393"/>
                  <a:gd name="T8" fmla="*/ 118 w 332"/>
                  <a:gd name="T9" fmla="*/ 352 h 393"/>
                  <a:gd name="T10" fmla="*/ 59 w 332"/>
                  <a:gd name="T11" fmla="*/ 393 h 393"/>
                  <a:gd name="T12" fmla="*/ 0 w 332"/>
                  <a:gd name="T13" fmla="*/ 363 h 393"/>
                  <a:gd name="T14" fmla="*/ 118 w 332"/>
                  <a:gd name="T15" fmla="*/ 6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393">
                    <a:moveTo>
                      <a:pt x="118" y="60"/>
                    </a:moveTo>
                    <a:lnTo>
                      <a:pt x="332" y="0"/>
                    </a:lnTo>
                    <a:lnTo>
                      <a:pt x="332" y="60"/>
                    </a:lnTo>
                    <a:lnTo>
                      <a:pt x="226" y="237"/>
                    </a:lnTo>
                    <a:lnTo>
                      <a:pt x="118" y="352"/>
                    </a:lnTo>
                    <a:lnTo>
                      <a:pt x="59" y="393"/>
                    </a:lnTo>
                    <a:lnTo>
                      <a:pt x="0" y="363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81" name="Freeform 265">
                <a:extLst>
                  <a:ext uri="{FF2B5EF4-FFF2-40B4-BE49-F238E27FC236}">
                    <a16:creationId xmlns:a16="http://schemas.microsoft.com/office/drawing/2014/main" id="{CF0E3C68-876E-4823-B9C6-87B0B1EDA8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7" y="1081"/>
                <a:ext cx="90" cy="107"/>
              </a:xfrm>
              <a:custGeom>
                <a:avLst/>
                <a:gdLst>
                  <a:gd name="T0" fmla="*/ 184 w 498"/>
                  <a:gd name="T1" fmla="*/ 8 h 603"/>
                  <a:gd name="T2" fmla="*/ 215 w 498"/>
                  <a:gd name="T3" fmla="*/ 24 h 603"/>
                  <a:gd name="T4" fmla="*/ 246 w 498"/>
                  <a:gd name="T5" fmla="*/ 39 h 603"/>
                  <a:gd name="T6" fmla="*/ 276 w 498"/>
                  <a:gd name="T7" fmla="*/ 55 h 603"/>
                  <a:gd name="T8" fmla="*/ 307 w 498"/>
                  <a:gd name="T9" fmla="*/ 72 h 603"/>
                  <a:gd name="T10" fmla="*/ 337 w 498"/>
                  <a:gd name="T11" fmla="*/ 88 h 603"/>
                  <a:gd name="T12" fmla="*/ 368 w 498"/>
                  <a:gd name="T13" fmla="*/ 103 h 603"/>
                  <a:gd name="T14" fmla="*/ 399 w 498"/>
                  <a:gd name="T15" fmla="*/ 119 h 603"/>
                  <a:gd name="T16" fmla="*/ 425 w 498"/>
                  <a:gd name="T17" fmla="*/ 134 h 603"/>
                  <a:gd name="T18" fmla="*/ 445 w 498"/>
                  <a:gd name="T19" fmla="*/ 149 h 603"/>
                  <a:gd name="T20" fmla="*/ 467 w 498"/>
                  <a:gd name="T21" fmla="*/ 165 h 603"/>
                  <a:gd name="T22" fmla="*/ 488 w 498"/>
                  <a:gd name="T23" fmla="*/ 180 h 603"/>
                  <a:gd name="T24" fmla="*/ 493 w 498"/>
                  <a:gd name="T25" fmla="*/ 204 h 603"/>
                  <a:gd name="T26" fmla="*/ 480 w 498"/>
                  <a:gd name="T27" fmla="*/ 239 h 603"/>
                  <a:gd name="T28" fmla="*/ 467 w 498"/>
                  <a:gd name="T29" fmla="*/ 273 h 603"/>
                  <a:gd name="T30" fmla="*/ 455 w 498"/>
                  <a:gd name="T31" fmla="*/ 308 h 603"/>
                  <a:gd name="T32" fmla="*/ 443 w 498"/>
                  <a:gd name="T33" fmla="*/ 349 h 603"/>
                  <a:gd name="T34" fmla="*/ 431 w 498"/>
                  <a:gd name="T35" fmla="*/ 397 h 603"/>
                  <a:gd name="T36" fmla="*/ 420 w 498"/>
                  <a:gd name="T37" fmla="*/ 443 h 603"/>
                  <a:gd name="T38" fmla="*/ 408 w 498"/>
                  <a:gd name="T39" fmla="*/ 490 h 603"/>
                  <a:gd name="T40" fmla="*/ 385 w 498"/>
                  <a:gd name="T41" fmla="*/ 520 h 603"/>
                  <a:gd name="T42" fmla="*/ 350 w 498"/>
                  <a:gd name="T43" fmla="*/ 531 h 603"/>
                  <a:gd name="T44" fmla="*/ 314 w 498"/>
                  <a:gd name="T45" fmla="*/ 542 h 603"/>
                  <a:gd name="T46" fmla="*/ 278 w 498"/>
                  <a:gd name="T47" fmla="*/ 553 h 603"/>
                  <a:gd name="T48" fmla="*/ 243 w 498"/>
                  <a:gd name="T49" fmla="*/ 564 h 603"/>
                  <a:gd name="T50" fmla="*/ 207 w 498"/>
                  <a:gd name="T51" fmla="*/ 575 h 603"/>
                  <a:gd name="T52" fmla="*/ 171 w 498"/>
                  <a:gd name="T53" fmla="*/ 586 h 603"/>
                  <a:gd name="T54" fmla="*/ 136 w 498"/>
                  <a:gd name="T55" fmla="*/ 597 h 603"/>
                  <a:gd name="T56" fmla="*/ 99 w 498"/>
                  <a:gd name="T57" fmla="*/ 583 h 603"/>
                  <a:gd name="T58" fmla="*/ 61 w 498"/>
                  <a:gd name="T59" fmla="*/ 533 h 603"/>
                  <a:gd name="T60" fmla="*/ 28 w 498"/>
                  <a:gd name="T61" fmla="*/ 470 h 603"/>
                  <a:gd name="T62" fmla="*/ 7 w 498"/>
                  <a:gd name="T63" fmla="*/ 397 h 603"/>
                  <a:gd name="T64" fmla="*/ 0 w 498"/>
                  <a:gd name="T65" fmla="*/ 316 h 603"/>
                  <a:gd name="T66" fmla="*/ 15 w 498"/>
                  <a:gd name="T67" fmla="*/ 228 h 603"/>
                  <a:gd name="T68" fmla="*/ 53 w 498"/>
                  <a:gd name="T69" fmla="*/ 138 h 603"/>
                  <a:gd name="T70" fmla="*/ 122 w 498"/>
                  <a:gd name="T71" fmla="*/ 4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8" h="603">
                    <a:moveTo>
                      <a:pt x="169" y="0"/>
                    </a:moveTo>
                    <a:lnTo>
                      <a:pt x="184" y="8"/>
                    </a:lnTo>
                    <a:lnTo>
                      <a:pt x="200" y="16"/>
                    </a:lnTo>
                    <a:lnTo>
                      <a:pt x="215" y="24"/>
                    </a:lnTo>
                    <a:lnTo>
                      <a:pt x="230" y="32"/>
                    </a:lnTo>
                    <a:lnTo>
                      <a:pt x="246" y="39"/>
                    </a:lnTo>
                    <a:lnTo>
                      <a:pt x="261" y="47"/>
                    </a:lnTo>
                    <a:lnTo>
                      <a:pt x="276" y="55"/>
                    </a:lnTo>
                    <a:lnTo>
                      <a:pt x="292" y="64"/>
                    </a:lnTo>
                    <a:lnTo>
                      <a:pt x="307" y="72"/>
                    </a:lnTo>
                    <a:lnTo>
                      <a:pt x="322" y="80"/>
                    </a:lnTo>
                    <a:lnTo>
                      <a:pt x="337" y="88"/>
                    </a:lnTo>
                    <a:lnTo>
                      <a:pt x="353" y="95"/>
                    </a:lnTo>
                    <a:lnTo>
                      <a:pt x="368" y="103"/>
                    </a:lnTo>
                    <a:lnTo>
                      <a:pt x="383" y="111"/>
                    </a:lnTo>
                    <a:lnTo>
                      <a:pt x="399" y="119"/>
                    </a:lnTo>
                    <a:lnTo>
                      <a:pt x="414" y="127"/>
                    </a:lnTo>
                    <a:lnTo>
                      <a:pt x="425" y="134"/>
                    </a:lnTo>
                    <a:lnTo>
                      <a:pt x="435" y="142"/>
                    </a:lnTo>
                    <a:lnTo>
                      <a:pt x="445" y="149"/>
                    </a:lnTo>
                    <a:lnTo>
                      <a:pt x="457" y="157"/>
                    </a:lnTo>
                    <a:lnTo>
                      <a:pt x="467" y="165"/>
                    </a:lnTo>
                    <a:lnTo>
                      <a:pt x="478" y="172"/>
                    </a:lnTo>
                    <a:lnTo>
                      <a:pt x="488" y="180"/>
                    </a:lnTo>
                    <a:lnTo>
                      <a:pt x="498" y="187"/>
                    </a:lnTo>
                    <a:lnTo>
                      <a:pt x="493" y="204"/>
                    </a:lnTo>
                    <a:lnTo>
                      <a:pt x="486" y="221"/>
                    </a:lnTo>
                    <a:lnTo>
                      <a:pt x="480" y="239"/>
                    </a:lnTo>
                    <a:lnTo>
                      <a:pt x="474" y="256"/>
                    </a:lnTo>
                    <a:lnTo>
                      <a:pt x="467" y="273"/>
                    </a:lnTo>
                    <a:lnTo>
                      <a:pt x="461" y="291"/>
                    </a:lnTo>
                    <a:lnTo>
                      <a:pt x="455" y="308"/>
                    </a:lnTo>
                    <a:lnTo>
                      <a:pt x="449" y="325"/>
                    </a:lnTo>
                    <a:lnTo>
                      <a:pt x="443" y="349"/>
                    </a:lnTo>
                    <a:lnTo>
                      <a:pt x="437" y="372"/>
                    </a:lnTo>
                    <a:lnTo>
                      <a:pt x="431" y="397"/>
                    </a:lnTo>
                    <a:lnTo>
                      <a:pt x="426" y="420"/>
                    </a:lnTo>
                    <a:lnTo>
                      <a:pt x="420" y="443"/>
                    </a:lnTo>
                    <a:lnTo>
                      <a:pt x="414" y="467"/>
                    </a:lnTo>
                    <a:lnTo>
                      <a:pt x="408" y="490"/>
                    </a:lnTo>
                    <a:lnTo>
                      <a:pt x="403" y="514"/>
                    </a:lnTo>
                    <a:lnTo>
                      <a:pt x="385" y="520"/>
                    </a:lnTo>
                    <a:lnTo>
                      <a:pt x="367" y="526"/>
                    </a:lnTo>
                    <a:lnTo>
                      <a:pt x="350" y="531"/>
                    </a:lnTo>
                    <a:lnTo>
                      <a:pt x="331" y="536"/>
                    </a:lnTo>
                    <a:lnTo>
                      <a:pt x="314" y="542"/>
                    </a:lnTo>
                    <a:lnTo>
                      <a:pt x="296" y="548"/>
                    </a:lnTo>
                    <a:lnTo>
                      <a:pt x="278" y="553"/>
                    </a:lnTo>
                    <a:lnTo>
                      <a:pt x="261" y="558"/>
                    </a:lnTo>
                    <a:lnTo>
                      <a:pt x="243" y="564"/>
                    </a:lnTo>
                    <a:lnTo>
                      <a:pt x="225" y="570"/>
                    </a:lnTo>
                    <a:lnTo>
                      <a:pt x="207" y="575"/>
                    </a:lnTo>
                    <a:lnTo>
                      <a:pt x="190" y="581"/>
                    </a:lnTo>
                    <a:lnTo>
                      <a:pt x="171" y="586"/>
                    </a:lnTo>
                    <a:lnTo>
                      <a:pt x="154" y="591"/>
                    </a:lnTo>
                    <a:lnTo>
                      <a:pt x="136" y="597"/>
                    </a:lnTo>
                    <a:lnTo>
                      <a:pt x="118" y="603"/>
                    </a:lnTo>
                    <a:lnTo>
                      <a:pt x="99" y="583"/>
                    </a:lnTo>
                    <a:lnTo>
                      <a:pt x="79" y="560"/>
                    </a:lnTo>
                    <a:lnTo>
                      <a:pt x="61" y="533"/>
                    </a:lnTo>
                    <a:lnTo>
                      <a:pt x="43" y="503"/>
                    </a:lnTo>
                    <a:lnTo>
                      <a:pt x="28" y="470"/>
                    </a:lnTo>
                    <a:lnTo>
                      <a:pt x="16" y="435"/>
                    </a:lnTo>
                    <a:lnTo>
                      <a:pt x="7" y="397"/>
                    </a:lnTo>
                    <a:lnTo>
                      <a:pt x="1" y="357"/>
                    </a:lnTo>
                    <a:lnTo>
                      <a:pt x="0" y="316"/>
                    </a:lnTo>
                    <a:lnTo>
                      <a:pt x="4" y="273"/>
                    </a:lnTo>
                    <a:lnTo>
                      <a:pt x="15" y="228"/>
                    </a:lnTo>
                    <a:lnTo>
                      <a:pt x="31" y="183"/>
                    </a:lnTo>
                    <a:lnTo>
                      <a:pt x="53" y="138"/>
                    </a:lnTo>
                    <a:lnTo>
                      <a:pt x="84" y="92"/>
                    </a:lnTo>
                    <a:lnTo>
                      <a:pt x="122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82" name="Freeform 266">
                <a:extLst>
                  <a:ext uri="{FF2B5EF4-FFF2-40B4-BE49-F238E27FC236}">
                    <a16:creationId xmlns:a16="http://schemas.microsoft.com/office/drawing/2014/main" id="{A5E0958D-DE5F-4625-9042-D314B58EBC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0" y="1081"/>
                <a:ext cx="87" cy="107"/>
              </a:xfrm>
              <a:custGeom>
                <a:avLst/>
                <a:gdLst>
                  <a:gd name="T0" fmla="*/ 176 w 481"/>
                  <a:gd name="T1" fmla="*/ 8 h 596"/>
                  <a:gd name="T2" fmla="*/ 206 w 481"/>
                  <a:gd name="T3" fmla="*/ 23 h 596"/>
                  <a:gd name="T4" fmla="*/ 235 w 481"/>
                  <a:gd name="T5" fmla="*/ 38 h 596"/>
                  <a:gd name="T6" fmla="*/ 265 w 481"/>
                  <a:gd name="T7" fmla="*/ 53 h 596"/>
                  <a:gd name="T8" fmla="*/ 295 w 481"/>
                  <a:gd name="T9" fmla="*/ 68 h 596"/>
                  <a:gd name="T10" fmla="*/ 324 w 481"/>
                  <a:gd name="T11" fmla="*/ 84 h 596"/>
                  <a:gd name="T12" fmla="*/ 353 w 481"/>
                  <a:gd name="T13" fmla="*/ 99 h 596"/>
                  <a:gd name="T14" fmla="*/ 382 w 481"/>
                  <a:gd name="T15" fmla="*/ 114 h 596"/>
                  <a:gd name="T16" fmla="*/ 408 w 481"/>
                  <a:gd name="T17" fmla="*/ 129 h 596"/>
                  <a:gd name="T18" fmla="*/ 428 w 481"/>
                  <a:gd name="T19" fmla="*/ 144 h 596"/>
                  <a:gd name="T20" fmla="*/ 450 w 481"/>
                  <a:gd name="T21" fmla="*/ 160 h 596"/>
                  <a:gd name="T22" fmla="*/ 471 w 481"/>
                  <a:gd name="T23" fmla="*/ 175 h 596"/>
                  <a:gd name="T24" fmla="*/ 476 w 481"/>
                  <a:gd name="T25" fmla="*/ 199 h 596"/>
                  <a:gd name="T26" fmla="*/ 464 w 481"/>
                  <a:gd name="T27" fmla="*/ 234 h 596"/>
                  <a:gd name="T28" fmla="*/ 452 w 481"/>
                  <a:gd name="T29" fmla="*/ 268 h 596"/>
                  <a:gd name="T30" fmla="*/ 441 w 481"/>
                  <a:gd name="T31" fmla="*/ 303 h 596"/>
                  <a:gd name="T32" fmla="*/ 429 w 481"/>
                  <a:gd name="T33" fmla="*/ 344 h 596"/>
                  <a:gd name="T34" fmla="*/ 417 w 481"/>
                  <a:gd name="T35" fmla="*/ 392 h 596"/>
                  <a:gd name="T36" fmla="*/ 404 w 481"/>
                  <a:gd name="T37" fmla="*/ 438 h 596"/>
                  <a:gd name="T38" fmla="*/ 391 w 481"/>
                  <a:gd name="T39" fmla="*/ 485 h 596"/>
                  <a:gd name="T40" fmla="*/ 368 w 481"/>
                  <a:gd name="T41" fmla="*/ 515 h 596"/>
                  <a:gd name="T42" fmla="*/ 334 w 481"/>
                  <a:gd name="T43" fmla="*/ 525 h 596"/>
                  <a:gd name="T44" fmla="*/ 298 w 481"/>
                  <a:gd name="T45" fmla="*/ 536 h 596"/>
                  <a:gd name="T46" fmla="*/ 264 w 481"/>
                  <a:gd name="T47" fmla="*/ 547 h 596"/>
                  <a:gd name="T48" fmla="*/ 229 w 481"/>
                  <a:gd name="T49" fmla="*/ 558 h 596"/>
                  <a:gd name="T50" fmla="*/ 195 w 481"/>
                  <a:gd name="T51" fmla="*/ 569 h 596"/>
                  <a:gd name="T52" fmla="*/ 159 w 481"/>
                  <a:gd name="T53" fmla="*/ 579 h 596"/>
                  <a:gd name="T54" fmla="*/ 124 w 481"/>
                  <a:gd name="T55" fmla="*/ 590 h 596"/>
                  <a:gd name="T56" fmla="*/ 89 w 481"/>
                  <a:gd name="T57" fmla="*/ 576 h 596"/>
                  <a:gd name="T58" fmla="*/ 53 w 481"/>
                  <a:gd name="T59" fmla="*/ 525 h 596"/>
                  <a:gd name="T60" fmla="*/ 24 w 481"/>
                  <a:gd name="T61" fmla="*/ 463 h 596"/>
                  <a:gd name="T62" fmla="*/ 5 w 481"/>
                  <a:gd name="T63" fmla="*/ 389 h 596"/>
                  <a:gd name="T64" fmla="*/ 0 w 481"/>
                  <a:gd name="T65" fmla="*/ 310 h 596"/>
                  <a:gd name="T66" fmla="*/ 14 w 481"/>
                  <a:gd name="T67" fmla="*/ 223 h 596"/>
                  <a:gd name="T68" fmla="*/ 51 w 481"/>
                  <a:gd name="T69" fmla="*/ 135 h 596"/>
                  <a:gd name="T70" fmla="*/ 116 w 481"/>
                  <a:gd name="T71" fmla="*/ 45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1" h="596">
                    <a:moveTo>
                      <a:pt x="161" y="0"/>
                    </a:moveTo>
                    <a:lnTo>
                      <a:pt x="176" y="8"/>
                    </a:lnTo>
                    <a:lnTo>
                      <a:pt x="191" y="15"/>
                    </a:lnTo>
                    <a:lnTo>
                      <a:pt x="206" y="23"/>
                    </a:lnTo>
                    <a:lnTo>
                      <a:pt x="221" y="30"/>
                    </a:lnTo>
                    <a:lnTo>
                      <a:pt x="235" y="38"/>
                    </a:lnTo>
                    <a:lnTo>
                      <a:pt x="250" y="45"/>
                    </a:lnTo>
                    <a:lnTo>
                      <a:pt x="265" y="53"/>
                    </a:lnTo>
                    <a:lnTo>
                      <a:pt x="280" y="61"/>
                    </a:lnTo>
                    <a:lnTo>
                      <a:pt x="295" y="68"/>
                    </a:lnTo>
                    <a:lnTo>
                      <a:pt x="309" y="76"/>
                    </a:lnTo>
                    <a:lnTo>
                      <a:pt x="324" y="84"/>
                    </a:lnTo>
                    <a:lnTo>
                      <a:pt x="338" y="91"/>
                    </a:lnTo>
                    <a:lnTo>
                      <a:pt x="353" y="99"/>
                    </a:lnTo>
                    <a:lnTo>
                      <a:pt x="367" y="107"/>
                    </a:lnTo>
                    <a:lnTo>
                      <a:pt x="382" y="114"/>
                    </a:lnTo>
                    <a:lnTo>
                      <a:pt x="397" y="122"/>
                    </a:lnTo>
                    <a:lnTo>
                      <a:pt x="408" y="129"/>
                    </a:lnTo>
                    <a:lnTo>
                      <a:pt x="418" y="137"/>
                    </a:lnTo>
                    <a:lnTo>
                      <a:pt x="428" y="144"/>
                    </a:lnTo>
                    <a:lnTo>
                      <a:pt x="440" y="152"/>
                    </a:lnTo>
                    <a:lnTo>
                      <a:pt x="450" y="160"/>
                    </a:lnTo>
                    <a:lnTo>
                      <a:pt x="461" y="167"/>
                    </a:lnTo>
                    <a:lnTo>
                      <a:pt x="471" y="175"/>
                    </a:lnTo>
                    <a:lnTo>
                      <a:pt x="481" y="182"/>
                    </a:lnTo>
                    <a:lnTo>
                      <a:pt x="476" y="199"/>
                    </a:lnTo>
                    <a:lnTo>
                      <a:pt x="470" y="216"/>
                    </a:lnTo>
                    <a:lnTo>
                      <a:pt x="464" y="234"/>
                    </a:lnTo>
                    <a:lnTo>
                      <a:pt x="458" y="251"/>
                    </a:lnTo>
                    <a:lnTo>
                      <a:pt x="452" y="268"/>
                    </a:lnTo>
                    <a:lnTo>
                      <a:pt x="447" y="286"/>
                    </a:lnTo>
                    <a:lnTo>
                      <a:pt x="441" y="303"/>
                    </a:lnTo>
                    <a:lnTo>
                      <a:pt x="435" y="320"/>
                    </a:lnTo>
                    <a:lnTo>
                      <a:pt x="429" y="344"/>
                    </a:lnTo>
                    <a:lnTo>
                      <a:pt x="423" y="367"/>
                    </a:lnTo>
                    <a:lnTo>
                      <a:pt x="417" y="392"/>
                    </a:lnTo>
                    <a:lnTo>
                      <a:pt x="411" y="415"/>
                    </a:lnTo>
                    <a:lnTo>
                      <a:pt x="404" y="438"/>
                    </a:lnTo>
                    <a:lnTo>
                      <a:pt x="398" y="462"/>
                    </a:lnTo>
                    <a:lnTo>
                      <a:pt x="391" y="485"/>
                    </a:lnTo>
                    <a:lnTo>
                      <a:pt x="386" y="509"/>
                    </a:lnTo>
                    <a:lnTo>
                      <a:pt x="368" y="515"/>
                    </a:lnTo>
                    <a:lnTo>
                      <a:pt x="351" y="520"/>
                    </a:lnTo>
                    <a:lnTo>
                      <a:pt x="334" y="525"/>
                    </a:lnTo>
                    <a:lnTo>
                      <a:pt x="315" y="531"/>
                    </a:lnTo>
                    <a:lnTo>
                      <a:pt x="298" y="536"/>
                    </a:lnTo>
                    <a:lnTo>
                      <a:pt x="281" y="541"/>
                    </a:lnTo>
                    <a:lnTo>
                      <a:pt x="264" y="547"/>
                    </a:lnTo>
                    <a:lnTo>
                      <a:pt x="246" y="552"/>
                    </a:lnTo>
                    <a:lnTo>
                      <a:pt x="229" y="558"/>
                    </a:lnTo>
                    <a:lnTo>
                      <a:pt x="212" y="563"/>
                    </a:lnTo>
                    <a:lnTo>
                      <a:pt x="195" y="569"/>
                    </a:lnTo>
                    <a:lnTo>
                      <a:pt x="177" y="574"/>
                    </a:lnTo>
                    <a:lnTo>
                      <a:pt x="159" y="579"/>
                    </a:lnTo>
                    <a:lnTo>
                      <a:pt x="142" y="585"/>
                    </a:lnTo>
                    <a:lnTo>
                      <a:pt x="124" y="590"/>
                    </a:lnTo>
                    <a:lnTo>
                      <a:pt x="107" y="596"/>
                    </a:lnTo>
                    <a:lnTo>
                      <a:pt x="89" y="576"/>
                    </a:lnTo>
                    <a:lnTo>
                      <a:pt x="70" y="552"/>
                    </a:lnTo>
                    <a:lnTo>
                      <a:pt x="53" y="525"/>
                    </a:lnTo>
                    <a:lnTo>
                      <a:pt x="38" y="495"/>
                    </a:lnTo>
                    <a:lnTo>
                      <a:pt x="24" y="463"/>
                    </a:lnTo>
                    <a:lnTo>
                      <a:pt x="13" y="427"/>
                    </a:lnTo>
                    <a:lnTo>
                      <a:pt x="5" y="389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3" y="267"/>
                    </a:lnTo>
                    <a:lnTo>
                      <a:pt x="14" y="223"/>
                    </a:lnTo>
                    <a:lnTo>
                      <a:pt x="29" y="180"/>
                    </a:lnTo>
                    <a:lnTo>
                      <a:pt x="51" y="135"/>
                    </a:lnTo>
                    <a:lnTo>
                      <a:pt x="81" y="90"/>
                    </a:lnTo>
                    <a:lnTo>
                      <a:pt x="116" y="4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83" name="Freeform 267">
                <a:extLst>
                  <a:ext uri="{FF2B5EF4-FFF2-40B4-BE49-F238E27FC236}">
                    <a16:creationId xmlns:a16="http://schemas.microsoft.com/office/drawing/2014/main" id="{4976D1D9-B1BE-408F-8700-0B2177A01B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3" y="1082"/>
                <a:ext cx="84" cy="106"/>
              </a:xfrm>
              <a:custGeom>
                <a:avLst/>
                <a:gdLst>
                  <a:gd name="T0" fmla="*/ 167 w 465"/>
                  <a:gd name="T1" fmla="*/ 8 h 590"/>
                  <a:gd name="T2" fmla="*/ 196 w 465"/>
                  <a:gd name="T3" fmla="*/ 23 h 590"/>
                  <a:gd name="T4" fmla="*/ 225 w 465"/>
                  <a:gd name="T5" fmla="*/ 38 h 590"/>
                  <a:gd name="T6" fmla="*/ 253 w 465"/>
                  <a:gd name="T7" fmla="*/ 52 h 590"/>
                  <a:gd name="T8" fmla="*/ 281 w 465"/>
                  <a:gd name="T9" fmla="*/ 67 h 590"/>
                  <a:gd name="T10" fmla="*/ 310 w 465"/>
                  <a:gd name="T11" fmla="*/ 82 h 590"/>
                  <a:gd name="T12" fmla="*/ 339 w 465"/>
                  <a:gd name="T13" fmla="*/ 97 h 590"/>
                  <a:gd name="T14" fmla="*/ 367 w 465"/>
                  <a:gd name="T15" fmla="*/ 112 h 590"/>
                  <a:gd name="T16" fmla="*/ 392 w 465"/>
                  <a:gd name="T17" fmla="*/ 126 h 590"/>
                  <a:gd name="T18" fmla="*/ 412 w 465"/>
                  <a:gd name="T19" fmla="*/ 141 h 590"/>
                  <a:gd name="T20" fmla="*/ 434 w 465"/>
                  <a:gd name="T21" fmla="*/ 157 h 590"/>
                  <a:gd name="T22" fmla="*/ 455 w 465"/>
                  <a:gd name="T23" fmla="*/ 172 h 590"/>
                  <a:gd name="T24" fmla="*/ 460 w 465"/>
                  <a:gd name="T25" fmla="*/ 196 h 590"/>
                  <a:gd name="T26" fmla="*/ 449 w 465"/>
                  <a:gd name="T27" fmla="*/ 231 h 590"/>
                  <a:gd name="T28" fmla="*/ 439 w 465"/>
                  <a:gd name="T29" fmla="*/ 265 h 590"/>
                  <a:gd name="T30" fmla="*/ 428 w 465"/>
                  <a:gd name="T31" fmla="*/ 300 h 590"/>
                  <a:gd name="T32" fmla="*/ 416 w 465"/>
                  <a:gd name="T33" fmla="*/ 341 h 590"/>
                  <a:gd name="T34" fmla="*/ 403 w 465"/>
                  <a:gd name="T35" fmla="*/ 389 h 590"/>
                  <a:gd name="T36" fmla="*/ 389 w 465"/>
                  <a:gd name="T37" fmla="*/ 435 h 590"/>
                  <a:gd name="T38" fmla="*/ 377 w 465"/>
                  <a:gd name="T39" fmla="*/ 482 h 590"/>
                  <a:gd name="T40" fmla="*/ 352 w 465"/>
                  <a:gd name="T41" fmla="*/ 512 h 590"/>
                  <a:gd name="T42" fmla="*/ 319 w 465"/>
                  <a:gd name="T43" fmla="*/ 522 h 590"/>
                  <a:gd name="T44" fmla="*/ 284 w 465"/>
                  <a:gd name="T45" fmla="*/ 533 h 590"/>
                  <a:gd name="T46" fmla="*/ 250 w 465"/>
                  <a:gd name="T47" fmla="*/ 543 h 590"/>
                  <a:gd name="T48" fmla="*/ 217 w 465"/>
                  <a:gd name="T49" fmla="*/ 553 h 590"/>
                  <a:gd name="T50" fmla="*/ 182 w 465"/>
                  <a:gd name="T51" fmla="*/ 564 h 590"/>
                  <a:gd name="T52" fmla="*/ 147 w 465"/>
                  <a:gd name="T53" fmla="*/ 574 h 590"/>
                  <a:gd name="T54" fmla="*/ 114 w 465"/>
                  <a:gd name="T55" fmla="*/ 585 h 590"/>
                  <a:gd name="T56" fmla="*/ 79 w 465"/>
                  <a:gd name="T57" fmla="*/ 571 h 590"/>
                  <a:gd name="T58" fmla="*/ 47 w 465"/>
                  <a:gd name="T59" fmla="*/ 520 h 590"/>
                  <a:gd name="T60" fmla="*/ 21 w 465"/>
                  <a:gd name="T61" fmla="*/ 458 h 590"/>
                  <a:gd name="T62" fmla="*/ 3 w 465"/>
                  <a:gd name="T63" fmla="*/ 385 h 590"/>
                  <a:gd name="T64" fmla="*/ 0 w 465"/>
                  <a:gd name="T65" fmla="*/ 306 h 590"/>
                  <a:gd name="T66" fmla="*/ 14 w 465"/>
                  <a:gd name="T67" fmla="*/ 220 h 590"/>
                  <a:gd name="T68" fmla="*/ 50 w 465"/>
                  <a:gd name="T69" fmla="*/ 133 h 590"/>
                  <a:gd name="T70" fmla="*/ 112 w 465"/>
                  <a:gd name="T71" fmla="*/ 4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5" h="590">
                    <a:moveTo>
                      <a:pt x="153" y="0"/>
                    </a:moveTo>
                    <a:lnTo>
                      <a:pt x="167" y="8"/>
                    </a:lnTo>
                    <a:lnTo>
                      <a:pt x="182" y="15"/>
                    </a:lnTo>
                    <a:lnTo>
                      <a:pt x="196" y="23"/>
                    </a:lnTo>
                    <a:lnTo>
                      <a:pt x="211" y="30"/>
                    </a:lnTo>
                    <a:lnTo>
                      <a:pt x="225" y="38"/>
                    </a:lnTo>
                    <a:lnTo>
                      <a:pt x="238" y="45"/>
                    </a:lnTo>
                    <a:lnTo>
                      <a:pt x="253" y="52"/>
                    </a:lnTo>
                    <a:lnTo>
                      <a:pt x="267" y="60"/>
                    </a:lnTo>
                    <a:lnTo>
                      <a:pt x="281" y="67"/>
                    </a:lnTo>
                    <a:lnTo>
                      <a:pt x="296" y="75"/>
                    </a:lnTo>
                    <a:lnTo>
                      <a:pt x="310" y="82"/>
                    </a:lnTo>
                    <a:lnTo>
                      <a:pt x="325" y="89"/>
                    </a:lnTo>
                    <a:lnTo>
                      <a:pt x="339" y="97"/>
                    </a:lnTo>
                    <a:lnTo>
                      <a:pt x="352" y="104"/>
                    </a:lnTo>
                    <a:lnTo>
                      <a:pt x="367" y="112"/>
                    </a:lnTo>
                    <a:lnTo>
                      <a:pt x="381" y="119"/>
                    </a:lnTo>
                    <a:lnTo>
                      <a:pt x="392" y="126"/>
                    </a:lnTo>
                    <a:lnTo>
                      <a:pt x="402" y="134"/>
                    </a:lnTo>
                    <a:lnTo>
                      <a:pt x="412" y="141"/>
                    </a:lnTo>
                    <a:lnTo>
                      <a:pt x="424" y="149"/>
                    </a:lnTo>
                    <a:lnTo>
                      <a:pt x="434" y="157"/>
                    </a:lnTo>
                    <a:lnTo>
                      <a:pt x="445" y="164"/>
                    </a:lnTo>
                    <a:lnTo>
                      <a:pt x="455" y="172"/>
                    </a:lnTo>
                    <a:lnTo>
                      <a:pt x="465" y="179"/>
                    </a:lnTo>
                    <a:lnTo>
                      <a:pt x="460" y="196"/>
                    </a:lnTo>
                    <a:lnTo>
                      <a:pt x="455" y="213"/>
                    </a:lnTo>
                    <a:lnTo>
                      <a:pt x="449" y="231"/>
                    </a:lnTo>
                    <a:lnTo>
                      <a:pt x="445" y="248"/>
                    </a:lnTo>
                    <a:lnTo>
                      <a:pt x="439" y="265"/>
                    </a:lnTo>
                    <a:lnTo>
                      <a:pt x="434" y="283"/>
                    </a:lnTo>
                    <a:lnTo>
                      <a:pt x="428" y="300"/>
                    </a:lnTo>
                    <a:lnTo>
                      <a:pt x="423" y="317"/>
                    </a:lnTo>
                    <a:lnTo>
                      <a:pt x="416" y="341"/>
                    </a:lnTo>
                    <a:lnTo>
                      <a:pt x="410" y="364"/>
                    </a:lnTo>
                    <a:lnTo>
                      <a:pt x="403" y="389"/>
                    </a:lnTo>
                    <a:lnTo>
                      <a:pt x="396" y="412"/>
                    </a:lnTo>
                    <a:lnTo>
                      <a:pt x="389" y="435"/>
                    </a:lnTo>
                    <a:lnTo>
                      <a:pt x="382" y="459"/>
                    </a:lnTo>
                    <a:lnTo>
                      <a:pt x="377" y="482"/>
                    </a:lnTo>
                    <a:lnTo>
                      <a:pt x="370" y="506"/>
                    </a:lnTo>
                    <a:lnTo>
                      <a:pt x="352" y="512"/>
                    </a:lnTo>
                    <a:lnTo>
                      <a:pt x="335" y="517"/>
                    </a:lnTo>
                    <a:lnTo>
                      <a:pt x="319" y="522"/>
                    </a:lnTo>
                    <a:lnTo>
                      <a:pt x="302" y="527"/>
                    </a:lnTo>
                    <a:lnTo>
                      <a:pt x="284" y="533"/>
                    </a:lnTo>
                    <a:lnTo>
                      <a:pt x="267" y="537"/>
                    </a:lnTo>
                    <a:lnTo>
                      <a:pt x="250" y="543"/>
                    </a:lnTo>
                    <a:lnTo>
                      <a:pt x="234" y="548"/>
                    </a:lnTo>
                    <a:lnTo>
                      <a:pt x="217" y="553"/>
                    </a:lnTo>
                    <a:lnTo>
                      <a:pt x="199" y="559"/>
                    </a:lnTo>
                    <a:lnTo>
                      <a:pt x="182" y="564"/>
                    </a:lnTo>
                    <a:lnTo>
                      <a:pt x="165" y="570"/>
                    </a:lnTo>
                    <a:lnTo>
                      <a:pt x="147" y="574"/>
                    </a:lnTo>
                    <a:lnTo>
                      <a:pt x="131" y="580"/>
                    </a:lnTo>
                    <a:lnTo>
                      <a:pt x="114" y="585"/>
                    </a:lnTo>
                    <a:lnTo>
                      <a:pt x="97" y="590"/>
                    </a:lnTo>
                    <a:lnTo>
                      <a:pt x="79" y="571"/>
                    </a:lnTo>
                    <a:lnTo>
                      <a:pt x="63" y="547"/>
                    </a:lnTo>
                    <a:lnTo>
                      <a:pt x="47" y="520"/>
                    </a:lnTo>
                    <a:lnTo>
                      <a:pt x="33" y="490"/>
                    </a:lnTo>
                    <a:lnTo>
                      <a:pt x="21" y="458"/>
                    </a:lnTo>
                    <a:lnTo>
                      <a:pt x="12" y="423"/>
                    </a:lnTo>
                    <a:lnTo>
                      <a:pt x="3" y="385"/>
                    </a:lnTo>
                    <a:lnTo>
                      <a:pt x="0" y="346"/>
                    </a:lnTo>
                    <a:lnTo>
                      <a:pt x="0" y="306"/>
                    </a:lnTo>
                    <a:lnTo>
                      <a:pt x="5" y="263"/>
                    </a:lnTo>
                    <a:lnTo>
                      <a:pt x="14" y="220"/>
                    </a:lnTo>
                    <a:lnTo>
                      <a:pt x="29" y="177"/>
                    </a:lnTo>
                    <a:lnTo>
                      <a:pt x="50" y="133"/>
                    </a:lnTo>
                    <a:lnTo>
                      <a:pt x="77" y="88"/>
                    </a:lnTo>
                    <a:lnTo>
                      <a:pt x="112" y="4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84" name="Freeform 268">
                <a:extLst>
                  <a:ext uri="{FF2B5EF4-FFF2-40B4-BE49-F238E27FC236}">
                    <a16:creationId xmlns:a16="http://schemas.microsoft.com/office/drawing/2014/main" id="{AC577775-A117-4B54-B685-2395E47BF5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6" y="1083"/>
                <a:ext cx="81" cy="104"/>
              </a:xfrm>
              <a:custGeom>
                <a:avLst/>
                <a:gdLst>
                  <a:gd name="T0" fmla="*/ 159 w 449"/>
                  <a:gd name="T1" fmla="*/ 7 h 583"/>
                  <a:gd name="T2" fmla="*/ 187 w 449"/>
                  <a:gd name="T3" fmla="*/ 22 h 583"/>
                  <a:gd name="T4" fmla="*/ 214 w 449"/>
                  <a:gd name="T5" fmla="*/ 36 h 583"/>
                  <a:gd name="T6" fmla="*/ 242 w 449"/>
                  <a:gd name="T7" fmla="*/ 49 h 583"/>
                  <a:gd name="T8" fmla="*/ 268 w 449"/>
                  <a:gd name="T9" fmla="*/ 64 h 583"/>
                  <a:gd name="T10" fmla="*/ 296 w 449"/>
                  <a:gd name="T11" fmla="*/ 78 h 583"/>
                  <a:gd name="T12" fmla="*/ 324 w 449"/>
                  <a:gd name="T13" fmla="*/ 92 h 583"/>
                  <a:gd name="T14" fmla="*/ 351 w 449"/>
                  <a:gd name="T15" fmla="*/ 107 h 583"/>
                  <a:gd name="T16" fmla="*/ 376 w 449"/>
                  <a:gd name="T17" fmla="*/ 121 h 583"/>
                  <a:gd name="T18" fmla="*/ 396 w 449"/>
                  <a:gd name="T19" fmla="*/ 136 h 583"/>
                  <a:gd name="T20" fmla="*/ 418 w 449"/>
                  <a:gd name="T21" fmla="*/ 152 h 583"/>
                  <a:gd name="T22" fmla="*/ 439 w 449"/>
                  <a:gd name="T23" fmla="*/ 167 h 583"/>
                  <a:gd name="T24" fmla="*/ 445 w 449"/>
                  <a:gd name="T25" fmla="*/ 191 h 583"/>
                  <a:gd name="T26" fmla="*/ 435 w 449"/>
                  <a:gd name="T27" fmla="*/ 226 h 583"/>
                  <a:gd name="T28" fmla="*/ 426 w 449"/>
                  <a:gd name="T29" fmla="*/ 260 h 583"/>
                  <a:gd name="T30" fmla="*/ 416 w 449"/>
                  <a:gd name="T31" fmla="*/ 295 h 583"/>
                  <a:gd name="T32" fmla="*/ 404 w 449"/>
                  <a:gd name="T33" fmla="*/ 336 h 583"/>
                  <a:gd name="T34" fmla="*/ 389 w 449"/>
                  <a:gd name="T35" fmla="*/ 384 h 583"/>
                  <a:gd name="T36" fmla="*/ 374 w 449"/>
                  <a:gd name="T37" fmla="*/ 430 h 583"/>
                  <a:gd name="T38" fmla="*/ 361 w 449"/>
                  <a:gd name="T39" fmla="*/ 477 h 583"/>
                  <a:gd name="T40" fmla="*/ 336 w 449"/>
                  <a:gd name="T41" fmla="*/ 506 h 583"/>
                  <a:gd name="T42" fmla="*/ 303 w 449"/>
                  <a:gd name="T43" fmla="*/ 516 h 583"/>
                  <a:gd name="T44" fmla="*/ 270 w 449"/>
                  <a:gd name="T45" fmla="*/ 527 h 583"/>
                  <a:gd name="T46" fmla="*/ 236 w 449"/>
                  <a:gd name="T47" fmla="*/ 537 h 583"/>
                  <a:gd name="T48" fmla="*/ 203 w 449"/>
                  <a:gd name="T49" fmla="*/ 547 h 583"/>
                  <a:gd name="T50" fmla="*/ 169 w 449"/>
                  <a:gd name="T51" fmla="*/ 558 h 583"/>
                  <a:gd name="T52" fmla="*/ 136 w 449"/>
                  <a:gd name="T53" fmla="*/ 568 h 583"/>
                  <a:gd name="T54" fmla="*/ 103 w 449"/>
                  <a:gd name="T55" fmla="*/ 578 h 583"/>
                  <a:gd name="T56" fmla="*/ 70 w 449"/>
                  <a:gd name="T57" fmla="*/ 563 h 583"/>
                  <a:gd name="T58" fmla="*/ 42 w 449"/>
                  <a:gd name="T59" fmla="*/ 513 h 583"/>
                  <a:gd name="T60" fmla="*/ 17 w 449"/>
                  <a:gd name="T61" fmla="*/ 450 h 583"/>
                  <a:gd name="T62" fmla="*/ 2 w 449"/>
                  <a:gd name="T63" fmla="*/ 379 h 583"/>
                  <a:gd name="T64" fmla="*/ 1 w 449"/>
                  <a:gd name="T65" fmla="*/ 299 h 583"/>
                  <a:gd name="T66" fmla="*/ 15 w 449"/>
                  <a:gd name="T67" fmla="*/ 215 h 583"/>
                  <a:gd name="T68" fmla="*/ 49 w 449"/>
                  <a:gd name="T69" fmla="*/ 129 h 583"/>
                  <a:gd name="T70" fmla="*/ 106 w 449"/>
                  <a:gd name="T71" fmla="*/ 42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9" h="583">
                    <a:moveTo>
                      <a:pt x="145" y="0"/>
                    </a:moveTo>
                    <a:lnTo>
                      <a:pt x="159" y="7"/>
                    </a:lnTo>
                    <a:lnTo>
                      <a:pt x="173" y="14"/>
                    </a:lnTo>
                    <a:lnTo>
                      <a:pt x="187" y="22"/>
                    </a:lnTo>
                    <a:lnTo>
                      <a:pt x="201" y="29"/>
                    </a:lnTo>
                    <a:lnTo>
                      <a:pt x="214" y="36"/>
                    </a:lnTo>
                    <a:lnTo>
                      <a:pt x="228" y="42"/>
                    </a:lnTo>
                    <a:lnTo>
                      <a:pt x="242" y="49"/>
                    </a:lnTo>
                    <a:lnTo>
                      <a:pt x="256" y="56"/>
                    </a:lnTo>
                    <a:lnTo>
                      <a:pt x="268" y="64"/>
                    </a:lnTo>
                    <a:lnTo>
                      <a:pt x="282" y="71"/>
                    </a:lnTo>
                    <a:lnTo>
                      <a:pt x="296" y="78"/>
                    </a:lnTo>
                    <a:lnTo>
                      <a:pt x="310" y="85"/>
                    </a:lnTo>
                    <a:lnTo>
                      <a:pt x="324" y="92"/>
                    </a:lnTo>
                    <a:lnTo>
                      <a:pt x="338" y="100"/>
                    </a:lnTo>
                    <a:lnTo>
                      <a:pt x="351" y="107"/>
                    </a:lnTo>
                    <a:lnTo>
                      <a:pt x="365" y="114"/>
                    </a:lnTo>
                    <a:lnTo>
                      <a:pt x="376" y="121"/>
                    </a:lnTo>
                    <a:lnTo>
                      <a:pt x="386" y="129"/>
                    </a:lnTo>
                    <a:lnTo>
                      <a:pt x="396" y="136"/>
                    </a:lnTo>
                    <a:lnTo>
                      <a:pt x="408" y="144"/>
                    </a:lnTo>
                    <a:lnTo>
                      <a:pt x="418" y="152"/>
                    </a:lnTo>
                    <a:lnTo>
                      <a:pt x="429" y="159"/>
                    </a:lnTo>
                    <a:lnTo>
                      <a:pt x="439" y="167"/>
                    </a:lnTo>
                    <a:lnTo>
                      <a:pt x="449" y="174"/>
                    </a:lnTo>
                    <a:lnTo>
                      <a:pt x="445" y="191"/>
                    </a:lnTo>
                    <a:lnTo>
                      <a:pt x="440" y="208"/>
                    </a:lnTo>
                    <a:lnTo>
                      <a:pt x="435" y="226"/>
                    </a:lnTo>
                    <a:lnTo>
                      <a:pt x="431" y="243"/>
                    </a:lnTo>
                    <a:lnTo>
                      <a:pt x="426" y="260"/>
                    </a:lnTo>
                    <a:lnTo>
                      <a:pt x="422" y="278"/>
                    </a:lnTo>
                    <a:lnTo>
                      <a:pt x="416" y="295"/>
                    </a:lnTo>
                    <a:lnTo>
                      <a:pt x="411" y="312"/>
                    </a:lnTo>
                    <a:lnTo>
                      <a:pt x="404" y="336"/>
                    </a:lnTo>
                    <a:lnTo>
                      <a:pt x="396" y="359"/>
                    </a:lnTo>
                    <a:lnTo>
                      <a:pt x="389" y="384"/>
                    </a:lnTo>
                    <a:lnTo>
                      <a:pt x="382" y="407"/>
                    </a:lnTo>
                    <a:lnTo>
                      <a:pt x="374" y="430"/>
                    </a:lnTo>
                    <a:lnTo>
                      <a:pt x="368" y="454"/>
                    </a:lnTo>
                    <a:lnTo>
                      <a:pt x="361" y="477"/>
                    </a:lnTo>
                    <a:lnTo>
                      <a:pt x="354" y="501"/>
                    </a:lnTo>
                    <a:lnTo>
                      <a:pt x="336" y="506"/>
                    </a:lnTo>
                    <a:lnTo>
                      <a:pt x="320" y="512"/>
                    </a:lnTo>
                    <a:lnTo>
                      <a:pt x="303" y="516"/>
                    </a:lnTo>
                    <a:lnTo>
                      <a:pt x="287" y="522"/>
                    </a:lnTo>
                    <a:lnTo>
                      <a:pt x="270" y="527"/>
                    </a:lnTo>
                    <a:lnTo>
                      <a:pt x="254" y="532"/>
                    </a:lnTo>
                    <a:lnTo>
                      <a:pt x="236" y="537"/>
                    </a:lnTo>
                    <a:lnTo>
                      <a:pt x="220" y="542"/>
                    </a:lnTo>
                    <a:lnTo>
                      <a:pt x="203" y="547"/>
                    </a:lnTo>
                    <a:lnTo>
                      <a:pt x="186" y="552"/>
                    </a:lnTo>
                    <a:lnTo>
                      <a:pt x="169" y="558"/>
                    </a:lnTo>
                    <a:lnTo>
                      <a:pt x="152" y="562"/>
                    </a:lnTo>
                    <a:lnTo>
                      <a:pt x="136" y="568"/>
                    </a:lnTo>
                    <a:lnTo>
                      <a:pt x="119" y="573"/>
                    </a:lnTo>
                    <a:lnTo>
                      <a:pt x="103" y="578"/>
                    </a:lnTo>
                    <a:lnTo>
                      <a:pt x="85" y="583"/>
                    </a:lnTo>
                    <a:lnTo>
                      <a:pt x="70" y="563"/>
                    </a:lnTo>
                    <a:lnTo>
                      <a:pt x="55" y="539"/>
                    </a:lnTo>
                    <a:lnTo>
                      <a:pt x="42" y="513"/>
                    </a:lnTo>
                    <a:lnTo>
                      <a:pt x="29" y="483"/>
                    </a:lnTo>
                    <a:lnTo>
                      <a:pt x="17" y="450"/>
                    </a:lnTo>
                    <a:lnTo>
                      <a:pt x="9" y="416"/>
                    </a:lnTo>
                    <a:lnTo>
                      <a:pt x="2" y="379"/>
                    </a:lnTo>
                    <a:lnTo>
                      <a:pt x="0" y="340"/>
                    </a:lnTo>
                    <a:lnTo>
                      <a:pt x="1" y="299"/>
                    </a:lnTo>
                    <a:lnTo>
                      <a:pt x="6" y="258"/>
                    </a:lnTo>
                    <a:lnTo>
                      <a:pt x="15" y="215"/>
                    </a:lnTo>
                    <a:lnTo>
                      <a:pt x="29" y="173"/>
                    </a:lnTo>
                    <a:lnTo>
                      <a:pt x="49" y="129"/>
                    </a:lnTo>
                    <a:lnTo>
                      <a:pt x="75" y="85"/>
                    </a:lnTo>
                    <a:lnTo>
                      <a:pt x="106" y="4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85" name="Freeform 269">
                <a:extLst>
                  <a:ext uri="{FF2B5EF4-FFF2-40B4-BE49-F238E27FC236}">
                    <a16:creationId xmlns:a16="http://schemas.microsoft.com/office/drawing/2014/main" id="{091FCDB4-22D3-491B-B0F9-8C40ABD539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9" y="1084"/>
                <a:ext cx="78" cy="103"/>
              </a:xfrm>
              <a:custGeom>
                <a:avLst/>
                <a:gdLst>
                  <a:gd name="T0" fmla="*/ 152 w 434"/>
                  <a:gd name="T1" fmla="*/ 7 h 577"/>
                  <a:gd name="T2" fmla="*/ 179 w 434"/>
                  <a:gd name="T3" fmla="*/ 21 h 577"/>
                  <a:gd name="T4" fmla="*/ 205 w 434"/>
                  <a:gd name="T5" fmla="*/ 34 h 577"/>
                  <a:gd name="T6" fmla="*/ 232 w 434"/>
                  <a:gd name="T7" fmla="*/ 48 h 577"/>
                  <a:gd name="T8" fmla="*/ 258 w 434"/>
                  <a:gd name="T9" fmla="*/ 62 h 577"/>
                  <a:gd name="T10" fmla="*/ 285 w 434"/>
                  <a:gd name="T11" fmla="*/ 75 h 577"/>
                  <a:gd name="T12" fmla="*/ 311 w 434"/>
                  <a:gd name="T13" fmla="*/ 89 h 577"/>
                  <a:gd name="T14" fmla="*/ 338 w 434"/>
                  <a:gd name="T15" fmla="*/ 103 h 577"/>
                  <a:gd name="T16" fmla="*/ 361 w 434"/>
                  <a:gd name="T17" fmla="*/ 117 h 577"/>
                  <a:gd name="T18" fmla="*/ 381 w 434"/>
                  <a:gd name="T19" fmla="*/ 132 h 577"/>
                  <a:gd name="T20" fmla="*/ 403 w 434"/>
                  <a:gd name="T21" fmla="*/ 148 h 577"/>
                  <a:gd name="T22" fmla="*/ 424 w 434"/>
                  <a:gd name="T23" fmla="*/ 163 h 577"/>
                  <a:gd name="T24" fmla="*/ 430 w 434"/>
                  <a:gd name="T25" fmla="*/ 187 h 577"/>
                  <a:gd name="T26" fmla="*/ 422 w 434"/>
                  <a:gd name="T27" fmla="*/ 222 h 577"/>
                  <a:gd name="T28" fmla="*/ 412 w 434"/>
                  <a:gd name="T29" fmla="*/ 256 h 577"/>
                  <a:gd name="T30" fmla="*/ 404 w 434"/>
                  <a:gd name="T31" fmla="*/ 291 h 577"/>
                  <a:gd name="T32" fmla="*/ 392 w 434"/>
                  <a:gd name="T33" fmla="*/ 332 h 577"/>
                  <a:gd name="T34" fmla="*/ 377 w 434"/>
                  <a:gd name="T35" fmla="*/ 380 h 577"/>
                  <a:gd name="T36" fmla="*/ 361 w 434"/>
                  <a:gd name="T37" fmla="*/ 426 h 577"/>
                  <a:gd name="T38" fmla="*/ 346 w 434"/>
                  <a:gd name="T39" fmla="*/ 473 h 577"/>
                  <a:gd name="T40" fmla="*/ 323 w 434"/>
                  <a:gd name="T41" fmla="*/ 502 h 577"/>
                  <a:gd name="T42" fmla="*/ 289 w 434"/>
                  <a:gd name="T43" fmla="*/ 512 h 577"/>
                  <a:gd name="T44" fmla="*/ 257 w 434"/>
                  <a:gd name="T45" fmla="*/ 523 h 577"/>
                  <a:gd name="T46" fmla="*/ 224 w 434"/>
                  <a:gd name="T47" fmla="*/ 532 h 577"/>
                  <a:gd name="T48" fmla="*/ 191 w 434"/>
                  <a:gd name="T49" fmla="*/ 542 h 577"/>
                  <a:gd name="T50" fmla="*/ 158 w 434"/>
                  <a:gd name="T51" fmla="*/ 551 h 577"/>
                  <a:gd name="T52" fmla="*/ 126 w 434"/>
                  <a:gd name="T53" fmla="*/ 562 h 577"/>
                  <a:gd name="T54" fmla="*/ 92 w 434"/>
                  <a:gd name="T55" fmla="*/ 572 h 577"/>
                  <a:gd name="T56" fmla="*/ 62 w 434"/>
                  <a:gd name="T57" fmla="*/ 557 h 577"/>
                  <a:gd name="T58" fmla="*/ 36 w 434"/>
                  <a:gd name="T59" fmla="*/ 506 h 577"/>
                  <a:gd name="T60" fmla="*/ 15 w 434"/>
                  <a:gd name="T61" fmla="*/ 444 h 577"/>
                  <a:gd name="T62" fmla="*/ 2 w 434"/>
                  <a:gd name="T63" fmla="*/ 373 h 577"/>
                  <a:gd name="T64" fmla="*/ 1 w 434"/>
                  <a:gd name="T65" fmla="*/ 294 h 577"/>
                  <a:gd name="T66" fmla="*/ 16 w 434"/>
                  <a:gd name="T67" fmla="*/ 211 h 577"/>
                  <a:gd name="T68" fmla="*/ 48 w 434"/>
                  <a:gd name="T69" fmla="*/ 126 h 577"/>
                  <a:gd name="T70" fmla="*/ 103 w 434"/>
                  <a:gd name="T71" fmla="*/ 42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577">
                    <a:moveTo>
                      <a:pt x="138" y="0"/>
                    </a:moveTo>
                    <a:lnTo>
                      <a:pt x="152" y="7"/>
                    </a:lnTo>
                    <a:lnTo>
                      <a:pt x="165" y="14"/>
                    </a:lnTo>
                    <a:lnTo>
                      <a:pt x="179" y="21"/>
                    </a:lnTo>
                    <a:lnTo>
                      <a:pt x="191" y="27"/>
                    </a:lnTo>
                    <a:lnTo>
                      <a:pt x="205" y="34"/>
                    </a:lnTo>
                    <a:lnTo>
                      <a:pt x="218" y="41"/>
                    </a:lnTo>
                    <a:lnTo>
                      <a:pt x="232" y="48"/>
                    </a:lnTo>
                    <a:lnTo>
                      <a:pt x="244" y="55"/>
                    </a:lnTo>
                    <a:lnTo>
                      <a:pt x="258" y="62"/>
                    </a:lnTo>
                    <a:lnTo>
                      <a:pt x="271" y="68"/>
                    </a:lnTo>
                    <a:lnTo>
                      <a:pt x="285" y="75"/>
                    </a:lnTo>
                    <a:lnTo>
                      <a:pt x="297" y="82"/>
                    </a:lnTo>
                    <a:lnTo>
                      <a:pt x="311" y="89"/>
                    </a:lnTo>
                    <a:lnTo>
                      <a:pt x="324" y="96"/>
                    </a:lnTo>
                    <a:lnTo>
                      <a:pt x="338" y="103"/>
                    </a:lnTo>
                    <a:lnTo>
                      <a:pt x="350" y="110"/>
                    </a:lnTo>
                    <a:lnTo>
                      <a:pt x="361" y="117"/>
                    </a:lnTo>
                    <a:lnTo>
                      <a:pt x="371" y="125"/>
                    </a:lnTo>
                    <a:lnTo>
                      <a:pt x="381" y="132"/>
                    </a:lnTo>
                    <a:lnTo>
                      <a:pt x="393" y="140"/>
                    </a:lnTo>
                    <a:lnTo>
                      <a:pt x="403" y="148"/>
                    </a:lnTo>
                    <a:lnTo>
                      <a:pt x="414" y="155"/>
                    </a:lnTo>
                    <a:lnTo>
                      <a:pt x="424" y="163"/>
                    </a:lnTo>
                    <a:lnTo>
                      <a:pt x="434" y="170"/>
                    </a:lnTo>
                    <a:lnTo>
                      <a:pt x="430" y="187"/>
                    </a:lnTo>
                    <a:lnTo>
                      <a:pt x="426" y="204"/>
                    </a:lnTo>
                    <a:lnTo>
                      <a:pt x="422" y="222"/>
                    </a:lnTo>
                    <a:lnTo>
                      <a:pt x="417" y="239"/>
                    </a:lnTo>
                    <a:lnTo>
                      <a:pt x="412" y="256"/>
                    </a:lnTo>
                    <a:lnTo>
                      <a:pt x="409" y="274"/>
                    </a:lnTo>
                    <a:lnTo>
                      <a:pt x="404" y="291"/>
                    </a:lnTo>
                    <a:lnTo>
                      <a:pt x="400" y="308"/>
                    </a:lnTo>
                    <a:lnTo>
                      <a:pt x="392" y="332"/>
                    </a:lnTo>
                    <a:lnTo>
                      <a:pt x="385" y="355"/>
                    </a:lnTo>
                    <a:lnTo>
                      <a:pt x="377" y="380"/>
                    </a:lnTo>
                    <a:lnTo>
                      <a:pt x="369" y="403"/>
                    </a:lnTo>
                    <a:lnTo>
                      <a:pt x="361" y="426"/>
                    </a:lnTo>
                    <a:lnTo>
                      <a:pt x="354" y="450"/>
                    </a:lnTo>
                    <a:lnTo>
                      <a:pt x="346" y="473"/>
                    </a:lnTo>
                    <a:lnTo>
                      <a:pt x="339" y="497"/>
                    </a:lnTo>
                    <a:lnTo>
                      <a:pt x="323" y="502"/>
                    </a:lnTo>
                    <a:lnTo>
                      <a:pt x="306" y="508"/>
                    </a:lnTo>
                    <a:lnTo>
                      <a:pt x="289" y="512"/>
                    </a:lnTo>
                    <a:lnTo>
                      <a:pt x="273" y="517"/>
                    </a:lnTo>
                    <a:lnTo>
                      <a:pt x="257" y="523"/>
                    </a:lnTo>
                    <a:lnTo>
                      <a:pt x="241" y="527"/>
                    </a:lnTo>
                    <a:lnTo>
                      <a:pt x="224" y="532"/>
                    </a:lnTo>
                    <a:lnTo>
                      <a:pt x="207" y="536"/>
                    </a:lnTo>
                    <a:lnTo>
                      <a:pt x="191" y="542"/>
                    </a:lnTo>
                    <a:lnTo>
                      <a:pt x="175" y="547"/>
                    </a:lnTo>
                    <a:lnTo>
                      <a:pt x="158" y="551"/>
                    </a:lnTo>
                    <a:lnTo>
                      <a:pt x="142" y="557"/>
                    </a:lnTo>
                    <a:lnTo>
                      <a:pt x="126" y="562"/>
                    </a:lnTo>
                    <a:lnTo>
                      <a:pt x="110" y="566"/>
                    </a:lnTo>
                    <a:lnTo>
                      <a:pt x="92" y="572"/>
                    </a:lnTo>
                    <a:lnTo>
                      <a:pt x="76" y="577"/>
                    </a:lnTo>
                    <a:lnTo>
                      <a:pt x="62" y="557"/>
                    </a:lnTo>
                    <a:lnTo>
                      <a:pt x="48" y="533"/>
                    </a:lnTo>
                    <a:lnTo>
                      <a:pt x="36" y="506"/>
                    </a:lnTo>
                    <a:lnTo>
                      <a:pt x="24" y="476"/>
                    </a:lnTo>
                    <a:lnTo>
                      <a:pt x="15" y="444"/>
                    </a:lnTo>
                    <a:lnTo>
                      <a:pt x="8" y="410"/>
                    </a:lnTo>
                    <a:lnTo>
                      <a:pt x="2" y="373"/>
                    </a:lnTo>
                    <a:lnTo>
                      <a:pt x="0" y="335"/>
                    </a:lnTo>
                    <a:lnTo>
                      <a:pt x="1" y="294"/>
                    </a:lnTo>
                    <a:lnTo>
                      <a:pt x="7" y="253"/>
                    </a:lnTo>
                    <a:lnTo>
                      <a:pt x="16" y="211"/>
                    </a:lnTo>
                    <a:lnTo>
                      <a:pt x="30" y="169"/>
                    </a:lnTo>
                    <a:lnTo>
                      <a:pt x="48" y="126"/>
                    </a:lnTo>
                    <a:lnTo>
                      <a:pt x="73" y="83"/>
                    </a:lnTo>
                    <a:lnTo>
                      <a:pt x="103" y="4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86" name="Freeform 270">
                <a:extLst>
                  <a:ext uri="{FF2B5EF4-FFF2-40B4-BE49-F238E27FC236}">
                    <a16:creationId xmlns:a16="http://schemas.microsoft.com/office/drawing/2014/main" id="{FD44C689-5481-48B3-8040-75E61625A0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2" y="1084"/>
                <a:ext cx="75" cy="102"/>
              </a:xfrm>
              <a:custGeom>
                <a:avLst/>
                <a:gdLst>
                  <a:gd name="T0" fmla="*/ 143 w 417"/>
                  <a:gd name="T1" fmla="*/ 7 h 572"/>
                  <a:gd name="T2" fmla="*/ 169 w 417"/>
                  <a:gd name="T3" fmla="*/ 19 h 572"/>
                  <a:gd name="T4" fmla="*/ 194 w 417"/>
                  <a:gd name="T5" fmla="*/ 33 h 572"/>
                  <a:gd name="T6" fmla="*/ 219 w 417"/>
                  <a:gd name="T7" fmla="*/ 46 h 572"/>
                  <a:gd name="T8" fmla="*/ 245 w 417"/>
                  <a:gd name="T9" fmla="*/ 60 h 572"/>
                  <a:gd name="T10" fmla="*/ 270 w 417"/>
                  <a:gd name="T11" fmla="*/ 72 h 572"/>
                  <a:gd name="T12" fmla="*/ 295 w 417"/>
                  <a:gd name="T13" fmla="*/ 86 h 572"/>
                  <a:gd name="T14" fmla="*/ 321 w 417"/>
                  <a:gd name="T15" fmla="*/ 99 h 572"/>
                  <a:gd name="T16" fmla="*/ 344 w 417"/>
                  <a:gd name="T17" fmla="*/ 113 h 572"/>
                  <a:gd name="T18" fmla="*/ 364 w 417"/>
                  <a:gd name="T19" fmla="*/ 128 h 572"/>
                  <a:gd name="T20" fmla="*/ 386 w 417"/>
                  <a:gd name="T21" fmla="*/ 144 h 572"/>
                  <a:gd name="T22" fmla="*/ 407 w 417"/>
                  <a:gd name="T23" fmla="*/ 159 h 572"/>
                  <a:gd name="T24" fmla="*/ 409 w 417"/>
                  <a:gd name="T25" fmla="*/ 200 h 572"/>
                  <a:gd name="T26" fmla="*/ 394 w 417"/>
                  <a:gd name="T27" fmla="*/ 270 h 572"/>
                  <a:gd name="T28" fmla="*/ 378 w 417"/>
                  <a:gd name="T29" fmla="*/ 328 h 572"/>
                  <a:gd name="T30" fmla="*/ 362 w 417"/>
                  <a:gd name="T31" fmla="*/ 376 h 572"/>
                  <a:gd name="T32" fmla="*/ 346 w 417"/>
                  <a:gd name="T33" fmla="*/ 422 h 572"/>
                  <a:gd name="T34" fmla="*/ 330 w 417"/>
                  <a:gd name="T35" fmla="*/ 469 h 572"/>
                  <a:gd name="T36" fmla="*/ 306 w 417"/>
                  <a:gd name="T37" fmla="*/ 498 h 572"/>
                  <a:gd name="T38" fmla="*/ 273 w 417"/>
                  <a:gd name="T39" fmla="*/ 507 h 572"/>
                  <a:gd name="T40" fmla="*/ 241 w 417"/>
                  <a:gd name="T41" fmla="*/ 517 h 572"/>
                  <a:gd name="T42" fmla="*/ 209 w 417"/>
                  <a:gd name="T43" fmla="*/ 527 h 572"/>
                  <a:gd name="T44" fmla="*/ 177 w 417"/>
                  <a:gd name="T45" fmla="*/ 537 h 572"/>
                  <a:gd name="T46" fmla="*/ 144 w 417"/>
                  <a:gd name="T47" fmla="*/ 546 h 572"/>
                  <a:gd name="T48" fmla="*/ 113 w 417"/>
                  <a:gd name="T49" fmla="*/ 557 h 572"/>
                  <a:gd name="T50" fmla="*/ 81 w 417"/>
                  <a:gd name="T51" fmla="*/ 567 h 572"/>
                  <a:gd name="T52" fmla="*/ 52 w 417"/>
                  <a:gd name="T53" fmla="*/ 551 h 572"/>
                  <a:gd name="T54" fmla="*/ 29 w 417"/>
                  <a:gd name="T55" fmla="*/ 501 h 572"/>
                  <a:gd name="T56" fmla="*/ 12 w 417"/>
                  <a:gd name="T57" fmla="*/ 439 h 572"/>
                  <a:gd name="T58" fmla="*/ 2 w 417"/>
                  <a:gd name="T59" fmla="*/ 368 h 572"/>
                  <a:gd name="T60" fmla="*/ 2 w 417"/>
                  <a:gd name="T61" fmla="*/ 289 h 572"/>
                  <a:gd name="T62" fmla="*/ 17 w 417"/>
                  <a:gd name="T63" fmla="*/ 207 h 572"/>
                  <a:gd name="T64" fmla="*/ 46 w 417"/>
                  <a:gd name="T65" fmla="*/ 123 h 572"/>
                  <a:gd name="T66" fmla="*/ 97 w 417"/>
                  <a:gd name="T67" fmla="*/ 4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572">
                    <a:moveTo>
                      <a:pt x="131" y="0"/>
                    </a:moveTo>
                    <a:lnTo>
                      <a:pt x="143" y="7"/>
                    </a:lnTo>
                    <a:lnTo>
                      <a:pt x="156" y="14"/>
                    </a:lnTo>
                    <a:lnTo>
                      <a:pt x="169" y="19"/>
                    </a:lnTo>
                    <a:lnTo>
                      <a:pt x="181" y="26"/>
                    </a:lnTo>
                    <a:lnTo>
                      <a:pt x="194" y="33"/>
                    </a:lnTo>
                    <a:lnTo>
                      <a:pt x="207" y="40"/>
                    </a:lnTo>
                    <a:lnTo>
                      <a:pt x="219" y="46"/>
                    </a:lnTo>
                    <a:lnTo>
                      <a:pt x="232" y="53"/>
                    </a:lnTo>
                    <a:lnTo>
                      <a:pt x="245" y="60"/>
                    </a:lnTo>
                    <a:lnTo>
                      <a:pt x="257" y="66"/>
                    </a:lnTo>
                    <a:lnTo>
                      <a:pt x="270" y="72"/>
                    </a:lnTo>
                    <a:lnTo>
                      <a:pt x="283" y="79"/>
                    </a:lnTo>
                    <a:lnTo>
                      <a:pt x="295" y="86"/>
                    </a:lnTo>
                    <a:lnTo>
                      <a:pt x="308" y="92"/>
                    </a:lnTo>
                    <a:lnTo>
                      <a:pt x="321" y="99"/>
                    </a:lnTo>
                    <a:lnTo>
                      <a:pt x="333" y="106"/>
                    </a:lnTo>
                    <a:lnTo>
                      <a:pt x="344" y="113"/>
                    </a:lnTo>
                    <a:lnTo>
                      <a:pt x="354" y="121"/>
                    </a:lnTo>
                    <a:lnTo>
                      <a:pt x="364" y="128"/>
                    </a:lnTo>
                    <a:lnTo>
                      <a:pt x="376" y="136"/>
                    </a:lnTo>
                    <a:lnTo>
                      <a:pt x="386" y="144"/>
                    </a:lnTo>
                    <a:lnTo>
                      <a:pt x="397" y="151"/>
                    </a:lnTo>
                    <a:lnTo>
                      <a:pt x="407" y="159"/>
                    </a:lnTo>
                    <a:lnTo>
                      <a:pt x="417" y="166"/>
                    </a:lnTo>
                    <a:lnTo>
                      <a:pt x="409" y="200"/>
                    </a:lnTo>
                    <a:lnTo>
                      <a:pt x="402" y="235"/>
                    </a:lnTo>
                    <a:lnTo>
                      <a:pt x="394" y="270"/>
                    </a:lnTo>
                    <a:lnTo>
                      <a:pt x="386" y="304"/>
                    </a:lnTo>
                    <a:lnTo>
                      <a:pt x="378" y="328"/>
                    </a:lnTo>
                    <a:lnTo>
                      <a:pt x="370" y="351"/>
                    </a:lnTo>
                    <a:lnTo>
                      <a:pt x="362" y="376"/>
                    </a:lnTo>
                    <a:lnTo>
                      <a:pt x="354" y="399"/>
                    </a:lnTo>
                    <a:lnTo>
                      <a:pt x="346" y="422"/>
                    </a:lnTo>
                    <a:lnTo>
                      <a:pt x="338" y="446"/>
                    </a:lnTo>
                    <a:lnTo>
                      <a:pt x="330" y="469"/>
                    </a:lnTo>
                    <a:lnTo>
                      <a:pt x="322" y="493"/>
                    </a:lnTo>
                    <a:lnTo>
                      <a:pt x="306" y="498"/>
                    </a:lnTo>
                    <a:lnTo>
                      <a:pt x="289" y="502"/>
                    </a:lnTo>
                    <a:lnTo>
                      <a:pt x="273" y="507"/>
                    </a:lnTo>
                    <a:lnTo>
                      <a:pt x="257" y="513"/>
                    </a:lnTo>
                    <a:lnTo>
                      <a:pt x="241" y="517"/>
                    </a:lnTo>
                    <a:lnTo>
                      <a:pt x="225" y="522"/>
                    </a:lnTo>
                    <a:lnTo>
                      <a:pt x="209" y="527"/>
                    </a:lnTo>
                    <a:lnTo>
                      <a:pt x="193" y="532"/>
                    </a:lnTo>
                    <a:lnTo>
                      <a:pt x="177" y="537"/>
                    </a:lnTo>
                    <a:lnTo>
                      <a:pt x="160" y="542"/>
                    </a:lnTo>
                    <a:lnTo>
                      <a:pt x="144" y="546"/>
                    </a:lnTo>
                    <a:lnTo>
                      <a:pt x="129" y="552"/>
                    </a:lnTo>
                    <a:lnTo>
                      <a:pt x="113" y="557"/>
                    </a:lnTo>
                    <a:lnTo>
                      <a:pt x="97" y="561"/>
                    </a:lnTo>
                    <a:lnTo>
                      <a:pt x="81" y="567"/>
                    </a:lnTo>
                    <a:lnTo>
                      <a:pt x="65" y="572"/>
                    </a:lnTo>
                    <a:lnTo>
                      <a:pt x="52" y="551"/>
                    </a:lnTo>
                    <a:lnTo>
                      <a:pt x="41" y="528"/>
                    </a:lnTo>
                    <a:lnTo>
                      <a:pt x="29" y="501"/>
                    </a:lnTo>
                    <a:lnTo>
                      <a:pt x="20" y="471"/>
                    </a:lnTo>
                    <a:lnTo>
                      <a:pt x="12" y="439"/>
                    </a:lnTo>
                    <a:lnTo>
                      <a:pt x="5" y="403"/>
                    </a:lnTo>
                    <a:lnTo>
                      <a:pt x="2" y="368"/>
                    </a:lnTo>
                    <a:lnTo>
                      <a:pt x="0" y="328"/>
                    </a:lnTo>
                    <a:lnTo>
                      <a:pt x="2" y="289"/>
                    </a:lnTo>
                    <a:lnTo>
                      <a:pt x="7" y="249"/>
                    </a:lnTo>
                    <a:lnTo>
                      <a:pt x="17" y="207"/>
                    </a:lnTo>
                    <a:lnTo>
                      <a:pt x="29" y="166"/>
                    </a:lnTo>
                    <a:lnTo>
                      <a:pt x="46" y="123"/>
                    </a:lnTo>
                    <a:lnTo>
                      <a:pt x="70" y="82"/>
                    </a:lnTo>
                    <a:lnTo>
                      <a:pt x="97" y="4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87" name="Freeform 271">
                <a:extLst>
                  <a:ext uri="{FF2B5EF4-FFF2-40B4-BE49-F238E27FC236}">
                    <a16:creationId xmlns:a16="http://schemas.microsoft.com/office/drawing/2014/main" id="{226DA901-64CF-4414-899F-0ADD6C17C1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5" y="1085"/>
                <a:ext cx="72" cy="101"/>
              </a:xfrm>
              <a:custGeom>
                <a:avLst/>
                <a:gdLst>
                  <a:gd name="T0" fmla="*/ 122 w 400"/>
                  <a:gd name="T1" fmla="*/ 0 h 565"/>
                  <a:gd name="T2" fmla="*/ 134 w 400"/>
                  <a:gd name="T3" fmla="*/ 6 h 565"/>
                  <a:gd name="T4" fmla="*/ 146 w 400"/>
                  <a:gd name="T5" fmla="*/ 13 h 565"/>
                  <a:gd name="T6" fmla="*/ 158 w 400"/>
                  <a:gd name="T7" fmla="*/ 19 h 565"/>
                  <a:gd name="T8" fmla="*/ 170 w 400"/>
                  <a:gd name="T9" fmla="*/ 26 h 565"/>
                  <a:gd name="T10" fmla="*/ 183 w 400"/>
                  <a:gd name="T11" fmla="*/ 32 h 565"/>
                  <a:gd name="T12" fmla="*/ 194 w 400"/>
                  <a:gd name="T13" fmla="*/ 39 h 565"/>
                  <a:gd name="T14" fmla="*/ 207 w 400"/>
                  <a:gd name="T15" fmla="*/ 44 h 565"/>
                  <a:gd name="T16" fmla="*/ 219 w 400"/>
                  <a:gd name="T17" fmla="*/ 51 h 565"/>
                  <a:gd name="T18" fmla="*/ 231 w 400"/>
                  <a:gd name="T19" fmla="*/ 58 h 565"/>
                  <a:gd name="T20" fmla="*/ 244 w 400"/>
                  <a:gd name="T21" fmla="*/ 64 h 565"/>
                  <a:gd name="T22" fmla="*/ 255 w 400"/>
                  <a:gd name="T23" fmla="*/ 71 h 565"/>
                  <a:gd name="T24" fmla="*/ 268 w 400"/>
                  <a:gd name="T25" fmla="*/ 77 h 565"/>
                  <a:gd name="T26" fmla="*/ 279 w 400"/>
                  <a:gd name="T27" fmla="*/ 83 h 565"/>
                  <a:gd name="T28" fmla="*/ 292 w 400"/>
                  <a:gd name="T29" fmla="*/ 89 h 565"/>
                  <a:gd name="T30" fmla="*/ 304 w 400"/>
                  <a:gd name="T31" fmla="*/ 96 h 565"/>
                  <a:gd name="T32" fmla="*/ 316 w 400"/>
                  <a:gd name="T33" fmla="*/ 102 h 565"/>
                  <a:gd name="T34" fmla="*/ 327 w 400"/>
                  <a:gd name="T35" fmla="*/ 109 h 565"/>
                  <a:gd name="T36" fmla="*/ 337 w 400"/>
                  <a:gd name="T37" fmla="*/ 117 h 565"/>
                  <a:gd name="T38" fmla="*/ 347 w 400"/>
                  <a:gd name="T39" fmla="*/ 124 h 565"/>
                  <a:gd name="T40" fmla="*/ 359 w 400"/>
                  <a:gd name="T41" fmla="*/ 132 h 565"/>
                  <a:gd name="T42" fmla="*/ 369 w 400"/>
                  <a:gd name="T43" fmla="*/ 140 h 565"/>
                  <a:gd name="T44" fmla="*/ 380 w 400"/>
                  <a:gd name="T45" fmla="*/ 147 h 565"/>
                  <a:gd name="T46" fmla="*/ 390 w 400"/>
                  <a:gd name="T47" fmla="*/ 155 h 565"/>
                  <a:gd name="T48" fmla="*/ 400 w 400"/>
                  <a:gd name="T49" fmla="*/ 162 h 565"/>
                  <a:gd name="T50" fmla="*/ 393 w 400"/>
                  <a:gd name="T51" fmla="*/ 196 h 565"/>
                  <a:gd name="T52" fmla="*/ 386 w 400"/>
                  <a:gd name="T53" fmla="*/ 231 h 565"/>
                  <a:gd name="T54" fmla="*/ 380 w 400"/>
                  <a:gd name="T55" fmla="*/ 266 h 565"/>
                  <a:gd name="T56" fmla="*/ 373 w 400"/>
                  <a:gd name="T57" fmla="*/ 300 h 565"/>
                  <a:gd name="T58" fmla="*/ 365 w 400"/>
                  <a:gd name="T59" fmla="*/ 324 h 565"/>
                  <a:gd name="T60" fmla="*/ 357 w 400"/>
                  <a:gd name="T61" fmla="*/ 347 h 565"/>
                  <a:gd name="T62" fmla="*/ 347 w 400"/>
                  <a:gd name="T63" fmla="*/ 372 h 565"/>
                  <a:gd name="T64" fmla="*/ 339 w 400"/>
                  <a:gd name="T65" fmla="*/ 395 h 565"/>
                  <a:gd name="T66" fmla="*/ 330 w 400"/>
                  <a:gd name="T67" fmla="*/ 418 h 565"/>
                  <a:gd name="T68" fmla="*/ 322 w 400"/>
                  <a:gd name="T69" fmla="*/ 442 h 565"/>
                  <a:gd name="T70" fmla="*/ 313 w 400"/>
                  <a:gd name="T71" fmla="*/ 465 h 565"/>
                  <a:gd name="T72" fmla="*/ 305 w 400"/>
                  <a:gd name="T73" fmla="*/ 489 h 565"/>
                  <a:gd name="T74" fmla="*/ 289 w 400"/>
                  <a:gd name="T75" fmla="*/ 494 h 565"/>
                  <a:gd name="T76" fmla="*/ 274 w 400"/>
                  <a:gd name="T77" fmla="*/ 498 h 565"/>
                  <a:gd name="T78" fmla="*/ 257 w 400"/>
                  <a:gd name="T79" fmla="*/ 503 h 565"/>
                  <a:gd name="T80" fmla="*/ 241 w 400"/>
                  <a:gd name="T81" fmla="*/ 508 h 565"/>
                  <a:gd name="T82" fmla="*/ 226 w 400"/>
                  <a:gd name="T83" fmla="*/ 513 h 565"/>
                  <a:gd name="T84" fmla="*/ 210 w 400"/>
                  <a:gd name="T85" fmla="*/ 518 h 565"/>
                  <a:gd name="T86" fmla="*/ 194 w 400"/>
                  <a:gd name="T87" fmla="*/ 523 h 565"/>
                  <a:gd name="T88" fmla="*/ 179 w 400"/>
                  <a:gd name="T89" fmla="*/ 527 h 565"/>
                  <a:gd name="T90" fmla="*/ 163 w 400"/>
                  <a:gd name="T91" fmla="*/ 532 h 565"/>
                  <a:gd name="T92" fmla="*/ 147 w 400"/>
                  <a:gd name="T93" fmla="*/ 536 h 565"/>
                  <a:gd name="T94" fmla="*/ 132 w 400"/>
                  <a:gd name="T95" fmla="*/ 541 h 565"/>
                  <a:gd name="T96" fmla="*/ 116 w 400"/>
                  <a:gd name="T97" fmla="*/ 546 h 565"/>
                  <a:gd name="T98" fmla="*/ 101 w 400"/>
                  <a:gd name="T99" fmla="*/ 551 h 565"/>
                  <a:gd name="T100" fmla="*/ 85 w 400"/>
                  <a:gd name="T101" fmla="*/ 556 h 565"/>
                  <a:gd name="T102" fmla="*/ 70 w 400"/>
                  <a:gd name="T103" fmla="*/ 561 h 565"/>
                  <a:gd name="T104" fmla="*/ 54 w 400"/>
                  <a:gd name="T105" fmla="*/ 565 h 565"/>
                  <a:gd name="T106" fmla="*/ 32 w 400"/>
                  <a:gd name="T107" fmla="*/ 521 h 565"/>
                  <a:gd name="T108" fmla="*/ 14 w 400"/>
                  <a:gd name="T109" fmla="*/ 465 h 565"/>
                  <a:gd name="T110" fmla="*/ 2 w 400"/>
                  <a:gd name="T111" fmla="*/ 398 h 565"/>
                  <a:gd name="T112" fmla="*/ 0 w 400"/>
                  <a:gd name="T113" fmla="*/ 323 h 565"/>
                  <a:gd name="T114" fmla="*/ 6 w 400"/>
                  <a:gd name="T115" fmla="*/ 244 h 565"/>
                  <a:gd name="T116" fmla="*/ 28 w 400"/>
                  <a:gd name="T117" fmla="*/ 162 h 565"/>
                  <a:gd name="T118" fmla="*/ 65 w 400"/>
                  <a:gd name="T119" fmla="*/ 80 h 565"/>
                  <a:gd name="T120" fmla="*/ 122 w 400"/>
                  <a:gd name="T121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565">
                    <a:moveTo>
                      <a:pt x="122" y="0"/>
                    </a:moveTo>
                    <a:lnTo>
                      <a:pt x="134" y="6"/>
                    </a:lnTo>
                    <a:lnTo>
                      <a:pt x="146" y="13"/>
                    </a:lnTo>
                    <a:lnTo>
                      <a:pt x="158" y="19"/>
                    </a:lnTo>
                    <a:lnTo>
                      <a:pt x="170" y="26"/>
                    </a:lnTo>
                    <a:lnTo>
                      <a:pt x="183" y="32"/>
                    </a:lnTo>
                    <a:lnTo>
                      <a:pt x="194" y="39"/>
                    </a:lnTo>
                    <a:lnTo>
                      <a:pt x="207" y="44"/>
                    </a:lnTo>
                    <a:lnTo>
                      <a:pt x="219" y="51"/>
                    </a:lnTo>
                    <a:lnTo>
                      <a:pt x="231" y="58"/>
                    </a:lnTo>
                    <a:lnTo>
                      <a:pt x="244" y="64"/>
                    </a:lnTo>
                    <a:lnTo>
                      <a:pt x="255" y="71"/>
                    </a:lnTo>
                    <a:lnTo>
                      <a:pt x="268" y="77"/>
                    </a:lnTo>
                    <a:lnTo>
                      <a:pt x="279" y="83"/>
                    </a:lnTo>
                    <a:lnTo>
                      <a:pt x="292" y="89"/>
                    </a:lnTo>
                    <a:lnTo>
                      <a:pt x="304" y="96"/>
                    </a:lnTo>
                    <a:lnTo>
                      <a:pt x="316" y="102"/>
                    </a:lnTo>
                    <a:lnTo>
                      <a:pt x="327" y="109"/>
                    </a:lnTo>
                    <a:lnTo>
                      <a:pt x="337" y="117"/>
                    </a:lnTo>
                    <a:lnTo>
                      <a:pt x="347" y="124"/>
                    </a:lnTo>
                    <a:lnTo>
                      <a:pt x="359" y="132"/>
                    </a:lnTo>
                    <a:lnTo>
                      <a:pt x="369" y="140"/>
                    </a:lnTo>
                    <a:lnTo>
                      <a:pt x="380" y="147"/>
                    </a:lnTo>
                    <a:lnTo>
                      <a:pt x="390" y="155"/>
                    </a:lnTo>
                    <a:lnTo>
                      <a:pt x="400" y="162"/>
                    </a:lnTo>
                    <a:lnTo>
                      <a:pt x="393" y="196"/>
                    </a:lnTo>
                    <a:lnTo>
                      <a:pt x="386" y="231"/>
                    </a:lnTo>
                    <a:lnTo>
                      <a:pt x="380" y="266"/>
                    </a:lnTo>
                    <a:lnTo>
                      <a:pt x="373" y="300"/>
                    </a:lnTo>
                    <a:lnTo>
                      <a:pt x="365" y="324"/>
                    </a:lnTo>
                    <a:lnTo>
                      <a:pt x="357" y="347"/>
                    </a:lnTo>
                    <a:lnTo>
                      <a:pt x="347" y="372"/>
                    </a:lnTo>
                    <a:lnTo>
                      <a:pt x="339" y="395"/>
                    </a:lnTo>
                    <a:lnTo>
                      <a:pt x="330" y="418"/>
                    </a:lnTo>
                    <a:lnTo>
                      <a:pt x="322" y="442"/>
                    </a:lnTo>
                    <a:lnTo>
                      <a:pt x="313" y="465"/>
                    </a:lnTo>
                    <a:lnTo>
                      <a:pt x="305" y="489"/>
                    </a:lnTo>
                    <a:lnTo>
                      <a:pt x="289" y="494"/>
                    </a:lnTo>
                    <a:lnTo>
                      <a:pt x="274" y="498"/>
                    </a:lnTo>
                    <a:lnTo>
                      <a:pt x="257" y="503"/>
                    </a:lnTo>
                    <a:lnTo>
                      <a:pt x="241" y="508"/>
                    </a:lnTo>
                    <a:lnTo>
                      <a:pt x="226" y="513"/>
                    </a:lnTo>
                    <a:lnTo>
                      <a:pt x="210" y="518"/>
                    </a:lnTo>
                    <a:lnTo>
                      <a:pt x="194" y="523"/>
                    </a:lnTo>
                    <a:lnTo>
                      <a:pt x="179" y="527"/>
                    </a:lnTo>
                    <a:lnTo>
                      <a:pt x="163" y="532"/>
                    </a:lnTo>
                    <a:lnTo>
                      <a:pt x="147" y="536"/>
                    </a:lnTo>
                    <a:lnTo>
                      <a:pt x="132" y="541"/>
                    </a:lnTo>
                    <a:lnTo>
                      <a:pt x="116" y="546"/>
                    </a:lnTo>
                    <a:lnTo>
                      <a:pt x="101" y="551"/>
                    </a:lnTo>
                    <a:lnTo>
                      <a:pt x="85" y="556"/>
                    </a:lnTo>
                    <a:lnTo>
                      <a:pt x="70" y="561"/>
                    </a:lnTo>
                    <a:lnTo>
                      <a:pt x="54" y="565"/>
                    </a:lnTo>
                    <a:lnTo>
                      <a:pt x="32" y="521"/>
                    </a:lnTo>
                    <a:lnTo>
                      <a:pt x="14" y="465"/>
                    </a:lnTo>
                    <a:lnTo>
                      <a:pt x="2" y="398"/>
                    </a:lnTo>
                    <a:lnTo>
                      <a:pt x="0" y="323"/>
                    </a:lnTo>
                    <a:lnTo>
                      <a:pt x="6" y="244"/>
                    </a:lnTo>
                    <a:lnTo>
                      <a:pt x="28" y="162"/>
                    </a:lnTo>
                    <a:lnTo>
                      <a:pt x="65" y="8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88" name="Freeform 272">
                <a:extLst>
                  <a:ext uri="{FF2B5EF4-FFF2-40B4-BE49-F238E27FC236}">
                    <a16:creationId xmlns:a16="http://schemas.microsoft.com/office/drawing/2014/main" id="{EFE731E8-A150-4948-A983-63BC0AD490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7" y="1086"/>
                <a:ext cx="70" cy="100"/>
              </a:xfrm>
              <a:custGeom>
                <a:avLst/>
                <a:gdLst>
                  <a:gd name="T0" fmla="*/ 116 w 386"/>
                  <a:gd name="T1" fmla="*/ 0 h 558"/>
                  <a:gd name="T2" fmla="*/ 127 w 386"/>
                  <a:gd name="T3" fmla="*/ 6 h 558"/>
                  <a:gd name="T4" fmla="*/ 139 w 386"/>
                  <a:gd name="T5" fmla="*/ 12 h 558"/>
                  <a:gd name="T6" fmla="*/ 150 w 386"/>
                  <a:gd name="T7" fmla="*/ 19 h 558"/>
                  <a:gd name="T8" fmla="*/ 163 w 386"/>
                  <a:gd name="T9" fmla="*/ 24 h 558"/>
                  <a:gd name="T10" fmla="*/ 174 w 386"/>
                  <a:gd name="T11" fmla="*/ 30 h 558"/>
                  <a:gd name="T12" fmla="*/ 186 w 386"/>
                  <a:gd name="T13" fmla="*/ 36 h 558"/>
                  <a:gd name="T14" fmla="*/ 197 w 386"/>
                  <a:gd name="T15" fmla="*/ 43 h 558"/>
                  <a:gd name="T16" fmla="*/ 209 w 386"/>
                  <a:gd name="T17" fmla="*/ 49 h 558"/>
                  <a:gd name="T18" fmla="*/ 220 w 386"/>
                  <a:gd name="T19" fmla="*/ 54 h 558"/>
                  <a:gd name="T20" fmla="*/ 232 w 386"/>
                  <a:gd name="T21" fmla="*/ 60 h 558"/>
                  <a:gd name="T22" fmla="*/ 243 w 386"/>
                  <a:gd name="T23" fmla="*/ 67 h 558"/>
                  <a:gd name="T24" fmla="*/ 256 w 386"/>
                  <a:gd name="T25" fmla="*/ 73 h 558"/>
                  <a:gd name="T26" fmla="*/ 268 w 386"/>
                  <a:gd name="T27" fmla="*/ 78 h 558"/>
                  <a:gd name="T28" fmla="*/ 279 w 386"/>
                  <a:gd name="T29" fmla="*/ 84 h 558"/>
                  <a:gd name="T30" fmla="*/ 291 w 386"/>
                  <a:gd name="T31" fmla="*/ 91 h 558"/>
                  <a:gd name="T32" fmla="*/ 302 w 386"/>
                  <a:gd name="T33" fmla="*/ 97 h 558"/>
                  <a:gd name="T34" fmla="*/ 313 w 386"/>
                  <a:gd name="T35" fmla="*/ 104 h 558"/>
                  <a:gd name="T36" fmla="*/ 323 w 386"/>
                  <a:gd name="T37" fmla="*/ 112 h 558"/>
                  <a:gd name="T38" fmla="*/ 333 w 386"/>
                  <a:gd name="T39" fmla="*/ 119 h 558"/>
                  <a:gd name="T40" fmla="*/ 345 w 386"/>
                  <a:gd name="T41" fmla="*/ 127 h 558"/>
                  <a:gd name="T42" fmla="*/ 355 w 386"/>
                  <a:gd name="T43" fmla="*/ 135 h 558"/>
                  <a:gd name="T44" fmla="*/ 366 w 386"/>
                  <a:gd name="T45" fmla="*/ 142 h 558"/>
                  <a:gd name="T46" fmla="*/ 376 w 386"/>
                  <a:gd name="T47" fmla="*/ 150 h 558"/>
                  <a:gd name="T48" fmla="*/ 386 w 386"/>
                  <a:gd name="T49" fmla="*/ 157 h 558"/>
                  <a:gd name="T50" fmla="*/ 381 w 386"/>
                  <a:gd name="T51" fmla="*/ 191 h 558"/>
                  <a:gd name="T52" fmla="*/ 375 w 386"/>
                  <a:gd name="T53" fmla="*/ 226 h 558"/>
                  <a:gd name="T54" fmla="*/ 369 w 386"/>
                  <a:gd name="T55" fmla="*/ 261 h 558"/>
                  <a:gd name="T56" fmla="*/ 363 w 386"/>
                  <a:gd name="T57" fmla="*/ 295 h 558"/>
                  <a:gd name="T58" fmla="*/ 354 w 386"/>
                  <a:gd name="T59" fmla="*/ 319 h 558"/>
                  <a:gd name="T60" fmla="*/ 345 w 386"/>
                  <a:gd name="T61" fmla="*/ 342 h 558"/>
                  <a:gd name="T62" fmla="*/ 337 w 386"/>
                  <a:gd name="T63" fmla="*/ 367 h 558"/>
                  <a:gd name="T64" fmla="*/ 328 w 386"/>
                  <a:gd name="T65" fmla="*/ 390 h 558"/>
                  <a:gd name="T66" fmla="*/ 318 w 386"/>
                  <a:gd name="T67" fmla="*/ 413 h 558"/>
                  <a:gd name="T68" fmla="*/ 309 w 386"/>
                  <a:gd name="T69" fmla="*/ 437 h 558"/>
                  <a:gd name="T70" fmla="*/ 300 w 386"/>
                  <a:gd name="T71" fmla="*/ 460 h 558"/>
                  <a:gd name="T72" fmla="*/ 291 w 386"/>
                  <a:gd name="T73" fmla="*/ 484 h 558"/>
                  <a:gd name="T74" fmla="*/ 276 w 386"/>
                  <a:gd name="T75" fmla="*/ 489 h 558"/>
                  <a:gd name="T76" fmla="*/ 260 w 386"/>
                  <a:gd name="T77" fmla="*/ 493 h 558"/>
                  <a:gd name="T78" fmla="*/ 245 w 386"/>
                  <a:gd name="T79" fmla="*/ 498 h 558"/>
                  <a:gd name="T80" fmla="*/ 230 w 386"/>
                  <a:gd name="T81" fmla="*/ 503 h 558"/>
                  <a:gd name="T82" fmla="*/ 214 w 386"/>
                  <a:gd name="T83" fmla="*/ 507 h 558"/>
                  <a:gd name="T84" fmla="*/ 199 w 386"/>
                  <a:gd name="T85" fmla="*/ 512 h 558"/>
                  <a:gd name="T86" fmla="*/ 182 w 386"/>
                  <a:gd name="T87" fmla="*/ 516 h 558"/>
                  <a:gd name="T88" fmla="*/ 167 w 386"/>
                  <a:gd name="T89" fmla="*/ 521 h 558"/>
                  <a:gd name="T90" fmla="*/ 153 w 386"/>
                  <a:gd name="T91" fmla="*/ 526 h 558"/>
                  <a:gd name="T92" fmla="*/ 136 w 386"/>
                  <a:gd name="T93" fmla="*/ 530 h 558"/>
                  <a:gd name="T94" fmla="*/ 121 w 386"/>
                  <a:gd name="T95" fmla="*/ 535 h 558"/>
                  <a:gd name="T96" fmla="*/ 105 w 386"/>
                  <a:gd name="T97" fmla="*/ 540 h 558"/>
                  <a:gd name="T98" fmla="*/ 90 w 386"/>
                  <a:gd name="T99" fmla="*/ 544 h 558"/>
                  <a:gd name="T100" fmla="*/ 75 w 386"/>
                  <a:gd name="T101" fmla="*/ 549 h 558"/>
                  <a:gd name="T102" fmla="*/ 59 w 386"/>
                  <a:gd name="T103" fmla="*/ 553 h 558"/>
                  <a:gd name="T104" fmla="*/ 44 w 386"/>
                  <a:gd name="T105" fmla="*/ 558 h 558"/>
                  <a:gd name="T106" fmla="*/ 26 w 386"/>
                  <a:gd name="T107" fmla="*/ 514 h 558"/>
                  <a:gd name="T108" fmla="*/ 11 w 386"/>
                  <a:gd name="T109" fmla="*/ 458 h 558"/>
                  <a:gd name="T110" fmla="*/ 2 w 386"/>
                  <a:gd name="T111" fmla="*/ 391 h 558"/>
                  <a:gd name="T112" fmla="*/ 0 w 386"/>
                  <a:gd name="T113" fmla="*/ 317 h 558"/>
                  <a:gd name="T114" fmla="*/ 9 w 386"/>
                  <a:gd name="T115" fmla="*/ 239 h 558"/>
                  <a:gd name="T116" fmla="*/ 29 w 386"/>
                  <a:gd name="T117" fmla="*/ 158 h 558"/>
                  <a:gd name="T118" fmla="*/ 65 w 386"/>
                  <a:gd name="T119" fmla="*/ 77 h 558"/>
                  <a:gd name="T120" fmla="*/ 116 w 386"/>
                  <a:gd name="T121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6" h="558">
                    <a:moveTo>
                      <a:pt x="116" y="0"/>
                    </a:moveTo>
                    <a:lnTo>
                      <a:pt x="127" y="6"/>
                    </a:lnTo>
                    <a:lnTo>
                      <a:pt x="139" y="12"/>
                    </a:lnTo>
                    <a:lnTo>
                      <a:pt x="150" y="19"/>
                    </a:lnTo>
                    <a:lnTo>
                      <a:pt x="163" y="24"/>
                    </a:lnTo>
                    <a:lnTo>
                      <a:pt x="174" y="30"/>
                    </a:lnTo>
                    <a:lnTo>
                      <a:pt x="186" y="36"/>
                    </a:lnTo>
                    <a:lnTo>
                      <a:pt x="197" y="43"/>
                    </a:lnTo>
                    <a:lnTo>
                      <a:pt x="209" y="49"/>
                    </a:lnTo>
                    <a:lnTo>
                      <a:pt x="220" y="54"/>
                    </a:lnTo>
                    <a:lnTo>
                      <a:pt x="232" y="60"/>
                    </a:lnTo>
                    <a:lnTo>
                      <a:pt x="243" y="67"/>
                    </a:lnTo>
                    <a:lnTo>
                      <a:pt x="256" y="73"/>
                    </a:lnTo>
                    <a:lnTo>
                      <a:pt x="268" y="78"/>
                    </a:lnTo>
                    <a:lnTo>
                      <a:pt x="279" y="84"/>
                    </a:lnTo>
                    <a:lnTo>
                      <a:pt x="291" y="91"/>
                    </a:lnTo>
                    <a:lnTo>
                      <a:pt x="302" y="97"/>
                    </a:lnTo>
                    <a:lnTo>
                      <a:pt x="313" y="104"/>
                    </a:lnTo>
                    <a:lnTo>
                      <a:pt x="323" y="112"/>
                    </a:lnTo>
                    <a:lnTo>
                      <a:pt x="333" y="119"/>
                    </a:lnTo>
                    <a:lnTo>
                      <a:pt x="345" y="127"/>
                    </a:lnTo>
                    <a:lnTo>
                      <a:pt x="355" y="135"/>
                    </a:lnTo>
                    <a:lnTo>
                      <a:pt x="366" y="142"/>
                    </a:lnTo>
                    <a:lnTo>
                      <a:pt x="376" y="150"/>
                    </a:lnTo>
                    <a:lnTo>
                      <a:pt x="386" y="157"/>
                    </a:lnTo>
                    <a:lnTo>
                      <a:pt x="381" y="191"/>
                    </a:lnTo>
                    <a:lnTo>
                      <a:pt x="375" y="226"/>
                    </a:lnTo>
                    <a:lnTo>
                      <a:pt x="369" y="261"/>
                    </a:lnTo>
                    <a:lnTo>
                      <a:pt x="363" y="295"/>
                    </a:lnTo>
                    <a:lnTo>
                      <a:pt x="354" y="319"/>
                    </a:lnTo>
                    <a:lnTo>
                      <a:pt x="345" y="342"/>
                    </a:lnTo>
                    <a:lnTo>
                      <a:pt x="337" y="367"/>
                    </a:lnTo>
                    <a:lnTo>
                      <a:pt x="328" y="390"/>
                    </a:lnTo>
                    <a:lnTo>
                      <a:pt x="318" y="413"/>
                    </a:lnTo>
                    <a:lnTo>
                      <a:pt x="309" y="437"/>
                    </a:lnTo>
                    <a:lnTo>
                      <a:pt x="300" y="460"/>
                    </a:lnTo>
                    <a:lnTo>
                      <a:pt x="291" y="484"/>
                    </a:lnTo>
                    <a:lnTo>
                      <a:pt x="276" y="489"/>
                    </a:lnTo>
                    <a:lnTo>
                      <a:pt x="260" y="493"/>
                    </a:lnTo>
                    <a:lnTo>
                      <a:pt x="245" y="498"/>
                    </a:lnTo>
                    <a:lnTo>
                      <a:pt x="230" y="503"/>
                    </a:lnTo>
                    <a:lnTo>
                      <a:pt x="214" y="507"/>
                    </a:lnTo>
                    <a:lnTo>
                      <a:pt x="199" y="512"/>
                    </a:lnTo>
                    <a:lnTo>
                      <a:pt x="182" y="516"/>
                    </a:lnTo>
                    <a:lnTo>
                      <a:pt x="167" y="521"/>
                    </a:lnTo>
                    <a:lnTo>
                      <a:pt x="153" y="526"/>
                    </a:lnTo>
                    <a:lnTo>
                      <a:pt x="136" y="530"/>
                    </a:lnTo>
                    <a:lnTo>
                      <a:pt x="121" y="535"/>
                    </a:lnTo>
                    <a:lnTo>
                      <a:pt x="105" y="540"/>
                    </a:lnTo>
                    <a:lnTo>
                      <a:pt x="90" y="544"/>
                    </a:lnTo>
                    <a:lnTo>
                      <a:pt x="75" y="549"/>
                    </a:lnTo>
                    <a:lnTo>
                      <a:pt x="59" y="553"/>
                    </a:lnTo>
                    <a:lnTo>
                      <a:pt x="44" y="558"/>
                    </a:lnTo>
                    <a:lnTo>
                      <a:pt x="26" y="514"/>
                    </a:lnTo>
                    <a:lnTo>
                      <a:pt x="11" y="458"/>
                    </a:lnTo>
                    <a:lnTo>
                      <a:pt x="2" y="391"/>
                    </a:lnTo>
                    <a:lnTo>
                      <a:pt x="0" y="317"/>
                    </a:lnTo>
                    <a:lnTo>
                      <a:pt x="9" y="239"/>
                    </a:lnTo>
                    <a:lnTo>
                      <a:pt x="29" y="158"/>
                    </a:lnTo>
                    <a:lnTo>
                      <a:pt x="65" y="7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89" name="Freeform 273">
                <a:extLst>
                  <a:ext uri="{FF2B5EF4-FFF2-40B4-BE49-F238E27FC236}">
                    <a16:creationId xmlns:a16="http://schemas.microsoft.com/office/drawing/2014/main" id="{91C5D8B1-9B25-41EE-B5E9-537A66E50D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1087"/>
                <a:ext cx="67" cy="98"/>
              </a:xfrm>
              <a:custGeom>
                <a:avLst/>
                <a:gdLst>
                  <a:gd name="T0" fmla="*/ 107 w 369"/>
                  <a:gd name="T1" fmla="*/ 0 h 552"/>
                  <a:gd name="T2" fmla="*/ 129 w 369"/>
                  <a:gd name="T3" fmla="*/ 11 h 552"/>
                  <a:gd name="T4" fmla="*/ 152 w 369"/>
                  <a:gd name="T5" fmla="*/ 23 h 552"/>
                  <a:gd name="T6" fmla="*/ 174 w 369"/>
                  <a:gd name="T7" fmla="*/ 34 h 552"/>
                  <a:gd name="T8" fmla="*/ 197 w 369"/>
                  <a:gd name="T9" fmla="*/ 46 h 552"/>
                  <a:gd name="T10" fmla="*/ 218 w 369"/>
                  <a:gd name="T11" fmla="*/ 58 h 552"/>
                  <a:gd name="T12" fmla="*/ 240 w 369"/>
                  <a:gd name="T13" fmla="*/ 70 h 552"/>
                  <a:gd name="T14" fmla="*/ 263 w 369"/>
                  <a:gd name="T15" fmla="*/ 81 h 552"/>
                  <a:gd name="T16" fmla="*/ 285 w 369"/>
                  <a:gd name="T17" fmla="*/ 93 h 552"/>
                  <a:gd name="T18" fmla="*/ 296 w 369"/>
                  <a:gd name="T19" fmla="*/ 100 h 552"/>
                  <a:gd name="T20" fmla="*/ 306 w 369"/>
                  <a:gd name="T21" fmla="*/ 108 h 552"/>
                  <a:gd name="T22" fmla="*/ 316 w 369"/>
                  <a:gd name="T23" fmla="*/ 115 h 552"/>
                  <a:gd name="T24" fmla="*/ 328 w 369"/>
                  <a:gd name="T25" fmla="*/ 123 h 552"/>
                  <a:gd name="T26" fmla="*/ 338 w 369"/>
                  <a:gd name="T27" fmla="*/ 131 h 552"/>
                  <a:gd name="T28" fmla="*/ 349 w 369"/>
                  <a:gd name="T29" fmla="*/ 138 h 552"/>
                  <a:gd name="T30" fmla="*/ 359 w 369"/>
                  <a:gd name="T31" fmla="*/ 146 h 552"/>
                  <a:gd name="T32" fmla="*/ 369 w 369"/>
                  <a:gd name="T33" fmla="*/ 153 h 552"/>
                  <a:gd name="T34" fmla="*/ 365 w 369"/>
                  <a:gd name="T35" fmla="*/ 187 h 552"/>
                  <a:gd name="T36" fmla="*/ 360 w 369"/>
                  <a:gd name="T37" fmla="*/ 222 h 552"/>
                  <a:gd name="T38" fmla="*/ 354 w 369"/>
                  <a:gd name="T39" fmla="*/ 257 h 552"/>
                  <a:gd name="T40" fmla="*/ 350 w 369"/>
                  <a:gd name="T41" fmla="*/ 291 h 552"/>
                  <a:gd name="T42" fmla="*/ 340 w 369"/>
                  <a:gd name="T43" fmla="*/ 315 h 552"/>
                  <a:gd name="T44" fmla="*/ 331 w 369"/>
                  <a:gd name="T45" fmla="*/ 338 h 552"/>
                  <a:gd name="T46" fmla="*/ 321 w 369"/>
                  <a:gd name="T47" fmla="*/ 363 h 552"/>
                  <a:gd name="T48" fmla="*/ 312 w 369"/>
                  <a:gd name="T49" fmla="*/ 386 h 552"/>
                  <a:gd name="T50" fmla="*/ 302 w 369"/>
                  <a:gd name="T51" fmla="*/ 409 h 552"/>
                  <a:gd name="T52" fmla="*/ 293 w 369"/>
                  <a:gd name="T53" fmla="*/ 433 h 552"/>
                  <a:gd name="T54" fmla="*/ 283 w 369"/>
                  <a:gd name="T55" fmla="*/ 456 h 552"/>
                  <a:gd name="T56" fmla="*/ 274 w 369"/>
                  <a:gd name="T57" fmla="*/ 480 h 552"/>
                  <a:gd name="T58" fmla="*/ 259 w 369"/>
                  <a:gd name="T59" fmla="*/ 485 h 552"/>
                  <a:gd name="T60" fmla="*/ 244 w 369"/>
                  <a:gd name="T61" fmla="*/ 489 h 552"/>
                  <a:gd name="T62" fmla="*/ 229 w 369"/>
                  <a:gd name="T63" fmla="*/ 494 h 552"/>
                  <a:gd name="T64" fmla="*/ 214 w 369"/>
                  <a:gd name="T65" fmla="*/ 499 h 552"/>
                  <a:gd name="T66" fmla="*/ 199 w 369"/>
                  <a:gd name="T67" fmla="*/ 502 h 552"/>
                  <a:gd name="T68" fmla="*/ 184 w 369"/>
                  <a:gd name="T69" fmla="*/ 507 h 552"/>
                  <a:gd name="T70" fmla="*/ 169 w 369"/>
                  <a:gd name="T71" fmla="*/ 511 h 552"/>
                  <a:gd name="T72" fmla="*/ 154 w 369"/>
                  <a:gd name="T73" fmla="*/ 516 h 552"/>
                  <a:gd name="T74" fmla="*/ 138 w 369"/>
                  <a:gd name="T75" fmla="*/ 521 h 552"/>
                  <a:gd name="T76" fmla="*/ 123 w 369"/>
                  <a:gd name="T77" fmla="*/ 525 h 552"/>
                  <a:gd name="T78" fmla="*/ 108 w 369"/>
                  <a:gd name="T79" fmla="*/ 530 h 552"/>
                  <a:gd name="T80" fmla="*/ 93 w 369"/>
                  <a:gd name="T81" fmla="*/ 533 h 552"/>
                  <a:gd name="T82" fmla="*/ 78 w 369"/>
                  <a:gd name="T83" fmla="*/ 538 h 552"/>
                  <a:gd name="T84" fmla="*/ 63 w 369"/>
                  <a:gd name="T85" fmla="*/ 542 h 552"/>
                  <a:gd name="T86" fmla="*/ 48 w 369"/>
                  <a:gd name="T87" fmla="*/ 547 h 552"/>
                  <a:gd name="T88" fmla="*/ 33 w 369"/>
                  <a:gd name="T89" fmla="*/ 552 h 552"/>
                  <a:gd name="T90" fmla="*/ 18 w 369"/>
                  <a:gd name="T91" fmla="*/ 508 h 552"/>
                  <a:gd name="T92" fmla="*/ 7 w 369"/>
                  <a:gd name="T93" fmla="*/ 451 h 552"/>
                  <a:gd name="T94" fmla="*/ 0 w 369"/>
                  <a:gd name="T95" fmla="*/ 386 h 552"/>
                  <a:gd name="T96" fmla="*/ 0 w 369"/>
                  <a:gd name="T97" fmla="*/ 312 h 552"/>
                  <a:gd name="T98" fmla="*/ 9 w 369"/>
                  <a:gd name="T99" fmla="*/ 234 h 552"/>
                  <a:gd name="T100" fmla="*/ 28 w 369"/>
                  <a:gd name="T101" fmla="*/ 154 h 552"/>
                  <a:gd name="T102" fmla="*/ 61 w 369"/>
                  <a:gd name="T103" fmla="*/ 76 h 552"/>
                  <a:gd name="T104" fmla="*/ 107 w 369"/>
                  <a:gd name="T10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9" h="552">
                    <a:moveTo>
                      <a:pt x="107" y="0"/>
                    </a:moveTo>
                    <a:lnTo>
                      <a:pt x="129" y="11"/>
                    </a:lnTo>
                    <a:lnTo>
                      <a:pt x="152" y="23"/>
                    </a:lnTo>
                    <a:lnTo>
                      <a:pt x="174" y="34"/>
                    </a:lnTo>
                    <a:lnTo>
                      <a:pt x="197" y="46"/>
                    </a:lnTo>
                    <a:lnTo>
                      <a:pt x="218" y="58"/>
                    </a:lnTo>
                    <a:lnTo>
                      <a:pt x="240" y="70"/>
                    </a:lnTo>
                    <a:lnTo>
                      <a:pt x="263" y="81"/>
                    </a:lnTo>
                    <a:lnTo>
                      <a:pt x="285" y="93"/>
                    </a:lnTo>
                    <a:lnTo>
                      <a:pt x="296" y="100"/>
                    </a:lnTo>
                    <a:lnTo>
                      <a:pt x="306" y="108"/>
                    </a:lnTo>
                    <a:lnTo>
                      <a:pt x="316" y="115"/>
                    </a:lnTo>
                    <a:lnTo>
                      <a:pt x="328" y="123"/>
                    </a:lnTo>
                    <a:lnTo>
                      <a:pt x="338" y="131"/>
                    </a:lnTo>
                    <a:lnTo>
                      <a:pt x="349" y="138"/>
                    </a:lnTo>
                    <a:lnTo>
                      <a:pt x="359" y="146"/>
                    </a:lnTo>
                    <a:lnTo>
                      <a:pt x="369" y="153"/>
                    </a:lnTo>
                    <a:lnTo>
                      <a:pt x="365" y="187"/>
                    </a:lnTo>
                    <a:lnTo>
                      <a:pt x="360" y="222"/>
                    </a:lnTo>
                    <a:lnTo>
                      <a:pt x="354" y="257"/>
                    </a:lnTo>
                    <a:lnTo>
                      <a:pt x="350" y="291"/>
                    </a:lnTo>
                    <a:lnTo>
                      <a:pt x="340" y="315"/>
                    </a:lnTo>
                    <a:lnTo>
                      <a:pt x="331" y="338"/>
                    </a:lnTo>
                    <a:lnTo>
                      <a:pt x="321" y="363"/>
                    </a:lnTo>
                    <a:lnTo>
                      <a:pt x="312" y="386"/>
                    </a:lnTo>
                    <a:lnTo>
                      <a:pt x="302" y="409"/>
                    </a:lnTo>
                    <a:lnTo>
                      <a:pt x="293" y="433"/>
                    </a:lnTo>
                    <a:lnTo>
                      <a:pt x="283" y="456"/>
                    </a:lnTo>
                    <a:lnTo>
                      <a:pt x="274" y="480"/>
                    </a:lnTo>
                    <a:lnTo>
                      <a:pt x="259" y="485"/>
                    </a:lnTo>
                    <a:lnTo>
                      <a:pt x="244" y="489"/>
                    </a:lnTo>
                    <a:lnTo>
                      <a:pt x="229" y="494"/>
                    </a:lnTo>
                    <a:lnTo>
                      <a:pt x="214" y="499"/>
                    </a:lnTo>
                    <a:lnTo>
                      <a:pt x="199" y="502"/>
                    </a:lnTo>
                    <a:lnTo>
                      <a:pt x="184" y="507"/>
                    </a:lnTo>
                    <a:lnTo>
                      <a:pt x="169" y="511"/>
                    </a:lnTo>
                    <a:lnTo>
                      <a:pt x="154" y="516"/>
                    </a:lnTo>
                    <a:lnTo>
                      <a:pt x="138" y="521"/>
                    </a:lnTo>
                    <a:lnTo>
                      <a:pt x="123" y="525"/>
                    </a:lnTo>
                    <a:lnTo>
                      <a:pt x="108" y="530"/>
                    </a:lnTo>
                    <a:lnTo>
                      <a:pt x="93" y="533"/>
                    </a:lnTo>
                    <a:lnTo>
                      <a:pt x="78" y="538"/>
                    </a:lnTo>
                    <a:lnTo>
                      <a:pt x="63" y="542"/>
                    </a:lnTo>
                    <a:lnTo>
                      <a:pt x="48" y="547"/>
                    </a:lnTo>
                    <a:lnTo>
                      <a:pt x="33" y="552"/>
                    </a:lnTo>
                    <a:lnTo>
                      <a:pt x="18" y="508"/>
                    </a:lnTo>
                    <a:lnTo>
                      <a:pt x="7" y="451"/>
                    </a:lnTo>
                    <a:lnTo>
                      <a:pt x="0" y="386"/>
                    </a:lnTo>
                    <a:lnTo>
                      <a:pt x="0" y="312"/>
                    </a:lnTo>
                    <a:lnTo>
                      <a:pt x="9" y="234"/>
                    </a:lnTo>
                    <a:lnTo>
                      <a:pt x="28" y="154"/>
                    </a:lnTo>
                    <a:lnTo>
                      <a:pt x="61" y="7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90" name="Freeform 274">
                <a:extLst>
                  <a:ext uri="{FF2B5EF4-FFF2-40B4-BE49-F238E27FC236}">
                    <a16:creationId xmlns:a16="http://schemas.microsoft.com/office/drawing/2014/main" id="{CFBE8C82-19B2-45F1-BB81-C7B9675908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3" y="1087"/>
                <a:ext cx="64" cy="98"/>
              </a:xfrm>
              <a:custGeom>
                <a:avLst/>
                <a:gdLst>
                  <a:gd name="T0" fmla="*/ 103 w 356"/>
                  <a:gd name="T1" fmla="*/ 0 h 545"/>
                  <a:gd name="T2" fmla="*/ 124 w 356"/>
                  <a:gd name="T3" fmla="*/ 12 h 545"/>
                  <a:gd name="T4" fmla="*/ 146 w 356"/>
                  <a:gd name="T5" fmla="*/ 22 h 545"/>
                  <a:gd name="T6" fmla="*/ 166 w 356"/>
                  <a:gd name="T7" fmla="*/ 34 h 545"/>
                  <a:gd name="T8" fmla="*/ 188 w 356"/>
                  <a:gd name="T9" fmla="*/ 44 h 545"/>
                  <a:gd name="T10" fmla="*/ 209 w 356"/>
                  <a:gd name="T11" fmla="*/ 55 h 545"/>
                  <a:gd name="T12" fmla="*/ 230 w 356"/>
                  <a:gd name="T13" fmla="*/ 67 h 545"/>
                  <a:gd name="T14" fmla="*/ 251 w 356"/>
                  <a:gd name="T15" fmla="*/ 77 h 545"/>
                  <a:gd name="T16" fmla="*/ 272 w 356"/>
                  <a:gd name="T17" fmla="*/ 89 h 545"/>
                  <a:gd name="T18" fmla="*/ 283 w 356"/>
                  <a:gd name="T19" fmla="*/ 96 h 545"/>
                  <a:gd name="T20" fmla="*/ 293 w 356"/>
                  <a:gd name="T21" fmla="*/ 104 h 545"/>
                  <a:gd name="T22" fmla="*/ 303 w 356"/>
                  <a:gd name="T23" fmla="*/ 111 h 545"/>
                  <a:gd name="T24" fmla="*/ 315 w 356"/>
                  <a:gd name="T25" fmla="*/ 119 h 545"/>
                  <a:gd name="T26" fmla="*/ 325 w 356"/>
                  <a:gd name="T27" fmla="*/ 127 h 545"/>
                  <a:gd name="T28" fmla="*/ 336 w 356"/>
                  <a:gd name="T29" fmla="*/ 134 h 545"/>
                  <a:gd name="T30" fmla="*/ 346 w 356"/>
                  <a:gd name="T31" fmla="*/ 142 h 545"/>
                  <a:gd name="T32" fmla="*/ 356 w 356"/>
                  <a:gd name="T33" fmla="*/ 149 h 545"/>
                  <a:gd name="T34" fmla="*/ 352 w 356"/>
                  <a:gd name="T35" fmla="*/ 183 h 545"/>
                  <a:gd name="T36" fmla="*/ 348 w 356"/>
                  <a:gd name="T37" fmla="*/ 218 h 545"/>
                  <a:gd name="T38" fmla="*/ 345 w 356"/>
                  <a:gd name="T39" fmla="*/ 253 h 545"/>
                  <a:gd name="T40" fmla="*/ 340 w 356"/>
                  <a:gd name="T41" fmla="*/ 287 h 545"/>
                  <a:gd name="T42" fmla="*/ 330 w 356"/>
                  <a:gd name="T43" fmla="*/ 311 h 545"/>
                  <a:gd name="T44" fmla="*/ 321 w 356"/>
                  <a:gd name="T45" fmla="*/ 334 h 545"/>
                  <a:gd name="T46" fmla="*/ 310 w 356"/>
                  <a:gd name="T47" fmla="*/ 359 h 545"/>
                  <a:gd name="T48" fmla="*/ 301 w 356"/>
                  <a:gd name="T49" fmla="*/ 382 h 545"/>
                  <a:gd name="T50" fmla="*/ 291 w 356"/>
                  <a:gd name="T51" fmla="*/ 405 h 545"/>
                  <a:gd name="T52" fmla="*/ 280 w 356"/>
                  <a:gd name="T53" fmla="*/ 429 h 545"/>
                  <a:gd name="T54" fmla="*/ 271 w 356"/>
                  <a:gd name="T55" fmla="*/ 452 h 545"/>
                  <a:gd name="T56" fmla="*/ 261 w 356"/>
                  <a:gd name="T57" fmla="*/ 476 h 545"/>
                  <a:gd name="T58" fmla="*/ 246 w 356"/>
                  <a:gd name="T59" fmla="*/ 481 h 545"/>
                  <a:gd name="T60" fmla="*/ 232 w 356"/>
                  <a:gd name="T61" fmla="*/ 484 h 545"/>
                  <a:gd name="T62" fmla="*/ 217 w 356"/>
                  <a:gd name="T63" fmla="*/ 489 h 545"/>
                  <a:gd name="T64" fmla="*/ 202 w 356"/>
                  <a:gd name="T65" fmla="*/ 493 h 545"/>
                  <a:gd name="T66" fmla="*/ 187 w 356"/>
                  <a:gd name="T67" fmla="*/ 498 h 545"/>
                  <a:gd name="T68" fmla="*/ 173 w 356"/>
                  <a:gd name="T69" fmla="*/ 502 h 545"/>
                  <a:gd name="T70" fmla="*/ 158 w 356"/>
                  <a:gd name="T71" fmla="*/ 506 h 545"/>
                  <a:gd name="T72" fmla="*/ 143 w 356"/>
                  <a:gd name="T73" fmla="*/ 511 h 545"/>
                  <a:gd name="T74" fmla="*/ 128 w 356"/>
                  <a:gd name="T75" fmla="*/ 515 h 545"/>
                  <a:gd name="T76" fmla="*/ 114 w 356"/>
                  <a:gd name="T77" fmla="*/ 519 h 545"/>
                  <a:gd name="T78" fmla="*/ 99 w 356"/>
                  <a:gd name="T79" fmla="*/ 523 h 545"/>
                  <a:gd name="T80" fmla="*/ 85 w 356"/>
                  <a:gd name="T81" fmla="*/ 528 h 545"/>
                  <a:gd name="T82" fmla="*/ 70 w 356"/>
                  <a:gd name="T83" fmla="*/ 533 h 545"/>
                  <a:gd name="T84" fmla="*/ 56 w 356"/>
                  <a:gd name="T85" fmla="*/ 536 h 545"/>
                  <a:gd name="T86" fmla="*/ 41 w 356"/>
                  <a:gd name="T87" fmla="*/ 541 h 545"/>
                  <a:gd name="T88" fmla="*/ 26 w 356"/>
                  <a:gd name="T89" fmla="*/ 545 h 545"/>
                  <a:gd name="T90" fmla="*/ 13 w 356"/>
                  <a:gd name="T91" fmla="*/ 502 h 545"/>
                  <a:gd name="T92" fmla="*/ 5 w 356"/>
                  <a:gd name="T93" fmla="*/ 445 h 545"/>
                  <a:gd name="T94" fmla="*/ 0 w 356"/>
                  <a:gd name="T95" fmla="*/ 379 h 545"/>
                  <a:gd name="T96" fmla="*/ 3 w 356"/>
                  <a:gd name="T97" fmla="*/ 306 h 545"/>
                  <a:gd name="T98" fmla="*/ 13 w 356"/>
                  <a:gd name="T99" fmla="*/ 230 h 545"/>
                  <a:gd name="T100" fmla="*/ 33 w 356"/>
                  <a:gd name="T101" fmla="*/ 151 h 545"/>
                  <a:gd name="T102" fmla="*/ 61 w 356"/>
                  <a:gd name="T103" fmla="*/ 74 h 545"/>
                  <a:gd name="T104" fmla="*/ 103 w 356"/>
                  <a:gd name="T10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6" h="545">
                    <a:moveTo>
                      <a:pt x="103" y="0"/>
                    </a:moveTo>
                    <a:lnTo>
                      <a:pt x="124" y="12"/>
                    </a:lnTo>
                    <a:lnTo>
                      <a:pt x="146" y="22"/>
                    </a:lnTo>
                    <a:lnTo>
                      <a:pt x="166" y="34"/>
                    </a:lnTo>
                    <a:lnTo>
                      <a:pt x="188" y="44"/>
                    </a:lnTo>
                    <a:lnTo>
                      <a:pt x="209" y="55"/>
                    </a:lnTo>
                    <a:lnTo>
                      <a:pt x="230" y="67"/>
                    </a:lnTo>
                    <a:lnTo>
                      <a:pt x="251" y="77"/>
                    </a:lnTo>
                    <a:lnTo>
                      <a:pt x="272" y="89"/>
                    </a:lnTo>
                    <a:lnTo>
                      <a:pt x="283" y="96"/>
                    </a:lnTo>
                    <a:lnTo>
                      <a:pt x="293" y="104"/>
                    </a:lnTo>
                    <a:lnTo>
                      <a:pt x="303" y="111"/>
                    </a:lnTo>
                    <a:lnTo>
                      <a:pt x="315" y="119"/>
                    </a:lnTo>
                    <a:lnTo>
                      <a:pt x="325" y="127"/>
                    </a:lnTo>
                    <a:lnTo>
                      <a:pt x="336" y="134"/>
                    </a:lnTo>
                    <a:lnTo>
                      <a:pt x="346" y="142"/>
                    </a:lnTo>
                    <a:lnTo>
                      <a:pt x="356" y="149"/>
                    </a:lnTo>
                    <a:lnTo>
                      <a:pt x="352" y="183"/>
                    </a:lnTo>
                    <a:lnTo>
                      <a:pt x="348" y="218"/>
                    </a:lnTo>
                    <a:lnTo>
                      <a:pt x="345" y="253"/>
                    </a:lnTo>
                    <a:lnTo>
                      <a:pt x="340" y="287"/>
                    </a:lnTo>
                    <a:lnTo>
                      <a:pt x="330" y="311"/>
                    </a:lnTo>
                    <a:lnTo>
                      <a:pt x="321" y="334"/>
                    </a:lnTo>
                    <a:lnTo>
                      <a:pt x="310" y="359"/>
                    </a:lnTo>
                    <a:lnTo>
                      <a:pt x="301" y="382"/>
                    </a:lnTo>
                    <a:lnTo>
                      <a:pt x="291" y="405"/>
                    </a:lnTo>
                    <a:lnTo>
                      <a:pt x="280" y="429"/>
                    </a:lnTo>
                    <a:lnTo>
                      <a:pt x="271" y="452"/>
                    </a:lnTo>
                    <a:lnTo>
                      <a:pt x="261" y="476"/>
                    </a:lnTo>
                    <a:lnTo>
                      <a:pt x="246" y="481"/>
                    </a:lnTo>
                    <a:lnTo>
                      <a:pt x="232" y="484"/>
                    </a:lnTo>
                    <a:lnTo>
                      <a:pt x="217" y="489"/>
                    </a:lnTo>
                    <a:lnTo>
                      <a:pt x="202" y="493"/>
                    </a:lnTo>
                    <a:lnTo>
                      <a:pt x="187" y="498"/>
                    </a:lnTo>
                    <a:lnTo>
                      <a:pt x="173" y="502"/>
                    </a:lnTo>
                    <a:lnTo>
                      <a:pt x="158" y="506"/>
                    </a:lnTo>
                    <a:lnTo>
                      <a:pt x="143" y="511"/>
                    </a:lnTo>
                    <a:lnTo>
                      <a:pt x="128" y="515"/>
                    </a:lnTo>
                    <a:lnTo>
                      <a:pt x="114" y="519"/>
                    </a:lnTo>
                    <a:lnTo>
                      <a:pt x="99" y="523"/>
                    </a:lnTo>
                    <a:lnTo>
                      <a:pt x="85" y="528"/>
                    </a:lnTo>
                    <a:lnTo>
                      <a:pt x="70" y="533"/>
                    </a:lnTo>
                    <a:lnTo>
                      <a:pt x="56" y="536"/>
                    </a:lnTo>
                    <a:lnTo>
                      <a:pt x="41" y="541"/>
                    </a:lnTo>
                    <a:lnTo>
                      <a:pt x="26" y="545"/>
                    </a:lnTo>
                    <a:lnTo>
                      <a:pt x="13" y="502"/>
                    </a:lnTo>
                    <a:lnTo>
                      <a:pt x="5" y="445"/>
                    </a:lnTo>
                    <a:lnTo>
                      <a:pt x="0" y="379"/>
                    </a:lnTo>
                    <a:lnTo>
                      <a:pt x="3" y="306"/>
                    </a:lnTo>
                    <a:lnTo>
                      <a:pt x="13" y="230"/>
                    </a:lnTo>
                    <a:lnTo>
                      <a:pt x="33" y="151"/>
                    </a:lnTo>
                    <a:lnTo>
                      <a:pt x="61" y="7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91" name="Freeform 275">
                <a:extLst>
                  <a:ext uri="{FF2B5EF4-FFF2-40B4-BE49-F238E27FC236}">
                    <a16:creationId xmlns:a16="http://schemas.microsoft.com/office/drawing/2014/main" id="{4FD42055-8B0C-403B-952F-259EC820D0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0" y="989"/>
                <a:ext cx="99" cy="71"/>
              </a:xfrm>
              <a:custGeom>
                <a:avLst/>
                <a:gdLst>
                  <a:gd name="T0" fmla="*/ 20 w 553"/>
                  <a:gd name="T1" fmla="*/ 269 h 396"/>
                  <a:gd name="T2" fmla="*/ 60 w 553"/>
                  <a:gd name="T3" fmla="*/ 286 h 396"/>
                  <a:gd name="T4" fmla="*/ 100 w 553"/>
                  <a:gd name="T5" fmla="*/ 304 h 396"/>
                  <a:gd name="T6" fmla="*/ 141 w 553"/>
                  <a:gd name="T7" fmla="*/ 320 h 396"/>
                  <a:gd name="T8" fmla="*/ 180 w 553"/>
                  <a:gd name="T9" fmla="*/ 337 h 396"/>
                  <a:gd name="T10" fmla="*/ 220 w 553"/>
                  <a:gd name="T11" fmla="*/ 353 h 396"/>
                  <a:gd name="T12" fmla="*/ 260 w 553"/>
                  <a:gd name="T13" fmla="*/ 370 h 396"/>
                  <a:gd name="T14" fmla="*/ 301 w 553"/>
                  <a:gd name="T15" fmla="*/ 388 h 396"/>
                  <a:gd name="T16" fmla="*/ 329 w 553"/>
                  <a:gd name="T17" fmla="*/ 393 h 396"/>
                  <a:gd name="T18" fmla="*/ 349 w 553"/>
                  <a:gd name="T19" fmla="*/ 388 h 396"/>
                  <a:gd name="T20" fmla="*/ 369 w 553"/>
                  <a:gd name="T21" fmla="*/ 383 h 396"/>
                  <a:gd name="T22" fmla="*/ 388 w 553"/>
                  <a:gd name="T23" fmla="*/ 378 h 396"/>
                  <a:gd name="T24" fmla="*/ 404 w 553"/>
                  <a:gd name="T25" fmla="*/ 362 h 396"/>
                  <a:gd name="T26" fmla="*/ 418 w 553"/>
                  <a:gd name="T27" fmla="*/ 335 h 396"/>
                  <a:gd name="T28" fmla="*/ 432 w 553"/>
                  <a:gd name="T29" fmla="*/ 307 h 396"/>
                  <a:gd name="T30" fmla="*/ 445 w 553"/>
                  <a:gd name="T31" fmla="*/ 279 h 396"/>
                  <a:gd name="T32" fmla="*/ 464 w 553"/>
                  <a:gd name="T33" fmla="*/ 247 h 396"/>
                  <a:gd name="T34" fmla="*/ 491 w 553"/>
                  <a:gd name="T35" fmla="*/ 211 h 396"/>
                  <a:gd name="T36" fmla="*/ 516 w 553"/>
                  <a:gd name="T37" fmla="*/ 174 h 396"/>
                  <a:gd name="T38" fmla="*/ 540 w 553"/>
                  <a:gd name="T39" fmla="*/ 139 h 396"/>
                  <a:gd name="T40" fmla="*/ 540 w 553"/>
                  <a:gd name="T41" fmla="*/ 108 h 396"/>
                  <a:gd name="T42" fmla="*/ 516 w 553"/>
                  <a:gd name="T43" fmla="*/ 83 h 396"/>
                  <a:gd name="T44" fmla="*/ 491 w 553"/>
                  <a:gd name="T45" fmla="*/ 58 h 396"/>
                  <a:gd name="T46" fmla="*/ 464 w 553"/>
                  <a:gd name="T47" fmla="*/ 34 h 396"/>
                  <a:gd name="T48" fmla="*/ 375 w 553"/>
                  <a:gd name="T49" fmla="*/ 12 h 396"/>
                  <a:gd name="T50" fmla="*/ 251 w 553"/>
                  <a:gd name="T51" fmla="*/ 2 h 396"/>
                  <a:gd name="T52" fmla="*/ 158 w 553"/>
                  <a:gd name="T53" fmla="*/ 2 h 396"/>
                  <a:gd name="T54" fmla="*/ 92 w 553"/>
                  <a:gd name="T55" fmla="*/ 13 h 396"/>
                  <a:gd name="T56" fmla="*/ 50 w 553"/>
                  <a:gd name="T57" fmla="*/ 38 h 396"/>
                  <a:gd name="T58" fmla="*/ 23 w 553"/>
                  <a:gd name="T59" fmla="*/ 80 h 396"/>
                  <a:gd name="T60" fmla="*/ 9 w 553"/>
                  <a:gd name="T61" fmla="*/ 138 h 396"/>
                  <a:gd name="T62" fmla="*/ 2 w 553"/>
                  <a:gd name="T63" fmla="*/ 21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396">
                    <a:moveTo>
                      <a:pt x="0" y="261"/>
                    </a:moveTo>
                    <a:lnTo>
                      <a:pt x="20" y="269"/>
                    </a:lnTo>
                    <a:lnTo>
                      <a:pt x="40" y="278"/>
                    </a:lnTo>
                    <a:lnTo>
                      <a:pt x="60" y="286"/>
                    </a:lnTo>
                    <a:lnTo>
                      <a:pt x="81" y="294"/>
                    </a:lnTo>
                    <a:lnTo>
                      <a:pt x="100" y="304"/>
                    </a:lnTo>
                    <a:lnTo>
                      <a:pt x="120" y="312"/>
                    </a:lnTo>
                    <a:lnTo>
                      <a:pt x="141" y="320"/>
                    </a:lnTo>
                    <a:lnTo>
                      <a:pt x="160" y="328"/>
                    </a:lnTo>
                    <a:lnTo>
                      <a:pt x="180" y="337"/>
                    </a:lnTo>
                    <a:lnTo>
                      <a:pt x="200" y="345"/>
                    </a:lnTo>
                    <a:lnTo>
                      <a:pt x="220" y="353"/>
                    </a:lnTo>
                    <a:lnTo>
                      <a:pt x="240" y="362"/>
                    </a:lnTo>
                    <a:lnTo>
                      <a:pt x="260" y="370"/>
                    </a:lnTo>
                    <a:lnTo>
                      <a:pt x="280" y="378"/>
                    </a:lnTo>
                    <a:lnTo>
                      <a:pt x="301" y="388"/>
                    </a:lnTo>
                    <a:lnTo>
                      <a:pt x="320" y="396"/>
                    </a:lnTo>
                    <a:lnTo>
                      <a:pt x="329" y="393"/>
                    </a:lnTo>
                    <a:lnTo>
                      <a:pt x="340" y="391"/>
                    </a:lnTo>
                    <a:lnTo>
                      <a:pt x="349" y="388"/>
                    </a:lnTo>
                    <a:lnTo>
                      <a:pt x="359" y="385"/>
                    </a:lnTo>
                    <a:lnTo>
                      <a:pt x="369" y="383"/>
                    </a:lnTo>
                    <a:lnTo>
                      <a:pt x="378" y="381"/>
                    </a:lnTo>
                    <a:lnTo>
                      <a:pt x="388" y="378"/>
                    </a:lnTo>
                    <a:lnTo>
                      <a:pt x="397" y="376"/>
                    </a:lnTo>
                    <a:lnTo>
                      <a:pt x="404" y="362"/>
                    </a:lnTo>
                    <a:lnTo>
                      <a:pt x="411" y="348"/>
                    </a:lnTo>
                    <a:lnTo>
                      <a:pt x="418" y="335"/>
                    </a:lnTo>
                    <a:lnTo>
                      <a:pt x="425" y="321"/>
                    </a:lnTo>
                    <a:lnTo>
                      <a:pt x="432" y="307"/>
                    </a:lnTo>
                    <a:lnTo>
                      <a:pt x="439" y="293"/>
                    </a:lnTo>
                    <a:lnTo>
                      <a:pt x="445" y="279"/>
                    </a:lnTo>
                    <a:lnTo>
                      <a:pt x="452" y="265"/>
                    </a:lnTo>
                    <a:lnTo>
                      <a:pt x="464" y="247"/>
                    </a:lnTo>
                    <a:lnTo>
                      <a:pt x="477" y="229"/>
                    </a:lnTo>
                    <a:lnTo>
                      <a:pt x="491" y="211"/>
                    </a:lnTo>
                    <a:lnTo>
                      <a:pt x="503" y="193"/>
                    </a:lnTo>
                    <a:lnTo>
                      <a:pt x="516" y="174"/>
                    </a:lnTo>
                    <a:lnTo>
                      <a:pt x="529" y="156"/>
                    </a:lnTo>
                    <a:lnTo>
                      <a:pt x="540" y="139"/>
                    </a:lnTo>
                    <a:lnTo>
                      <a:pt x="553" y="120"/>
                    </a:lnTo>
                    <a:lnTo>
                      <a:pt x="540" y="108"/>
                    </a:lnTo>
                    <a:lnTo>
                      <a:pt x="529" y="95"/>
                    </a:lnTo>
                    <a:lnTo>
                      <a:pt x="516" y="83"/>
                    </a:lnTo>
                    <a:lnTo>
                      <a:pt x="503" y="71"/>
                    </a:lnTo>
                    <a:lnTo>
                      <a:pt x="491" y="58"/>
                    </a:lnTo>
                    <a:lnTo>
                      <a:pt x="477" y="46"/>
                    </a:lnTo>
                    <a:lnTo>
                      <a:pt x="464" y="34"/>
                    </a:lnTo>
                    <a:lnTo>
                      <a:pt x="452" y="21"/>
                    </a:lnTo>
                    <a:lnTo>
                      <a:pt x="375" y="12"/>
                    </a:lnTo>
                    <a:lnTo>
                      <a:pt x="309" y="6"/>
                    </a:lnTo>
                    <a:lnTo>
                      <a:pt x="251" y="2"/>
                    </a:lnTo>
                    <a:lnTo>
                      <a:pt x="200" y="0"/>
                    </a:lnTo>
                    <a:lnTo>
                      <a:pt x="158" y="2"/>
                    </a:lnTo>
                    <a:lnTo>
                      <a:pt x="122" y="6"/>
                    </a:lnTo>
                    <a:lnTo>
                      <a:pt x="92" y="13"/>
                    </a:lnTo>
                    <a:lnTo>
                      <a:pt x="69" y="25"/>
                    </a:lnTo>
                    <a:lnTo>
                      <a:pt x="50" y="38"/>
                    </a:lnTo>
                    <a:lnTo>
                      <a:pt x="35" y="57"/>
                    </a:lnTo>
                    <a:lnTo>
                      <a:pt x="23" y="80"/>
                    </a:lnTo>
                    <a:lnTo>
                      <a:pt x="15" y="106"/>
                    </a:lnTo>
                    <a:lnTo>
                      <a:pt x="9" y="138"/>
                    </a:lnTo>
                    <a:lnTo>
                      <a:pt x="5" y="174"/>
                    </a:lnTo>
                    <a:lnTo>
                      <a:pt x="2" y="215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92" name="Freeform 276">
                <a:extLst>
                  <a:ext uri="{FF2B5EF4-FFF2-40B4-BE49-F238E27FC236}">
                    <a16:creationId xmlns:a16="http://schemas.microsoft.com/office/drawing/2014/main" id="{E30ECEFD-7E3F-4393-BC0F-A90F6BE5CD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1" y="991"/>
                <a:ext cx="98" cy="69"/>
              </a:xfrm>
              <a:custGeom>
                <a:avLst/>
                <a:gdLst>
                  <a:gd name="T0" fmla="*/ 19 w 547"/>
                  <a:gd name="T1" fmla="*/ 261 h 386"/>
                  <a:gd name="T2" fmla="*/ 59 w 547"/>
                  <a:gd name="T3" fmla="*/ 279 h 386"/>
                  <a:gd name="T4" fmla="*/ 98 w 547"/>
                  <a:gd name="T5" fmla="*/ 295 h 386"/>
                  <a:gd name="T6" fmla="*/ 137 w 547"/>
                  <a:gd name="T7" fmla="*/ 312 h 386"/>
                  <a:gd name="T8" fmla="*/ 177 w 547"/>
                  <a:gd name="T9" fmla="*/ 328 h 386"/>
                  <a:gd name="T10" fmla="*/ 216 w 547"/>
                  <a:gd name="T11" fmla="*/ 344 h 386"/>
                  <a:gd name="T12" fmla="*/ 255 w 547"/>
                  <a:gd name="T13" fmla="*/ 362 h 386"/>
                  <a:gd name="T14" fmla="*/ 295 w 547"/>
                  <a:gd name="T15" fmla="*/ 378 h 386"/>
                  <a:gd name="T16" fmla="*/ 323 w 547"/>
                  <a:gd name="T17" fmla="*/ 383 h 386"/>
                  <a:gd name="T18" fmla="*/ 343 w 547"/>
                  <a:gd name="T19" fmla="*/ 378 h 386"/>
                  <a:gd name="T20" fmla="*/ 363 w 547"/>
                  <a:gd name="T21" fmla="*/ 373 h 386"/>
                  <a:gd name="T22" fmla="*/ 382 w 547"/>
                  <a:gd name="T23" fmla="*/ 368 h 386"/>
                  <a:gd name="T24" fmla="*/ 398 w 547"/>
                  <a:gd name="T25" fmla="*/ 352 h 386"/>
                  <a:gd name="T26" fmla="*/ 412 w 547"/>
                  <a:gd name="T27" fmla="*/ 325 h 386"/>
                  <a:gd name="T28" fmla="*/ 426 w 547"/>
                  <a:gd name="T29" fmla="*/ 297 h 386"/>
                  <a:gd name="T30" fmla="*/ 439 w 547"/>
                  <a:gd name="T31" fmla="*/ 269 h 386"/>
                  <a:gd name="T32" fmla="*/ 458 w 547"/>
                  <a:gd name="T33" fmla="*/ 237 h 386"/>
                  <a:gd name="T34" fmla="*/ 485 w 547"/>
                  <a:gd name="T35" fmla="*/ 201 h 386"/>
                  <a:gd name="T36" fmla="*/ 510 w 547"/>
                  <a:gd name="T37" fmla="*/ 164 h 386"/>
                  <a:gd name="T38" fmla="*/ 534 w 547"/>
                  <a:gd name="T39" fmla="*/ 129 h 386"/>
                  <a:gd name="T40" fmla="*/ 534 w 547"/>
                  <a:gd name="T41" fmla="*/ 98 h 386"/>
                  <a:gd name="T42" fmla="*/ 510 w 547"/>
                  <a:gd name="T43" fmla="*/ 73 h 386"/>
                  <a:gd name="T44" fmla="*/ 485 w 547"/>
                  <a:gd name="T45" fmla="*/ 49 h 386"/>
                  <a:gd name="T46" fmla="*/ 458 w 547"/>
                  <a:gd name="T47" fmla="*/ 25 h 386"/>
                  <a:gd name="T48" fmla="*/ 369 w 547"/>
                  <a:gd name="T49" fmla="*/ 7 h 386"/>
                  <a:gd name="T50" fmla="*/ 246 w 547"/>
                  <a:gd name="T51" fmla="*/ 0 h 386"/>
                  <a:gd name="T52" fmla="*/ 155 w 547"/>
                  <a:gd name="T53" fmla="*/ 3 h 386"/>
                  <a:gd name="T54" fmla="*/ 91 w 547"/>
                  <a:gd name="T55" fmla="*/ 17 h 386"/>
                  <a:gd name="T56" fmla="*/ 49 w 547"/>
                  <a:gd name="T57" fmla="*/ 43 h 386"/>
                  <a:gd name="T58" fmla="*/ 24 w 547"/>
                  <a:gd name="T59" fmla="*/ 84 h 386"/>
                  <a:gd name="T60" fmla="*/ 10 w 547"/>
                  <a:gd name="T61" fmla="*/ 139 h 386"/>
                  <a:gd name="T62" fmla="*/ 2 w 547"/>
                  <a:gd name="T63" fmla="*/ 21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7" h="386">
                    <a:moveTo>
                      <a:pt x="0" y="253"/>
                    </a:moveTo>
                    <a:lnTo>
                      <a:pt x="19" y="261"/>
                    </a:lnTo>
                    <a:lnTo>
                      <a:pt x="39" y="270"/>
                    </a:lnTo>
                    <a:lnTo>
                      <a:pt x="59" y="279"/>
                    </a:lnTo>
                    <a:lnTo>
                      <a:pt x="78" y="287"/>
                    </a:lnTo>
                    <a:lnTo>
                      <a:pt x="98" y="295"/>
                    </a:lnTo>
                    <a:lnTo>
                      <a:pt x="117" y="304"/>
                    </a:lnTo>
                    <a:lnTo>
                      <a:pt x="137" y="312"/>
                    </a:lnTo>
                    <a:lnTo>
                      <a:pt x="158" y="320"/>
                    </a:lnTo>
                    <a:lnTo>
                      <a:pt x="177" y="328"/>
                    </a:lnTo>
                    <a:lnTo>
                      <a:pt x="197" y="336"/>
                    </a:lnTo>
                    <a:lnTo>
                      <a:pt x="216" y="344"/>
                    </a:lnTo>
                    <a:lnTo>
                      <a:pt x="236" y="352"/>
                    </a:lnTo>
                    <a:lnTo>
                      <a:pt x="255" y="362"/>
                    </a:lnTo>
                    <a:lnTo>
                      <a:pt x="275" y="370"/>
                    </a:lnTo>
                    <a:lnTo>
                      <a:pt x="295" y="378"/>
                    </a:lnTo>
                    <a:lnTo>
                      <a:pt x="314" y="386"/>
                    </a:lnTo>
                    <a:lnTo>
                      <a:pt x="323" y="383"/>
                    </a:lnTo>
                    <a:lnTo>
                      <a:pt x="334" y="381"/>
                    </a:lnTo>
                    <a:lnTo>
                      <a:pt x="343" y="378"/>
                    </a:lnTo>
                    <a:lnTo>
                      <a:pt x="353" y="375"/>
                    </a:lnTo>
                    <a:lnTo>
                      <a:pt x="363" y="373"/>
                    </a:lnTo>
                    <a:lnTo>
                      <a:pt x="372" y="371"/>
                    </a:lnTo>
                    <a:lnTo>
                      <a:pt x="382" y="368"/>
                    </a:lnTo>
                    <a:lnTo>
                      <a:pt x="391" y="366"/>
                    </a:lnTo>
                    <a:lnTo>
                      <a:pt x="398" y="352"/>
                    </a:lnTo>
                    <a:lnTo>
                      <a:pt x="405" y="338"/>
                    </a:lnTo>
                    <a:lnTo>
                      <a:pt x="412" y="325"/>
                    </a:lnTo>
                    <a:lnTo>
                      <a:pt x="419" y="311"/>
                    </a:lnTo>
                    <a:lnTo>
                      <a:pt x="426" y="297"/>
                    </a:lnTo>
                    <a:lnTo>
                      <a:pt x="433" y="283"/>
                    </a:lnTo>
                    <a:lnTo>
                      <a:pt x="439" y="269"/>
                    </a:lnTo>
                    <a:lnTo>
                      <a:pt x="446" y="255"/>
                    </a:lnTo>
                    <a:lnTo>
                      <a:pt x="458" y="237"/>
                    </a:lnTo>
                    <a:lnTo>
                      <a:pt x="471" y="219"/>
                    </a:lnTo>
                    <a:lnTo>
                      <a:pt x="485" y="201"/>
                    </a:lnTo>
                    <a:lnTo>
                      <a:pt x="497" y="183"/>
                    </a:lnTo>
                    <a:lnTo>
                      <a:pt x="510" y="164"/>
                    </a:lnTo>
                    <a:lnTo>
                      <a:pt x="523" y="146"/>
                    </a:lnTo>
                    <a:lnTo>
                      <a:pt x="534" y="129"/>
                    </a:lnTo>
                    <a:lnTo>
                      <a:pt x="547" y="110"/>
                    </a:lnTo>
                    <a:lnTo>
                      <a:pt x="534" y="98"/>
                    </a:lnTo>
                    <a:lnTo>
                      <a:pt x="523" y="86"/>
                    </a:lnTo>
                    <a:lnTo>
                      <a:pt x="510" y="73"/>
                    </a:lnTo>
                    <a:lnTo>
                      <a:pt x="497" y="62"/>
                    </a:lnTo>
                    <a:lnTo>
                      <a:pt x="485" y="49"/>
                    </a:lnTo>
                    <a:lnTo>
                      <a:pt x="471" y="38"/>
                    </a:lnTo>
                    <a:lnTo>
                      <a:pt x="458" y="25"/>
                    </a:lnTo>
                    <a:lnTo>
                      <a:pt x="446" y="13"/>
                    </a:lnTo>
                    <a:lnTo>
                      <a:pt x="369" y="7"/>
                    </a:lnTo>
                    <a:lnTo>
                      <a:pt x="304" y="2"/>
                    </a:lnTo>
                    <a:lnTo>
                      <a:pt x="246" y="0"/>
                    </a:lnTo>
                    <a:lnTo>
                      <a:pt x="197" y="1"/>
                    </a:lnTo>
                    <a:lnTo>
                      <a:pt x="155" y="3"/>
                    </a:lnTo>
                    <a:lnTo>
                      <a:pt x="121" y="9"/>
                    </a:lnTo>
                    <a:lnTo>
                      <a:pt x="91" y="17"/>
                    </a:lnTo>
                    <a:lnTo>
                      <a:pt x="68" y="28"/>
                    </a:lnTo>
                    <a:lnTo>
                      <a:pt x="49" y="43"/>
                    </a:lnTo>
                    <a:lnTo>
                      <a:pt x="34" y="62"/>
                    </a:lnTo>
                    <a:lnTo>
                      <a:pt x="24" y="84"/>
                    </a:lnTo>
                    <a:lnTo>
                      <a:pt x="16" y="109"/>
                    </a:lnTo>
                    <a:lnTo>
                      <a:pt x="10" y="139"/>
                    </a:lnTo>
                    <a:lnTo>
                      <a:pt x="6" y="172"/>
                    </a:lnTo>
                    <a:lnTo>
                      <a:pt x="2" y="211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93" name="Freeform 277">
                <a:extLst>
                  <a:ext uri="{FF2B5EF4-FFF2-40B4-BE49-F238E27FC236}">
                    <a16:creationId xmlns:a16="http://schemas.microsoft.com/office/drawing/2014/main" id="{078A7DC0-AEDD-4ECB-B977-A6A7AC5EF6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2" y="992"/>
                <a:ext cx="97" cy="68"/>
              </a:xfrm>
              <a:custGeom>
                <a:avLst/>
                <a:gdLst>
                  <a:gd name="T0" fmla="*/ 19 w 541"/>
                  <a:gd name="T1" fmla="*/ 256 h 377"/>
                  <a:gd name="T2" fmla="*/ 57 w 541"/>
                  <a:gd name="T3" fmla="*/ 272 h 377"/>
                  <a:gd name="T4" fmla="*/ 96 w 541"/>
                  <a:gd name="T5" fmla="*/ 288 h 377"/>
                  <a:gd name="T6" fmla="*/ 134 w 541"/>
                  <a:gd name="T7" fmla="*/ 304 h 377"/>
                  <a:gd name="T8" fmla="*/ 173 w 541"/>
                  <a:gd name="T9" fmla="*/ 320 h 377"/>
                  <a:gd name="T10" fmla="*/ 211 w 541"/>
                  <a:gd name="T11" fmla="*/ 336 h 377"/>
                  <a:gd name="T12" fmla="*/ 251 w 541"/>
                  <a:gd name="T13" fmla="*/ 353 h 377"/>
                  <a:gd name="T14" fmla="*/ 289 w 541"/>
                  <a:gd name="T15" fmla="*/ 369 h 377"/>
                  <a:gd name="T16" fmla="*/ 317 w 541"/>
                  <a:gd name="T17" fmla="*/ 374 h 377"/>
                  <a:gd name="T18" fmla="*/ 337 w 541"/>
                  <a:gd name="T19" fmla="*/ 369 h 377"/>
                  <a:gd name="T20" fmla="*/ 357 w 541"/>
                  <a:gd name="T21" fmla="*/ 364 h 377"/>
                  <a:gd name="T22" fmla="*/ 376 w 541"/>
                  <a:gd name="T23" fmla="*/ 359 h 377"/>
                  <a:gd name="T24" fmla="*/ 392 w 541"/>
                  <a:gd name="T25" fmla="*/ 343 h 377"/>
                  <a:gd name="T26" fmla="*/ 406 w 541"/>
                  <a:gd name="T27" fmla="*/ 316 h 377"/>
                  <a:gd name="T28" fmla="*/ 420 w 541"/>
                  <a:gd name="T29" fmla="*/ 288 h 377"/>
                  <a:gd name="T30" fmla="*/ 433 w 541"/>
                  <a:gd name="T31" fmla="*/ 260 h 377"/>
                  <a:gd name="T32" fmla="*/ 452 w 541"/>
                  <a:gd name="T33" fmla="*/ 228 h 377"/>
                  <a:gd name="T34" fmla="*/ 479 w 541"/>
                  <a:gd name="T35" fmla="*/ 192 h 377"/>
                  <a:gd name="T36" fmla="*/ 504 w 541"/>
                  <a:gd name="T37" fmla="*/ 155 h 377"/>
                  <a:gd name="T38" fmla="*/ 528 w 541"/>
                  <a:gd name="T39" fmla="*/ 120 h 377"/>
                  <a:gd name="T40" fmla="*/ 528 w 541"/>
                  <a:gd name="T41" fmla="*/ 90 h 377"/>
                  <a:gd name="T42" fmla="*/ 504 w 541"/>
                  <a:gd name="T43" fmla="*/ 66 h 377"/>
                  <a:gd name="T44" fmla="*/ 479 w 541"/>
                  <a:gd name="T45" fmla="*/ 42 h 377"/>
                  <a:gd name="T46" fmla="*/ 452 w 541"/>
                  <a:gd name="T47" fmla="*/ 18 h 377"/>
                  <a:gd name="T48" fmla="*/ 365 w 541"/>
                  <a:gd name="T49" fmla="*/ 2 h 377"/>
                  <a:gd name="T50" fmla="*/ 243 w 541"/>
                  <a:gd name="T51" fmla="*/ 0 h 377"/>
                  <a:gd name="T52" fmla="*/ 153 w 541"/>
                  <a:gd name="T53" fmla="*/ 6 h 377"/>
                  <a:gd name="T54" fmla="*/ 89 w 541"/>
                  <a:gd name="T55" fmla="*/ 22 h 377"/>
                  <a:gd name="T56" fmla="*/ 49 w 541"/>
                  <a:gd name="T57" fmla="*/ 49 h 377"/>
                  <a:gd name="T58" fmla="*/ 25 w 541"/>
                  <a:gd name="T59" fmla="*/ 89 h 377"/>
                  <a:gd name="T60" fmla="*/ 11 w 541"/>
                  <a:gd name="T61" fmla="*/ 142 h 377"/>
                  <a:gd name="T62" fmla="*/ 3 w 541"/>
                  <a:gd name="T63" fmla="*/ 20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1" h="377">
                    <a:moveTo>
                      <a:pt x="0" y="248"/>
                    </a:moveTo>
                    <a:lnTo>
                      <a:pt x="19" y="256"/>
                    </a:lnTo>
                    <a:lnTo>
                      <a:pt x="38" y="264"/>
                    </a:lnTo>
                    <a:lnTo>
                      <a:pt x="57" y="272"/>
                    </a:lnTo>
                    <a:lnTo>
                      <a:pt x="77" y="280"/>
                    </a:lnTo>
                    <a:lnTo>
                      <a:pt x="96" y="288"/>
                    </a:lnTo>
                    <a:lnTo>
                      <a:pt x="115" y="296"/>
                    </a:lnTo>
                    <a:lnTo>
                      <a:pt x="134" y="304"/>
                    </a:lnTo>
                    <a:lnTo>
                      <a:pt x="154" y="312"/>
                    </a:lnTo>
                    <a:lnTo>
                      <a:pt x="173" y="320"/>
                    </a:lnTo>
                    <a:lnTo>
                      <a:pt x="193" y="328"/>
                    </a:lnTo>
                    <a:lnTo>
                      <a:pt x="211" y="336"/>
                    </a:lnTo>
                    <a:lnTo>
                      <a:pt x="231" y="344"/>
                    </a:lnTo>
                    <a:lnTo>
                      <a:pt x="251" y="353"/>
                    </a:lnTo>
                    <a:lnTo>
                      <a:pt x="270" y="361"/>
                    </a:lnTo>
                    <a:lnTo>
                      <a:pt x="289" y="369"/>
                    </a:lnTo>
                    <a:lnTo>
                      <a:pt x="308" y="377"/>
                    </a:lnTo>
                    <a:lnTo>
                      <a:pt x="317" y="374"/>
                    </a:lnTo>
                    <a:lnTo>
                      <a:pt x="328" y="372"/>
                    </a:lnTo>
                    <a:lnTo>
                      <a:pt x="337" y="369"/>
                    </a:lnTo>
                    <a:lnTo>
                      <a:pt x="347" y="366"/>
                    </a:lnTo>
                    <a:lnTo>
                      <a:pt x="357" y="364"/>
                    </a:lnTo>
                    <a:lnTo>
                      <a:pt x="366" y="362"/>
                    </a:lnTo>
                    <a:lnTo>
                      <a:pt x="376" y="359"/>
                    </a:lnTo>
                    <a:lnTo>
                      <a:pt x="385" y="357"/>
                    </a:lnTo>
                    <a:lnTo>
                      <a:pt x="392" y="343"/>
                    </a:lnTo>
                    <a:lnTo>
                      <a:pt x="399" y="329"/>
                    </a:lnTo>
                    <a:lnTo>
                      <a:pt x="406" y="316"/>
                    </a:lnTo>
                    <a:lnTo>
                      <a:pt x="413" y="302"/>
                    </a:lnTo>
                    <a:lnTo>
                      <a:pt x="420" y="288"/>
                    </a:lnTo>
                    <a:lnTo>
                      <a:pt x="427" y="274"/>
                    </a:lnTo>
                    <a:lnTo>
                      <a:pt x="433" y="260"/>
                    </a:lnTo>
                    <a:lnTo>
                      <a:pt x="440" y="246"/>
                    </a:lnTo>
                    <a:lnTo>
                      <a:pt x="452" y="228"/>
                    </a:lnTo>
                    <a:lnTo>
                      <a:pt x="465" y="210"/>
                    </a:lnTo>
                    <a:lnTo>
                      <a:pt x="479" y="192"/>
                    </a:lnTo>
                    <a:lnTo>
                      <a:pt x="491" y="174"/>
                    </a:lnTo>
                    <a:lnTo>
                      <a:pt x="504" y="155"/>
                    </a:lnTo>
                    <a:lnTo>
                      <a:pt x="517" y="137"/>
                    </a:lnTo>
                    <a:lnTo>
                      <a:pt x="528" y="120"/>
                    </a:lnTo>
                    <a:lnTo>
                      <a:pt x="541" y="101"/>
                    </a:lnTo>
                    <a:lnTo>
                      <a:pt x="528" y="90"/>
                    </a:lnTo>
                    <a:lnTo>
                      <a:pt x="517" y="78"/>
                    </a:lnTo>
                    <a:lnTo>
                      <a:pt x="504" y="66"/>
                    </a:lnTo>
                    <a:lnTo>
                      <a:pt x="491" y="54"/>
                    </a:lnTo>
                    <a:lnTo>
                      <a:pt x="479" y="42"/>
                    </a:lnTo>
                    <a:lnTo>
                      <a:pt x="465" y="30"/>
                    </a:lnTo>
                    <a:lnTo>
                      <a:pt x="452" y="18"/>
                    </a:lnTo>
                    <a:lnTo>
                      <a:pt x="440" y="7"/>
                    </a:lnTo>
                    <a:lnTo>
                      <a:pt x="365" y="2"/>
                    </a:lnTo>
                    <a:lnTo>
                      <a:pt x="299" y="0"/>
                    </a:lnTo>
                    <a:lnTo>
                      <a:pt x="243" y="0"/>
                    </a:lnTo>
                    <a:lnTo>
                      <a:pt x="194" y="1"/>
                    </a:lnTo>
                    <a:lnTo>
                      <a:pt x="153" y="6"/>
                    </a:lnTo>
                    <a:lnTo>
                      <a:pt x="118" y="12"/>
                    </a:lnTo>
                    <a:lnTo>
                      <a:pt x="89" y="22"/>
                    </a:lnTo>
                    <a:lnTo>
                      <a:pt x="68" y="33"/>
                    </a:lnTo>
                    <a:lnTo>
                      <a:pt x="49" y="49"/>
                    </a:lnTo>
                    <a:lnTo>
                      <a:pt x="35" y="67"/>
                    </a:lnTo>
                    <a:lnTo>
                      <a:pt x="25" y="89"/>
                    </a:lnTo>
                    <a:lnTo>
                      <a:pt x="17" y="113"/>
                    </a:lnTo>
                    <a:lnTo>
                      <a:pt x="11" y="142"/>
                    </a:lnTo>
                    <a:lnTo>
                      <a:pt x="7" y="173"/>
                    </a:lnTo>
                    <a:lnTo>
                      <a:pt x="3" y="208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94" name="Freeform 278">
                <a:extLst>
                  <a:ext uri="{FF2B5EF4-FFF2-40B4-BE49-F238E27FC236}">
                    <a16:creationId xmlns:a16="http://schemas.microsoft.com/office/drawing/2014/main" id="{6335D0E2-C1AF-4D00-82DB-E70D4C3229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3" y="994"/>
                <a:ext cx="96" cy="66"/>
              </a:xfrm>
              <a:custGeom>
                <a:avLst/>
                <a:gdLst>
                  <a:gd name="T0" fmla="*/ 19 w 536"/>
                  <a:gd name="T1" fmla="*/ 252 h 370"/>
                  <a:gd name="T2" fmla="*/ 57 w 536"/>
                  <a:gd name="T3" fmla="*/ 267 h 370"/>
                  <a:gd name="T4" fmla="*/ 95 w 536"/>
                  <a:gd name="T5" fmla="*/ 283 h 370"/>
                  <a:gd name="T6" fmla="*/ 133 w 536"/>
                  <a:gd name="T7" fmla="*/ 298 h 370"/>
                  <a:gd name="T8" fmla="*/ 171 w 536"/>
                  <a:gd name="T9" fmla="*/ 314 h 370"/>
                  <a:gd name="T10" fmla="*/ 209 w 536"/>
                  <a:gd name="T11" fmla="*/ 331 h 370"/>
                  <a:gd name="T12" fmla="*/ 247 w 536"/>
                  <a:gd name="T13" fmla="*/ 346 h 370"/>
                  <a:gd name="T14" fmla="*/ 285 w 536"/>
                  <a:gd name="T15" fmla="*/ 362 h 370"/>
                  <a:gd name="T16" fmla="*/ 312 w 536"/>
                  <a:gd name="T17" fmla="*/ 367 h 370"/>
                  <a:gd name="T18" fmla="*/ 332 w 536"/>
                  <a:gd name="T19" fmla="*/ 362 h 370"/>
                  <a:gd name="T20" fmla="*/ 352 w 536"/>
                  <a:gd name="T21" fmla="*/ 357 h 370"/>
                  <a:gd name="T22" fmla="*/ 371 w 536"/>
                  <a:gd name="T23" fmla="*/ 352 h 370"/>
                  <a:gd name="T24" fmla="*/ 387 w 536"/>
                  <a:gd name="T25" fmla="*/ 336 h 370"/>
                  <a:gd name="T26" fmla="*/ 401 w 536"/>
                  <a:gd name="T27" fmla="*/ 309 h 370"/>
                  <a:gd name="T28" fmla="*/ 415 w 536"/>
                  <a:gd name="T29" fmla="*/ 281 h 370"/>
                  <a:gd name="T30" fmla="*/ 428 w 536"/>
                  <a:gd name="T31" fmla="*/ 253 h 370"/>
                  <a:gd name="T32" fmla="*/ 447 w 536"/>
                  <a:gd name="T33" fmla="*/ 221 h 370"/>
                  <a:gd name="T34" fmla="*/ 474 w 536"/>
                  <a:gd name="T35" fmla="*/ 185 h 370"/>
                  <a:gd name="T36" fmla="*/ 499 w 536"/>
                  <a:gd name="T37" fmla="*/ 148 h 370"/>
                  <a:gd name="T38" fmla="*/ 523 w 536"/>
                  <a:gd name="T39" fmla="*/ 113 h 370"/>
                  <a:gd name="T40" fmla="*/ 523 w 536"/>
                  <a:gd name="T41" fmla="*/ 83 h 370"/>
                  <a:gd name="T42" fmla="*/ 499 w 536"/>
                  <a:gd name="T43" fmla="*/ 60 h 370"/>
                  <a:gd name="T44" fmla="*/ 474 w 536"/>
                  <a:gd name="T45" fmla="*/ 37 h 370"/>
                  <a:gd name="T46" fmla="*/ 447 w 536"/>
                  <a:gd name="T47" fmla="*/ 14 h 370"/>
                  <a:gd name="T48" fmla="*/ 360 w 536"/>
                  <a:gd name="T49" fmla="*/ 0 h 370"/>
                  <a:gd name="T50" fmla="*/ 239 w 536"/>
                  <a:gd name="T51" fmla="*/ 1 h 370"/>
                  <a:gd name="T52" fmla="*/ 151 w 536"/>
                  <a:gd name="T53" fmla="*/ 10 h 370"/>
                  <a:gd name="T54" fmla="*/ 89 w 536"/>
                  <a:gd name="T55" fmla="*/ 29 h 370"/>
                  <a:gd name="T56" fmla="*/ 50 w 536"/>
                  <a:gd name="T57" fmla="*/ 57 h 370"/>
                  <a:gd name="T58" fmla="*/ 26 w 536"/>
                  <a:gd name="T59" fmla="*/ 95 h 370"/>
                  <a:gd name="T60" fmla="*/ 13 w 536"/>
                  <a:gd name="T61" fmla="*/ 146 h 370"/>
                  <a:gd name="T62" fmla="*/ 4 w 536"/>
                  <a:gd name="T63" fmla="*/ 20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6" h="370">
                    <a:moveTo>
                      <a:pt x="0" y="244"/>
                    </a:moveTo>
                    <a:lnTo>
                      <a:pt x="19" y="252"/>
                    </a:lnTo>
                    <a:lnTo>
                      <a:pt x="38" y="260"/>
                    </a:lnTo>
                    <a:lnTo>
                      <a:pt x="57" y="267"/>
                    </a:lnTo>
                    <a:lnTo>
                      <a:pt x="76" y="275"/>
                    </a:lnTo>
                    <a:lnTo>
                      <a:pt x="95" y="283"/>
                    </a:lnTo>
                    <a:lnTo>
                      <a:pt x="114" y="291"/>
                    </a:lnTo>
                    <a:lnTo>
                      <a:pt x="133" y="298"/>
                    </a:lnTo>
                    <a:lnTo>
                      <a:pt x="152" y="306"/>
                    </a:lnTo>
                    <a:lnTo>
                      <a:pt x="171" y="314"/>
                    </a:lnTo>
                    <a:lnTo>
                      <a:pt x="189" y="322"/>
                    </a:lnTo>
                    <a:lnTo>
                      <a:pt x="209" y="331"/>
                    </a:lnTo>
                    <a:lnTo>
                      <a:pt x="227" y="337"/>
                    </a:lnTo>
                    <a:lnTo>
                      <a:pt x="247" y="346"/>
                    </a:lnTo>
                    <a:lnTo>
                      <a:pt x="265" y="354"/>
                    </a:lnTo>
                    <a:lnTo>
                      <a:pt x="285" y="362"/>
                    </a:lnTo>
                    <a:lnTo>
                      <a:pt x="303" y="370"/>
                    </a:lnTo>
                    <a:lnTo>
                      <a:pt x="312" y="367"/>
                    </a:lnTo>
                    <a:lnTo>
                      <a:pt x="323" y="365"/>
                    </a:lnTo>
                    <a:lnTo>
                      <a:pt x="332" y="362"/>
                    </a:lnTo>
                    <a:lnTo>
                      <a:pt x="342" y="359"/>
                    </a:lnTo>
                    <a:lnTo>
                      <a:pt x="352" y="357"/>
                    </a:lnTo>
                    <a:lnTo>
                      <a:pt x="361" y="355"/>
                    </a:lnTo>
                    <a:lnTo>
                      <a:pt x="371" y="352"/>
                    </a:lnTo>
                    <a:lnTo>
                      <a:pt x="380" y="350"/>
                    </a:lnTo>
                    <a:lnTo>
                      <a:pt x="387" y="336"/>
                    </a:lnTo>
                    <a:lnTo>
                      <a:pt x="394" y="322"/>
                    </a:lnTo>
                    <a:lnTo>
                      <a:pt x="401" y="309"/>
                    </a:lnTo>
                    <a:lnTo>
                      <a:pt x="408" y="295"/>
                    </a:lnTo>
                    <a:lnTo>
                      <a:pt x="415" y="281"/>
                    </a:lnTo>
                    <a:lnTo>
                      <a:pt x="422" y="267"/>
                    </a:lnTo>
                    <a:lnTo>
                      <a:pt x="428" y="253"/>
                    </a:lnTo>
                    <a:lnTo>
                      <a:pt x="435" y="239"/>
                    </a:lnTo>
                    <a:lnTo>
                      <a:pt x="447" y="221"/>
                    </a:lnTo>
                    <a:lnTo>
                      <a:pt x="460" y="203"/>
                    </a:lnTo>
                    <a:lnTo>
                      <a:pt x="474" y="185"/>
                    </a:lnTo>
                    <a:lnTo>
                      <a:pt x="486" y="167"/>
                    </a:lnTo>
                    <a:lnTo>
                      <a:pt x="499" y="148"/>
                    </a:lnTo>
                    <a:lnTo>
                      <a:pt x="512" y="130"/>
                    </a:lnTo>
                    <a:lnTo>
                      <a:pt x="523" y="113"/>
                    </a:lnTo>
                    <a:lnTo>
                      <a:pt x="536" y="94"/>
                    </a:lnTo>
                    <a:lnTo>
                      <a:pt x="523" y="83"/>
                    </a:lnTo>
                    <a:lnTo>
                      <a:pt x="512" y="71"/>
                    </a:lnTo>
                    <a:lnTo>
                      <a:pt x="499" y="60"/>
                    </a:lnTo>
                    <a:lnTo>
                      <a:pt x="486" y="48"/>
                    </a:lnTo>
                    <a:lnTo>
                      <a:pt x="474" y="37"/>
                    </a:lnTo>
                    <a:lnTo>
                      <a:pt x="460" y="25"/>
                    </a:lnTo>
                    <a:lnTo>
                      <a:pt x="447" y="14"/>
                    </a:lnTo>
                    <a:lnTo>
                      <a:pt x="435" y="2"/>
                    </a:lnTo>
                    <a:lnTo>
                      <a:pt x="360" y="0"/>
                    </a:lnTo>
                    <a:lnTo>
                      <a:pt x="295" y="0"/>
                    </a:lnTo>
                    <a:lnTo>
                      <a:pt x="239" y="1"/>
                    </a:lnTo>
                    <a:lnTo>
                      <a:pt x="192" y="4"/>
                    </a:lnTo>
                    <a:lnTo>
                      <a:pt x="151" y="10"/>
                    </a:lnTo>
                    <a:lnTo>
                      <a:pt x="117" y="18"/>
                    </a:lnTo>
                    <a:lnTo>
                      <a:pt x="89" y="29"/>
                    </a:lnTo>
                    <a:lnTo>
                      <a:pt x="67" y="41"/>
                    </a:lnTo>
                    <a:lnTo>
                      <a:pt x="50" y="57"/>
                    </a:lnTo>
                    <a:lnTo>
                      <a:pt x="36" y="75"/>
                    </a:lnTo>
                    <a:lnTo>
                      <a:pt x="26" y="95"/>
                    </a:lnTo>
                    <a:lnTo>
                      <a:pt x="19" y="120"/>
                    </a:lnTo>
                    <a:lnTo>
                      <a:pt x="13" y="146"/>
                    </a:lnTo>
                    <a:lnTo>
                      <a:pt x="8" y="175"/>
                    </a:lnTo>
                    <a:lnTo>
                      <a:pt x="4" y="208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95" name="Freeform 279">
                <a:extLst>
                  <a:ext uri="{FF2B5EF4-FFF2-40B4-BE49-F238E27FC236}">
                    <a16:creationId xmlns:a16="http://schemas.microsoft.com/office/drawing/2014/main" id="{1288117E-C348-4307-AAE1-98F2E3184D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4" y="995"/>
                <a:ext cx="95" cy="65"/>
              </a:xfrm>
              <a:custGeom>
                <a:avLst/>
                <a:gdLst>
                  <a:gd name="T0" fmla="*/ 19 w 530"/>
                  <a:gd name="T1" fmla="*/ 250 h 366"/>
                  <a:gd name="T2" fmla="*/ 55 w 530"/>
                  <a:gd name="T3" fmla="*/ 265 h 366"/>
                  <a:gd name="T4" fmla="*/ 93 w 530"/>
                  <a:gd name="T5" fmla="*/ 282 h 366"/>
                  <a:gd name="T6" fmla="*/ 130 w 530"/>
                  <a:gd name="T7" fmla="*/ 297 h 366"/>
                  <a:gd name="T8" fmla="*/ 167 w 530"/>
                  <a:gd name="T9" fmla="*/ 312 h 366"/>
                  <a:gd name="T10" fmla="*/ 204 w 530"/>
                  <a:gd name="T11" fmla="*/ 327 h 366"/>
                  <a:gd name="T12" fmla="*/ 242 w 530"/>
                  <a:gd name="T13" fmla="*/ 343 h 366"/>
                  <a:gd name="T14" fmla="*/ 279 w 530"/>
                  <a:gd name="T15" fmla="*/ 358 h 366"/>
                  <a:gd name="T16" fmla="*/ 306 w 530"/>
                  <a:gd name="T17" fmla="*/ 363 h 366"/>
                  <a:gd name="T18" fmla="*/ 326 w 530"/>
                  <a:gd name="T19" fmla="*/ 358 h 366"/>
                  <a:gd name="T20" fmla="*/ 346 w 530"/>
                  <a:gd name="T21" fmla="*/ 353 h 366"/>
                  <a:gd name="T22" fmla="*/ 365 w 530"/>
                  <a:gd name="T23" fmla="*/ 348 h 366"/>
                  <a:gd name="T24" fmla="*/ 381 w 530"/>
                  <a:gd name="T25" fmla="*/ 332 h 366"/>
                  <a:gd name="T26" fmla="*/ 395 w 530"/>
                  <a:gd name="T27" fmla="*/ 305 h 366"/>
                  <a:gd name="T28" fmla="*/ 409 w 530"/>
                  <a:gd name="T29" fmla="*/ 277 h 366"/>
                  <a:gd name="T30" fmla="*/ 422 w 530"/>
                  <a:gd name="T31" fmla="*/ 249 h 366"/>
                  <a:gd name="T32" fmla="*/ 441 w 530"/>
                  <a:gd name="T33" fmla="*/ 217 h 366"/>
                  <a:gd name="T34" fmla="*/ 468 w 530"/>
                  <a:gd name="T35" fmla="*/ 181 h 366"/>
                  <a:gd name="T36" fmla="*/ 493 w 530"/>
                  <a:gd name="T37" fmla="*/ 144 h 366"/>
                  <a:gd name="T38" fmla="*/ 517 w 530"/>
                  <a:gd name="T39" fmla="*/ 109 h 366"/>
                  <a:gd name="T40" fmla="*/ 517 w 530"/>
                  <a:gd name="T41" fmla="*/ 79 h 366"/>
                  <a:gd name="T42" fmla="*/ 493 w 530"/>
                  <a:gd name="T43" fmla="*/ 57 h 366"/>
                  <a:gd name="T44" fmla="*/ 468 w 530"/>
                  <a:gd name="T45" fmla="*/ 34 h 366"/>
                  <a:gd name="T46" fmla="*/ 441 w 530"/>
                  <a:gd name="T47" fmla="*/ 12 h 366"/>
                  <a:gd name="T48" fmla="*/ 355 w 530"/>
                  <a:gd name="T49" fmla="*/ 0 h 366"/>
                  <a:gd name="T50" fmla="*/ 235 w 530"/>
                  <a:gd name="T51" fmla="*/ 6 h 366"/>
                  <a:gd name="T52" fmla="*/ 148 w 530"/>
                  <a:gd name="T53" fmla="*/ 19 h 366"/>
                  <a:gd name="T54" fmla="*/ 88 w 530"/>
                  <a:gd name="T55" fmla="*/ 38 h 366"/>
                  <a:gd name="T56" fmla="*/ 50 w 530"/>
                  <a:gd name="T57" fmla="*/ 68 h 366"/>
                  <a:gd name="T58" fmla="*/ 27 w 530"/>
                  <a:gd name="T59" fmla="*/ 105 h 366"/>
                  <a:gd name="T60" fmla="*/ 14 w 530"/>
                  <a:gd name="T61" fmla="*/ 152 h 366"/>
                  <a:gd name="T62" fmla="*/ 5 w 530"/>
                  <a:gd name="T63" fmla="*/ 21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0" h="366">
                    <a:moveTo>
                      <a:pt x="0" y="242"/>
                    </a:moveTo>
                    <a:lnTo>
                      <a:pt x="19" y="250"/>
                    </a:lnTo>
                    <a:lnTo>
                      <a:pt x="37" y="257"/>
                    </a:lnTo>
                    <a:lnTo>
                      <a:pt x="55" y="265"/>
                    </a:lnTo>
                    <a:lnTo>
                      <a:pt x="75" y="274"/>
                    </a:lnTo>
                    <a:lnTo>
                      <a:pt x="93" y="282"/>
                    </a:lnTo>
                    <a:lnTo>
                      <a:pt x="112" y="288"/>
                    </a:lnTo>
                    <a:lnTo>
                      <a:pt x="130" y="297"/>
                    </a:lnTo>
                    <a:lnTo>
                      <a:pt x="149" y="303"/>
                    </a:lnTo>
                    <a:lnTo>
                      <a:pt x="167" y="312"/>
                    </a:lnTo>
                    <a:lnTo>
                      <a:pt x="186" y="320"/>
                    </a:lnTo>
                    <a:lnTo>
                      <a:pt x="204" y="327"/>
                    </a:lnTo>
                    <a:lnTo>
                      <a:pt x="224" y="335"/>
                    </a:lnTo>
                    <a:lnTo>
                      <a:pt x="242" y="343"/>
                    </a:lnTo>
                    <a:lnTo>
                      <a:pt x="260" y="351"/>
                    </a:lnTo>
                    <a:lnTo>
                      <a:pt x="279" y="358"/>
                    </a:lnTo>
                    <a:lnTo>
                      <a:pt x="297" y="366"/>
                    </a:lnTo>
                    <a:lnTo>
                      <a:pt x="306" y="363"/>
                    </a:lnTo>
                    <a:lnTo>
                      <a:pt x="317" y="361"/>
                    </a:lnTo>
                    <a:lnTo>
                      <a:pt x="326" y="358"/>
                    </a:lnTo>
                    <a:lnTo>
                      <a:pt x="336" y="355"/>
                    </a:lnTo>
                    <a:lnTo>
                      <a:pt x="346" y="353"/>
                    </a:lnTo>
                    <a:lnTo>
                      <a:pt x="355" y="351"/>
                    </a:lnTo>
                    <a:lnTo>
                      <a:pt x="365" y="348"/>
                    </a:lnTo>
                    <a:lnTo>
                      <a:pt x="374" y="346"/>
                    </a:lnTo>
                    <a:lnTo>
                      <a:pt x="381" y="332"/>
                    </a:lnTo>
                    <a:lnTo>
                      <a:pt x="388" y="318"/>
                    </a:lnTo>
                    <a:lnTo>
                      <a:pt x="395" y="305"/>
                    </a:lnTo>
                    <a:lnTo>
                      <a:pt x="402" y="291"/>
                    </a:lnTo>
                    <a:lnTo>
                      <a:pt x="409" y="277"/>
                    </a:lnTo>
                    <a:lnTo>
                      <a:pt x="416" y="263"/>
                    </a:lnTo>
                    <a:lnTo>
                      <a:pt x="422" y="249"/>
                    </a:lnTo>
                    <a:lnTo>
                      <a:pt x="429" y="235"/>
                    </a:lnTo>
                    <a:lnTo>
                      <a:pt x="441" y="217"/>
                    </a:lnTo>
                    <a:lnTo>
                      <a:pt x="454" y="199"/>
                    </a:lnTo>
                    <a:lnTo>
                      <a:pt x="468" y="181"/>
                    </a:lnTo>
                    <a:lnTo>
                      <a:pt x="480" y="163"/>
                    </a:lnTo>
                    <a:lnTo>
                      <a:pt x="493" y="144"/>
                    </a:lnTo>
                    <a:lnTo>
                      <a:pt x="506" y="126"/>
                    </a:lnTo>
                    <a:lnTo>
                      <a:pt x="517" y="109"/>
                    </a:lnTo>
                    <a:lnTo>
                      <a:pt x="530" y="90"/>
                    </a:lnTo>
                    <a:lnTo>
                      <a:pt x="517" y="79"/>
                    </a:lnTo>
                    <a:lnTo>
                      <a:pt x="506" y="67"/>
                    </a:lnTo>
                    <a:lnTo>
                      <a:pt x="493" y="57"/>
                    </a:lnTo>
                    <a:lnTo>
                      <a:pt x="480" y="45"/>
                    </a:lnTo>
                    <a:lnTo>
                      <a:pt x="468" y="34"/>
                    </a:lnTo>
                    <a:lnTo>
                      <a:pt x="454" y="22"/>
                    </a:lnTo>
                    <a:lnTo>
                      <a:pt x="441" y="12"/>
                    </a:lnTo>
                    <a:lnTo>
                      <a:pt x="429" y="0"/>
                    </a:lnTo>
                    <a:lnTo>
                      <a:pt x="355" y="0"/>
                    </a:lnTo>
                    <a:lnTo>
                      <a:pt x="290" y="1"/>
                    </a:lnTo>
                    <a:lnTo>
                      <a:pt x="235" y="6"/>
                    </a:lnTo>
                    <a:lnTo>
                      <a:pt x="188" y="11"/>
                    </a:lnTo>
                    <a:lnTo>
                      <a:pt x="148" y="19"/>
                    </a:lnTo>
                    <a:lnTo>
                      <a:pt x="115" y="28"/>
                    </a:lnTo>
                    <a:lnTo>
                      <a:pt x="88" y="38"/>
                    </a:lnTo>
                    <a:lnTo>
                      <a:pt x="67" y="52"/>
                    </a:lnTo>
                    <a:lnTo>
                      <a:pt x="50" y="68"/>
                    </a:lnTo>
                    <a:lnTo>
                      <a:pt x="37" y="86"/>
                    </a:lnTo>
                    <a:lnTo>
                      <a:pt x="27" y="105"/>
                    </a:lnTo>
                    <a:lnTo>
                      <a:pt x="20" y="128"/>
                    </a:lnTo>
                    <a:lnTo>
                      <a:pt x="14" y="152"/>
                    </a:lnTo>
                    <a:lnTo>
                      <a:pt x="9" y="180"/>
                    </a:lnTo>
                    <a:lnTo>
                      <a:pt x="5" y="210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96" name="Freeform 280">
                <a:extLst>
                  <a:ext uri="{FF2B5EF4-FFF2-40B4-BE49-F238E27FC236}">
                    <a16:creationId xmlns:a16="http://schemas.microsoft.com/office/drawing/2014/main" id="{DFF6CF2D-034E-48B3-A500-F317D2FE03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5" y="995"/>
                <a:ext cx="94" cy="65"/>
              </a:xfrm>
              <a:custGeom>
                <a:avLst/>
                <a:gdLst>
                  <a:gd name="T0" fmla="*/ 18 w 524"/>
                  <a:gd name="T1" fmla="*/ 250 h 363"/>
                  <a:gd name="T2" fmla="*/ 54 w 524"/>
                  <a:gd name="T3" fmla="*/ 265 h 363"/>
                  <a:gd name="T4" fmla="*/ 91 w 524"/>
                  <a:gd name="T5" fmla="*/ 280 h 363"/>
                  <a:gd name="T6" fmla="*/ 128 w 524"/>
                  <a:gd name="T7" fmla="*/ 295 h 363"/>
                  <a:gd name="T8" fmla="*/ 163 w 524"/>
                  <a:gd name="T9" fmla="*/ 310 h 363"/>
                  <a:gd name="T10" fmla="*/ 200 w 524"/>
                  <a:gd name="T11" fmla="*/ 325 h 363"/>
                  <a:gd name="T12" fmla="*/ 237 w 524"/>
                  <a:gd name="T13" fmla="*/ 340 h 363"/>
                  <a:gd name="T14" fmla="*/ 273 w 524"/>
                  <a:gd name="T15" fmla="*/ 355 h 363"/>
                  <a:gd name="T16" fmla="*/ 300 w 524"/>
                  <a:gd name="T17" fmla="*/ 360 h 363"/>
                  <a:gd name="T18" fmla="*/ 320 w 524"/>
                  <a:gd name="T19" fmla="*/ 355 h 363"/>
                  <a:gd name="T20" fmla="*/ 340 w 524"/>
                  <a:gd name="T21" fmla="*/ 350 h 363"/>
                  <a:gd name="T22" fmla="*/ 359 w 524"/>
                  <a:gd name="T23" fmla="*/ 345 h 363"/>
                  <a:gd name="T24" fmla="*/ 375 w 524"/>
                  <a:gd name="T25" fmla="*/ 329 h 363"/>
                  <a:gd name="T26" fmla="*/ 389 w 524"/>
                  <a:gd name="T27" fmla="*/ 302 h 363"/>
                  <a:gd name="T28" fmla="*/ 403 w 524"/>
                  <a:gd name="T29" fmla="*/ 274 h 363"/>
                  <a:gd name="T30" fmla="*/ 416 w 524"/>
                  <a:gd name="T31" fmla="*/ 246 h 363"/>
                  <a:gd name="T32" fmla="*/ 435 w 524"/>
                  <a:gd name="T33" fmla="*/ 214 h 363"/>
                  <a:gd name="T34" fmla="*/ 462 w 524"/>
                  <a:gd name="T35" fmla="*/ 178 h 363"/>
                  <a:gd name="T36" fmla="*/ 487 w 524"/>
                  <a:gd name="T37" fmla="*/ 141 h 363"/>
                  <a:gd name="T38" fmla="*/ 511 w 524"/>
                  <a:gd name="T39" fmla="*/ 106 h 363"/>
                  <a:gd name="T40" fmla="*/ 511 w 524"/>
                  <a:gd name="T41" fmla="*/ 77 h 363"/>
                  <a:gd name="T42" fmla="*/ 487 w 524"/>
                  <a:gd name="T43" fmla="*/ 55 h 363"/>
                  <a:gd name="T44" fmla="*/ 462 w 524"/>
                  <a:gd name="T45" fmla="*/ 32 h 363"/>
                  <a:gd name="T46" fmla="*/ 435 w 524"/>
                  <a:gd name="T47" fmla="*/ 10 h 363"/>
                  <a:gd name="T48" fmla="*/ 349 w 524"/>
                  <a:gd name="T49" fmla="*/ 2 h 363"/>
                  <a:gd name="T50" fmla="*/ 230 w 524"/>
                  <a:gd name="T51" fmla="*/ 11 h 363"/>
                  <a:gd name="T52" fmla="*/ 145 w 524"/>
                  <a:gd name="T53" fmla="*/ 26 h 363"/>
                  <a:gd name="T54" fmla="*/ 86 w 524"/>
                  <a:gd name="T55" fmla="*/ 49 h 363"/>
                  <a:gd name="T56" fmla="*/ 49 w 524"/>
                  <a:gd name="T57" fmla="*/ 79 h 363"/>
                  <a:gd name="T58" fmla="*/ 28 w 524"/>
                  <a:gd name="T59" fmla="*/ 116 h 363"/>
                  <a:gd name="T60" fmla="*/ 15 w 524"/>
                  <a:gd name="T61" fmla="*/ 161 h 363"/>
                  <a:gd name="T62" fmla="*/ 6 w 524"/>
                  <a:gd name="T63" fmla="*/ 21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4" h="363">
                    <a:moveTo>
                      <a:pt x="0" y="243"/>
                    </a:moveTo>
                    <a:lnTo>
                      <a:pt x="18" y="250"/>
                    </a:lnTo>
                    <a:lnTo>
                      <a:pt x="37" y="258"/>
                    </a:lnTo>
                    <a:lnTo>
                      <a:pt x="54" y="265"/>
                    </a:lnTo>
                    <a:lnTo>
                      <a:pt x="72" y="273"/>
                    </a:lnTo>
                    <a:lnTo>
                      <a:pt x="91" y="280"/>
                    </a:lnTo>
                    <a:lnTo>
                      <a:pt x="109" y="288"/>
                    </a:lnTo>
                    <a:lnTo>
                      <a:pt x="128" y="295"/>
                    </a:lnTo>
                    <a:lnTo>
                      <a:pt x="146" y="303"/>
                    </a:lnTo>
                    <a:lnTo>
                      <a:pt x="163" y="310"/>
                    </a:lnTo>
                    <a:lnTo>
                      <a:pt x="182" y="318"/>
                    </a:lnTo>
                    <a:lnTo>
                      <a:pt x="200" y="325"/>
                    </a:lnTo>
                    <a:lnTo>
                      <a:pt x="219" y="333"/>
                    </a:lnTo>
                    <a:lnTo>
                      <a:pt x="237" y="340"/>
                    </a:lnTo>
                    <a:lnTo>
                      <a:pt x="254" y="348"/>
                    </a:lnTo>
                    <a:lnTo>
                      <a:pt x="273" y="355"/>
                    </a:lnTo>
                    <a:lnTo>
                      <a:pt x="291" y="363"/>
                    </a:lnTo>
                    <a:lnTo>
                      <a:pt x="300" y="360"/>
                    </a:lnTo>
                    <a:lnTo>
                      <a:pt x="311" y="358"/>
                    </a:lnTo>
                    <a:lnTo>
                      <a:pt x="320" y="355"/>
                    </a:lnTo>
                    <a:lnTo>
                      <a:pt x="330" y="352"/>
                    </a:lnTo>
                    <a:lnTo>
                      <a:pt x="340" y="350"/>
                    </a:lnTo>
                    <a:lnTo>
                      <a:pt x="349" y="348"/>
                    </a:lnTo>
                    <a:lnTo>
                      <a:pt x="359" y="345"/>
                    </a:lnTo>
                    <a:lnTo>
                      <a:pt x="368" y="343"/>
                    </a:lnTo>
                    <a:lnTo>
                      <a:pt x="375" y="329"/>
                    </a:lnTo>
                    <a:lnTo>
                      <a:pt x="382" y="315"/>
                    </a:lnTo>
                    <a:lnTo>
                      <a:pt x="389" y="302"/>
                    </a:lnTo>
                    <a:lnTo>
                      <a:pt x="396" y="288"/>
                    </a:lnTo>
                    <a:lnTo>
                      <a:pt x="403" y="274"/>
                    </a:lnTo>
                    <a:lnTo>
                      <a:pt x="410" y="260"/>
                    </a:lnTo>
                    <a:lnTo>
                      <a:pt x="416" y="246"/>
                    </a:lnTo>
                    <a:lnTo>
                      <a:pt x="423" y="232"/>
                    </a:lnTo>
                    <a:lnTo>
                      <a:pt x="435" y="214"/>
                    </a:lnTo>
                    <a:lnTo>
                      <a:pt x="448" y="196"/>
                    </a:lnTo>
                    <a:lnTo>
                      <a:pt x="462" y="178"/>
                    </a:lnTo>
                    <a:lnTo>
                      <a:pt x="474" y="160"/>
                    </a:lnTo>
                    <a:lnTo>
                      <a:pt x="487" y="141"/>
                    </a:lnTo>
                    <a:lnTo>
                      <a:pt x="500" y="123"/>
                    </a:lnTo>
                    <a:lnTo>
                      <a:pt x="511" y="106"/>
                    </a:lnTo>
                    <a:lnTo>
                      <a:pt x="524" y="87"/>
                    </a:lnTo>
                    <a:lnTo>
                      <a:pt x="511" y="77"/>
                    </a:lnTo>
                    <a:lnTo>
                      <a:pt x="500" y="65"/>
                    </a:lnTo>
                    <a:lnTo>
                      <a:pt x="487" y="55"/>
                    </a:lnTo>
                    <a:lnTo>
                      <a:pt x="474" y="43"/>
                    </a:lnTo>
                    <a:lnTo>
                      <a:pt x="462" y="32"/>
                    </a:lnTo>
                    <a:lnTo>
                      <a:pt x="448" y="22"/>
                    </a:lnTo>
                    <a:lnTo>
                      <a:pt x="435" y="10"/>
                    </a:lnTo>
                    <a:lnTo>
                      <a:pt x="423" y="0"/>
                    </a:lnTo>
                    <a:lnTo>
                      <a:pt x="349" y="2"/>
                    </a:lnTo>
                    <a:lnTo>
                      <a:pt x="285" y="5"/>
                    </a:lnTo>
                    <a:lnTo>
                      <a:pt x="230" y="11"/>
                    </a:lnTo>
                    <a:lnTo>
                      <a:pt x="184" y="18"/>
                    </a:lnTo>
                    <a:lnTo>
                      <a:pt x="145" y="26"/>
                    </a:lnTo>
                    <a:lnTo>
                      <a:pt x="113" y="37"/>
                    </a:lnTo>
                    <a:lnTo>
                      <a:pt x="86" y="49"/>
                    </a:lnTo>
                    <a:lnTo>
                      <a:pt x="66" y="63"/>
                    </a:lnTo>
                    <a:lnTo>
                      <a:pt x="49" y="79"/>
                    </a:lnTo>
                    <a:lnTo>
                      <a:pt x="37" y="96"/>
                    </a:lnTo>
                    <a:lnTo>
                      <a:pt x="28" y="116"/>
                    </a:lnTo>
                    <a:lnTo>
                      <a:pt x="21" y="138"/>
                    </a:lnTo>
                    <a:lnTo>
                      <a:pt x="15" y="161"/>
                    </a:lnTo>
                    <a:lnTo>
                      <a:pt x="10" y="186"/>
                    </a:lnTo>
                    <a:lnTo>
                      <a:pt x="6" y="214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97" name="Freeform 281">
                <a:extLst>
                  <a:ext uri="{FF2B5EF4-FFF2-40B4-BE49-F238E27FC236}">
                    <a16:creationId xmlns:a16="http://schemas.microsoft.com/office/drawing/2014/main" id="{24F1A44B-FE73-4B1F-B2A9-22EFF08325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6" y="995"/>
                <a:ext cx="93" cy="65"/>
              </a:xfrm>
              <a:custGeom>
                <a:avLst/>
                <a:gdLst>
                  <a:gd name="T0" fmla="*/ 18 w 518"/>
                  <a:gd name="T1" fmla="*/ 250 h 361"/>
                  <a:gd name="T2" fmla="*/ 54 w 518"/>
                  <a:gd name="T3" fmla="*/ 265 h 361"/>
                  <a:gd name="T4" fmla="*/ 89 w 518"/>
                  <a:gd name="T5" fmla="*/ 280 h 361"/>
                  <a:gd name="T6" fmla="*/ 125 w 518"/>
                  <a:gd name="T7" fmla="*/ 295 h 361"/>
                  <a:gd name="T8" fmla="*/ 161 w 518"/>
                  <a:gd name="T9" fmla="*/ 309 h 361"/>
                  <a:gd name="T10" fmla="*/ 197 w 518"/>
                  <a:gd name="T11" fmla="*/ 324 h 361"/>
                  <a:gd name="T12" fmla="*/ 232 w 518"/>
                  <a:gd name="T13" fmla="*/ 339 h 361"/>
                  <a:gd name="T14" fmla="*/ 268 w 518"/>
                  <a:gd name="T15" fmla="*/ 354 h 361"/>
                  <a:gd name="T16" fmla="*/ 294 w 518"/>
                  <a:gd name="T17" fmla="*/ 358 h 361"/>
                  <a:gd name="T18" fmla="*/ 314 w 518"/>
                  <a:gd name="T19" fmla="*/ 353 h 361"/>
                  <a:gd name="T20" fmla="*/ 334 w 518"/>
                  <a:gd name="T21" fmla="*/ 348 h 361"/>
                  <a:gd name="T22" fmla="*/ 353 w 518"/>
                  <a:gd name="T23" fmla="*/ 343 h 361"/>
                  <a:gd name="T24" fmla="*/ 369 w 518"/>
                  <a:gd name="T25" fmla="*/ 327 h 361"/>
                  <a:gd name="T26" fmla="*/ 383 w 518"/>
                  <a:gd name="T27" fmla="*/ 300 h 361"/>
                  <a:gd name="T28" fmla="*/ 397 w 518"/>
                  <a:gd name="T29" fmla="*/ 272 h 361"/>
                  <a:gd name="T30" fmla="*/ 410 w 518"/>
                  <a:gd name="T31" fmla="*/ 244 h 361"/>
                  <a:gd name="T32" fmla="*/ 429 w 518"/>
                  <a:gd name="T33" fmla="*/ 212 h 361"/>
                  <a:gd name="T34" fmla="*/ 456 w 518"/>
                  <a:gd name="T35" fmla="*/ 176 h 361"/>
                  <a:gd name="T36" fmla="*/ 481 w 518"/>
                  <a:gd name="T37" fmla="*/ 139 h 361"/>
                  <a:gd name="T38" fmla="*/ 505 w 518"/>
                  <a:gd name="T39" fmla="*/ 104 h 361"/>
                  <a:gd name="T40" fmla="*/ 505 w 518"/>
                  <a:gd name="T41" fmla="*/ 75 h 361"/>
                  <a:gd name="T42" fmla="*/ 481 w 518"/>
                  <a:gd name="T43" fmla="*/ 54 h 361"/>
                  <a:gd name="T44" fmla="*/ 456 w 518"/>
                  <a:gd name="T45" fmla="*/ 32 h 361"/>
                  <a:gd name="T46" fmla="*/ 429 w 518"/>
                  <a:gd name="T47" fmla="*/ 10 h 361"/>
                  <a:gd name="T48" fmla="*/ 344 w 518"/>
                  <a:gd name="T49" fmla="*/ 5 h 361"/>
                  <a:gd name="T50" fmla="*/ 226 w 518"/>
                  <a:gd name="T51" fmla="*/ 17 h 361"/>
                  <a:gd name="T52" fmla="*/ 142 w 518"/>
                  <a:gd name="T53" fmla="*/ 37 h 361"/>
                  <a:gd name="T54" fmla="*/ 85 w 518"/>
                  <a:gd name="T55" fmla="*/ 61 h 361"/>
                  <a:gd name="T56" fmla="*/ 49 w 518"/>
                  <a:gd name="T57" fmla="*/ 92 h 361"/>
                  <a:gd name="T58" fmla="*/ 28 w 518"/>
                  <a:gd name="T59" fmla="*/ 128 h 361"/>
                  <a:gd name="T60" fmla="*/ 16 w 518"/>
                  <a:gd name="T61" fmla="*/ 171 h 361"/>
                  <a:gd name="T62" fmla="*/ 5 w 518"/>
                  <a:gd name="T63" fmla="*/ 21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8" h="361">
                    <a:moveTo>
                      <a:pt x="0" y="243"/>
                    </a:moveTo>
                    <a:lnTo>
                      <a:pt x="18" y="250"/>
                    </a:lnTo>
                    <a:lnTo>
                      <a:pt x="35" y="258"/>
                    </a:lnTo>
                    <a:lnTo>
                      <a:pt x="54" y="265"/>
                    </a:lnTo>
                    <a:lnTo>
                      <a:pt x="71" y="272"/>
                    </a:lnTo>
                    <a:lnTo>
                      <a:pt x="89" y="280"/>
                    </a:lnTo>
                    <a:lnTo>
                      <a:pt x="107" y="287"/>
                    </a:lnTo>
                    <a:lnTo>
                      <a:pt x="125" y="295"/>
                    </a:lnTo>
                    <a:lnTo>
                      <a:pt x="142" y="302"/>
                    </a:lnTo>
                    <a:lnTo>
                      <a:pt x="161" y="309"/>
                    </a:lnTo>
                    <a:lnTo>
                      <a:pt x="178" y="317"/>
                    </a:lnTo>
                    <a:lnTo>
                      <a:pt x="197" y="324"/>
                    </a:lnTo>
                    <a:lnTo>
                      <a:pt x="214" y="331"/>
                    </a:lnTo>
                    <a:lnTo>
                      <a:pt x="232" y="339"/>
                    </a:lnTo>
                    <a:lnTo>
                      <a:pt x="250" y="346"/>
                    </a:lnTo>
                    <a:lnTo>
                      <a:pt x="268" y="354"/>
                    </a:lnTo>
                    <a:lnTo>
                      <a:pt x="285" y="361"/>
                    </a:lnTo>
                    <a:lnTo>
                      <a:pt x="294" y="358"/>
                    </a:lnTo>
                    <a:lnTo>
                      <a:pt x="305" y="356"/>
                    </a:lnTo>
                    <a:lnTo>
                      <a:pt x="314" y="353"/>
                    </a:lnTo>
                    <a:lnTo>
                      <a:pt x="324" y="350"/>
                    </a:lnTo>
                    <a:lnTo>
                      <a:pt x="334" y="348"/>
                    </a:lnTo>
                    <a:lnTo>
                      <a:pt x="343" y="346"/>
                    </a:lnTo>
                    <a:lnTo>
                      <a:pt x="353" y="343"/>
                    </a:lnTo>
                    <a:lnTo>
                      <a:pt x="362" y="341"/>
                    </a:lnTo>
                    <a:lnTo>
                      <a:pt x="369" y="327"/>
                    </a:lnTo>
                    <a:lnTo>
                      <a:pt x="376" y="313"/>
                    </a:lnTo>
                    <a:lnTo>
                      <a:pt x="383" y="300"/>
                    </a:lnTo>
                    <a:lnTo>
                      <a:pt x="390" y="286"/>
                    </a:lnTo>
                    <a:lnTo>
                      <a:pt x="397" y="272"/>
                    </a:lnTo>
                    <a:lnTo>
                      <a:pt x="404" y="258"/>
                    </a:lnTo>
                    <a:lnTo>
                      <a:pt x="410" y="244"/>
                    </a:lnTo>
                    <a:lnTo>
                      <a:pt x="417" y="230"/>
                    </a:lnTo>
                    <a:lnTo>
                      <a:pt x="429" y="212"/>
                    </a:lnTo>
                    <a:lnTo>
                      <a:pt x="442" y="194"/>
                    </a:lnTo>
                    <a:lnTo>
                      <a:pt x="456" y="176"/>
                    </a:lnTo>
                    <a:lnTo>
                      <a:pt x="468" y="158"/>
                    </a:lnTo>
                    <a:lnTo>
                      <a:pt x="481" y="139"/>
                    </a:lnTo>
                    <a:lnTo>
                      <a:pt x="494" y="121"/>
                    </a:lnTo>
                    <a:lnTo>
                      <a:pt x="505" y="104"/>
                    </a:lnTo>
                    <a:lnTo>
                      <a:pt x="518" y="85"/>
                    </a:lnTo>
                    <a:lnTo>
                      <a:pt x="505" y="75"/>
                    </a:lnTo>
                    <a:lnTo>
                      <a:pt x="494" y="65"/>
                    </a:lnTo>
                    <a:lnTo>
                      <a:pt x="481" y="54"/>
                    </a:lnTo>
                    <a:lnTo>
                      <a:pt x="468" y="43"/>
                    </a:lnTo>
                    <a:lnTo>
                      <a:pt x="456" y="32"/>
                    </a:lnTo>
                    <a:lnTo>
                      <a:pt x="442" y="22"/>
                    </a:lnTo>
                    <a:lnTo>
                      <a:pt x="429" y="10"/>
                    </a:lnTo>
                    <a:lnTo>
                      <a:pt x="417" y="0"/>
                    </a:lnTo>
                    <a:lnTo>
                      <a:pt x="344" y="5"/>
                    </a:lnTo>
                    <a:lnTo>
                      <a:pt x="281" y="10"/>
                    </a:lnTo>
                    <a:lnTo>
                      <a:pt x="226" y="17"/>
                    </a:lnTo>
                    <a:lnTo>
                      <a:pt x="180" y="26"/>
                    </a:lnTo>
                    <a:lnTo>
                      <a:pt x="142" y="37"/>
                    </a:lnTo>
                    <a:lnTo>
                      <a:pt x="111" y="48"/>
                    </a:lnTo>
                    <a:lnTo>
                      <a:pt x="85" y="61"/>
                    </a:lnTo>
                    <a:lnTo>
                      <a:pt x="65" y="76"/>
                    </a:lnTo>
                    <a:lnTo>
                      <a:pt x="49" y="92"/>
                    </a:lnTo>
                    <a:lnTo>
                      <a:pt x="38" y="109"/>
                    </a:lnTo>
                    <a:lnTo>
                      <a:pt x="28" y="128"/>
                    </a:lnTo>
                    <a:lnTo>
                      <a:pt x="22" y="149"/>
                    </a:lnTo>
                    <a:lnTo>
                      <a:pt x="16" y="171"/>
                    </a:lnTo>
                    <a:lnTo>
                      <a:pt x="11" y="194"/>
                    </a:lnTo>
                    <a:lnTo>
                      <a:pt x="5" y="218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98" name="Freeform 282">
                <a:extLst>
                  <a:ext uri="{FF2B5EF4-FFF2-40B4-BE49-F238E27FC236}">
                    <a16:creationId xmlns:a16="http://schemas.microsoft.com/office/drawing/2014/main" id="{5FCBAE3E-1A6D-473B-B7E5-B8EE880ACF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7" y="996"/>
                <a:ext cx="92" cy="64"/>
              </a:xfrm>
              <a:custGeom>
                <a:avLst/>
                <a:gdLst>
                  <a:gd name="T0" fmla="*/ 18 w 513"/>
                  <a:gd name="T1" fmla="*/ 252 h 359"/>
                  <a:gd name="T2" fmla="*/ 53 w 513"/>
                  <a:gd name="T3" fmla="*/ 267 h 359"/>
                  <a:gd name="T4" fmla="*/ 88 w 513"/>
                  <a:gd name="T5" fmla="*/ 280 h 359"/>
                  <a:gd name="T6" fmla="*/ 122 w 513"/>
                  <a:gd name="T7" fmla="*/ 294 h 359"/>
                  <a:gd name="T8" fmla="*/ 158 w 513"/>
                  <a:gd name="T9" fmla="*/ 309 h 359"/>
                  <a:gd name="T10" fmla="*/ 193 w 513"/>
                  <a:gd name="T11" fmla="*/ 323 h 359"/>
                  <a:gd name="T12" fmla="*/ 227 w 513"/>
                  <a:gd name="T13" fmla="*/ 337 h 359"/>
                  <a:gd name="T14" fmla="*/ 263 w 513"/>
                  <a:gd name="T15" fmla="*/ 352 h 359"/>
                  <a:gd name="T16" fmla="*/ 289 w 513"/>
                  <a:gd name="T17" fmla="*/ 356 h 359"/>
                  <a:gd name="T18" fmla="*/ 309 w 513"/>
                  <a:gd name="T19" fmla="*/ 351 h 359"/>
                  <a:gd name="T20" fmla="*/ 329 w 513"/>
                  <a:gd name="T21" fmla="*/ 346 h 359"/>
                  <a:gd name="T22" fmla="*/ 348 w 513"/>
                  <a:gd name="T23" fmla="*/ 341 h 359"/>
                  <a:gd name="T24" fmla="*/ 364 w 513"/>
                  <a:gd name="T25" fmla="*/ 325 h 359"/>
                  <a:gd name="T26" fmla="*/ 378 w 513"/>
                  <a:gd name="T27" fmla="*/ 298 h 359"/>
                  <a:gd name="T28" fmla="*/ 392 w 513"/>
                  <a:gd name="T29" fmla="*/ 270 h 359"/>
                  <a:gd name="T30" fmla="*/ 405 w 513"/>
                  <a:gd name="T31" fmla="*/ 242 h 359"/>
                  <a:gd name="T32" fmla="*/ 424 w 513"/>
                  <a:gd name="T33" fmla="*/ 210 h 359"/>
                  <a:gd name="T34" fmla="*/ 451 w 513"/>
                  <a:gd name="T35" fmla="*/ 174 h 359"/>
                  <a:gd name="T36" fmla="*/ 476 w 513"/>
                  <a:gd name="T37" fmla="*/ 137 h 359"/>
                  <a:gd name="T38" fmla="*/ 500 w 513"/>
                  <a:gd name="T39" fmla="*/ 102 h 359"/>
                  <a:gd name="T40" fmla="*/ 500 w 513"/>
                  <a:gd name="T41" fmla="*/ 73 h 359"/>
                  <a:gd name="T42" fmla="*/ 476 w 513"/>
                  <a:gd name="T43" fmla="*/ 52 h 359"/>
                  <a:gd name="T44" fmla="*/ 451 w 513"/>
                  <a:gd name="T45" fmla="*/ 31 h 359"/>
                  <a:gd name="T46" fmla="*/ 424 w 513"/>
                  <a:gd name="T47" fmla="*/ 11 h 359"/>
                  <a:gd name="T48" fmla="*/ 339 w 513"/>
                  <a:gd name="T49" fmla="*/ 7 h 359"/>
                  <a:gd name="T50" fmla="*/ 223 w 513"/>
                  <a:gd name="T51" fmla="*/ 24 h 359"/>
                  <a:gd name="T52" fmla="*/ 141 w 513"/>
                  <a:gd name="T53" fmla="*/ 46 h 359"/>
                  <a:gd name="T54" fmla="*/ 84 w 513"/>
                  <a:gd name="T55" fmla="*/ 74 h 359"/>
                  <a:gd name="T56" fmla="*/ 50 w 513"/>
                  <a:gd name="T57" fmla="*/ 105 h 359"/>
                  <a:gd name="T58" fmla="*/ 29 w 513"/>
                  <a:gd name="T59" fmla="*/ 141 h 359"/>
                  <a:gd name="T60" fmla="*/ 18 w 513"/>
                  <a:gd name="T61" fmla="*/ 180 h 359"/>
                  <a:gd name="T62" fmla="*/ 7 w 513"/>
                  <a:gd name="T63" fmla="*/ 223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3" h="359">
                    <a:moveTo>
                      <a:pt x="0" y="245"/>
                    </a:moveTo>
                    <a:lnTo>
                      <a:pt x="18" y="252"/>
                    </a:lnTo>
                    <a:lnTo>
                      <a:pt x="35" y="258"/>
                    </a:lnTo>
                    <a:lnTo>
                      <a:pt x="53" y="267"/>
                    </a:lnTo>
                    <a:lnTo>
                      <a:pt x="71" y="273"/>
                    </a:lnTo>
                    <a:lnTo>
                      <a:pt x="88" y="280"/>
                    </a:lnTo>
                    <a:lnTo>
                      <a:pt x="105" y="287"/>
                    </a:lnTo>
                    <a:lnTo>
                      <a:pt x="122" y="294"/>
                    </a:lnTo>
                    <a:lnTo>
                      <a:pt x="141" y="301"/>
                    </a:lnTo>
                    <a:lnTo>
                      <a:pt x="158" y="309"/>
                    </a:lnTo>
                    <a:lnTo>
                      <a:pt x="175" y="316"/>
                    </a:lnTo>
                    <a:lnTo>
                      <a:pt x="193" y="323"/>
                    </a:lnTo>
                    <a:lnTo>
                      <a:pt x="210" y="330"/>
                    </a:lnTo>
                    <a:lnTo>
                      <a:pt x="227" y="337"/>
                    </a:lnTo>
                    <a:lnTo>
                      <a:pt x="246" y="345"/>
                    </a:lnTo>
                    <a:lnTo>
                      <a:pt x="263" y="352"/>
                    </a:lnTo>
                    <a:lnTo>
                      <a:pt x="280" y="359"/>
                    </a:lnTo>
                    <a:lnTo>
                      <a:pt x="289" y="356"/>
                    </a:lnTo>
                    <a:lnTo>
                      <a:pt x="300" y="354"/>
                    </a:lnTo>
                    <a:lnTo>
                      <a:pt x="309" y="351"/>
                    </a:lnTo>
                    <a:lnTo>
                      <a:pt x="319" y="348"/>
                    </a:lnTo>
                    <a:lnTo>
                      <a:pt x="329" y="346"/>
                    </a:lnTo>
                    <a:lnTo>
                      <a:pt x="338" y="344"/>
                    </a:lnTo>
                    <a:lnTo>
                      <a:pt x="348" y="341"/>
                    </a:lnTo>
                    <a:lnTo>
                      <a:pt x="357" y="339"/>
                    </a:lnTo>
                    <a:lnTo>
                      <a:pt x="364" y="325"/>
                    </a:lnTo>
                    <a:lnTo>
                      <a:pt x="371" y="311"/>
                    </a:lnTo>
                    <a:lnTo>
                      <a:pt x="378" y="298"/>
                    </a:lnTo>
                    <a:lnTo>
                      <a:pt x="385" y="284"/>
                    </a:lnTo>
                    <a:lnTo>
                      <a:pt x="392" y="270"/>
                    </a:lnTo>
                    <a:lnTo>
                      <a:pt x="399" y="256"/>
                    </a:lnTo>
                    <a:lnTo>
                      <a:pt x="405" y="242"/>
                    </a:lnTo>
                    <a:lnTo>
                      <a:pt x="412" y="228"/>
                    </a:lnTo>
                    <a:lnTo>
                      <a:pt x="424" y="210"/>
                    </a:lnTo>
                    <a:lnTo>
                      <a:pt x="437" y="192"/>
                    </a:lnTo>
                    <a:lnTo>
                      <a:pt x="451" y="174"/>
                    </a:lnTo>
                    <a:lnTo>
                      <a:pt x="463" y="156"/>
                    </a:lnTo>
                    <a:lnTo>
                      <a:pt x="476" y="137"/>
                    </a:lnTo>
                    <a:lnTo>
                      <a:pt x="489" y="119"/>
                    </a:lnTo>
                    <a:lnTo>
                      <a:pt x="500" y="102"/>
                    </a:lnTo>
                    <a:lnTo>
                      <a:pt x="513" y="83"/>
                    </a:lnTo>
                    <a:lnTo>
                      <a:pt x="500" y="73"/>
                    </a:lnTo>
                    <a:lnTo>
                      <a:pt x="489" y="63"/>
                    </a:lnTo>
                    <a:lnTo>
                      <a:pt x="476" y="52"/>
                    </a:lnTo>
                    <a:lnTo>
                      <a:pt x="463" y="42"/>
                    </a:lnTo>
                    <a:lnTo>
                      <a:pt x="451" y="31"/>
                    </a:lnTo>
                    <a:lnTo>
                      <a:pt x="437" y="21"/>
                    </a:lnTo>
                    <a:lnTo>
                      <a:pt x="424" y="11"/>
                    </a:lnTo>
                    <a:lnTo>
                      <a:pt x="412" y="0"/>
                    </a:lnTo>
                    <a:lnTo>
                      <a:pt x="339" y="7"/>
                    </a:lnTo>
                    <a:lnTo>
                      <a:pt x="277" y="15"/>
                    </a:lnTo>
                    <a:lnTo>
                      <a:pt x="223" y="24"/>
                    </a:lnTo>
                    <a:lnTo>
                      <a:pt x="178" y="35"/>
                    </a:lnTo>
                    <a:lnTo>
                      <a:pt x="141" y="46"/>
                    </a:lnTo>
                    <a:lnTo>
                      <a:pt x="110" y="59"/>
                    </a:lnTo>
                    <a:lnTo>
                      <a:pt x="84" y="74"/>
                    </a:lnTo>
                    <a:lnTo>
                      <a:pt x="65" y="89"/>
                    </a:lnTo>
                    <a:lnTo>
                      <a:pt x="50" y="105"/>
                    </a:lnTo>
                    <a:lnTo>
                      <a:pt x="38" y="122"/>
                    </a:lnTo>
                    <a:lnTo>
                      <a:pt x="29" y="141"/>
                    </a:lnTo>
                    <a:lnTo>
                      <a:pt x="23" y="159"/>
                    </a:lnTo>
                    <a:lnTo>
                      <a:pt x="18" y="180"/>
                    </a:lnTo>
                    <a:lnTo>
                      <a:pt x="12" y="201"/>
                    </a:lnTo>
                    <a:lnTo>
                      <a:pt x="7" y="223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99" name="Freeform 283">
                <a:extLst>
                  <a:ext uri="{FF2B5EF4-FFF2-40B4-BE49-F238E27FC236}">
                    <a16:creationId xmlns:a16="http://schemas.microsoft.com/office/drawing/2014/main" id="{F367716A-E211-4E1B-9050-E1557AF269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8" y="996"/>
                <a:ext cx="91" cy="64"/>
              </a:xfrm>
              <a:custGeom>
                <a:avLst/>
                <a:gdLst>
                  <a:gd name="T0" fmla="*/ 17 w 507"/>
                  <a:gd name="T1" fmla="*/ 251 h 356"/>
                  <a:gd name="T2" fmla="*/ 52 w 507"/>
                  <a:gd name="T3" fmla="*/ 265 h 356"/>
                  <a:gd name="T4" fmla="*/ 87 w 507"/>
                  <a:gd name="T5" fmla="*/ 280 h 356"/>
                  <a:gd name="T6" fmla="*/ 121 w 507"/>
                  <a:gd name="T7" fmla="*/ 293 h 356"/>
                  <a:gd name="T8" fmla="*/ 154 w 507"/>
                  <a:gd name="T9" fmla="*/ 307 h 356"/>
                  <a:gd name="T10" fmla="*/ 189 w 507"/>
                  <a:gd name="T11" fmla="*/ 321 h 356"/>
                  <a:gd name="T12" fmla="*/ 224 w 507"/>
                  <a:gd name="T13" fmla="*/ 335 h 356"/>
                  <a:gd name="T14" fmla="*/ 257 w 507"/>
                  <a:gd name="T15" fmla="*/ 349 h 356"/>
                  <a:gd name="T16" fmla="*/ 283 w 507"/>
                  <a:gd name="T17" fmla="*/ 353 h 356"/>
                  <a:gd name="T18" fmla="*/ 303 w 507"/>
                  <a:gd name="T19" fmla="*/ 348 h 356"/>
                  <a:gd name="T20" fmla="*/ 323 w 507"/>
                  <a:gd name="T21" fmla="*/ 343 h 356"/>
                  <a:gd name="T22" fmla="*/ 342 w 507"/>
                  <a:gd name="T23" fmla="*/ 338 h 356"/>
                  <a:gd name="T24" fmla="*/ 358 w 507"/>
                  <a:gd name="T25" fmla="*/ 322 h 356"/>
                  <a:gd name="T26" fmla="*/ 372 w 507"/>
                  <a:gd name="T27" fmla="*/ 295 h 356"/>
                  <a:gd name="T28" fmla="*/ 386 w 507"/>
                  <a:gd name="T29" fmla="*/ 267 h 356"/>
                  <a:gd name="T30" fmla="*/ 399 w 507"/>
                  <a:gd name="T31" fmla="*/ 239 h 356"/>
                  <a:gd name="T32" fmla="*/ 418 w 507"/>
                  <a:gd name="T33" fmla="*/ 207 h 356"/>
                  <a:gd name="T34" fmla="*/ 445 w 507"/>
                  <a:gd name="T35" fmla="*/ 171 h 356"/>
                  <a:gd name="T36" fmla="*/ 470 w 507"/>
                  <a:gd name="T37" fmla="*/ 134 h 356"/>
                  <a:gd name="T38" fmla="*/ 494 w 507"/>
                  <a:gd name="T39" fmla="*/ 99 h 356"/>
                  <a:gd name="T40" fmla="*/ 494 w 507"/>
                  <a:gd name="T41" fmla="*/ 70 h 356"/>
                  <a:gd name="T42" fmla="*/ 470 w 507"/>
                  <a:gd name="T43" fmla="*/ 50 h 356"/>
                  <a:gd name="T44" fmla="*/ 445 w 507"/>
                  <a:gd name="T45" fmla="*/ 30 h 356"/>
                  <a:gd name="T46" fmla="*/ 418 w 507"/>
                  <a:gd name="T47" fmla="*/ 10 h 356"/>
                  <a:gd name="T48" fmla="*/ 333 w 507"/>
                  <a:gd name="T49" fmla="*/ 9 h 356"/>
                  <a:gd name="T50" fmla="*/ 219 w 507"/>
                  <a:gd name="T51" fmla="*/ 30 h 356"/>
                  <a:gd name="T52" fmla="*/ 137 w 507"/>
                  <a:gd name="T53" fmla="*/ 55 h 356"/>
                  <a:gd name="T54" fmla="*/ 83 w 507"/>
                  <a:gd name="T55" fmla="*/ 84 h 356"/>
                  <a:gd name="T56" fmla="*/ 50 w 507"/>
                  <a:gd name="T57" fmla="*/ 117 h 356"/>
                  <a:gd name="T58" fmla="*/ 30 w 507"/>
                  <a:gd name="T59" fmla="*/ 152 h 356"/>
                  <a:gd name="T60" fmla="*/ 19 w 507"/>
                  <a:gd name="T61" fmla="*/ 187 h 356"/>
                  <a:gd name="T62" fmla="*/ 7 w 507"/>
                  <a:gd name="T63" fmla="*/ 22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7" h="356">
                    <a:moveTo>
                      <a:pt x="0" y="244"/>
                    </a:moveTo>
                    <a:lnTo>
                      <a:pt x="17" y="251"/>
                    </a:lnTo>
                    <a:lnTo>
                      <a:pt x="35" y="258"/>
                    </a:lnTo>
                    <a:lnTo>
                      <a:pt x="52" y="265"/>
                    </a:lnTo>
                    <a:lnTo>
                      <a:pt x="69" y="273"/>
                    </a:lnTo>
                    <a:lnTo>
                      <a:pt x="87" y="280"/>
                    </a:lnTo>
                    <a:lnTo>
                      <a:pt x="104" y="287"/>
                    </a:lnTo>
                    <a:lnTo>
                      <a:pt x="121" y="293"/>
                    </a:lnTo>
                    <a:lnTo>
                      <a:pt x="137" y="300"/>
                    </a:lnTo>
                    <a:lnTo>
                      <a:pt x="154" y="307"/>
                    </a:lnTo>
                    <a:lnTo>
                      <a:pt x="172" y="314"/>
                    </a:lnTo>
                    <a:lnTo>
                      <a:pt x="189" y="321"/>
                    </a:lnTo>
                    <a:lnTo>
                      <a:pt x="206" y="328"/>
                    </a:lnTo>
                    <a:lnTo>
                      <a:pt x="224" y="335"/>
                    </a:lnTo>
                    <a:lnTo>
                      <a:pt x="240" y="342"/>
                    </a:lnTo>
                    <a:lnTo>
                      <a:pt x="257" y="349"/>
                    </a:lnTo>
                    <a:lnTo>
                      <a:pt x="274" y="356"/>
                    </a:lnTo>
                    <a:lnTo>
                      <a:pt x="283" y="353"/>
                    </a:lnTo>
                    <a:lnTo>
                      <a:pt x="294" y="351"/>
                    </a:lnTo>
                    <a:lnTo>
                      <a:pt x="303" y="348"/>
                    </a:lnTo>
                    <a:lnTo>
                      <a:pt x="313" y="345"/>
                    </a:lnTo>
                    <a:lnTo>
                      <a:pt x="323" y="343"/>
                    </a:lnTo>
                    <a:lnTo>
                      <a:pt x="332" y="341"/>
                    </a:lnTo>
                    <a:lnTo>
                      <a:pt x="342" y="338"/>
                    </a:lnTo>
                    <a:lnTo>
                      <a:pt x="351" y="336"/>
                    </a:lnTo>
                    <a:lnTo>
                      <a:pt x="358" y="322"/>
                    </a:lnTo>
                    <a:lnTo>
                      <a:pt x="365" y="308"/>
                    </a:lnTo>
                    <a:lnTo>
                      <a:pt x="372" y="295"/>
                    </a:lnTo>
                    <a:lnTo>
                      <a:pt x="379" y="281"/>
                    </a:lnTo>
                    <a:lnTo>
                      <a:pt x="386" y="267"/>
                    </a:lnTo>
                    <a:lnTo>
                      <a:pt x="393" y="253"/>
                    </a:lnTo>
                    <a:lnTo>
                      <a:pt x="399" y="239"/>
                    </a:lnTo>
                    <a:lnTo>
                      <a:pt x="406" y="225"/>
                    </a:lnTo>
                    <a:lnTo>
                      <a:pt x="418" y="207"/>
                    </a:lnTo>
                    <a:lnTo>
                      <a:pt x="431" y="189"/>
                    </a:lnTo>
                    <a:lnTo>
                      <a:pt x="445" y="171"/>
                    </a:lnTo>
                    <a:lnTo>
                      <a:pt x="457" y="153"/>
                    </a:lnTo>
                    <a:lnTo>
                      <a:pt x="470" y="134"/>
                    </a:lnTo>
                    <a:lnTo>
                      <a:pt x="483" y="116"/>
                    </a:lnTo>
                    <a:lnTo>
                      <a:pt x="494" y="99"/>
                    </a:lnTo>
                    <a:lnTo>
                      <a:pt x="507" y="80"/>
                    </a:lnTo>
                    <a:lnTo>
                      <a:pt x="494" y="70"/>
                    </a:lnTo>
                    <a:lnTo>
                      <a:pt x="483" y="61"/>
                    </a:lnTo>
                    <a:lnTo>
                      <a:pt x="470" y="50"/>
                    </a:lnTo>
                    <a:lnTo>
                      <a:pt x="457" y="40"/>
                    </a:lnTo>
                    <a:lnTo>
                      <a:pt x="445" y="30"/>
                    </a:lnTo>
                    <a:lnTo>
                      <a:pt x="431" y="19"/>
                    </a:lnTo>
                    <a:lnTo>
                      <a:pt x="418" y="10"/>
                    </a:lnTo>
                    <a:lnTo>
                      <a:pt x="406" y="0"/>
                    </a:lnTo>
                    <a:lnTo>
                      <a:pt x="333" y="9"/>
                    </a:lnTo>
                    <a:lnTo>
                      <a:pt x="272" y="18"/>
                    </a:lnTo>
                    <a:lnTo>
                      <a:pt x="219" y="30"/>
                    </a:lnTo>
                    <a:lnTo>
                      <a:pt x="174" y="41"/>
                    </a:lnTo>
                    <a:lnTo>
                      <a:pt x="137" y="55"/>
                    </a:lnTo>
                    <a:lnTo>
                      <a:pt x="107" y="69"/>
                    </a:lnTo>
                    <a:lnTo>
                      <a:pt x="83" y="84"/>
                    </a:lnTo>
                    <a:lnTo>
                      <a:pt x="65" y="100"/>
                    </a:lnTo>
                    <a:lnTo>
                      <a:pt x="50" y="117"/>
                    </a:lnTo>
                    <a:lnTo>
                      <a:pt x="39" y="133"/>
                    </a:lnTo>
                    <a:lnTo>
                      <a:pt x="30" y="152"/>
                    </a:lnTo>
                    <a:lnTo>
                      <a:pt x="24" y="169"/>
                    </a:lnTo>
                    <a:lnTo>
                      <a:pt x="19" y="187"/>
                    </a:lnTo>
                    <a:lnTo>
                      <a:pt x="13" y="206"/>
                    </a:lnTo>
                    <a:lnTo>
                      <a:pt x="7" y="22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00" name="Freeform 284">
                <a:extLst>
                  <a:ext uri="{FF2B5EF4-FFF2-40B4-BE49-F238E27FC236}">
                    <a16:creationId xmlns:a16="http://schemas.microsoft.com/office/drawing/2014/main" id="{C943B3F5-D97F-4E7A-A861-344078423E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3" y="1116"/>
                <a:ext cx="49" cy="87"/>
              </a:xfrm>
              <a:custGeom>
                <a:avLst/>
                <a:gdLst>
                  <a:gd name="T0" fmla="*/ 176 w 271"/>
                  <a:gd name="T1" fmla="*/ 0 h 484"/>
                  <a:gd name="T2" fmla="*/ 185 w 271"/>
                  <a:gd name="T3" fmla="*/ 20 h 484"/>
                  <a:gd name="T4" fmla="*/ 193 w 271"/>
                  <a:gd name="T5" fmla="*/ 42 h 484"/>
                  <a:gd name="T6" fmla="*/ 202 w 271"/>
                  <a:gd name="T7" fmla="*/ 63 h 484"/>
                  <a:gd name="T8" fmla="*/ 212 w 271"/>
                  <a:gd name="T9" fmla="*/ 84 h 484"/>
                  <a:gd name="T10" fmla="*/ 220 w 271"/>
                  <a:gd name="T11" fmla="*/ 106 h 484"/>
                  <a:gd name="T12" fmla="*/ 229 w 271"/>
                  <a:gd name="T13" fmla="*/ 126 h 484"/>
                  <a:gd name="T14" fmla="*/ 238 w 271"/>
                  <a:gd name="T15" fmla="*/ 148 h 484"/>
                  <a:gd name="T16" fmla="*/ 247 w 271"/>
                  <a:gd name="T17" fmla="*/ 169 h 484"/>
                  <a:gd name="T18" fmla="*/ 253 w 271"/>
                  <a:gd name="T19" fmla="*/ 190 h 484"/>
                  <a:gd name="T20" fmla="*/ 260 w 271"/>
                  <a:gd name="T21" fmla="*/ 210 h 484"/>
                  <a:gd name="T22" fmla="*/ 266 w 271"/>
                  <a:gd name="T23" fmla="*/ 232 h 484"/>
                  <a:gd name="T24" fmla="*/ 271 w 271"/>
                  <a:gd name="T25" fmla="*/ 253 h 484"/>
                  <a:gd name="T26" fmla="*/ 265 w 271"/>
                  <a:gd name="T27" fmla="*/ 270 h 484"/>
                  <a:gd name="T28" fmla="*/ 257 w 271"/>
                  <a:gd name="T29" fmla="*/ 287 h 484"/>
                  <a:gd name="T30" fmla="*/ 250 w 271"/>
                  <a:gd name="T31" fmla="*/ 304 h 484"/>
                  <a:gd name="T32" fmla="*/ 242 w 271"/>
                  <a:gd name="T33" fmla="*/ 320 h 484"/>
                  <a:gd name="T34" fmla="*/ 233 w 271"/>
                  <a:gd name="T35" fmla="*/ 336 h 484"/>
                  <a:gd name="T36" fmla="*/ 227 w 271"/>
                  <a:gd name="T37" fmla="*/ 353 h 484"/>
                  <a:gd name="T38" fmla="*/ 219 w 271"/>
                  <a:gd name="T39" fmla="*/ 370 h 484"/>
                  <a:gd name="T40" fmla="*/ 212 w 271"/>
                  <a:gd name="T41" fmla="*/ 387 h 484"/>
                  <a:gd name="T42" fmla="*/ 208 w 271"/>
                  <a:gd name="T43" fmla="*/ 411 h 484"/>
                  <a:gd name="T44" fmla="*/ 206 w 271"/>
                  <a:gd name="T45" fmla="*/ 435 h 484"/>
                  <a:gd name="T46" fmla="*/ 202 w 271"/>
                  <a:gd name="T47" fmla="*/ 459 h 484"/>
                  <a:gd name="T48" fmla="*/ 199 w 271"/>
                  <a:gd name="T49" fmla="*/ 484 h 484"/>
                  <a:gd name="T50" fmla="*/ 185 w 271"/>
                  <a:gd name="T51" fmla="*/ 480 h 484"/>
                  <a:gd name="T52" fmla="*/ 171 w 271"/>
                  <a:gd name="T53" fmla="*/ 478 h 484"/>
                  <a:gd name="T54" fmla="*/ 157 w 271"/>
                  <a:gd name="T55" fmla="*/ 474 h 484"/>
                  <a:gd name="T56" fmla="*/ 143 w 271"/>
                  <a:gd name="T57" fmla="*/ 471 h 484"/>
                  <a:gd name="T58" fmla="*/ 129 w 271"/>
                  <a:gd name="T59" fmla="*/ 467 h 484"/>
                  <a:gd name="T60" fmla="*/ 115 w 271"/>
                  <a:gd name="T61" fmla="*/ 464 h 484"/>
                  <a:gd name="T62" fmla="*/ 100 w 271"/>
                  <a:gd name="T63" fmla="*/ 462 h 484"/>
                  <a:gd name="T64" fmla="*/ 86 w 271"/>
                  <a:gd name="T65" fmla="*/ 458 h 484"/>
                  <a:gd name="T66" fmla="*/ 76 w 271"/>
                  <a:gd name="T67" fmla="*/ 434 h 484"/>
                  <a:gd name="T68" fmla="*/ 64 w 271"/>
                  <a:gd name="T69" fmla="*/ 410 h 484"/>
                  <a:gd name="T70" fmla="*/ 54 w 271"/>
                  <a:gd name="T71" fmla="*/ 386 h 484"/>
                  <a:gd name="T72" fmla="*/ 43 w 271"/>
                  <a:gd name="T73" fmla="*/ 361 h 484"/>
                  <a:gd name="T74" fmla="*/ 32 w 271"/>
                  <a:gd name="T75" fmla="*/ 337 h 484"/>
                  <a:gd name="T76" fmla="*/ 22 w 271"/>
                  <a:gd name="T77" fmla="*/ 313 h 484"/>
                  <a:gd name="T78" fmla="*/ 10 w 271"/>
                  <a:gd name="T79" fmla="*/ 290 h 484"/>
                  <a:gd name="T80" fmla="*/ 0 w 271"/>
                  <a:gd name="T81" fmla="*/ 266 h 484"/>
                  <a:gd name="T82" fmla="*/ 7 w 271"/>
                  <a:gd name="T83" fmla="*/ 237 h 484"/>
                  <a:gd name="T84" fmla="*/ 12 w 271"/>
                  <a:gd name="T85" fmla="*/ 207 h 484"/>
                  <a:gd name="T86" fmla="*/ 19 w 271"/>
                  <a:gd name="T87" fmla="*/ 178 h 484"/>
                  <a:gd name="T88" fmla="*/ 26 w 271"/>
                  <a:gd name="T89" fmla="*/ 149 h 484"/>
                  <a:gd name="T90" fmla="*/ 33 w 271"/>
                  <a:gd name="T91" fmla="*/ 119 h 484"/>
                  <a:gd name="T92" fmla="*/ 40 w 271"/>
                  <a:gd name="T93" fmla="*/ 91 h 484"/>
                  <a:gd name="T94" fmla="*/ 47 w 271"/>
                  <a:gd name="T95" fmla="*/ 62 h 484"/>
                  <a:gd name="T96" fmla="*/ 54 w 271"/>
                  <a:gd name="T97" fmla="*/ 33 h 484"/>
                  <a:gd name="T98" fmla="*/ 69 w 271"/>
                  <a:gd name="T99" fmla="*/ 28 h 484"/>
                  <a:gd name="T100" fmla="*/ 84 w 271"/>
                  <a:gd name="T101" fmla="*/ 25 h 484"/>
                  <a:gd name="T102" fmla="*/ 99 w 271"/>
                  <a:gd name="T103" fmla="*/ 20 h 484"/>
                  <a:gd name="T104" fmla="*/ 115 w 271"/>
                  <a:gd name="T105" fmla="*/ 16 h 484"/>
                  <a:gd name="T106" fmla="*/ 130 w 271"/>
                  <a:gd name="T107" fmla="*/ 11 h 484"/>
                  <a:gd name="T108" fmla="*/ 145 w 271"/>
                  <a:gd name="T109" fmla="*/ 8 h 484"/>
                  <a:gd name="T110" fmla="*/ 161 w 271"/>
                  <a:gd name="T111" fmla="*/ 3 h 484"/>
                  <a:gd name="T112" fmla="*/ 176 w 271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1" h="484">
                    <a:moveTo>
                      <a:pt x="176" y="0"/>
                    </a:moveTo>
                    <a:lnTo>
                      <a:pt x="185" y="20"/>
                    </a:lnTo>
                    <a:lnTo>
                      <a:pt x="193" y="42"/>
                    </a:lnTo>
                    <a:lnTo>
                      <a:pt x="202" y="63"/>
                    </a:lnTo>
                    <a:lnTo>
                      <a:pt x="212" y="84"/>
                    </a:lnTo>
                    <a:lnTo>
                      <a:pt x="220" y="106"/>
                    </a:lnTo>
                    <a:lnTo>
                      <a:pt x="229" y="126"/>
                    </a:lnTo>
                    <a:lnTo>
                      <a:pt x="238" y="148"/>
                    </a:lnTo>
                    <a:lnTo>
                      <a:pt x="247" y="169"/>
                    </a:lnTo>
                    <a:lnTo>
                      <a:pt x="253" y="190"/>
                    </a:lnTo>
                    <a:lnTo>
                      <a:pt x="260" y="210"/>
                    </a:lnTo>
                    <a:lnTo>
                      <a:pt x="266" y="232"/>
                    </a:lnTo>
                    <a:lnTo>
                      <a:pt x="271" y="253"/>
                    </a:lnTo>
                    <a:lnTo>
                      <a:pt x="265" y="270"/>
                    </a:lnTo>
                    <a:lnTo>
                      <a:pt x="257" y="287"/>
                    </a:lnTo>
                    <a:lnTo>
                      <a:pt x="250" y="304"/>
                    </a:lnTo>
                    <a:lnTo>
                      <a:pt x="242" y="320"/>
                    </a:lnTo>
                    <a:lnTo>
                      <a:pt x="233" y="336"/>
                    </a:lnTo>
                    <a:lnTo>
                      <a:pt x="227" y="353"/>
                    </a:lnTo>
                    <a:lnTo>
                      <a:pt x="219" y="370"/>
                    </a:lnTo>
                    <a:lnTo>
                      <a:pt x="212" y="387"/>
                    </a:lnTo>
                    <a:lnTo>
                      <a:pt x="208" y="411"/>
                    </a:lnTo>
                    <a:lnTo>
                      <a:pt x="206" y="435"/>
                    </a:lnTo>
                    <a:lnTo>
                      <a:pt x="202" y="459"/>
                    </a:lnTo>
                    <a:lnTo>
                      <a:pt x="199" y="484"/>
                    </a:lnTo>
                    <a:lnTo>
                      <a:pt x="185" y="480"/>
                    </a:lnTo>
                    <a:lnTo>
                      <a:pt x="171" y="478"/>
                    </a:lnTo>
                    <a:lnTo>
                      <a:pt x="157" y="474"/>
                    </a:lnTo>
                    <a:lnTo>
                      <a:pt x="143" y="471"/>
                    </a:lnTo>
                    <a:lnTo>
                      <a:pt x="129" y="467"/>
                    </a:lnTo>
                    <a:lnTo>
                      <a:pt x="115" y="464"/>
                    </a:lnTo>
                    <a:lnTo>
                      <a:pt x="100" y="462"/>
                    </a:lnTo>
                    <a:lnTo>
                      <a:pt x="86" y="458"/>
                    </a:lnTo>
                    <a:lnTo>
                      <a:pt x="76" y="434"/>
                    </a:lnTo>
                    <a:lnTo>
                      <a:pt x="64" y="410"/>
                    </a:lnTo>
                    <a:lnTo>
                      <a:pt x="54" y="386"/>
                    </a:lnTo>
                    <a:lnTo>
                      <a:pt x="43" y="361"/>
                    </a:lnTo>
                    <a:lnTo>
                      <a:pt x="32" y="337"/>
                    </a:lnTo>
                    <a:lnTo>
                      <a:pt x="22" y="313"/>
                    </a:lnTo>
                    <a:lnTo>
                      <a:pt x="10" y="290"/>
                    </a:lnTo>
                    <a:lnTo>
                      <a:pt x="0" y="266"/>
                    </a:lnTo>
                    <a:lnTo>
                      <a:pt x="7" y="237"/>
                    </a:lnTo>
                    <a:lnTo>
                      <a:pt x="12" y="207"/>
                    </a:lnTo>
                    <a:lnTo>
                      <a:pt x="19" y="178"/>
                    </a:lnTo>
                    <a:lnTo>
                      <a:pt x="26" y="149"/>
                    </a:lnTo>
                    <a:lnTo>
                      <a:pt x="33" y="119"/>
                    </a:lnTo>
                    <a:lnTo>
                      <a:pt x="40" y="91"/>
                    </a:lnTo>
                    <a:lnTo>
                      <a:pt x="47" y="62"/>
                    </a:lnTo>
                    <a:lnTo>
                      <a:pt x="54" y="33"/>
                    </a:lnTo>
                    <a:lnTo>
                      <a:pt x="69" y="28"/>
                    </a:lnTo>
                    <a:lnTo>
                      <a:pt x="84" y="25"/>
                    </a:lnTo>
                    <a:lnTo>
                      <a:pt x="99" y="20"/>
                    </a:lnTo>
                    <a:lnTo>
                      <a:pt x="115" y="16"/>
                    </a:lnTo>
                    <a:lnTo>
                      <a:pt x="130" y="11"/>
                    </a:lnTo>
                    <a:lnTo>
                      <a:pt x="145" y="8"/>
                    </a:lnTo>
                    <a:lnTo>
                      <a:pt x="161" y="3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01" name="Freeform 285">
                <a:extLst>
                  <a:ext uri="{FF2B5EF4-FFF2-40B4-BE49-F238E27FC236}">
                    <a16:creationId xmlns:a16="http://schemas.microsoft.com/office/drawing/2014/main" id="{FE8F3EB0-0A31-41A7-919A-10A6FE3022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7" y="1116"/>
                <a:ext cx="45" cy="87"/>
              </a:xfrm>
              <a:custGeom>
                <a:avLst/>
                <a:gdLst>
                  <a:gd name="T0" fmla="*/ 154 w 249"/>
                  <a:gd name="T1" fmla="*/ 0 h 484"/>
                  <a:gd name="T2" fmla="*/ 163 w 249"/>
                  <a:gd name="T3" fmla="*/ 20 h 484"/>
                  <a:gd name="T4" fmla="*/ 171 w 249"/>
                  <a:gd name="T5" fmla="*/ 42 h 484"/>
                  <a:gd name="T6" fmla="*/ 180 w 249"/>
                  <a:gd name="T7" fmla="*/ 63 h 484"/>
                  <a:gd name="T8" fmla="*/ 190 w 249"/>
                  <a:gd name="T9" fmla="*/ 84 h 484"/>
                  <a:gd name="T10" fmla="*/ 198 w 249"/>
                  <a:gd name="T11" fmla="*/ 106 h 484"/>
                  <a:gd name="T12" fmla="*/ 207 w 249"/>
                  <a:gd name="T13" fmla="*/ 126 h 484"/>
                  <a:gd name="T14" fmla="*/ 216 w 249"/>
                  <a:gd name="T15" fmla="*/ 148 h 484"/>
                  <a:gd name="T16" fmla="*/ 225 w 249"/>
                  <a:gd name="T17" fmla="*/ 169 h 484"/>
                  <a:gd name="T18" fmla="*/ 231 w 249"/>
                  <a:gd name="T19" fmla="*/ 190 h 484"/>
                  <a:gd name="T20" fmla="*/ 238 w 249"/>
                  <a:gd name="T21" fmla="*/ 210 h 484"/>
                  <a:gd name="T22" fmla="*/ 244 w 249"/>
                  <a:gd name="T23" fmla="*/ 232 h 484"/>
                  <a:gd name="T24" fmla="*/ 249 w 249"/>
                  <a:gd name="T25" fmla="*/ 253 h 484"/>
                  <a:gd name="T26" fmla="*/ 243 w 249"/>
                  <a:gd name="T27" fmla="*/ 270 h 484"/>
                  <a:gd name="T28" fmla="*/ 235 w 249"/>
                  <a:gd name="T29" fmla="*/ 287 h 484"/>
                  <a:gd name="T30" fmla="*/ 228 w 249"/>
                  <a:gd name="T31" fmla="*/ 304 h 484"/>
                  <a:gd name="T32" fmla="*/ 220 w 249"/>
                  <a:gd name="T33" fmla="*/ 320 h 484"/>
                  <a:gd name="T34" fmla="*/ 211 w 249"/>
                  <a:gd name="T35" fmla="*/ 336 h 484"/>
                  <a:gd name="T36" fmla="*/ 205 w 249"/>
                  <a:gd name="T37" fmla="*/ 353 h 484"/>
                  <a:gd name="T38" fmla="*/ 197 w 249"/>
                  <a:gd name="T39" fmla="*/ 370 h 484"/>
                  <a:gd name="T40" fmla="*/ 190 w 249"/>
                  <a:gd name="T41" fmla="*/ 387 h 484"/>
                  <a:gd name="T42" fmla="*/ 186 w 249"/>
                  <a:gd name="T43" fmla="*/ 411 h 484"/>
                  <a:gd name="T44" fmla="*/ 184 w 249"/>
                  <a:gd name="T45" fmla="*/ 435 h 484"/>
                  <a:gd name="T46" fmla="*/ 180 w 249"/>
                  <a:gd name="T47" fmla="*/ 459 h 484"/>
                  <a:gd name="T48" fmla="*/ 177 w 249"/>
                  <a:gd name="T49" fmla="*/ 484 h 484"/>
                  <a:gd name="T50" fmla="*/ 164 w 249"/>
                  <a:gd name="T51" fmla="*/ 480 h 484"/>
                  <a:gd name="T52" fmla="*/ 150 w 249"/>
                  <a:gd name="T53" fmla="*/ 476 h 484"/>
                  <a:gd name="T54" fmla="*/ 138 w 249"/>
                  <a:gd name="T55" fmla="*/ 472 h 484"/>
                  <a:gd name="T56" fmla="*/ 124 w 249"/>
                  <a:gd name="T57" fmla="*/ 467 h 484"/>
                  <a:gd name="T58" fmla="*/ 111 w 249"/>
                  <a:gd name="T59" fmla="*/ 464 h 484"/>
                  <a:gd name="T60" fmla="*/ 97 w 249"/>
                  <a:gd name="T61" fmla="*/ 461 h 484"/>
                  <a:gd name="T62" fmla="*/ 85 w 249"/>
                  <a:gd name="T63" fmla="*/ 456 h 484"/>
                  <a:gd name="T64" fmla="*/ 71 w 249"/>
                  <a:gd name="T65" fmla="*/ 452 h 484"/>
                  <a:gd name="T66" fmla="*/ 62 w 249"/>
                  <a:gd name="T67" fmla="*/ 429 h 484"/>
                  <a:gd name="T68" fmla="*/ 54 w 249"/>
                  <a:gd name="T69" fmla="*/ 405 h 484"/>
                  <a:gd name="T70" fmla="*/ 45 w 249"/>
                  <a:gd name="T71" fmla="*/ 382 h 484"/>
                  <a:gd name="T72" fmla="*/ 35 w 249"/>
                  <a:gd name="T73" fmla="*/ 359 h 484"/>
                  <a:gd name="T74" fmla="*/ 27 w 249"/>
                  <a:gd name="T75" fmla="*/ 336 h 484"/>
                  <a:gd name="T76" fmla="*/ 18 w 249"/>
                  <a:gd name="T77" fmla="*/ 312 h 484"/>
                  <a:gd name="T78" fmla="*/ 9 w 249"/>
                  <a:gd name="T79" fmla="*/ 289 h 484"/>
                  <a:gd name="T80" fmla="*/ 0 w 249"/>
                  <a:gd name="T81" fmla="*/ 266 h 484"/>
                  <a:gd name="T82" fmla="*/ 5 w 249"/>
                  <a:gd name="T83" fmla="*/ 237 h 484"/>
                  <a:gd name="T84" fmla="*/ 11 w 249"/>
                  <a:gd name="T85" fmla="*/ 208 h 484"/>
                  <a:gd name="T86" fmla="*/ 17 w 249"/>
                  <a:gd name="T87" fmla="*/ 179 h 484"/>
                  <a:gd name="T88" fmla="*/ 23 w 249"/>
                  <a:gd name="T89" fmla="*/ 151 h 484"/>
                  <a:gd name="T90" fmla="*/ 27 w 249"/>
                  <a:gd name="T91" fmla="*/ 123 h 484"/>
                  <a:gd name="T92" fmla="*/ 33 w 249"/>
                  <a:gd name="T93" fmla="*/ 94 h 484"/>
                  <a:gd name="T94" fmla="*/ 39 w 249"/>
                  <a:gd name="T95" fmla="*/ 65 h 484"/>
                  <a:gd name="T96" fmla="*/ 45 w 249"/>
                  <a:gd name="T97" fmla="*/ 36 h 484"/>
                  <a:gd name="T98" fmla="*/ 58 w 249"/>
                  <a:gd name="T99" fmla="*/ 32 h 484"/>
                  <a:gd name="T100" fmla="*/ 71 w 249"/>
                  <a:gd name="T101" fmla="*/ 27 h 484"/>
                  <a:gd name="T102" fmla="*/ 85 w 249"/>
                  <a:gd name="T103" fmla="*/ 23 h 484"/>
                  <a:gd name="T104" fmla="*/ 99 w 249"/>
                  <a:gd name="T105" fmla="*/ 18 h 484"/>
                  <a:gd name="T106" fmla="*/ 112 w 249"/>
                  <a:gd name="T107" fmla="*/ 13 h 484"/>
                  <a:gd name="T108" fmla="*/ 126 w 249"/>
                  <a:gd name="T109" fmla="*/ 9 h 484"/>
                  <a:gd name="T110" fmla="*/ 140 w 249"/>
                  <a:gd name="T111" fmla="*/ 4 h 484"/>
                  <a:gd name="T112" fmla="*/ 154 w 249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9" h="484">
                    <a:moveTo>
                      <a:pt x="154" y="0"/>
                    </a:moveTo>
                    <a:lnTo>
                      <a:pt x="163" y="20"/>
                    </a:lnTo>
                    <a:lnTo>
                      <a:pt x="171" y="42"/>
                    </a:lnTo>
                    <a:lnTo>
                      <a:pt x="180" y="63"/>
                    </a:lnTo>
                    <a:lnTo>
                      <a:pt x="190" y="84"/>
                    </a:lnTo>
                    <a:lnTo>
                      <a:pt x="198" y="106"/>
                    </a:lnTo>
                    <a:lnTo>
                      <a:pt x="207" y="126"/>
                    </a:lnTo>
                    <a:lnTo>
                      <a:pt x="216" y="148"/>
                    </a:lnTo>
                    <a:lnTo>
                      <a:pt x="225" y="169"/>
                    </a:lnTo>
                    <a:lnTo>
                      <a:pt x="231" y="190"/>
                    </a:lnTo>
                    <a:lnTo>
                      <a:pt x="238" y="210"/>
                    </a:lnTo>
                    <a:lnTo>
                      <a:pt x="244" y="232"/>
                    </a:lnTo>
                    <a:lnTo>
                      <a:pt x="249" y="253"/>
                    </a:lnTo>
                    <a:lnTo>
                      <a:pt x="243" y="270"/>
                    </a:lnTo>
                    <a:lnTo>
                      <a:pt x="235" y="287"/>
                    </a:lnTo>
                    <a:lnTo>
                      <a:pt x="228" y="304"/>
                    </a:lnTo>
                    <a:lnTo>
                      <a:pt x="220" y="320"/>
                    </a:lnTo>
                    <a:lnTo>
                      <a:pt x="211" y="336"/>
                    </a:lnTo>
                    <a:lnTo>
                      <a:pt x="205" y="353"/>
                    </a:lnTo>
                    <a:lnTo>
                      <a:pt x="197" y="370"/>
                    </a:lnTo>
                    <a:lnTo>
                      <a:pt x="190" y="387"/>
                    </a:lnTo>
                    <a:lnTo>
                      <a:pt x="186" y="411"/>
                    </a:lnTo>
                    <a:lnTo>
                      <a:pt x="184" y="435"/>
                    </a:lnTo>
                    <a:lnTo>
                      <a:pt x="180" y="459"/>
                    </a:lnTo>
                    <a:lnTo>
                      <a:pt x="177" y="484"/>
                    </a:lnTo>
                    <a:lnTo>
                      <a:pt x="164" y="480"/>
                    </a:lnTo>
                    <a:lnTo>
                      <a:pt x="150" y="476"/>
                    </a:lnTo>
                    <a:lnTo>
                      <a:pt x="138" y="472"/>
                    </a:lnTo>
                    <a:lnTo>
                      <a:pt x="124" y="467"/>
                    </a:lnTo>
                    <a:lnTo>
                      <a:pt x="111" y="464"/>
                    </a:lnTo>
                    <a:lnTo>
                      <a:pt x="97" y="461"/>
                    </a:lnTo>
                    <a:lnTo>
                      <a:pt x="85" y="456"/>
                    </a:lnTo>
                    <a:lnTo>
                      <a:pt x="71" y="452"/>
                    </a:lnTo>
                    <a:lnTo>
                      <a:pt x="62" y="429"/>
                    </a:lnTo>
                    <a:lnTo>
                      <a:pt x="54" y="405"/>
                    </a:lnTo>
                    <a:lnTo>
                      <a:pt x="45" y="382"/>
                    </a:lnTo>
                    <a:lnTo>
                      <a:pt x="35" y="359"/>
                    </a:lnTo>
                    <a:lnTo>
                      <a:pt x="27" y="336"/>
                    </a:lnTo>
                    <a:lnTo>
                      <a:pt x="18" y="312"/>
                    </a:lnTo>
                    <a:lnTo>
                      <a:pt x="9" y="289"/>
                    </a:lnTo>
                    <a:lnTo>
                      <a:pt x="0" y="266"/>
                    </a:lnTo>
                    <a:lnTo>
                      <a:pt x="5" y="237"/>
                    </a:lnTo>
                    <a:lnTo>
                      <a:pt x="11" y="208"/>
                    </a:lnTo>
                    <a:lnTo>
                      <a:pt x="17" y="179"/>
                    </a:lnTo>
                    <a:lnTo>
                      <a:pt x="23" y="151"/>
                    </a:lnTo>
                    <a:lnTo>
                      <a:pt x="27" y="123"/>
                    </a:lnTo>
                    <a:lnTo>
                      <a:pt x="33" y="94"/>
                    </a:lnTo>
                    <a:lnTo>
                      <a:pt x="39" y="65"/>
                    </a:lnTo>
                    <a:lnTo>
                      <a:pt x="45" y="36"/>
                    </a:lnTo>
                    <a:lnTo>
                      <a:pt x="58" y="32"/>
                    </a:lnTo>
                    <a:lnTo>
                      <a:pt x="71" y="27"/>
                    </a:lnTo>
                    <a:lnTo>
                      <a:pt x="85" y="23"/>
                    </a:lnTo>
                    <a:lnTo>
                      <a:pt x="99" y="18"/>
                    </a:lnTo>
                    <a:lnTo>
                      <a:pt x="112" y="13"/>
                    </a:lnTo>
                    <a:lnTo>
                      <a:pt x="126" y="9"/>
                    </a:lnTo>
                    <a:lnTo>
                      <a:pt x="140" y="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02" name="Freeform 286">
                <a:extLst>
                  <a:ext uri="{FF2B5EF4-FFF2-40B4-BE49-F238E27FC236}">
                    <a16:creationId xmlns:a16="http://schemas.microsoft.com/office/drawing/2014/main" id="{94275EE7-539A-4FDC-8D21-C43795EA68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1" y="1116"/>
                <a:ext cx="41" cy="87"/>
              </a:xfrm>
              <a:custGeom>
                <a:avLst/>
                <a:gdLst>
                  <a:gd name="T0" fmla="*/ 131 w 226"/>
                  <a:gd name="T1" fmla="*/ 0 h 484"/>
                  <a:gd name="T2" fmla="*/ 140 w 226"/>
                  <a:gd name="T3" fmla="*/ 20 h 484"/>
                  <a:gd name="T4" fmla="*/ 148 w 226"/>
                  <a:gd name="T5" fmla="*/ 42 h 484"/>
                  <a:gd name="T6" fmla="*/ 157 w 226"/>
                  <a:gd name="T7" fmla="*/ 63 h 484"/>
                  <a:gd name="T8" fmla="*/ 167 w 226"/>
                  <a:gd name="T9" fmla="*/ 84 h 484"/>
                  <a:gd name="T10" fmla="*/ 175 w 226"/>
                  <a:gd name="T11" fmla="*/ 106 h 484"/>
                  <a:gd name="T12" fmla="*/ 184 w 226"/>
                  <a:gd name="T13" fmla="*/ 126 h 484"/>
                  <a:gd name="T14" fmla="*/ 193 w 226"/>
                  <a:gd name="T15" fmla="*/ 148 h 484"/>
                  <a:gd name="T16" fmla="*/ 202 w 226"/>
                  <a:gd name="T17" fmla="*/ 169 h 484"/>
                  <a:gd name="T18" fmla="*/ 208 w 226"/>
                  <a:gd name="T19" fmla="*/ 190 h 484"/>
                  <a:gd name="T20" fmla="*/ 215 w 226"/>
                  <a:gd name="T21" fmla="*/ 210 h 484"/>
                  <a:gd name="T22" fmla="*/ 221 w 226"/>
                  <a:gd name="T23" fmla="*/ 232 h 484"/>
                  <a:gd name="T24" fmla="*/ 226 w 226"/>
                  <a:gd name="T25" fmla="*/ 253 h 484"/>
                  <a:gd name="T26" fmla="*/ 220 w 226"/>
                  <a:gd name="T27" fmla="*/ 270 h 484"/>
                  <a:gd name="T28" fmla="*/ 212 w 226"/>
                  <a:gd name="T29" fmla="*/ 287 h 484"/>
                  <a:gd name="T30" fmla="*/ 205 w 226"/>
                  <a:gd name="T31" fmla="*/ 304 h 484"/>
                  <a:gd name="T32" fmla="*/ 197 w 226"/>
                  <a:gd name="T33" fmla="*/ 320 h 484"/>
                  <a:gd name="T34" fmla="*/ 188 w 226"/>
                  <a:gd name="T35" fmla="*/ 336 h 484"/>
                  <a:gd name="T36" fmla="*/ 182 w 226"/>
                  <a:gd name="T37" fmla="*/ 353 h 484"/>
                  <a:gd name="T38" fmla="*/ 174 w 226"/>
                  <a:gd name="T39" fmla="*/ 370 h 484"/>
                  <a:gd name="T40" fmla="*/ 167 w 226"/>
                  <a:gd name="T41" fmla="*/ 387 h 484"/>
                  <a:gd name="T42" fmla="*/ 163 w 226"/>
                  <a:gd name="T43" fmla="*/ 411 h 484"/>
                  <a:gd name="T44" fmla="*/ 161 w 226"/>
                  <a:gd name="T45" fmla="*/ 435 h 484"/>
                  <a:gd name="T46" fmla="*/ 157 w 226"/>
                  <a:gd name="T47" fmla="*/ 459 h 484"/>
                  <a:gd name="T48" fmla="*/ 154 w 226"/>
                  <a:gd name="T49" fmla="*/ 484 h 484"/>
                  <a:gd name="T50" fmla="*/ 141 w 226"/>
                  <a:gd name="T51" fmla="*/ 479 h 484"/>
                  <a:gd name="T52" fmla="*/ 130 w 226"/>
                  <a:gd name="T53" fmla="*/ 474 h 484"/>
                  <a:gd name="T54" fmla="*/ 117 w 226"/>
                  <a:gd name="T55" fmla="*/ 470 h 484"/>
                  <a:gd name="T56" fmla="*/ 106 w 226"/>
                  <a:gd name="T57" fmla="*/ 464 h 484"/>
                  <a:gd name="T58" fmla="*/ 93 w 226"/>
                  <a:gd name="T59" fmla="*/ 459 h 484"/>
                  <a:gd name="T60" fmla="*/ 81 w 226"/>
                  <a:gd name="T61" fmla="*/ 455 h 484"/>
                  <a:gd name="T62" fmla="*/ 69 w 226"/>
                  <a:gd name="T63" fmla="*/ 450 h 484"/>
                  <a:gd name="T64" fmla="*/ 56 w 226"/>
                  <a:gd name="T65" fmla="*/ 446 h 484"/>
                  <a:gd name="T66" fmla="*/ 49 w 226"/>
                  <a:gd name="T67" fmla="*/ 423 h 484"/>
                  <a:gd name="T68" fmla="*/ 42 w 226"/>
                  <a:gd name="T69" fmla="*/ 401 h 484"/>
                  <a:gd name="T70" fmla="*/ 35 w 226"/>
                  <a:gd name="T71" fmla="*/ 378 h 484"/>
                  <a:gd name="T72" fmla="*/ 28 w 226"/>
                  <a:gd name="T73" fmla="*/ 356 h 484"/>
                  <a:gd name="T74" fmla="*/ 20 w 226"/>
                  <a:gd name="T75" fmla="*/ 333 h 484"/>
                  <a:gd name="T76" fmla="*/ 13 w 226"/>
                  <a:gd name="T77" fmla="*/ 311 h 484"/>
                  <a:gd name="T78" fmla="*/ 7 w 226"/>
                  <a:gd name="T79" fmla="*/ 288 h 484"/>
                  <a:gd name="T80" fmla="*/ 0 w 226"/>
                  <a:gd name="T81" fmla="*/ 266 h 484"/>
                  <a:gd name="T82" fmla="*/ 8 w 226"/>
                  <a:gd name="T83" fmla="*/ 209 h 484"/>
                  <a:gd name="T84" fmla="*/ 16 w 226"/>
                  <a:gd name="T85" fmla="*/ 153 h 484"/>
                  <a:gd name="T86" fmla="*/ 25 w 226"/>
                  <a:gd name="T87" fmla="*/ 96 h 484"/>
                  <a:gd name="T88" fmla="*/ 33 w 226"/>
                  <a:gd name="T89" fmla="*/ 40 h 484"/>
                  <a:gd name="T90" fmla="*/ 46 w 226"/>
                  <a:gd name="T91" fmla="*/ 35 h 484"/>
                  <a:gd name="T92" fmla="*/ 57 w 226"/>
                  <a:gd name="T93" fmla="*/ 31 h 484"/>
                  <a:gd name="T94" fmla="*/ 70 w 226"/>
                  <a:gd name="T95" fmla="*/ 25 h 484"/>
                  <a:gd name="T96" fmla="*/ 81 w 226"/>
                  <a:gd name="T97" fmla="*/ 20 h 484"/>
                  <a:gd name="T98" fmla="*/ 94 w 226"/>
                  <a:gd name="T99" fmla="*/ 15 h 484"/>
                  <a:gd name="T100" fmla="*/ 106 w 226"/>
                  <a:gd name="T101" fmla="*/ 10 h 484"/>
                  <a:gd name="T102" fmla="*/ 118 w 226"/>
                  <a:gd name="T103" fmla="*/ 4 h 484"/>
                  <a:gd name="T104" fmla="*/ 131 w 226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484">
                    <a:moveTo>
                      <a:pt x="131" y="0"/>
                    </a:moveTo>
                    <a:lnTo>
                      <a:pt x="140" y="20"/>
                    </a:lnTo>
                    <a:lnTo>
                      <a:pt x="148" y="42"/>
                    </a:lnTo>
                    <a:lnTo>
                      <a:pt x="157" y="63"/>
                    </a:lnTo>
                    <a:lnTo>
                      <a:pt x="167" y="84"/>
                    </a:lnTo>
                    <a:lnTo>
                      <a:pt x="175" y="106"/>
                    </a:lnTo>
                    <a:lnTo>
                      <a:pt x="184" y="126"/>
                    </a:lnTo>
                    <a:lnTo>
                      <a:pt x="193" y="148"/>
                    </a:lnTo>
                    <a:lnTo>
                      <a:pt x="202" y="169"/>
                    </a:lnTo>
                    <a:lnTo>
                      <a:pt x="208" y="190"/>
                    </a:lnTo>
                    <a:lnTo>
                      <a:pt x="215" y="210"/>
                    </a:lnTo>
                    <a:lnTo>
                      <a:pt x="221" y="232"/>
                    </a:lnTo>
                    <a:lnTo>
                      <a:pt x="226" y="253"/>
                    </a:lnTo>
                    <a:lnTo>
                      <a:pt x="220" y="270"/>
                    </a:lnTo>
                    <a:lnTo>
                      <a:pt x="212" y="287"/>
                    </a:lnTo>
                    <a:lnTo>
                      <a:pt x="205" y="304"/>
                    </a:lnTo>
                    <a:lnTo>
                      <a:pt x="197" y="320"/>
                    </a:lnTo>
                    <a:lnTo>
                      <a:pt x="188" y="336"/>
                    </a:lnTo>
                    <a:lnTo>
                      <a:pt x="182" y="353"/>
                    </a:lnTo>
                    <a:lnTo>
                      <a:pt x="174" y="370"/>
                    </a:lnTo>
                    <a:lnTo>
                      <a:pt x="167" y="387"/>
                    </a:lnTo>
                    <a:lnTo>
                      <a:pt x="163" y="411"/>
                    </a:lnTo>
                    <a:lnTo>
                      <a:pt x="161" y="435"/>
                    </a:lnTo>
                    <a:lnTo>
                      <a:pt x="157" y="459"/>
                    </a:lnTo>
                    <a:lnTo>
                      <a:pt x="154" y="484"/>
                    </a:lnTo>
                    <a:lnTo>
                      <a:pt x="141" y="479"/>
                    </a:lnTo>
                    <a:lnTo>
                      <a:pt x="130" y="474"/>
                    </a:lnTo>
                    <a:lnTo>
                      <a:pt x="117" y="470"/>
                    </a:lnTo>
                    <a:lnTo>
                      <a:pt x="106" y="464"/>
                    </a:lnTo>
                    <a:lnTo>
                      <a:pt x="93" y="459"/>
                    </a:lnTo>
                    <a:lnTo>
                      <a:pt x="81" y="455"/>
                    </a:lnTo>
                    <a:lnTo>
                      <a:pt x="69" y="450"/>
                    </a:lnTo>
                    <a:lnTo>
                      <a:pt x="56" y="446"/>
                    </a:lnTo>
                    <a:lnTo>
                      <a:pt x="49" y="423"/>
                    </a:lnTo>
                    <a:lnTo>
                      <a:pt x="42" y="401"/>
                    </a:lnTo>
                    <a:lnTo>
                      <a:pt x="35" y="378"/>
                    </a:lnTo>
                    <a:lnTo>
                      <a:pt x="28" y="356"/>
                    </a:lnTo>
                    <a:lnTo>
                      <a:pt x="20" y="333"/>
                    </a:lnTo>
                    <a:lnTo>
                      <a:pt x="13" y="311"/>
                    </a:lnTo>
                    <a:lnTo>
                      <a:pt x="7" y="288"/>
                    </a:lnTo>
                    <a:lnTo>
                      <a:pt x="0" y="266"/>
                    </a:lnTo>
                    <a:lnTo>
                      <a:pt x="8" y="209"/>
                    </a:lnTo>
                    <a:lnTo>
                      <a:pt x="16" y="153"/>
                    </a:lnTo>
                    <a:lnTo>
                      <a:pt x="25" y="96"/>
                    </a:lnTo>
                    <a:lnTo>
                      <a:pt x="33" y="40"/>
                    </a:lnTo>
                    <a:lnTo>
                      <a:pt x="46" y="35"/>
                    </a:lnTo>
                    <a:lnTo>
                      <a:pt x="57" y="31"/>
                    </a:lnTo>
                    <a:lnTo>
                      <a:pt x="70" y="25"/>
                    </a:lnTo>
                    <a:lnTo>
                      <a:pt x="81" y="20"/>
                    </a:lnTo>
                    <a:lnTo>
                      <a:pt x="94" y="15"/>
                    </a:lnTo>
                    <a:lnTo>
                      <a:pt x="106" y="10"/>
                    </a:lnTo>
                    <a:lnTo>
                      <a:pt x="118" y="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03" name="Freeform 287">
                <a:extLst>
                  <a:ext uri="{FF2B5EF4-FFF2-40B4-BE49-F238E27FC236}">
                    <a16:creationId xmlns:a16="http://schemas.microsoft.com/office/drawing/2014/main" id="{B7039A16-0F7D-43A6-A203-765DBBE011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5" y="1116"/>
                <a:ext cx="37" cy="87"/>
              </a:xfrm>
              <a:custGeom>
                <a:avLst/>
                <a:gdLst>
                  <a:gd name="T0" fmla="*/ 109 w 204"/>
                  <a:gd name="T1" fmla="*/ 0 h 484"/>
                  <a:gd name="T2" fmla="*/ 118 w 204"/>
                  <a:gd name="T3" fmla="*/ 20 h 484"/>
                  <a:gd name="T4" fmla="*/ 126 w 204"/>
                  <a:gd name="T5" fmla="*/ 42 h 484"/>
                  <a:gd name="T6" fmla="*/ 135 w 204"/>
                  <a:gd name="T7" fmla="*/ 63 h 484"/>
                  <a:gd name="T8" fmla="*/ 145 w 204"/>
                  <a:gd name="T9" fmla="*/ 84 h 484"/>
                  <a:gd name="T10" fmla="*/ 153 w 204"/>
                  <a:gd name="T11" fmla="*/ 106 h 484"/>
                  <a:gd name="T12" fmla="*/ 162 w 204"/>
                  <a:gd name="T13" fmla="*/ 126 h 484"/>
                  <a:gd name="T14" fmla="*/ 171 w 204"/>
                  <a:gd name="T15" fmla="*/ 148 h 484"/>
                  <a:gd name="T16" fmla="*/ 180 w 204"/>
                  <a:gd name="T17" fmla="*/ 169 h 484"/>
                  <a:gd name="T18" fmla="*/ 186 w 204"/>
                  <a:gd name="T19" fmla="*/ 190 h 484"/>
                  <a:gd name="T20" fmla="*/ 193 w 204"/>
                  <a:gd name="T21" fmla="*/ 210 h 484"/>
                  <a:gd name="T22" fmla="*/ 199 w 204"/>
                  <a:gd name="T23" fmla="*/ 232 h 484"/>
                  <a:gd name="T24" fmla="*/ 204 w 204"/>
                  <a:gd name="T25" fmla="*/ 253 h 484"/>
                  <a:gd name="T26" fmla="*/ 198 w 204"/>
                  <a:gd name="T27" fmla="*/ 270 h 484"/>
                  <a:gd name="T28" fmla="*/ 190 w 204"/>
                  <a:gd name="T29" fmla="*/ 287 h 484"/>
                  <a:gd name="T30" fmla="*/ 183 w 204"/>
                  <a:gd name="T31" fmla="*/ 304 h 484"/>
                  <a:gd name="T32" fmla="*/ 175 w 204"/>
                  <a:gd name="T33" fmla="*/ 320 h 484"/>
                  <a:gd name="T34" fmla="*/ 166 w 204"/>
                  <a:gd name="T35" fmla="*/ 336 h 484"/>
                  <a:gd name="T36" fmla="*/ 160 w 204"/>
                  <a:gd name="T37" fmla="*/ 353 h 484"/>
                  <a:gd name="T38" fmla="*/ 152 w 204"/>
                  <a:gd name="T39" fmla="*/ 370 h 484"/>
                  <a:gd name="T40" fmla="*/ 145 w 204"/>
                  <a:gd name="T41" fmla="*/ 387 h 484"/>
                  <a:gd name="T42" fmla="*/ 141 w 204"/>
                  <a:gd name="T43" fmla="*/ 411 h 484"/>
                  <a:gd name="T44" fmla="*/ 139 w 204"/>
                  <a:gd name="T45" fmla="*/ 435 h 484"/>
                  <a:gd name="T46" fmla="*/ 135 w 204"/>
                  <a:gd name="T47" fmla="*/ 459 h 484"/>
                  <a:gd name="T48" fmla="*/ 132 w 204"/>
                  <a:gd name="T49" fmla="*/ 484 h 484"/>
                  <a:gd name="T50" fmla="*/ 120 w 204"/>
                  <a:gd name="T51" fmla="*/ 478 h 484"/>
                  <a:gd name="T52" fmla="*/ 110 w 204"/>
                  <a:gd name="T53" fmla="*/ 472 h 484"/>
                  <a:gd name="T54" fmla="*/ 99 w 204"/>
                  <a:gd name="T55" fmla="*/ 467 h 484"/>
                  <a:gd name="T56" fmla="*/ 87 w 204"/>
                  <a:gd name="T57" fmla="*/ 462 h 484"/>
                  <a:gd name="T58" fmla="*/ 76 w 204"/>
                  <a:gd name="T59" fmla="*/ 456 h 484"/>
                  <a:gd name="T60" fmla="*/ 65 w 204"/>
                  <a:gd name="T61" fmla="*/ 451 h 484"/>
                  <a:gd name="T62" fmla="*/ 54 w 204"/>
                  <a:gd name="T63" fmla="*/ 446 h 484"/>
                  <a:gd name="T64" fmla="*/ 42 w 204"/>
                  <a:gd name="T65" fmla="*/ 440 h 484"/>
                  <a:gd name="T66" fmla="*/ 36 w 204"/>
                  <a:gd name="T67" fmla="*/ 418 h 484"/>
                  <a:gd name="T68" fmla="*/ 32 w 204"/>
                  <a:gd name="T69" fmla="*/ 396 h 484"/>
                  <a:gd name="T70" fmla="*/ 26 w 204"/>
                  <a:gd name="T71" fmla="*/ 374 h 484"/>
                  <a:gd name="T72" fmla="*/ 21 w 204"/>
                  <a:gd name="T73" fmla="*/ 352 h 484"/>
                  <a:gd name="T74" fmla="*/ 16 w 204"/>
                  <a:gd name="T75" fmla="*/ 331 h 484"/>
                  <a:gd name="T76" fmla="*/ 10 w 204"/>
                  <a:gd name="T77" fmla="*/ 310 h 484"/>
                  <a:gd name="T78" fmla="*/ 5 w 204"/>
                  <a:gd name="T79" fmla="*/ 288 h 484"/>
                  <a:gd name="T80" fmla="*/ 0 w 204"/>
                  <a:gd name="T81" fmla="*/ 266 h 484"/>
                  <a:gd name="T82" fmla="*/ 5 w 204"/>
                  <a:gd name="T83" fmla="*/ 210 h 484"/>
                  <a:gd name="T84" fmla="*/ 12 w 204"/>
                  <a:gd name="T85" fmla="*/ 155 h 484"/>
                  <a:gd name="T86" fmla="*/ 18 w 204"/>
                  <a:gd name="T87" fmla="*/ 100 h 484"/>
                  <a:gd name="T88" fmla="*/ 24 w 204"/>
                  <a:gd name="T89" fmla="*/ 44 h 484"/>
                  <a:gd name="T90" fmla="*/ 34 w 204"/>
                  <a:gd name="T91" fmla="*/ 39 h 484"/>
                  <a:gd name="T92" fmla="*/ 44 w 204"/>
                  <a:gd name="T93" fmla="*/ 33 h 484"/>
                  <a:gd name="T94" fmla="*/ 55 w 204"/>
                  <a:gd name="T95" fmla="*/ 27 h 484"/>
                  <a:gd name="T96" fmla="*/ 66 w 204"/>
                  <a:gd name="T97" fmla="*/ 21 h 484"/>
                  <a:gd name="T98" fmla="*/ 77 w 204"/>
                  <a:gd name="T99" fmla="*/ 17 h 484"/>
                  <a:gd name="T100" fmla="*/ 87 w 204"/>
                  <a:gd name="T101" fmla="*/ 11 h 484"/>
                  <a:gd name="T102" fmla="*/ 99 w 204"/>
                  <a:gd name="T103" fmla="*/ 5 h 484"/>
                  <a:gd name="T104" fmla="*/ 109 w 204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4" h="484">
                    <a:moveTo>
                      <a:pt x="109" y="0"/>
                    </a:moveTo>
                    <a:lnTo>
                      <a:pt x="118" y="20"/>
                    </a:lnTo>
                    <a:lnTo>
                      <a:pt x="126" y="42"/>
                    </a:lnTo>
                    <a:lnTo>
                      <a:pt x="135" y="63"/>
                    </a:lnTo>
                    <a:lnTo>
                      <a:pt x="145" y="84"/>
                    </a:lnTo>
                    <a:lnTo>
                      <a:pt x="153" y="106"/>
                    </a:lnTo>
                    <a:lnTo>
                      <a:pt x="162" y="126"/>
                    </a:lnTo>
                    <a:lnTo>
                      <a:pt x="171" y="148"/>
                    </a:lnTo>
                    <a:lnTo>
                      <a:pt x="180" y="169"/>
                    </a:lnTo>
                    <a:lnTo>
                      <a:pt x="186" y="190"/>
                    </a:lnTo>
                    <a:lnTo>
                      <a:pt x="193" y="210"/>
                    </a:lnTo>
                    <a:lnTo>
                      <a:pt x="199" y="232"/>
                    </a:lnTo>
                    <a:lnTo>
                      <a:pt x="204" y="253"/>
                    </a:lnTo>
                    <a:lnTo>
                      <a:pt x="198" y="270"/>
                    </a:lnTo>
                    <a:lnTo>
                      <a:pt x="190" y="287"/>
                    </a:lnTo>
                    <a:lnTo>
                      <a:pt x="183" y="304"/>
                    </a:lnTo>
                    <a:lnTo>
                      <a:pt x="175" y="320"/>
                    </a:lnTo>
                    <a:lnTo>
                      <a:pt x="166" y="336"/>
                    </a:lnTo>
                    <a:lnTo>
                      <a:pt x="160" y="353"/>
                    </a:lnTo>
                    <a:lnTo>
                      <a:pt x="152" y="370"/>
                    </a:lnTo>
                    <a:lnTo>
                      <a:pt x="145" y="387"/>
                    </a:lnTo>
                    <a:lnTo>
                      <a:pt x="141" y="411"/>
                    </a:lnTo>
                    <a:lnTo>
                      <a:pt x="139" y="435"/>
                    </a:lnTo>
                    <a:lnTo>
                      <a:pt x="135" y="459"/>
                    </a:lnTo>
                    <a:lnTo>
                      <a:pt x="132" y="484"/>
                    </a:lnTo>
                    <a:lnTo>
                      <a:pt x="120" y="478"/>
                    </a:lnTo>
                    <a:lnTo>
                      <a:pt x="110" y="472"/>
                    </a:lnTo>
                    <a:lnTo>
                      <a:pt x="99" y="467"/>
                    </a:lnTo>
                    <a:lnTo>
                      <a:pt x="87" y="462"/>
                    </a:lnTo>
                    <a:lnTo>
                      <a:pt x="76" y="456"/>
                    </a:lnTo>
                    <a:lnTo>
                      <a:pt x="65" y="451"/>
                    </a:lnTo>
                    <a:lnTo>
                      <a:pt x="54" y="446"/>
                    </a:lnTo>
                    <a:lnTo>
                      <a:pt x="42" y="440"/>
                    </a:lnTo>
                    <a:lnTo>
                      <a:pt x="36" y="418"/>
                    </a:lnTo>
                    <a:lnTo>
                      <a:pt x="32" y="396"/>
                    </a:lnTo>
                    <a:lnTo>
                      <a:pt x="26" y="374"/>
                    </a:lnTo>
                    <a:lnTo>
                      <a:pt x="21" y="352"/>
                    </a:lnTo>
                    <a:lnTo>
                      <a:pt x="16" y="331"/>
                    </a:lnTo>
                    <a:lnTo>
                      <a:pt x="10" y="310"/>
                    </a:lnTo>
                    <a:lnTo>
                      <a:pt x="5" y="288"/>
                    </a:lnTo>
                    <a:lnTo>
                      <a:pt x="0" y="266"/>
                    </a:lnTo>
                    <a:lnTo>
                      <a:pt x="5" y="210"/>
                    </a:lnTo>
                    <a:lnTo>
                      <a:pt x="12" y="155"/>
                    </a:lnTo>
                    <a:lnTo>
                      <a:pt x="18" y="100"/>
                    </a:lnTo>
                    <a:lnTo>
                      <a:pt x="24" y="44"/>
                    </a:lnTo>
                    <a:lnTo>
                      <a:pt x="34" y="39"/>
                    </a:lnTo>
                    <a:lnTo>
                      <a:pt x="44" y="33"/>
                    </a:lnTo>
                    <a:lnTo>
                      <a:pt x="55" y="27"/>
                    </a:lnTo>
                    <a:lnTo>
                      <a:pt x="66" y="21"/>
                    </a:lnTo>
                    <a:lnTo>
                      <a:pt x="77" y="17"/>
                    </a:lnTo>
                    <a:lnTo>
                      <a:pt x="87" y="11"/>
                    </a:lnTo>
                    <a:lnTo>
                      <a:pt x="99" y="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04" name="Freeform 288">
                <a:extLst>
                  <a:ext uri="{FF2B5EF4-FFF2-40B4-BE49-F238E27FC236}">
                    <a16:creationId xmlns:a16="http://schemas.microsoft.com/office/drawing/2014/main" id="{1FA43FDB-8C76-4066-9E0E-947CE0D9B2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9" y="1116"/>
                <a:ext cx="33" cy="87"/>
              </a:xfrm>
              <a:custGeom>
                <a:avLst/>
                <a:gdLst>
                  <a:gd name="T0" fmla="*/ 86 w 181"/>
                  <a:gd name="T1" fmla="*/ 0 h 484"/>
                  <a:gd name="T2" fmla="*/ 95 w 181"/>
                  <a:gd name="T3" fmla="*/ 20 h 484"/>
                  <a:gd name="T4" fmla="*/ 103 w 181"/>
                  <a:gd name="T5" fmla="*/ 42 h 484"/>
                  <a:gd name="T6" fmla="*/ 112 w 181"/>
                  <a:gd name="T7" fmla="*/ 63 h 484"/>
                  <a:gd name="T8" fmla="*/ 122 w 181"/>
                  <a:gd name="T9" fmla="*/ 84 h 484"/>
                  <a:gd name="T10" fmla="*/ 130 w 181"/>
                  <a:gd name="T11" fmla="*/ 106 h 484"/>
                  <a:gd name="T12" fmla="*/ 139 w 181"/>
                  <a:gd name="T13" fmla="*/ 126 h 484"/>
                  <a:gd name="T14" fmla="*/ 148 w 181"/>
                  <a:gd name="T15" fmla="*/ 148 h 484"/>
                  <a:gd name="T16" fmla="*/ 157 w 181"/>
                  <a:gd name="T17" fmla="*/ 169 h 484"/>
                  <a:gd name="T18" fmla="*/ 163 w 181"/>
                  <a:gd name="T19" fmla="*/ 190 h 484"/>
                  <a:gd name="T20" fmla="*/ 170 w 181"/>
                  <a:gd name="T21" fmla="*/ 210 h 484"/>
                  <a:gd name="T22" fmla="*/ 176 w 181"/>
                  <a:gd name="T23" fmla="*/ 232 h 484"/>
                  <a:gd name="T24" fmla="*/ 181 w 181"/>
                  <a:gd name="T25" fmla="*/ 253 h 484"/>
                  <a:gd name="T26" fmla="*/ 175 w 181"/>
                  <a:gd name="T27" fmla="*/ 270 h 484"/>
                  <a:gd name="T28" fmla="*/ 167 w 181"/>
                  <a:gd name="T29" fmla="*/ 287 h 484"/>
                  <a:gd name="T30" fmla="*/ 160 w 181"/>
                  <a:gd name="T31" fmla="*/ 304 h 484"/>
                  <a:gd name="T32" fmla="*/ 152 w 181"/>
                  <a:gd name="T33" fmla="*/ 320 h 484"/>
                  <a:gd name="T34" fmla="*/ 143 w 181"/>
                  <a:gd name="T35" fmla="*/ 336 h 484"/>
                  <a:gd name="T36" fmla="*/ 137 w 181"/>
                  <a:gd name="T37" fmla="*/ 353 h 484"/>
                  <a:gd name="T38" fmla="*/ 129 w 181"/>
                  <a:gd name="T39" fmla="*/ 370 h 484"/>
                  <a:gd name="T40" fmla="*/ 122 w 181"/>
                  <a:gd name="T41" fmla="*/ 387 h 484"/>
                  <a:gd name="T42" fmla="*/ 118 w 181"/>
                  <a:gd name="T43" fmla="*/ 411 h 484"/>
                  <a:gd name="T44" fmla="*/ 116 w 181"/>
                  <a:gd name="T45" fmla="*/ 435 h 484"/>
                  <a:gd name="T46" fmla="*/ 112 w 181"/>
                  <a:gd name="T47" fmla="*/ 459 h 484"/>
                  <a:gd name="T48" fmla="*/ 109 w 181"/>
                  <a:gd name="T49" fmla="*/ 484 h 484"/>
                  <a:gd name="T50" fmla="*/ 99 w 181"/>
                  <a:gd name="T51" fmla="*/ 478 h 484"/>
                  <a:gd name="T52" fmla="*/ 89 w 181"/>
                  <a:gd name="T53" fmla="*/ 471 h 484"/>
                  <a:gd name="T54" fmla="*/ 79 w 181"/>
                  <a:gd name="T55" fmla="*/ 465 h 484"/>
                  <a:gd name="T56" fmla="*/ 69 w 181"/>
                  <a:gd name="T57" fmla="*/ 458 h 484"/>
                  <a:gd name="T58" fmla="*/ 58 w 181"/>
                  <a:gd name="T59" fmla="*/ 452 h 484"/>
                  <a:gd name="T60" fmla="*/ 48 w 181"/>
                  <a:gd name="T61" fmla="*/ 447 h 484"/>
                  <a:gd name="T62" fmla="*/ 38 w 181"/>
                  <a:gd name="T63" fmla="*/ 440 h 484"/>
                  <a:gd name="T64" fmla="*/ 27 w 181"/>
                  <a:gd name="T65" fmla="*/ 434 h 484"/>
                  <a:gd name="T66" fmla="*/ 20 w 181"/>
                  <a:gd name="T67" fmla="*/ 391 h 484"/>
                  <a:gd name="T68" fmla="*/ 13 w 181"/>
                  <a:gd name="T69" fmla="*/ 350 h 484"/>
                  <a:gd name="T70" fmla="*/ 6 w 181"/>
                  <a:gd name="T71" fmla="*/ 308 h 484"/>
                  <a:gd name="T72" fmla="*/ 0 w 181"/>
                  <a:gd name="T73" fmla="*/ 266 h 484"/>
                  <a:gd name="T74" fmla="*/ 2 w 181"/>
                  <a:gd name="T75" fmla="*/ 212 h 484"/>
                  <a:gd name="T76" fmla="*/ 5 w 181"/>
                  <a:gd name="T77" fmla="*/ 156 h 484"/>
                  <a:gd name="T78" fmla="*/ 9 w 181"/>
                  <a:gd name="T79" fmla="*/ 102 h 484"/>
                  <a:gd name="T80" fmla="*/ 12 w 181"/>
                  <a:gd name="T81" fmla="*/ 48 h 484"/>
                  <a:gd name="T82" fmla="*/ 21 w 181"/>
                  <a:gd name="T83" fmla="*/ 42 h 484"/>
                  <a:gd name="T84" fmla="*/ 31 w 181"/>
                  <a:gd name="T85" fmla="*/ 35 h 484"/>
                  <a:gd name="T86" fmla="*/ 40 w 181"/>
                  <a:gd name="T87" fmla="*/ 29 h 484"/>
                  <a:gd name="T88" fmla="*/ 49 w 181"/>
                  <a:gd name="T89" fmla="*/ 24 h 484"/>
                  <a:gd name="T90" fmla="*/ 58 w 181"/>
                  <a:gd name="T91" fmla="*/ 18 h 484"/>
                  <a:gd name="T92" fmla="*/ 67 w 181"/>
                  <a:gd name="T93" fmla="*/ 11 h 484"/>
                  <a:gd name="T94" fmla="*/ 77 w 181"/>
                  <a:gd name="T95" fmla="*/ 5 h 484"/>
                  <a:gd name="T96" fmla="*/ 86 w 181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1" h="484">
                    <a:moveTo>
                      <a:pt x="86" y="0"/>
                    </a:moveTo>
                    <a:lnTo>
                      <a:pt x="95" y="20"/>
                    </a:lnTo>
                    <a:lnTo>
                      <a:pt x="103" y="42"/>
                    </a:lnTo>
                    <a:lnTo>
                      <a:pt x="112" y="63"/>
                    </a:lnTo>
                    <a:lnTo>
                      <a:pt x="122" y="84"/>
                    </a:lnTo>
                    <a:lnTo>
                      <a:pt x="130" y="106"/>
                    </a:lnTo>
                    <a:lnTo>
                      <a:pt x="139" y="126"/>
                    </a:lnTo>
                    <a:lnTo>
                      <a:pt x="148" y="148"/>
                    </a:lnTo>
                    <a:lnTo>
                      <a:pt x="157" y="169"/>
                    </a:lnTo>
                    <a:lnTo>
                      <a:pt x="163" y="190"/>
                    </a:lnTo>
                    <a:lnTo>
                      <a:pt x="170" y="210"/>
                    </a:lnTo>
                    <a:lnTo>
                      <a:pt x="176" y="232"/>
                    </a:lnTo>
                    <a:lnTo>
                      <a:pt x="181" y="253"/>
                    </a:lnTo>
                    <a:lnTo>
                      <a:pt x="175" y="270"/>
                    </a:lnTo>
                    <a:lnTo>
                      <a:pt x="167" y="287"/>
                    </a:lnTo>
                    <a:lnTo>
                      <a:pt x="160" y="304"/>
                    </a:lnTo>
                    <a:lnTo>
                      <a:pt x="152" y="320"/>
                    </a:lnTo>
                    <a:lnTo>
                      <a:pt x="143" y="336"/>
                    </a:lnTo>
                    <a:lnTo>
                      <a:pt x="137" y="353"/>
                    </a:lnTo>
                    <a:lnTo>
                      <a:pt x="129" y="370"/>
                    </a:lnTo>
                    <a:lnTo>
                      <a:pt x="122" y="387"/>
                    </a:lnTo>
                    <a:lnTo>
                      <a:pt x="118" y="411"/>
                    </a:lnTo>
                    <a:lnTo>
                      <a:pt x="116" y="435"/>
                    </a:lnTo>
                    <a:lnTo>
                      <a:pt x="112" y="459"/>
                    </a:lnTo>
                    <a:lnTo>
                      <a:pt x="109" y="484"/>
                    </a:lnTo>
                    <a:lnTo>
                      <a:pt x="99" y="478"/>
                    </a:lnTo>
                    <a:lnTo>
                      <a:pt x="89" y="471"/>
                    </a:lnTo>
                    <a:lnTo>
                      <a:pt x="79" y="465"/>
                    </a:lnTo>
                    <a:lnTo>
                      <a:pt x="69" y="458"/>
                    </a:lnTo>
                    <a:lnTo>
                      <a:pt x="58" y="452"/>
                    </a:lnTo>
                    <a:lnTo>
                      <a:pt x="48" y="447"/>
                    </a:lnTo>
                    <a:lnTo>
                      <a:pt x="38" y="440"/>
                    </a:lnTo>
                    <a:lnTo>
                      <a:pt x="27" y="434"/>
                    </a:lnTo>
                    <a:lnTo>
                      <a:pt x="20" y="391"/>
                    </a:lnTo>
                    <a:lnTo>
                      <a:pt x="13" y="350"/>
                    </a:lnTo>
                    <a:lnTo>
                      <a:pt x="6" y="308"/>
                    </a:lnTo>
                    <a:lnTo>
                      <a:pt x="0" y="266"/>
                    </a:lnTo>
                    <a:lnTo>
                      <a:pt x="2" y="212"/>
                    </a:lnTo>
                    <a:lnTo>
                      <a:pt x="5" y="156"/>
                    </a:lnTo>
                    <a:lnTo>
                      <a:pt x="9" y="102"/>
                    </a:lnTo>
                    <a:lnTo>
                      <a:pt x="12" y="48"/>
                    </a:lnTo>
                    <a:lnTo>
                      <a:pt x="21" y="42"/>
                    </a:lnTo>
                    <a:lnTo>
                      <a:pt x="31" y="35"/>
                    </a:lnTo>
                    <a:lnTo>
                      <a:pt x="40" y="29"/>
                    </a:lnTo>
                    <a:lnTo>
                      <a:pt x="49" y="24"/>
                    </a:lnTo>
                    <a:lnTo>
                      <a:pt x="58" y="18"/>
                    </a:lnTo>
                    <a:lnTo>
                      <a:pt x="67" y="11"/>
                    </a:lnTo>
                    <a:lnTo>
                      <a:pt x="77" y="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05" name="Freeform 289">
                <a:extLst>
                  <a:ext uri="{FF2B5EF4-FFF2-40B4-BE49-F238E27FC236}">
                    <a16:creationId xmlns:a16="http://schemas.microsoft.com/office/drawing/2014/main" id="{E9E5F8A6-D422-4B61-894B-92A81A192B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3" y="1116"/>
                <a:ext cx="29" cy="87"/>
              </a:xfrm>
              <a:custGeom>
                <a:avLst/>
                <a:gdLst>
                  <a:gd name="T0" fmla="*/ 65 w 160"/>
                  <a:gd name="T1" fmla="*/ 0 h 484"/>
                  <a:gd name="T2" fmla="*/ 74 w 160"/>
                  <a:gd name="T3" fmla="*/ 20 h 484"/>
                  <a:gd name="T4" fmla="*/ 82 w 160"/>
                  <a:gd name="T5" fmla="*/ 42 h 484"/>
                  <a:gd name="T6" fmla="*/ 91 w 160"/>
                  <a:gd name="T7" fmla="*/ 63 h 484"/>
                  <a:gd name="T8" fmla="*/ 101 w 160"/>
                  <a:gd name="T9" fmla="*/ 84 h 484"/>
                  <a:gd name="T10" fmla="*/ 109 w 160"/>
                  <a:gd name="T11" fmla="*/ 106 h 484"/>
                  <a:gd name="T12" fmla="*/ 118 w 160"/>
                  <a:gd name="T13" fmla="*/ 126 h 484"/>
                  <a:gd name="T14" fmla="*/ 127 w 160"/>
                  <a:gd name="T15" fmla="*/ 148 h 484"/>
                  <a:gd name="T16" fmla="*/ 136 w 160"/>
                  <a:gd name="T17" fmla="*/ 169 h 484"/>
                  <a:gd name="T18" fmla="*/ 142 w 160"/>
                  <a:gd name="T19" fmla="*/ 190 h 484"/>
                  <a:gd name="T20" fmla="*/ 149 w 160"/>
                  <a:gd name="T21" fmla="*/ 210 h 484"/>
                  <a:gd name="T22" fmla="*/ 155 w 160"/>
                  <a:gd name="T23" fmla="*/ 232 h 484"/>
                  <a:gd name="T24" fmla="*/ 160 w 160"/>
                  <a:gd name="T25" fmla="*/ 253 h 484"/>
                  <a:gd name="T26" fmla="*/ 154 w 160"/>
                  <a:gd name="T27" fmla="*/ 270 h 484"/>
                  <a:gd name="T28" fmla="*/ 146 w 160"/>
                  <a:gd name="T29" fmla="*/ 287 h 484"/>
                  <a:gd name="T30" fmla="*/ 139 w 160"/>
                  <a:gd name="T31" fmla="*/ 304 h 484"/>
                  <a:gd name="T32" fmla="*/ 131 w 160"/>
                  <a:gd name="T33" fmla="*/ 320 h 484"/>
                  <a:gd name="T34" fmla="*/ 122 w 160"/>
                  <a:gd name="T35" fmla="*/ 336 h 484"/>
                  <a:gd name="T36" fmla="*/ 116 w 160"/>
                  <a:gd name="T37" fmla="*/ 353 h 484"/>
                  <a:gd name="T38" fmla="*/ 108 w 160"/>
                  <a:gd name="T39" fmla="*/ 370 h 484"/>
                  <a:gd name="T40" fmla="*/ 101 w 160"/>
                  <a:gd name="T41" fmla="*/ 387 h 484"/>
                  <a:gd name="T42" fmla="*/ 97 w 160"/>
                  <a:gd name="T43" fmla="*/ 411 h 484"/>
                  <a:gd name="T44" fmla="*/ 95 w 160"/>
                  <a:gd name="T45" fmla="*/ 435 h 484"/>
                  <a:gd name="T46" fmla="*/ 91 w 160"/>
                  <a:gd name="T47" fmla="*/ 459 h 484"/>
                  <a:gd name="T48" fmla="*/ 88 w 160"/>
                  <a:gd name="T49" fmla="*/ 484 h 484"/>
                  <a:gd name="T50" fmla="*/ 79 w 160"/>
                  <a:gd name="T51" fmla="*/ 477 h 484"/>
                  <a:gd name="T52" fmla="*/ 70 w 160"/>
                  <a:gd name="T53" fmla="*/ 470 h 484"/>
                  <a:gd name="T54" fmla="*/ 60 w 160"/>
                  <a:gd name="T55" fmla="*/ 463 h 484"/>
                  <a:gd name="T56" fmla="*/ 51 w 160"/>
                  <a:gd name="T57" fmla="*/ 456 h 484"/>
                  <a:gd name="T58" fmla="*/ 42 w 160"/>
                  <a:gd name="T59" fmla="*/ 449 h 484"/>
                  <a:gd name="T60" fmla="*/ 32 w 160"/>
                  <a:gd name="T61" fmla="*/ 442 h 484"/>
                  <a:gd name="T62" fmla="*/ 22 w 160"/>
                  <a:gd name="T63" fmla="*/ 435 h 484"/>
                  <a:gd name="T64" fmla="*/ 13 w 160"/>
                  <a:gd name="T65" fmla="*/ 428 h 484"/>
                  <a:gd name="T66" fmla="*/ 11 w 160"/>
                  <a:gd name="T67" fmla="*/ 388 h 484"/>
                  <a:gd name="T68" fmla="*/ 7 w 160"/>
                  <a:gd name="T69" fmla="*/ 346 h 484"/>
                  <a:gd name="T70" fmla="*/ 4 w 160"/>
                  <a:gd name="T71" fmla="*/ 306 h 484"/>
                  <a:gd name="T72" fmla="*/ 0 w 160"/>
                  <a:gd name="T73" fmla="*/ 266 h 484"/>
                  <a:gd name="T74" fmla="*/ 2 w 160"/>
                  <a:gd name="T75" fmla="*/ 213 h 484"/>
                  <a:gd name="T76" fmla="*/ 3 w 160"/>
                  <a:gd name="T77" fmla="*/ 159 h 484"/>
                  <a:gd name="T78" fmla="*/ 3 w 160"/>
                  <a:gd name="T79" fmla="*/ 106 h 484"/>
                  <a:gd name="T80" fmla="*/ 4 w 160"/>
                  <a:gd name="T81" fmla="*/ 53 h 484"/>
                  <a:gd name="T82" fmla="*/ 11 w 160"/>
                  <a:gd name="T83" fmla="*/ 46 h 484"/>
                  <a:gd name="T84" fmla="*/ 19 w 160"/>
                  <a:gd name="T85" fmla="*/ 39 h 484"/>
                  <a:gd name="T86" fmla="*/ 26 w 160"/>
                  <a:gd name="T87" fmla="*/ 32 h 484"/>
                  <a:gd name="T88" fmla="*/ 34 w 160"/>
                  <a:gd name="T89" fmla="*/ 26 h 484"/>
                  <a:gd name="T90" fmla="*/ 42 w 160"/>
                  <a:gd name="T91" fmla="*/ 19 h 484"/>
                  <a:gd name="T92" fmla="*/ 50 w 160"/>
                  <a:gd name="T93" fmla="*/ 12 h 484"/>
                  <a:gd name="T94" fmla="*/ 57 w 160"/>
                  <a:gd name="T95" fmla="*/ 6 h 484"/>
                  <a:gd name="T96" fmla="*/ 65 w 160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484">
                    <a:moveTo>
                      <a:pt x="65" y="0"/>
                    </a:moveTo>
                    <a:lnTo>
                      <a:pt x="74" y="20"/>
                    </a:lnTo>
                    <a:lnTo>
                      <a:pt x="82" y="42"/>
                    </a:lnTo>
                    <a:lnTo>
                      <a:pt x="91" y="63"/>
                    </a:lnTo>
                    <a:lnTo>
                      <a:pt x="101" y="84"/>
                    </a:lnTo>
                    <a:lnTo>
                      <a:pt x="109" y="106"/>
                    </a:lnTo>
                    <a:lnTo>
                      <a:pt x="118" y="126"/>
                    </a:lnTo>
                    <a:lnTo>
                      <a:pt x="127" y="148"/>
                    </a:lnTo>
                    <a:lnTo>
                      <a:pt x="136" y="169"/>
                    </a:lnTo>
                    <a:lnTo>
                      <a:pt x="142" y="190"/>
                    </a:lnTo>
                    <a:lnTo>
                      <a:pt x="149" y="210"/>
                    </a:lnTo>
                    <a:lnTo>
                      <a:pt x="155" y="232"/>
                    </a:lnTo>
                    <a:lnTo>
                      <a:pt x="160" y="253"/>
                    </a:lnTo>
                    <a:lnTo>
                      <a:pt x="154" y="270"/>
                    </a:lnTo>
                    <a:lnTo>
                      <a:pt x="146" y="287"/>
                    </a:lnTo>
                    <a:lnTo>
                      <a:pt x="139" y="304"/>
                    </a:lnTo>
                    <a:lnTo>
                      <a:pt x="131" y="320"/>
                    </a:lnTo>
                    <a:lnTo>
                      <a:pt x="122" y="336"/>
                    </a:lnTo>
                    <a:lnTo>
                      <a:pt x="116" y="353"/>
                    </a:lnTo>
                    <a:lnTo>
                      <a:pt x="108" y="370"/>
                    </a:lnTo>
                    <a:lnTo>
                      <a:pt x="101" y="387"/>
                    </a:lnTo>
                    <a:lnTo>
                      <a:pt x="97" y="411"/>
                    </a:lnTo>
                    <a:lnTo>
                      <a:pt x="95" y="435"/>
                    </a:lnTo>
                    <a:lnTo>
                      <a:pt x="91" y="459"/>
                    </a:lnTo>
                    <a:lnTo>
                      <a:pt x="88" y="484"/>
                    </a:lnTo>
                    <a:lnTo>
                      <a:pt x="79" y="477"/>
                    </a:lnTo>
                    <a:lnTo>
                      <a:pt x="70" y="470"/>
                    </a:lnTo>
                    <a:lnTo>
                      <a:pt x="60" y="463"/>
                    </a:lnTo>
                    <a:lnTo>
                      <a:pt x="51" y="456"/>
                    </a:lnTo>
                    <a:lnTo>
                      <a:pt x="42" y="449"/>
                    </a:lnTo>
                    <a:lnTo>
                      <a:pt x="32" y="442"/>
                    </a:lnTo>
                    <a:lnTo>
                      <a:pt x="22" y="435"/>
                    </a:lnTo>
                    <a:lnTo>
                      <a:pt x="13" y="428"/>
                    </a:lnTo>
                    <a:lnTo>
                      <a:pt x="11" y="388"/>
                    </a:lnTo>
                    <a:lnTo>
                      <a:pt x="7" y="346"/>
                    </a:lnTo>
                    <a:lnTo>
                      <a:pt x="4" y="306"/>
                    </a:lnTo>
                    <a:lnTo>
                      <a:pt x="0" y="266"/>
                    </a:lnTo>
                    <a:lnTo>
                      <a:pt x="2" y="213"/>
                    </a:lnTo>
                    <a:lnTo>
                      <a:pt x="3" y="159"/>
                    </a:lnTo>
                    <a:lnTo>
                      <a:pt x="3" y="106"/>
                    </a:lnTo>
                    <a:lnTo>
                      <a:pt x="4" y="53"/>
                    </a:lnTo>
                    <a:lnTo>
                      <a:pt x="11" y="46"/>
                    </a:lnTo>
                    <a:lnTo>
                      <a:pt x="19" y="39"/>
                    </a:lnTo>
                    <a:lnTo>
                      <a:pt x="26" y="32"/>
                    </a:lnTo>
                    <a:lnTo>
                      <a:pt x="34" y="26"/>
                    </a:lnTo>
                    <a:lnTo>
                      <a:pt x="42" y="19"/>
                    </a:lnTo>
                    <a:lnTo>
                      <a:pt x="50" y="12"/>
                    </a:lnTo>
                    <a:lnTo>
                      <a:pt x="57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06" name="Freeform 290">
                <a:extLst>
                  <a:ext uri="{FF2B5EF4-FFF2-40B4-BE49-F238E27FC236}">
                    <a16:creationId xmlns:a16="http://schemas.microsoft.com/office/drawing/2014/main" id="{3D69CBAA-8E8B-4889-85A9-1AE609CB3E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6" y="1116"/>
                <a:ext cx="26" cy="87"/>
              </a:xfrm>
              <a:custGeom>
                <a:avLst/>
                <a:gdLst>
                  <a:gd name="T0" fmla="*/ 50 w 145"/>
                  <a:gd name="T1" fmla="*/ 0 h 484"/>
                  <a:gd name="T2" fmla="*/ 59 w 145"/>
                  <a:gd name="T3" fmla="*/ 20 h 484"/>
                  <a:gd name="T4" fmla="*/ 67 w 145"/>
                  <a:gd name="T5" fmla="*/ 42 h 484"/>
                  <a:gd name="T6" fmla="*/ 76 w 145"/>
                  <a:gd name="T7" fmla="*/ 63 h 484"/>
                  <a:gd name="T8" fmla="*/ 86 w 145"/>
                  <a:gd name="T9" fmla="*/ 84 h 484"/>
                  <a:gd name="T10" fmla="*/ 94 w 145"/>
                  <a:gd name="T11" fmla="*/ 106 h 484"/>
                  <a:gd name="T12" fmla="*/ 103 w 145"/>
                  <a:gd name="T13" fmla="*/ 126 h 484"/>
                  <a:gd name="T14" fmla="*/ 112 w 145"/>
                  <a:gd name="T15" fmla="*/ 148 h 484"/>
                  <a:gd name="T16" fmla="*/ 121 w 145"/>
                  <a:gd name="T17" fmla="*/ 169 h 484"/>
                  <a:gd name="T18" fmla="*/ 127 w 145"/>
                  <a:gd name="T19" fmla="*/ 190 h 484"/>
                  <a:gd name="T20" fmla="*/ 134 w 145"/>
                  <a:gd name="T21" fmla="*/ 210 h 484"/>
                  <a:gd name="T22" fmla="*/ 140 w 145"/>
                  <a:gd name="T23" fmla="*/ 232 h 484"/>
                  <a:gd name="T24" fmla="*/ 145 w 145"/>
                  <a:gd name="T25" fmla="*/ 253 h 484"/>
                  <a:gd name="T26" fmla="*/ 139 w 145"/>
                  <a:gd name="T27" fmla="*/ 270 h 484"/>
                  <a:gd name="T28" fmla="*/ 131 w 145"/>
                  <a:gd name="T29" fmla="*/ 287 h 484"/>
                  <a:gd name="T30" fmla="*/ 124 w 145"/>
                  <a:gd name="T31" fmla="*/ 304 h 484"/>
                  <a:gd name="T32" fmla="*/ 116 w 145"/>
                  <a:gd name="T33" fmla="*/ 320 h 484"/>
                  <a:gd name="T34" fmla="*/ 107 w 145"/>
                  <a:gd name="T35" fmla="*/ 336 h 484"/>
                  <a:gd name="T36" fmla="*/ 101 w 145"/>
                  <a:gd name="T37" fmla="*/ 353 h 484"/>
                  <a:gd name="T38" fmla="*/ 93 w 145"/>
                  <a:gd name="T39" fmla="*/ 370 h 484"/>
                  <a:gd name="T40" fmla="*/ 86 w 145"/>
                  <a:gd name="T41" fmla="*/ 387 h 484"/>
                  <a:gd name="T42" fmla="*/ 82 w 145"/>
                  <a:gd name="T43" fmla="*/ 411 h 484"/>
                  <a:gd name="T44" fmla="*/ 80 w 145"/>
                  <a:gd name="T45" fmla="*/ 435 h 484"/>
                  <a:gd name="T46" fmla="*/ 76 w 145"/>
                  <a:gd name="T47" fmla="*/ 459 h 484"/>
                  <a:gd name="T48" fmla="*/ 73 w 145"/>
                  <a:gd name="T49" fmla="*/ 484 h 484"/>
                  <a:gd name="T50" fmla="*/ 65 w 145"/>
                  <a:gd name="T51" fmla="*/ 476 h 484"/>
                  <a:gd name="T52" fmla="*/ 57 w 145"/>
                  <a:gd name="T53" fmla="*/ 469 h 484"/>
                  <a:gd name="T54" fmla="*/ 49 w 145"/>
                  <a:gd name="T55" fmla="*/ 461 h 484"/>
                  <a:gd name="T56" fmla="*/ 40 w 145"/>
                  <a:gd name="T57" fmla="*/ 452 h 484"/>
                  <a:gd name="T58" fmla="*/ 31 w 145"/>
                  <a:gd name="T59" fmla="*/ 446 h 484"/>
                  <a:gd name="T60" fmla="*/ 23 w 145"/>
                  <a:gd name="T61" fmla="*/ 438 h 484"/>
                  <a:gd name="T62" fmla="*/ 14 w 145"/>
                  <a:gd name="T63" fmla="*/ 431 h 484"/>
                  <a:gd name="T64" fmla="*/ 6 w 145"/>
                  <a:gd name="T65" fmla="*/ 423 h 484"/>
                  <a:gd name="T66" fmla="*/ 7 w 145"/>
                  <a:gd name="T67" fmla="*/ 383 h 484"/>
                  <a:gd name="T68" fmla="*/ 7 w 145"/>
                  <a:gd name="T69" fmla="*/ 344 h 484"/>
                  <a:gd name="T70" fmla="*/ 7 w 145"/>
                  <a:gd name="T71" fmla="*/ 305 h 484"/>
                  <a:gd name="T72" fmla="*/ 7 w 145"/>
                  <a:gd name="T73" fmla="*/ 266 h 484"/>
                  <a:gd name="T74" fmla="*/ 6 w 145"/>
                  <a:gd name="T75" fmla="*/ 213 h 484"/>
                  <a:gd name="T76" fmla="*/ 4 w 145"/>
                  <a:gd name="T77" fmla="*/ 161 h 484"/>
                  <a:gd name="T78" fmla="*/ 3 w 145"/>
                  <a:gd name="T79" fmla="*/ 109 h 484"/>
                  <a:gd name="T80" fmla="*/ 0 w 145"/>
                  <a:gd name="T81" fmla="*/ 56 h 484"/>
                  <a:gd name="T82" fmla="*/ 6 w 145"/>
                  <a:gd name="T83" fmla="*/ 49 h 484"/>
                  <a:gd name="T84" fmla="*/ 13 w 145"/>
                  <a:gd name="T85" fmla="*/ 42 h 484"/>
                  <a:gd name="T86" fmla="*/ 19 w 145"/>
                  <a:gd name="T87" fmla="*/ 35 h 484"/>
                  <a:gd name="T88" fmla="*/ 26 w 145"/>
                  <a:gd name="T89" fmla="*/ 27 h 484"/>
                  <a:gd name="T90" fmla="*/ 31 w 145"/>
                  <a:gd name="T91" fmla="*/ 20 h 484"/>
                  <a:gd name="T92" fmla="*/ 37 w 145"/>
                  <a:gd name="T93" fmla="*/ 13 h 484"/>
                  <a:gd name="T94" fmla="*/ 44 w 145"/>
                  <a:gd name="T95" fmla="*/ 6 h 484"/>
                  <a:gd name="T96" fmla="*/ 50 w 145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484">
                    <a:moveTo>
                      <a:pt x="50" y="0"/>
                    </a:moveTo>
                    <a:lnTo>
                      <a:pt x="59" y="20"/>
                    </a:lnTo>
                    <a:lnTo>
                      <a:pt x="67" y="42"/>
                    </a:lnTo>
                    <a:lnTo>
                      <a:pt x="76" y="63"/>
                    </a:lnTo>
                    <a:lnTo>
                      <a:pt x="86" y="84"/>
                    </a:lnTo>
                    <a:lnTo>
                      <a:pt x="94" y="106"/>
                    </a:lnTo>
                    <a:lnTo>
                      <a:pt x="103" y="126"/>
                    </a:lnTo>
                    <a:lnTo>
                      <a:pt x="112" y="148"/>
                    </a:lnTo>
                    <a:lnTo>
                      <a:pt x="121" y="169"/>
                    </a:lnTo>
                    <a:lnTo>
                      <a:pt x="127" y="190"/>
                    </a:lnTo>
                    <a:lnTo>
                      <a:pt x="134" y="210"/>
                    </a:lnTo>
                    <a:lnTo>
                      <a:pt x="140" y="232"/>
                    </a:lnTo>
                    <a:lnTo>
                      <a:pt x="145" y="253"/>
                    </a:lnTo>
                    <a:lnTo>
                      <a:pt x="139" y="270"/>
                    </a:lnTo>
                    <a:lnTo>
                      <a:pt x="131" y="287"/>
                    </a:lnTo>
                    <a:lnTo>
                      <a:pt x="124" y="304"/>
                    </a:lnTo>
                    <a:lnTo>
                      <a:pt x="116" y="320"/>
                    </a:lnTo>
                    <a:lnTo>
                      <a:pt x="107" y="336"/>
                    </a:lnTo>
                    <a:lnTo>
                      <a:pt x="101" y="353"/>
                    </a:lnTo>
                    <a:lnTo>
                      <a:pt x="93" y="370"/>
                    </a:lnTo>
                    <a:lnTo>
                      <a:pt x="86" y="387"/>
                    </a:lnTo>
                    <a:lnTo>
                      <a:pt x="82" y="411"/>
                    </a:lnTo>
                    <a:lnTo>
                      <a:pt x="80" y="435"/>
                    </a:lnTo>
                    <a:lnTo>
                      <a:pt x="76" y="459"/>
                    </a:lnTo>
                    <a:lnTo>
                      <a:pt x="73" y="484"/>
                    </a:lnTo>
                    <a:lnTo>
                      <a:pt x="65" y="476"/>
                    </a:lnTo>
                    <a:lnTo>
                      <a:pt x="57" y="469"/>
                    </a:lnTo>
                    <a:lnTo>
                      <a:pt x="49" y="461"/>
                    </a:lnTo>
                    <a:lnTo>
                      <a:pt x="40" y="452"/>
                    </a:lnTo>
                    <a:lnTo>
                      <a:pt x="31" y="446"/>
                    </a:lnTo>
                    <a:lnTo>
                      <a:pt x="23" y="438"/>
                    </a:lnTo>
                    <a:lnTo>
                      <a:pt x="14" y="431"/>
                    </a:lnTo>
                    <a:lnTo>
                      <a:pt x="6" y="423"/>
                    </a:lnTo>
                    <a:lnTo>
                      <a:pt x="7" y="383"/>
                    </a:lnTo>
                    <a:lnTo>
                      <a:pt x="7" y="344"/>
                    </a:lnTo>
                    <a:lnTo>
                      <a:pt x="7" y="305"/>
                    </a:lnTo>
                    <a:lnTo>
                      <a:pt x="7" y="266"/>
                    </a:lnTo>
                    <a:lnTo>
                      <a:pt x="6" y="213"/>
                    </a:lnTo>
                    <a:lnTo>
                      <a:pt x="4" y="161"/>
                    </a:lnTo>
                    <a:lnTo>
                      <a:pt x="3" y="109"/>
                    </a:lnTo>
                    <a:lnTo>
                      <a:pt x="0" y="56"/>
                    </a:lnTo>
                    <a:lnTo>
                      <a:pt x="6" y="49"/>
                    </a:lnTo>
                    <a:lnTo>
                      <a:pt x="13" y="42"/>
                    </a:lnTo>
                    <a:lnTo>
                      <a:pt x="19" y="35"/>
                    </a:lnTo>
                    <a:lnTo>
                      <a:pt x="26" y="27"/>
                    </a:lnTo>
                    <a:lnTo>
                      <a:pt x="31" y="20"/>
                    </a:lnTo>
                    <a:lnTo>
                      <a:pt x="37" y="13"/>
                    </a:lnTo>
                    <a:lnTo>
                      <a:pt x="44" y="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07" name="Freeform 291">
                <a:extLst>
                  <a:ext uri="{FF2B5EF4-FFF2-40B4-BE49-F238E27FC236}">
                    <a16:creationId xmlns:a16="http://schemas.microsoft.com/office/drawing/2014/main" id="{833159B6-43AE-49AE-992D-89FA465220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9" y="1116"/>
                <a:ext cx="23" cy="87"/>
              </a:xfrm>
              <a:custGeom>
                <a:avLst/>
                <a:gdLst>
                  <a:gd name="T0" fmla="*/ 37 w 132"/>
                  <a:gd name="T1" fmla="*/ 0 h 484"/>
                  <a:gd name="T2" fmla="*/ 46 w 132"/>
                  <a:gd name="T3" fmla="*/ 20 h 484"/>
                  <a:gd name="T4" fmla="*/ 54 w 132"/>
                  <a:gd name="T5" fmla="*/ 42 h 484"/>
                  <a:gd name="T6" fmla="*/ 63 w 132"/>
                  <a:gd name="T7" fmla="*/ 63 h 484"/>
                  <a:gd name="T8" fmla="*/ 73 w 132"/>
                  <a:gd name="T9" fmla="*/ 84 h 484"/>
                  <a:gd name="T10" fmla="*/ 81 w 132"/>
                  <a:gd name="T11" fmla="*/ 106 h 484"/>
                  <a:gd name="T12" fmla="*/ 90 w 132"/>
                  <a:gd name="T13" fmla="*/ 126 h 484"/>
                  <a:gd name="T14" fmla="*/ 99 w 132"/>
                  <a:gd name="T15" fmla="*/ 148 h 484"/>
                  <a:gd name="T16" fmla="*/ 108 w 132"/>
                  <a:gd name="T17" fmla="*/ 169 h 484"/>
                  <a:gd name="T18" fmla="*/ 114 w 132"/>
                  <a:gd name="T19" fmla="*/ 190 h 484"/>
                  <a:gd name="T20" fmla="*/ 121 w 132"/>
                  <a:gd name="T21" fmla="*/ 210 h 484"/>
                  <a:gd name="T22" fmla="*/ 127 w 132"/>
                  <a:gd name="T23" fmla="*/ 232 h 484"/>
                  <a:gd name="T24" fmla="*/ 132 w 132"/>
                  <a:gd name="T25" fmla="*/ 253 h 484"/>
                  <a:gd name="T26" fmla="*/ 126 w 132"/>
                  <a:gd name="T27" fmla="*/ 270 h 484"/>
                  <a:gd name="T28" fmla="*/ 118 w 132"/>
                  <a:gd name="T29" fmla="*/ 287 h 484"/>
                  <a:gd name="T30" fmla="*/ 111 w 132"/>
                  <a:gd name="T31" fmla="*/ 304 h 484"/>
                  <a:gd name="T32" fmla="*/ 103 w 132"/>
                  <a:gd name="T33" fmla="*/ 320 h 484"/>
                  <a:gd name="T34" fmla="*/ 94 w 132"/>
                  <a:gd name="T35" fmla="*/ 336 h 484"/>
                  <a:gd name="T36" fmla="*/ 88 w 132"/>
                  <a:gd name="T37" fmla="*/ 353 h 484"/>
                  <a:gd name="T38" fmla="*/ 80 w 132"/>
                  <a:gd name="T39" fmla="*/ 370 h 484"/>
                  <a:gd name="T40" fmla="*/ 73 w 132"/>
                  <a:gd name="T41" fmla="*/ 387 h 484"/>
                  <a:gd name="T42" fmla="*/ 69 w 132"/>
                  <a:gd name="T43" fmla="*/ 411 h 484"/>
                  <a:gd name="T44" fmla="*/ 67 w 132"/>
                  <a:gd name="T45" fmla="*/ 435 h 484"/>
                  <a:gd name="T46" fmla="*/ 63 w 132"/>
                  <a:gd name="T47" fmla="*/ 459 h 484"/>
                  <a:gd name="T48" fmla="*/ 60 w 132"/>
                  <a:gd name="T49" fmla="*/ 484 h 484"/>
                  <a:gd name="T50" fmla="*/ 53 w 132"/>
                  <a:gd name="T51" fmla="*/ 476 h 484"/>
                  <a:gd name="T52" fmla="*/ 45 w 132"/>
                  <a:gd name="T53" fmla="*/ 467 h 484"/>
                  <a:gd name="T54" fmla="*/ 38 w 132"/>
                  <a:gd name="T55" fmla="*/ 458 h 484"/>
                  <a:gd name="T56" fmla="*/ 31 w 132"/>
                  <a:gd name="T57" fmla="*/ 450 h 484"/>
                  <a:gd name="T58" fmla="*/ 23 w 132"/>
                  <a:gd name="T59" fmla="*/ 442 h 484"/>
                  <a:gd name="T60" fmla="*/ 16 w 132"/>
                  <a:gd name="T61" fmla="*/ 433 h 484"/>
                  <a:gd name="T62" fmla="*/ 8 w 132"/>
                  <a:gd name="T63" fmla="*/ 425 h 484"/>
                  <a:gd name="T64" fmla="*/ 1 w 132"/>
                  <a:gd name="T65" fmla="*/ 417 h 484"/>
                  <a:gd name="T66" fmla="*/ 6 w 132"/>
                  <a:gd name="T67" fmla="*/ 379 h 484"/>
                  <a:gd name="T68" fmla="*/ 9 w 132"/>
                  <a:gd name="T69" fmla="*/ 341 h 484"/>
                  <a:gd name="T70" fmla="*/ 13 w 132"/>
                  <a:gd name="T71" fmla="*/ 303 h 484"/>
                  <a:gd name="T72" fmla="*/ 17 w 132"/>
                  <a:gd name="T73" fmla="*/ 266 h 484"/>
                  <a:gd name="T74" fmla="*/ 13 w 132"/>
                  <a:gd name="T75" fmla="*/ 214 h 484"/>
                  <a:gd name="T76" fmla="*/ 9 w 132"/>
                  <a:gd name="T77" fmla="*/ 163 h 484"/>
                  <a:gd name="T78" fmla="*/ 5 w 132"/>
                  <a:gd name="T79" fmla="*/ 111 h 484"/>
                  <a:gd name="T80" fmla="*/ 0 w 132"/>
                  <a:gd name="T81" fmla="*/ 61 h 484"/>
                  <a:gd name="T82" fmla="*/ 5 w 132"/>
                  <a:gd name="T83" fmla="*/ 53 h 484"/>
                  <a:gd name="T84" fmla="*/ 9 w 132"/>
                  <a:gd name="T85" fmla="*/ 46 h 484"/>
                  <a:gd name="T86" fmla="*/ 14 w 132"/>
                  <a:gd name="T87" fmla="*/ 38 h 484"/>
                  <a:gd name="T88" fmla="*/ 18 w 132"/>
                  <a:gd name="T89" fmla="*/ 29 h 484"/>
                  <a:gd name="T90" fmla="*/ 23 w 132"/>
                  <a:gd name="T91" fmla="*/ 21 h 484"/>
                  <a:gd name="T92" fmla="*/ 28 w 132"/>
                  <a:gd name="T93" fmla="*/ 15 h 484"/>
                  <a:gd name="T94" fmla="*/ 32 w 132"/>
                  <a:gd name="T95" fmla="*/ 6 h 484"/>
                  <a:gd name="T96" fmla="*/ 37 w 132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" h="484">
                    <a:moveTo>
                      <a:pt x="37" y="0"/>
                    </a:moveTo>
                    <a:lnTo>
                      <a:pt x="46" y="20"/>
                    </a:lnTo>
                    <a:lnTo>
                      <a:pt x="54" y="42"/>
                    </a:lnTo>
                    <a:lnTo>
                      <a:pt x="63" y="63"/>
                    </a:lnTo>
                    <a:lnTo>
                      <a:pt x="73" y="84"/>
                    </a:lnTo>
                    <a:lnTo>
                      <a:pt x="81" y="106"/>
                    </a:lnTo>
                    <a:lnTo>
                      <a:pt x="90" y="126"/>
                    </a:lnTo>
                    <a:lnTo>
                      <a:pt x="99" y="148"/>
                    </a:lnTo>
                    <a:lnTo>
                      <a:pt x="108" y="169"/>
                    </a:lnTo>
                    <a:lnTo>
                      <a:pt x="114" y="190"/>
                    </a:lnTo>
                    <a:lnTo>
                      <a:pt x="121" y="210"/>
                    </a:lnTo>
                    <a:lnTo>
                      <a:pt x="127" y="232"/>
                    </a:lnTo>
                    <a:lnTo>
                      <a:pt x="132" y="253"/>
                    </a:lnTo>
                    <a:lnTo>
                      <a:pt x="126" y="270"/>
                    </a:lnTo>
                    <a:lnTo>
                      <a:pt x="118" y="287"/>
                    </a:lnTo>
                    <a:lnTo>
                      <a:pt x="111" y="304"/>
                    </a:lnTo>
                    <a:lnTo>
                      <a:pt x="103" y="320"/>
                    </a:lnTo>
                    <a:lnTo>
                      <a:pt x="94" y="336"/>
                    </a:lnTo>
                    <a:lnTo>
                      <a:pt x="88" y="353"/>
                    </a:lnTo>
                    <a:lnTo>
                      <a:pt x="80" y="370"/>
                    </a:lnTo>
                    <a:lnTo>
                      <a:pt x="73" y="387"/>
                    </a:lnTo>
                    <a:lnTo>
                      <a:pt x="69" y="411"/>
                    </a:lnTo>
                    <a:lnTo>
                      <a:pt x="67" y="435"/>
                    </a:lnTo>
                    <a:lnTo>
                      <a:pt x="63" y="459"/>
                    </a:lnTo>
                    <a:lnTo>
                      <a:pt x="60" y="484"/>
                    </a:lnTo>
                    <a:lnTo>
                      <a:pt x="53" y="476"/>
                    </a:lnTo>
                    <a:lnTo>
                      <a:pt x="45" y="467"/>
                    </a:lnTo>
                    <a:lnTo>
                      <a:pt x="38" y="458"/>
                    </a:lnTo>
                    <a:lnTo>
                      <a:pt x="31" y="450"/>
                    </a:lnTo>
                    <a:lnTo>
                      <a:pt x="23" y="442"/>
                    </a:lnTo>
                    <a:lnTo>
                      <a:pt x="16" y="433"/>
                    </a:lnTo>
                    <a:lnTo>
                      <a:pt x="8" y="425"/>
                    </a:lnTo>
                    <a:lnTo>
                      <a:pt x="1" y="417"/>
                    </a:lnTo>
                    <a:lnTo>
                      <a:pt x="6" y="379"/>
                    </a:lnTo>
                    <a:lnTo>
                      <a:pt x="9" y="341"/>
                    </a:lnTo>
                    <a:lnTo>
                      <a:pt x="13" y="303"/>
                    </a:lnTo>
                    <a:lnTo>
                      <a:pt x="17" y="266"/>
                    </a:lnTo>
                    <a:lnTo>
                      <a:pt x="13" y="214"/>
                    </a:lnTo>
                    <a:lnTo>
                      <a:pt x="9" y="163"/>
                    </a:lnTo>
                    <a:lnTo>
                      <a:pt x="5" y="111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9" y="46"/>
                    </a:lnTo>
                    <a:lnTo>
                      <a:pt x="14" y="38"/>
                    </a:lnTo>
                    <a:lnTo>
                      <a:pt x="18" y="29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2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08" name="Freeform 292">
                <a:extLst>
                  <a:ext uri="{FF2B5EF4-FFF2-40B4-BE49-F238E27FC236}">
                    <a16:creationId xmlns:a16="http://schemas.microsoft.com/office/drawing/2014/main" id="{79F0FB31-4ADE-4859-AB5A-095BAE9373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0" y="1116"/>
                <a:ext cx="22" cy="87"/>
              </a:xfrm>
              <a:custGeom>
                <a:avLst/>
                <a:gdLst>
                  <a:gd name="T0" fmla="*/ 28 w 123"/>
                  <a:gd name="T1" fmla="*/ 0 h 484"/>
                  <a:gd name="T2" fmla="*/ 37 w 123"/>
                  <a:gd name="T3" fmla="*/ 20 h 484"/>
                  <a:gd name="T4" fmla="*/ 45 w 123"/>
                  <a:gd name="T5" fmla="*/ 42 h 484"/>
                  <a:gd name="T6" fmla="*/ 54 w 123"/>
                  <a:gd name="T7" fmla="*/ 63 h 484"/>
                  <a:gd name="T8" fmla="*/ 64 w 123"/>
                  <a:gd name="T9" fmla="*/ 84 h 484"/>
                  <a:gd name="T10" fmla="*/ 72 w 123"/>
                  <a:gd name="T11" fmla="*/ 106 h 484"/>
                  <a:gd name="T12" fmla="*/ 81 w 123"/>
                  <a:gd name="T13" fmla="*/ 126 h 484"/>
                  <a:gd name="T14" fmla="*/ 90 w 123"/>
                  <a:gd name="T15" fmla="*/ 148 h 484"/>
                  <a:gd name="T16" fmla="*/ 99 w 123"/>
                  <a:gd name="T17" fmla="*/ 169 h 484"/>
                  <a:gd name="T18" fmla="*/ 105 w 123"/>
                  <a:gd name="T19" fmla="*/ 190 h 484"/>
                  <a:gd name="T20" fmla="*/ 112 w 123"/>
                  <a:gd name="T21" fmla="*/ 210 h 484"/>
                  <a:gd name="T22" fmla="*/ 118 w 123"/>
                  <a:gd name="T23" fmla="*/ 232 h 484"/>
                  <a:gd name="T24" fmla="*/ 123 w 123"/>
                  <a:gd name="T25" fmla="*/ 253 h 484"/>
                  <a:gd name="T26" fmla="*/ 117 w 123"/>
                  <a:gd name="T27" fmla="*/ 270 h 484"/>
                  <a:gd name="T28" fmla="*/ 109 w 123"/>
                  <a:gd name="T29" fmla="*/ 287 h 484"/>
                  <a:gd name="T30" fmla="*/ 102 w 123"/>
                  <a:gd name="T31" fmla="*/ 304 h 484"/>
                  <a:gd name="T32" fmla="*/ 94 w 123"/>
                  <a:gd name="T33" fmla="*/ 320 h 484"/>
                  <a:gd name="T34" fmla="*/ 85 w 123"/>
                  <a:gd name="T35" fmla="*/ 336 h 484"/>
                  <a:gd name="T36" fmla="*/ 79 w 123"/>
                  <a:gd name="T37" fmla="*/ 353 h 484"/>
                  <a:gd name="T38" fmla="*/ 71 w 123"/>
                  <a:gd name="T39" fmla="*/ 370 h 484"/>
                  <a:gd name="T40" fmla="*/ 64 w 123"/>
                  <a:gd name="T41" fmla="*/ 387 h 484"/>
                  <a:gd name="T42" fmla="*/ 60 w 123"/>
                  <a:gd name="T43" fmla="*/ 411 h 484"/>
                  <a:gd name="T44" fmla="*/ 58 w 123"/>
                  <a:gd name="T45" fmla="*/ 435 h 484"/>
                  <a:gd name="T46" fmla="*/ 54 w 123"/>
                  <a:gd name="T47" fmla="*/ 459 h 484"/>
                  <a:gd name="T48" fmla="*/ 51 w 123"/>
                  <a:gd name="T49" fmla="*/ 484 h 484"/>
                  <a:gd name="T50" fmla="*/ 45 w 123"/>
                  <a:gd name="T51" fmla="*/ 474 h 484"/>
                  <a:gd name="T52" fmla="*/ 38 w 123"/>
                  <a:gd name="T53" fmla="*/ 465 h 484"/>
                  <a:gd name="T54" fmla="*/ 33 w 123"/>
                  <a:gd name="T55" fmla="*/ 456 h 484"/>
                  <a:gd name="T56" fmla="*/ 26 w 123"/>
                  <a:gd name="T57" fmla="*/ 447 h 484"/>
                  <a:gd name="T58" fmla="*/ 20 w 123"/>
                  <a:gd name="T59" fmla="*/ 439 h 484"/>
                  <a:gd name="T60" fmla="*/ 13 w 123"/>
                  <a:gd name="T61" fmla="*/ 429 h 484"/>
                  <a:gd name="T62" fmla="*/ 7 w 123"/>
                  <a:gd name="T63" fmla="*/ 420 h 484"/>
                  <a:gd name="T64" fmla="*/ 0 w 123"/>
                  <a:gd name="T65" fmla="*/ 411 h 484"/>
                  <a:gd name="T66" fmla="*/ 8 w 123"/>
                  <a:gd name="T67" fmla="*/ 374 h 484"/>
                  <a:gd name="T68" fmla="*/ 15 w 123"/>
                  <a:gd name="T69" fmla="*/ 338 h 484"/>
                  <a:gd name="T70" fmla="*/ 23 w 123"/>
                  <a:gd name="T71" fmla="*/ 301 h 484"/>
                  <a:gd name="T72" fmla="*/ 30 w 123"/>
                  <a:gd name="T73" fmla="*/ 266 h 484"/>
                  <a:gd name="T74" fmla="*/ 23 w 123"/>
                  <a:gd name="T75" fmla="*/ 215 h 484"/>
                  <a:gd name="T76" fmla="*/ 16 w 123"/>
                  <a:gd name="T77" fmla="*/ 164 h 484"/>
                  <a:gd name="T78" fmla="*/ 9 w 123"/>
                  <a:gd name="T79" fmla="*/ 115 h 484"/>
                  <a:gd name="T80" fmla="*/ 4 w 123"/>
                  <a:gd name="T81" fmla="*/ 64 h 484"/>
                  <a:gd name="T82" fmla="*/ 9 w 123"/>
                  <a:gd name="T83" fmla="*/ 48 h 484"/>
                  <a:gd name="T84" fmla="*/ 16 w 123"/>
                  <a:gd name="T85" fmla="*/ 32 h 484"/>
                  <a:gd name="T86" fmla="*/ 22 w 123"/>
                  <a:gd name="T87" fmla="*/ 16 h 484"/>
                  <a:gd name="T88" fmla="*/ 28 w 123"/>
                  <a:gd name="T8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3" h="484">
                    <a:moveTo>
                      <a:pt x="28" y="0"/>
                    </a:moveTo>
                    <a:lnTo>
                      <a:pt x="37" y="20"/>
                    </a:lnTo>
                    <a:lnTo>
                      <a:pt x="45" y="42"/>
                    </a:lnTo>
                    <a:lnTo>
                      <a:pt x="54" y="63"/>
                    </a:lnTo>
                    <a:lnTo>
                      <a:pt x="64" y="84"/>
                    </a:lnTo>
                    <a:lnTo>
                      <a:pt x="72" y="106"/>
                    </a:lnTo>
                    <a:lnTo>
                      <a:pt x="81" y="126"/>
                    </a:lnTo>
                    <a:lnTo>
                      <a:pt x="90" y="148"/>
                    </a:lnTo>
                    <a:lnTo>
                      <a:pt x="99" y="169"/>
                    </a:lnTo>
                    <a:lnTo>
                      <a:pt x="105" y="190"/>
                    </a:lnTo>
                    <a:lnTo>
                      <a:pt x="112" y="210"/>
                    </a:lnTo>
                    <a:lnTo>
                      <a:pt x="118" y="232"/>
                    </a:lnTo>
                    <a:lnTo>
                      <a:pt x="123" y="253"/>
                    </a:lnTo>
                    <a:lnTo>
                      <a:pt x="117" y="270"/>
                    </a:lnTo>
                    <a:lnTo>
                      <a:pt x="109" y="287"/>
                    </a:lnTo>
                    <a:lnTo>
                      <a:pt x="102" y="304"/>
                    </a:lnTo>
                    <a:lnTo>
                      <a:pt x="94" y="320"/>
                    </a:lnTo>
                    <a:lnTo>
                      <a:pt x="85" y="336"/>
                    </a:lnTo>
                    <a:lnTo>
                      <a:pt x="79" y="353"/>
                    </a:lnTo>
                    <a:lnTo>
                      <a:pt x="71" y="370"/>
                    </a:lnTo>
                    <a:lnTo>
                      <a:pt x="64" y="387"/>
                    </a:lnTo>
                    <a:lnTo>
                      <a:pt x="60" y="411"/>
                    </a:lnTo>
                    <a:lnTo>
                      <a:pt x="58" y="435"/>
                    </a:lnTo>
                    <a:lnTo>
                      <a:pt x="54" y="459"/>
                    </a:lnTo>
                    <a:lnTo>
                      <a:pt x="51" y="484"/>
                    </a:lnTo>
                    <a:lnTo>
                      <a:pt x="45" y="474"/>
                    </a:lnTo>
                    <a:lnTo>
                      <a:pt x="38" y="465"/>
                    </a:lnTo>
                    <a:lnTo>
                      <a:pt x="33" y="456"/>
                    </a:lnTo>
                    <a:lnTo>
                      <a:pt x="26" y="447"/>
                    </a:lnTo>
                    <a:lnTo>
                      <a:pt x="20" y="439"/>
                    </a:lnTo>
                    <a:lnTo>
                      <a:pt x="13" y="429"/>
                    </a:lnTo>
                    <a:lnTo>
                      <a:pt x="7" y="420"/>
                    </a:lnTo>
                    <a:lnTo>
                      <a:pt x="0" y="411"/>
                    </a:lnTo>
                    <a:lnTo>
                      <a:pt x="8" y="374"/>
                    </a:lnTo>
                    <a:lnTo>
                      <a:pt x="15" y="338"/>
                    </a:lnTo>
                    <a:lnTo>
                      <a:pt x="23" y="301"/>
                    </a:lnTo>
                    <a:lnTo>
                      <a:pt x="30" y="266"/>
                    </a:lnTo>
                    <a:lnTo>
                      <a:pt x="23" y="215"/>
                    </a:lnTo>
                    <a:lnTo>
                      <a:pt x="16" y="164"/>
                    </a:lnTo>
                    <a:lnTo>
                      <a:pt x="9" y="115"/>
                    </a:lnTo>
                    <a:lnTo>
                      <a:pt x="4" y="64"/>
                    </a:lnTo>
                    <a:lnTo>
                      <a:pt x="9" y="48"/>
                    </a:lnTo>
                    <a:lnTo>
                      <a:pt x="16" y="32"/>
                    </a:lnTo>
                    <a:lnTo>
                      <a:pt x="22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09" name="Freeform 293">
                <a:extLst>
                  <a:ext uri="{FF2B5EF4-FFF2-40B4-BE49-F238E27FC236}">
                    <a16:creationId xmlns:a16="http://schemas.microsoft.com/office/drawing/2014/main" id="{1CC34DBF-B42D-4FBE-9F73-4392D6730C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1" y="1116"/>
                <a:ext cx="21" cy="87"/>
              </a:xfrm>
              <a:custGeom>
                <a:avLst/>
                <a:gdLst>
                  <a:gd name="T0" fmla="*/ 20 w 115"/>
                  <a:gd name="T1" fmla="*/ 0 h 484"/>
                  <a:gd name="T2" fmla="*/ 29 w 115"/>
                  <a:gd name="T3" fmla="*/ 20 h 484"/>
                  <a:gd name="T4" fmla="*/ 37 w 115"/>
                  <a:gd name="T5" fmla="*/ 42 h 484"/>
                  <a:gd name="T6" fmla="*/ 46 w 115"/>
                  <a:gd name="T7" fmla="*/ 63 h 484"/>
                  <a:gd name="T8" fmla="*/ 56 w 115"/>
                  <a:gd name="T9" fmla="*/ 84 h 484"/>
                  <a:gd name="T10" fmla="*/ 64 w 115"/>
                  <a:gd name="T11" fmla="*/ 106 h 484"/>
                  <a:gd name="T12" fmla="*/ 73 w 115"/>
                  <a:gd name="T13" fmla="*/ 126 h 484"/>
                  <a:gd name="T14" fmla="*/ 82 w 115"/>
                  <a:gd name="T15" fmla="*/ 148 h 484"/>
                  <a:gd name="T16" fmla="*/ 91 w 115"/>
                  <a:gd name="T17" fmla="*/ 169 h 484"/>
                  <a:gd name="T18" fmla="*/ 97 w 115"/>
                  <a:gd name="T19" fmla="*/ 190 h 484"/>
                  <a:gd name="T20" fmla="*/ 104 w 115"/>
                  <a:gd name="T21" fmla="*/ 210 h 484"/>
                  <a:gd name="T22" fmla="*/ 110 w 115"/>
                  <a:gd name="T23" fmla="*/ 232 h 484"/>
                  <a:gd name="T24" fmla="*/ 115 w 115"/>
                  <a:gd name="T25" fmla="*/ 253 h 484"/>
                  <a:gd name="T26" fmla="*/ 109 w 115"/>
                  <a:gd name="T27" fmla="*/ 270 h 484"/>
                  <a:gd name="T28" fmla="*/ 101 w 115"/>
                  <a:gd name="T29" fmla="*/ 287 h 484"/>
                  <a:gd name="T30" fmla="*/ 94 w 115"/>
                  <a:gd name="T31" fmla="*/ 304 h 484"/>
                  <a:gd name="T32" fmla="*/ 86 w 115"/>
                  <a:gd name="T33" fmla="*/ 320 h 484"/>
                  <a:gd name="T34" fmla="*/ 77 w 115"/>
                  <a:gd name="T35" fmla="*/ 336 h 484"/>
                  <a:gd name="T36" fmla="*/ 71 w 115"/>
                  <a:gd name="T37" fmla="*/ 353 h 484"/>
                  <a:gd name="T38" fmla="*/ 63 w 115"/>
                  <a:gd name="T39" fmla="*/ 370 h 484"/>
                  <a:gd name="T40" fmla="*/ 56 w 115"/>
                  <a:gd name="T41" fmla="*/ 387 h 484"/>
                  <a:gd name="T42" fmla="*/ 52 w 115"/>
                  <a:gd name="T43" fmla="*/ 411 h 484"/>
                  <a:gd name="T44" fmla="*/ 50 w 115"/>
                  <a:gd name="T45" fmla="*/ 435 h 484"/>
                  <a:gd name="T46" fmla="*/ 46 w 115"/>
                  <a:gd name="T47" fmla="*/ 459 h 484"/>
                  <a:gd name="T48" fmla="*/ 43 w 115"/>
                  <a:gd name="T49" fmla="*/ 484 h 484"/>
                  <a:gd name="T50" fmla="*/ 37 w 115"/>
                  <a:gd name="T51" fmla="*/ 473 h 484"/>
                  <a:gd name="T52" fmla="*/ 33 w 115"/>
                  <a:gd name="T53" fmla="*/ 464 h 484"/>
                  <a:gd name="T54" fmla="*/ 27 w 115"/>
                  <a:gd name="T55" fmla="*/ 454 h 484"/>
                  <a:gd name="T56" fmla="*/ 22 w 115"/>
                  <a:gd name="T57" fmla="*/ 444 h 484"/>
                  <a:gd name="T58" fmla="*/ 16 w 115"/>
                  <a:gd name="T59" fmla="*/ 434 h 484"/>
                  <a:gd name="T60" fmla="*/ 11 w 115"/>
                  <a:gd name="T61" fmla="*/ 425 h 484"/>
                  <a:gd name="T62" fmla="*/ 6 w 115"/>
                  <a:gd name="T63" fmla="*/ 414 h 484"/>
                  <a:gd name="T64" fmla="*/ 0 w 115"/>
                  <a:gd name="T65" fmla="*/ 405 h 484"/>
                  <a:gd name="T66" fmla="*/ 6 w 115"/>
                  <a:gd name="T67" fmla="*/ 388 h 484"/>
                  <a:gd name="T68" fmla="*/ 12 w 115"/>
                  <a:gd name="T69" fmla="*/ 370 h 484"/>
                  <a:gd name="T70" fmla="*/ 18 w 115"/>
                  <a:gd name="T71" fmla="*/ 352 h 484"/>
                  <a:gd name="T72" fmla="*/ 23 w 115"/>
                  <a:gd name="T73" fmla="*/ 335 h 484"/>
                  <a:gd name="T74" fmla="*/ 28 w 115"/>
                  <a:gd name="T75" fmla="*/ 318 h 484"/>
                  <a:gd name="T76" fmla="*/ 34 w 115"/>
                  <a:gd name="T77" fmla="*/ 300 h 484"/>
                  <a:gd name="T78" fmla="*/ 39 w 115"/>
                  <a:gd name="T79" fmla="*/ 283 h 484"/>
                  <a:gd name="T80" fmla="*/ 45 w 115"/>
                  <a:gd name="T81" fmla="*/ 266 h 484"/>
                  <a:gd name="T82" fmla="*/ 41 w 115"/>
                  <a:gd name="T83" fmla="*/ 242 h 484"/>
                  <a:gd name="T84" fmla="*/ 36 w 115"/>
                  <a:gd name="T85" fmla="*/ 216 h 484"/>
                  <a:gd name="T86" fmla="*/ 31 w 115"/>
                  <a:gd name="T87" fmla="*/ 192 h 484"/>
                  <a:gd name="T88" fmla="*/ 27 w 115"/>
                  <a:gd name="T89" fmla="*/ 167 h 484"/>
                  <a:gd name="T90" fmla="*/ 21 w 115"/>
                  <a:gd name="T91" fmla="*/ 142 h 484"/>
                  <a:gd name="T92" fmla="*/ 16 w 115"/>
                  <a:gd name="T93" fmla="*/ 117 h 484"/>
                  <a:gd name="T94" fmla="*/ 12 w 115"/>
                  <a:gd name="T95" fmla="*/ 93 h 484"/>
                  <a:gd name="T96" fmla="*/ 7 w 115"/>
                  <a:gd name="T97" fmla="*/ 68 h 484"/>
                  <a:gd name="T98" fmla="*/ 11 w 115"/>
                  <a:gd name="T99" fmla="*/ 51 h 484"/>
                  <a:gd name="T100" fmla="*/ 14 w 115"/>
                  <a:gd name="T101" fmla="*/ 34 h 484"/>
                  <a:gd name="T102" fmla="*/ 16 w 115"/>
                  <a:gd name="T103" fmla="*/ 17 h 484"/>
                  <a:gd name="T104" fmla="*/ 20 w 115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5" h="484">
                    <a:moveTo>
                      <a:pt x="20" y="0"/>
                    </a:moveTo>
                    <a:lnTo>
                      <a:pt x="29" y="20"/>
                    </a:lnTo>
                    <a:lnTo>
                      <a:pt x="37" y="42"/>
                    </a:lnTo>
                    <a:lnTo>
                      <a:pt x="46" y="63"/>
                    </a:lnTo>
                    <a:lnTo>
                      <a:pt x="56" y="84"/>
                    </a:lnTo>
                    <a:lnTo>
                      <a:pt x="64" y="106"/>
                    </a:lnTo>
                    <a:lnTo>
                      <a:pt x="73" y="126"/>
                    </a:lnTo>
                    <a:lnTo>
                      <a:pt x="82" y="148"/>
                    </a:lnTo>
                    <a:lnTo>
                      <a:pt x="91" y="169"/>
                    </a:lnTo>
                    <a:lnTo>
                      <a:pt x="97" y="190"/>
                    </a:lnTo>
                    <a:lnTo>
                      <a:pt x="104" y="210"/>
                    </a:lnTo>
                    <a:lnTo>
                      <a:pt x="110" y="232"/>
                    </a:lnTo>
                    <a:lnTo>
                      <a:pt x="115" y="253"/>
                    </a:lnTo>
                    <a:lnTo>
                      <a:pt x="109" y="270"/>
                    </a:lnTo>
                    <a:lnTo>
                      <a:pt x="101" y="287"/>
                    </a:lnTo>
                    <a:lnTo>
                      <a:pt x="94" y="304"/>
                    </a:lnTo>
                    <a:lnTo>
                      <a:pt x="86" y="320"/>
                    </a:lnTo>
                    <a:lnTo>
                      <a:pt x="77" y="336"/>
                    </a:lnTo>
                    <a:lnTo>
                      <a:pt x="71" y="353"/>
                    </a:lnTo>
                    <a:lnTo>
                      <a:pt x="63" y="370"/>
                    </a:lnTo>
                    <a:lnTo>
                      <a:pt x="56" y="387"/>
                    </a:lnTo>
                    <a:lnTo>
                      <a:pt x="52" y="411"/>
                    </a:lnTo>
                    <a:lnTo>
                      <a:pt x="50" y="435"/>
                    </a:lnTo>
                    <a:lnTo>
                      <a:pt x="46" y="459"/>
                    </a:lnTo>
                    <a:lnTo>
                      <a:pt x="43" y="484"/>
                    </a:lnTo>
                    <a:lnTo>
                      <a:pt x="37" y="473"/>
                    </a:lnTo>
                    <a:lnTo>
                      <a:pt x="33" y="464"/>
                    </a:lnTo>
                    <a:lnTo>
                      <a:pt x="27" y="454"/>
                    </a:lnTo>
                    <a:lnTo>
                      <a:pt x="22" y="444"/>
                    </a:lnTo>
                    <a:lnTo>
                      <a:pt x="16" y="434"/>
                    </a:lnTo>
                    <a:lnTo>
                      <a:pt x="11" y="425"/>
                    </a:lnTo>
                    <a:lnTo>
                      <a:pt x="6" y="414"/>
                    </a:lnTo>
                    <a:lnTo>
                      <a:pt x="0" y="405"/>
                    </a:lnTo>
                    <a:lnTo>
                      <a:pt x="6" y="388"/>
                    </a:lnTo>
                    <a:lnTo>
                      <a:pt x="12" y="370"/>
                    </a:lnTo>
                    <a:lnTo>
                      <a:pt x="18" y="352"/>
                    </a:lnTo>
                    <a:lnTo>
                      <a:pt x="23" y="335"/>
                    </a:lnTo>
                    <a:lnTo>
                      <a:pt x="28" y="318"/>
                    </a:lnTo>
                    <a:lnTo>
                      <a:pt x="34" y="300"/>
                    </a:lnTo>
                    <a:lnTo>
                      <a:pt x="39" y="283"/>
                    </a:lnTo>
                    <a:lnTo>
                      <a:pt x="45" y="266"/>
                    </a:lnTo>
                    <a:lnTo>
                      <a:pt x="41" y="242"/>
                    </a:lnTo>
                    <a:lnTo>
                      <a:pt x="36" y="216"/>
                    </a:lnTo>
                    <a:lnTo>
                      <a:pt x="31" y="192"/>
                    </a:lnTo>
                    <a:lnTo>
                      <a:pt x="27" y="167"/>
                    </a:lnTo>
                    <a:lnTo>
                      <a:pt x="21" y="142"/>
                    </a:lnTo>
                    <a:lnTo>
                      <a:pt x="16" y="117"/>
                    </a:lnTo>
                    <a:lnTo>
                      <a:pt x="12" y="93"/>
                    </a:lnTo>
                    <a:lnTo>
                      <a:pt x="7" y="68"/>
                    </a:lnTo>
                    <a:lnTo>
                      <a:pt x="11" y="51"/>
                    </a:lnTo>
                    <a:lnTo>
                      <a:pt x="14" y="34"/>
                    </a:lnTo>
                    <a:lnTo>
                      <a:pt x="16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10" name="Freeform 294">
                <a:extLst>
                  <a:ext uri="{FF2B5EF4-FFF2-40B4-BE49-F238E27FC236}">
                    <a16:creationId xmlns:a16="http://schemas.microsoft.com/office/drawing/2014/main" id="{23554225-85A0-48B2-88EA-25DBC0B228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2" y="1116"/>
                <a:ext cx="20" cy="87"/>
              </a:xfrm>
              <a:custGeom>
                <a:avLst/>
                <a:gdLst>
                  <a:gd name="T0" fmla="*/ 13 w 108"/>
                  <a:gd name="T1" fmla="*/ 0 h 484"/>
                  <a:gd name="T2" fmla="*/ 84 w 108"/>
                  <a:gd name="T3" fmla="*/ 169 h 484"/>
                  <a:gd name="T4" fmla="*/ 108 w 108"/>
                  <a:gd name="T5" fmla="*/ 253 h 484"/>
                  <a:gd name="T6" fmla="*/ 49 w 108"/>
                  <a:gd name="T7" fmla="*/ 387 h 484"/>
                  <a:gd name="T8" fmla="*/ 36 w 108"/>
                  <a:gd name="T9" fmla="*/ 484 h 484"/>
                  <a:gd name="T10" fmla="*/ 0 w 108"/>
                  <a:gd name="T11" fmla="*/ 398 h 484"/>
                  <a:gd name="T12" fmla="*/ 60 w 108"/>
                  <a:gd name="T13" fmla="*/ 266 h 484"/>
                  <a:gd name="T14" fmla="*/ 13 w 108"/>
                  <a:gd name="T15" fmla="*/ 72 h 484"/>
                  <a:gd name="T16" fmla="*/ 13 w 108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84">
                    <a:moveTo>
                      <a:pt x="13" y="0"/>
                    </a:moveTo>
                    <a:lnTo>
                      <a:pt x="84" y="169"/>
                    </a:lnTo>
                    <a:lnTo>
                      <a:pt x="108" y="253"/>
                    </a:lnTo>
                    <a:lnTo>
                      <a:pt x="49" y="387"/>
                    </a:lnTo>
                    <a:lnTo>
                      <a:pt x="36" y="484"/>
                    </a:lnTo>
                    <a:lnTo>
                      <a:pt x="0" y="398"/>
                    </a:lnTo>
                    <a:lnTo>
                      <a:pt x="60" y="266"/>
                    </a:lnTo>
                    <a:lnTo>
                      <a:pt x="13" y="7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86387" name="Group 371">
            <a:extLst>
              <a:ext uri="{FF2B5EF4-FFF2-40B4-BE49-F238E27FC236}">
                <a16:creationId xmlns:a16="http://schemas.microsoft.com/office/drawing/2014/main" id="{AF826E95-7A0E-4005-8987-25A0C3F81D29}"/>
              </a:ext>
            </a:extLst>
          </p:cNvPr>
          <p:cNvGrpSpPr>
            <a:grpSpLocks/>
          </p:cNvGrpSpPr>
          <p:nvPr/>
        </p:nvGrpSpPr>
        <p:grpSpPr bwMode="auto">
          <a:xfrm>
            <a:off x="1246188" y="3389313"/>
            <a:ext cx="530225" cy="528637"/>
            <a:chOff x="3381" y="969"/>
            <a:chExt cx="334" cy="333"/>
          </a:xfrm>
        </p:grpSpPr>
        <p:sp>
          <p:nvSpPr>
            <p:cNvPr id="86388" name="Oval 372">
              <a:extLst>
                <a:ext uri="{FF2B5EF4-FFF2-40B4-BE49-F238E27FC236}">
                  <a16:creationId xmlns:a16="http://schemas.microsoft.com/office/drawing/2014/main" id="{FECF7ED8-983E-448E-8866-FF93C95E2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970"/>
              <a:ext cx="331" cy="330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86389" name="Group 373">
              <a:extLst>
                <a:ext uri="{FF2B5EF4-FFF2-40B4-BE49-F238E27FC236}">
                  <a16:creationId xmlns:a16="http://schemas.microsoft.com/office/drawing/2014/main" id="{F5A38DEC-AB66-4978-95D7-73703D99FD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1" y="969"/>
              <a:ext cx="334" cy="333"/>
              <a:chOff x="3381" y="969"/>
              <a:chExt cx="334" cy="333"/>
            </a:xfrm>
          </p:grpSpPr>
          <p:sp>
            <p:nvSpPr>
              <p:cNvPr id="86390" name="Freeform 374">
                <a:extLst>
                  <a:ext uri="{FF2B5EF4-FFF2-40B4-BE49-F238E27FC236}">
                    <a16:creationId xmlns:a16="http://schemas.microsoft.com/office/drawing/2014/main" id="{1EC6BF55-3F64-4FFC-BB08-A74F2A2A95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81" y="969"/>
                <a:ext cx="334" cy="333"/>
              </a:xfrm>
              <a:custGeom>
                <a:avLst/>
                <a:gdLst>
                  <a:gd name="T0" fmla="*/ 1024 w 1859"/>
                  <a:gd name="T1" fmla="*/ 5 h 1863"/>
                  <a:gd name="T2" fmla="*/ 1161 w 1859"/>
                  <a:gd name="T3" fmla="*/ 30 h 1863"/>
                  <a:gd name="T4" fmla="*/ 1290 w 1859"/>
                  <a:gd name="T5" fmla="*/ 74 h 1863"/>
                  <a:gd name="T6" fmla="*/ 1411 w 1859"/>
                  <a:gd name="T7" fmla="*/ 136 h 1863"/>
                  <a:gd name="T8" fmla="*/ 1520 w 1859"/>
                  <a:gd name="T9" fmla="*/ 214 h 1863"/>
                  <a:gd name="T10" fmla="*/ 1617 w 1859"/>
                  <a:gd name="T11" fmla="*/ 307 h 1863"/>
                  <a:gd name="T12" fmla="*/ 1700 w 1859"/>
                  <a:gd name="T13" fmla="*/ 412 h 1863"/>
                  <a:gd name="T14" fmla="*/ 1767 w 1859"/>
                  <a:gd name="T15" fmla="*/ 529 h 1863"/>
                  <a:gd name="T16" fmla="*/ 1818 w 1859"/>
                  <a:gd name="T17" fmla="*/ 656 h 1863"/>
                  <a:gd name="T18" fmla="*/ 1849 w 1859"/>
                  <a:gd name="T19" fmla="*/ 791 h 1863"/>
                  <a:gd name="T20" fmla="*/ 1859 w 1859"/>
                  <a:gd name="T21" fmla="*/ 933 h 1863"/>
                  <a:gd name="T22" fmla="*/ 1849 w 1859"/>
                  <a:gd name="T23" fmla="*/ 1075 h 1863"/>
                  <a:gd name="T24" fmla="*/ 1818 w 1859"/>
                  <a:gd name="T25" fmla="*/ 1209 h 1863"/>
                  <a:gd name="T26" fmla="*/ 1767 w 1859"/>
                  <a:gd name="T27" fmla="*/ 1336 h 1863"/>
                  <a:gd name="T28" fmla="*/ 1700 w 1859"/>
                  <a:gd name="T29" fmla="*/ 1453 h 1863"/>
                  <a:gd name="T30" fmla="*/ 1617 w 1859"/>
                  <a:gd name="T31" fmla="*/ 1559 h 1863"/>
                  <a:gd name="T32" fmla="*/ 1520 w 1859"/>
                  <a:gd name="T33" fmla="*/ 1651 h 1863"/>
                  <a:gd name="T34" fmla="*/ 1411 w 1859"/>
                  <a:gd name="T35" fmla="*/ 1728 h 1863"/>
                  <a:gd name="T36" fmla="*/ 1290 w 1859"/>
                  <a:gd name="T37" fmla="*/ 1790 h 1863"/>
                  <a:gd name="T38" fmla="*/ 1161 w 1859"/>
                  <a:gd name="T39" fmla="*/ 1834 h 1863"/>
                  <a:gd name="T40" fmla="*/ 1024 w 1859"/>
                  <a:gd name="T41" fmla="*/ 1858 h 1863"/>
                  <a:gd name="T42" fmla="*/ 882 w 1859"/>
                  <a:gd name="T43" fmla="*/ 1862 h 1863"/>
                  <a:gd name="T44" fmla="*/ 743 w 1859"/>
                  <a:gd name="T45" fmla="*/ 1845 h 1863"/>
                  <a:gd name="T46" fmla="*/ 611 w 1859"/>
                  <a:gd name="T47" fmla="*/ 1807 h 1863"/>
                  <a:gd name="T48" fmla="*/ 487 w 1859"/>
                  <a:gd name="T49" fmla="*/ 1751 h 1863"/>
                  <a:gd name="T50" fmla="*/ 375 w 1859"/>
                  <a:gd name="T51" fmla="*/ 1679 h 1863"/>
                  <a:gd name="T52" fmla="*/ 273 w 1859"/>
                  <a:gd name="T53" fmla="*/ 1591 h 1863"/>
                  <a:gd name="T54" fmla="*/ 186 w 1859"/>
                  <a:gd name="T55" fmla="*/ 1490 h 1863"/>
                  <a:gd name="T56" fmla="*/ 113 w 1859"/>
                  <a:gd name="T57" fmla="*/ 1377 h 1863"/>
                  <a:gd name="T58" fmla="*/ 57 w 1859"/>
                  <a:gd name="T59" fmla="*/ 1253 h 1863"/>
                  <a:gd name="T60" fmla="*/ 19 w 1859"/>
                  <a:gd name="T61" fmla="*/ 1121 h 1863"/>
                  <a:gd name="T62" fmla="*/ 2 w 1859"/>
                  <a:gd name="T63" fmla="*/ 981 h 1863"/>
                  <a:gd name="T64" fmla="*/ 5 w 1859"/>
                  <a:gd name="T65" fmla="*/ 838 h 1863"/>
                  <a:gd name="T66" fmla="*/ 30 w 1859"/>
                  <a:gd name="T67" fmla="*/ 700 h 1863"/>
                  <a:gd name="T68" fmla="*/ 74 w 1859"/>
                  <a:gd name="T69" fmla="*/ 571 h 1863"/>
                  <a:gd name="T70" fmla="*/ 135 w 1859"/>
                  <a:gd name="T71" fmla="*/ 450 h 1863"/>
                  <a:gd name="T72" fmla="*/ 213 w 1859"/>
                  <a:gd name="T73" fmla="*/ 340 h 1863"/>
                  <a:gd name="T74" fmla="*/ 306 w 1859"/>
                  <a:gd name="T75" fmla="*/ 244 h 1863"/>
                  <a:gd name="T76" fmla="*/ 411 w 1859"/>
                  <a:gd name="T77" fmla="*/ 161 h 1863"/>
                  <a:gd name="T78" fmla="*/ 528 w 1859"/>
                  <a:gd name="T79" fmla="*/ 93 h 1863"/>
                  <a:gd name="T80" fmla="*/ 654 w 1859"/>
                  <a:gd name="T81" fmla="*/ 43 h 1863"/>
                  <a:gd name="T82" fmla="*/ 788 w 1859"/>
                  <a:gd name="T83" fmla="*/ 11 h 1863"/>
                  <a:gd name="T84" fmla="*/ 930 w 1859"/>
                  <a:gd name="T85" fmla="*/ 0 h 1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59" h="1863">
                    <a:moveTo>
                      <a:pt x="930" y="0"/>
                    </a:moveTo>
                    <a:lnTo>
                      <a:pt x="977" y="2"/>
                    </a:lnTo>
                    <a:lnTo>
                      <a:pt x="1024" y="5"/>
                    </a:lnTo>
                    <a:lnTo>
                      <a:pt x="1071" y="11"/>
                    </a:lnTo>
                    <a:lnTo>
                      <a:pt x="1116" y="20"/>
                    </a:lnTo>
                    <a:lnTo>
                      <a:pt x="1161" y="30"/>
                    </a:lnTo>
                    <a:lnTo>
                      <a:pt x="1205" y="43"/>
                    </a:lnTo>
                    <a:lnTo>
                      <a:pt x="1249" y="57"/>
                    </a:lnTo>
                    <a:lnTo>
                      <a:pt x="1290" y="74"/>
                    </a:lnTo>
                    <a:lnTo>
                      <a:pt x="1332" y="93"/>
                    </a:lnTo>
                    <a:lnTo>
                      <a:pt x="1372" y="113"/>
                    </a:lnTo>
                    <a:lnTo>
                      <a:pt x="1411" y="136"/>
                    </a:lnTo>
                    <a:lnTo>
                      <a:pt x="1448" y="161"/>
                    </a:lnTo>
                    <a:lnTo>
                      <a:pt x="1485" y="186"/>
                    </a:lnTo>
                    <a:lnTo>
                      <a:pt x="1520" y="214"/>
                    </a:lnTo>
                    <a:lnTo>
                      <a:pt x="1554" y="244"/>
                    </a:lnTo>
                    <a:lnTo>
                      <a:pt x="1586" y="275"/>
                    </a:lnTo>
                    <a:lnTo>
                      <a:pt x="1617" y="307"/>
                    </a:lnTo>
                    <a:lnTo>
                      <a:pt x="1646" y="340"/>
                    </a:lnTo>
                    <a:lnTo>
                      <a:pt x="1674" y="376"/>
                    </a:lnTo>
                    <a:lnTo>
                      <a:pt x="1700" y="412"/>
                    </a:lnTo>
                    <a:lnTo>
                      <a:pt x="1724" y="450"/>
                    </a:lnTo>
                    <a:lnTo>
                      <a:pt x="1746" y="489"/>
                    </a:lnTo>
                    <a:lnTo>
                      <a:pt x="1767" y="529"/>
                    </a:lnTo>
                    <a:lnTo>
                      <a:pt x="1785" y="571"/>
                    </a:lnTo>
                    <a:lnTo>
                      <a:pt x="1803" y="614"/>
                    </a:lnTo>
                    <a:lnTo>
                      <a:pt x="1818" y="656"/>
                    </a:lnTo>
                    <a:lnTo>
                      <a:pt x="1829" y="700"/>
                    </a:lnTo>
                    <a:lnTo>
                      <a:pt x="1841" y="745"/>
                    </a:lnTo>
                    <a:lnTo>
                      <a:pt x="1849" y="791"/>
                    </a:lnTo>
                    <a:lnTo>
                      <a:pt x="1854" y="838"/>
                    </a:lnTo>
                    <a:lnTo>
                      <a:pt x="1858" y="886"/>
                    </a:lnTo>
                    <a:lnTo>
                      <a:pt x="1859" y="933"/>
                    </a:lnTo>
                    <a:lnTo>
                      <a:pt x="1858" y="981"/>
                    </a:lnTo>
                    <a:lnTo>
                      <a:pt x="1854" y="1029"/>
                    </a:lnTo>
                    <a:lnTo>
                      <a:pt x="1849" y="1075"/>
                    </a:lnTo>
                    <a:lnTo>
                      <a:pt x="1841" y="1121"/>
                    </a:lnTo>
                    <a:lnTo>
                      <a:pt x="1829" y="1166"/>
                    </a:lnTo>
                    <a:lnTo>
                      <a:pt x="1818" y="1209"/>
                    </a:lnTo>
                    <a:lnTo>
                      <a:pt x="1803" y="1253"/>
                    </a:lnTo>
                    <a:lnTo>
                      <a:pt x="1785" y="1295"/>
                    </a:lnTo>
                    <a:lnTo>
                      <a:pt x="1767" y="1336"/>
                    </a:lnTo>
                    <a:lnTo>
                      <a:pt x="1746" y="1377"/>
                    </a:lnTo>
                    <a:lnTo>
                      <a:pt x="1724" y="1416"/>
                    </a:lnTo>
                    <a:lnTo>
                      <a:pt x="1700" y="1453"/>
                    </a:lnTo>
                    <a:lnTo>
                      <a:pt x="1674" y="1490"/>
                    </a:lnTo>
                    <a:lnTo>
                      <a:pt x="1646" y="1524"/>
                    </a:lnTo>
                    <a:lnTo>
                      <a:pt x="1617" y="1559"/>
                    </a:lnTo>
                    <a:lnTo>
                      <a:pt x="1586" y="1591"/>
                    </a:lnTo>
                    <a:lnTo>
                      <a:pt x="1554" y="1621"/>
                    </a:lnTo>
                    <a:lnTo>
                      <a:pt x="1520" y="1651"/>
                    </a:lnTo>
                    <a:lnTo>
                      <a:pt x="1485" y="1679"/>
                    </a:lnTo>
                    <a:lnTo>
                      <a:pt x="1448" y="1704"/>
                    </a:lnTo>
                    <a:lnTo>
                      <a:pt x="1411" y="1728"/>
                    </a:lnTo>
                    <a:lnTo>
                      <a:pt x="1372" y="1751"/>
                    </a:lnTo>
                    <a:lnTo>
                      <a:pt x="1332" y="1771"/>
                    </a:lnTo>
                    <a:lnTo>
                      <a:pt x="1290" y="1790"/>
                    </a:lnTo>
                    <a:lnTo>
                      <a:pt x="1249" y="1807"/>
                    </a:lnTo>
                    <a:lnTo>
                      <a:pt x="1205" y="1822"/>
                    </a:lnTo>
                    <a:lnTo>
                      <a:pt x="1161" y="1834"/>
                    </a:lnTo>
                    <a:lnTo>
                      <a:pt x="1116" y="1845"/>
                    </a:lnTo>
                    <a:lnTo>
                      <a:pt x="1071" y="1853"/>
                    </a:lnTo>
                    <a:lnTo>
                      <a:pt x="1024" y="1858"/>
                    </a:lnTo>
                    <a:lnTo>
                      <a:pt x="977" y="1862"/>
                    </a:lnTo>
                    <a:lnTo>
                      <a:pt x="930" y="1863"/>
                    </a:lnTo>
                    <a:lnTo>
                      <a:pt x="882" y="1862"/>
                    </a:lnTo>
                    <a:lnTo>
                      <a:pt x="835" y="1858"/>
                    </a:lnTo>
                    <a:lnTo>
                      <a:pt x="788" y="1853"/>
                    </a:lnTo>
                    <a:lnTo>
                      <a:pt x="743" y="1845"/>
                    </a:lnTo>
                    <a:lnTo>
                      <a:pt x="698" y="1834"/>
                    </a:lnTo>
                    <a:lnTo>
                      <a:pt x="654" y="1822"/>
                    </a:lnTo>
                    <a:lnTo>
                      <a:pt x="611" y="1807"/>
                    </a:lnTo>
                    <a:lnTo>
                      <a:pt x="569" y="1790"/>
                    </a:lnTo>
                    <a:lnTo>
                      <a:pt x="528" y="1771"/>
                    </a:lnTo>
                    <a:lnTo>
                      <a:pt x="487" y="1751"/>
                    </a:lnTo>
                    <a:lnTo>
                      <a:pt x="448" y="1728"/>
                    </a:lnTo>
                    <a:lnTo>
                      <a:pt x="411" y="1704"/>
                    </a:lnTo>
                    <a:lnTo>
                      <a:pt x="375" y="1679"/>
                    </a:lnTo>
                    <a:lnTo>
                      <a:pt x="339" y="1651"/>
                    </a:lnTo>
                    <a:lnTo>
                      <a:pt x="306" y="1621"/>
                    </a:lnTo>
                    <a:lnTo>
                      <a:pt x="273" y="1591"/>
                    </a:lnTo>
                    <a:lnTo>
                      <a:pt x="242" y="1559"/>
                    </a:lnTo>
                    <a:lnTo>
                      <a:pt x="213" y="1524"/>
                    </a:lnTo>
                    <a:lnTo>
                      <a:pt x="186" y="1490"/>
                    </a:lnTo>
                    <a:lnTo>
                      <a:pt x="159" y="1453"/>
                    </a:lnTo>
                    <a:lnTo>
                      <a:pt x="135" y="1416"/>
                    </a:lnTo>
                    <a:lnTo>
                      <a:pt x="113" y="1377"/>
                    </a:lnTo>
                    <a:lnTo>
                      <a:pt x="92" y="1336"/>
                    </a:lnTo>
                    <a:lnTo>
                      <a:pt x="74" y="1295"/>
                    </a:lnTo>
                    <a:lnTo>
                      <a:pt x="57" y="1253"/>
                    </a:lnTo>
                    <a:lnTo>
                      <a:pt x="42" y="1209"/>
                    </a:lnTo>
                    <a:lnTo>
                      <a:pt x="30" y="1166"/>
                    </a:lnTo>
                    <a:lnTo>
                      <a:pt x="19" y="1121"/>
                    </a:lnTo>
                    <a:lnTo>
                      <a:pt x="11" y="1075"/>
                    </a:lnTo>
                    <a:lnTo>
                      <a:pt x="5" y="1029"/>
                    </a:lnTo>
                    <a:lnTo>
                      <a:pt x="2" y="981"/>
                    </a:lnTo>
                    <a:lnTo>
                      <a:pt x="0" y="933"/>
                    </a:lnTo>
                    <a:lnTo>
                      <a:pt x="2" y="886"/>
                    </a:lnTo>
                    <a:lnTo>
                      <a:pt x="5" y="838"/>
                    </a:lnTo>
                    <a:lnTo>
                      <a:pt x="11" y="791"/>
                    </a:lnTo>
                    <a:lnTo>
                      <a:pt x="19" y="745"/>
                    </a:lnTo>
                    <a:lnTo>
                      <a:pt x="30" y="700"/>
                    </a:lnTo>
                    <a:lnTo>
                      <a:pt x="42" y="656"/>
                    </a:lnTo>
                    <a:lnTo>
                      <a:pt x="57" y="614"/>
                    </a:lnTo>
                    <a:lnTo>
                      <a:pt x="74" y="571"/>
                    </a:lnTo>
                    <a:lnTo>
                      <a:pt x="92" y="529"/>
                    </a:lnTo>
                    <a:lnTo>
                      <a:pt x="113" y="489"/>
                    </a:lnTo>
                    <a:lnTo>
                      <a:pt x="135" y="450"/>
                    </a:lnTo>
                    <a:lnTo>
                      <a:pt x="159" y="412"/>
                    </a:lnTo>
                    <a:lnTo>
                      <a:pt x="186" y="376"/>
                    </a:lnTo>
                    <a:lnTo>
                      <a:pt x="213" y="340"/>
                    </a:lnTo>
                    <a:lnTo>
                      <a:pt x="242" y="307"/>
                    </a:lnTo>
                    <a:lnTo>
                      <a:pt x="273" y="275"/>
                    </a:lnTo>
                    <a:lnTo>
                      <a:pt x="306" y="244"/>
                    </a:lnTo>
                    <a:lnTo>
                      <a:pt x="339" y="214"/>
                    </a:lnTo>
                    <a:lnTo>
                      <a:pt x="375" y="186"/>
                    </a:lnTo>
                    <a:lnTo>
                      <a:pt x="411" y="161"/>
                    </a:lnTo>
                    <a:lnTo>
                      <a:pt x="448" y="136"/>
                    </a:lnTo>
                    <a:lnTo>
                      <a:pt x="487" y="113"/>
                    </a:lnTo>
                    <a:lnTo>
                      <a:pt x="528" y="93"/>
                    </a:lnTo>
                    <a:lnTo>
                      <a:pt x="569" y="74"/>
                    </a:lnTo>
                    <a:lnTo>
                      <a:pt x="611" y="57"/>
                    </a:lnTo>
                    <a:lnTo>
                      <a:pt x="654" y="43"/>
                    </a:lnTo>
                    <a:lnTo>
                      <a:pt x="698" y="30"/>
                    </a:lnTo>
                    <a:lnTo>
                      <a:pt x="743" y="20"/>
                    </a:lnTo>
                    <a:lnTo>
                      <a:pt x="788" y="11"/>
                    </a:lnTo>
                    <a:lnTo>
                      <a:pt x="835" y="5"/>
                    </a:lnTo>
                    <a:lnTo>
                      <a:pt x="882" y="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91" name="Freeform 375">
                <a:extLst>
                  <a:ext uri="{FF2B5EF4-FFF2-40B4-BE49-F238E27FC236}">
                    <a16:creationId xmlns:a16="http://schemas.microsoft.com/office/drawing/2014/main" id="{59609FC8-C3E5-49A9-9407-2B3C201BA4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980"/>
                <a:ext cx="109" cy="54"/>
              </a:xfrm>
              <a:custGeom>
                <a:avLst/>
                <a:gdLst>
                  <a:gd name="T0" fmla="*/ 158 w 613"/>
                  <a:gd name="T1" fmla="*/ 85 h 303"/>
                  <a:gd name="T2" fmla="*/ 181 w 613"/>
                  <a:gd name="T3" fmla="*/ 193 h 303"/>
                  <a:gd name="T4" fmla="*/ 540 w 613"/>
                  <a:gd name="T5" fmla="*/ 266 h 303"/>
                  <a:gd name="T6" fmla="*/ 613 w 613"/>
                  <a:gd name="T7" fmla="*/ 303 h 303"/>
                  <a:gd name="T8" fmla="*/ 552 w 613"/>
                  <a:gd name="T9" fmla="*/ 193 h 303"/>
                  <a:gd name="T10" fmla="*/ 312 w 613"/>
                  <a:gd name="T11" fmla="*/ 35 h 303"/>
                  <a:gd name="T12" fmla="*/ 0 w 613"/>
                  <a:gd name="T13" fmla="*/ 0 h 303"/>
                  <a:gd name="T14" fmla="*/ 158 w 613"/>
                  <a:gd name="T15" fmla="*/ 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3" h="303">
                    <a:moveTo>
                      <a:pt x="158" y="85"/>
                    </a:moveTo>
                    <a:lnTo>
                      <a:pt x="181" y="193"/>
                    </a:lnTo>
                    <a:lnTo>
                      <a:pt x="540" y="266"/>
                    </a:lnTo>
                    <a:lnTo>
                      <a:pt x="613" y="303"/>
                    </a:lnTo>
                    <a:lnTo>
                      <a:pt x="552" y="193"/>
                    </a:lnTo>
                    <a:lnTo>
                      <a:pt x="312" y="35"/>
                    </a:lnTo>
                    <a:lnTo>
                      <a:pt x="0" y="0"/>
                    </a:lnTo>
                    <a:lnTo>
                      <a:pt x="158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92" name="Freeform 376">
                <a:extLst>
                  <a:ext uri="{FF2B5EF4-FFF2-40B4-BE49-F238E27FC236}">
                    <a16:creationId xmlns:a16="http://schemas.microsoft.com/office/drawing/2014/main" id="{F1CC7024-D7BD-41F8-92EC-42D0BF0E9D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2" y="1049"/>
                <a:ext cx="113" cy="107"/>
              </a:xfrm>
              <a:custGeom>
                <a:avLst/>
                <a:gdLst>
                  <a:gd name="T0" fmla="*/ 431 w 634"/>
                  <a:gd name="T1" fmla="*/ 37 h 593"/>
                  <a:gd name="T2" fmla="*/ 634 w 634"/>
                  <a:gd name="T3" fmla="*/ 121 h 593"/>
                  <a:gd name="T4" fmla="*/ 539 w 634"/>
                  <a:gd name="T5" fmla="*/ 314 h 593"/>
                  <a:gd name="T6" fmla="*/ 479 w 634"/>
                  <a:gd name="T7" fmla="*/ 497 h 593"/>
                  <a:gd name="T8" fmla="*/ 311 w 634"/>
                  <a:gd name="T9" fmla="*/ 532 h 593"/>
                  <a:gd name="T10" fmla="*/ 131 w 634"/>
                  <a:gd name="T11" fmla="*/ 593 h 593"/>
                  <a:gd name="T12" fmla="*/ 0 w 634"/>
                  <a:gd name="T13" fmla="*/ 351 h 593"/>
                  <a:gd name="T14" fmla="*/ 131 w 634"/>
                  <a:gd name="T15" fmla="*/ 97 h 593"/>
                  <a:gd name="T16" fmla="*/ 275 w 634"/>
                  <a:gd name="T17" fmla="*/ 0 h 593"/>
                  <a:gd name="T18" fmla="*/ 431 w 634"/>
                  <a:gd name="T19" fmla="*/ 37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4" h="593">
                    <a:moveTo>
                      <a:pt x="431" y="37"/>
                    </a:moveTo>
                    <a:lnTo>
                      <a:pt x="634" y="121"/>
                    </a:lnTo>
                    <a:lnTo>
                      <a:pt x="539" y="314"/>
                    </a:lnTo>
                    <a:lnTo>
                      <a:pt x="479" y="497"/>
                    </a:lnTo>
                    <a:lnTo>
                      <a:pt x="311" y="532"/>
                    </a:lnTo>
                    <a:lnTo>
                      <a:pt x="131" y="593"/>
                    </a:lnTo>
                    <a:lnTo>
                      <a:pt x="0" y="351"/>
                    </a:lnTo>
                    <a:lnTo>
                      <a:pt x="131" y="97"/>
                    </a:lnTo>
                    <a:lnTo>
                      <a:pt x="275" y="0"/>
                    </a:lnTo>
                    <a:lnTo>
                      <a:pt x="431" y="3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93" name="Freeform 377">
                <a:extLst>
                  <a:ext uri="{FF2B5EF4-FFF2-40B4-BE49-F238E27FC236}">
                    <a16:creationId xmlns:a16="http://schemas.microsoft.com/office/drawing/2014/main" id="{C7EBD565-73F3-446F-A984-B878127EFA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008"/>
                <a:ext cx="80" cy="111"/>
              </a:xfrm>
              <a:custGeom>
                <a:avLst/>
                <a:gdLst>
                  <a:gd name="T0" fmla="*/ 0 w 443"/>
                  <a:gd name="T1" fmla="*/ 617 h 617"/>
                  <a:gd name="T2" fmla="*/ 203 w 443"/>
                  <a:gd name="T3" fmla="*/ 533 h 617"/>
                  <a:gd name="T4" fmla="*/ 263 w 443"/>
                  <a:gd name="T5" fmla="*/ 375 h 617"/>
                  <a:gd name="T6" fmla="*/ 443 w 443"/>
                  <a:gd name="T7" fmla="*/ 194 h 617"/>
                  <a:gd name="T8" fmla="*/ 396 w 443"/>
                  <a:gd name="T9" fmla="*/ 97 h 617"/>
                  <a:gd name="T10" fmla="*/ 359 w 443"/>
                  <a:gd name="T11" fmla="*/ 0 h 617"/>
                  <a:gd name="T12" fmla="*/ 155 w 443"/>
                  <a:gd name="T13" fmla="*/ 133 h 617"/>
                  <a:gd name="T14" fmla="*/ 35 w 443"/>
                  <a:gd name="T15" fmla="*/ 291 h 617"/>
                  <a:gd name="T16" fmla="*/ 12 w 443"/>
                  <a:gd name="T17" fmla="*/ 436 h 617"/>
                  <a:gd name="T18" fmla="*/ 0 w 443"/>
                  <a:gd name="T1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" h="617">
                    <a:moveTo>
                      <a:pt x="0" y="617"/>
                    </a:moveTo>
                    <a:lnTo>
                      <a:pt x="203" y="533"/>
                    </a:lnTo>
                    <a:lnTo>
                      <a:pt x="263" y="375"/>
                    </a:lnTo>
                    <a:lnTo>
                      <a:pt x="443" y="194"/>
                    </a:lnTo>
                    <a:lnTo>
                      <a:pt x="396" y="97"/>
                    </a:lnTo>
                    <a:lnTo>
                      <a:pt x="359" y="0"/>
                    </a:lnTo>
                    <a:lnTo>
                      <a:pt x="155" y="133"/>
                    </a:lnTo>
                    <a:lnTo>
                      <a:pt x="35" y="291"/>
                    </a:lnTo>
                    <a:lnTo>
                      <a:pt x="12" y="436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94" name="Freeform 378">
                <a:extLst>
                  <a:ext uri="{FF2B5EF4-FFF2-40B4-BE49-F238E27FC236}">
                    <a16:creationId xmlns:a16="http://schemas.microsoft.com/office/drawing/2014/main" id="{FCA921FC-5CC1-4B87-9E84-05117DE1BE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6" y="1148"/>
                <a:ext cx="111" cy="109"/>
              </a:xfrm>
              <a:custGeom>
                <a:avLst/>
                <a:gdLst>
                  <a:gd name="T0" fmla="*/ 71 w 623"/>
                  <a:gd name="T1" fmla="*/ 86 h 604"/>
                  <a:gd name="T2" fmla="*/ 299 w 623"/>
                  <a:gd name="T3" fmla="*/ 25 h 604"/>
                  <a:gd name="T4" fmla="*/ 455 w 623"/>
                  <a:gd name="T5" fmla="*/ 0 h 604"/>
                  <a:gd name="T6" fmla="*/ 503 w 623"/>
                  <a:gd name="T7" fmla="*/ 110 h 604"/>
                  <a:gd name="T8" fmla="*/ 623 w 623"/>
                  <a:gd name="T9" fmla="*/ 243 h 604"/>
                  <a:gd name="T10" fmla="*/ 527 w 623"/>
                  <a:gd name="T11" fmla="*/ 388 h 604"/>
                  <a:gd name="T12" fmla="*/ 467 w 623"/>
                  <a:gd name="T13" fmla="*/ 543 h 604"/>
                  <a:gd name="T14" fmla="*/ 383 w 623"/>
                  <a:gd name="T15" fmla="*/ 543 h 604"/>
                  <a:gd name="T16" fmla="*/ 179 w 623"/>
                  <a:gd name="T17" fmla="*/ 604 h 604"/>
                  <a:gd name="T18" fmla="*/ 84 w 623"/>
                  <a:gd name="T19" fmla="*/ 510 h 604"/>
                  <a:gd name="T20" fmla="*/ 0 w 623"/>
                  <a:gd name="T21" fmla="*/ 352 h 604"/>
                  <a:gd name="T22" fmla="*/ 71 w 623"/>
                  <a:gd name="T23" fmla="*/ 86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3" h="604">
                    <a:moveTo>
                      <a:pt x="71" y="86"/>
                    </a:moveTo>
                    <a:lnTo>
                      <a:pt x="299" y="25"/>
                    </a:lnTo>
                    <a:lnTo>
                      <a:pt x="455" y="0"/>
                    </a:lnTo>
                    <a:lnTo>
                      <a:pt x="503" y="110"/>
                    </a:lnTo>
                    <a:lnTo>
                      <a:pt x="623" y="243"/>
                    </a:lnTo>
                    <a:lnTo>
                      <a:pt x="527" y="388"/>
                    </a:lnTo>
                    <a:lnTo>
                      <a:pt x="467" y="543"/>
                    </a:lnTo>
                    <a:lnTo>
                      <a:pt x="383" y="543"/>
                    </a:lnTo>
                    <a:lnTo>
                      <a:pt x="179" y="604"/>
                    </a:lnTo>
                    <a:lnTo>
                      <a:pt x="84" y="510"/>
                    </a:lnTo>
                    <a:lnTo>
                      <a:pt x="0" y="352"/>
                    </a:lnTo>
                    <a:lnTo>
                      <a:pt x="71" y="86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95" name="Freeform 379">
                <a:extLst>
                  <a:ext uri="{FF2B5EF4-FFF2-40B4-BE49-F238E27FC236}">
                    <a16:creationId xmlns:a16="http://schemas.microsoft.com/office/drawing/2014/main" id="{F8512518-5D5A-4CDE-8A7E-DBFC4D2DFB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196"/>
                <a:ext cx="67" cy="84"/>
              </a:xfrm>
              <a:custGeom>
                <a:avLst/>
                <a:gdLst>
                  <a:gd name="T0" fmla="*/ 0 w 372"/>
                  <a:gd name="T1" fmla="*/ 0 h 470"/>
                  <a:gd name="T2" fmla="*/ 108 w 372"/>
                  <a:gd name="T3" fmla="*/ 61 h 470"/>
                  <a:gd name="T4" fmla="*/ 203 w 372"/>
                  <a:gd name="T5" fmla="*/ 72 h 470"/>
                  <a:gd name="T6" fmla="*/ 239 w 372"/>
                  <a:gd name="T7" fmla="*/ 219 h 470"/>
                  <a:gd name="T8" fmla="*/ 372 w 372"/>
                  <a:gd name="T9" fmla="*/ 362 h 470"/>
                  <a:gd name="T10" fmla="*/ 372 w 372"/>
                  <a:gd name="T11" fmla="*/ 470 h 470"/>
                  <a:gd name="T12" fmla="*/ 252 w 372"/>
                  <a:gd name="T13" fmla="*/ 362 h 470"/>
                  <a:gd name="T14" fmla="*/ 35 w 372"/>
                  <a:gd name="T15" fmla="*/ 121 h 470"/>
                  <a:gd name="T16" fmla="*/ 0 w 372"/>
                  <a:gd name="T1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470">
                    <a:moveTo>
                      <a:pt x="0" y="0"/>
                    </a:moveTo>
                    <a:lnTo>
                      <a:pt x="108" y="61"/>
                    </a:lnTo>
                    <a:lnTo>
                      <a:pt x="203" y="72"/>
                    </a:lnTo>
                    <a:lnTo>
                      <a:pt x="239" y="219"/>
                    </a:lnTo>
                    <a:lnTo>
                      <a:pt x="372" y="362"/>
                    </a:lnTo>
                    <a:lnTo>
                      <a:pt x="372" y="470"/>
                    </a:lnTo>
                    <a:lnTo>
                      <a:pt x="252" y="362"/>
                    </a:lnTo>
                    <a:lnTo>
                      <a:pt x="35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96" name="Freeform 380">
                <a:extLst>
                  <a:ext uri="{FF2B5EF4-FFF2-40B4-BE49-F238E27FC236}">
                    <a16:creationId xmlns:a16="http://schemas.microsoft.com/office/drawing/2014/main" id="{59030671-E789-45B1-8638-694489746A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1" y="1183"/>
                <a:ext cx="101" cy="97"/>
              </a:xfrm>
              <a:custGeom>
                <a:avLst/>
                <a:gdLst>
                  <a:gd name="T0" fmla="*/ 144 w 563"/>
                  <a:gd name="T1" fmla="*/ 85 h 543"/>
                  <a:gd name="T2" fmla="*/ 312 w 563"/>
                  <a:gd name="T3" fmla="*/ 37 h 543"/>
                  <a:gd name="T4" fmla="*/ 395 w 563"/>
                  <a:gd name="T5" fmla="*/ 0 h 543"/>
                  <a:gd name="T6" fmla="*/ 563 w 563"/>
                  <a:gd name="T7" fmla="*/ 170 h 543"/>
                  <a:gd name="T8" fmla="*/ 528 w 563"/>
                  <a:gd name="T9" fmla="*/ 340 h 543"/>
                  <a:gd name="T10" fmla="*/ 456 w 563"/>
                  <a:gd name="T11" fmla="*/ 446 h 543"/>
                  <a:gd name="T12" fmla="*/ 312 w 563"/>
                  <a:gd name="T13" fmla="*/ 519 h 543"/>
                  <a:gd name="T14" fmla="*/ 204 w 563"/>
                  <a:gd name="T15" fmla="*/ 543 h 543"/>
                  <a:gd name="T16" fmla="*/ 36 w 563"/>
                  <a:gd name="T17" fmla="*/ 483 h 543"/>
                  <a:gd name="T18" fmla="*/ 0 w 563"/>
                  <a:gd name="T19" fmla="*/ 340 h 543"/>
                  <a:gd name="T20" fmla="*/ 83 w 563"/>
                  <a:gd name="T21" fmla="*/ 182 h 543"/>
                  <a:gd name="T22" fmla="*/ 144 w 563"/>
                  <a:gd name="T23" fmla="*/ 8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3" h="543">
                    <a:moveTo>
                      <a:pt x="144" y="85"/>
                    </a:moveTo>
                    <a:lnTo>
                      <a:pt x="312" y="37"/>
                    </a:lnTo>
                    <a:lnTo>
                      <a:pt x="395" y="0"/>
                    </a:lnTo>
                    <a:lnTo>
                      <a:pt x="563" y="170"/>
                    </a:lnTo>
                    <a:lnTo>
                      <a:pt x="528" y="340"/>
                    </a:lnTo>
                    <a:lnTo>
                      <a:pt x="456" y="446"/>
                    </a:lnTo>
                    <a:lnTo>
                      <a:pt x="312" y="519"/>
                    </a:lnTo>
                    <a:lnTo>
                      <a:pt x="204" y="543"/>
                    </a:lnTo>
                    <a:lnTo>
                      <a:pt x="36" y="483"/>
                    </a:lnTo>
                    <a:lnTo>
                      <a:pt x="0" y="340"/>
                    </a:lnTo>
                    <a:lnTo>
                      <a:pt x="83" y="182"/>
                    </a:lnTo>
                    <a:lnTo>
                      <a:pt x="144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97" name="Freeform 381">
                <a:extLst>
                  <a:ext uri="{FF2B5EF4-FFF2-40B4-BE49-F238E27FC236}">
                    <a16:creationId xmlns:a16="http://schemas.microsoft.com/office/drawing/2014/main" id="{AC130972-A1E1-487F-9E58-BB69FFFF8F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2" y="1025"/>
                <a:ext cx="119" cy="76"/>
              </a:xfrm>
              <a:custGeom>
                <a:avLst/>
                <a:gdLst>
                  <a:gd name="T0" fmla="*/ 155 w 659"/>
                  <a:gd name="T1" fmla="*/ 0 h 423"/>
                  <a:gd name="T2" fmla="*/ 84 w 659"/>
                  <a:gd name="T3" fmla="*/ 109 h 423"/>
                  <a:gd name="T4" fmla="*/ 0 w 659"/>
                  <a:gd name="T5" fmla="*/ 266 h 423"/>
                  <a:gd name="T6" fmla="*/ 240 w 659"/>
                  <a:gd name="T7" fmla="*/ 339 h 423"/>
                  <a:gd name="T8" fmla="*/ 395 w 659"/>
                  <a:gd name="T9" fmla="*/ 423 h 423"/>
                  <a:gd name="T10" fmla="*/ 491 w 659"/>
                  <a:gd name="T11" fmla="*/ 399 h 423"/>
                  <a:gd name="T12" fmla="*/ 659 w 659"/>
                  <a:gd name="T13" fmla="*/ 363 h 423"/>
                  <a:gd name="T14" fmla="*/ 587 w 659"/>
                  <a:gd name="T15" fmla="*/ 170 h 423"/>
                  <a:gd name="T16" fmla="*/ 491 w 659"/>
                  <a:gd name="T17" fmla="*/ 49 h 423"/>
                  <a:gd name="T18" fmla="*/ 155 w 659"/>
                  <a:gd name="T19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9" h="423">
                    <a:moveTo>
                      <a:pt x="155" y="0"/>
                    </a:moveTo>
                    <a:lnTo>
                      <a:pt x="84" y="109"/>
                    </a:lnTo>
                    <a:lnTo>
                      <a:pt x="0" y="266"/>
                    </a:lnTo>
                    <a:lnTo>
                      <a:pt x="240" y="339"/>
                    </a:lnTo>
                    <a:lnTo>
                      <a:pt x="395" y="423"/>
                    </a:lnTo>
                    <a:lnTo>
                      <a:pt x="491" y="399"/>
                    </a:lnTo>
                    <a:lnTo>
                      <a:pt x="659" y="363"/>
                    </a:lnTo>
                    <a:lnTo>
                      <a:pt x="587" y="170"/>
                    </a:lnTo>
                    <a:lnTo>
                      <a:pt x="491" y="4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98" name="Freeform 382">
                <a:extLst>
                  <a:ext uri="{FF2B5EF4-FFF2-40B4-BE49-F238E27FC236}">
                    <a16:creationId xmlns:a16="http://schemas.microsoft.com/office/drawing/2014/main" id="{01242FD6-DD40-4B1C-B53E-CC9B80012A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23" y="1099"/>
                <a:ext cx="81" cy="108"/>
              </a:xfrm>
              <a:custGeom>
                <a:avLst/>
                <a:gdLst>
                  <a:gd name="T0" fmla="*/ 72 w 455"/>
                  <a:gd name="T1" fmla="*/ 97 h 605"/>
                  <a:gd name="T2" fmla="*/ 59 w 455"/>
                  <a:gd name="T3" fmla="*/ 253 h 605"/>
                  <a:gd name="T4" fmla="*/ 0 w 455"/>
                  <a:gd name="T5" fmla="*/ 447 h 605"/>
                  <a:gd name="T6" fmla="*/ 155 w 455"/>
                  <a:gd name="T7" fmla="*/ 605 h 605"/>
                  <a:gd name="T8" fmla="*/ 347 w 455"/>
                  <a:gd name="T9" fmla="*/ 520 h 605"/>
                  <a:gd name="T10" fmla="*/ 455 w 455"/>
                  <a:gd name="T11" fmla="*/ 350 h 605"/>
                  <a:gd name="T12" fmla="*/ 442 w 455"/>
                  <a:gd name="T13" fmla="*/ 181 h 605"/>
                  <a:gd name="T14" fmla="*/ 323 w 455"/>
                  <a:gd name="T15" fmla="*/ 0 h 605"/>
                  <a:gd name="T16" fmla="*/ 155 w 455"/>
                  <a:gd name="T17" fmla="*/ 48 h 605"/>
                  <a:gd name="T18" fmla="*/ 72 w 455"/>
                  <a:gd name="T19" fmla="*/ 9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605">
                    <a:moveTo>
                      <a:pt x="72" y="97"/>
                    </a:moveTo>
                    <a:lnTo>
                      <a:pt x="59" y="253"/>
                    </a:lnTo>
                    <a:lnTo>
                      <a:pt x="0" y="447"/>
                    </a:lnTo>
                    <a:lnTo>
                      <a:pt x="155" y="605"/>
                    </a:lnTo>
                    <a:lnTo>
                      <a:pt x="347" y="520"/>
                    </a:lnTo>
                    <a:lnTo>
                      <a:pt x="455" y="350"/>
                    </a:lnTo>
                    <a:lnTo>
                      <a:pt x="442" y="181"/>
                    </a:lnTo>
                    <a:lnTo>
                      <a:pt x="323" y="0"/>
                    </a:lnTo>
                    <a:lnTo>
                      <a:pt x="155" y="48"/>
                    </a:lnTo>
                    <a:lnTo>
                      <a:pt x="72" y="9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99" name="Freeform 383">
                <a:extLst>
                  <a:ext uri="{FF2B5EF4-FFF2-40B4-BE49-F238E27FC236}">
                    <a16:creationId xmlns:a16="http://schemas.microsoft.com/office/drawing/2014/main" id="{60307B0F-1CAC-4C57-9C01-7C5E54B773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3" y="976"/>
                <a:ext cx="94" cy="21"/>
              </a:xfrm>
              <a:custGeom>
                <a:avLst/>
                <a:gdLst>
                  <a:gd name="T0" fmla="*/ 72 w 528"/>
                  <a:gd name="T1" fmla="*/ 121 h 121"/>
                  <a:gd name="T2" fmla="*/ 240 w 528"/>
                  <a:gd name="T3" fmla="*/ 36 h 121"/>
                  <a:gd name="T4" fmla="*/ 528 w 528"/>
                  <a:gd name="T5" fmla="*/ 36 h 121"/>
                  <a:gd name="T6" fmla="*/ 444 w 528"/>
                  <a:gd name="T7" fmla="*/ 0 h 121"/>
                  <a:gd name="T8" fmla="*/ 253 w 528"/>
                  <a:gd name="T9" fmla="*/ 12 h 121"/>
                  <a:gd name="T10" fmla="*/ 120 w 528"/>
                  <a:gd name="T11" fmla="*/ 49 h 121"/>
                  <a:gd name="T12" fmla="*/ 0 w 528"/>
                  <a:gd name="T13" fmla="*/ 121 h 121"/>
                  <a:gd name="T14" fmla="*/ 72 w 528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" h="121">
                    <a:moveTo>
                      <a:pt x="72" y="121"/>
                    </a:moveTo>
                    <a:lnTo>
                      <a:pt x="240" y="36"/>
                    </a:lnTo>
                    <a:lnTo>
                      <a:pt x="528" y="36"/>
                    </a:lnTo>
                    <a:lnTo>
                      <a:pt x="444" y="0"/>
                    </a:lnTo>
                    <a:lnTo>
                      <a:pt x="253" y="12"/>
                    </a:lnTo>
                    <a:lnTo>
                      <a:pt x="120" y="49"/>
                    </a:lnTo>
                    <a:lnTo>
                      <a:pt x="0" y="121"/>
                    </a:lnTo>
                    <a:lnTo>
                      <a:pt x="72" y="12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00" name="Freeform 384">
                <a:extLst>
                  <a:ext uri="{FF2B5EF4-FFF2-40B4-BE49-F238E27FC236}">
                    <a16:creationId xmlns:a16="http://schemas.microsoft.com/office/drawing/2014/main" id="{96240DF8-F14F-45D3-A9D1-16DEC55A2F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5" y="1071"/>
                <a:ext cx="90" cy="80"/>
              </a:xfrm>
              <a:custGeom>
                <a:avLst/>
                <a:gdLst>
                  <a:gd name="T0" fmla="*/ 503 w 503"/>
                  <a:gd name="T1" fmla="*/ 61 h 448"/>
                  <a:gd name="T2" fmla="*/ 348 w 503"/>
                  <a:gd name="T3" fmla="*/ 400 h 448"/>
                  <a:gd name="T4" fmla="*/ 0 w 503"/>
                  <a:gd name="T5" fmla="*/ 448 h 448"/>
                  <a:gd name="T6" fmla="*/ 48 w 503"/>
                  <a:gd name="T7" fmla="*/ 400 h 448"/>
                  <a:gd name="T8" fmla="*/ 323 w 503"/>
                  <a:gd name="T9" fmla="*/ 327 h 448"/>
                  <a:gd name="T10" fmla="*/ 492 w 503"/>
                  <a:gd name="T11" fmla="*/ 0 h 448"/>
                  <a:gd name="T12" fmla="*/ 503 w 503"/>
                  <a:gd name="T13" fmla="*/ 61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448">
                    <a:moveTo>
                      <a:pt x="503" y="61"/>
                    </a:moveTo>
                    <a:lnTo>
                      <a:pt x="348" y="400"/>
                    </a:lnTo>
                    <a:lnTo>
                      <a:pt x="0" y="448"/>
                    </a:lnTo>
                    <a:lnTo>
                      <a:pt x="48" y="400"/>
                    </a:lnTo>
                    <a:lnTo>
                      <a:pt x="323" y="327"/>
                    </a:lnTo>
                    <a:lnTo>
                      <a:pt x="492" y="0"/>
                    </a:lnTo>
                    <a:lnTo>
                      <a:pt x="503" y="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01" name="Freeform 385">
                <a:extLst>
                  <a:ext uri="{FF2B5EF4-FFF2-40B4-BE49-F238E27FC236}">
                    <a16:creationId xmlns:a16="http://schemas.microsoft.com/office/drawing/2014/main" id="{549BC885-F98C-4228-8D2E-B2426FD380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4" y="1079"/>
                <a:ext cx="69" cy="115"/>
              </a:xfrm>
              <a:custGeom>
                <a:avLst/>
                <a:gdLst>
                  <a:gd name="T0" fmla="*/ 12 w 383"/>
                  <a:gd name="T1" fmla="*/ 0 h 642"/>
                  <a:gd name="T2" fmla="*/ 35 w 383"/>
                  <a:gd name="T3" fmla="*/ 11 h 642"/>
                  <a:gd name="T4" fmla="*/ 58 w 383"/>
                  <a:gd name="T5" fmla="*/ 20 h 642"/>
                  <a:gd name="T6" fmla="*/ 81 w 383"/>
                  <a:gd name="T7" fmla="*/ 29 h 642"/>
                  <a:gd name="T8" fmla="*/ 104 w 383"/>
                  <a:gd name="T9" fmla="*/ 37 h 642"/>
                  <a:gd name="T10" fmla="*/ 128 w 383"/>
                  <a:gd name="T11" fmla="*/ 46 h 642"/>
                  <a:gd name="T12" fmla="*/ 152 w 383"/>
                  <a:gd name="T13" fmla="*/ 54 h 642"/>
                  <a:gd name="T14" fmla="*/ 175 w 383"/>
                  <a:gd name="T15" fmla="*/ 62 h 642"/>
                  <a:gd name="T16" fmla="*/ 198 w 383"/>
                  <a:gd name="T17" fmla="*/ 72 h 642"/>
                  <a:gd name="T18" fmla="*/ 221 w 383"/>
                  <a:gd name="T19" fmla="*/ 81 h 642"/>
                  <a:gd name="T20" fmla="*/ 244 w 383"/>
                  <a:gd name="T21" fmla="*/ 90 h 642"/>
                  <a:gd name="T22" fmla="*/ 267 w 383"/>
                  <a:gd name="T23" fmla="*/ 100 h 642"/>
                  <a:gd name="T24" fmla="*/ 291 w 383"/>
                  <a:gd name="T25" fmla="*/ 112 h 642"/>
                  <a:gd name="T26" fmla="*/ 314 w 383"/>
                  <a:gd name="T27" fmla="*/ 125 h 642"/>
                  <a:gd name="T28" fmla="*/ 337 w 383"/>
                  <a:gd name="T29" fmla="*/ 139 h 642"/>
                  <a:gd name="T30" fmla="*/ 360 w 383"/>
                  <a:gd name="T31" fmla="*/ 154 h 642"/>
                  <a:gd name="T32" fmla="*/ 383 w 383"/>
                  <a:gd name="T33" fmla="*/ 170 h 642"/>
                  <a:gd name="T34" fmla="*/ 347 w 383"/>
                  <a:gd name="T35" fmla="*/ 387 h 642"/>
                  <a:gd name="T36" fmla="*/ 277 w 383"/>
                  <a:gd name="T37" fmla="*/ 545 h 642"/>
                  <a:gd name="T38" fmla="*/ 0 w 383"/>
                  <a:gd name="T39" fmla="*/ 642 h 642"/>
                  <a:gd name="T40" fmla="*/ 0 w 383"/>
                  <a:gd name="T41" fmla="*/ 602 h 642"/>
                  <a:gd name="T42" fmla="*/ 252 w 383"/>
                  <a:gd name="T43" fmla="*/ 508 h 642"/>
                  <a:gd name="T44" fmla="*/ 336 w 383"/>
                  <a:gd name="T45" fmla="*/ 339 h 642"/>
                  <a:gd name="T46" fmla="*/ 336 w 383"/>
                  <a:gd name="T47" fmla="*/ 194 h 642"/>
                  <a:gd name="T48" fmla="*/ 320 w 383"/>
                  <a:gd name="T49" fmla="*/ 182 h 642"/>
                  <a:gd name="T50" fmla="*/ 304 w 383"/>
                  <a:gd name="T51" fmla="*/ 171 h 642"/>
                  <a:gd name="T52" fmla="*/ 287 w 383"/>
                  <a:gd name="T53" fmla="*/ 159 h 642"/>
                  <a:gd name="T54" fmla="*/ 272 w 383"/>
                  <a:gd name="T55" fmla="*/ 148 h 642"/>
                  <a:gd name="T56" fmla="*/ 257 w 383"/>
                  <a:gd name="T57" fmla="*/ 137 h 642"/>
                  <a:gd name="T58" fmla="*/ 241 w 383"/>
                  <a:gd name="T59" fmla="*/ 127 h 642"/>
                  <a:gd name="T60" fmla="*/ 226 w 383"/>
                  <a:gd name="T61" fmla="*/ 117 h 642"/>
                  <a:gd name="T62" fmla="*/ 211 w 383"/>
                  <a:gd name="T63" fmla="*/ 106 h 642"/>
                  <a:gd name="T64" fmla="*/ 195 w 383"/>
                  <a:gd name="T65" fmla="*/ 97 h 642"/>
                  <a:gd name="T66" fmla="*/ 179 w 383"/>
                  <a:gd name="T67" fmla="*/ 88 h 642"/>
                  <a:gd name="T68" fmla="*/ 162 w 383"/>
                  <a:gd name="T69" fmla="*/ 79 h 642"/>
                  <a:gd name="T70" fmla="*/ 145 w 383"/>
                  <a:gd name="T71" fmla="*/ 69 h 642"/>
                  <a:gd name="T72" fmla="*/ 127 w 383"/>
                  <a:gd name="T73" fmla="*/ 61 h 642"/>
                  <a:gd name="T74" fmla="*/ 109 w 383"/>
                  <a:gd name="T75" fmla="*/ 53 h 642"/>
                  <a:gd name="T76" fmla="*/ 89 w 383"/>
                  <a:gd name="T77" fmla="*/ 45 h 642"/>
                  <a:gd name="T78" fmla="*/ 69 w 383"/>
                  <a:gd name="T79" fmla="*/ 37 h 642"/>
                  <a:gd name="T80" fmla="*/ 12 w 383"/>
                  <a:gd name="T8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3" h="642">
                    <a:moveTo>
                      <a:pt x="12" y="0"/>
                    </a:moveTo>
                    <a:lnTo>
                      <a:pt x="35" y="11"/>
                    </a:lnTo>
                    <a:lnTo>
                      <a:pt x="58" y="20"/>
                    </a:lnTo>
                    <a:lnTo>
                      <a:pt x="81" y="29"/>
                    </a:lnTo>
                    <a:lnTo>
                      <a:pt x="104" y="37"/>
                    </a:lnTo>
                    <a:lnTo>
                      <a:pt x="128" y="46"/>
                    </a:lnTo>
                    <a:lnTo>
                      <a:pt x="152" y="54"/>
                    </a:lnTo>
                    <a:lnTo>
                      <a:pt x="175" y="62"/>
                    </a:lnTo>
                    <a:lnTo>
                      <a:pt x="198" y="72"/>
                    </a:lnTo>
                    <a:lnTo>
                      <a:pt x="221" y="81"/>
                    </a:lnTo>
                    <a:lnTo>
                      <a:pt x="244" y="90"/>
                    </a:lnTo>
                    <a:lnTo>
                      <a:pt x="267" y="100"/>
                    </a:lnTo>
                    <a:lnTo>
                      <a:pt x="291" y="112"/>
                    </a:lnTo>
                    <a:lnTo>
                      <a:pt x="314" y="125"/>
                    </a:lnTo>
                    <a:lnTo>
                      <a:pt x="337" y="139"/>
                    </a:lnTo>
                    <a:lnTo>
                      <a:pt x="360" y="154"/>
                    </a:lnTo>
                    <a:lnTo>
                      <a:pt x="383" y="170"/>
                    </a:lnTo>
                    <a:lnTo>
                      <a:pt x="347" y="387"/>
                    </a:lnTo>
                    <a:lnTo>
                      <a:pt x="277" y="545"/>
                    </a:lnTo>
                    <a:lnTo>
                      <a:pt x="0" y="642"/>
                    </a:lnTo>
                    <a:lnTo>
                      <a:pt x="0" y="602"/>
                    </a:lnTo>
                    <a:lnTo>
                      <a:pt x="252" y="508"/>
                    </a:lnTo>
                    <a:lnTo>
                      <a:pt x="336" y="339"/>
                    </a:lnTo>
                    <a:lnTo>
                      <a:pt x="336" y="194"/>
                    </a:lnTo>
                    <a:lnTo>
                      <a:pt x="320" y="182"/>
                    </a:lnTo>
                    <a:lnTo>
                      <a:pt x="304" y="171"/>
                    </a:lnTo>
                    <a:lnTo>
                      <a:pt x="287" y="159"/>
                    </a:lnTo>
                    <a:lnTo>
                      <a:pt x="272" y="148"/>
                    </a:lnTo>
                    <a:lnTo>
                      <a:pt x="257" y="137"/>
                    </a:lnTo>
                    <a:lnTo>
                      <a:pt x="241" y="127"/>
                    </a:lnTo>
                    <a:lnTo>
                      <a:pt x="226" y="117"/>
                    </a:lnTo>
                    <a:lnTo>
                      <a:pt x="211" y="106"/>
                    </a:lnTo>
                    <a:lnTo>
                      <a:pt x="195" y="97"/>
                    </a:lnTo>
                    <a:lnTo>
                      <a:pt x="179" y="88"/>
                    </a:lnTo>
                    <a:lnTo>
                      <a:pt x="162" y="79"/>
                    </a:lnTo>
                    <a:lnTo>
                      <a:pt x="145" y="69"/>
                    </a:lnTo>
                    <a:lnTo>
                      <a:pt x="127" y="61"/>
                    </a:lnTo>
                    <a:lnTo>
                      <a:pt x="109" y="53"/>
                    </a:lnTo>
                    <a:lnTo>
                      <a:pt x="89" y="45"/>
                    </a:lnTo>
                    <a:lnTo>
                      <a:pt x="69" y="3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02" name="Freeform 386">
                <a:extLst>
                  <a:ext uri="{FF2B5EF4-FFF2-40B4-BE49-F238E27FC236}">
                    <a16:creationId xmlns:a16="http://schemas.microsoft.com/office/drawing/2014/main" id="{3E437816-74A6-44D3-A456-22232B39CE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7" y="1002"/>
                <a:ext cx="101" cy="62"/>
              </a:xfrm>
              <a:custGeom>
                <a:avLst/>
                <a:gdLst>
                  <a:gd name="T0" fmla="*/ 565 w 565"/>
                  <a:gd name="T1" fmla="*/ 85 h 351"/>
                  <a:gd name="T2" fmla="*/ 516 w 565"/>
                  <a:gd name="T3" fmla="*/ 169 h 351"/>
                  <a:gd name="T4" fmla="*/ 383 w 565"/>
                  <a:gd name="T5" fmla="*/ 351 h 351"/>
                  <a:gd name="T6" fmla="*/ 24 w 565"/>
                  <a:gd name="T7" fmla="*/ 230 h 351"/>
                  <a:gd name="T8" fmla="*/ 0 w 565"/>
                  <a:gd name="T9" fmla="*/ 169 h 351"/>
                  <a:gd name="T10" fmla="*/ 336 w 565"/>
                  <a:gd name="T11" fmla="*/ 314 h 351"/>
                  <a:gd name="T12" fmla="*/ 432 w 565"/>
                  <a:gd name="T13" fmla="*/ 230 h 351"/>
                  <a:gd name="T14" fmla="*/ 551 w 565"/>
                  <a:gd name="T15" fmla="*/ 0 h 351"/>
                  <a:gd name="T16" fmla="*/ 565 w 565"/>
                  <a:gd name="T17" fmla="*/ 85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5" h="351">
                    <a:moveTo>
                      <a:pt x="565" y="85"/>
                    </a:moveTo>
                    <a:lnTo>
                      <a:pt x="516" y="169"/>
                    </a:lnTo>
                    <a:lnTo>
                      <a:pt x="383" y="351"/>
                    </a:lnTo>
                    <a:lnTo>
                      <a:pt x="24" y="230"/>
                    </a:lnTo>
                    <a:lnTo>
                      <a:pt x="0" y="169"/>
                    </a:lnTo>
                    <a:lnTo>
                      <a:pt x="336" y="314"/>
                    </a:lnTo>
                    <a:lnTo>
                      <a:pt x="432" y="230"/>
                    </a:lnTo>
                    <a:lnTo>
                      <a:pt x="551" y="0"/>
                    </a:lnTo>
                    <a:lnTo>
                      <a:pt x="565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03" name="Freeform 387">
                <a:extLst>
                  <a:ext uri="{FF2B5EF4-FFF2-40B4-BE49-F238E27FC236}">
                    <a16:creationId xmlns:a16="http://schemas.microsoft.com/office/drawing/2014/main" id="{89C51AB3-BAAD-48E0-AC48-AD1409BE09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97" y="1006"/>
                <a:ext cx="62" cy="21"/>
              </a:xfrm>
              <a:custGeom>
                <a:avLst/>
                <a:gdLst>
                  <a:gd name="T0" fmla="*/ 0 w 347"/>
                  <a:gd name="T1" fmla="*/ 0 h 121"/>
                  <a:gd name="T2" fmla="*/ 132 w 347"/>
                  <a:gd name="T3" fmla="*/ 24 h 121"/>
                  <a:gd name="T4" fmla="*/ 276 w 347"/>
                  <a:gd name="T5" fmla="*/ 61 h 121"/>
                  <a:gd name="T6" fmla="*/ 347 w 347"/>
                  <a:gd name="T7" fmla="*/ 121 h 121"/>
                  <a:gd name="T8" fmla="*/ 216 w 347"/>
                  <a:gd name="T9" fmla="*/ 85 h 121"/>
                  <a:gd name="T10" fmla="*/ 12 w 347"/>
                  <a:gd name="T11" fmla="*/ 61 h 121"/>
                  <a:gd name="T12" fmla="*/ 0 w 34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21">
                    <a:moveTo>
                      <a:pt x="0" y="0"/>
                    </a:moveTo>
                    <a:lnTo>
                      <a:pt x="132" y="24"/>
                    </a:lnTo>
                    <a:lnTo>
                      <a:pt x="276" y="61"/>
                    </a:lnTo>
                    <a:lnTo>
                      <a:pt x="347" y="121"/>
                    </a:lnTo>
                    <a:lnTo>
                      <a:pt x="216" y="85"/>
                    </a:lnTo>
                    <a:lnTo>
                      <a:pt x="12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04" name="Freeform 388">
                <a:extLst>
                  <a:ext uri="{FF2B5EF4-FFF2-40B4-BE49-F238E27FC236}">
                    <a16:creationId xmlns:a16="http://schemas.microsoft.com/office/drawing/2014/main" id="{C449233E-F943-4C43-A99F-DAEADB5F9E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6" y="1045"/>
                <a:ext cx="79" cy="74"/>
              </a:xfrm>
              <a:custGeom>
                <a:avLst/>
                <a:gdLst>
                  <a:gd name="T0" fmla="*/ 444 w 444"/>
                  <a:gd name="T1" fmla="*/ 0 h 411"/>
                  <a:gd name="T2" fmla="*/ 312 w 444"/>
                  <a:gd name="T3" fmla="*/ 145 h 411"/>
                  <a:gd name="T4" fmla="*/ 253 w 444"/>
                  <a:gd name="T5" fmla="*/ 303 h 411"/>
                  <a:gd name="T6" fmla="*/ 0 w 444"/>
                  <a:gd name="T7" fmla="*/ 411 h 411"/>
                  <a:gd name="T8" fmla="*/ 73 w 444"/>
                  <a:gd name="T9" fmla="*/ 364 h 411"/>
                  <a:gd name="T10" fmla="*/ 228 w 444"/>
                  <a:gd name="T11" fmla="*/ 266 h 411"/>
                  <a:gd name="T12" fmla="*/ 264 w 444"/>
                  <a:gd name="T13" fmla="*/ 170 h 411"/>
                  <a:gd name="T14" fmla="*/ 429 w 444"/>
                  <a:gd name="T15" fmla="*/ 2 h 411"/>
                  <a:gd name="T16" fmla="*/ 444 w 444"/>
                  <a:gd name="T17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411">
                    <a:moveTo>
                      <a:pt x="444" y="0"/>
                    </a:moveTo>
                    <a:lnTo>
                      <a:pt x="312" y="145"/>
                    </a:lnTo>
                    <a:lnTo>
                      <a:pt x="253" y="303"/>
                    </a:lnTo>
                    <a:lnTo>
                      <a:pt x="0" y="411"/>
                    </a:lnTo>
                    <a:lnTo>
                      <a:pt x="73" y="364"/>
                    </a:lnTo>
                    <a:lnTo>
                      <a:pt x="228" y="266"/>
                    </a:lnTo>
                    <a:lnTo>
                      <a:pt x="264" y="170"/>
                    </a:lnTo>
                    <a:lnTo>
                      <a:pt x="429" y="2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05" name="Freeform 389">
                <a:extLst>
                  <a:ext uri="{FF2B5EF4-FFF2-40B4-BE49-F238E27FC236}">
                    <a16:creationId xmlns:a16="http://schemas.microsoft.com/office/drawing/2014/main" id="{C7F19153-A243-4F6F-9930-85A40C63D5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9" y="1151"/>
                <a:ext cx="41" cy="95"/>
              </a:xfrm>
              <a:custGeom>
                <a:avLst/>
                <a:gdLst>
                  <a:gd name="T0" fmla="*/ 36 w 227"/>
                  <a:gd name="T1" fmla="*/ 0 h 530"/>
                  <a:gd name="T2" fmla="*/ 163 w 227"/>
                  <a:gd name="T3" fmla="*/ 181 h 530"/>
                  <a:gd name="T4" fmla="*/ 227 w 227"/>
                  <a:gd name="T5" fmla="*/ 230 h 530"/>
                  <a:gd name="T6" fmla="*/ 83 w 227"/>
                  <a:gd name="T7" fmla="*/ 423 h 530"/>
                  <a:gd name="T8" fmla="*/ 72 w 227"/>
                  <a:gd name="T9" fmla="*/ 530 h 530"/>
                  <a:gd name="T10" fmla="*/ 0 w 227"/>
                  <a:gd name="T11" fmla="*/ 530 h 530"/>
                  <a:gd name="T12" fmla="*/ 23 w 227"/>
                  <a:gd name="T13" fmla="*/ 470 h 530"/>
                  <a:gd name="T14" fmla="*/ 167 w 227"/>
                  <a:gd name="T15" fmla="*/ 227 h 530"/>
                  <a:gd name="T16" fmla="*/ 36 w 227"/>
                  <a:gd name="T17" fmla="*/ 84 h 530"/>
                  <a:gd name="T18" fmla="*/ 36 w 227"/>
                  <a:gd name="T1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530">
                    <a:moveTo>
                      <a:pt x="36" y="0"/>
                    </a:moveTo>
                    <a:lnTo>
                      <a:pt x="163" y="181"/>
                    </a:lnTo>
                    <a:lnTo>
                      <a:pt x="227" y="230"/>
                    </a:lnTo>
                    <a:lnTo>
                      <a:pt x="83" y="423"/>
                    </a:lnTo>
                    <a:lnTo>
                      <a:pt x="72" y="530"/>
                    </a:lnTo>
                    <a:lnTo>
                      <a:pt x="0" y="530"/>
                    </a:lnTo>
                    <a:lnTo>
                      <a:pt x="23" y="470"/>
                    </a:lnTo>
                    <a:lnTo>
                      <a:pt x="167" y="227"/>
                    </a:lnTo>
                    <a:lnTo>
                      <a:pt x="36" y="8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06" name="Freeform 390">
                <a:extLst>
                  <a:ext uri="{FF2B5EF4-FFF2-40B4-BE49-F238E27FC236}">
                    <a16:creationId xmlns:a16="http://schemas.microsoft.com/office/drawing/2014/main" id="{6DF4CD96-8FBE-4AF1-93D0-998FAE4036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9" y="1116"/>
                <a:ext cx="53" cy="87"/>
              </a:xfrm>
              <a:custGeom>
                <a:avLst/>
                <a:gdLst>
                  <a:gd name="T0" fmla="*/ 199 w 294"/>
                  <a:gd name="T1" fmla="*/ 0 h 484"/>
                  <a:gd name="T2" fmla="*/ 270 w 294"/>
                  <a:gd name="T3" fmla="*/ 169 h 484"/>
                  <a:gd name="T4" fmla="*/ 294 w 294"/>
                  <a:gd name="T5" fmla="*/ 253 h 484"/>
                  <a:gd name="T6" fmla="*/ 235 w 294"/>
                  <a:gd name="T7" fmla="*/ 387 h 484"/>
                  <a:gd name="T8" fmla="*/ 222 w 294"/>
                  <a:gd name="T9" fmla="*/ 484 h 484"/>
                  <a:gd name="T10" fmla="*/ 101 w 294"/>
                  <a:gd name="T11" fmla="*/ 464 h 484"/>
                  <a:gd name="T12" fmla="*/ 0 w 294"/>
                  <a:gd name="T13" fmla="*/ 266 h 484"/>
                  <a:gd name="T14" fmla="*/ 64 w 294"/>
                  <a:gd name="T15" fmla="*/ 28 h 484"/>
                  <a:gd name="T16" fmla="*/ 199 w 294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" h="484">
                    <a:moveTo>
                      <a:pt x="199" y="0"/>
                    </a:moveTo>
                    <a:lnTo>
                      <a:pt x="270" y="169"/>
                    </a:lnTo>
                    <a:lnTo>
                      <a:pt x="294" y="253"/>
                    </a:lnTo>
                    <a:lnTo>
                      <a:pt x="235" y="387"/>
                    </a:lnTo>
                    <a:lnTo>
                      <a:pt x="222" y="484"/>
                    </a:lnTo>
                    <a:lnTo>
                      <a:pt x="101" y="464"/>
                    </a:lnTo>
                    <a:lnTo>
                      <a:pt x="0" y="266"/>
                    </a:lnTo>
                    <a:lnTo>
                      <a:pt x="64" y="2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07" name="Freeform 391">
                <a:extLst>
                  <a:ext uri="{FF2B5EF4-FFF2-40B4-BE49-F238E27FC236}">
                    <a16:creationId xmlns:a16="http://schemas.microsoft.com/office/drawing/2014/main" id="{88757DFF-0D06-4A83-A335-F7427B7737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4" y="1250"/>
                <a:ext cx="66" cy="45"/>
              </a:xfrm>
              <a:custGeom>
                <a:avLst/>
                <a:gdLst>
                  <a:gd name="T0" fmla="*/ 168 w 372"/>
                  <a:gd name="T1" fmla="*/ 0 h 250"/>
                  <a:gd name="T2" fmla="*/ 217 w 372"/>
                  <a:gd name="T3" fmla="*/ 121 h 250"/>
                  <a:gd name="T4" fmla="*/ 372 w 372"/>
                  <a:gd name="T5" fmla="*/ 193 h 250"/>
                  <a:gd name="T6" fmla="*/ 284 w 372"/>
                  <a:gd name="T7" fmla="*/ 250 h 250"/>
                  <a:gd name="T8" fmla="*/ 0 w 372"/>
                  <a:gd name="T9" fmla="*/ 212 h 250"/>
                  <a:gd name="T10" fmla="*/ 168 w 372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250">
                    <a:moveTo>
                      <a:pt x="168" y="0"/>
                    </a:moveTo>
                    <a:lnTo>
                      <a:pt x="217" y="121"/>
                    </a:lnTo>
                    <a:lnTo>
                      <a:pt x="372" y="193"/>
                    </a:lnTo>
                    <a:lnTo>
                      <a:pt x="284" y="250"/>
                    </a:lnTo>
                    <a:lnTo>
                      <a:pt x="0" y="21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08" name="Freeform 392">
                <a:extLst>
                  <a:ext uri="{FF2B5EF4-FFF2-40B4-BE49-F238E27FC236}">
                    <a16:creationId xmlns:a16="http://schemas.microsoft.com/office/drawing/2014/main" id="{036411FE-1B07-4339-8945-9494F18335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7" y="1250"/>
                <a:ext cx="63" cy="44"/>
              </a:xfrm>
              <a:custGeom>
                <a:avLst/>
                <a:gdLst>
                  <a:gd name="T0" fmla="*/ 149 w 353"/>
                  <a:gd name="T1" fmla="*/ 0 h 246"/>
                  <a:gd name="T2" fmla="*/ 155 w 353"/>
                  <a:gd name="T3" fmla="*/ 15 h 246"/>
                  <a:gd name="T4" fmla="*/ 162 w 353"/>
                  <a:gd name="T5" fmla="*/ 30 h 246"/>
                  <a:gd name="T6" fmla="*/ 168 w 353"/>
                  <a:gd name="T7" fmla="*/ 44 h 246"/>
                  <a:gd name="T8" fmla="*/ 174 w 353"/>
                  <a:gd name="T9" fmla="*/ 59 h 246"/>
                  <a:gd name="T10" fmla="*/ 179 w 353"/>
                  <a:gd name="T11" fmla="*/ 76 h 246"/>
                  <a:gd name="T12" fmla="*/ 186 w 353"/>
                  <a:gd name="T13" fmla="*/ 91 h 246"/>
                  <a:gd name="T14" fmla="*/ 192 w 353"/>
                  <a:gd name="T15" fmla="*/ 106 h 246"/>
                  <a:gd name="T16" fmla="*/ 198 w 353"/>
                  <a:gd name="T17" fmla="*/ 121 h 246"/>
                  <a:gd name="T18" fmla="*/ 217 w 353"/>
                  <a:gd name="T19" fmla="*/ 130 h 246"/>
                  <a:gd name="T20" fmla="*/ 237 w 353"/>
                  <a:gd name="T21" fmla="*/ 139 h 246"/>
                  <a:gd name="T22" fmla="*/ 256 w 353"/>
                  <a:gd name="T23" fmla="*/ 148 h 246"/>
                  <a:gd name="T24" fmla="*/ 276 w 353"/>
                  <a:gd name="T25" fmla="*/ 156 h 246"/>
                  <a:gd name="T26" fmla="*/ 294 w 353"/>
                  <a:gd name="T27" fmla="*/ 166 h 246"/>
                  <a:gd name="T28" fmla="*/ 314 w 353"/>
                  <a:gd name="T29" fmla="*/ 175 h 246"/>
                  <a:gd name="T30" fmla="*/ 334 w 353"/>
                  <a:gd name="T31" fmla="*/ 184 h 246"/>
                  <a:gd name="T32" fmla="*/ 353 w 353"/>
                  <a:gd name="T33" fmla="*/ 193 h 246"/>
                  <a:gd name="T34" fmla="*/ 343 w 353"/>
                  <a:gd name="T35" fmla="*/ 200 h 246"/>
                  <a:gd name="T36" fmla="*/ 331 w 353"/>
                  <a:gd name="T37" fmla="*/ 206 h 246"/>
                  <a:gd name="T38" fmla="*/ 321 w 353"/>
                  <a:gd name="T39" fmla="*/ 213 h 246"/>
                  <a:gd name="T40" fmla="*/ 309 w 353"/>
                  <a:gd name="T41" fmla="*/ 220 h 246"/>
                  <a:gd name="T42" fmla="*/ 298 w 353"/>
                  <a:gd name="T43" fmla="*/ 227 h 246"/>
                  <a:gd name="T44" fmla="*/ 288 w 353"/>
                  <a:gd name="T45" fmla="*/ 234 h 246"/>
                  <a:gd name="T46" fmla="*/ 276 w 353"/>
                  <a:gd name="T47" fmla="*/ 239 h 246"/>
                  <a:gd name="T48" fmla="*/ 266 w 353"/>
                  <a:gd name="T49" fmla="*/ 246 h 246"/>
                  <a:gd name="T50" fmla="*/ 250 w 353"/>
                  <a:gd name="T51" fmla="*/ 244 h 246"/>
                  <a:gd name="T52" fmla="*/ 232 w 353"/>
                  <a:gd name="T53" fmla="*/ 242 h 246"/>
                  <a:gd name="T54" fmla="*/ 216 w 353"/>
                  <a:gd name="T55" fmla="*/ 238 h 246"/>
                  <a:gd name="T56" fmla="*/ 199 w 353"/>
                  <a:gd name="T57" fmla="*/ 236 h 246"/>
                  <a:gd name="T58" fmla="*/ 183 w 353"/>
                  <a:gd name="T59" fmla="*/ 234 h 246"/>
                  <a:gd name="T60" fmla="*/ 165 w 353"/>
                  <a:gd name="T61" fmla="*/ 231 h 246"/>
                  <a:gd name="T62" fmla="*/ 149 w 353"/>
                  <a:gd name="T63" fmla="*/ 229 h 246"/>
                  <a:gd name="T64" fmla="*/ 133 w 353"/>
                  <a:gd name="T65" fmla="*/ 227 h 246"/>
                  <a:gd name="T66" fmla="*/ 116 w 353"/>
                  <a:gd name="T67" fmla="*/ 224 h 246"/>
                  <a:gd name="T68" fmla="*/ 100 w 353"/>
                  <a:gd name="T69" fmla="*/ 221 h 246"/>
                  <a:gd name="T70" fmla="*/ 83 w 353"/>
                  <a:gd name="T71" fmla="*/ 219 h 246"/>
                  <a:gd name="T72" fmla="*/ 66 w 353"/>
                  <a:gd name="T73" fmla="*/ 216 h 246"/>
                  <a:gd name="T74" fmla="*/ 49 w 353"/>
                  <a:gd name="T75" fmla="*/ 214 h 246"/>
                  <a:gd name="T76" fmla="*/ 33 w 353"/>
                  <a:gd name="T77" fmla="*/ 212 h 246"/>
                  <a:gd name="T78" fmla="*/ 16 w 353"/>
                  <a:gd name="T79" fmla="*/ 209 h 246"/>
                  <a:gd name="T80" fmla="*/ 0 w 353"/>
                  <a:gd name="T81" fmla="*/ 207 h 246"/>
                  <a:gd name="T82" fmla="*/ 18 w 353"/>
                  <a:gd name="T83" fmla="*/ 181 h 246"/>
                  <a:gd name="T84" fmla="*/ 37 w 353"/>
                  <a:gd name="T85" fmla="*/ 155 h 246"/>
                  <a:gd name="T86" fmla="*/ 56 w 353"/>
                  <a:gd name="T87" fmla="*/ 129 h 246"/>
                  <a:gd name="T88" fmla="*/ 75 w 353"/>
                  <a:gd name="T89" fmla="*/ 103 h 246"/>
                  <a:gd name="T90" fmla="*/ 93 w 353"/>
                  <a:gd name="T91" fmla="*/ 77 h 246"/>
                  <a:gd name="T92" fmla="*/ 113 w 353"/>
                  <a:gd name="T93" fmla="*/ 51 h 246"/>
                  <a:gd name="T94" fmla="*/ 131 w 353"/>
                  <a:gd name="T95" fmla="*/ 25 h 246"/>
                  <a:gd name="T96" fmla="*/ 149 w 353"/>
                  <a:gd name="T9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246">
                    <a:moveTo>
                      <a:pt x="149" y="0"/>
                    </a:moveTo>
                    <a:lnTo>
                      <a:pt x="155" y="15"/>
                    </a:lnTo>
                    <a:lnTo>
                      <a:pt x="162" y="30"/>
                    </a:lnTo>
                    <a:lnTo>
                      <a:pt x="168" y="44"/>
                    </a:lnTo>
                    <a:lnTo>
                      <a:pt x="174" y="59"/>
                    </a:lnTo>
                    <a:lnTo>
                      <a:pt x="179" y="76"/>
                    </a:lnTo>
                    <a:lnTo>
                      <a:pt x="186" y="91"/>
                    </a:lnTo>
                    <a:lnTo>
                      <a:pt x="192" y="106"/>
                    </a:lnTo>
                    <a:lnTo>
                      <a:pt x="198" y="121"/>
                    </a:lnTo>
                    <a:lnTo>
                      <a:pt x="217" y="130"/>
                    </a:lnTo>
                    <a:lnTo>
                      <a:pt x="237" y="139"/>
                    </a:lnTo>
                    <a:lnTo>
                      <a:pt x="256" y="148"/>
                    </a:lnTo>
                    <a:lnTo>
                      <a:pt x="276" y="156"/>
                    </a:lnTo>
                    <a:lnTo>
                      <a:pt x="294" y="166"/>
                    </a:lnTo>
                    <a:lnTo>
                      <a:pt x="314" y="175"/>
                    </a:lnTo>
                    <a:lnTo>
                      <a:pt x="334" y="184"/>
                    </a:lnTo>
                    <a:lnTo>
                      <a:pt x="353" y="193"/>
                    </a:lnTo>
                    <a:lnTo>
                      <a:pt x="343" y="200"/>
                    </a:lnTo>
                    <a:lnTo>
                      <a:pt x="331" y="206"/>
                    </a:lnTo>
                    <a:lnTo>
                      <a:pt x="321" y="213"/>
                    </a:lnTo>
                    <a:lnTo>
                      <a:pt x="309" y="220"/>
                    </a:lnTo>
                    <a:lnTo>
                      <a:pt x="298" y="227"/>
                    </a:lnTo>
                    <a:lnTo>
                      <a:pt x="288" y="234"/>
                    </a:lnTo>
                    <a:lnTo>
                      <a:pt x="276" y="239"/>
                    </a:lnTo>
                    <a:lnTo>
                      <a:pt x="266" y="246"/>
                    </a:lnTo>
                    <a:lnTo>
                      <a:pt x="250" y="244"/>
                    </a:lnTo>
                    <a:lnTo>
                      <a:pt x="232" y="242"/>
                    </a:lnTo>
                    <a:lnTo>
                      <a:pt x="216" y="238"/>
                    </a:lnTo>
                    <a:lnTo>
                      <a:pt x="199" y="236"/>
                    </a:lnTo>
                    <a:lnTo>
                      <a:pt x="183" y="234"/>
                    </a:lnTo>
                    <a:lnTo>
                      <a:pt x="165" y="231"/>
                    </a:lnTo>
                    <a:lnTo>
                      <a:pt x="149" y="229"/>
                    </a:lnTo>
                    <a:lnTo>
                      <a:pt x="133" y="227"/>
                    </a:lnTo>
                    <a:lnTo>
                      <a:pt x="116" y="224"/>
                    </a:lnTo>
                    <a:lnTo>
                      <a:pt x="100" y="221"/>
                    </a:lnTo>
                    <a:lnTo>
                      <a:pt x="83" y="219"/>
                    </a:lnTo>
                    <a:lnTo>
                      <a:pt x="66" y="216"/>
                    </a:lnTo>
                    <a:lnTo>
                      <a:pt x="49" y="214"/>
                    </a:lnTo>
                    <a:lnTo>
                      <a:pt x="33" y="212"/>
                    </a:lnTo>
                    <a:lnTo>
                      <a:pt x="16" y="209"/>
                    </a:lnTo>
                    <a:lnTo>
                      <a:pt x="0" y="207"/>
                    </a:lnTo>
                    <a:lnTo>
                      <a:pt x="18" y="181"/>
                    </a:lnTo>
                    <a:lnTo>
                      <a:pt x="37" y="155"/>
                    </a:lnTo>
                    <a:lnTo>
                      <a:pt x="56" y="129"/>
                    </a:lnTo>
                    <a:lnTo>
                      <a:pt x="75" y="103"/>
                    </a:lnTo>
                    <a:lnTo>
                      <a:pt x="93" y="77"/>
                    </a:lnTo>
                    <a:lnTo>
                      <a:pt x="113" y="51"/>
                    </a:lnTo>
                    <a:lnTo>
                      <a:pt x="131" y="2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09" name="Freeform 393">
                <a:extLst>
                  <a:ext uri="{FF2B5EF4-FFF2-40B4-BE49-F238E27FC236}">
                    <a16:creationId xmlns:a16="http://schemas.microsoft.com/office/drawing/2014/main" id="{C9DDC6B6-5086-4F07-9577-86FB4F1E1B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0" y="1250"/>
                <a:ext cx="60" cy="43"/>
              </a:xfrm>
              <a:custGeom>
                <a:avLst/>
                <a:gdLst>
                  <a:gd name="T0" fmla="*/ 131 w 335"/>
                  <a:gd name="T1" fmla="*/ 0 h 242"/>
                  <a:gd name="T2" fmla="*/ 137 w 335"/>
                  <a:gd name="T3" fmla="*/ 15 h 242"/>
                  <a:gd name="T4" fmla="*/ 144 w 335"/>
                  <a:gd name="T5" fmla="*/ 30 h 242"/>
                  <a:gd name="T6" fmla="*/ 150 w 335"/>
                  <a:gd name="T7" fmla="*/ 46 h 242"/>
                  <a:gd name="T8" fmla="*/ 156 w 335"/>
                  <a:gd name="T9" fmla="*/ 61 h 242"/>
                  <a:gd name="T10" fmla="*/ 161 w 335"/>
                  <a:gd name="T11" fmla="*/ 76 h 242"/>
                  <a:gd name="T12" fmla="*/ 168 w 335"/>
                  <a:gd name="T13" fmla="*/ 92 h 242"/>
                  <a:gd name="T14" fmla="*/ 174 w 335"/>
                  <a:gd name="T15" fmla="*/ 107 h 242"/>
                  <a:gd name="T16" fmla="*/ 180 w 335"/>
                  <a:gd name="T17" fmla="*/ 122 h 242"/>
                  <a:gd name="T18" fmla="*/ 199 w 335"/>
                  <a:gd name="T19" fmla="*/ 131 h 242"/>
                  <a:gd name="T20" fmla="*/ 219 w 335"/>
                  <a:gd name="T21" fmla="*/ 140 h 242"/>
                  <a:gd name="T22" fmla="*/ 238 w 335"/>
                  <a:gd name="T23" fmla="*/ 148 h 242"/>
                  <a:gd name="T24" fmla="*/ 258 w 335"/>
                  <a:gd name="T25" fmla="*/ 157 h 242"/>
                  <a:gd name="T26" fmla="*/ 276 w 335"/>
                  <a:gd name="T27" fmla="*/ 167 h 242"/>
                  <a:gd name="T28" fmla="*/ 296 w 335"/>
                  <a:gd name="T29" fmla="*/ 175 h 242"/>
                  <a:gd name="T30" fmla="*/ 316 w 335"/>
                  <a:gd name="T31" fmla="*/ 184 h 242"/>
                  <a:gd name="T32" fmla="*/ 335 w 335"/>
                  <a:gd name="T33" fmla="*/ 193 h 242"/>
                  <a:gd name="T34" fmla="*/ 325 w 335"/>
                  <a:gd name="T35" fmla="*/ 199 h 242"/>
                  <a:gd name="T36" fmla="*/ 313 w 335"/>
                  <a:gd name="T37" fmla="*/ 205 h 242"/>
                  <a:gd name="T38" fmla="*/ 303 w 335"/>
                  <a:gd name="T39" fmla="*/ 212 h 242"/>
                  <a:gd name="T40" fmla="*/ 291 w 335"/>
                  <a:gd name="T41" fmla="*/ 217 h 242"/>
                  <a:gd name="T42" fmla="*/ 280 w 335"/>
                  <a:gd name="T43" fmla="*/ 223 h 242"/>
                  <a:gd name="T44" fmla="*/ 270 w 335"/>
                  <a:gd name="T45" fmla="*/ 229 h 242"/>
                  <a:gd name="T46" fmla="*/ 258 w 335"/>
                  <a:gd name="T47" fmla="*/ 236 h 242"/>
                  <a:gd name="T48" fmla="*/ 248 w 335"/>
                  <a:gd name="T49" fmla="*/ 242 h 242"/>
                  <a:gd name="T50" fmla="*/ 233 w 335"/>
                  <a:gd name="T51" fmla="*/ 239 h 242"/>
                  <a:gd name="T52" fmla="*/ 217 w 335"/>
                  <a:gd name="T53" fmla="*/ 237 h 242"/>
                  <a:gd name="T54" fmla="*/ 202 w 335"/>
                  <a:gd name="T55" fmla="*/ 235 h 242"/>
                  <a:gd name="T56" fmla="*/ 185 w 335"/>
                  <a:gd name="T57" fmla="*/ 232 h 242"/>
                  <a:gd name="T58" fmla="*/ 171 w 335"/>
                  <a:gd name="T59" fmla="*/ 229 h 242"/>
                  <a:gd name="T60" fmla="*/ 154 w 335"/>
                  <a:gd name="T61" fmla="*/ 227 h 242"/>
                  <a:gd name="T62" fmla="*/ 139 w 335"/>
                  <a:gd name="T63" fmla="*/ 224 h 242"/>
                  <a:gd name="T64" fmla="*/ 123 w 335"/>
                  <a:gd name="T65" fmla="*/ 222 h 242"/>
                  <a:gd name="T66" fmla="*/ 108 w 335"/>
                  <a:gd name="T67" fmla="*/ 220 h 242"/>
                  <a:gd name="T68" fmla="*/ 92 w 335"/>
                  <a:gd name="T69" fmla="*/ 217 h 242"/>
                  <a:gd name="T70" fmla="*/ 77 w 335"/>
                  <a:gd name="T71" fmla="*/ 215 h 242"/>
                  <a:gd name="T72" fmla="*/ 61 w 335"/>
                  <a:gd name="T73" fmla="*/ 212 h 242"/>
                  <a:gd name="T74" fmla="*/ 46 w 335"/>
                  <a:gd name="T75" fmla="*/ 209 h 242"/>
                  <a:gd name="T76" fmla="*/ 31 w 335"/>
                  <a:gd name="T77" fmla="*/ 207 h 242"/>
                  <a:gd name="T78" fmla="*/ 15 w 335"/>
                  <a:gd name="T79" fmla="*/ 205 h 242"/>
                  <a:gd name="T80" fmla="*/ 0 w 335"/>
                  <a:gd name="T81" fmla="*/ 202 h 242"/>
                  <a:gd name="T82" fmla="*/ 16 w 335"/>
                  <a:gd name="T83" fmla="*/ 177 h 242"/>
                  <a:gd name="T84" fmla="*/ 33 w 335"/>
                  <a:gd name="T85" fmla="*/ 152 h 242"/>
                  <a:gd name="T86" fmla="*/ 50 w 335"/>
                  <a:gd name="T87" fmla="*/ 126 h 242"/>
                  <a:gd name="T88" fmla="*/ 66 w 335"/>
                  <a:gd name="T89" fmla="*/ 101 h 242"/>
                  <a:gd name="T90" fmla="*/ 82 w 335"/>
                  <a:gd name="T91" fmla="*/ 76 h 242"/>
                  <a:gd name="T92" fmla="*/ 99 w 335"/>
                  <a:gd name="T93" fmla="*/ 50 h 242"/>
                  <a:gd name="T94" fmla="*/ 115 w 335"/>
                  <a:gd name="T95" fmla="*/ 25 h 242"/>
                  <a:gd name="T96" fmla="*/ 131 w 335"/>
                  <a:gd name="T97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5" h="242">
                    <a:moveTo>
                      <a:pt x="131" y="0"/>
                    </a:moveTo>
                    <a:lnTo>
                      <a:pt x="137" y="15"/>
                    </a:lnTo>
                    <a:lnTo>
                      <a:pt x="144" y="30"/>
                    </a:lnTo>
                    <a:lnTo>
                      <a:pt x="150" y="46"/>
                    </a:lnTo>
                    <a:lnTo>
                      <a:pt x="156" y="61"/>
                    </a:lnTo>
                    <a:lnTo>
                      <a:pt x="161" y="76"/>
                    </a:lnTo>
                    <a:lnTo>
                      <a:pt x="168" y="92"/>
                    </a:lnTo>
                    <a:lnTo>
                      <a:pt x="174" y="107"/>
                    </a:lnTo>
                    <a:lnTo>
                      <a:pt x="180" y="122"/>
                    </a:lnTo>
                    <a:lnTo>
                      <a:pt x="199" y="131"/>
                    </a:lnTo>
                    <a:lnTo>
                      <a:pt x="219" y="140"/>
                    </a:lnTo>
                    <a:lnTo>
                      <a:pt x="238" y="148"/>
                    </a:lnTo>
                    <a:lnTo>
                      <a:pt x="258" y="157"/>
                    </a:lnTo>
                    <a:lnTo>
                      <a:pt x="276" y="167"/>
                    </a:lnTo>
                    <a:lnTo>
                      <a:pt x="296" y="175"/>
                    </a:lnTo>
                    <a:lnTo>
                      <a:pt x="316" y="184"/>
                    </a:lnTo>
                    <a:lnTo>
                      <a:pt x="335" y="193"/>
                    </a:lnTo>
                    <a:lnTo>
                      <a:pt x="325" y="199"/>
                    </a:lnTo>
                    <a:lnTo>
                      <a:pt x="313" y="205"/>
                    </a:lnTo>
                    <a:lnTo>
                      <a:pt x="303" y="212"/>
                    </a:lnTo>
                    <a:lnTo>
                      <a:pt x="291" y="217"/>
                    </a:lnTo>
                    <a:lnTo>
                      <a:pt x="280" y="223"/>
                    </a:lnTo>
                    <a:lnTo>
                      <a:pt x="270" y="229"/>
                    </a:lnTo>
                    <a:lnTo>
                      <a:pt x="258" y="236"/>
                    </a:lnTo>
                    <a:lnTo>
                      <a:pt x="248" y="242"/>
                    </a:lnTo>
                    <a:lnTo>
                      <a:pt x="233" y="239"/>
                    </a:lnTo>
                    <a:lnTo>
                      <a:pt x="217" y="237"/>
                    </a:lnTo>
                    <a:lnTo>
                      <a:pt x="202" y="235"/>
                    </a:lnTo>
                    <a:lnTo>
                      <a:pt x="185" y="232"/>
                    </a:lnTo>
                    <a:lnTo>
                      <a:pt x="171" y="229"/>
                    </a:lnTo>
                    <a:lnTo>
                      <a:pt x="154" y="227"/>
                    </a:lnTo>
                    <a:lnTo>
                      <a:pt x="139" y="224"/>
                    </a:lnTo>
                    <a:lnTo>
                      <a:pt x="123" y="222"/>
                    </a:lnTo>
                    <a:lnTo>
                      <a:pt x="108" y="220"/>
                    </a:lnTo>
                    <a:lnTo>
                      <a:pt x="92" y="217"/>
                    </a:lnTo>
                    <a:lnTo>
                      <a:pt x="77" y="215"/>
                    </a:lnTo>
                    <a:lnTo>
                      <a:pt x="61" y="212"/>
                    </a:lnTo>
                    <a:lnTo>
                      <a:pt x="46" y="209"/>
                    </a:lnTo>
                    <a:lnTo>
                      <a:pt x="31" y="207"/>
                    </a:lnTo>
                    <a:lnTo>
                      <a:pt x="15" y="205"/>
                    </a:lnTo>
                    <a:lnTo>
                      <a:pt x="0" y="202"/>
                    </a:lnTo>
                    <a:lnTo>
                      <a:pt x="16" y="177"/>
                    </a:lnTo>
                    <a:lnTo>
                      <a:pt x="33" y="152"/>
                    </a:lnTo>
                    <a:lnTo>
                      <a:pt x="50" y="126"/>
                    </a:lnTo>
                    <a:lnTo>
                      <a:pt x="66" y="101"/>
                    </a:lnTo>
                    <a:lnTo>
                      <a:pt x="82" y="76"/>
                    </a:lnTo>
                    <a:lnTo>
                      <a:pt x="99" y="50"/>
                    </a:lnTo>
                    <a:lnTo>
                      <a:pt x="115" y="2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10" name="Freeform 394">
                <a:extLst>
                  <a:ext uri="{FF2B5EF4-FFF2-40B4-BE49-F238E27FC236}">
                    <a16:creationId xmlns:a16="http://schemas.microsoft.com/office/drawing/2014/main" id="{2F0BC3B5-7D53-4D2A-8154-0B1FE38714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3" y="1250"/>
                <a:ext cx="57" cy="43"/>
              </a:xfrm>
              <a:custGeom>
                <a:avLst/>
                <a:gdLst>
                  <a:gd name="T0" fmla="*/ 114 w 318"/>
                  <a:gd name="T1" fmla="*/ 0 h 238"/>
                  <a:gd name="T2" fmla="*/ 120 w 318"/>
                  <a:gd name="T3" fmla="*/ 15 h 238"/>
                  <a:gd name="T4" fmla="*/ 127 w 318"/>
                  <a:gd name="T5" fmla="*/ 30 h 238"/>
                  <a:gd name="T6" fmla="*/ 133 w 318"/>
                  <a:gd name="T7" fmla="*/ 46 h 238"/>
                  <a:gd name="T8" fmla="*/ 139 w 318"/>
                  <a:gd name="T9" fmla="*/ 61 h 238"/>
                  <a:gd name="T10" fmla="*/ 144 w 318"/>
                  <a:gd name="T11" fmla="*/ 76 h 238"/>
                  <a:gd name="T12" fmla="*/ 151 w 318"/>
                  <a:gd name="T13" fmla="*/ 92 h 238"/>
                  <a:gd name="T14" fmla="*/ 157 w 318"/>
                  <a:gd name="T15" fmla="*/ 107 h 238"/>
                  <a:gd name="T16" fmla="*/ 163 w 318"/>
                  <a:gd name="T17" fmla="*/ 122 h 238"/>
                  <a:gd name="T18" fmla="*/ 182 w 318"/>
                  <a:gd name="T19" fmla="*/ 131 h 238"/>
                  <a:gd name="T20" fmla="*/ 202 w 318"/>
                  <a:gd name="T21" fmla="*/ 140 h 238"/>
                  <a:gd name="T22" fmla="*/ 221 w 318"/>
                  <a:gd name="T23" fmla="*/ 149 h 238"/>
                  <a:gd name="T24" fmla="*/ 241 w 318"/>
                  <a:gd name="T25" fmla="*/ 157 h 238"/>
                  <a:gd name="T26" fmla="*/ 259 w 318"/>
                  <a:gd name="T27" fmla="*/ 167 h 238"/>
                  <a:gd name="T28" fmla="*/ 279 w 318"/>
                  <a:gd name="T29" fmla="*/ 176 h 238"/>
                  <a:gd name="T30" fmla="*/ 299 w 318"/>
                  <a:gd name="T31" fmla="*/ 184 h 238"/>
                  <a:gd name="T32" fmla="*/ 318 w 318"/>
                  <a:gd name="T33" fmla="*/ 193 h 238"/>
                  <a:gd name="T34" fmla="*/ 308 w 318"/>
                  <a:gd name="T35" fmla="*/ 199 h 238"/>
                  <a:gd name="T36" fmla="*/ 296 w 318"/>
                  <a:gd name="T37" fmla="*/ 205 h 238"/>
                  <a:gd name="T38" fmla="*/ 286 w 318"/>
                  <a:gd name="T39" fmla="*/ 210 h 238"/>
                  <a:gd name="T40" fmla="*/ 274 w 318"/>
                  <a:gd name="T41" fmla="*/ 215 h 238"/>
                  <a:gd name="T42" fmla="*/ 264 w 318"/>
                  <a:gd name="T43" fmla="*/ 221 h 238"/>
                  <a:gd name="T44" fmla="*/ 253 w 318"/>
                  <a:gd name="T45" fmla="*/ 227 h 238"/>
                  <a:gd name="T46" fmla="*/ 242 w 318"/>
                  <a:gd name="T47" fmla="*/ 232 h 238"/>
                  <a:gd name="T48" fmla="*/ 231 w 318"/>
                  <a:gd name="T49" fmla="*/ 238 h 238"/>
                  <a:gd name="T50" fmla="*/ 217 w 318"/>
                  <a:gd name="T51" fmla="*/ 236 h 238"/>
                  <a:gd name="T52" fmla="*/ 202 w 318"/>
                  <a:gd name="T53" fmla="*/ 234 h 238"/>
                  <a:gd name="T54" fmla="*/ 188 w 318"/>
                  <a:gd name="T55" fmla="*/ 230 h 238"/>
                  <a:gd name="T56" fmla="*/ 173 w 318"/>
                  <a:gd name="T57" fmla="*/ 228 h 238"/>
                  <a:gd name="T58" fmla="*/ 159 w 318"/>
                  <a:gd name="T59" fmla="*/ 225 h 238"/>
                  <a:gd name="T60" fmla="*/ 144 w 318"/>
                  <a:gd name="T61" fmla="*/ 223 h 238"/>
                  <a:gd name="T62" fmla="*/ 130 w 318"/>
                  <a:gd name="T63" fmla="*/ 220 h 238"/>
                  <a:gd name="T64" fmla="*/ 116 w 318"/>
                  <a:gd name="T65" fmla="*/ 217 h 238"/>
                  <a:gd name="T66" fmla="*/ 102 w 318"/>
                  <a:gd name="T67" fmla="*/ 215 h 238"/>
                  <a:gd name="T68" fmla="*/ 87 w 318"/>
                  <a:gd name="T69" fmla="*/ 213 h 238"/>
                  <a:gd name="T70" fmla="*/ 73 w 318"/>
                  <a:gd name="T71" fmla="*/ 210 h 238"/>
                  <a:gd name="T72" fmla="*/ 58 w 318"/>
                  <a:gd name="T73" fmla="*/ 207 h 238"/>
                  <a:gd name="T74" fmla="*/ 44 w 318"/>
                  <a:gd name="T75" fmla="*/ 205 h 238"/>
                  <a:gd name="T76" fmla="*/ 29 w 318"/>
                  <a:gd name="T77" fmla="*/ 202 h 238"/>
                  <a:gd name="T78" fmla="*/ 15 w 318"/>
                  <a:gd name="T79" fmla="*/ 200 h 238"/>
                  <a:gd name="T80" fmla="*/ 0 w 318"/>
                  <a:gd name="T81" fmla="*/ 198 h 238"/>
                  <a:gd name="T82" fmla="*/ 14 w 318"/>
                  <a:gd name="T83" fmla="*/ 174 h 238"/>
                  <a:gd name="T84" fmla="*/ 29 w 318"/>
                  <a:gd name="T85" fmla="*/ 148 h 238"/>
                  <a:gd name="T86" fmla="*/ 43 w 318"/>
                  <a:gd name="T87" fmla="*/ 124 h 238"/>
                  <a:gd name="T88" fmla="*/ 58 w 318"/>
                  <a:gd name="T89" fmla="*/ 99 h 238"/>
                  <a:gd name="T90" fmla="*/ 72 w 318"/>
                  <a:gd name="T91" fmla="*/ 73 h 238"/>
                  <a:gd name="T92" fmla="*/ 86 w 318"/>
                  <a:gd name="T93" fmla="*/ 49 h 238"/>
                  <a:gd name="T94" fmla="*/ 101 w 318"/>
                  <a:gd name="T95" fmla="*/ 24 h 238"/>
                  <a:gd name="T96" fmla="*/ 114 w 318"/>
                  <a:gd name="T9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8" h="238">
                    <a:moveTo>
                      <a:pt x="114" y="0"/>
                    </a:moveTo>
                    <a:lnTo>
                      <a:pt x="120" y="15"/>
                    </a:lnTo>
                    <a:lnTo>
                      <a:pt x="127" y="30"/>
                    </a:lnTo>
                    <a:lnTo>
                      <a:pt x="133" y="46"/>
                    </a:lnTo>
                    <a:lnTo>
                      <a:pt x="139" y="61"/>
                    </a:lnTo>
                    <a:lnTo>
                      <a:pt x="144" y="76"/>
                    </a:lnTo>
                    <a:lnTo>
                      <a:pt x="151" y="92"/>
                    </a:lnTo>
                    <a:lnTo>
                      <a:pt x="157" y="107"/>
                    </a:lnTo>
                    <a:lnTo>
                      <a:pt x="163" y="122"/>
                    </a:lnTo>
                    <a:lnTo>
                      <a:pt x="182" y="131"/>
                    </a:lnTo>
                    <a:lnTo>
                      <a:pt x="202" y="140"/>
                    </a:lnTo>
                    <a:lnTo>
                      <a:pt x="221" y="149"/>
                    </a:lnTo>
                    <a:lnTo>
                      <a:pt x="241" y="157"/>
                    </a:lnTo>
                    <a:lnTo>
                      <a:pt x="259" y="167"/>
                    </a:lnTo>
                    <a:lnTo>
                      <a:pt x="279" y="176"/>
                    </a:lnTo>
                    <a:lnTo>
                      <a:pt x="299" y="184"/>
                    </a:lnTo>
                    <a:lnTo>
                      <a:pt x="318" y="193"/>
                    </a:lnTo>
                    <a:lnTo>
                      <a:pt x="308" y="199"/>
                    </a:lnTo>
                    <a:lnTo>
                      <a:pt x="296" y="205"/>
                    </a:lnTo>
                    <a:lnTo>
                      <a:pt x="286" y="210"/>
                    </a:lnTo>
                    <a:lnTo>
                      <a:pt x="274" y="215"/>
                    </a:lnTo>
                    <a:lnTo>
                      <a:pt x="264" y="221"/>
                    </a:lnTo>
                    <a:lnTo>
                      <a:pt x="253" y="227"/>
                    </a:lnTo>
                    <a:lnTo>
                      <a:pt x="242" y="232"/>
                    </a:lnTo>
                    <a:lnTo>
                      <a:pt x="231" y="238"/>
                    </a:lnTo>
                    <a:lnTo>
                      <a:pt x="217" y="236"/>
                    </a:lnTo>
                    <a:lnTo>
                      <a:pt x="202" y="234"/>
                    </a:lnTo>
                    <a:lnTo>
                      <a:pt x="188" y="230"/>
                    </a:lnTo>
                    <a:lnTo>
                      <a:pt x="173" y="228"/>
                    </a:lnTo>
                    <a:lnTo>
                      <a:pt x="159" y="225"/>
                    </a:lnTo>
                    <a:lnTo>
                      <a:pt x="144" y="223"/>
                    </a:lnTo>
                    <a:lnTo>
                      <a:pt x="130" y="220"/>
                    </a:lnTo>
                    <a:lnTo>
                      <a:pt x="116" y="217"/>
                    </a:lnTo>
                    <a:lnTo>
                      <a:pt x="102" y="215"/>
                    </a:lnTo>
                    <a:lnTo>
                      <a:pt x="87" y="213"/>
                    </a:lnTo>
                    <a:lnTo>
                      <a:pt x="73" y="210"/>
                    </a:lnTo>
                    <a:lnTo>
                      <a:pt x="58" y="207"/>
                    </a:lnTo>
                    <a:lnTo>
                      <a:pt x="44" y="205"/>
                    </a:lnTo>
                    <a:lnTo>
                      <a:pt x="29" y="202"/>
                    </a:lnTo>
                    <a:lnTo>
                      <a:pt x="15" y="200"/>
                    </a:lnTo>
                    <a:lnTo>
                      <a:pt x="0" y="198"/>
                    </a:lnTo>
                    <a:lnTo>
                      <a:pt x="14" y="174"/>
                    </a:lnTo>
                    <a:lnTo>
                      <a:pt x="29" y="148"/>
                    </a:lnTo>
                    <a:lnTo>
                      <a:pt x="43" y="124"/>
                    </a:lnTo>
                    <a:lnTo>
                      <a:pt x="58" y="99"/>
                    </a:lnTo>
                    <a:lnTo>
                      <a:pt x="72" y="73"/>
                    </a:lnTo>
                    <a:lnTo>
                      <a:pt x="86" y="49"/>
                    </a:lnTo>
                    <a:lnTo>
                      <a:pt x="101" y="2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11" name="Freeform 395">
                <a:extLst>
                  <a:ext uri="{FF2B5EF4-FFF2-40B4-BE49-F238E27FC236}">
                    <a16:creationId xmlns:a16="http://schemas.microsoft.com/office/drawing/2014/main" id="{5DCD64BF-3A69-4EE6-BC25-AA43D4DDFC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6" y="1250"/>
                <a:ext cx="54" cy="42"/>
              </a:xfrm>
              <a:custGeom>
                <a:avLst/>
                <a:gdLst>
                  <a:gd name="T0" fmla="*/ 95 w 299"/>
                  <a:gd name="T1" fmla="*/ 0 h 234"/>
                  <a:gd name="T2" fmla="*/ 101 w 299"/>
                  <a:gd name="T3" fmla="*/ 15 h 234"/>
                  <a:gd name="T4" fmla="*/ 108 w 299"/>
                  <a:gd name="T5" fmla="*/ 31 h 234"/>
                  <a:gd name="T6" fmla="*/ 114 w 299"/>
                  <a:gd name="T7" fmla="*/ 46 h 234"/>
                  <a:gd name="T8" fmla="*/ 120 w 299"/>
                  <a:gd name="T9" fmla="*/ 61 h 234"/>
                  <a:gd name="T10" fmla="*/ 125 w 299"/>
                  <a:gd name="T11" fmla="*/ 77 h 234"/>
                  <a:gd name="T12" fmla="*/ 132 w 299"/>
                  <a:gd name="T13" fmla="*/ 92 h 234"/>
                  <a:gd name="T14" fmla="*/ 138 w 299"/>
                  <a:gd name="T15" fmla="*/ 108 h 234"/>
                  <a:gd name="T16" fmla="*/ 144 w 299"/>
                  <a:gd name="T17" fmla="*/ 123 h 234"/>
                  <a:gd name="T18" fmla="*/ 163 w 299"/>
                  <a:gd name="T19" fmla="*/ 132 h 234"/>
                  <a:gd name="T20" fmla="*/ 183 w 299"/>
                  <a:gd name="T21" fmla="*/ 140 h 234"/>
                  <a:gd name="T22" fmla="*/ 202 w 299"/>
                  <a:gd name="T23" fmla="*/ 149 h 234"/>
                  <a:gd name="T24" fmla="*/ 222 w 299"/>
                  <a:gd name="T25" fmla="*/ 157 h 234"/>
                  <a:gd name="T26" fmla="*/ 240 w 299"/>
                  <a:gd name="T27" fmla="*/ 167 h 234"/>
                  <a:gd name="T28" fmla="*/ 260 w 299"/>
                  <a:gd name="T29" fmla="*/ 176 h 234"/>
                  <a:gd name="T30" fmla="*/ 280 w 299"/>
                  <a:gd name="T31" fmla="*/ 184 h 234"/>
                  <a:gd name="T32" fmla="*/ 299 w 299"/>
                  <a:gd name="T33" fmla="*/ 193 h 234"/>
                  <a:gd name="T34" fmla="*/ 289 w 299"/>
                  <a:gd name="T35" fmla="*/ 198 h 234"/>
                  <a:gd name="T36" fmla="*/ 277 w 299"/>
                  <a:gd name="T37" fmla="*/ 204 h 234"/>
                  <a:gd name="T38" fmla="*/ 267 w 299"/>
                  <a:gd name="T39" fmla="*/ 208 h 234"/>
                  <a:gd name="T40" fmla="*/ 257 w 299"/>
                  <a:gd name="T41" fmla="*/ 214 h 234"/>
                  <a:gd name="T42" fmla="*/ 245 w 299"/>
                  <a:gd name="T43" fmla="*/ 219 h 234"/>
                  <a:gd name="T44" fmla="*/ 235 w 299"/>
                  <a:gd name="T45" fmla="*/ 224 h 234"/>
                  <a:gd name="T46" fmla="*/ 223 w 299"/>
                  <a:gd name="T47" fmla="*/ 229 h 234"/>
                  <a:gd name="T48" fmla="*/ 213 w 299"/>
                  <a:gd name="T49" fmla="*/ 234 h 234"/>
                  <a:gd name="T50" fmla="*/ 199 w 299"/>
                  <a:gd name="T51" fmla="*/ 231 h 234"/>
                  <a:gd name="T52" fmla="*/ 186 w 299"/>
                  <a:gd name="T53" fmla="*/ 229 h 234"/>
                  <a:gd name="T54" fmla="*/ 173 w 299"/>
                  <a:gd name="T55" fmla="*/ 225 h 234"/>
                  <a:gd name="T56" fmla="*/ 160 w 299"/>
                  <a:gd name="T57" fmla="*/ 223 h 234"/>
                  <a:gd name="T58" fmla="*/ 146 w 299"/>
                  <a:gd name="T59" fmla="*/ 221 h 234"/>
                  <a:gd name="T60" fmla="*/ 132 w 299"/>
                  <a:gd name="T61" fmla="*/ 219 h 234"/>
                  <a:gd name="T62" fmla="*/ 120 w 299"/>
                  <a:gd name="T63" fmla="*/ 216 h 234"/>
                  <a:gd name="T64" fmla="*/ 106 w 299"/>
                  <a:gd name="T65" fmla="*/ 213 h 234"/>
                  <a:gd name="T66" fmla="*/ 93 w 299"/>
                  <a:gd name="T67" fmla="*/ 210 h 234"/>
                  <a:gd name="T68" fmla="*/ 79 w 299"/>
                  <a:gd name="T69" fmla="*/ 208 h 234"/>
                  <a:gd name="T70" fmla="*/ 65 w 299"/>
                  <a:gd name="T71" fmla="*/ 206 h 234"/>
                  <a:gd name="T72" fmla="*/ 53 w 299"/>
                  <a:gd name="T73" fmla="*/ 204 h 234"/>
                  <a:gd name="T74" fmla="*/ 39 w 299"/>
                  <a:gd name="T75" fmla="*/ 201 h 234"/>
                  <a:gd name="T76" fmla="*/ 26 w 299"/>
                  <a:gd name="T77" fmla="*/ 198 h 234"/>
                  <a:gd name="T78" fmla="*/ 12 w 299"/>
                  <a:gd name="T79" fmla="*/ 195 h 234"/>
                  <a:gd name="T80" fmla="*/ 0 w 299"/>
                  <a:gd name="T81" fmla="*/ 193 h 234"/>
                  <a:gd name="T82" fmla="*/ 11 w 299"/>
                  <a:gd name="T83" fmla="*/ 169 h 234"/>
                  <a:gd name="T84" fmla="*/ 24 w 299"/>
                  <a:gd name="T85" fmla="*/ 145 h 234"/>
                  <a:gd name="T86" fmla="*/ 35 w 299"/>
                  <a:gd name="T87" fmla="*/ 121 h 234"/>
                  <a:gd name="T88" fmla="*/ 48 w 299"/>
                  <a:gd name="T89" fmla="*/ 96 h 234"/>
                  <a:gd name="T90" fmla="*/ 60 w 299"/>
                  <a:gd name="T91" fmla="*/ 72 h 234"/>
                  <a:gd name="T92" fmla="*/ 72 w 299"/>
                  <a:gd name="T93" fmla="*/ 48 h 234"/>
                  <a:gd name="T94" fmla="*/ 84 w 299"/>
                  <a:gd name="T95" fmla="*/ 24 h 234"/>
                  <a:gd name="T96" fmla="*/ 95 w 299"/>
                  <a:gd name="T9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9" h="234">
                    <a:moveTo>
                      <a:pt x="95" y="0"/>
                    </a:moveTo>
                    <a:lnTo>
                      <a:pt x="101" y="15"/>
                    </a:lnTo>
                    <a:lnTo>
                      <a:pt x="108" y="31"/>
                    </a:lnTo>
                    <a:lnTo>
                      <a:pt x="114" y="46"/>
                    </a:lnTo>
                    <a:lnTo>
                      <a:pt x="120" y="61"/>
                    </a:lnTo>
                    <a:lnTo>
                      <a:pt x="125" y="77"/>
                    </a:lnTo>
                    <a:lnTo>
                      <a:pt x="132" y="92"/>
                    </a:lnTo>
                    <a:lnTo>
                      <a:pt x="138" y="108"/>
                    </a:lnTo>
                    <a:lnTo>
                      <a:pt x="144" y="123"/>
                    </a:lnTo>
                    <a:lnTo>
                      <a:pt x="163" y="132"/>
                    </a:lnTo>
                    <a:lnTo>
                      <a:pt x="183" y="140"/>
                    </a:lnTo>
                    <a:lnTo>
                      <a:pt x="202" y="149"/>
                    </a:lnTo>
                    <a:lnTo>
                      <a:pt x="222" y="157"/>
                    </a:lnTo>
                    <a:lnTo>
                      <a:pt x="240" y="167"/>
                    </a:lnTo>
                    <a:lnTo>
                      <a:pt x="260" y="176"/>
                    </a:lnTo>
                    <a:lnTo>
                      <a:pt x="280" y="184"/>
                    </a:lnTo>
                    <a:lnTo>
                      <a:pt x="299" y="193"/>
                    </a:lnTo>
                    <a:lnTo>
                      <a:pt x="289" y="198"/>
                    </a:lnTo>
                    <a:lnTo>
                      <a:pt x="277" y="204"/>
                    </a:lnTo>
                    <a:lnTo>
                      <a:pt x="267" y="208"/>
                    </a:lnTo>
                    <a:lnTo>
                      <a:pt x="257" y="214"/>
                    </a:lnTo>
                    <a:lnTo>
                      <a:pt x="245" y="219"/>
                    </a:lnTo>
                    <a:lnTo>
                      <a:pt x="235" y="224"/>
                    </a:lnTo>
                    <a:lnTo>
                      <a:pt x="223" y="229"/>
                    </a:lnTo>
                    <a:lnTo>
                      <a:pt x="213" y="234"/>
                    </a:lnTo>
                    <a:lnTo>
                      <a:pt x="199" y="231"/>
                    </a:lnTo>
                    <a:lnTo>
                      <a:pt x="186" y="229"/>
                    </a:lnTo>
                    <a:lnTo>
                      <a:pt x="173" y="225"/>
                    </a:lnTo>
                    <a:lnTo>
                      <a:pt x="160" y="223"/>
                    </a:lnTo>
                    <a:lnTo>
                      <a:pt x="146" y="221"/>
                    </a:lnTo>
                    <a:lnTo>
                      <a:pt x="132" y="219"/>
                    </a:lnTo>
                    <a:lnTo>
                      <a:pt x="120" y="216"/>
                    </a:lnTo>
                    <a:lnTo>
                      <a:pt x="106" y="213"/>
                    </a:lnTo>
                    <a:lnTo>
                      <a:pt x="93" y="210"/>
                    </a:lnTo>
                    <a:lnTo>
                      <a:pt x="79" y="208"/>
                    </a:lnTo>
                    <a:lnTo>
                      <a:pt x="65" y="206"/>
                    </a:lnTo>
                    <a:lnTo>
                      <a:pt x="53" y="204"/>
                    </a:lnTo>
                    <a:lnTo>
                      <a:pt x="39" y="201"/>
                    </a:lnTo>
                    <a:lnTo>
                      <a:pt x="26" y="198"/>
                    </a:lnTo>
                    <a:lnTo>
                      <a:pt x="12" y="195"/>
                    </a:lnTo>
                    <a:lnTo>
                      <a:pt x="0" y="193"/>
                    </a:lnTo>
                    <a:lnTo>
                      <a:pt x="11" y="169"/>
                    </a:lnTo>
                    <a:lnTo>
                      <a:pt x="24" y="145"/>
                    </a:lnTo>
                    <a:lnTo>
                      <a:pt x="35" y="121"/>
                    </a:lnTo>
                    <a:lnTo>
                      <a:pt x="48" y="96"/>
                    </a:lnTo>
                    <a:lnTo>
                      <a:pt x="60" y="72"/>
                    </a:lnTo>
                    <a:lnTo>
                      <a:pt x="72" y="48"/>
                    </a:lnTo>
                    <a:lnTo>
                      <a:pt x="84" y="2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12" name="Freeform 396">
                <a:extLst>
                  <a:ext uri="{FF2B5EF4-FFF2-40B4-BE49-F238E27FC236}">
                    <a16:creationId xmlns:a16="http://schemas.microsoft.com/office/drawing/2014/main" id="{19653966-BCDA-4CE9-B9C0-0BE78F41E5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0" y="1250"/>
                <a:ext cx="50" cy="41"/>
              </a:xfrm>
              <a:custGeom>
                <a:avLst/>
                <a:gdLst>
                  <a:gd name="T0" fmla="*/ 78 w 282"/>
                  <a:gd name="T1" fmla="*/ 0 h 230"/>
                  <a:gd name="T2" fmla="*/ 84 w 282"/>
                  <a:gd name="T3" fmla="*/ 15 h 230"/>
                  <a:gd name="T4" fmla="*/ 91 w 282"/>
                  <a:gd name="T5" fmla="*/ 31 h 230"/>
                  <a:gd name="T6" fmla="*/ 97 w 282"/>
                  <a:gd name="T7" fmla="*/ 46 h 230"/>
                  <a:gd name="T8" fmla="*/ 103 w 282"/>
                  <a:gd name="T9" fmla="*/ 61 h 230"/>
                  <a:gd name="T10" fmla="*/ 108 w 282"/>
                  <a:gd name="T11" fmla="*/ 77 h 230"/>
                  <a:gd name="T12" fmla="*/ 115 w 282"/>
                  <a:gd name="T13" fmla="*/ 92 h 230"/>
                  <a:gd name="T14" fmla="*/ 121 w 282"/>
                  <a:gd name="T15" fmla="*/ 108 h 230"/>
                  <a:gd name="T16" fmla="*/ 127 w 282"/>
                  <a:gd name="T17" fmla="*/ 123 h 230"/>
                  <a:gd name="T18" fmla="*/ 146 w 282"/>
                  <a:gd name="T19" fmla="*/ 132 h 230"/>
                  <a:gd name="T20" fmla="*/ 166 w 282"/>
                  <a:gd name="T21" fmla="*/ 140 h 230"/>
                  <a:gd name="T22" fmla="*/ 185 w 282"/>
                  <a:gd name="T23" fmla="*/ 149 h 230"/>
                  <a:gd name="T24" fmla="*/ 205 w 282"/>
                  <a:gd name="T25" fmla="*/ 157 h 230"/>
                  <a:gd name="T26" fmla="*/ 223 w 282"/>
                  <a:gd name="T27" fmla="*/ 167 h 230"/>
                  <a:gd name="T28" fmla="*/ 243 w 282"/>
                  <a:gd name="T29" fmla="*/ 176 h 230"/>
                  <a:gd name="T30" fmla="*/ 263 w 282"/>
                  <a:gd name="T31" fmla="*/ 184 h 230"/>
                  <a:gd name="T32" fmla="*/ 282 w 282"/>
                  <a:gd name="T33" fmla="*/ 193 h 230"/>
                  <a:gd name="T34" fmla="*/ 272 w 282"/>
                  <a:gd name="T35" fmla="*/ 198 h 230"/>
                  <a:gd name="T36" fmla="*/ 260 w 282"/>
                  <a:gd name="T37" fmla="*/ 202 h 230"/>
                  <a:gd name="T38" fmla="*/ 250 w 282"/>
                  <a:gd name="T39" fmla="*/ 207 h 230"/>
                  <a:gd name="T40" fmla="*/ 240 w 282"/>
                  <a:gd name="T41" fmla="*/ 212 h 230"/>
                  <a:gd name="T42" fmla="*/ 228 w 282"/>
                  <a:gd name="T43" fmla="*/ 216 h 230"/>
                  <a:gd name="T44" fmla="*/ 218 w 282"/>
                  <a:gd name="T45" fmla="*/ 221 h 230"/>
                  <a:gd name="T46" fmla="*/ 206 w 282"/>
                  <a:gd name="T47" fmla="*/ 225 h 230"/>
                  <a:gd name="T48" fmla="*/ 196 w 282"/>
                  <a:gd name="T49" fmla="*/ 230 h 230"/>
                  <a:gd name="T50" fmla="*/ 183 w 282"/>
                  <a:gd name="T51" fmla="*/ 228 h 230"/>
                  <a:gd name="T52" fmla="*/ 172 w 282"/>
                  <a:gd name="T53" fmla="*/ 224 h 230"/>
                  <a:gd name="T54" fmla="*/ 159 w 282"/>
                  <a:gd name="T55" fmla="*/ 222 h 230"/>
                  <a:gd name="T56" fmla="*/ 147 w 282"/>
                  <a:gd name="T57" fmla="*/ 220 h 230"/>
                  <a:gd name="T58" fmla="*/ 135 w 282"/>
                  <a:gd name="T59" fmla="*/ 217 h 230"/>
                  <a:gd name="T60" fmla="*/ 123 w 282"/>
                  <a:gd name="T61" fmla="*/ 214 h 230"/>
                  <a:gd name="T62" fmla="*/ 111 w 282"/>
                  <a:gd name="T63" fmla="*/ 212 h 230"/>
                  <a:gd name="T64" fmla="*/ 98 w 282"/>
                  <a:gd name="T65" fmla="*/ 209 h 230"/>
                  <a:gd name="T66" fmla="*/ 86 w 282"/>
                  <a:gd name="T67" fmla="*/ 207 h 230"/>
                  <a:gd name="T68" fmla="*/ 74 w 282"/>
                  <a:gd name="T69" fmla="*/ 204 h 230"/>
                  <a:gd name="T70" fmla="*/ 61 w 282"/>
                  <a:gd name="T71" fmla="*/ 201 h 230"/>
                  <a:gd name="T72" fmla="*/ 50 w 282"/>
                  <a:gd name="T73" fmla="*/ 199 h 230"/>
                  <a:gd name="T74" fmla="*/ 37 w 282"/>
                  <a:gd name="T75" fmla="*/ 197 h 230"/>
                  <a:gd name="T76" fmla="*/ 24 w 282"/>
                  <a:gd name="T77" fmla="*/ 193 h 230"/>
                  <a:gd name="T78" fmla="*/ 13 w 282"/>
                  <a:gd name="T79" fmla="*/ 191 h 230"/>
                  <a:gd name="T80" fmla="*/ 0 w 282"/>
                  <a:gd name="T81" fmla="*/ 189 h 230"/>
                  <a:gd name="T82" fmla="*/ 10 w 282"/>
                  <a:gd name="T83" fmla="*/ 164 h 230"/>
                  <a:gd name="T84" fmla="*/ 20 w 282"/>
                  <a:gd name="T85" fmla="*/ 141 h 230"/>
                  <a:gd name="T86" fmla="*/ 30 w 282"/>
                  <a:gd name="T87" fmla="*/ 117 h 230"/>
                  <a:gd name="T88" fmla="*/ 39 w 282"/>
                  <a:gd name="T89" fmla="*/ 94 h 230"/>
                  <a:gd name="T90" fmla="*/ 50 w 282"/>
                  <a:gd name="T91" fmla="*/ 71 h 230"/>
                  <a:gd name="T92" fmla="*/ 59 w 282"/>
                  <a:gd name="T93" fmla="*/ 47 h 230"/>
                  <a:gd name="T94" fmla="*/ 69 w 282"/>
                  <a:gd name="T95" fmla="*/ 24 h 230"/>
                  <a:gd name="T96" fmla="*/ 78 w 282"/>
                  <a:gd name="T9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2" h="230">
                    <a:moveTo>
                      <a:pt x="78" y="0"/>
                    </a:moveTo>
                    <a:lnTo>
                      <a:pt x="84" y="15"/>
                    </a:lnTo>
                    <a:lnTo>
                      <a:pt x="91" y="31"/>
                    </a:lnTo>
                    <a:lnTo>
                      <a:pt x="97" y="46"/>
                    </a:lnTo>
                    <a:lnTo>
                      <a:pt x="103" y="61"/>
                    </a:lnTo>
                    <a:lnTo>
                      <a:pt x="108" y="77"/>
                    </a:lnTo>
                    <a:lnTo>
                      <a:pt x="115" y="92"/>
                    </a:lnTo>
                    <a:lnTo>
                      <a:pt x="121" y="108"/>
                    </a:lnTo>
                    <a:lnTo>
                      <a:pt x="127" y="123"/>
                    </a:lnTo>
                    <a:lnTo>
                      <a:pt x="146" y="132"/>
                    </a:lnTo>
                    <a:lnTo>
                      <a:pt x="166" y="140"/>
                    </a:lnTo>
                    <a:lnTo>
                      <a:pt x="185" y="149"/>
                    </a:lnTo>
                    <a:lnTo>
                      <a:pt x="205" y="157"/>
                    </a:lnTo>
                    <a:lnTo>
                      <a:pt x="223" y="167"/>
                    </a:lnTo>
                    <a:lnTo>
                      <a:pt x="243" y="176"/>
                    </a:lnTo>
                    <a:lnTo>
                      <a:pt x="263" y="184"/>
                    </a:lnTo>
                    <a:lnTo>
                      <a:pt x="282" y="193"/>
                    </a:lnTo>
                    <a:lnTo>
                      <a:pt x="272" y="198"/>
                    </a:lnTo>
                    <a:lnTo>
                      <a:pt x="260" y="202"/>
                    </a:lnTo>
                    <a:lnTo>
                      <a:pt x="250" y="207"/>
                    </a:lnTo>
                    <a:lnTo>
                      <a:pt x="240" y="212"/>
                    </a:lnTo>
                    <a:lnTo>
                      <a:pt x="228" y="216"/>
                    </a:lnTo>
                    <a:lnTo>
                      <a:pt x="218" y="221"/>
                    </a:lnTo>
                    <a:lnTo>
                      <a:pt x="206" y="225"/>
                    </a:lnTo>
                    <a:lnTo>
                      <a:pt x="196" y="230"/>
                    </a:lnTo>
                    <a:lnTo>
                      <a:pt x="183" y="228"/>
                    </a:lnTo>
                    <a:lnTo>
                      <a:pt x="172" y="224"/>
                    </a:lnTo>
                    <a:lnTo>
                      <a:pt x="159" y="222"/>
                    </a:lnTo>
                    <a:lnTo>
                      <a:pt x="147" y="220"/>
                    </a:lnTo>
                    <a:lnTo>
                      <a:pt x="135" y="217"/>
                    </a:lnTo>
                    <a:lnTo>
                      <a:pt x="123" y="214"/>
                    </a:lnTo>
                    <a:lnTo>
                      <a:pt x="111" y="212"/>
                    </a:lnTo>
                    <a:lnTo>
                      <a:pt x="98" y="209"/>
                    </a:lnTo>
                    <a:lnTo>
                      <a:pt x="86" y="207"/>
                    </a:lnTo>
                    <a:lnTo>
                      <a:pt x="74" y="204"/>
                    </a:lnTo>
                    <a:lnTo>
                      <a:pt x="61" y="201"/>
                    </a:lnTo>
                    <a:lnTo>
                      <a:pt x="50" y="199"/>
                    </a:lnTo>
                    <a:lnTo>
                      <a:pt x="37" y="197"/>
                    </a:lnTo>
                    <a:lnTo>
                      <a:pt x="24" y="193"/>
                    </a:lnTo>
                    <a:lnTo>
                      <a:pt x="13" y="191"/>
                    </a:lnTo>
                    <a:lnTo>
                      <a:pt x="0" y="189"/>
                    </a:lnTo>
                    <a:lnTo>
                      <a:pt x="10" y="164"/>
                    </a:lnTo>
                    <a:lnTo>
                      <a:pt x="20" y="141"/>
                    </a:lnTo>
                    <a:lnTo>
                      <a:pt x="30" y="117"/>
                    </a:lnTo>
                    <a:lnTo>
                      <a:pt x="39" y="94"/>
                    </a:lnTo>
                    <a:lnTo>
                      <a:pt x="50" y="71"/>
                    </a:lnTo>
                    <a:lnTo>
                      <a:pt x="59" y="47"/>
                    </a:lnTo>
                    <a:lnTo>
                      <a:pt x="69" y="2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13" name="Freeform 397">
                <a:extLst>
                  <a:ext uri="{FF2B5EF4-FFF2-40B4-BE49-F238E27FC236}">
                    <a16:creationId xmlns:a16="http://schemas.microsoft.com/office/drawing/2014/main" id="{784829D6-21D1-49DE-8C14-3A2FC38A5B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3" y="1250"/>
                <a:ext cx="47" cy="41"/>
              </a:xfrm>
              <a:custGeom>
                <a:avLst/>
                <a:gdLst>
                  <a:gd name="T0" fmla="*/ 60 w 264"/>
                  <a:gd name="T1" fmla="*/ 0 h 225"/>
                  <a:gd name="T2" fmla="*/ 66 w 264"/>
                  <a:gd name="T3" fmla="*/ 15 h 225"/>
                  <a:gd name="T4" fmla="*/ 73 w 264"/>
                  <a:gd name="T5" fmla="*/ 31 h 225"/>
                  <a:gd name="T6" fmla="*/ 79 w 264"/>
                  <a:gd name="T7" fmla="*/ 46 h 225"/>
                  <a:gd name="T8" fmla="*/ 85 w 264"/>
                  <a:gd name="T9" fmla="*/ 62 h 225"/>
                  <a:gd name="T10" fmla="*/ 90 w 264"/>
                  <a:gd name="T11" fmla="*/ 77 h 225"/>
                  <a:gd name="T12" fmla="*/ 97 w 264"/>
                  <a:gd name="T13" fmla="*/ 93 h 225"/>
                  <a:gd name="T14" fmla="*/ 103 w 264"/>
                  <a:gd name="T15" fmla="*/ 108 h 225"/>
                  <a:gd name="T16" fmla="*/ 109 w 264"/>
                  <a:gd name="T17" fmla="*/ 123 h 225"/>
                  <a:gd name="T18" fmla="*/ 128 w 264"/>
                  <a:gd name="T19" fmla="*/ 132 h 225"/>
                  <a:gd name="T20" fmla="*/ 148 w 264"/>
                  <a:gd name="T21" fmla="*/ 141 h 225"/>
                  <a:gd name="T22" fmla="*/ 167 w 264"/>
                  <a:gd name="T23" fmla="*/ 149 h 225"/>
                  <a:gd name="T24" fmla="*/ 187 w 264"/>
                  <a:gd name="T25" fmla="*/ 159 h 225"/>
                  <a:gd name="T26" fmla="*/ 205 w 264"/>
                  <a:gd name="T27" fmla="*/ 167 h 225"/>
                  <a:gd name="T28" fmla="*/ 225 w 264"/>
                  <a:gd name="T29" fmla="*/ 176 h 225"/>
                  <a:gd name="T30" fmla="*/ 245 w 264"/>
                  <a:gd name="T31" fmla="*/ 184 h 225"/>
                  <a:gd name="T32" fmla="*/ 264 w 264"/>
                  <a:gd name="T33" fmla="*/ 193 h 225"/>
                  <a:gd name="T34" fmla="*/ 254 w 264"/>
                  <a:gd name="T35" fmla="*/ 197 h 225"/>
                  <a:gd name="T36" fmla="*/ 242 w 264"/>
                  <a:gd name="T37" fmla="*/ 201 h 225"/>
                  <a:gd name="T38" fmla="*/ 232 w 264"/>
                  <a:gd name="T39" fmla="*/ 205 h 225"/>
                  <a:gd name="T40" fmla="*/ 222 w 264"/>
                  <a:gd name="T41" fmla="*/ 209 h 225"/>
                  <a:gd name="T42" fmla="*/ 210 w 264"/>
                  <a:gd name="T43" fmla="*/ 214 h 225"/>
                  <a:gd name="T44" fmla="*/ 200 w 264"/>
                  <a:gd name="T45" fmla="*/ 217 h 225"/>
                  <a:gd name="T46" fmla="*/ 189 w 264"/>
                  <a:gd name="T47" fmla="*/ 222 h 225"/>
                  <a:gd name="T48" fmla="*/ 179 w 264"/>
                  <a:gd name="T49" fmla="*/ 225 h 225"/>
                  <a:gd name="T50" fmla="*/ 157 w 264"/>
                  <a:gd name="T51" fmla="*/ 220 h 225"/>
                  <a:gd name="T52" fmla="*/ 134 w 264"/>
                  <a:gd name="T53" fmla="*/ 215 h 225"/>
                  <a:gd name="T54" fmla="*/ 112 w 264"/>
                  <a:gd name="T55" fmla="*/ 209 h 225"/>
                  <a:gd name="T56" fmla="*/ 89 w 264"/>
                  <a:gd name="T57" fmla="*/ 205 h 225"/>
                  <a:gd name="T58" fmla="*/ 67 w 264"/>
                  <a:gd name="T59" fmla="*/ 199 h 225"/>
                  <a:gd name="T60" fmla="*/ 44 w 264"/>
                  <a:gd name="T61" fmla="*/ 194 h 225"/>
                  <a:gd name="T62" fmla="*/ 22 w 264"/>
                  <a:gd name="T63" fmla="*/ 189 h 225"/>
                  <a:gd name="T64" fmla="*/ 0 w 264"/>
                  <a:gd name="T65" fmla="*/ 184 h 225"/>
                  <a:gd name="T66" fmla="*/ 7 w 264"/>
                  <a:gd name="T67" fmla="*/ 161 h 225"/>
                  <a:gd name="T68" fmla="*/ 15 w 264"/>
                  <a:gd name="T69" fmla="*/ 138 h 225"/>
                  <a:gd name="T70" fmla="*/ 22 w 264"/>
                  <a:gd name="T71" fmla="*/ 115 h 225"/>
                  <a:gd name="T72" fmla="*/ 30 w 264"/>
                  <a:gd name="T73" fmla="*/ 92 h 225"/>
                  <a:gd name="T74" fmla="*/ 38 w 264"/>
                  <a:gd name="T75" fmla="*/ 69 h 225"/>
                  <a:gd name="T76" fmla="*/ 45 w 264"/>
                  <a:gd name="T77" fmla="*/ 46 h 225"/>
                  <a:gd name="T78" fmla="*/ 53 w 264"/>
                  <a:gd name="T79" fmla="*/ 23 h 225"/>
                  <a:gd name="T80" fmla="*/ 60 w 264"/>
                  <a:gd name="T81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4" h="225">
                    <a:moveTo>
                      <a:pt x="60" y="0"/>
                    </a:moveTo>
                    <a:lnTo>
                      <a:pt x="66" y="15"/>
                    </a:lnTo>
                    <a:lnTo>
                      <a:pt x="73" y="31"/>
                    </a:lnTo>
                    <a:lnTo>
                      <a:pt x="79" y="46"/>
                    </a:lnTo>
                    <a:lnTo>
                      <a:pt x="85" y="62"/>
                    </a:lnTo>
                    <a:lnTo>
                      <a:pt x="90" y="77"/>
                    </a:lnTo>
                    <a:lnTo>
                      <a:pt x="97" y="93"/>
                    </a:lnTo>
                    <a:lnTo>
                      <a:pt x="103" y="108"/>
                    </a:lnTo>
                    <a:lnTo>
                      <a:pt x="109" y="123"/>
                    </a:lnTo>
                    <a:lnTo>
                      <a:pt x="128" y="132"/>
                    </a:lnTo>
                    <a:lnTo>
                      <a:pt x="148" y="141"/>
                    </a:lnTo>
                    <a:lnTo>
                      <a:pt x="167" y="149"/>
                    </a:lnTo>
                    <a:lnTo>
                      <a:pt x="187" y="159"/>
                    </a:lnTo>
                    <a:lnTo>
                      <a:pt x="205" y="167"/>
                    </a:lnTo>
                    <a:lnTo>
                      <a:pt x="225" y="176"/>
                    </a:lnTo>
                    <a:lnTo>
                      <a:pt x="245" y="184"/>
                    </a:lnTo>
                    <a:lnTo>
                      <a:pt x="264" y="193"/>
                    </a:lnTo>
                    <a:lnTo>
                      <a:pt x="254" y="197"/>
                    </a:lnTo>
                    <a:lnTo>
                      <a:pt x="242" y="201"/>
                    </a:lnTo>
                    <a:lnTo>
                      <a:pt x="232" y="205"/>
                    </a:lnTo>
                    <a:lnTo>
                      <a:pt x="222" y="209"/>
                    </a:lnTo>
                    <a:lnTo>
                      <a:pt x="210" y="214"/>
                    </a:lnTo>
                    <a:lnTo>
                      <a:pt x="200" y="217"/>
                    </a:lnTo>
                    <a:lnTo>
                      <a:pt x="189" y="222"/>
                    </a:lnTo>
                    <a:lnTo>
                      <a:pt x="179" y="225"/>
                    </a:lnTo>
                    <a:lnTo>
                      <a:pt x="157" y="220"/>
                    </a:lnTo>
                    <a:lnTo>
                      <a:pt x="134" y="215"/>
                    </a:lnTo>
                    <a:lnTo>
                      <a:pt x="112" y="209"/>
                    </a:lnTo>
                    <a:lnTo>
                      <a:pt x="89" y="205"/>
                    </a:lnTo>
                    <a:lnTo>
                      <a:pt x="67" y="199"/>
                    </a:lnTo>
                    <a:lnTo>
                      <a:pt x="44" y="194"/>
                    </a:lnTo>
                    <a:lnTo>
                      <a:pt x="22" y="189"/>
                    </a:lnTo>
                    <a:lnTo>
                      <a:pt x="0" y="184"/>
                    </a:lnTo>
                    <a:lnTo>
                      <a:pt x="7" y="161"/>
                    </a:lnTo>
                    <a:lnTo>
                      <a:pt x="15" y="138"/>
                    </a:lnTo>
                    <a:lnTo>
                      <a:pt x="22" y="115"/>
                    </a:lnTo>
                    <a:lnTo>
                      <a:pt x="30" y="92"/>
                    </a:lnTo>
                    <a:lnTo>
                      <a:pt x="38" y="69"/>
                    </a:lnTo>
                    <a:lnTo>
                      <a:pt x="45" y="46"/>
                    </a:lnTo>
                    <a:lnTo>
                      <a:pt x="53" y="2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14" name="Freeform 398">
                <a:extLst>
                  <a:ext uri="{FF2B5EF4-FFF2-40B4-BE49-F238E27FC236}">
                    <a16:creationId xmlns:a16="http://schemas.microsoft.com/office/drawing/2014/main" id="{5F00BC03-AC6F-445F-8556-0CE18B662B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6" y="1250"/>
                <a:ext cx="44" cy="40"/>
              </a:xfrm>
              <a:custGeom>
                <a:avLst/>
                <a:gdLst>
                  <a:gd name="T0" fmla="*/ 42 w 246"/>
                  <a:gd name="T1" fmla="*/ 0 h 222"/>
                  <a:gd name="T2" fmla="*/ 48 w 246"/>
                  <a:gd name="T3" fmla="*/ 15 h 222"/>
                  <a:gd name="T4" fmla="*/ 55 w 246"/>
                  <a:gd name="T5" fmla="*/ 31 h 222"/>
                  <a:gd name="T6" fmla="*/ 61 w 246"/>
                  <a:gd name="T7" fmla="*/ 46 h 222"/>
                  <a:gd name="T8" fmla="*/ 67 w 246"/>
                  <a:gd name="T9" fmla="*/ 62 h 222"/>
                  <a:gd name="T10" fmla="*/ 72 w 246"/>
                  <a:gd name="T11" fmla="*/ 77 h 222"/>
                  <a:gd name="T12" fmla="*/ 79 w 246"/>
                  <a:gd name="T13" fmla="*/ 93 h 222"/>
                  <a:gd name="T14" fmla="*/ 85 w 246"/>
                  <a:gd name="T15" fmla="*/ 108 h 222"/>
                  <a:gd name="T16" fmla="*/ 91 w 246"/>
                  <a:gd name="T17" fmla="*/ 124 h 222"/>
                  <a:gd name="T18" fmla="*/ 110 w 246"/>
                  <a:gd name="T19" fmla="*/ 132 h 222"/>
                  <a:gd name="T20" fmla="*/ 130 w 246"/>
                  <a:gd name="T21" fmla="*/ 141 h 222"/>
                  <a:gd name="T22" fmla="*/ 149 w 246"/>
                  <a:gd name="T23" fmla="*/ 149 h 222"/>
                  <a:gd name="T24" fmla="*/ 169 w 246"/>
                  <a:gd name="T25" fmla="*/ 159 h 222"/>
                  <a:gd name="T26" fmla="*/ 187 w 246"/>
                  <a:gd name="T27" fmla="*/ 167 h 222"/>
                  <a:gd name="T28" fmla="*/ 207 w 246"/>
                  <a:gd name="T29" fmla="*/ 176 h 222"/>
                  <a:gd name="T30" fmla="*/ 227 w 246"/>
                  <a:gd name="T31" fmla="*/ 184 h 222"/>
                  <a:gd name="T32" fmla="*/ 246 w 246"/>
                  <a:gd name="T33" fmla="*/ 193 h 222"/>
                  <a:gd name="T34" fmla="*/ 236 w 246"/>
                  <a:gd name="T35" fmla="*/ 197 h 222"/>
                  <a:gd name="T36" fmla="*/ 225 w 246"/>
                  <a:gd name="T37" fmla="*/ 200 h 222"/>
                  <a:gd name="T38" fmla="*/ 215 w 246"/>
                  <a:gd name="T39" fmla="*/ 204 h 222"/>
                  <a:gd name="T40" fmla="*/ 204 w 246"/>
                  <a:gd name="T41" fmla="*/ 207 h 222"/>
                  <a:gd name="T42" fmla="*/ 193 w 246"/>
                  <a:gd name="T43" fmla="*/ 212 h 222"/>
                  <a:gd name="T44" fmla="*/ 183 w 246"/>
                  <a:gd name="T45" fmla="*/ 215 h 222"/>
                  <a:gd name="T46" fmla="*/ 171 w 246"/>
                  <a:gd name="T47" fmla="*/ 219 h 222"/>
                  <a:gd name="T48" fmla="*/ 161 w 246"/>
                  <a:gd name="T49" fmla="*/ 222 h 222"/>
                  <a:gd name="T50" fmla="*/ 140 w 246"/>
                  <a:gd name="T51" fmla="*/ 216 h 222"/>
                  <a:gd name="T52" fmla="*/ 121 w 246"/>
                  <a:gd name="T53" fmla="*/ 212 h 222"/>
                  <a:gd name="T54" fmla="*/ 100 w 246"/>
                  <a:gd name="T55" fmla="*/ 206 h 222"/>
                  <a:gd name="T56" fmla="*/ 80 w 246"/>
                  <a:gd name="T57" fmla="*/ 200 h 222"/>
                  <a:gd name="T58" fmla="*/ 61 w 246"/>
                  <a:gd name="T59" fmla="*/ 195 h 222"/>
                  <a:gd name="T60" fmla="*/ 40 w 246"/>
                  <a:gd name="T61" fmla="*/ 190 h 222"/>
                  <a:gd name="T62" fmla="*/ 20 w 246"/>
                  <a:gd name="T63" fmla="*/ 185 h 222"/>
                  <a:gd name="T64" fmla="*/ 0 w 246"/>
                  <a:gd name="T65" fmla="*/ 179 h 222"/>
                  <a:gd name="T66" fmla="*/ 6 w 246"/>
                  <a:gd name="T67" fmla="*/ 156 h 222"/>
                  <a:gd name="T68" fmla="*/ 11 w 246"/>
                  <a:gd name="T69" fmla="*/ 134 h 222"/>
                  <a:gd name="T70" fmla="*/ 16 w 246"/>
                  <a:gd name="T71" fmla="*/ 111 h 222"/>
                  <a:gd name="T72" fmla="*/ 22 w 246"/>
                  <a:gd name="T73" fmla="*/ 89 h 222"/>
                  <a:gd name="T74" fmla="*/ 26 w 246"/>
                  <a:gd name="T75" fmla="*/ 66 h 222"/>
                  <a:gd name="T76" fmla="*/ 32 w 246"/>
                  <a:gd name="T77" fmla="*/ 44 h 222"/>
                  <a:gd name="T78" fmla="*/ 37 w 246"/>
                  <a:gd name="T79" fmla="*/ 21 h 222"/>
                  <a:gd name="T80" fmla="*/ 42 w 246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22">
                    <a:moveTo>
                      <a:pt x="42" y="0"/>
                    </a:moveTo>
                    <a:lnTo>
                      <a:pt x="48" y="15"/>
                    </a:lnTo>
                    <a:lnTo>
                      <a:pt x="55" y="31"/>
                    </a:lnTo>
                    <a:lnTo>
                      <a:pt x="61" y="46"/>
                    </a:lnTo>
                    <a:lnTo>
                      <a:pt x="67" y="62"/>
                    </a:lnTo>
                    <a:lnTo>
                      <a:pt x="72" y="77"/>
                    </a:lnTo>
                    <a:lnTo>
                      <a:pt x="79" y="93"/>
                    </a:lnTo>
                    <a:lnTo>
                      <a:pt x="85" y="108"/>
                    </a:lnTo>
                    <a:lnTo>
                      <a:pt x="91" y="124"/>
                    </a:lnTo>
                    <a:lnTo>
                      <a:pt x="110" y="132"/>
                    </a:lnTo>
                    <a:lnTo>
                      <a:pt x="130" y="141"/>
                    </a:lnTo>
                    <a:lnTo>
                      <a:pt x="149" y="149"/>
                    </a:lnTo>
                    <a:lnTo>
                      <a:pt x="169" y="159"/>
                    </a:lnTo>
                    <a:lnTo>
                      <a:pt x="187" y="167"/>
                    </a:lnTo>
                    <a:lnTo>
                      <a:pt x="207" y="176"/>
                    </a:lnTo>
                    <a:lnTo>
                      <a:pt x="227" y="184"/>
                    </a:lnTo>
                    <a:lnTo>
                      <a:pt x="246" y="193"/>
                    </a:lnTo>
                    <a:lnTo>
                      <a:pt x="236" y="197"/>
                    </a:lnTo>
                    <a:lnTo>
                      <a:pt x="225" y="200"/>
                    </a:lnTo>
                    <a:lnTo>
                      <a:pt x="215" y="204"/>
                    </a:lnTo>
                    <a:lnTo>
                      <a:pt x="204" y="207"/>
                    </a:lnTo>
                    <a:lnTo>
                      <a:pt x="193" y="212"/>
                    </a:lnTo>
                    <a:lnTo>
                      <a:pt x="183" y="215"/>
                    </a:lnTo>
                    <a:lnTo>
                      <a:pt x="171" y="219"/>
                    </a:lnTo>
                    <a:lnTo>
                      <a:pt x="161" y="222"/>
                    </a:lnTo>
                    <a:lnTo>
                      <a:pt x="140" y="216"/>
                    </a:lnTo>
                    <a:lnTo>
                      <a:pt x="121" y="212"/>
                    </a:lnTo>
                    <a:lnTo>
                      <a:pt x="100" y="206"/>
                    </a:lnTo>
                    <a:lnTo>
                      <a:pt x="80" y="200"/>
                    </a:lnTo>
                    <a:lnTo>
                      <a:pt x="61" y="195"/>
                    </a:lnTo>
                    <a:lnTo>
                      <a:pt x="40" y="190"/>
                    </a:lnTo>
                    <a:lnTo>
                      <a:pt x="20" y="185"/>
                    </a:lnTo>
                    <a:lnTo>
                      <a:pt x="0" y="179"/>
                    </a:lnTo>
                    <a:lnTo>
                      <a:pt x="6" y="156"/>
                    </a:lnTo>
                    <a:lnTo>
                      <a:pt x="11" y="134"/>
                    </a:lnTo>
                    <a:lnTo>
                      <a:pt x="16" y="111"/>
                    </a:lnTo>
                    <a:lnTo>
                      <a:pt x="22" y="89"/>
                    </a:lnTo>
                    <a:lnTo>
                      <a:pt x="26" y="66"/>
                    </a:lnTo>
                    <a:lnTo>
                      <a:pt x="32" y="44"/>
                    </a:lnTo>
                    <a:lnTo>
                      <a:pt x="37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15" name="Freeform 399">
                <a:extLst>
                  <a:ext uri="{FF2B5EF4-FFF2-40B4-BE49-F238E27FC236}">
                    <a16:creationId xmlns:a16="http://schemas.microsoft.com/office/drawing/2014/main" id="{0289783C-26EC-42D2-83B2-2965D2E227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0" y="1250"/>
                <a:ext cx="40" cy="39"/>
              </a:xfrm>
              <a:custGeom>
                <a:avLst/>
                <a:gdLst>
                  <a:gd name="T0" fmla="*/ 24 w 228"/>
                  <a:gd name="T1" fmla="*/ 0 h 217"/>
                  <a:gd name="T2" fmla="*/ 30 w 228"/>
                  <a:gd name="T3" fmla="*/ 15 h 217"/>
                  <a:gd name="T4" fmla="*/ 37 w 228"/>
                  <a:gd name="T5" fmla="*/ 31 h 217"/>
                  <a:gd name="T6" fmla="*/ 43 w 228"/>
                  <a:gd name="T7" fmla="*/ 46 h 217"/>
                  <a:gd name="T8" fmla="*/ 49 w 228"/>
                  <a:gd name="T9" fmla="*/ 62 h 217"/>
                  <a:gd name="T10" fmla="*/ 54 w 228"/>
                  <a:gd name="T11" fmla="*/ 77 h 217"/>
                  <a:gd name="T12" fmla="*/ 61 w 228"/>
                  <a:gd name="T13" fmla="*/ 93 h 217"/>
                  <a:gd name="T14" fmla="*/ 67 w 228"/>
                  <a:gd name="T15" fmla="*/ 108 h 217"/>
                  <a:gd name="T16" fmla="*/ 73 w 228"/>
                  <a:gd name="T17" fmla="*/ 124 h 217"/>
                  <a:gd name="T18" fmla="*/ 92 w 228"/>
                  <a:gd name="T19" fmla="*/ 132 h 217"/>
                  <a:gd name="T20" fmla="*/ 112 w 228"/>
                  <a:gd name="T21" fmla="*/ 141 h 217"/>
                  <a:gd name="T22" fmla="*/ 131 w 228"/>
                  <a:gd name="T23" fmla="*/ 149 h 217"/>
                  <a:gd name="T24" fmla="*/ 151 w 228"/>
                  <a:gd name="T25" fmla="*/ 159 h 217"/>
                  <a:gd name="T26" fmla="*/ 169 w 228"/>
                  <a:gd name="T27" fmla="*/ 167 h 217"/>
                  <a:gd name="T28" fmla="*/ 189 w 228"/>
                  <a:gd name="T29" fmla="*/ 176 h 217"/>
                  <a:gd name="T30" fmla="*/ 209 w 228"/>
                  <a:gd name="T31" fmla="*/ 184 h 217"/>
                  <a:gd name="T32" fmla="*/ 228 w 228"/>
                  <a:gd name="T33" fmla="*/ 193 h 217"/>
                  <a:gd name="T34" fmla="*/ 218 w 228"/>
                  <a:gd name="T35" fmla="*/ 197 h 217"/>
                  <a:gd name="T36" fmla="*/ 207 w 228"/>
                  <a:gd name="T37" fmla="*/ 199 h 217"/>
                  <a:gd name="T38" fmla="*/ 197 w 228"/>
                  <a:gd name="T39" fmla="*/ 202 h 217"/>
                  <a:gd name="T40" fmla="*/ 186 w 228"/>
                  <a:gd name="T41" fmla="*/ 205 h 217"/>
                  <a:gd name="T42" fmla="*/ 175 w 228"/>
                  <a:gd name="T43" fmla="*/ 208 h 217"/>
                  <a:gd name="T44" fmla="*/ 165 w 228"/>
                  <a:gd name="T45" fmla="*/ 212 h 217"/>
                  <a:gd name="T46" fmla="*/ 153 w 228"/>
                  <a:gd name="T47" fmla="*/ 214 h 217"/>
                  <a:gd name="T48" fmla="*/ 143 w 228"/>
                  <a:gd name="T49" fmla="*/ 217 h 217"/>
                  <a:gd name="T50" fmla="*/ 126 w 228"/>
                  <a:gd name="T51" fmla="*/ 212 h 217"/>
                  <a:gd name="T52" fmla="*/ 107 w 228"/>
                  <a:gd name="T53" fmla="*/ 207 h 217"/>
                  <a:gd name="T54" fmla="*/ 90 w 228"/>
                  <a:gd name="T55" fmla="*/ 201 h 217"/>
                  <a:gd name="T56" fmla="*/ 72 w 228"/>
                  <a:gd name="T57" fmla="*/ 195 h 217"/>
                  <a:gd name="T58" fmla="*/ 53 w 228"/>
                  <a:gd name="T59" fmla="*/ 191 h 217"/>
                  <a:gd name="T60" fmla="*/ 36 w 228"/>
                  <a:gd name="T61" fmla="*/ 185 h 217"/>
                  <a:gd name="T62" fmla="*/ 17 w 228"/>
                  <a:gd name="T63" fmla="*/ 181 h 217"/>
                  <a:gd name="T64" fmla="*/ 0 w 228"/>
                  <a:gd name="T65" fmla="*/ 175 h 217"/>
                  <a:gd name="T66" fmla="*/ 6 w 228"/>
                  <a:gd name="T67" fmla="*/ 131 h 217"/>
                  <a:gd name="T68" fmla="*/ 13 w 228"/>
                  <a:gd name="T69" fmla="*/ 87 h 217"/>
                  <a:gd name="T70" fmla="*/ 19 w 228"/>
                  <a:gd name="T71" fmla="*/ 43 h 217"/>
                  <a:gd name="T72" fmla="*/ 24 w 228"/>
                  <a:gd name="T7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217">
                    <a:moveTo>
                      <a:pt x="24" y="0"/>
                    </a:moveTo>
                    <a:lnTo>
                      <a:pt x="30" y="15"/>
                    </a:lnTo>
                    <a:lnTo>
                      <a:pt x="37" y="31"/>
                    </a:lnTo>
                    <a:lnTo>
                      <a:pt x="43" y="46"/>
                    </a:lnTo>
                    <a:lnTo>
                      <a:pt x="49" y="62"/>
                    </a:lnTo>
                    <a:lnTo>
                      <a:pt x="54" y="77"/>
                    </a:lnTo>
                    <a:lnTo>
                      <a:pt x="61" y="93"/>
                    </a:lnTo>
                    <a:lnTo>
                      <a:pt x="67" y="108"/>
                    </a:lnTo>
                    <a:lnTo>
                      <a:pt x="73" y="124"/>
                    </a:lnTo>
                    <a:lnTo>
                      <a:pt x="92" y="132"/>
                    </a:lnTo>
                    <a:lnTo>
                      <a:pt x="112" y="141"/>
                    </a:lnTo>
                    <a:lnTo>
                      <a:pt x="131" y="149"/>
                    </a:lnTo>
                    <a:lnTo>
                      <a:pt x="151" y="159"/>
                    </a:lnTo>
                    <a:lnTo>
                      <a:pt x="169" y="167"/>
                    </a:lnTo>
                    <a:lnTo>
                      <a:pt x="189" y="176"/>
                    </a:lnTo>
                    <a:lnTo>
                      <a:pt x="209" y="184"/>
                    </a:lnTo>
                    <a:lnTo>
                      <a:pt x="228" y="193"/>
                    </a:lnTo>
                    <a:lnTo>
                      <a:pt x="218" y="197"/>
                    </a:lnTo>
                    <a:lnTo>
                      <a:pt x="207" y="199"/>
                    </a:lnTo>
                    <a:lnTo>
                      <a:pt x="197" y="202"/>
                    </a:lnTo>
                    <a:lnTo>
                      <a:pt x="186" y="205"/>
                    </a:lnTo>
                    <a:lnTo>
                      <a:pt x="175" y="208"/>
                    </a:lnTo>
                    <a:lnTo>
                      <a:pt x="165" y="212"/>
                    </a:lnTo>
                    <a:lnTo>
                      <a:pt x="153" y="214"/>
                    </a:lnTo>
                    <a:lnTo>
                      <a:pt x="143" y="217"/>
                    </a:lnTo>
                    <a:lnTo>
                      <a:pt x="126" y="212"/>
                    </a:lnTo>
                    <a:lnTo>
                      <a:pt x="107" y="207"/>
                    </a:lnTo>
                    <a:lnTo>
                      <a:pt x="90" y="201"/>
                    </a:lnTo>
                    <a:lnTo>
                      <a:pt x="72" y="195"/>
                    </a:lnTo>
                    <a:lnTo>
                      <a:pt x="53" y="191"/>
                    </a:lnTo>
                    <a:lnTo>
                      <a:pt x="36" y="185"/>
                    </a:lnTo>
                    <a:lnTo>
                      <a:pt x="17" y="181"/>
                    </a:lnTo>
                    <a:lnTo>
                      <a:pt x="0" y="175"/>
                    </a:lnTo>
                    <a:lnTo>
                      <a:pt x="6" y="131"/>
                    </a:lnTo>
                    <a:lnTo>
                      <a:pt x="13" y="87"/>
                    </a:lnTo>
                    <a:lnTo>
                      <a:pt x="19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16" name="Freeform 400">
                <a:extLst>
                  <a:ext uri="{FF2B5EF4-FFF2-40B4-BE49-F238E27FC236}">
                    <a16:creationId xmlns:a16="http://schemas.microsoft.com/office/drawing/2014/main" id="{1D0A8024-52B5-49A3-92B6-CF1AD42617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7 w 211"/>
                  <a:gd name="T1" fmla="*/ 0 h 214"/>
                  <a:gd name="T2" fmla="*/ 13 w 211"/>
                  <a:gd name="T3" fmla="*/ 16 h 214"/>
                  <a:gd name="T4" fmla="*/ 20 w 211"/>
                  <a:gd name="T5" fmla="*/ 31 h 214"/>
                  <a:gd name="T6" fmla="*/ 26 w 211"/>
                  <a:gd name="T7" fmla="*/ 47 h 214"/>
                  <a:gd name="T8" fmla="*/ 32 w 211"/>
                  <a:gd name="T9" fmla="*/ 62 h 214"/>
                  <a:gd name="T10" fmla="*/ 37 w 211"/>
                  <a:gd name="T11" fmla="*/ 78 h 214"/>
                  <a:gd name="T12" fmla="*/ 44 w 211"/>
                  <a:gd name="T13" fmla="*/ 93 h 214"/>
                  <a:gd name="T14" fmla="*/ 50 w 211"/>
                  <a:gd name="T15" fmla="*/ 109 h 214"/>
                  <a:gd name="T16" fmla="*/ 56 w 211"/>
                  <a:gd name="T17" fmla="*/ 125 h 214"/>
                  <a:gd name="T18" fmla="*/ 75 w 211"/>
                  <a:gd name="T19" fmla="*/ 133 h 214"/>
                  <a:gd name="T20" fmla="*/ 95 w 211"/>
                  <a:gd name="T21" fmla="*/ 141 h 214"/>
                  <a:gd name="T22" fmla="*/ 114 w 211"/>
                  <a:gd name="T23" fmla="*/ 151 h 214"/>
                  <a:gd name="T24" fmla="*/ 134 w 211"/>
                  <a:gd name="T25" fmla="*/ 159 h 214"/>
                  <a:gd name="T26" fmla="*/ 152 w 211"/>
                  <a:gd name="T27" fmla="*/ 168 h 214"/>
                  <a:gd name="T28" fmla="*/ 172 w 211"/>
                  <a:gd name="T29" fmla="*/ 176 h 214"/>
                  <a:gd name="T30" fmla="*/ 192 w 211"/>
                  <a:gd name="T31" fmla="*/ 185 h 214"/>
                  <a:gd name="T32" fmla="*/ 211 w 211"/>
                  <a:gd name="T33" fmla="*/ 193 h 214"/>
                  <a:gd name="T34" fmla="*/ 201 w 211"/>
                  <a:gd name="T35" fmla="*/ 195 h 214"/>
                  <a:gd name="T36" fmla="*/ 190 w 211"/>
                  <a:gd name="T37" fmla="*/ 198 h 214"/>
                  <a:gd name="T38" fmla="*/ 180 w 211"/>
                  <a:gd name="T39" fmla="*/ 201 h 214"/>
                  <a:gd name="T40" fmla="*/ 170 w 211"/>
                  <a:gd name="T41" fmla="*/ 204 h 214"/>
                  <a:gd name="T42" fmla="*/ 158 w 211"/>
                  <a:gd name="T43" fmla="*/ 206 h 214"/>
                  <a:gd name="T44" fmla="*/ 148 w 211"/>
                  <a:gd name="T45" fmla="*/ 208 h 214"/>
                  <a:gd name="T46" fmla="*/ 137 w 211"/>
                  <a:gd name="T47" fmla="*/ 212 h 214"/>
                  <a:gd name="T48" fmla="*/ 127 w 211"/>
                  <a:gd name="T49" fmla="*/ 214 h 214"/>
                  <a:gd name="T50" fmla="*/ 111 w 211"/>
                  <a:gd name="T51" fmla="*/ 208 h 214"/>
                  <a:gd name="T52" fmla="*/ 95 w 211"/>
                  <a:gd name="T53" fmla="*/ 202 h 214"/>
                  <a:gd name="T54" fmla="*/ 80 w 211"/>
                  <a:gd name="T55" fmla="*/ 198 h 214"/>
                  <a:gd name="T56" fmla="*/ 64 w 211"/>
                  <a:gd name="T57" fmla="*/ 192 h 214"/>
                  <a:gd name="T58" fmla="*/ 48 w 211"/>
                  <a:gd name="T59" fmla="*/ 186 h 214"/>
                  <a:gd name="T60" fmla="*/ 33 w 211"/>
                  <a:gd name="T61" fmla="*/ 182 h 214"/>
                  <a:gd name="T62" fmla="*/ 17 w 211"/>
                  <a:gd name="T63" fmla="*/ 176 h 214"/>
                  <a:gd name="T64" fmla="*/ 0 w 211"/>
                  <a:gd name="T65" fmla="*/ 170 h 214"/>
                  <a:gd name="T66" fmla="*/ 3 w 211"/>
                  <a:gd name="T67" fmla="*/ 127 h 214"/>
                  <a:gd name="T68" fmla="*/ 4 w 211"/>
                  <a:gd name="T69" fmla="*/ 85 h 214"/>
                  <a:gd name="T70" fmla="*/ 6 w 211"/>
                  <a:gd name="T71" fmla="*/ 42 h 214"/>
                  <a:gd name="T72" fmla="*/ 7 w 211"/>
                  <a:gd name="T7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1" h="214">
                    <a:moveTo>
                      <a:pt x="7" y="0"/>
                    </a:moveTo>
                    <a:lnTo>
                      <a:pt x="13" y="16"/>
                    </a:lnTo>
                    <a:lnTo>
                      <a:pt x="20" y="31"/>
                    </a:lnTo>
                    <a:lnTo>
                      <a:pt x="26" y="47"/>
                    </a:lnTo>
                    <a:lnTo>
                      <a:pt x="32" y="62"/>
                    </a:lnTo>
                    <a:lnTo>
                      <a:pt x="37" y="78"/>
                    </a:lnTo>
                    <a:lnTo>
                      <a:pt x="44" y="93"/>
                    </a:lnTo>
                    <a:lnTo>
                      <a:pt x="50" y="109"/>
                    </a:lnTo>
                    <a:lnTo>
                      <a:pt x="56" y="125"/>
                    </a:lnTo>
                    <a:lnTo>
                      <a:pt x="75" y="133"/>
                    </a:lnTo>
                    <a:lnTo>
                      <a:pt x="95" y="141"/>
                    </a:lnTo>
                    <a:lnTo>
                      <a:pt x="114" y="151"/>
                    </a:lnTo>
                    <a:lnTo>
                      <a:pt x="134" y="159"/>
                    </a:lnTo>
                    <a:lnTo>
                      <a:pt x="152" y="168"/>
                    </a:lnTo>
                    <a:lnTo>
                      <a:pt x="172" y="176"/>
                    </a:lnTo>
                    <a:lnTo>
                      <a:pt x="192" y="185"/>
                    </a:lnTo>
                    <a:lnTo>
                      <a:pt x="211" y="193"/>
                    </a:lnTo>
                    <a:lnTo>
                      <a:pt x="201" y="195"/>
                    </a:lnTo>
                    <a:lnTo>
                      <a:pt x="190" y="198"/>
                    </a:lnTo>
                    <a:lnTo>
                      <a:pt x="180" y="201"/>
                    </a:lnTo>
                    <a:lnTo>
                      <a:pt x="170" y="204"/>
                    </a:lnTo>
                    <a:lnTo>
                      <a:pt x="158" y="206"/>
                    </a:lnTo>
                    <a:lnTo>
                      <a:pt x="148" y="208"/>
                    </a:lnTo>
                    <a:lnTo>
                      <a:pt x="137" y="212"/>
                    </a:lnTo>
                    <a:lnTo>
                      <a:pt x="127" y="214"/>
                    </a:lnTo>
                    <a:lnTo>
                      <a:pt x="111" y="208"/>
                    </a:lnTo>
                    <a:lnTo>
                      <a:pt x="95" y="202"/>
                    </a:lnTo>
                    <a:lnTo>
                      <a:pt x="80" y="198"/>
                    </a:lnTo>
                    <a:lnTo>
                      <a:pt x="64" y="192"/>
                    </a:lnTo>
                    <a:lnTo>
                      <a:pt x="48" y="186"/>
                    </a:lnTo>
                    <a:lnTo>
                      <a:pt x="33" y="182"/>
                    </a:lnTo>
                    <a:lnTo>
                      <a:pt x="17" y="176"/>
                    </a:lnTo>
                    <a:lnTo>
                      <a:pt x="0" y="170"/>
                    </a:lnTo>
                    <a:lnTo>
                      <a:pt x="3" y="127"/>
                    </a:lnTo>
                    <a:lnTo>
                      <a:pt x="4" y="85"/>
                    </a:lnTo>
                    <a:lnTo>
                      <a:pt x="6" y="4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17" name="Freeform 401">
                <a:extLst>
                  <a:ext uri="{FF2B5EF4-FFF2-40B4-BE49-F238E27FC236}">
                    <a16:creationId xmlns:a16="http://schemas.microsoft.com/office/drawing/2014/main" id="{7123FD6B-47B9-4272-96CA-EEB96194D4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0 w 204"/>
                  <a:gd name="T1" fmla="*/ 0 h 209"/>
                  <a:gd name="T2" fmla="*/ 6 w 204"/>
                  <a:gd name="T3" fmla="*/ 16 h 209"/>
                  <a:gd name="T4" fmla="*/ 13 w 204"/>
                  <a:gd name="T5" fmla="*/ 31 h 209"/>
                  <a:gd name="T6" fmla="*/ 19 w 204"/>
                  <a:gd name="T7" fmla="*/ 47 h 209"/>
                  <a:gd name="T8" fmla="*/ 25 w 204"/>
                  <a:gd name="T9" fmla="*/ 62 h 209"/>
                  <a:gd name="T10" fmla="*/ 30 w 204"/>
                  <a:gd name="T11" fmla="*/ 78 h 209"/>
                  <a:gd name="T12" fmla="*/ 37 w 204"/>
                  <a:gd name="T13" fmla="*/ 94 h 209"/>
                  <a:gd name="T14" fmla="*/ 43 w 204"/>
                  <a:gd name="T15" fmla="*/ 109 h 209"/>
                  <a:gd name="T16" fmla="*/ 49 w 204"/>
                  <a:gd name="T17" fmla="*/ 125 h 209"/>
                  <a:gd name="T18" fmla="*/ 68 w 204"/>
                  <a:gd name="T19" fmla="*/ 133 h 209"/>
                  <a:gd name="T20" fmla="*/ 88 w 204"/>
                  <a:gd name="T21" fmla="*/ 142 h 209"/>
                  <a:gd name="T22" fmla="*/ 107 w 204"/>
                  <a:gd name="T23" fmla="*/ 151 h 209"/>
                  <a:gd name="T24" fmla="*/ 127 w 204"/>
                  <a:gd name="T25" fmla="*/ 159 h 209"/>
                  <a:gd name="T26" fmla="*/ 145 w 204"/>
                  <a:gd name="T27" fmla="*/ 168 h 209"/>
                  <a:gd name="T28" fmla="*/ 165 w 204"/>
                  <a:gd name="T29" fmla="*/ 176 h 209"/>
                  <a:gd name="T30" fmla="*/ 185 w 204"/>
                  <a:gd name="T31" fmla="*/ 185 h 209"/>
                  <a:gd name="T32" fmla="*/ 204 w 204"/>
                  <a:gd name="T33" fmla="*/ 193 h 209"/>
                  <a:gd name="T34" fmla="*/ 194 w 204"/>
                  <a:gd name="T35" fmla="*/ 195 h 209"/>
                  <a:gd name="T36" fmla="*/ 183 w 204"/>
                  <a:gd name="T37" fmla="*/ 198 h 209"/>
                  <a:gd name="T38" fmla="*/ 173 w 204"/>
                  <a:gd name="T39" fmla="*/ 199 h 209"/>
                  <a:gd name="T40" fmla="*/ 163 w 204"/>
                  <a:gd name="T41" fmla="*/ 201 h 209"/>
                  <a:gd name="T42" fmla="*/ 152 w 204"/>
                  <a:gd name="T43" fmla="*/ 204 h 209"/>
                  <a:gd name="T44" fmla="*/ 142 w 204"/>
                  <a:gd name="T45" fmla="*/ 205 h 209"/>
                  <a:gd name="T46" fmla="*/ 130 w 204"/>
                  <a:gd name="T47" fmla="*/ 207 h 209"/>
                  <a:gd name="T48" fmla="*/ 120 w 204"/>
                  <a:gd name="T49" fmla="*/ 209 h 209"/>
                  <a:gd name="T50" fmla="*/ 106 w 204"/>
                  <a:gd name="T51" fmla="*/ 204 h 209"/>
                  <a:gd name="T52" fmla="*/ 94 w 204"/>
                  <a:gd name="T53" fmla="*/ 199 h 209"/>
                  <a:gd name="T54" fmla="*/ 80 w 204"/>
                  <a:gd name="T55" fmla="*/ 193 h 209"/>
                  <a:gd name="T56" fmla="*/ 66 w 204"/>
                  <a:gd name="T57" fmla="*/ 187 h 209"/>
                  <a:gd name="T58" fmla="*/ 52 w 204"/>
                  <a:gd name="T59" fmla="*/ 183 h 209"/>
                  <a:gd name="T60" fmla="*/ 38 w 204"/>
                  <a:gd name="T61" fmla="*/ 177 h 209"/>
                  <a:gd name="T62" fmla="*/ 26 w 204"/>
                  <a:gd name="T63" fmla="*/ 171 h 209"/>
                  <a:gd name="T64" fmla="*/ 12 w 204"/>
                  <a:gd name="T65" fmla="*/ 166 h 209"/>
                  <a:gd name="T66" fmla="*/ 10 w 204"/>
                  <a:gd name="T67" fmla="*/ 124 h 209"/>
                  <a:gd name="T68" fmla="*/ 6 w 204"/>
                  <a:gd name="T69" fmla="*/ 83 h 209"/>
                  <a:gd name="T70" fmla="*/ 4 w 204"/>
                  <a:gd name="T71" fmla="*/ 41 h 209"/>
                  <a:gd name="T72" fmla="*/ 0 w 204"/>
                  <a:gd name="T7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9">
                    <a:moveTo>
                      <a:pt x="0" y="0"/>
                    </a:moveTo>
                    <a:lnTo>
                      <a:pt x="6" y="16"/>
                    </a:lnTo>
                    <a:lnTo>
                      <a:pt x="13" y="31"/>
                    </a:lnTo>
                    <a:lnTo>
                      <a:pt x="19" y="47"/>
                    </a:lnTo>
                    <a:lnTo>
                      <a:pt x="25" y="62"/>
                    </a:lnTo>
                    <a:lnTo>
                      <a:pt x="30" y="78"/>
                    </a:lnTo>
                    <a:lnTo>
                      <a:pt x="37" y="94"/>
                    </a:lnTo>
                    <a:lnTo>
                      <a:pt x="43" y="109"/>
                    </a:lnTo>
                    <a:lnTo>
                      <a:pt x="49" y="125"/>
                    </a:lnTo>
                    <a:lnTo>
                      <a:pt x="68" y="133"/>
                    </a:lnTo>
                    <a:lnTo>
                      <a:pt x="88" y="142"/>
                    </a:lnTo>
                    <a:lnTo>
                      <a:pt x="107" y="151"/>
                    </a:lnTo>
                    <a:lnTo>
                      <a:pt x="127" y="159"/>
                    </a:lnTo>
                    <a:lnTo>
                      <a:pt x="145" y="168"/>
                    </a:lnTo>
                    <a:lnTo>
                      <a:pt x="165" y="176"/>
                    </a:lnTo>
                    <a:lnTo>
                      <a:pt x="185" y="185"/>
                    </a:lnTo>
                    <a:lnTo>
                      <a:pt x="204" y="193"/>
                    </a:lnTo>
                    <a:lnTo>
                      <a:pt x="194" y="195"/>
                    </a:lnTo>
                    <a:lnTo>
                      <a:pt x="183" y="198"/>
                    </a:lnTo>
                    <a:lnTo>
                      <a:pt x="173" y="199"/>
                    </a:lnTo>
                    <a:lnTo>
                      <a:pt x="163" y="201"/>
                    </a:lnTo>
                    <a:lnTo>
                      <a:pt x="152" y="204"/>
                    </a:lnTo>
                    <a:lnTo>
                      <a:pt x="142" y="205"/>
                    </a:lnTo>
                    <a:lnTo>
                      <a:pt x="130" y="207"/>
                    </a:lnTo>
                    <a:lnTo>
                      <a:pt x="120" y="209"/>
                    </a:lnTo>
                    <a:lnTo>
                      <a:pt x="106" y="204"/>
                    </a:lnTo>
                    <a:lnTo>
                      <a:pt x="94" y="199"/>
                    </a:lnTo>
                    <a:lnTo>
                      <a:pt x="80" y="193"/>
                    </a:lnTo>
                    <a:lnTo>
                      <a:pt x="66" y="187"/>
                    </a:lnTo>
                    <a:lnTo>
                      <a:pt x="52" y="183"/>
                    </a:lnTo>
                    <a:lnTo>
                      <a:pt x="38" y="177"/>
                    </a:lnTo>
                    <a:lnTo>
                      <a:pt x="26" y="171"/>
                    </a:lnTo>
                    <a:lnTo>
                      <a:pt x="12" y="166"/>
                    </a:lnTo>
                    <a:lnTo>
                      <a:pt x="10" y="124"/>
                    </a:lnTo>
                    <a:lnTo>
                      <a:pt x="6" y="83"/>
                    </a:lnTo>
                    <a:lnTo>
                      <a:pt x="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18" name="Freeform 402">
                <a:extLst>
                  <a:ext uri="{FF2B5EF4-FFF2-40B4-BE49-F238E27FC236}">
                    <a16:creationId xmlns:a16="http://schemas.microsoft.com/office/drawing/2014/main" id="{60F2A434-98F3-4D81-89E5-E333CE8CC4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7"/>
              </a:xfrm>
              <a:custGeom>
                <a:avLst/>
                <a:gdLst>
                  <a:gd name="T0" fmla="*/ 0 w 204"/>
                  <a:gd name="T1" fmla="*/ 0 h 206"/>
                  <a:gd name="T2" fmla="*/ 49 w 204"/>
                  <a:gd name="T3" fmla="*/ 125 h 206"/>
                  <a:gd name="T4" fmla="*/ 204 w 204"/>
                  <a:gd name="T5" fmla="*/ 193 h 206"/>
                  <a:gd name="T6" fmla="*/ 120 w 204"/>
                  <a:gd name="T7" fmla="*/ 206 h 206"/>
                  <a:gd name="T8" fmla="*/ 30 w 204"/>
                  <a:gd name="T9" fmla="*/ 161 h 206"/>
                  <a:gd name="T10" fmla="*/ 0 w 204"/>
                  <a:gd name="T1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206">
                    <a:moveTo>
                      <a:pt x="0" y="0"/>
                    </a:moveTo>
                    <a:lnTo>
                      <a:pt x="49" y="125"/>
                    </a:lnTo>
                    <a:lnTo>
                      <a:pt x="204" y="193"/>
                    </a:lnTo>
                    <a:lnTo>
                      <a:pt x="120" y="206"/>
                    </a:lnTo>
                    <a:lnTo>
                      <a:pt x="30" y="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19" name="Freeform 403">
                <a:extLst>
                  <a:ext uri="{FF2B5EF4-FFF2-40B4-BE49-F238E27FC236}">
                    <a16:creationId xmlns:a16="http://schemas.microsoft.com/office/drawing/2014/main" id="{4CC722BC-DE8C-40AA-B855-82DEFF4A1C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5" y="1209"/>
                <a:ext cx="32" cy="52"/>
              </a:xfrm>
              <a:custGeom>
                <a:avLst/>
                <a:gdLst>
                  <a:gd name="T0" fmla="*/ 23 w 180"/>
                  <a:gd name="T1" fmla="*/ 0 h 290"/>
                  <a:gd name="T2" fmla="*/ 71 w 180"/>
                  <a:gd name="T3" fmla="*/ 147 h 290"/>
                  <a:gd name="T4" fmla="*/ 180 w 180"/>
                  <a:gd name="T5" fmla="*/ 290 h 290"/>
                  <a:gd name="T6" fmla="*/ 95 w 180"/>
                  <a:gd name="T7" fmla="*/ 265 h 290"/>
                  <a:gd name="T8" fmla="*/ 0 w 180"/>
                  <a:gd name="T9" fmla="*/ 73 h 290"/>
                  <a:gd name="T10" fmla="*/ 23 w 180"/>
                  <a:gd name="T1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90">
                    <a:moveTo>
                      <a:pt x="23" y="0"/>
                    </a:moveTo>
                    <a:lnTo>
                      <a:pt x="71" y="147"/>
                    </a:lnTo>
                    <a:lnTo>
                      <a:pt x="180" y="290"/>
                    </a:lnTo>
                    <a:lnTo>
                      <a:pt x="95" y="265"/>
                    </a:lnTo>
                    <a:lnTo>
                      <a:pt x="0" y="7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20" name="Freeform 404">
                <a:extLst>
                  <a:ext uri="{FF2B5EF4-FFF2-40B4-BE49-F238E27FC236}">
                    <a16:creationId xmlns:a16="http://schemas.microsoft.com/office/drawing/2014/main" id="{704B462F-7414-44EB-B816-91612FAC9F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05" y="1185"/>
                <a:ext cx="41" cy="78"/>
              </a:xfrm>
              <a:custGeom>
                <a:avLst/>
                <a:gdLst>
                  <a:gd name="T0" fmla="*/ 59 w 228"/>
                  <a:gd name="T1" fmla="*/ 0 h 433"/>
                  <a:gd name="T2" fmla="*/ 168 w 228"/>
                  <a:gd name="T3" fmla="*/ 121 h 433"/>
                  <a:gd name="T4" fmla="*/ 228 w 228"/>
                  <a:gd name="T5" fmla="*/ 169 h 433"/>
                  <a:gd name="T6" fmla="*/ 191 w 228"/>
                  <a:gd name="T7" fmla="*/ 279 h 433"/>
                  <a:gd name="T8" fmla="*/ 111 w 228"/>
                  <a:gd name="T9" fmla="*/ 433 h 433"/>
                  <a:gd name="T10" fmla="*/ 131 w 228"/>
                  <a:gd name="T11" fmla="*/ 303 h 433"/>
                  <a:gd name="T12" fmla="*/ 155 w 228"/>
                  <a:gd name="T13" fmla="*/ 157 h 433"/>
                  <a:gd name="T14" fmla="*/ 0 w 228"/>
                  <a:gd name="T15" fmla="*/ 24 h 433"/>
                  <a:gd name="T16" fmla="*/ 59 w 228"/>
                  <a:gd name="T17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433">
                    <a:moveTo>
                      <a:pt x="59" y="0"/>
                    </a:moveTo>
                    <a:lnTo>
                      <a:pt x="168" y="121"/>
                    </a:lnTo>
                    <a:lnTo>
                      <a:pt x="228" y="169"/>
                    </a:lnTo>
                    <a:lnTo>
                      <a:pt x="191" y="279"/>
                    </a:lnTo>
                    <a:lnTo>
                      <a:pt x="111" y="433"/>
                    </a:lnTo>
                    <a:lnTo>
                      <a:pt x="131" y="303"/>
                    </a:lnTo>
                    <a:lnTo>
                      <a:pt x="155" y="157"/>
                    </a:lnTo>
                    <a:lnTo>
                      <a:pt x="0" y="2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21" name="Freeform 405">
                <a:extLst>
                  <a:ext uri="{FF2B5EF4-FFF2-40B4-BE49-F238E27FC236}">
                    <a16:creationId xmlns:a16="http://schemas.microsoft.com/office/drawing/2014/main" id="{E945E984-9CCC-42D1-9E64-896E62B01C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5" y="1099"/>
                <a:ext cx="65" cy="108"/>
              </a:xfrm>
              <a:custGeom>
                <a:avLst/>
                <a:gdLst>
                  <a:gd name="T0" fmla="*/ 64 w 364"/>
                  <a:gd name="T1" fmla="*/ 48 h 605"/>
                  <a:gd name="T2" fmla="*/ 231 w 364"/>
                  <a:gd name="T3" fmla="*/ 0 h 605"/>
                  <a:gd name="T4" fmla="*/ 364 w 364"/>
                  <a:gd name="T5" fmla="*/ 229 h 605"/>
                  <a:gd name="T6" fmla="*/ 291 w 364"/>
                  <a:gd name="T7" fmla="*/ 326 h 605"/>
                  <a:gd name="T8" fmla="*/ 268 w 364"/>
                  <a:gd name="T9" fmla="*/ 471 h 605"/>
                  <a:gd name="T10" fmla="*/ 17 w 364"/>
                  <a:gd name="T11" fmla="*/ 605 h 605"/>
                  <a:gd name="T12" fmla="*/ 5 w 364"/>
                  <a:gd name="T13" fmla="*/ 541 h 605"/>
                  <a:gd name="T14" fmla="*/ 0 w 364"/>
                  <a:gd name="T15" fmla="*/ 470 h 605"/>
                  <a:gd name="T16" fmla="*/ 2 w 364"/>
                  <a:gd name="T17" fmla="*/ 394 h 605"/>
                  <a:gd name="T18" fmla="*/ 8 w 364"/>
                  <a:gd name="T19" fmla="*/ 316 h 605"/>
                  <a:gd name="T20" fmla="*/ 19 w 364"/>
                  <a:gd name="T21" fmla="*/ 239 h 605"/>
                  <a:gd name="T22" fmla="*/ 33 w 364"/>
                  <a:gd name="T23" fmla="*/ 167 h 605"/>
                  <a:gd name="T24" fmla="*/ 48 w 364"/>
                  <a:gd name="T25" fmla="*/ 102 h 605"/>
                  <a:gd name="T26" fmla="*/ 64 w 364"/>
                  <a:gd name="T27" fmla="*/ 48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605">
                    <a:moveTo>
                      <a:pt x="64" y="48"/>
                    </a:moveTo>
                    <a:lnTo>
                      <a:pt x="231" y="0"/>
                    </a:lnTo>
                    <a:lnTo>
                      <a:pt x="364" y="229"/>
                    </a:lnTo>
                    <a:lnTo>
                      <a:pt x="291" y="326"/>
                    </a:lnTo>
                    <a:lnTo>
                      <a:pt x="268" y="471"/>
                    </a:lnTo>
                    <a:lnTo>
                      <a:pt x="17" y="605"/>
                    </a:lnTo>
                    <a:lnTo>
                      <a:pt x="5" y="541"/>
                    </a:lnTo>
                    <a:lnTo>
                      <a:pt x="0" y="470"/>
                    </a:lnTo>
                    <a:lnTo>
                      <a:pt x="2" y="394"/>
                    </a:lnTo>
                    <a:lnTo>
                      <a:pt x="8" y="316"/>
                    </a:lnTo>
                    <a:lnTo>
                      <a:pt x="19" y="239"/>
                    </a:lnTo>
                    <a:lnTo>
                      <a:pt x="33" y="167"/>
                    </a:lnTo>
                    <a:lnTo>
                      <a:pt x="48" y="102"/>
                    </a:lnTo>
                    <a:lnTo>
                      <a:pt x="64" y="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22" name="Freeform 406">
                <a:extLst>
                  <a:ext uri="{FF2B5EF4-FFF2-40B4-BE49-F238E27FC236}">
                    <a16:creationId xmlns:a16="http://schemas.microsoft.com/office/drawing/2014/main" id="{8799DEF3-D2EE-41DF-856F-FB953D989E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9" y="1043"/>
                <a:ext cx="44" cy="84"/>
              </a:xfrm>
              <a:custGeom>
                <a:avLst/>
                <a:gdLst>
                  <a:gd name="T0" fmla="*/ 0 w 238"/>
                  <a:gd name="T1" fmla="*/ 0 h 471"/>
                  <a:gd name="T2" fmla="*/ 94 w 238"/>
                  <a:gd name="T3" fmla="*/ 36 h 471"/>
                  <a:gd name="T4" fmla="*/ 191 w 238"/>
                  <a:gd name="T5" fmla="*/ 194 h 471"/>
                  <a:gd name="T6" fmla="*/ 238 w 238"/>
                  <a:gd name="T7" fmla="*/ 471 h 471"/>
                  <a:gd name="T8" fmla="*/ 119 w 238"/>
                  <a:gd name="T9" fmla="*/ 302 h 471"/>
                  <a:gd name="T10" fmla="*/ 71 w 238"/>
                  <a:gd name="T11" fmla="*/ 133 h 471"/>
                  <a:gd name="T12" fmla="*/ 0 w 238"/>
                  <a:gd name="T1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471">
                    <a:moveTo>
                      <a:pt x="0" y="0"/>
                    </a:moveTo>
                    <a:lnTo>
                      <a:pt x="94" y="36"/>
                    </a:lnTo>
                    <a:lnTo>
                      <a:pt x="191" y="194"/>
                    </a:lnTo>
                    <a:lnTo>
                      <a:pt x="238" y="471"/>
                    </a:lnTo>
                    <a:lnTo>
                      <a:pt x="119" y="302"/>
                    </a:lnTo>
                    <a:lnTo>
                      <a:pt x="71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23" name="Freeform 407">
                <a:extLst>
                  <a:ext uri="{FF2B5EF4-FFF2-40B4-BE49-F238E27FC236}">
                    <a16:creationId xmlns:a16="http://schemas.microsoft.com/office/drawing/2014/main" id="{F4B25499-C390-4647-B867-6DE2BBCF46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4" y="1080"/>
                <a:ext cx="93" cy="109"/>
              </a:xfrm>
              <a:custGeom>
                <a:avLst/>
                <a:gdLst>
                  <a:gd name="T0" fmla="*/ 177 w 514"/>
                  <a:gd name="T1" fmla="*/ 0 h 609"/>
                  <a:gd name="T2" fmla="*/ 430 w 514"/>
                  <a:gd name="T3" fmla="*/ 131 h 609"/>
                  <a:gd name="T4" fmla="*/ 514 w 514"/>
                  <a:gd name="T5" fmla="*/ 191 h 609"/>
                  <a:gd name="T6" fmla="*/ 461 w 514"/>
                  <a:gd name="T7" fmla="*/ 329 h 609"/>
                  <a:gd name="T8" fmla="*/ 419 w 514"/>
                  <a:gd name="T9" fmla="*/ 518 h 609"/>
                  <a:gd name="T10" fmla="*/ 130 w 514"/>
                  <a:gd name="T11" fmla="*/ 609 h 609"/>
                  <a:gd name="T12" fmla="*/ 109 w 514"/>
                  <a:gd name="T13" fmla="*/ 590 h 609"/>
                  <a:gd name="T14" fmla="*/ 87 w 514"/>
                  <a:gd name="T15" fmla="*/ 567 h 609"/>
                  <a:gd name="T16" fmla="*/ 67 w 514"/>
                  <a:gd name="T17" fmla="*/ 539 h 609"/>
                  <a:gd name="T18" fmla="*/ 48 w 514"/>
                  <a:gd name="T19" fmla="*/ 509 h 609"/>
                  <a:gd name="T20" fmla="*/ 32 w 514"/>
                  <a:gd name="T21" fmla="*/ 477 h 609"/>
                  <a:gd name="T22" fmla="*/ 18 w 514"/>
                  <a:gd name="T23" fmla="*/ 441 h 609"/>
                  <a:gd name="T24" fmla="*/ 8 w 514"/>
                  <a:gd name="T25" fmla="*/ 403 h 609"/>
                  <a:gd name="T26" fmla="*/ 2 w 514"/>
                  <a:gd name="T27" fmla="*/ 363 h 609"/>
                  <a:gd name="T28" fmla="*/ 0 w 514"/>
                  <a:gd name="T29" fmla="*/ 321 h 609"/>
                  <a:gd name="T30" fmla="*/ 4 w 514"/>
                  <a:gd name="T31" fmla="*/ 277 h 609"/>
                  <a:gd name="T32" fmla="*/ 13 w 514"/>
                  <a:gd name="T33" fmla="*/ 232 h 609"/>
                  <a:gd name="T34" fmla="*/ 31 w 514"/>
                  <a:gd name="T35" fmla="*/ 187 h 609"/>
                  <a:gd name="T36" fmla="*/ 54 w 514"/>
                  <a:gd name="T37" fmla="*/ 140 h 609"/>
                  <a:gd name="T38" fmla="*/ 86 w 514"/>
                  <a:gd name="T39" fmla="*/ 94 h 609"/>
                  <a:gd name="T40" fmla="*/ 127 w 514"/>
                  <a:gd name="T41" fmla="*/ 47 h 609"/>
                  <a:gd name="T42" fmla="*/ 177 w 514"/>
                  <a:gd name="T43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4" h="609">
                    <a:moveTo>
                      <a:pt x="177" y="0"/>
                    </a:moveTo>
                    <a:lnTo>
                      <a:pt x="430" y="131"/>
                    </a:lnTo>
                    <a:lnTo>
                      <a:pt x="514" y="191"/>
                    </a:lnTo>
                    <a:lnTo>
                      <a:pt x="461" y="329"/>
                    </a:lnTo>
                    <a:lnTo>
                      <a:pt x="419" y="518"/>
                    </a:lnTo>
                    <a:lnTo>
                      <a:pt x="130" y="609"/>
                    </a:lnTo>
                    <a:lnTo>
                      <a:pt x="109" y="590"/>
                    </a:lnTo>
                    <a:lnTo>
                      <a:pt x="87" y="567"/>
                    </a:lnTo>
                    <a:lnTo>
                      <a:pt x="67" y="539"/>
                    </a:lnTo>
                    <a:lnTo>
                      <a:pt x="48" y="509"/>
                    </a:lnTo>
                    <a:lnTo>
                      <a:pt x="32" y="477"/>
                    </a:lnTo>
                    <a:lnTo>
                      <a:pt x="18" y="441"/>
                    </a:lnTo>
                    <a:lnTo>
                      <a:pt x="8" y="403"/>
                    </a:lnTo>
                    <a:lnTo>
                      <a:pt x="2" y="363"/>
                    </a:lnTo>
                    <a:lnTo>
                      <a:pt x="0" y="321"/>
                    </a:lnTo>
                    <a:lnTo>
                      <a:pt x="4" y="277"/>
                    </a:lnTo>
                    <a:lnTo>
                      <a:pt x="13" y="232"/>
                    </a:lnTo>
                    <a:lnTo>
                      <a:pt x="31" y="187"/>
                    </a:lnTo>
                    <a:lnTo>
                      <a:pt x="54" y="140"/>
                    </a:lnTo>
                    <a:lnTo>
                      <a:pt x="86" y="94"/>
                    </a:lnTo>
                    <a:lnTo>
                      <a:pt x="127" y="4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24" name="Freeform 408">
                <a:extLst>
                  <a:ext uri="{FF2B5EF4-FFF2-40B4-BE49-F238E27FC236}">
                    <a16:creationId xmlns:a16="http://schemas.microsoft.com/office/drawing/2014/main" id="{A2B4808B-F0B5-46A1-B3A5-1D3BADE3E1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74" y="1062"/>
                <a:ext cx="75" cy="84"/>
              </a:xfrm>
              <a:custGeom>
                <a:avLst/>
                <a:gdLst>
                  <a:gd name="T0" fmla="*/ 419 w 419"/>
                  <a:gd name="T1" fmla="*/ 49 h 473"/>
                  <a:gd name="T2" fmla="*/ 288 w 419"/>
                  <a:gd name="T3" fmla="*/ 412 h 473"/>
                  <a:gd name="T4" fmla="*/ 156 w 419"/>
                  <a:gd name="T5" fmla="*/ 412 h 473"/>
                  <a:gd name="T6" fmla="*/ 0 w 419"/>
                  <a:gd name="T7" fmla="*/ 473 h 473"/>
                  <a:gd name="T8" fmla="*/ 4 w 419"/>
                  <a:gd name="T9" fmla="*/ 443 h 473"/>
                  <a:gd name="T10" fmla="*/ 8 w 419"/>
                  <a:gd name="T11" fmla="*/ 412 h 473"/>
                  <a:gd name="T12" fmla="*/ 15 w 419"/>
                  <a:gd name="T13" fmla="*/ 378 h 473"/>
                  <a:gd name="T14" fmla="*/ 23 w 419"/>
                  <a:gd name="T15" fmla="*/ 343 h 473"/>
                  <a:gd name="T16" fmla="*/ 34 w 419"/>
                  <a:gd name="T17" fmla="*/ 307 h 473"/>
                  <a:gd name="T18" fmla="*/ 46 w 419"/>
                  <a:gd name="T19" fmla="*/ 271 h 473"/>
                  <a:gd name="T20" fmla="*/ 61 w 419"/>
                  <a:gd name="T21" fmla="*/ 236 h 473"/>
                  <a:gd name="T22" fmla="*/ 80 w 419"/>
                  <a:gd name="T23" fmla="*/ 200 h 473"/>
                  <a:gd name="T24" fmla="*/ 100 w 419"/>
                  <a:gd name="T25" fmla="*/ 165 h 473"/>
                  <a:gd name="T26" fmla="*/ 126 w 419"/>
                  <a:gd name="T27" fmla="*/ 133 h 473"/>
                  <a:gd name="T28" fmla="*/ 153 w 419"/>
                  <a:gd name="T29" fmla="*/ 103 h 473"/>
                  <a:gd name="T30" fmla="*/ 186 w 419"/>
                  <a:gd name="T31" fmla="*/ 75 h 473"/>
                  <a:gd name="T32" fmla="*/ 223 w 419"/>
                  <a:gd name="T33" fmla="*/ 50 h 473"/>
                  <a:gd name="T34" fmla="*/ 263 w 419"/>
                  <a:gd name="T35" fmla="*/ 29 h 473"/>
                  <a:gd name="T36" fmla="*/ 309 w 419"/>
                  <a:gd name="T37" fmla="*/ 13 h 473"/>
                  <a:gd name="T38" fmla="*/ 360 w 419"/>
                  <a:gd name="T39" fmla="*/ 0 h 473"/>
                  <a:gd name="T40" fmla="*/ 419 w 419"/>
                  <a:gd name="T41" fmla="*/ 49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9" h="473">
                    <a:moveTo>
                      <a:pt x="419" y="49"/>
                    </a:moveTo>
                    <a:lnTo>
                      <a:pt x="288" y="412"/>
                    </a:lnTo>
                    <a:lnTo>
                      <a:pt x="156" y="412"/>
                    </a:lnTo>
                    <a:lnTo>
                      <a:pt x="0" y="473"/>
                    </a:lnTo>
                    <a:lnTo>
                      <a:pt x="4" y="443"/>
                    </a:lnTo>
                    <a:lnTo>
                      <a:pt x="8" y="412"/>
                    </a:lnTo>
                    <a:lnTo>
                      <a:pt x="15" y="378"/>
                    </a:lnTo>
                    <a:lnTo>
                      <a:pt x="23" y="343"/>
                    </a:lnTo>
                    <a:lnTo>
                      <a:pt x="34" y="307"/>
                    </a:lnTo>
                    <a:lnTo>
                      <a:pt x="46" y="271"/>
                    </a:lnTo>
                    <a:lnTo>
                      <a:pt x="61" y="236"/>
                    </a:lnTo>
                    <a:lnTo>
                      <a:pt x="80" y="200"/>
                    </a:lnTo>
                    <a:lnTo>
                      <a:pt x="100" y="165"/>
                    </a:lnTo>
                    <a:lnTo>
                      <a:pt x="126" y="133"/>
                    </a:lnTo>
                    <a:lnTo>
                      <a:pt x="153" y="103"/>
                    </a:lnTo>
                    <a:lnTo>
                      <a:pt x="186" y="75"/>
                    </a:lnTo>
                    <a:lnTo>
                      <a:pt x="223" y="50"/>
                    </a:lnTo>
                    <a:lnTo>
                      <a:pt x="263" y="29"/>
                    </a:lnTo>
                    <a:lnTo>
                      <a:pt x="309" y="13"/>
                    </a:lnTo>
                    <a:lnTo>
                      <a:pt x="360" y="0"/>
                    </a:lnTo>
                    <a:lnTo>
                      <a:pt x="419" y="49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25" name="Freeform 409">
                <a:extLst>
                  <a:ext uri="{FF2B5EF4-FFF2-40B4-BE49-F238E27FC236}">
                    <a16:creationId xmlns:a16="http://schemas.microsoft.com/office/drawing/2014/main" id="{0795F4B1-DD25-4A94-8F5B-9138A50972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8" y="1153"/>
                <a:ext cx="61" cy="93"/>
              </a:xfrm>
              <a:custGeom>
                <a:avLst/>
                <a:gdLst>
                  <a:gd name="T0" fmla="*/ 185 w 340"/>
                  <a:gd name="T1" fmla="*/ 0 h 518"/>
                  <a:gd name="T2" fmla="*/ 281 w 340"/>
                  <a:gd name="T3" fmla="*/ 158 h 518"/>
                  <a:gd name="T4" fmla="*/ 340 w 340"/>
                  <a:gd name="T5" fmla="*/ 230 h 518"/>
                  <a:gd name="T6" fmla="*/ 256 w 340"/>
                  <a:gd name="T7" fmla="*/ 387 h 518"/>
                  <a:gd name="T8" fmla="*/ 209 w 340"/>
                  <a:gd name="T9" fmla="*/ 509 h 518"/>
                  <a:gd name="T10" fmla="*/ 89 w 340"/>
                  <a:gd name="T11" fmla="*/ 518 h 518"/>
                  <a:gd name="T12" fmla="*/ 49 w 340"/>
                  <a:gd name="T13" fmla="*/ 464 h 518"/>
                  <a:gd name="T14" fmla="*/ 23 w 340"/>
                  <a:gd name="T15" fmla="*/ 402 h 518"/>
                  <a:gd name="T16" fmla="*/ 6 w 340"/>
                  <a:gd name="T17" fmla="*/ 333 h 518"/>
                  <a:gd name="T18" fmla="*/ 0 w 340"/>
                  <a:gd name="T19" fmla="*/ 261 h 518"/>
                  <a:gd name="T20" fmla="*/ 0 w 340"/>
                  <a:gd name="T21" fmla="*/ 191 h 518"/>
                  <a:gd name="T22" fmla="*/ 4 w 340"/>
                  <a:gd name="T23" fmla="*/ 125 h 518"/>
                  <a:gd name="T24" fmla="*/ 12 w 340"/>
                  <a:gd name="T25" fmla="*/ 67 h 518"/>
                  <a:gd name="T26" fmla="*/ 21 w 340"/>
                  <a:gd name="T27" fmla="*/ 19 h 518"/>
                  <a:gd name="T28" fmla="*/ 185 w 340"/>
                  <a:gd name="T29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0" h="518">
                    <a:moveTo>
                      <a:pt x="185" y="0"/>
                    </a:moveTo>
                    <a:lnTo>
                      <a:pt x="281" y="158"/>
                    </a:lnTo>
                    <a:lnTo>
                      <a:pt x="340" y="230"/>
                    </a:lnTo>
                    <a:lnTo>
                      <a:pt x="256" y="387"/>
                    </a:lnTo>
                    <a:lnTo>
                      <a:pt x="209" y="509"/>
                    </a:lnTo>
                    <a:lnTo>
                      <a:pt x="89" y="518"/>
                    </a:lnTo>
                    <a:lnTo>
                      <a:pt x="49" y="464"/>
                    </a:lnTo>
                    <a:lnTo>
                      <a:pt x="23" y="402"/>
                    </a:lnTo>
                    <a:lnTo>
                      <a:pt x="6" y="333"/>
                    </a:lnTo>
                    <a:lnTo>
                      <a:pt x="0" y="261"/>
                    </a:lnTo>
                    <a:lnTo>
                      <a:pt x="0" y="191"/>
                    </a:lnTo>
                    <a:lnTo>
                      <a:pt x="4" y="125"/>
                    </a:lnTo>
                    <a:lnTo>
                      <a:pt x="12" y="67"/>
                    </a:lnTo>
                    <a:lnTo>
                      <a:pt x="21" y="1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26" name="Freeform 410">
                <a:extLst>
                  <a:ext uri="{FF2B5EF4-FFF2-40B4-BE49-F238E27FC236}">
                    <a16:creationId xmlns:a16="http://schemas.microsoft.com/office/drawing/2014/main" id="{F3341DD0-4A8B-46A6-8DE9-0E618C9A83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6" y="1133"/>
                <a:ext cx="42" cy="67"/>
              </a:xfrm>
              <a:custGeom>
                <a:avLst/>
                <a:gdLst>
                  <a:gd name="T0" fmla="*/ 224 w 235"/>
                  <a:gd name="T1" fmla="*/ 88 h 382"/>
                  <a:gd name="T2" fmla="*/ 127 w 235"/>
                  <a:gd name="T3" fmla="*/ 343 h 382"/>
                  <a:gd name="T4" fmla="*/ 0 w 235"/>
                  <a:gd name="T5" fmla="*/ 382 h 382"/>
                  <a:gd name="T6" fmla="*/ 107 w 235"/>
                  <a:gd name="T7" fmla="*/ 304 h 382"/>
                  <a:gd name="T8" fmla="*/ 235 w 235"/>
                  <a:gd name="T9" fmla="*/ 0 h 382"/>
                  <a:gd name="T10" fmla="*/ 224 w 235"/>
                  <a:gd name="T11" fmla="*/ 8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82">
                    <a:moveTo>
                      <a:pt x="224" y="88"/>
                    </a:moveTo>
                    <a:lnTo>
                      <a:pt x="127" y="343"/>
                    </a:lnTo>
                    <a:lnTo>
                      <a:pt x="0" y="382"/>
                    </a:lnTo>
                    <a:lnTo>
                      <a:pt x="107" y="304"/>
                    </a:lnTo>
                    <a:lnTo>
                      <a:pt x="235" y="0"/>
                    </a:lnTo>
                    <a:lnTo>
                      <a:pt x="224" y="8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27" name="Freeform 411">
                <a:extLst>
                  <a:ext uri="{FF2B5EF4-FFF2-40B4-BE49-F238E27FC236}">
                    <a16:creationId xmlns:a16="http://schemas.microsoft.com/office/drawing/2014/main" id="{BDBB7425-B258-42F7-9676-99AEF54DFB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8" y="1188"/>
                <a:ext cx="68" cy="89"/>
              </a:xfrm>
              <a:custGeom>
                <a:avLst/>
                <a:gdLst>
                  <a:gd name="T0" fmla="*/ 235 w 380"/>
                  <a:gd name="T1" fmla="*/ 0 h 498"/>
                  <a:gd name="T2" fmla="*/ 380 w 380"/>
                  <a:gd name="T3" fmla="*/ 166 h 498"/>
                  <a:gd name="T4" fmla="*/ 321 w 380"/>
                  <a:gd name="T5" fmla="*/ 370 h 498"/>
                  <a:gd name="T6" fmla="*/ 283 w 380"/>
                  <a:gd name="T7" fmla="*/ 419 h 498"/>
                  <a:gd name="T8" fmla="*/ 147 w 380"/>
                  <a:gd name="T9" fmla="*/ 498 h 498"/>
                  <a:gd name="T10" fmla="*/ 88 w 380"/>
                  <a:gd name="T11" fmla="*/ 468 h 498"/>
                  <a:gd name="T12" fmla="*/ 66 w 380"/>
                  <a:gd name="T13" fmla="*/ 452 h 498"/>
                  <a:gd name="T14" fmla="*/ 47 w 380"/>
                  <a:gd name="T15" fmla="*/ 428 h 498"/>
                  <a:gd name="T16" fmla="*/ 32 w 380"/>
                  <a:gd name="T17" fmla="*/ 396 h 498"/>
                  <a:gd name="T18" fmla="*/ 20 w 380"/>
                  <a:gd name="T19" fmla="*/ 355 h 498"/>
                  <a:gd name="T20" fmla="*/ 11 w 380"/>
                  <a:gd name="T21" fmla="*/ 302 h 498"/>
                  <a:gd name="T22" fmla="*/ 4 w 380"/>
                  <a:gd name="T23" fmla="*/ 235 h 498"/>
                  <a:gd name="T24" fmla="*/ 1 w 380"/>
                  <a:gd name="T25" fmla="*/ 154 h 498"/>
                  <a:gd name="T26" fmla="*/ 0 w 380"/>
                  <a:gd name="T27" fmla="*/ 58 h 498"/>
                  <a:gd name="T28" fmla="*/ 235 w 380"/>
                  <a:gd name="T2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0" h="498">
                    <a:moveTo>
                      <a:pt x="235" y="0"/>
                    </a:moveTo>
                    <a:lnTo>
                      <a:pt x="380" y="166"/>
                    </a:lnTo>
                    <a:lnTo>
                      <a:pt x="321" y="370"/>
                    </a:lnTo>
                    <a:lnTo>
                      <a:pt x="283" y="419"/>
                    </a:lnTo>
                    <a:lnTo>
                      <a:pt x="147" y="498"/>
                    </a:lnTo>
                    <a:lnTo>
                      <a:pt x="88" y="468"/>
                    </a:lnTo>
                    <a:lnTo>
                      <a:pt x="66" y="452"/>
                    </a:lnTo>
                    <a:lnTo>
                      <a:pt x="47" y="428"/>
                    </a:lnTo>
                    <a:lnTo>
                      <a:pt x="32" y="396"/>
                    </a:lnTo>
                    <a:lnTo>
                      <a:pt x="20" y="355"/>
                    </a:lnTo>
                    <a:lnTo>
                      <a:pt x="11" y="302"/>
                    </a:lnTo>
                    <a:lnTo>
                      <a:pt x="4" y="235"/>
                    </a:lnTo>
                    <a:lnTo>
                      <a:pt x="1" y="154"/>
                    </a:lnTo>
                    <a:lnTo>
                      <a:pt x="0" y="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28" name="Freeform 412">
                <a:extLst>
                  <a:ext uri="{FF2B5EF4-FFF2-40B4-BE49-F238E27FC236}">
                    <a16:creationId xmlns:a16="http://schemas.microsoft.com/office/drawing/2014/main" id="{682D41B7-8F2C-4944-A255-36F914F506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11" y="1032"/>
                <a:ext cx="57" cy="64"/>
              </a:xfrm>
              <a:custGeom>
                <a:avLst/>
                <a:gdLst>
                  <a:gd name="T0" fmla="*/ 206 w 323"/>
                  <a:gd name="T1" fmla="*/ 20 h 353"/>
                  <a:gd name="T2" fmla="*/ 284 w 323"/>
                  <a:gd name="T3" fmla="*/ 138 h 353"/>
                  <a:gd name="T4" fmla="*/ 323 w 323"/>
                  <a:gd name="T5" fmla="*/ 285 h 353"/>
                  <a:gd name="T6" fmla="*/ 235 w 323"/>
                  <a:gd name="T7" fmla="*/ 324 h 353"/>
                  <a:gd name="T8" fmla="*/ 128 w 323"/>
                  <a:gd name="T9" fmla="*/ 353 h 353"/>
                  <a:gd name="T10" fmla="*/ 97 w 323"/>
                  <a:gd name="T11" fmla="*/ 327 h 353"/>
                  <a:gd name="T12" fmla="*/ 68 w 323"/>
                  <a:gd name="T13" fmla="*/ 292 h 353"/>
                  <a:gd name="T14" fmla="*/ 43 w 323"/>
                  <a:gd name="T15" fmla="*/ 253 h 353"/>
                  <a:gd name="T16" fmla="*/ 22 w 323"/>
                  <a:gd name="T17" fmla="*/ 209 h 353"/>
                  <a:gd name="T18" fmla="*/ 8 w 323"/>
                  <a:gd name="T19" fmla="*/ 161 h 353"/>
                  <a:gd name="T20" fmla="*/ 0 w 323"/>
                  <a:gd name="T21" fmla="*/ 109 h 353"/>
                  <a:gd name="T22" fmla="*/ 1 w 323"/>
                  <a:gd name="T23" fmla="*/ 56 h 353"/>
                  <a:gd name="T24" fmla="*/ 12 w 323"/>
                  <a:gd name="T25" fmla="*/ 0 h 353"/>
                  <a:gd name="T26" fmla="*/ 206 w 323"/>
                  <a:gd name="T2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" h="353">
                    <a:moveTo>
                      <a:pt x="206" y="20"/>
                    </a:moveTo>
                    <a:lnTo>
                      <a:pt x="284" y="138"/>
                    </a:lnTo>
                    <a:lnTo>
                      <a:pt x="323" y="285"/>
                    </a:lnTo>
                    <a:lnTo>
                      <a:pt x="235" y="324"/>
                    </a:lnTo>
                    <a:lnTo>
                      <a:pt x="128" y="353"/>
                    </a:lnTo>
                    <a:lnTo>
                      <a:pt x="97" y="327"/>
                    </a:lnTo>
                    <a:lnTo>
                      <a:pt x="68" y="292"/>
                    </a:lnTo>
                    <a:lnTo>
                      <a:pt x="43" y="253"/>
                    </a:lnTo>
                    <a:lnTo>
                      <a:pt x="22" y="209"/>
                    </a:lnTo>
                    <a:lnTo>
                      <a:pt x="8" y="161"/>
                    </a:lnTo>
                    <a:lnTo>
                      <a:pt x="0" y="109"/>
                    </a:lnTo>
                    <a:lnTo>
                      <a:pt x="1" y="56"/>
                    </a:lnTo>
                    <a:lnTo>
                      <a:pt x="12" y="0"/>
                    </a:lnTo>
                    <a:lnTo>
                      <a:pt x="206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29" name="Freeform 413">
                <a:extLst>
                  <a:ext uri="{FF2B5EF4-FFF2-40B4-BE49-F238E27FC236}">
                    <a16:creationId xmlns:a16="http://schemas.microsoft.com/office/drawing/2014/main" id="{8C9D305D-D579-499B-B07C-DE25C7DDF8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0" y="1036"/>
                <a:ext cx="39" cy="63"/>
              </a:xfrm>
              <a:custGeom>
                <a:avLst/>
                <a:gdLst>
                  <a:gd name="T0" fmla="*/ 97 w 213"/>
                  <a:gd name="T1" fmla="*/ 20 h 353"/>
                  <a:gd name="T2" fmla="*/ 194 w 213"/>
                  <a:gd name="T3" fmla="*/ 187 h 353"/>
                  <a:gd name="T4" fmla="*/ 213 w 213"/>
                  <a:gd name="T5" fmla="*/ 314 h 353"/>
                  <a:gd name="T6" fmla="*/ 0 w 213"/>
                  <a:gd name="T7" fmla="*/ 353 h 353"/>
                  <a:gd name="T8" fmla="*/ 68 w 213"/>
                  <a:gd name="T9" fmla="*/ 314 h 353"/>
                  <a:gd name="T10" fmla="*/ 185 w 213"/>
                  <a:gd name="T11" fmla="*/ 274 h 353"/>
                  <a:gd name="T12" fmla="*/ 117 w 213"/>
                  <a:gd name="T13" fmla="*/ 108 h 353"/>
                  <a:gd name="T14" fmla="*/ 49 w 213"/>
                  <a:gd name="T15" fmla="*/ 0 h 353"/>
                  <a:gd name="T16" fmla="*/ 97 w 213"/>
                  <a:gd name="T1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353">
                    <a:moveTo>
                      <a:pt x="97" y="20"/>
                    </a:moveTo>
                    <a:lnTo>
                      <a:pt x="194" y="187"/>
                    </a:lnTo>
                    <a:lnTo>
                      <a:pt x="213" y="314"/>
                    </a:lnTo>
                    <a:lnTo>
                      <a:pt x="0" y="353"/>
                    </a:lnTo>
                    <a:lnTo>
                      <a:pt x="68" y="314"/>
                    </a:lnTo>
                    <a:lnTo>
                      <a:pt x="185" y="274"/>
                    </a:lnTo>
                    <a:lnTo>
                      <a:pt x="117" y="108"/>
                    </a:lnTo>
                    <a:lnTo>
                      <a:pt x="49" y="0"/>
                    </a:lnTo>
                    <a:lnTo>
                      <a:pt x="97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30" name="Freeform 414">
                <a:extLst>
                  <a:ext uri="{FF2B5EF4-FFF2-40B4-BE49-F238E27FC236}">
                    <a16:creationId xmlns:a16="http://schemas.microsoft.com/office/drawing/2014/main" id="{A0A86338-B8A0-410C-BF38-792503D5CB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9" y="987"/>
                <a:ext cx="100" cy="73"/>
              </a:xfrm>
              <a:custGeom>
                <a:avLst/>
                <a:gdLst>
                  <a:gd name="T0" fmla="*/ 0 w 559"/>
                  <a:gd name="T1" fmla="*/ 268 h 407"/>
                  <a:gd name="T2" fmla="*/ 326 w 559"/>
                  <a:gd name="T3" fmla="*/ 407 h 407"/>
                  <a:gd name="T4" fmla="*/ 403 w 559"/>
                  <a:gd name="T5" fmla="*/ 387 h 407"/>
                  <a:gd name="T6" fmla="*/ 458 w 559"/>
                  <a:gd name="T7" fmla="*/ 276 h 407"/>
                  <a:gd name="T8" fmla="*/ 559 w 559"/>
                  <a:gd name="T9" fmla="*/ 131 h 407"/>
                  <a:gd name="T10" fmla="*/ 458 w 559"/>
                  <a:gd name="T11" fmla="*/ 30 h 407"/>
                  <a:gd name="T12" fmla="*/ 380 w 559"/>
                  <a:gd name="T13" fmla="*/ 18 h 407"/>
                  <a:gd name="T14" fmla="*/ 314 w 559"/>
                  <a:gd name="T15" fmla="*/ 10 h 407"/>
                  <a:gd name="T16" fmla="*/ 255 w 559"/>
                  <a:gd name="T17" fmla="*/ 4 h 407"/>
                  <a:gd name="T18" fmla="*/ 204 w 559"/>
                  <a:gd name="T19" fmla="*/ 1 h 407"/>
                  <a:gd name="T20" fmla="*/ 160 w 559"/>
                  <a:gd name="T21" fmla="*/ 0 h 407"/>
                  <a:gd name="T22" fmla="*/ 124 w 559"/>
                  <a:gd name="T23" fmla="*/ 3 h 407"/>
                  <a:gd name="T24" fmla="*/ 94 w 559"/>
                  <a:gd name="T25" fmla="*/ 10 h 407"/>
                  <a:gd name="T26" fmla="*/ 68 w 559"/>
                  <a:gd name="T27" fmla="*/ 21 h 407"/>
                  <a:gd name="T28" fmla="*/ 49 w 559"/>
                  <a:gd name="T29" fmla="*/ 34 h 407"/>
                  <a:gd name="T30" fmla="*/ 34 w 559"/>
                  <a:gd name="T31" fmla="*/ 53 h 407"/>
                  <a:gd name="T32" fmla="*/ 22 w 559"/>
                  <a:gd name="T33" fmla="*/ 76 h 407"/>
                  <a:gd name="T34" fmla="*/ 14 w 559"/>
                  <a:gd name="T35" fmla="*/ 105 h 407"/>
                  <a:gd name="T36" fmla="*/ 8 w 559"/>
                  <a:gd name="T37" fmla="*/ 137 h 407"/>
                  <a:gd name="T38" fmla="*/ 4 w 559"/>
                  <a:gd name="T39" fmla="*/ 175 h 407"/>
                  <a:gd name="T40" fmla="*/ 1 w 559"/>
                  <a:gd name="T41" fmla="*/ 219 h 407"/>
                  <a:gd name="T42" fmla="*/ 0 w 559"/>
                  <a:gd name="T43" fmla="*/ 26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9" h="407">
                    <a:moveTo>
                      <a:pt x="0" y="268"/>
                    </a:moveTo>
                    <a:lnTo>
                      <a:pt x="326" y="407"/>
                    </a:lnTo>
                    <a:lnTo>
                      <a:pt x="403" y="387"/>
                    </a:lnTo>
                    <a:lnTo>
                      <a:pt x="458" y="276"/>
                    </a:lnTo>
                    <a:lnTo>
                      <a:pt x="559" y="131"/>
                    </a:lnTo>
                    <a:lnTo>
                      <a:pt x="458" y="30"/>
                    </a:lnTo>
                    <a:lnTo>
                      <a:pt x="380" y="18"/>
                    </a:lnTo>
                    <a:lnTo>
                      <a:pt x="314" y="10"/>
                    </a:lnTo>
                    <a:lnTo>
                      <a:pt x="255" y="4"/>
                    </a:lnTo>
                    <a:lnTo>
                      <a:pt x="204" y="1"/>
                    </a:lnTo>
                    <a:lnTo>
                      <a:pt x="160" y="0"/>
                    </a:lnTo>
                    <a:lnTo>
                      <a:pt x="124" y="3"/>
                    </a:lnTo>
                    <a:lnTo>
                      <a:pt x="94" y="10"/>
                    </a:lnTo>
                    <a:lnTo>
                      <a:pt x="68" y="21"/>
                    </a:lnTo>
                    <a:lnTo>
                      <a:pt x="49" y="34"/>
                    </a:lnTo>
                    <a:lnTo>
                      <a:pt x="34" y="53"/>
                    </a:lnTo>
                    <a:lnTo>
                      <a:pt x="22" y="76"/>
                    </a:lnTo>
                    <a:lnTo>
                      <a:pt x="14" y="105"/>
                    </a:lnTo>
                    <a:lnTo>
                      <a:pt x="8" y="137"/>
                    </a:lnTo>
                    <a:lnTo>
                      <a:pt x="4" y="175"/>
                    </a:lnTo>
                    <a:lnTo>
                      <a:pt x="1" y="219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31" name="Freeform 415">
                <a:extLst>
                  <a:ext uri="{FF2B5EF4-FFF2-40B4-BE49-F238E27FC236}">
                    <a16:creationId xmlns:a16="http://schemas.microsoft.com/office/drawing/2014/main" id="{7ED41650-6DCC-4DD6-9D11-3DAD001B6C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34" y="1200"/>
                <a:ext cx="59" cy="70"/>
              </a:xfrm>
              <a:custGeom>
                <a:avLst/>
                <a:gdLst>
                  <a:gd name="T0" fmla="*/ 118 w 332"/>
                  <a:gd name="T1" fmla="*/ 60 h 393"/>
                  <a:gd name="T2" fmla="*/ 332 w 332"/>
                  <a:gd name="T3" fmla="*/ 0 h 393"/>
                  <a:gd name="T4" fmla="*/ 332 w 332"/>
                  <a:gd name="T5" fmla="*/ 60 h 393"/>
                  <a:gd name="T6" fmla="*/ 226 w 332"/>
                  <a:gd name="T7" fmla="*/ 237 h 393"/>
                  <a:gd name="T8" fmla="*/ 118 w 332"/>
                  <a:gd name="T9" fmla="*/ 352 h 393"/>
                  <a:gd name="T10" fmla="*/ 59 w 332"/>
                  <a:gd name="T11" fmla="*/ 393 h 393"/>
                  <a:gd name="T12" fmla="*/ 0 w 332"/>
                  <a:gd name="T13" fmla="*/ 363 h 393"/>
                  <a:gd name="T14" fmla="*/ 118 w 332"/>
                  <a:gd name="T15" fmla="*/ 6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393">
                    <a:moveTo>
                      <a:pt x="118" y="60"/>
                    </a:moveTo>
                    <a:lnTo>
                      <a:pt x="332" y="0"/>
                    </a:lnTo>
                    <a:lnTo>
                      <a:pt x="332" y="60"/>
                    </a:lnTo>
                    <a:lnTo>
                      <a:pt x="226" y="237"/>
                    </a:lnTo>
                    <a:lnTo>
                      <a:pt x="118" y="352"/>
                    </a:lnTo>
                    <a:lnTo>
                      <a:pt x="59" y="393"/>
                    </a:lnTo>
                    <a:lnTo>
                      <a:pt x="0" y="363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32" name="Freeform 416">
                <a:extLst>
                  <a:ext uri="{FF2B5EF4-FFF2-40B4-BE49-F238E27FC236}">
                    <a16:creationId xmlns:a16="http://schemas.microsoft.com/office/drawing/2014/main" id="{2D579506-1CB5-4387-B540-8F616D985B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7" y="1081"/>
                <a:ext cx="90" cy="107"/>
              </a:xfrm>
              <a:custGeom>
                <a:avLst/>
                <a:gdLst>
                  <a:gd name="T0" fmla="*/ 184 w 498"/>
                  <a:gd name="T1" fmla="*/ 8 h 603"/>
                  <a:gd name="T2" fmla="*/ 215 w 498"/>
                  <a:gd name="T3" fmla="*/ 24 h 603"/>
                  <a:gd name="T4" fmla="*/ 246 w 498"/>
                  <a:gd name="T5" fmla="*/ 39 h 603"/>
                  <a:gd name="T6" fmla="*/ 276 w 498"/>
                  <a:gd name="T7" fmla="*/ 55 h 603"/>
                  <a:gd name="T8" fmla="*/ 307 w 498"/>
                  <a:gd name="T9" fmla="*/ 72 h 603"/>
                  <a:gd name="T10" fmla="*/ 337 w 498"/>
                  <a:gd name="T11" fmla="*/ 88 h 603"/>
                  <a:gd name="T12" fmla="*/ 368 w 498"/>
                  <a:gd name="T13" fmla="*/ 103 h 603"/>
                  <a:gd name="T14" fmla="*/ 399 w 498"/>
                  <a:gd name="T15" fmla="*/ 119 h 603"/>
                  <a:gd name="T16" fmla="*/ 425 w 498"/>
                  <a:gd name="T17" fmla="*/ 134 h 603"/>
                  <a:gd name="T18" fmla="*/ 445 w 498"/>
                  <a:gd name="T19" fmla="*/ 149 h 603"/>
                  <a:gd name="T20" fmla="*/ 467 w 498"/>
                  <a:gd name="T21" fmla="*/ 165 h 603"/>
                  <a:gd name="T22" fmla="*/ 488 w 498"/>
                  <a:gd name="T23" fmla="*/ 180 h 603"/>
                  <a:gd name="T24" fmla="*/ 493 w 498"/>
                  <a:gd name="T25" fmla="*/ 204 h 603"/>
                  <a:gd name="T26" fmla="*/ 480 w 498"/>
                  <a:gd name="T27" fmla="*/ 239 h 603"/>
                  <a:gd name="T28" fmla="*/ 467 w 498"/>
                  <a:gd name="T29" fmla="*/ 273 h 603"/>
                  <a:gd name="T30" fmla="*/ 455 w 498"/>
                  <a:gd name="T31" fmla="*/ 308 h 603"/>
                  <a:gd name="T32" fmla="*/ 443 w 498"/>
                  <a:gd name="T33" fmla="*/ 349 h 603"/>
                  <a:gd name="T34" fmla="*/ 431 w 498"/>
                  <a:gd name="T35" fmla="*/ 397 h 603"/>
                  <a:gd name="T36" fmla="*/ 420 w 498"/>
                  <a:gd name="T37" fmla="*/ 443 h 603"/>
                  <a:gd name="T38" fmla="*/ 408 w 498"/>
                  <a:gd name="T39" fmla="*/ 490 h 603"/>
                  <a:gd name="T40" fmla="*/ 385 w 498"/>
                  <a:gd name="T41" fmla="*/ 520 h 603"/>
                  <a:gd name="T42" fmla="*/ 350 w 498"/>
                  <a:gd name="T43" fmla="*/ 531 h 603"/>
                  <a:gd name="T44" fmla="*/ 314 w 498"/>
                  <a:gd name="T45" fmla="*/ 542 h 603"/>
                  <a:gd name="T46" fmla="*/ 278 w 498"/>
                  <a:gd name="T47" fmla="*/ 553 h 603"/>
                  <a:gd name="T48" fmla="*/ 243 w 498"/>
                  <a:gd name="T49" fmla="*/ 564 h 603"/>
                  <a:gd name="T50" fmla="*/ 207 w 498"/>
                  <a:gd name="T51" fmla="*/ 575 h 603"/>
                  <a:gd name="T52" fmla="*/ 171 w 498"/>
                  <a:gd name="T53" fmla="*/ 586 h 603"/>
                  <a:gd name="T54" fmla="*/ 136 w 498"/>
                  <a:gd name="T55" fmla="*/ 597 h 603"/>
                  <a:gd name="T56" fmla="*/ 99 w 498"/>
                  <a:gd name="T57" fmla="*/ 583 h 603"/>
                  <a:gd name="T58" fmla="*/ 61 w 498"/>
                  <a:gd name="T59" fmla="*/ 533 h 603"/>
                  <a:gd name="T60" fmla="*/ 28 w 498"/>
                  <a:gd name="T61" fmla="*/ 470 h 603"/>
                  <a:gd name="T62" fmla="*/ 7 w 498"/>
                  <a:gd name="T63" fmla="*/ 397 h 603"/>
                  <a:gd name="T64" fmla="*/ 0 w 498"/>
                  <a:gd name="T65" fmla="*/ 316 h 603"/>
                  <a:gd name="T66" fmla="*/ 15 w 498"/>
                  <a:gd name="T67" fmla="*/ 228 h 603"/>
                  <a:gd name="T68" fmla="*/ 53 w 498"/>
                  <a:gd name="T69" fmla="*/ 138 h 603"/>
                  <a:gd name="T70" fmla="*/ 122 w 498"/>
                  <a:gd name="T71" fmla="*/ 4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8" h="603">
                    <a:moveTo>
                      <a:pt x="169" y="0"/>
                    </a:moveTo>
                    <a:lnTo>
                      <a:pt x="184" y="8"/>
                    </a:lnTo>
                    <a:lnTo>
                      <a:pt x="200" y="16"/>
                    </a:lnTo>
                    <a:lnTo>
                      <a:pt x="215" y="24"/>
                    </a:lnTo>
                    <a:lnTo>
                      <a:pt x="230" y="32"/>
                    </a:lnTo>
                    <a:lnTo>
                      <a:pt x="246" y="39"/>
                    </a:lnTo>
                    <a:lnTo>
                      <a:pt x="261" y="47"/>
                    </a:lnTo>
                    <a:lnTo>
                      <a:pt x="276" y="55"/>
                    </a:lnTo>
                    <a:lnTo>
                      <a:pt x="292" y="64"/>
                    </a:lnTo>
                    <a:lnTo>
                      <a:pt x="307" y="72"/>
                    </a:lnTo>
                    <a:lnTo>
                      <a:pt x="322" y="80"/>
                    </a:lnTo>
                    <a:lnTo>
                      <a:pt x="337" y="88"/>
                    </a:lnTo>
                    <a:lnTo>
                      <a:pt x="353" y="95"/>
                    </a:lnTo>
                    <a:lnTo>
                      <a:pt x="368" y="103"/>
                    </a:lnTo>
                    <a:lnTo>
                      <a:pt x="383" y="111"/>
                    </a:lnTo>
                    <a:lnTo>
                      <a:pt x="399" y="119"/>
                    </a:lnTo>
                    <a:lnTo>
                      <a:pt x="414" y="127"/>
                    </a:lnTo>
                    <a:lnTo>
                      <a:pt x="425" y="134"/>
                    </a:lnTo>
                    <a:lnTo>
                      <a:pt x="435" y="142"/>
                    </a:lnTo>
                    <a:lnTo>
                      <a:pt x="445" y="149"/>
                    </a:lnTo>
                    <a:lnTo>
                      <a:pt x="457" y="157"/>
                    </a:lnTo>
                    <a:lnTo>
                      <a:pt x="467" y="165"/>
                    </a:lnTo>
                    <a:lnTo>
                      <a:pt x="478" y="172"/>
                    </a:lnTo>
                    <a:lnTo>
                      <a:pt x="488" y="180"/>
                    </a:lnTo>
                    <a:lnTo>
                      <a:pt x="498" y="187"/>
                    </a:lnTo>
                    <a:lnTo>
                      <a:pt x="493" y="204"/>
                    </a:lnTo>
                    <a:lnTo>
                      <a:pt x="486" y="221"/>
                    </a:lnTo>
                    <a:lnTo>
                      <a:pt x="480" y="239"/>
                    </a:lnTo>
                    <a:lnTo>
                      <a:pt x="474" y="256"/>
                    </a:lnTo>
                    <a:lnTo>
                      <a:pt x="467" y="273"/>
                    </a:lnTo>
                    <a:lnTo>
                      <a:pt x="461" y="291"/>
                    </a:lnTo>
                    <a:lnTo>
                      <a:pt x="455" y="308"/>
                    </a:lnTo>
                    <a:lnTo>
                      <a:pt x="449" y="325"/>
                    </a:lnTo>
                    <a:lnTo>
                      <a:pt x="443" y="349"/>
                    </a:lnTo>
                    <a:lnTo>
                      <a:pt x="437" y="372"/>
                    </a:lnTo>
                    <a:lnTo>
                      <a:pt x="431" y="397"/>
                    </a:lnTo>
                    <a:lnTo>
                      <a:pt x="426" y="420"/>
                    </a:lnTo>
                    <a:lnTo>
                      <a:pt x="420" y="443"/>
                    </a:lnTo>
                    <a:lnTo>
                      <a:pt x="414" y="467"/>
                    </a:lnTo>
                    <a:lnTo>
                      <a:pt x="408" y="490"/>
                    </a:lnTo>
                    <a:lnTo>
                      <a:pt x="403" y="514"/>
                    </a:lnTo>
                    <a:lnTo>
                      <a:pt x="385" y="520"/>
                    </a:lnTo>
                    <a:lnTo>
                      <a:pt x="367" y="526"/>
                    </a:lnTo>
                    <a:lnTo>
                      <a:pt x="350" y="531"/>
                    </a:lnTo>
                    <a:lnTo>
                      <a:pt x="331" y="536"/>
                    </a:lnTo>
                    <a:lnTo>
                      <a:pt x="314" y="542"/>
                    </a:lnTo>
                    <a:lnTo>
                      <a:pt x="296" y="548"/>
                    </a:lnTo>
                    <a:lnTo>
                      <a:pt x="278" y="553"/>
                    </a:lnTo>
                    <a:lnTo>
                      <a:pt x="261" y="558"/>
                    </a:lnTo>
                    <a:lnTo>
                      <a:pt x="243" y="564"/>
                    </a:lnTo>
                    <a:lnTo>
                      <a:pt x="225" y="570"/>
                    </a:lnTo>
                    <a:lnTo>
                      <a:pt x="207" y="575"/>
                    </a:lnTo>
                    <a:lnTo>
                      <a:pt x="190" y="581"/>
                    </a:lnTo>
                    <a:lnTo>
                      <a:pt x="171" y="586"/>
                    </a:lnTo>
                    <a:lnTo>
                      <a:pt x="154" y="591"/>
                    </a:lnTo>
                    <a:lnTo>
                      <a:pt x="136" y="597"/>
                    </a:lnTo>
                    <a:lnTo>
                      <a:pt x="118" y="603"/>
                    </a:lnTo>
                    <a:lnTo>
                      <a:pt x="99" y="583"/>
                    </a:lnTo>
                    <a:lnTo>
                      <a:pt x="79" y="560"/>
                    </a:lnTo>
                    <a:lnTo>
                      <a:pt x="61" y="533"/>
                    </a:lnTo>
                    <a:lnTo>
                      <a:pt x="43" y="503"/>
                    </a:lnTo>
                    <a:lnTo>
                      <a:pt x="28" y="470"/>
                    </a:lnTo>
                    <a:lnTo>
                      <a:pt x="16" y="435"/>
                    </a:lnTo>
                    <a:lnTo>
                      <a:pt x="7" y="397"/>
                    </a:lnTo>
                    <a:lnTo>
                      <a:pt x="1" y="357"/>
                    </a:lnTo>
                    <a:lnTo>
                      <a:pt x="0" y="316"/>
                    </a:lnTo>
                    <a:lnTo>
                      <a:pt x="4" y="273"/>
                    </a:lnTo>
                    <a:lnTo>
                      <a:pt x="15" y="228"/>
                    </a:lnTo>
                    <a:lnTo>
                      <a:pt x="31" y="183"/>
                    </a:lnTo>
                    <a:lnTo>
                      <a:pt x="53" y="138"/>
                    </a:lnTo>
                    <a:lnTo>
                      <a:pt x="84" y="92"/>
                    </a:lnTo>
                    <a:lnTo>
                      <a:pt x="122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33" name="Freeform 417">
                <a:extLst>
                  <a:ext uri="{FF2B5EF4-FFF2-40B4-BE49-F238E27FC236}">
                    <a16:creationId xmlns:a16="http://schemas.microsoft.com/office/drawing/2014/main" id="{03165CB3-ECB4-4E01-809B-997EC791E3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0" y="1081"/>
                <a:ext cx="87" cy="107"/>
              </a:xfrm>
              <a:custGeom>
                <a:avLst/>
                <a:gdLst>
                  <a:gd name="T0" fmla="*/ 176 w 481"/>
                  <a:gd name="T1" fmla="*/ 8 h 596"/>
                  <a:gd name="T2" fmla="*/ 206 w 481"/>
                  <a:gd name="T3" fmla="*/ 23 h 596"/>
                  <a:gd name="T4" fmla="*/ 235 w 481"/>
                  <a:gd name="T5" fmla="*/ 38 h 596"/>
                  <a:gd name="T6" fmla="*/ 265 w 481"/>
                  <a:gd name="T7" fmla="*/ 53 h 596"/>
                  <a:gd name="T8" fmla="*/ 295 w 481"/>
                  <a:gd name="T9" fmla="*/ 68 h 596"/>
                  <a:gd name="T10" fmla="*/ 324 w 481"/>
                  <a:gd name="T11" fmla="*/ 84 h 596"/>
                  <a:gd name="T12" fmla="*/ 353 w 481"/>
                  <a:gd name="T13" fmla="*/ 99 h 596"/>
                  <a:gd name="T14" fmla="*/ 382 w 481"/>
                  <a:gd name="T15" fmla="*/ 114 h 596"/>
                  <a:gd name="T16" fmla="*/ 408 w 481"/>
                  <a:gd name="T17" fmla="*/ 129 h 596"/>
                  <a:gd name="T18" fmla="*/ 428 w 481"/>
                  <a:gd name="T19" fmla="*/ 144 h 596"/>
                  <a:gd name="T20" fmla="*/ 450 w 481"/>
                  <a:gd name="T21" fmla="*/ 160 h 596"/>
                  <a:gd name="T22" fmla="*/ 471 w 481"/>
                  <a:gd name="T23" fmla="*/ 175 h 596"/>
                  <a:gd name="T24" fmla="*/ 476 w 481"/>
                  <a:gd name="T25" fmla="*/ 199 h 596"/>
                  <a:gd name="T26" fmla="*/ 464 w 481"/>
                  <a:gd name="T27" fmla="*/ 234 h 596"/>
                  <a:gd name="T28" fmla="*/ 452 w 481"/>
                  <a:gd name="T29" fmla="*/ 268 h 596"/>
                  <a:gd name="T30" fmla="*/ 441 w 481"/>
                  <a:gd name="T31" fmla="*/ 303 h 596"/>
                  <a:gd name="T32" fmla="*/ 429 w 481"/>
                  <a:gd name="T33" fmla="*/ 344 h 596"/>
                  <a:gd name="T34" fmla="*/ 417 w 481"/>
                  <a:gd name="T35" fmla="*/ 392 h 596"/>
                  <a:gd name="T36" fmla="*/ 404 w 481"/>
                  <a:gd name="T37" fmla="*/ 438 h 596"/>
                  <a:gd name="T38" fmla="*/ 391 w 481"/>
                  <a:gd name="T39" fmla="*/ 485 h 596"/>
                  <a:gd name="T40" fmla="*/ 368 w 481"/>
                  <a:gd name="T41" fmla="*/ 515 h 596"/>
                  <a:gd name="T42" fmla="*/ 334 w 481"/>
                  <a:gd name="T43" fmla="*/ 525 h 596"/>
                  <a:gd name="T44" fmla="*/ 298 w 481"/>
                  <a:gd name="T45" fmla="*/ 536 h 596"/>
                  <a:gd name="T46" fmla="*/ 264 w 481"/>
                  <a:gd name="T47" fmla="*/ 547 h 596"/>
                  <a:gd name="T48" fmla="*/ 229 w 481"/>
                  <a:gd name="T49" fmla="*/ 558 h 596"/>
                  <a:gd name="T50" fmla="*/ 195 w 481"/>
                  <a:gd name="T51" fmla="*/ 569 h 596"/>
                  <a:gd name="T52" fmla="*/ 159 w 481"/>
                  <a:gd name="T53" fmla="*/ 579 h 596"/>
                  <a:gd name="T54" fmla="*/ 124 w 481"/>
                  <a:gd name="T55" fmla="*/ 590 h 596"/>
                  <a:gd name="T56" fmla="*/ 89 w 481"/>
                  <a:gd name="T57" fmla="*/ 576 h 596"/>
                  <a:gd name="T58" fmla="*/ 53 w 481"/>
                  <a:gd name="T59" fmla="*/ 525 h 596"/>
                  <a:gd name="T60" fmla="*/ 24 w 481"/>
                  <a:gd name="T61" fmla="*/ 463 h 596"/>
                  <a:gd name="T62" fmla="*/ 5 w 481"/>
                  <a:gd name="T63" fmla="*/ 389 h 596"/>
                  <a:gd name="T64" fmla="*/ 0 w 481"/>
                  <a:gd name="T65" fmla="*/ 310 h 596"/>
                  <a:gd name="T66" fmla="*/ 14 w 481"/>
                  <a:gd name="T67" fmla="*/ 223 h 596"/>
                  <a:gd name="T68" fmla="*/ 51 w 481"/>
                  <a:gd name="T69" fmla="*/ 135 h 596"/>
                  <a:gd name="T70" fmla="*/ 116 w 481"/>
                  <a:gd name="T71" fmla="*/ 45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1" h="596">
                    <a:moveTo>
                      <a:pt x="161" y="0"/>
                    </a:moveTo>
                    <a:lnTo>
                      <a:pt x="176" y="8"/>
                    </a:lnTo>
                    <a:lnTo>
                      <a:pt x="191" y="15"/>
                    </a:lnTo>
                    <a:lnTo>
                      <a:pt x="206" y="23"/>
                    </a:lnTo>
                    <a:lnTo>
                      <a:pt x="221" y="30"/>
                    </a:lnTo>
                    <a:lnTo>
                      <a:pt x="235" y="38"/>
                    </a:lnTo>
                    <a:lnTo>
                      <a:pt x="250" y="45"/>
                    </a:lnTo>
                    <a:lnTo>
                      <a:pt x="265" y="53"/>
                    </a:lnTo>
                    <a:lnTo>
                      <a:pt x="280" y="61"/>
                    </a:lnTo>
                    <a:lnTo>
                      <a:pt x="295" y="68"/>
                    </a:lnTo>
                    <a:lnTo>
                      <a:pt x="309" y="76"/>
                    </a:lnTo>
                    <a:lnTo>
                      <a:pt x="324" y="84"/>
                    </a:lnTo>
                    <a:lnTo>
                      <a:pt x="338" y="91"/>
                    </a:lnTo>
                    <a:lnTo>
                      <a:pt x="353" y="99"/>
                    </a:lnTo>
                    <a:lnTo>
                      <a:pt x="367" y="107"/>
                    </a:lnTo>
                    <a:lnTo>
                      <a:pt x="382" y="114"/>
                    </a:lnTo>
                    <a:lnTo>
                      <a:pt x="397" y="122"/>
                    </a:lnTo>
                    <a:lnTo>
                      <a:pt x="408" y="129"/>
                    </a:lnTo>
                    <a:lnTo>
                      <a:pt x="418" y="137"/>
                    </a:lnTo>
                    <a:lnTo>
                      <a:pt x="428" y="144"/>
                    </a:lnTo>
                    <a:lnTo>
                      <a:pt x="440" y="152"/>
                    </a:lnTo>
                    <a:lnTo>
                      <a:pt x="450" y="160"/>
                    </a:lnTo>
                    <a:lnTo>
                      <a:pt x="461" y="167"/>
                    </a:lnTo>
                    <a:lnTo>
                      <a:pt x="471" y="175"/>
                    </a:lnTo>
                    <a:lnTo>
                      <a:pt x="481" y="182"/>
                    </a:lnTo>
                    <a:lnTo>
                      <a:pt x="476" y="199"/>
                    </a:lnTo>
                    <a:lnTo>
                      <a:pt x="470" y="216"/>
                    </a:lnTo>
                    <a:lnTo>
                      <a:pt x="464" y="234"/>
                    </a:lnTo>
                    <a:lnTo>
                      <a:pt x="458" y="251"/>
                    </a:lnTo>
                    <a:lnTo>
                      <a:pt x="452" y="268"/>
                    </a:lnTo>
                    <a:lnTo>
                      <a:pt x="447" y="286"/>
                    </a:lnTo>
                    <a:lnTo>
                      <a:pt x="441" y="303"/>
                    </a:lnTo>
                    <a:lnTo>
                      <a:pt x="435" y="320"/>
                    </a:lnTo>
                    <a:lnTo>
                      <a:pt x="429" y="344"/>
                    </a:lnTo>
                    <a:lnTo>
                      <a:pt x="423" y="367"/>
                    </a:lnTo>
                    <a:lnTo>
                      <a:pt x="417" y="392"/>
                    </a:lnTo>
                    <a:lnTo>
                      <a:pt x="411" y="415"/>
                    </a:lnTo>
                    <a:lnTo>
                      <a:pt x="404" y="438"/>
                    </a:lnTo>
                    <a:lnTo>
                      <a:pt x="398" y="462"/>
                    </a:lnTo>
                    <a:lnTo>
                      <a:pt x="391" y="485"/>
                    </a:lnTo>
                    <a:lnTo>
                      <a:pt x="386" y="509"/>
                    </a:lnTo>
                    <a:lnTo>
                      <a:pt x="368" y="515"/>
                    </a:lnTo>
                    <a:lnTo>
                      <a:pt x="351" y="520"/>
                    </a:lnTo>
                    <a:lnTo>
                      <a:pt x="334" y="525"/>
                    </a:lnTo>
                    <a:lnTo>
                      <a:pt x="315" y="531"/>
                    </a:lnTo>
                    <a:lnTo>
                      <a:pt x="298" y="536"/>
                    </a:lnTo>
                    <a:lnTo>
                      <a:pt x="281" y="541"/>
                    </a:lnTo>
                    <a:lnTo>
                      <a:pt x="264" y="547"/>
                    </a:lnTo>
                    <a:lnTo>
                      <a:pt x="246" y="552"/>
                    </a:lnTo>
                    <a:lnTo>
                      <a:pt x="229" y="558"/>
                    </a:lnTo>
                    <a:lnTo>
                      <a:pt x="212" y="563"/>
                    </a:lnTo>
                    <a:lnTo>
                      <a:pt x="195" y="569"/>
                    </a:lnTo>
                    <a:lnTo>
                      <a:pt x="177" y="574"/>
                    </a:lnTo>
                    <a:lnTo>
                      <a:pt x="159" y="579"/>
                    </a:lnTo>
                    <a:lnTo>
                      <a:pt x="142" y="585"/>
                    </a:lnTo>
                    <a:lnTo>
                      <a:pt x="124" y="590"/>
                    </a:lnTo>
                    <a:lnTo>
                      <a:pt x="107" y="596"/>
                    </a:lnTo>
                    <a:lnTo>
                      <a:pt x="89" y="576"/>
                    </a:lnTo>
                    <a:lnTo>
                      <a:pt x="70" y="552"/>
                    </a:lnTo>
                    <a:lnTo>
                      <a:pt x="53" y="525"/>
                    </a:lnTo>
                    <a:lnTo>
                      <a:pt x="38" y="495"/>
                    </a:lnTo>
                    <a:lnTo>
                      <a:pt x="24" y="463"/>
                    </a:lnTo>
                    <a:lnTo>
                      <a:pt x="13" y="427"/>
                    </a:lnTo>
                    <a:lnTo>
                      <a:pt x="5" y="389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3" y="267"/>
                    </a:lnTo>
                    <a:lnTo>
                      <a:pt x="14" y="223"/>
                    </a:lnTo>
                    <a:lnTo>
                      <a:pt x="29" y="180"/>
                    </a:lnTo>
                    <a:lnTo>
                      <a:pt x="51" y="135"/>
                    </a:lnTo>
                    <a:lnTo>
                      <a:pt x="81" y="90"/>
                    </a:lnTo>
                    <a:lnTo>
                      <a:pt x="116" y="4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34" name="Freeform 418">
                <a:extLst>
                  <a:ext uri="{FF2B5EF4-FFF2-40B4-BE49-F238E27FC236}">
                    <a16:creationId xmlns:a16="http://schemas.microsoft.com/office/drawing/2014/main" id="{D08046A1-0E52-47F0-9CAD-BCC7064AA7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3" y="1082"/>
                <a:ext cx="84" cy="106"/>
              </a:xfrm>
              <a:custGeom>
                <a:avLst/>
                <a:gdLst>
                  <a:gd name="T0" fmla="*/ 167 w 465"/>
                  <a:gd name="T1" fmla="*/ 8 h 590"/>
                  <a:gd name="T2" fmla="*/ 196 w 465"/>
                  <a:gd name="T3" fmla="*/ 23 h 590"/>
                  <a:gd name="T4" fmla="*/ 225 w 465"/>
                  <a:gd name="T5" fmla="*/ 38 h 590"/>
                  <a:gd name="T6" fmla="*/ 253 w 465"/>
                  <a:gd name="T7" fmla="*/ 52 h 590"/>
                  <a:gd name="T8" fmla="*/ 281 w 465"/>
                  <a:gd name="T9" fmla="*/ 67 h 590"/>
                  <a:gd name="T10" fmla="*/ 310 w 465"/>
                  <a:gd name="T11" fmla="*/ 82 h 590"/>
                  <a:gd name="T12" fmla="*/ 339 w 465"/>
                  <a:gd name="T13" fmla="*/ 97 h 590"/>
                  <a:gd name="T14" fmla="*/ 367 w 465"/>
                  <a:gd name="T15" fmla="*/ 112 h 590"/>
                  <a:gd name="T16" fmla="*/ 392 w 465"/>
                  <a:gd name="T17" fmla="*/ 126 h 590"/>
                  <a:gd name="T18" fmla="*/ 412 w 465"/>
                  <a:gd name="T19" fmla="*/ 141 h 590"/>
                  <a:gd name="T20" fmla="*/ 434 w 465"/>
                  <a:gd name="T21" fmla="*/ 157 h 590"/>
                  <a:gd name="T22" fmla="*/ 455 w 465"/>
                  <a:gd name="T23" fmla="*/ 172 h 590"/>
                  <a:gd name="T24" fmla="*/ 460 w 465"/>
                  <a:gd name="T25" fmla="*/ 196 h 590"/>
                  <a:gd name="T26" fmla="*/ 449 w 465"/>
                  <a:gd name="T27" fmla="*/ 231 h 590"/>
                  <a:gd name="T28" fmla="*/ 439 w 465"/>
                  <a:gd name="T29" fmla="*/ 265 h 590"/>
                  <a:gd name="T30" fmla="*/ 428 w 465"/>
                  <a:gd name="T31" fmla="*/ 300 h 590"/>
                  <a:gd name="T32" fmla="*/ 416 w 465"/>
                  <a:gd name="T33" fmla="*/ 341 h 590"/>
                  <a:gd name="T34" fmla="*/ 403 w 465"/>
                  <a:gd name="T35" fmla="*/ 389 h 590"/>
                  <a:gd name="T36" fmla="*/ 389 w 465"/>
                  <a:gd name="T37" fmla="*/ 435 h 590"/>
                  <a:gd name="T38" fmla="*/ 377 w 465"/>
                  <a:gd name="T39" fmla="*/ 482 h 590"/>
                  <a:gd name="T40" fmla="*/ 352 w 465"/>
                  <a:gd name="T41" fmla="*/ 512 h 590"/>
                  <a:gd name="T42" fmla="*/ 319 w 465"/>
                  <a:gd name="T43" fmla="*/ 522 h 590"/>
                  <a:gd name="T44" fmla="*/ 284 w 465"/>
                  <a:gd name="T45" fmla="*/ 533 h 590"/>
                  <a:gd name="T46" fmla="*/ 250 w 465"/>
                  <a:gd name="T47" fmla="*/ 543 h 590"/>
                  <a:gd name="T48" fmla="*/ 217 w 465"/>
                  <a:gd name="T49" fmla="*/ 553 h 590"/>
                  <a:gd name="T50" fmla="*/ 182 w 465"/>
                  <a:gd name="T51" fmla="*/ 564 h 590"/>
                  <a:gd name="T52" fmla="*/ 147 w 465"/>
                  <a:gd name="T53" fmla="*/ 574 h 590"/>
                  <a:gd name="T54" fmla="*/ 114 w 465"/>
                  <a:gd name="T55" fmla="*/ 585 h 590"/>
                  <a:gd name="T56" fmla="*/ 79 w 465"/>
                  <a:gd name="T57" fmla="*/ 571 h 590"/>
                  <a:gd name="T58" fmla="*/ 47 w 465"/>
                  <a:gd name="T59" fmla="*/ 520 h 590"/>
                  <a:gd name="T60" fmla="*/ 21 w 465"/>
                  <a:gd name="T61" fmla="*/ 458 h 590"/>
                  <a:gd name="T62" fmla="*/ 3 w 465"/>
                  <a:gd name="T63" fmla="*/ 385 h 590"/>
                  <a:gd name="T64" fmla="*/ 0 w 465"/>
                  <a:gd name="T65" fmla="*/ 306 h 590"/>
                  <a:gd name="T66" fmla="*/ 14 w 465"/>
                  <a:gd name="T67" fmla="*/ 220 h 590"/>
                  <a:gd name="T68" fmla="*/ 50 w 465"/>
                  <a:gd name="T69" fmla="*/ 133 h 590"/>
                  <a:gd name="T70" fmla="*/ 112 w 465"/>
                  <a:gd name="T71" fmla="*/ 4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5" h="590">
                    <a:moveTo>
                      <a:pt x="153" y="0"/>
                    </a:moveTo>
                    <a:lnTo>
                      <a:pt x="167" y="8"/>
                    </a:lnTo>
                    <a:lnTo>
                      <a:pt x="182" y="15"/>
                    </a:lnTo>
                    <a:lnTo>
                      <a:pt x="196" y="23"/>
                    </a:lnTo>
                    <a:lnTo>
                      <a:pt x="211" y="30"/>
                    </a:lnTo>
                    <a:lnTo>
                      <a:pt x="225" y="38"/>
                    </a:lnTo>
                    <a:lnTo>
                      <a:pt x="238" y="45"/>
                    </a:lnTo>
                    <a:lnTo>
                      <a:pt x="253" y="52"/>
                    </a:lnTo>
                    <a:lnTo>
                      <a:pt x="267" y="60"/>
                    </a:lnTo>
                    <a:lnTo>
                      <a:pt x="281" y="67"/>
                    </a:lnTo>
                    <a:lnTo>
                      <a:pt x="296" y="75"/>
                    </a:lnTo>
                    <a:lnTo>
                      <a:pt x="310" y="82"/>
                    </a:lnTo>
                    <a:lnTo>
                      <a:pt x="325" y="89"/>
                    </a:lnTo>
                    <a:lnTo>
                      <a:pt x="339" y="97"/>
                    </a:lnTo>
                    <a:lnTo>
                      <a:pt x="352" y="104"/>
                    </a:lnTo>
                    <a:lnTo>
                      <a:pt x="367" y="112"/>
                    </a:lnTo>
                    <a:lnTo>
                      <a:pt x="381" y="119"/>
                    </a:lnTo>
                    <a:lnTo>
                      <a:pt x="392" y="126"/>
                    </a:lnTo>
                    <a:lnTo>
                      <a:pt x="402" y="134"/>
                    </a:lnTo>
                    <a:lnTo>
                      <a:pt x="412" y="141"/>
                    </a:lnTo>
                    <a:lnTo>
                      <a:pt x="424" y="149"/>
                    </a:lnTo>
                    <a:lnTo>
                      <a:pt x="434" y="157"/>
                    </a:lnTo>
                    <a:lnTo>
                      <a:pt x="445" y="164"/>
                    </a:lnTo>
                    <a:lnTo>
                      <a:pt x="455" y="172"/>
                    </a:lnTo>
                    <a:lnTo>
                      <a:pt x="465" y="179"/>
                    </a:lnTo>
                    <a:lnTo>
                      <a:pt x="460" y="196"/>
                    </a:lnTo>
                    <a:lnTo>
                      <a:pt x="455" y="213"/>
                    </a:lnTo>
                    <a:lnTo>
                      <a:pt x="449" y="231"/>
                    </a:lnTo>
                    <a:lnTo>
                      <a:pt x="445" y="248"/>
                    </a:lnTo>
                    <a:lnTo>
                      <a:pt x="439" y="265"/>
                    </a:lnTo>
                    <a:lnTo>
                      <a:pt x="434" y="283"/>
                    </a:lnTo>
                    <a:lnTo>
                      <a:pt x="428" y="300"/>
                    </a:lnTo>
                    <a:lnTo>
                      <a:pt x="423" y="317"/>
                    </a:lnTo>
                    <a:lnTo>
                      <a:pt x="416" y="341"/>
                    </a:lnTo>
                    <a:lnTo>
                      <a:pt x="410" y="364"/>
                    </a:lnTo>
                    <a:lnTo>
                      <a:pt x="403" y="389"/>
                    </a:lnTo>
                    <a:lnTo>
                      <a:pt x="396" y="412"/>
                    </a:lnTo>
                    <a:lnTo>
                      <a:pt x="389" y="435"/>
                    </a:lnTo>
                    <a:lnTo>
                      <a:pt x="382" y="459"/>
                    </a:lnTo>
                    <a:lnTo>
                      <a:pt x="377" y="482"/>
                    </a:lnTo>
                    <a:lnTo>
                      <a:pt x="370" y="506"/>
                    </a:lnTo>
                    <a:lnTo>
                      <a:pt x="352" y="512"/>
                    </a:lnTo>
                    <a:lnTo>
                      <a:pt x="335" y="517"/>
                    </a:lnTo>
                    <a:lnTo>
                      <a:pt x="319" y="522"/>
                    </a:lnTo>
                    <a:lnTo>
                      <a:pt x="302" y="527"/>
                    </a:lnTo>
                    <a:lnTo>
                      <a:pt x="284" y="533"/>
                    </a:lnTo>
                    <a:lnTo>
                      <a:pt x="267" y="537"/>
                    </a:lnTo>
                    <a:lnTo>
                      <a:pt x="250" y="543"/>
                    </a:lnTo>
                    <a:lnTo>
                      <a:pt x="234" y="548"/>
                    </a:lnTo>
                    <a:lnTo>
                      <a:pt x="217" y="553"/>
                    </a:lnTo>
                    <a:lnTo>
                      <a:pt x="199" y="559"/>
                    </a:lnTo>
                    <a:lnTo>
                      <a:pt x="182" y="564"/>
                    </a:lnTo>
                    <a:lnTo>
                      <a:pt x="165" y="570"/>
                    </a:lnTo>
                    <a:lnTo>
                      <a:pt x="147" y="574"/>
                    </a:lnTo>
                    <a:lnTo>
                      <a:pt x="131" y="580"/>
                    </a:lnTo>
                    <a:lnTo>
                      <a:pt x="114" y="585"/>
                    </a:lnTo>
                    <a:lnTo>
                      <a:pt x="97" y="590"/>
                    </a:lnTo>
                    <a:lnTo>
                      <a:pt x="79" y="571"/>
                    </a:lnTo>
                    <a:lnTo>
                      <a:pt x="63" y="547"/>
                    </a:lnTo>
                    <a:lnTo>
                      <a:pt x="47" y="520"/>
                    </a:lnTo>
                    <a:lnTo>
                      <a:pt x="33" y="490"/>
                    </a:lnTo>
                    <a:lnTo>
                      <a:pt x="21" y="458"/>
                    </a:lnTo>
                    <a:lnTo>
                      <a:pt x="12" y="423"/>
                    </a:lnTo>
                    <a:lnTo>
                      <a:pt x="3" y="385"/>
                    </a:lnTo>
                    <a:lnTo>
                      <a:pt x="0" y="346"/>
                    </a:lnTo>
                    <a:lnTo>
                      <a:pt x="0" y="306"/>
                    </a:lnTo>
                    <a:lnTo>
                      <a:pt x="5" y="263"/>
                    </a:lnTo>
                    <a:lnTo>
                      <a:pt x="14" y="220"/>
                    </a:lnTo>
                    <a:lnTo>
                      <a:pt x="29" y="177"/>
                    </a:lnTo>
                    <a:lnTo>
                      <a:pt x="50" y="133"/>
                    </a:lnTo>
                    <a:lnTo>
                      <a:pt x="77" y="88"/>
                    </a:lnTo>
                    <a:lnTo>
                      <a:pt x="112" y="4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35" name="Freeform 419">
                <a:extLst>
                  <a:ext uri="{FF2B5EF4-FFF2-40B4-BE49-F238E27FC236}">
                    <a16:creationId xmlns:a16="http://schemas.microsoft.com/office/drawing/2014/main" id="{64E09CE7-6820-4193-A327-98711E5D12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6" y="1083"/>
                <a:ext cx="81" cy="104"/>
              </a:xfrm>
              <a:custGeom>
                <a:avLst/>
                <a:gdLst>
                  <a:gd name="T0" fmla="*/ 159 w 449"/>
                  <a:gd name="T1" fmla="*/ 7 h 583"/>
                  <a:gd name="T2" fmla="*/ 187 w 449"/>
                  <a:gd name="T3" fmla="*/ 22 h 583"/>
                  <a:gd name="T4" fmla="*/ 214 w 449"/>
                  <a:gd name="T5" fmla="*/ 36 h 583"/>
                  <a:gd name="T6" fmla="*/ 242 w 449"/>
                  <a:gd name="T7" fmla="*/ 49 h 583"/>
                  <a:gd name="T8" fmla="*/ 268 w 449"/>
                  <a:gd name="T9" fmla="*/ 64 h 583"/>
                  <a:gd name="T10" fmla="*/ 296 w 449"/>
                  <a:gd name="T11" fmla="*/ 78 h 583"/>
                  <a:gd name="T12" fmla="*/ 324 w 449"/>
                  <a:gd name="T13" fmla="*/ 92 h 583"/>
                  <a:gd name="T14" fmla="*/ 351 w 449"/>
                  <a:gd name="T15" fmla="*/ 107 h 583"/>
                  <a:gd name="T16" fmla="*/ 376 w 449"/>
                  <a:gd name="T17" fmla="*/ 121 h 583"/>
                  <a:gd name="T18" fmla="*/ 396 w 449"/>
                  <a:gd name="T19" fmla="*/ 136 h 583"/>
                  <a:gd name="T20" fmla="*/ 418 w 449"/>
                  <a:gd name="T21" fmla="*/ 152 h 583"/>
                  <a:gd name="T22" fmla="*/ 439 w 449"/>
                  <a:gd name="T23" fmla="*/ 167 h 583"/>
                  <a:gd name="T24" fmla="*/ 445 w 449"/>
                  <a:gd name="T25" fmla="*/ 191 h 583"/>
                  <a:gd name="T26" fmla="*/ 435 w 449"/>
                  <a:gd name="T27" fmla="*/ 226 h 583"/>
                  <a:gd name="T28" fmla="*/ 426 w 449"/>
                  <a:gd name="T29" fmla="*/ 260 h 583"/>
                  <a:gd name="T30" fmla="*/ 416 w 449"/>
                  <a:gd name="T31" fmla="*/ 295 h 583"/>
                  <a:gd name="T32" fmla="*/ 404 w 449"/>
                  <a:gd name="T33" fmla="*/ 336 h 583"/>
                  <a:gd name="T34" fmla="*/ 389 w 449"/>
                  <a:gd name="T35" fmla="*/ 384 h 583"/>
                  <a:gd name="T36" fmla="*/ 374 w 449"/>
                  <a:gd name="T37" fmla="*/ 430 h 583"/>
                  <a:gd name="T38" fmla="*/ 361 w 449"/>
                  <a:gd name="T39" fmla="*/ 477 h 583"/>
                  <a:gd name="T40" fmla="*/ 336 w 449"/>
                  <a:gd name="T41" fmla="*/ 506 h 583"/>
                  <a:gd name="T42" fmla="*/ 303 w 449"/>
                  <a:gd name="T43" fmla="*/ 516 h 583"/>
                  <a:gd name="T44" fmla="*/ 270 w 449"/>
                  <a:gd name="T45" fmla="*/ 527 h 583"/>
                  <a:gd name="T46" fmla="*/ 236 w 449"/>
                  <a:gd name="T47" fmla="*/ 537 h 583"/>
                  <a:gd name="T48" fmla="*/ 203 w 449"/>
                  <a:gd name="T49" fmla="*/ 547 h 583"/>
                  <a:gd name="T50" fmla="*/ 169 w 449"/>
                  <a:gd name="T51" fmla="*/ 558 h 583"/>
                  <a:gd name="T52" fmla="*/ 136 w 449"/>
                  <a:gd name="T53" fmla="*/ 568 h 583"/>
                  <a:gd name="T54" fmla="*/ 103 w 449"/>
                  <a:gd name="T55" fmla="*/ 578 h 583"/>
                  <a:gd name="T56" fmla="*/ 70 w 449"/>
                  <a:gd name="T57" fmla="*/ 563 h 583"/>
                  <a:gd name="T58" fmla="*/ 42 w 449"/>
                  <a:gd name="T59" fmla="*/ 513 h 583"/>
                  <a:gd name="T60" fmla="*/ 17 w 449"/>
                  <a:gd name="T61" fmla="*/ 450 h 583"/>
                  <a:gd name="T62" fmla="*/ 2 w 449"/>
                  <a:gd name="T63" fmla="*/ 379 h 583"/>
                  <a:gd name="T64" fmla="*/ 1 w 449"/>
                  <a:gd name="T65" fmla="*/ 299 h 583"/>
                  <a:gd name="T66" fmla="*/ 15 w 449"/>
                  <a:gd name="T67" fmla="*/ 215 h 583"/>
                  <a:gd name="T68" fmla="*/ 49 w 449"/>
                  <a:gd name="T69" fmla="*/ 129 h 583"/>
                  <a:gd name="T70" fmla="*/ 106 w 449"/>
                  <a:gd name="T71" fmla="*/ 42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9" h="583">
                    <a:moveTo>
                      <a:pt x="145" y="0"/>
                    </a:moveTo>
                    <a:lnTo>
                      <a:pt x="159" y="7"/>
                    </a:lnTo>
                    <a:lnTo>
                      <a:pt x="173" y="14"/>
                    </a:lnTo>
                    <a:lnTo>
                      <a:pt x="187" y="22"/>
                    </a:lnTo>
                    <a:lnTo>
                      <a:pt x="201" y="29"/>
                    </a:lnTo>
                    <a:lnTo>
                      <a:pt x="214" y="36"/>
                    </a:lnTo>
                    <a:lnTo>
                      <a:pt x="228" y="42"/>
                    </a:lnTo>
                    <a:lnTo>
                      <a:pt x="242" y="49"/>
                    </a:lnTo>
                    <a:lnTo>
                      <a:pt x="256" y="56"/>
                    </a:lnTo>
                    <a:lnTo>
                      <a:pt x="268" y="64"/>
                    </a:lnTo>
                    <a:lnTo>
                      <a:pt x="282" y="71"/>
                    </a:lnTo>
                    <a:lnTo>
                      <a:pt x="296" y="78"/>
                    </a:lnTo>
                    <a:lnTo>
                      <a:pt x="310" y="85"/>
                    </a:lnTo>
                    <a:lnTo>
                      <a:pt x="324" y="92"/>
                    </a:lnTo>
                    <a:lnTo>
                      <a:pt x="338" y="100"/>
                    </a:lnTo>
                    <a:lnTo>
                      <a:pt x="351" y="107"/>
                    </a:lnTo>
                    <a:lnTo>
                      <a:pt x="365" y="114"/>
                    </a:lnTo>
                    <a:lnTo>
                      <a:pt x="376" y="121"/>
                    </a:lnTo>
                    <a:lnTo>
                      <a:pt x="386" y="129"/>
                    </a:lnTo>
                    <a:lnTo>
                      <a:pt x="396" y="136"/>
                    </a:lnTo>
                    <a:lnTo>
                      <a:pt x="408" y="144"/>
                    </a:lnTo>
                    <a:lnTo>
                      <a:pt x="418" y="152"/>
                    </a:lnTo>
                    <a:lnTo>
                      <a:pt x="429" y="159"/>
                    </a:lnTo>
                    <a:lnTo>
                      <a:pt x="439" y="167"/>
                    </a:lnTo>
                    <a:lnTo>
                      <a:pt x="449" y="174"/>
                    </a:lnTo>
                    <a:lnTo>
                      <a:pt x="445" y="191"/>
                    </a:lnTo>
                    <a:lnTo>
                      <a:pt x="440" y="208"/>
                    </a:lnTo>
                    <a:lnTo>
                      <a:pt x="435" y="226"/>
                    </a:lnTo>
                    <a:lnTo>
                      <a:pt x="431" y="243"/>
                    </a:lnTo>
                    <a:lnTo>
                      <a:pt x="426" y="260"/>
                    </a:lnTo>
                    <a:lnTo>
                      <a:pt x="422" y="278"/>
                    </a:lnTo>
                    <a:lnTo>
                      <a:pt x="416" y="295"/>
                    </a:lnTo>
                    <a:lnTo>
                      <a:pt x="411" y="312"/>
                    </a:lnTo>
                    <a:lnTo>
                      <a:pt x="404" y="336"/>
                    </a:lnTo>
                    <a:lnTo>
                      <a:pt x="396" y="359"/>
                    </a:lnTo>
                    <a:lnTo>
                      <a:pt x="389" y="384"/>
                    </a:lnTo>
                    <a:lnTo>
                      <a:pt x="382" y="407"/>
                    </a:lnTo>
                    <a:lnTo>
                      <a:pt x="374" y="430"/>
                    </a:lnTo>
                    <a:lnTo>
                      <a:pt x="368" y="454"/>
                    </a:lnTo>
                    <a:lnTo>
                      <a:pt x="361" y="477"/>
                    </a:lnTo>
                    <a:lnTo>
                      <a:pt x="354" y="501"/>
                    </a:lnTo>
                    <a:lnTo>
                      <a:pt x="336" y="506"/>
                    </a:lnTo>
                    <a:lnTo>
                      <a:pt x="320" y="512"/>
                    </a:lnTo>
                    <a:lnTo>
                      <a:pt x="303" y="516"/>
                    </a:lnTo>
                    <a:lnTo>
                      <a:pt x="287" y="522"/>
                    </a:lnTo>
                    <a:lnTo>
                      <a:pt x="270" y="527"/>
                    </a:lnTo>
                    <a:lnTo>
                      <a:pt x="254" y="532"/>
                    </a:lnTo>
                    <a:lnTo>
                      <a:pt x="236" y="537"/>
                    </a:lnTo>
                    <a:lnTo>
                      <a:pt x="220" y="542"/>
                    </a:lnTo>
                    <a:lnTo>
                      <a:pt x="203" y="547"/>
                    </a:lnTo>
                    <a:lnTo>
                      <a:pt x="186" y="552"/>
                    </a:lnTo>
                    <a:lnTo>
                      <a:pt x="169" y="558"/>
                    </a:lnTo>
                    <a:lnTo>
                      <a:pt x="152" y="562"/>
                    </a:lnTo>
                    <a:lnTo>
                      <a:pt x="136" y="568"/>
                    </a:lnTo>
                    <a:lnTo>
                      <a:pt x="119" y="573"/>
                    </a:lnTo>
                    <a:lnTo>
                      <a:pt x="103" y="578"/>
                    </a:lnTo>
                    <a:lnTo>
                      <a:pt x="85" y="583"/>
                    </a:lnTo>
                    <a:lnTo>
                      <a:pt x="70" y="563"/>
                    </a:lnTo>
                    <a:lnTo>
                      <a:pt x="55" y="539"/>
                    </a:lnTo>
                    <a:lnTo>
                      <a:pt x="42" y="513"/>
                    </a:lnTo>
                    <a:lnTo>
                      <a:pt x="29" y="483"/>
                    </a:lnTo>
                    <a:lnTo>
                      <a:pt x="17" y="450"/>
                    </a:lnTo>
                    <a:lnTo>
                      <a:pt x="9" y="416"/>
                    </a:lnTo>
                    <a:lnTo>
                      <a:pt x="2" y="379"/>
                    </a:lnTo>
                    <a:lnTo>
                      <a:pt x="0" y="340"/>
                    </a:lnTo>
                    <a:lnTo>
                      <a:pt x="1" y="299"/>
                    </a:lnTo>
                    <a:lnTo>
                      <a:pt x="6" y="258"/>
                    </a:lnTo>
                    <a:lnTo>
                      <a:pt x="15" y="215"/>
                    </a:lnTo>
                    <a:lnTo>
                      <a:pt x="29" y="173"/>
                    </a:lnTo>
                    <a:lnTo>
                      <a:pt x="49" y="129"/>
                    </a:lnTo>
                    <a:lnTo>
                      <a:pt x="75" y="85"/>
                    </a:lnTo>
                    <a:lnTo>
                      <a:pt x="106" y="4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36" name="Freeform 420">
                <a:extLst>
                  <a:ext uri="{FF2B5EF4-FFF2-40B4-BE49-F238E27FC236}">
                    <a16:creationId xmlns:a16="http://schemas.microsoft.com/office/drawing/2014/main" id="{1765BC7A-2EC0-4B66-82FE-145D4D3585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9" y="1084"/>
                <a:ext cx="78" cy="103"/>
              </a:xfrm>
              <a:custGeom>
                <a:avLst/>
                <a:gdLst>
                  <a:gd name="T0" fmla="*/ 152 w 434"/>
                  <a:gd name="T1" fmla="*/ 7 h 577"/>
                  <a:gd name="T2" fmla="*/ 179 w 434"/>
                  <a:gd name="T3" fmla="*/ 21 h 577"/>
                  <a:gd name="T4" fmla="*/ 205 w 434"/>
                  <a:gd name="T5" fmla="*/ 34 h 577"/>
                  <a:gd name="T6" fmla="*/ 232 w 434"/>
                  <a:gd name="T7" fmla="*/ 48 h 577"/>
                  <a:gd name="T8" fmla="*/ 258 w 434"/>
                  <a:gd name="T9" fmla="*/ 62 h 577"/>
                  <a:gd name="T10" fmla="*/ 285 w 434"/>
                  <a:gd name="T11" fmla="*/ 75 h 577"/>
                  <a:gd name="T12" fmla="*/ 311 w 434"/>
                  <a:gd name="T13" fmla="*/ 89 h 577"/>
                  <a:gd name="T14" fmla="*/ 338 w 434"/>
                  <a:gd name="T15" fmla="*/ 103 h 577"/>
                  <a:gd name="T16" fmla="*/ 361 w 434"/>
                  <a:gd name="T17" fmla="*/ 117 h 577"/>
                  <a:gd name="T18" fmla="*/ 381 w 434"/>
                  <a:gd name="T19" fmla="*/ 132 h 577"/>
                  <a:gd name="T20" fmla="*/ 403 w 434"/>
                  <a:gd name="T21" fmla="*/ 148 h 577"/>
                  <a:gd name="T22" fmla="*/ 424 w 434"/>
                  <a:gd name="T23" fmla="*/ 163 h 577"/>
                  <a:gd name="T24" fmla="*/ 430 w 434"/>
                  <a:gd name="T25" fmla="*/ 187 h 577"/>
                  <a:gd name="T26" fmla="*/ 422 w 434"/>
                  <a:gd name="T27" fmla="*/ 222 h 577"/>
                  <a:gd name="T28" fmla="*/ 412 w 434"/>
                  <a:gd name="T29" fmla="*/ 256 h 577"/>
                  <a:gd name="T30" fmla="*/ 404 w 434"/>
                  <a:gd name="T31" fmla="*/ 291 h 577"/>
                  <a:gd name="T32" fmla="*/ 392 w 434"/>
                  <a:gd name="T33" fmla="*/ 332 h 577"/>
                  <a:gd name="T34" fmla="*/ 377 w 434"/>
                  <a:gd name="T35" fmla="*/ 380 h 577"/>
                  <a:gd name="T36" fmla="*/ 361 w 434"/>
                  <a:gd name="T37" fmla="*/ 426 h 577"/>
                  <a:gd name="T38" fmla="*/ 346 w 434"/>
                  <a:gd name="T39" fmla="*/ 473 h 577"/>
                  <a:gd name="T40" fmla="*/ 323 w 434"/>
                  <a:gd name="T41" fmla="*/ 502 h 577"/>
                  <a:gd name="T42" fmla="*/ 289 w 434"/>
                  <a:gd name="T43" fmla="*/ 512 h 577"/>
                  <a:gd name="T44" fmla="*/ 257 w 434"/>
                  <a:gd name="T45" fmla="*/ 523 h 577"/>
                  <a:gd name="T46" fmla="*/ 224 w 434"/>
                  <a:gd name="T47" fmla="*/ 532 h 577"/>
                  <a:gd name="T48" fmla="*/ 191 w 434"/>
                  <a:gd name="T49" fmla="*/ 542 h 577"/>
                  <a:gd name="T50" fmla="*/ 158 w 434"/>
                  <a:gd name="T51" fmla="*/ 551 h 577"/>
                  <a:gd name="T52" fmla="*/ 126 w 434"/>
                  <a:gd name="T53" fmla="*/ 562 h 577"/>
                  <a:gd name="T54" fmla="*/ 92 w 434"/>
                  <a:gd name="T55" fmla="*/ 572 h 577"/>
                  <a:gd name="T56" fmla="*/ 62 w 434"/>
                  <a:gd name="T57" fmla="*/ 557 h 577"/>
                  <a:gd name="T58" fmla="*/ 36 w 434"/>
                  <a:gd name="T59" fmla="*/ 506 h 577"/>
                  <a:gd name="T60" fmla="*/ 15 w 434"/>
                  <a:gd name="T61" fmla="*/ 444 h 577"/>
                  <a:gd name="T62" fmla="*/ 2 w 434"/>
                  <a:gd name="T63" fmla="*/ 373 h 577"/>
                  <a:gd name="T64" fmla="*/ 1 w 434"/>
                  <a:gd name="T65" fmla="*/ 294 h 577"/>
                  <a:gd name="T66" fmla="*/ 16 w 434"/>
                  <a:gd name="T67" fmla="*/ 211 h 577"/>
                  <a:gd name="T68" fmla="*/ 48 w 434"/>
                  <a:gd name="T69" fmla="*/ 126 h 577"/>
                  <a:gd name="T70" fmla="*/ 103 w 434"/>
                  <a:gd name="T71" fmla="*/ 42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577">
                    <a:moveTo>
                      <a:pt x="138" y="0"/>
                    </a:moveTo>
                    <a:lnTo>
                      <a:pt x="152" y="7"/>
                    </a:lnTo>
                    <a:lnTo>
                      <a:pt x="165" y="14"/>
                    </a:lnTo>
                    <a:lnTo>
                      <a:pt x="179" y="21"/>
                    </a:lnTo>
                    <a:lnTo>
                      <a:pt x="191" y="27"/>
                    </a:lnTo>
                    <a:lnTo>
                      <a:pt x="205" y="34"/>
                    </a:lnTo>
                    <a:lnTo>
                      <a:pt x="218" y="41"/>
                    </a:lnTo>
                    <a:lnTo>
                      <a:pt x="232" y="48"/>
                    </a:lnTo>
                    <a:lnTo>
                      <a:pt x="244" y="55"/>
                    </a:lnTo>
                    <a:lnTo>
                      <a:pt x="258" y="62"/>
                    </a:lnTo>
                    <a:lnTo>
                      <a:pt x="271" y="68"/>
                    </a:lnTo>
                    <a:lnTo>
                      <a:pt x="285" y="75"/>
                    </a:lnTo>
                    <a:lnTo>
                      <a:pt x="297" y="82"/>
                    </a:lnTo>
                    <a:lnTo>
                      <a:pt x="311" y="89"/>
                    </a:lnTo>
                    <a:lnTo>
                      <a:pt x="324" y="96"/>
                    </a:lnTo>
                    <a:lnTo>
                      <a:pt x="338" y="103"/>
                    </a:lnTo>
                    <a:lnTo>
                      <a:pt x="350" y="110"/>
                    </a:lnTo>
                    <a:lnTo>
                      <a:pt x="361" y="117"/>
                    </a:lnTo>
                    <a:lnTo>
                      <a:pt x="371" y="125"/>
                    </a:lnTo>
                    <a:lnTo>
                      <a:pt x="381" y="132"/>
                    </a:lnTo>
                    <a:lnTo>
                      <a:pt x="393" y="140"/>
                    </a:lnTo>
                    <a:lnTo>
                      <a:pt x="403" y="148"/>
                    </a:lnTo>
                    <a:lnTo>
                      <a:pt x="414" y="155"/>
                    </a:lnTo>
                    <a:lnTo>
                      <a:pt x="424" y="163"/>
                    </a:lnTo>
                    <a:lnTo>
                      <a:pt x="434" y="170"/>
                    </a:lnTo>
                    <a:lnTo>
                      <a:pt x="430" y="187"/>
                    </a:lnTo>
                    <a:lnTo>
                      <a:pt x="426" y="204"/>
                    </a:lnTo>
                    <a:lnTo>
                      <a:pt x="422" y="222"/>
                    </a:lnTo>
                    <a:lnTo>
                      <a:pt x="417" y="239"/>
                    </a:lnTo>
                    <a:lnTo>
                      <a:pt x="412" y="256"/>
                    </a:lnTo>
                    <a:lnTo>
                      <a:pt x="409" y="274"/>
                    </a:lnTo>
                    <a:lnTo>
                      <a:pt x="404" y="291"/>
                    </a:lnTo>
                    <a:lnTo>
                      <a:pt x="400" y="308"/>
                    </a:lnTo>
                    <a:lnTo>
                      <a:pt x="392" y="332"/>
                    </a:lnTo>
                    <a:lnTo>
                      <a:pt x="385" y="355"/>
                    </a:lnTo>
                    <a:lnTo>
                      <a:pt x="377" y="380"/>
                    </a:lnTo>
                    <a:lnTo>
                      <a:pt x="369" y="403"/>
                    </a:lnTo>
                    <a:lnTo>
                      <a:pt x="361" y="426"/>
                    </a:lnTo>
                    <a:lnTo>
                      <a:pt x="354" y="450"/>
                    </a:lnTo>
                    <a:lnTo>
                      <a:pt x="346" y="473"/>
                    </a:lnTo>
                    <a:lnTo>
                      <a:pt x="339" y="497"/>
                    </a:lnTo>
                    <a:lnTo>
                      <a:pt x="323" y="502"/>
                    </a:lnTo>
                    <a:lnTo>
                      <a:pt x="306" y="508"/>
                    </a:lnTo>
                    <a:lnTo>
                      <a:pt x="289" y="512"/>
                    </a:lnTo>
                    <a:lnTo>
                      <a:pt x="273" y="517"/>
                    </a:lnTo>
                    <a:lnTo>
                      <a:pt x="257" y="523"/>
                    </a:lnTo>
                    <a:lnTo>
                      <a:pt x="241" y="527"/>
                    </a:lnTo>
                    <a:lnTo>
                      <a:pt x="224" y="532"/>
                    </a:lnTo>
                    <a:lnTo>
                      <a:pt x="207" y="536"/>
                    </a:lnTo>
                    <a:lnTo>
                      <a:pt x="191" y="542"/>
                    </a:lnTo>
                    <a:lnTo>
                      <a:pt x="175" y="547"/>
                    </a:lnTo>
                    <a:lnTo>
                      <a:pt x="158" y="551"/>
                    </a:lnTo>
                    <a:lnTo>
                      <a:pt x="142" y="557"/>
                    </a:lnTo>
                    <a:lnTo>
                      <a:pt x="126" y="562"/>
                    </a:lnTo>
                    <a:lnTo>
                      <a:pt x="110" y="566"/>
                    </a:lnTo>
                    <a:lnTo>
                      <a:pt x="92" y="572"/>
                    </a:lnTo>
                    <a:lnTo>
                      <a:pt x="76" y="577"/>
                    </a:lnTo>
                    <a:lnTo>
                      <a:pt x="62" y="557"/>
                    </a:lnTo>
                    <a:lnTo>
                      <a:pt x="48" y="533"/>
                    </a:lnTo>
                    <a:lnTo>
                      <a:pt x="36" y="506"/>
                    </a:lnTo>
                    <a:lnTo>
                      <a:pt x="24" y="476"/>
                    </a:lnTo>
                    <a:lnTo>
                      <a:pt x="15" y="444"/>
                    </a:lnTo>
                    <a:lnTo>
                      <a:pt x="8" y="410"/>
                    </a:lnTo>
                    <a:lnTo>
                      <a:pt x="2" y="373"/>
                    </a:lnTo>
                    <a:lnTo>
                      <a:pt x="0" y="335"/>
                    </a:lnTo>
                    <a:lnTo>
                      <a:pt x="1" y="294"/>
                    </a:lnTo>
                    <a:lnTo>
                      <a:pt x="7" y="253"/>
                    </a:lnTo>
                    <a:lnTo>
                      <a:pt x="16" y="211"/>
                    </a:lnTo>
                    <a:lnTo>
                      <a:pt x="30" y="169"/>
                    </a:lnTo>
                    <a:lnTo>
                      <a:pt x="48" y="126"/>
                    </a:lnTo>
                    <a:lnTo>
                      <a:pt x="73" y="83"/>
                    </a:lnTo>
                    <a:lnTo>
                      <a:pt x="103" y="4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37" name="Freeform 421">
                <a:extLst>
                  <a:ext uri="{FF2B5EF4-FFF2-40B4-BE49-F238E27FC236}">
                    <a16:creationId xmlns:a16="http://schemas.microsoft.com/office/drawing/2014/main" id="{1044F4EC-E1B8-40B3-8044-3CAA35B128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2" y="1084"/>
                <a:ext cx="75" cy="102"/>
              </a:xfrm>
              <a:custGeom>
                <a:avLst/>
                <a:gdLst>
                  <a:gd name="T0" fmla="*/ 143 w 417"/>
                  <a:gd name="T1" fmla="*/ 7 h 572"/>
                  <a:gd name="T2" fmla="*/ 169 w 417"/>
                  <a:gd name="T3" fmla="*/ 19 h 572"/>
                  <a:gd name="T4" fmla="*/ 194 w 417"/>
                  <a:gd name="T5" fmla="*/ 33 h 572"/>
                  <a:gd name="T6" fmla="*/ 219 w 417"/>
                  <a:gd name="T7" fmla="*/ 46 h 572"/>
                  <a:gd name="T8" fmla="*/ 245 w 417"/>
                  <a:gd name="T9" fmla="*/ 60 h 572"/>
                  <a:gd name="T10" fmla="*/ 270 w 417"/>
                  <a:gd name="T11" fmla="*/ 72 h 572"/>
                  <a:gd name="T12" fmla="*/ 295 w 417"/>
                  <a:gd name="T13" fmla="*/ 86 h 572"/>
                  <a:gd name="T14" fmla="*/ 321 w 417"/>
                  <a:gd name="T15" fmla="*/ 99 h 572"/>
                  <a:gd name="T16" fmla="*/ 344 w 417"/>
                  <a:gd name="T17" fmla="*/ 113 h 572"/>
                  <a:gd name="T18" fmla="*/ 364 w 417"/>
                  <a:gd name="T19" fmla="*/ 128 h 572"/>
                  <a:gd name="T20" fmla="*/ 386 w 417"/>
                  <a:gd name="T21" fmla="*/ 144 h 572"/>
                  <a:gd name="T22" fmla="*/ 407 w 417"/>
                  <a:gd name="T23" fmla="*/ 159 h 572"/>
                  <a:gd name="T24" fmla="*/ 409 w 417"/>
                  <a:gd name="T25" fmla="*/ 200 h 572"/>
                  <a:gd name="T26" fmla="*/ 394 w 417"/>
                  <a:gd name="T27" fmla="*/ 270 h 572"/>
                  <a:gd name="T28" fmla="*/ 378 w 417"/>
                  <a:gd name="T29" fmla="*/ 328 h 572"/>
                  <a:gd name="T30" fmla="*/ 362 w 417"/>
                  <a:gd name="T31" fmla="*/ 376 h 572"/>
                  <a:gd name="T32" fmla="*/ 346 w 417"/>
                  <a:gd name="T33" fmla="*/ 422 h 572"/>
                  <a:gd name="T34" fmla="*/ 330 w 417"/>
                  <a:gd name="T35" fmla="*/ 469 h 572"/>
                  <a:gd name="T36" fmla="*/ 306 w 417"/>
                  <a:gd name="T37" fmla="*/ 498 h 572"/>
                  <a:gd name="T38" fmla="*/ 273 w 417"/>
                  <a:gd name="T39" fmla="*/ 507 h 572"/>
                  <a:gd name="T40" fmla="*/ 241 w 417"/>
                  <a:gd name="T41" fmla="*/ 517 h 572"/>
                  <a:gd name="T42" fmla="*/ 209 w 417"/>
                  <a:gd name="T43" fmla="*/ 527 h 572"/>
                  <a:gd name="T44" fmla="*/ 177 w 417"/>
                  <a:gd name="T45" fmla="*/ 537 h 572"/>
                  <a:gd name="T46" fmla="*/ 144 w 417"/>
                  <a:gd name="T47" fmla="*/ 546 h 572"/>
                  <a:gd name="T48" fmla="*/ 113 w 417"/>
                  <a:gd name="T49" fmla="*/ 557 h 572"/>
                  <a:gd name="T50" fmla="*/ 81 w 417"/>
                  <a:gd name="T51" fmla="*/ 567 h 572"/>
                  <a:gd name="T52" fmla="*/ 52 w 417"/>
                  <a:gd name="T53" fmla="*/ 551 h 572"/>
                  <a:gd name="T54" fmla="*/ 29 w 417"/>
                  <a:gd name="T55" fmla="*/ 501 h 572"/>
                  <a:gd name="T56" fmla="*/ 12 w 417"/>
                  <a:gd name="T57" fmla="*/ 439 h 572"/>
                  <a:gd name="T58" fmla="*/ 2 w 417"/>
                  <a:gd name="T59" fmla="*/ 368 h 572"/>
                  <a:gd name="T60" fmla="*/ 2 w 417"/>
                  <a:gd name="T61" fmla="*/ 289 h 572"/>
                  <a:gd name="T62" fmla="*/ 17 w 417"/>
                  <a:gd name="T63" fmla="*/ 207 h 572"/>
                  <a:gd name="T64" fmla="*/ 46 w 417"/>
                  <a:gd name="T65" fmla="*/ 123 h 572"/>
                  <a:gd name="T66" fmla="*/ 97 w 417"/>
                  <a:gd name="T67" fmla="*/ 4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572">
                    <a:moveTo>
                      <a:pt x="131" y="0"/>
                    </a:moveTo>
                    <a:lnTo>
                      <a:pt x="143" y="7"/>
                    </a:lnTo>
                    <a:lnTo>
                      <a:pt x="156" y="14"/>
                    </a:lnTo>
                    <a:lnTo>
                      <a:pt x="169" y="19"/>
                    </a:lnTo>
                    <a:lnTo>
                      <a:pt x="181" y="26"/>
                    </a:lnTo>
                    <a:lnTo>
                      <a:pt x="194" y="33"/>
                    </a:lnTo>
                    <a:lnTo>
                      <a:pt x="207" y="40"/>
                    </a:lnTo>
                    <a:lnTo>
                      <a:pt x="219" y="46"/>
                    </a:lnTo>
                    <a:lnTo>
                      <a:pt x="232" y="53"/>
                    </a:lnTo>
                    <a:lnTo>
                      <a:pt x="245" y="60"/>
                    </a:lnTo>
                    <a:lnTo>
                      <a:pt x="257" y="66"/>
                    </a:lnTo>
                    <a:lnTo>
                      <a:pt x="270" y="72"/>
                    </a:lnTo>
                    <a:lnTo>
                      <a:pt x="283" y="79"/>
                    </a:lnTo>
                    <a:lnTo>
                      <a:pt x="295" y="86"/>
                    </a:lnTo>
                    <a:lnTo>
                      <a:pt x="308" y="92"/>
                    </a:lnTo>
                    <a:lnTo>
                      <a:pt x="321" y="99"/>
                    </a:lnTo>
                    <a:lnTo>
                      <a:pt x="333" y="106"/>
                    </a:lnTo>
                    <a:lnTo>
                      <a:pt x="344" y="113"/>
                    </a:lnTo>
                    <a:lnTo>
                      <a:pt x="354" y="121"/>
                    </a:lnTo>
                    <a:lnTo>
                      <a:pt x="364" y="128"/>
                    </a:lnTo>
                    <a:lnTo>
                      <a:pt x="376" y="136"/>
                    </a:lnTo>
                    <a:lnTo>
                      <a:pt x="386" y="144"/>
                    </a:lnTo>
                    <a:lnTo>
                      <a:pt x="397" y="151"/>
                    </a:lnTo>
                    <a:lnTo>
                      <a:pt x="407" y="159"/>
                    </a:lnTo>
                    <a:lnTo>
                      <a:pt x="417" y="166"/>
                    </a:lnTo>
                    <a:lnTo>
                      <a:pt x="409" y="200"/>
                    </a:lnTo>
                    <a:lnTo>
                      <a:pt x="402" y="235"/>
                    </a:lnTo>
                    <a:lnTo>
                      <a:pt x="394" y="270"/>
                    </a:lnTo>
                    <a:lnTo>
                      <a:pt x="386" y="304"/>
                    </a:lnTo>
                    <a:lnTo>
                      <a:pt x="378" y="328"/>
                    </a:lnTo>
                    <a:lnTo>
                      <a:pt x="370" y="351"/>
                    </a:lnTo>
                    <a:lnTo>
                      <a:pt x="362" y="376"/>
                    </a:lnTo>
                    <a:lnTo>
                      <a:pt x="354" y="399"/>
                    </a:lnTo>
                    <a:lnTo>
                      <a:pt x="346" y="422"/>
                    </a:lnTo>
                    <a:lnTo>
                      <a:pt x="338" y="446"/>
                    </a:lnTo>
                    <a:lnTo>
                      <a:pt x="330" y="469"/>
                    </a:lnTo>
                    <a:lnTo>
                      <a:pt x="322" y="493"/>
                    </a:lnTo>
                    <a:lnTo>
                      <a:pt x="306" y="498"/>
                    </a:lnTo>
                    <a:lnTo>
                      <a:pt x="289" y="502"/>
                    </a:lnTo>
                    <a:lnTo>
                      <a:pt x="273" y="507"/>
                    </a:lnTo>
                    <a:lnTo>
                      <a:pt x="257" y="513"/>
                    </a:lnTo>
                    <a:lnTo>
                      <a:pt x="241" y="517"/>
                    </a:lnTo>
                    <a:lnTo>
                      <a:pt x="225" y="522"/>
                    </a:lnTo>
                    <a:lnTo>
                      <a:pt x="209" y="527"/>
                    </a:lnTo>
                    <a:lnTo>
                      <a:pt x="193" y="532"/>
                    </a:lnTo>
                    <a:lnTo>
                      <a:pt x="177" y="537"/>
                    </a:lnTo>
                    <a:lnTo>
                      <a:pt x="160" y="542"/>
                    </a:lnTo>
                    <a:lnTo>
                      <a:pt x="144" y="546"/>
                    </a:lnTo>
                    <a:lnTo>
                      <a:pt x="129" y="552"/>
                    </a:lnTo>
                    <a:lnTo>
                      <a:pt x="113" y="557"/>
                    </a:lnTo>
                    <a:lnTo>
                      <a:pt x="97" y="561"/>
                    </a:lnTo>
                    <a:lnTo>
                      <a:pt x="81" y="567"/>
                    </a:lnTo>
                    <a:lnTo>
                      <a:pt x="65" y="572"/>
                    </a:lnTo>
                    <a:lnTo>
                      <a:pt x="52" y="551"/>
                    </a:lnTo>
                    <a:lnTo>
                      <a:pt x="41" y="528"/>
                    </a:lnTo>
                    <a:lnTo>
                      <a:pt x="29" y="501"/>
                    </a:lnTo>
                    <a:lnTo>
                      <a:pt x="20" y="471"/>
                    </a:lnTo>
                    <a:lnTo>
                      <a:pt x="12" y="439"/>
                    </a:lnTo>
                    <a:lnTo>
                      <a:pt x="5" y="403"/>
                    </a:lnTo>
                    <a:lnTo>
                      <a:pt x="2" y="368"/>
                    </a:lnTo>
                    <a:lnTo>
                      <a:pt x="0" y="328"/>
                    </a:lnTo>
                    <a:lnTo>
                      <a:pt x="2" y="289"/>
                    </a:lnTo>
                    <a:lnTo>
                      <a:pt x="7" y="249"/>
                    </a:lnTo>
                    <a:lnTo>
                      <a:pt x="17" y="207"/>
                    </a:lnTo>
                    <a:lnTo>
                      <a:pt x="29" y="166"/>
                    </a:lnTo>
                    <a:lnTo>
                      <a:pt x="46" y="123"/>
                    </a:lnTo>
                    <a:lnTo>
                      <a:pt x="70" y="82"/>
                    </a:lnTo>
                    <a:lnTo>
                      <a:pt x="97" y="4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38" name="Freeform 422">
                <a:extLst>
                  <a:ext uri="{FF2B5EF4-FFF2-40B4-BE49-F238E27FC236}">
                    <a16:creationId xmlns:a16="http://schemas.microsoft.com/office/drawing/2014/main" id="{D1C08FA1-CF29-47DA-B48D-D6C647CB35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5" y="1085"/>
                <a:ext cx="72" cy="101"/>
              </a:xfrm>
              <a:custGeom>
                <a:avLst/>
                <a:gdLst>
                  <a:gd name="T0" fmla="*/ 122 w 400"/>
                  <a:gd name="T1" fmla="*/ 0 h 565"/>
                  <a:gd name="T2" fmla="*/ 134 w 400"/>
                  <a:gd name="T3" fmla="*/ 6 h 565"/>
                  <a:gd name="T4" fmla="*/ 146 w 400"/>
                  <a:gd name="T5" fmla="*/ 13 h 565"/>
                  <a:gd name="T6" fmla="*/ 158 w 400"/>
                  <a:gd name="T7" fmla="*/ 19 h 565"/>
                  <a:gd name="T8" fmla="*/ 170 w 400"/>
                  <a:gd name="T9" fmla="*/ 26 h 565"/>
                  <a:gd name="T10" fmla="*/ 183 w 400"/>
                  <a:gd name="T11" fmla="*/ 32 h 565"/>
                  <a:gd name="T12" fmla="*/ 194 w 400"/>
                  <a:gd name="T13" fmla="*/ 39 h 565"/>
                  <a:gd name="T14" fmla="*/ 207 w 400"/>
                  <a:gd name="T15" fmla="*/ 44 h 565"/>
                  <a:gd name="T16" fmla="*/ 219 w 400"/>
                  <a:gd name="T17" fmla="*/ 51 h 565"/>
                  <a:gd name="T18" fmla="*/ 231 w 400"/>
                  <a:gd name="T19" fmla="*/ 58 h 565"/>
                  <a:gd name="T20" fmla="*/ 244 w 400"/>
                  <a:gd name="T21" fmla="*/ 64 h 565"/>
                  <a:gd name="T22" fmla="*/ 255 w 400"/>
                  <a:gd name="T23" fmla="*/ 71 h 565"/>
                  <a:gd name="T24" fmla="*/ 268 w 400"/>
                  <a:gd name="T25" fmla="*/ 77 h 565"/>
                  <a:gd name="T26" fmla="*/ 279 w 400"/>
                  <a:gd name="T27" fmla="*/ 83 h 565"/>
                  <a:gd name="T28" fmla="*/ 292 w 400"/>
                  <a:gd name="T29" fmla="*/ 89 h 565"/>
                  <a:gd name="T30" fmla="*/ 304 w 400"/>
                  <a:gd name="T31" fmla="*/ 96 h 565"/>
                  <a:gd name="T32" fmla="*/ 316 w 400"/>
                  <a:gd name="T33" fmla="*/ 102 h 565"/>
                  <a:gd name="T34" fmla="*/ 327 w 400"/>
                  <a:gd name="T35" fmla="*/ 109 h 565"/>
                  <a:gd name="T36" fmla="*/ 337 w 400"/>
                  <a:gd name="T37" fmla="*/ 117 h 565"/>
                  <a:gd name="T38" fmla="*/ 347 w 400"/>
                  <a:gd name="T39" fmla="*/ 124 h 565"/>
                  <a:gd name="T40" fmla="*/ 359 w 400"/>
                  <a:gd name="T41" fmla="*/ 132 h 565"/>
                  <a:gd name="T42" fmla="*/ 369 w 400"/>
                  <a:gd name="T43" fmla="*/ 140 h 565"/>
                  <a:gd name="T44" fmla="*/ 380 w 400"/>
                  <a:gd name="T45" fmla="*/ 147 h 565"/>
                  <a:gd name="T46" fmla="*/ 390 w 400"/>
                  <a:gd name="T47" fmla="*/ 155 h 565"/>
                  <a:gd name="T48" fmla="*/ 400 w 400"/>
                  <a:gd name="T49" fmla="*/ 162 h 565"/>
                  <a:gd name="T50" fmla="*/ 393 w 400"/>
                  <a:gd name="T51" fmla="*/ 196 h 565"/>
                  <a:gd name="T52" fmla="*/ 386 w 400"/>
                  <a:gd name="T53" fmla="*/ 231 h 565"/>
                  <a:gd name="T54" fmla="*/ 380 w 400"/>
                  <a:gd name="T55" fmla="*/ 266 h 565"/>
                  <a:gd name="T56" fmla="*/ 373 w 400"/>
                  <a:gd name="T57" fmla="*/ 300 h 565"/>
                  <a:gd name="T58" fmla="*/ 365 w 400"/>
                  <a:gd name="T59" fmla="*/ 324 h 565"/>
                  <a:gd name="T60" fmla="*/ 357 w 400"/>
                  <a:gd name="T61" fmla="*/ 347 h 565"/>
                  <a:gd name="T62" fmla="*/ 347 w 400"/>
                  <a:gd name="T63" fmla="*/ 372 h 565"/>
                  <a:gd name="T64" fmla="*/ 339 w 400"/>
                  <a:gd name="T65" fmla="*/ 395 h 565"/>
                  <a:gd name="T66" fmla="*/ 330 w 400"/>
                  <a:gd name="T67" fmla="*/ 418 h 565"/>
                  <a:gd name="T68" fmla="*/ 322 w 400"/>
                  <a:gd name="T69" fmla="*/ 442 h 565"/>
                  <a:gd name="T70" fmla="*/ 313 w 400"/>
                  <a:gd name="T71" fmla="*/ 465 h 565"/>
                  <a:gd name="T72" fmla="*/ 305 w 400"/>
                  <a:gd name="T73" fmla="*/ 489 h 565"/>
                  <a:gd name="T74" fmla="*/ 289 w 400"/>
                  <a:gd name="T75" fmla="*/ 494 h 565"/>
                  <a:gd name="T76" fmla="*/ 274 w 400"/>
                  <a:gd name="T77" fmla="*/ 498 h 565"/>
                  <a:gd name="T78" fmla="*/ 257 w 400"/>
                  <a:gd name="T79" fmla="*/ 503 h 565"/>
                  <a:gd name="T80" fmla="*/ 241 w 400"/>
                  <a:gd name="T81" fmla="*/ 508 h 565"/>
                  <a:gd name="T82" fmla="*/ 226 w 400"/>
                  <a:gd name="T83" fmla="*/ 513 h 565"/>
                  <a:gd name="T84" fmla="*/ 210 w 400"/>
                  <a:gd name="T85" fmla="*/ 518 h 565"/>
                  <a:gd name="T86" fmla="*/ 194 w 400"/>
                  <a:gd name="T87" fmla="*/ 523 h 565"/>
                  <a:gd name="T88" fmla="*/ 179 w 400"/>
                  <a:gd name="T89" fmla="*/ 527 h 565"/>
                  <a:gd name="T90" fmla="*/ 163 w 400"/>
                  <a:gd name="T91" fmla="*/ 532 h 565"/>
                  <a:gd name="T92" fmla="*/ 147 w 400"/>
                  <a:gd name="T93" fmla="*/ 536 h 565"/>
                  <a:gd name="T94" fmla="*/ 132 w 400"/>
                  <a:gd name="T95" fmla="*/ 541 h 565"/>
                  <a:gd name="T96" fmla="*/ 116 w 400"/>
                  <a:gd name="T97" fmla="*/ 546 h 565"/>
                  <a:gd name="T98" fmla="*/ 101 w 400"/>
                  <a:gd name="T99" fmla="*/ 551 h 565"/>
                  <a:gd name="T100" fmla="*/ 85 w 400"/>
                  <a:gd name="T101" fmla="*/ 556 h 565"/>
                  <a:gd name="T102" fmla="*/ 70 w 400"/>
                  <a:gd name="T103" fmla="*/ 561 h 565"/>
                  <a:gd name="T104" fmla="*/ 54 w 400"/>
                  <a:gd name="T105" fmla="*/ 565 h 565"/>
                  <a:gd name="T106" fmla="*/ 32 w 400"/>
                  <a:gd name="T107" fmla="*/ 521 h 565"/>
                  <a:gd name="T108" fmla="*/ 14 w 400"/>
                  <a:gd name="T109" fmla="*/ 465 h 565"/>
                  <a:gd name="T110" fmla="*/ 2 w 400"/>
                  <a:gd name="T111" fmla="*/ 398 h 565"/>
                  <a:gd name="T112" fmla="*/ 0 w 400"/>
                  <a:gd name="T113" fmla="*/ 323 h 565"/>
                  <a:gd name="T114" fmla="*/ 6 w 400"/>
                  <a:gd name="T115" fmla="*/ 244 h 565"/>
                  <a:gd name="T116" fmla="*/ 28 w 400"/>
                  <a:gd name="T117" fmla="*/ 162 h 565"/>
                  <a:gd name="T118" fmla="*/ 65 w 400"/>
                  <a:gd name="T119" fmla="*/ 80 h 565"/>
                  <a:gd name="T120" fmla="*/ 122 w 400"/>
                  <a:gd name="T121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565">
                    <a:moveTo>
                      <a:pt x="122" y="0"/>
                    </a:moveTo>
                    <a:lnTo>
                      <a:pt x="134" y="6"/>
                    </a:lnTo>
                    <a:lnTo>
                      <a:pt x="146" y="13"/>
                    </a:lnTo>
                    <a:lnTo>
                      <a:pt x="158" y="19"/>
                    </a:lnTo>
                    <a:lnTo>
                      <a:pt x="170" y="26"/>
                    </a:lnTo>
                    <a:lnTo>
                      <a:pt x="183" y="32"/>
                    </a:lnTo>
                    <a:lnTo>
                      <a:pt x="194" y="39"/>
                    </a:lnTo>
                    <a:lnTo>
                      <a:pt x="207" y="44"/>
                    </a:lnTo>
                    <a:lnTo>
                      <a:pt x="219" y="51"/>
                    </a:lnTo>
                    <a:lnTo>
                      <a:pt x="231" y="58"/>
                    </a:lnTo>
                    <a:lnTo>
                      <a:pt x="244" y="64"/>
                    </a:lnTo>
                    <a:lnTo>
                      <a:pt x="255" y="71"/>
                    </a:lnTo>
                    <a:lnTo>
                      <a:pt x="268" y="77"/>
                    </a:lnTo>
                    <a:lnTo>
                      <a:pt x="279" y="83"/>
                    </a:lnTo>
                    <a:lnTo>
                      <a:pt x="292" y="89"/>
                    </a:lnTo>
                    <a:lnTo>
                      <a:pt x="304" y="96"/>
                    </a:lnTo>
                    <a:lnTo>
                      <a:pt x="316" y="102"/>
                    </a:lnTo>
                    <a:lnTo>
                      <a:pt x="327" y="109"/>
                    </a:lnTo>
                    <a:lnTo>
                      <a:pt x="337" y="117"/>
                    </a:lnTo>
                    <a:lnTo>
                      <a:pt x="347" y="124"/>
                    </a:lnTo>
                    <a:lnTo>
                      <a:pt x="359" y="132"/>
                    </a:lnTo>
                    <a:lnTo>
                      <a:pt x="369" y="140"/>
                    </a:lnTo>
                    <a:lnTo>
                      <a:pt x="380" y="147"/>
                    </a:lnTo>
                    <a:lnTo>
                      <a:pt x="390" y="155"/>
                    </a:lnTo>
                    <a:lnTo>
                      <a:pt x="400" y="162"/>
                    </a:lnTo>
                    <a:lnTo>
                      <a:pt x="393" y="196"/>
                    </a:lnTo>
                    <a:lnTo>
                      <a:pt x="386" y="231"/>
                    </a:lnTo>
                    <a:lnTo>
                      <a:pt x="380" y="266"/>
                    </a:lnTo>
                    <a:lnTo>
                      <a:pt x="373" y="300"/>
                    </a:lnTo>
                    <a:lnTo>
                      <a:pt x="365" y="324"/>
                    </a:lnTo>
                    <a:lnTo>
                      <a:pt x="357" y="347"/>
                    </a:lnTo>
                    <a:lnTo>
                      <a:pt x="347" y="372"/>
                    </a:lnTo>
                    <a:lnTo>
                      <a:pt x="339" y="395"/>
                    </a:lnTo>
                    <a:lnTo>
                      <a:pt x="330" y="418"/>
                    </a:lnTo>
                    <a:lnTo>
                      <a:pt x="322" y="442"/>
                    </a:lnTo>
                    <a:lnTo>
                      <a:pt x="313" y="465"/>
                    </a:lnTo>
                    <a:lnTo>
                      <a:pt x="305" y="489"/>
                    </a:lnTo>
                    <a:lnTo>
                      <a:pt x="289" y="494"/>
                    </a:lnTo>
                    <a:lnTo>
                      <a:pt x="274" y="498"/>
                    </a:lnTo>
                    <a:lnTo>
                      <a:pt x="257" y="503"/>
                    </a:lnTo>
                    <a:lnTo>
                      <a:pt x="241" y="508"/>
                    </a:lnTo>
                    <a:lnTo>
                      <a:pt x="226" y="513"/>
                    </a:lnTo>
                    <a:lnTo>
                      <a:pt x="210" y="518"/>
                    </a:lnTo>
                    <a:lnTo>
                      <a:pt x="194" y="523"/>
                    </a:lnTo>
                    <a:lnTo>
                      <a:pt x="179" y="527"/>
                    </a:lnTo>
                    <a:lnTo>
                      <a:pt x="163" y="532"/>
                    </a:lnTo>
                    <a:lnTo>
                      <a:pt x="147" y="536"/>
                    </a:lnTo>
                    <a:lnTo>
                      <a:pt x="132" y="541"/>
                    </a:lnTo>
                    <a:lnTo>
                      <a:pt x="116" y="546"/>
                    </a:lnTo>
                    <a:lnTo>
                      <a:pt x="101" y="551"/>
                    </a:lnTo>
                    <a:lnTo>
                      <a:pt x="85" y="556"/>
                    </a:lnTo>
                    <a:lnTo>
                      <a:pt x="70" y="561"/>
                    </a:lnTo>
                    <a:lnTo>
                      <a:pt x="54" y="565"/>
                    </a:lnTo>
                    <a:lnTo>
                      <a:pt x="32" y="521"/>
                    </a:lnTo>
                    <a:lnTo>
                      <a:pt x="14" y="465"/>
                    </a:lnTo>
                    <a:lnTo>
                      <a:pt x="2" y="398"/>
                    </a:lnTo>
                    <a:lnTo>
                      <a:pt x="0" y="323"/>
                    </a:lnTo>
                    <a:lnTo>
                      <a:pt x="6" y="244"/>
                    </a:lnTo>
                    <a:lnTo>
                      <a:pt x="28" y="162"/>
                    </a:lnTo>
                    <a:lnTo>
                      <a:pt x="65" y="8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39" name="Freeform 423">
                <a:extLst>
                  <a:ext uri="{FF2B5EF4-FFF2-40B4-BE49-F238E27FC236}">
                    <a16:creationId xmlns:a16="http://schemas.microsoft.com/office/drawing/2014/main" id="{A72D3D69-1E9A-4F3B-A25F-2AD9DDB058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7" y="1086"/>
                <a:ext cx="70" cy="100"/>
              </a:xfrm>
              <a:custGeom>
                <a:avLst/>
                <a:gdLst>
                  <a:gd name="T0" fmla="*/ 116 w 386"/>
                  <a:gd name="T1" fmla="*/ 0 h 558"/>
                  <a:gd name="T2" fmla="*/ 127 w 386"/>
                  <a:gd name="T3" fmla="*/ 6 h 558"/>
                  <a:gd name="T4" fmla="*/ 139 w 386"/>
                  <a:gd name="T5" fmla="*/ 12 h 558"/>
                  <a:gd name="T6" fmla="*/ 150 w 386"/>
                  <a:gd name="T7" fmla="*/ 19 h 558"/>
                  <a:gd name="T8" fmla="*/ 163 w 386"/>
                  <a:gd name="T9" fmla="*/ 24 h 558"/>
                  <a:gd name="T10" fmla="*/ 174 w 386"/>
                  <a:gd name="T11" fmla="*/ 30 h 558"/>
                  <a:gd name="T12" fmla="*/ 186 w 386"/>
                  <a:gd name="T13" fmla="*/ 36 h 558"/>
                  <a:gd name="T14" fmla="*/ 197 w 386"/>
                  <a:gd name="T15" fmla="*/ 43 h 558"/>
                  <a:gd name="T16" fmla="*/ 209 w 386"/>
                  <a:gd name="T17" fmla="*/ 49 h 558"/>
                  <a:gd name="T18" fmla="*/ 220 w 386"/>
                  <a:gd name="T19" fmla="*/ 54 h 558"/>
                  <a:gd name="T20" fmla="*/ 232 w 386"/>
                  <a:gd name="T21" fmla="*/ 60 h 558"/>
                  <a:gd name="T22" fmla="*/ 243 w 386"/>
                  <a:gd name="T23" fmla="*/ 67 h 558"/>
                  <a:gd name="T24" fmla="*/ 256 w 386"/>
                  <a:gd name="T25" fmla="*/ 73 h 558"/>
                  <a:gd name="T26" fmla="*/ 268 w 386"/>
                  <a:gd name="T27" fmla="*/ 78 h 558"/>
                  <a:gd name="T28" fmla="*/ 279 w 386"/>
                  <a:gd name="T29" fmla="*/ 84 h 558"/>
                  <a:gd name="T30" fmla="*/ 291 w 386"/>
                  <a:gd name="T31" fmla="*/ 91 h 558"/>
                  <a:gd name="T32" fmla="*/ 302 w 386"/>
                  <a:gd name="T33" fmla="*/ 97 h 558"/>
                  <a:gd name="T34" fmla="*/ 313 w 386"/>
                  <a:gd name="T35" fmla="*/ 104 h 558"/>
                  <a:gd name="T36" fmla="*/ 323 w 386"/>
                  <a:gd name="T37" fmla="*/ 112 h 558"/>
                  <a:gd name="T38" fmla="*/ 333 w 386"/>
                  <a:gd name="T39" fmla="*/ 119 h 558"/>
                  <a:gd name="T40" fmla="*/ 345 w 386"/>
                  <a:gd name="T41" fmla="*/ 127 h 558"/>
                  <a:gd name="T42" fmla="*/ 355 w 386"/>
                  <a:gd name="T43" fmla="*/ 135 h 558"/>
                  <a:gd name="T44" fmla="*/ 366 w 386"/>
                  <a:gd name="T45" fmla="*/ 142 h 558"/>
                  <a:gd name="T46" fmla="*/ 376 w 386"/>
                  <a:gd name="T47" fmla="*/ 150 h 558"/>
                  <a:gd name="T48" fmla="*/ 386 w 386"/>
                  <a:gd name="T49" fmla="*/ 157 h 558"/>
                  <a:gd name="T50" fmla="*/ 381 w 386"/>
                  <a:gd name="T51" fmla="*/ 191 h 558"/>
                  <a:gd name="T52" fmla="*/ 375 w 386"/>
                  <a:gd name="T53" fmla="*/ 226 h 558"/>
                  <a:gd name="T54" fmla="*/ 369 w 386"/>
                  <a:gd name="T55" fmla="*/ 261 h 558"/>
                  <a:gd name="T56" fmla="*/ 363 w 386"/>
                  <a:gd name="T57" fmla="*/ 295 h 558"/>
                  <a:gd name="T58" fmla="*/ 354 w 386"/>
                  <a:gd name="T59" fmla="*/ 319 h 558"/>
                  <a:gd name="T60" fmla="*/ 345 w 386"/>
                  <a:gd name="T61" fmla="*/ 342 h 558"/>
                  <a:gd name="T62" fmla="*/ 337 w 386"/>
                  <a:gd name="T63" fmla="*/ 367 h 558"/>
                  <a:gd name="T64" fmla="*/ 328 w 386"/>
                  <a:gd name="T65" fmla="*/ 390 h 558"/>
                  <a:gd name="T66" fmla="*/ 318 w 386"/>
                  <a:gd name="T67" fmla="*/ 413 h 558"/>
                  <a:gd name="T68" fmla="*/ 309 w 386"/>
                  <a:gd name="T69" fmla="*/ 437 h 558"/>
                  <a:gd name="T70" fmla="*/ 300 w 386"/>
                  <a:gd name="T71" fmla="*/ 460 h 558"/>
                  <a:gd name="T72" fmla="*/ 291 w 386"/>
                  <a:gd name="T73" fmla="*/ 484 h 558"/>
                  <a:gd name="T74" fmla="*/ 276 w 386"/>
                  <a:gd name="T75" fmla="*/ 489 h 558"/>
                  <a:gd name="T76" fmla="*/ 260 w 386"/>
                  <a:gd name="T77" fmla="*/ 493 h 558"/>
                  <a:gd name="T78" fmla="*/ 245 w 386"/>
                  <a:gd name="T79" fmla="*/ 498 h 558"/>
                  <a:gd name="T80" fmla="*/ 230 w 386"/>
                  <a:gd name="T81" fmla="*/ 503 h 558"/>
                  <a:gd name="T82" fmla="*/ 214 w 386"/>
                  <a:gd name="T83" fmla="*/ 507 h 558"/>
                  <a:gd name="T84" fmla="*/ 199 w 386"/>
                  <a:gd name="T85" fmla="*/ 512 h 558"/>
                  <a:gd name="T86" fmla="*/ 182 w 386"/>
                  <a:gd name="T87" fmla="*/ 516 h 558"/>
                  <a:gd name="T88" fmla="*/ 167 w 386"/>
                  <a:gd name="T89" fmla="*/ 521 h 558"/>
                  <a:gd name="T90" fmla="*/ 153 w 386"/>
                  <a:gd name="T91" fmla="*/ 526 h 558"/>
                  <a:gd name="T92" fmla="*/ 136 w 386"/>
                  <a:gd name="T93" fmla="*/ 530 h 558"/>
                  <a:gd name="T94" fmla="*/ 121 w 386"/>
                  <a:gd name="T95" fmla="*/ 535 h 558"/>
                  <a:gd name="T96" fmla="*/ 105 w 386"/>
                  <a:gd name="T97" fmla="*/ 540 h 558"/>
                  <a:gd name="T98" fmla="*/ 90 w 386"/>
                  <a:gd name="T99" fmla="*/ 544 h 558"/>
                  <a:gd name="T100" fmla="*/ 75 w 386"/>
                  <a:gd name="T101" fmla="*/ 549 h 558"/>
                  <a:gd name="T102" fmla="*/ 59 w 386"/>
                  <a:gd name="T103" fmla="*/ 553 h 558"/>
                  <a:gd name="T104" fmla="*/ 44 w 386"/>
                  <a:gd name="T105" fmla="*/ 558 h 558"/>
                  <a:gd name="T106" fmla="*/ 26 w 386"/>
                  <a:gd name="T107" fmla="*/ 514 h 558"/>
                  <a:gd name="T108" fmla="*/ 11 w 386"/>
                  <a:gd name="T109" fmla="*/ 458 h 558"/>
                  <a:gd name="T110" fmla="*/ 2 w 386"/>
                  <a:gd name="T111" fmla="*/ 391 h 558"/>
                  <a:gd name="T112" fmla="*/ 0 w 386"/>
                  <a:gd name="T113" fmla="*/ 317 h 558"/>
                  <a:gd name="T114" fmla="*/ 9 w 386"/>
                  <a:gd name="T115" fmla="*/ 239 h 558"/>
                  <a:gd name="T116" fmla="*/ 29 w 386"/>
                  <a:gd name="T117" fmla="*/ 158 h 558"/>
                  <a:gd name="T118" fmla="*/ 65 w 386"/>
                  <a:gd name="T119" fmla="*/ 77 h 558"/>
                  <a:gd name="T120" fmla="*/ 116 w 386"/>
                  <a:gd name="T121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6" h="558">
                    <a:moveTo>
                      <a:pt x="116" y="0"/>
                    </a:moveTo>
                    <a:lnTo>
                      <a:pt x="127" y="6"/>
                    </a:lnTo>
                    <a:lnTo>
                      <a:pt x="139" y="12"/>
                    </a:lnTo>
                    <a:lnTo>
                      <a:pt x="150" y="19"/>
                    </a:lnTo>
                    <a:lnTo>
                      <a:pt x="163" y="24"/>
                    </a:lnTo>
                    <a:lnTo>
                      <a:pt x="174" y="30"/>
                    </a:lnTo>
                    <a:lnTo>
                      <a:pt x="186" y="36"/>
                    </a:lnTo>
                    <a:lnTo>
                      <a:pt x="197" y="43"/>
                    </a:lnTo>
                    <a:lnTo>
                      <a:pt x="209" y="49"/>
                    </a:lnTo>
                    <a:lnTo>
                      <a:pt x="220" y="54"/>
                    </a:lnTo>
                    <a:lnTo>
                      <a:pt x="232" y="60"/>
                    </a:lnTo>
                    <a:lnTo>
                      <a:pt x="243" y="67"/>
                    </a:lnTo>
                    <a:lnTo>
                      <a:pt x="256" y="73"/>
                    </a:lnTo>
                    <a:lnTo>
                      <a:pt x="268" y="78"/>
                    </a:lnTo>
                    <a:lnTo>
                      <a:pt x="279" y="84"/>
                    </a:lnTo>
                    <a:lnTo>
                      <a:pt x="291" y="91"/>
                    </a:lnTo>
                    <a:lnTo>
                      <a:pt x="302" y="97"/>
                    </a:lnTo>
                    <a:lnTo>
                      <a:pt x="313" y="104"/>
                    </a:lnTo>
                    <a:lnTo>
                      <a:pt x="323" y="112"/>
                    </a:lnTo>
                    <a:lnTo>
                      <a:pt x="333" y="119"/>
                    </a:lnTo>
                    <a:lnTo>
                      <a:pt x="345" y="127"/>
                    </a:lnTo>
                    <a:lnTo>
                      <a:pt x="355" y="135"/>
                    </a:lnTo>
                    <a:lnTo>
                      <a:pt x="366" y="142"/>
                    </a:lnTo>
                    <a:lnTo>
                      <a:pt x="376" y="150"/>
                    </a:lnTo>
                    <a:lnTo>
                      <a:pt x="386" y="157"/>
                    </a:lnTo>
                    <a:lnTo>
                      <a:pt x="381" y="191"/>
                    </a:lnTo>
                    <a:lnTo>
                      <a:pt x="375" y="226"/>
                    </a:lnTo>
                    <a:lnTo>
                      <a:pt x="369" y="261"/>
                    </a:lnTo>
                    <a:lnTo>
                      <a:pt x="363" y="295"/>
                    </a:lnTo>
                    <a:lnTo>
                      <a:pt x="354" y="319"/>
                    </a:lnTo>
                    <a:lnTo>
                      <a:pt x="345" y="342"/>
                    </a:lnTo>
                    <a:lnTo>
                      <a:pt x="337" y="367"/>
                    </a:lnTo>
                    <a:lnTo>
                      <a:pt x="328" y="390"/>
                    </a:lnTo>
                    <a:lnTo>
                      <a:pt x="318" y="413"/>
                    </a:lnTo>
                    <a:lnTo>
                      <a:pt x="309" y="437"/>
                    </a:lnTo>
                    <a:lnTo>
                      <a:pt x="300" y="460"/>
                    </a:lnTo>
                    <a:lnTo>
                      <a:pt x="291" y="484"/>
                    </a:lnTo>
                    <a:lnTo>
                      <a:pt x="276" y="489"/>
                    </a:lnTo>
                    <a:lnTo>
                      <a:pt x="260" y="493"/>
                    </a:lnTo>
                    <a:lnTo>
                      <a:pt x="245" y="498"/>
                    </a:lnTo>
                    <a:lnTo>
                      <a:pt x="230" y="503"/>
                    </a:lnTo>
                    <a:lnTo>
                      <a:pt x="214" y="507"/>
                    </a:lnTo>
                    <a:lnTo>
                      <a:pt x="199" y="512"/>
                    </a:lnTo>
                    <a:lnTo>
                      <a:pt x="182" y="516"/>
                    </a:lnTo>
                    <a:lnTo>
                      <a:pt x="167" y="521"/>
                    </a:lnTo>
                    <a:lnTo>
                      <a:pt x="153" y="526"/>
                    </a:lnTo>
                    <a:lnTo>
                      <a:pt x="136" y="530"/>
                    </a:lnTo>
                    <a:lnTo>
                      <a:pt x="121" y="535"/>
                    </a:lnTo>
                    <a:lnTo>
                      <a:pt x="105" y="540"/>
                    </a:lnTo>
                    <a:lnTo>
                      <a:pt x="90" y="544"/>
                    </a:lnTo>
                    <a:lnTo>
                      <a:pt x="75" y="549"/>
                    </a:lnTo>
                    <a:lnTo>
                      <a:pt x="59" y="553"/>
                    </a:lnTo>
                    <a:lnTo>
                      <a:pt x="44" y="558"/>
                    </a:lnTo>
                    <a:lnTo>
                      <a:pt x="26" y="514"/>
                    </a:lnTo>
                    <a:lnTo>
                      <a:pt x="11" y="458"/>
                    </a:lnTo>
                    <a:lnTo>
                      <a:pt x="2" y="391"/>
                    </a:lnTo>
                    <a:lnTo>
                      <a:pt x="0" y="317"/>
                    </a:lnTo>
                    <a:lnTo>
                      <a:pt x="9" y="239"/>
                    </a:lnTo>
                    <a:lnTo>
                      <a:pt x="29" y="158"/>
                    </a:lnTo>
                    <a:lnTo>
                      <a:pt x="65" y="7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40" name="Freeform 424">
                <a:extLst>
                  <a:ext uri="{FF2B5EF4-FFF2-40B4-BE49-F238E27FC236}">
                    <a16:creationId xmlns:a16="http://schemas.microsoft.com/office/drawing/2014/main" id="{16077A92-9492-4774-9719-15DEE3F693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1087"/>
                <a:ext cx="67" cy="98"/>
              </a:xfrm>
              <a:custGeom>
                <a:avLst/>
                <a:gdLst>
                  <a:gd name="T0" fmla="*/ 107 w 369"/>
                  <a:gd name="T1" fmla="*/ 0 h 552"/>
                  <a:gd name="T2" fmla="*/ 129 w 369"/>
                  <a:gd name="T3" fmla="*/ 11 h 552"/>
                  <a:gd name="T4" fmla="*/ 152 w 369"/>
                  <a:gd name="T5" fmla="*/ 23 h 552"/>
                  <a:gd name="T6" fmla="*/ 174 w 369"/>
                  <a:gd name="T7" fmla="*/ 34 h 552"/>
                  <a:gd name="T8" fmla="*/ 197 w 369"/>
                  <a:gd name="T9" fmla="*/ 46 h 552"/>
                  <a:gd name="T10" fmla="*/ 218 w 369"/>
                  <a:gd name="T11" fmla="*/ 58 h 552"/>
                  <a:gd name="T12" fmla="*/ 240 w 369"/>
                  <a:gd name="T13" fmla="*/ 70 h 552"/>
                  <a:gd name="T14" fmla="*/ 263 w 369"/>
                  <a:gd name="T15" fmla="*/ 81 h 552"/>
                  <a:gd name="T16" fmla="*/ 285 w 369"/>
                  <a:gd name="T17" fmla="*/ 93 h 552"/>
                  <a:gd name="T18" fmla="*/ 296 w 369"/>
                  <a:gd name="T19" fmla="*/ 100 h 552"/>
                  <a:gd name="T20" fmla="*/ 306 w 369"/>
                  <a:gd name="T21" fmla="*/ 108 h 552"/>
                  <a:gd name="T22" fmla="*/ 316 w 369"/>
                  <a:gd name="T23" fmla="*/ 115 h 552"/>
                  <a:gd name="T24" fmla="*/ 328 w 369"/>
                  <a:gd name="T25" fmla="*/ 123 h 552"/>
                  <a:gd name="T26" fmla="*/ 338 w 369"/>
                  <a:gd name="T27" fmla="*/ 131 h 552"/>
                  <a:gd name="T28" fmla="*/ 349 w 369"/>
                  <a:gd name="T29" fmla="*/ 138 h 552"/>
                  <a:gd name="T30" fmla="*/ 359 w 369"/>
                  <a:gd name="T31" fmla="*/ 146 h 552"/>
                  <a:gd name="T32" fmla="*/ 369 w 369"/>
                  <a:gd name="T33" fmla="*/ 153 h 552"/>
                  <a:gd name="T34" fmla="*/ 365 w 369"/>
                  <a:gd name="T35" fmla="*/ 187 h 552"/>
                  <a:gd name="T36" fmla="*/ 360 w 369"/>
                  <a:gd name="T37" fmla="*/ 222 h 552"/>
                  <a:gd name="T38" fmla="*/ 354 w 369"/>
                  <a:gd name="T39" fmla="*/ 257 h 552"/>
                  <a:gd name="T40" fmla="*/ 350 w 369"/>
                  <a:gd name="T41" fmla="*/ 291 h 552"/>
                  <a:gd name="T42" fmla="*/ 340 w 369"/>
                  <a:gd name="T43" fmla="*/ 315 h 552"/>
                  <a:gd name="T44" fmla="*/ 331 w 369"/>
                  <a:gd name="T45" fmla="*/ 338 h 552"/>
                  <a:gd name="T46" fmla="*/ 321 w 369"/>
                  <a:gd name="T47" fmla="*/ 363 h 552"/>
                  <a:gd name="T48" fmla="*/ 312 w 369"/>
                  <a:gd name="T49" fmla="*/ 386 h 552"/>
                  <a:gd name="T50" fmla="*/ 302 w 369"/>
                  <a:gd name="T51" fmla="*/ 409 h 552"/>
                  <a:gd name="T52" fmla="*/ 293 w 369"/>
                  <a:gd name="T53" fmla="*/ 433 h 552"/>
                  <a:gd name="T54" fmla="*/ 283 w 369"/>
                  <a:gd name="T55" fmla="*/ 456 h 552"/>
                  <a:gd name="T56" fmla="*/ 274 w 369"/>
                  <a:gd name="T57" fmla="*/ 480 h 552"/>
                  <a:gd name="T58" fmla="*/ 259 w 369"/>
                  <a:gd name="T59" fmla="*/ 485 h 552"/>
                  <a:gd name="T60" fmla="*/ 244 w 369"/>
                  <a:gd name="T61" fmla="*/ 489 h 552"/>
                  <a:gd name="T62" fmla="*/ 229 w 369"/>
                  <a:gd name="T63" fmla="*/ 494 h 552"/>
                  <a:gd name="T64" fmla="*/ 214 w 369"/>
                  <a:gd name="T65" fmla="*/ 499 h 552"/>
                  <a:gd name="T66" fmla="*/ 199 w 369"/>
                  <a:gd name="T67" fmla="*/ 502 h 552"/>
                  <a:gd name="T68" fmla="*/ 184 w 369"/>
                  <a:gd name="T69" fmla="*/ 507 h 552"/>
                  <a:gd name="T70" fmla="*/ 169 w 369"/>
                  <a:gd name="T71" fmla="*/ 511 h 552"/>
                  <a:gd name="T72" fmla="*/ 154 w 369"/>
                  <a:gd name="T73" fmla="*/ 516 h 552"/>
                  <a:gd name="T74" fmla="*/ 138 w 369"/>
                  <a:gd name="T75" fmla="*/ 521 h 552"/>
                  <a:gd name="T76" fmla="*/ 123 w 369"/>
                  <a:gd name="T77" fmla="*/ 525 h 552"/>
                  <a:gd name="T78" fmla="*/ 108 w 369"/>
                  <a:gd name="T79" fmla="*/ 530 h 552"/>
                  <a:gd name="T80" fmla="*/ 93 w 369"/>
                  <a:gd name="T81" fmla="*/ 533 h 552"/>
                  <a:gd name="T82" fmla="*/ 78 w 369"/>
                  <a:gd name="T83" fmla="*/ 538 h 552"/>
                  <a:gd name="T84" fmla="*/ 63 w 369"/>
                  <a:gd name="T85" fmla="*/ 542 h 552"/>
                  <a:gd name="T86" fmla="*/ 48 w 369"/>
                  <a:gd name="T87" fmla="*/ 547 h 552"/>
                  <a:gd name="T88" fmla="*/ 33 w 369"/>
                  <a:gd name="T89" fmla="*/ 552 h 552"/>
                  <a:gd name="T90" fmla="*/ 18 w 369"/>
                  <a:gd name="T91" fmla="*/ 508 h 552"/>
                  <a:gd name="T92" fmla="*/ 7 w 369"/>
                  <a:gd name="T93" fmla="*/ 451 h 552"/>
                  <a:gd name="T94" fmla="*/ 0 w 369"/>
                  <a:gd name="T95" fmla="*/ 386 h 552"/>
                  <a:gd name="T96" fmla="*/ 0 w 369"/>
                  <a:gd name="T97" fmla="*/ 312 h 552"/>
                  <a:gd name="T98" fmla="*/ 9 w 369"/>
                  <a:gd name="T99" fmla="*/ 234 h 552"/>
                  <a:gd name="T100" fmla="*/ 28 w 369"/>
                  <a:gd name="T101" fmla="*/ 154 h 552"/>
                  <a:gd name="T102" fmla="*/ 61 w 369"/>
                  <a:gd name="T103" fmla="*/ 76 h 552"/>
                  <a:gd name="T104" fmla="*/ 107 w 369"/>
                  <a:gd name="T10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9" h="552">
                    <a:moveTo>
                      <a:pt x="107" y="0"/>
                    </a:moveTo>
                    <a:lnTo>
                      <a:pt x="129" y="11"/>
                    </a:lnTo>
                    <a:lnTo>
                      <a:pt x="152" y="23"/>
                    </a:lnTo>
                    <a:lnTo>
                      <a:pt x="174" y="34"/>
                    </a:lnTo>
                    <a:lnTo>
                      <a:pt x="197" y="46"/>
                    </a:lnTo>
                    <a:lnTo>
                      <a:pt x="218" y="58"/>
                    </a:lnTo>
                    <a:lnTo>
                      <a:pt x="240" y="70"/>
                    </a:lnTo>
                    <a:lnTo>
                      <a:pt x="263" y="81"/>
                    </a:lnTo>
                    <a:lnTo>
                      <a:pt x="285" y="93"/>
                    </a:lnTo>
                    <a:lnTo>
                      <a:pt x="296" y="100"/>
                    </a:lnTo>
                    <a:lnTo>
                      <a:pt x="306" y="108"/>
                    </a:lnTo>
                    <a:lnTo>
                      <a:pt x="316" y="115"/>
                    </a:lnTo>
                    <a:lnTo>
                      <a:pt x="328" y="123"/>
                    </a:lnTo>
                    <a:lnTo>
                      <a:pt x="338" y="131"/>
                    </a:lnTo>
                    <a:lnTo>
                      <a:pt x="349" y="138"/>
                    </a:lnTo>
                    <a:lnTo>
                      <a:pt x="359" y="146"/>
                    </a:lnTo>
                    <a:lnTo>
                      <a:pt x="369" y="153"/>
                    </a:lnTo>
                    <a:lnTo>
                      <a:pt x="365" y="187"/>
                    </a:lnTo>
                    <a:lnTo>
                      <a:pt x="360" y="222"/>
                    </a:lnTo>
                    <a:lnTo>
                      <a:pt x="354" y="257"/>
                    </a:lnTo>
                    <a:lnTo>
                      <a:pt x="350" y="291"/>
                    </a:lnTo>
                    <a:lnTo>
                      <a:pt x="340" y="315"/>
                    </a:lnTo>
                    <a:lnTo>
                      <a:pt x="331" y="338"/>
                    </a:lnTo>
                    <a:lnTo>
                      <a:pt x="321" y="363"/>
                    </a:lnTo>
                    <a:lnTo>
                      <a:pt x="312" y="386"/>
                    </a:lnTo>
                    <a:lnTo>
                      <a:pt x="302" y="409"/>
                    </a:lnTo>
                    <a:lnTo>
                      <a:pt x="293" y="433"/>
                    </a:lnTo>
                    <a:lnTo>
                      <a:pt x="283" y="456"/>
                    </a:lnTo>
                    <a:lnTo>
                      <a:pt x="274" y="480"/>
                    </a:lnTo>
                    <a:lnTo>
                      <a:pt x="259" y="485"/>
                    </a:lnTo>
                    <a:lnTo>
                      <a:pt x="244" y="489"/>
                    </a:lnTo>
                    <a:lnTo>
                      <a:pt x="229" y="494"/>
                    </a:lnTo>
                    <a:lnTo>
                      <a:pt x="214" y="499"/>
                    </a:lnTo>
                    <a:lnTo>
                      <a:pt x="199" y="502"/>
                    </a:lnTo>
                    <a:lnTo>
                      <a:pt x="184" y="507"/>
                    </a:lnTo>
                    <a:lnTo>
                      <a:pt x="169" y="511"/>
                    </a:lnTo>
                    <a:lnTo>
                      <a:pt x="154" y="516"/>
                    </a:lnTo>
                    <a:lnTo>
                      <a:pt x="138" y="521"/>
                    </a:lnTo>
                    <a:lnTo>
                      <a:pt x="123" y="525"/>
                    </a:lnTo>
                    <a:lnTo>
                      <a:pt x="108" y="530"/>
                    </a:lnTo>
                    <a:lnTo>
                      <a:pt x="93" y="533"/>
                    </a:lnTo>
                    <a:lnTo>
                      <a:pt x="78" y="538"/>
                    </a:lnTo>
                    <a:lnTo>
                      <a:pt x="63" y="542"/>
                    </a:lnTo>
                    <a:lnTo>
                      <a:pt x="48" y="547"/>
                    </a:lnTo>
                    <a:lnTo>
                      <a:pt x="33" y="552"/>
                    </a:lnTo>
                    <a:lnTo>
                      <a:pt x="18" y="508"/>
                    </a:lnTo>
                    <a:lnTo>
                      <a:pt x="7" y="451"/>
                    </a:lnTo>
                    <a:lnTo>
                      <a:pt x="0" y="386"/>
                    </a:lnTo>
                    <a:lnTo>
                      <a:pt x="0" y="312"/>
                    </a:lnTo>
                    <a:lnTo>
                      <a:pt x="9" y="234"/>
                    </a:lnTo>
                    <a:lnTo>
                      <a:pt x="28" y="154"/>
                    </a:lnTo>
                    <a:lnTo>
                      <a:pt x="61" y="7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41" name="Freeform 425">
                <a:extLst>
                  <a:ext uri="{FF2B5EF4-FFF2-40B4-BE49-F238E27FC236}">
                    <a16:creationId xmlns:a16="http://schemas.microsoft.com/office/drawing/2014/main" id="{181185CD-4092-4B60-B6B4-A4B2F6F044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3" y="1087"/>
                <a:ext cx="64" cy="98"/>
              </a:xfrm>
              <a:custGeom>
                <a:avLst/>
                <a:gdLst>
                  <a:gd name="T0" fmla="*/ 103 w 356"/>
                  <a:gd name="T1" fmla="*/ 0 h 545"/>
                  <a:gd name="T2" fmla="*/ 124 w 356"/>
                  <a:gd name="T3" fmla="*/ 12 h 545"/>
                  <a:gd name="T4" fmla="*/ 146 w 356"/>
                  <a:gd name="T5" fmla="*/ 22 h 545"/>
                  <a:gd name="T6" fmla="*/ 166 w 356"/>
                  <a:gd name="T7" fmla="*/ 34 h 545"/>
                  <a:gd name="T8" fmla="*/ 188 w 356"/>
                  <a:gd name="T9" fmla="*/ 44 h 545"/>
                  <a:gd name="T10" fmla="*/ 209 w 356"/>
                  <a:gd name="T11" fmla="*/ 55 h 545"/>
                  <a:gd name="T12" fmla="*/ 230 w 356"/>
                  <a:gd name="T13" fmla="*/ 67 h 545"/>
                  <a:gd name="T14" fmla="*/ 251 w 356"/>
                  <a:gd name="T15" fmla="*/ 77 h 545"/>
                  <a:gd name="T16" fmla="*/ 272 w 356"/>
                  <a:gd name="T17" fmla="*/ 89 h 545"/>
                  <a:gd name="T18" fmla="*/ 283 w 356"/>
                  <a:gd name="T19" fmla="*/ 96 h 545"/>
                  <a:gd name="T20" fmla="*/ 293 w 356"/>
                  <a:gd name="T21" fmla="*/ 104 h 545"/>
                  <a:gd name="T22" fmla="*/ 303 w 356"/>
                  <a:gd name="T23" fmla="*/ 111 h 545"/>
                  <a:gd name="T24" fmla="*/ 315 w 356"/>
                  <a:gd name="T25" fmla="*/ 119 h 545"/>
                  <a:gd name="T26" fmla="*/ 325 w 356"/>
                  <a:gd name="T27" fmla="*/ 127 h 545"/>
                  <a:gd name="T28" fmla="*/ 336 w 356"/>
                  <a:gd name="T29" fmla="*/ 134 h 545"/>
                  <a:gd name="T30" fmla="*/ 346 w 356"/>
                  <a:gd name="T31" fmla="*/ 142 h 545"/>
                  <a:gd name="T32" fmla="*/ 356 w 356"/>
                  <a:gd name="T33" fmla="*/ 149 h 545"/>
                  <a:gd name="T34" fmla="*/ 352 w 356"/>
                  <a:gd name="T35" fmla="*/ 183 h 545"/>
                  <a:gd name="T36" fmla="*/ 348 w 356"/>
                  <a:gd name="T37" fmla="*/ 218 h 545"/>
                  <a:gd name="T38" fmla="*/ 345 w 356"/>
                  <a:gd name="T39" fmla="*/ 253 h 545"/>
                  <a:gd name="T40" fmla="*/ 340 w 356"/>
                  <a:gd name="T41" fmla="*/ 287 h 545"/>
                  <a:gd name="T42" fmla="*/ 330 w 356"/>
                  <a:gd name="T43" fmla="*/ 311 h 545"/>
                  <a:gd name="T44" fmla="*/ 321 w 356"/>
                  <a:gd name="T45" fmla="*/ 334 h 545"/>
                  <a:gd name="T46" fmla="*/ 310 w 356"/>
                  <a:gd name="T47" fmla="*/ 359 h 545"/>
                  <a:gd name="T48" fmla="*/ 301 w 356"/>
                  <a:gd name="T49" fmla="*/ 382 h 545"/>
                  <a:gd name="T50" fmla="*/ 291 w 356"/>
                  <a:gd name="T51" fmla="*/ 405 h 545"/>
                  <a:gd name="T52" fmla="*/ 280 w 356"/>
                  <a:gd name="T53" fmla="*/ 429 h 545"/>
                  <a:gd name="T54" fmla="*/ 271 w 356"/>
                  <a:gd name="T55" fmla="*/ 452 h 545"/>
                  <a:gd name="T56" fmla="*/ 261 w 356"/>
                  <a:gd name="T57" fmla="*/ 476 h 545"/>
                  <a:gd name="T58" fmla="*/ 246 w 356"/>
                  <a:gd name="T59" fmla="*/ 481 h 545"/>
                  <a:gd name="T60" fmla="*/ 232 w 356"/>
                  <a:gd name="T61" fmla="*/ 484 h 545"/>
                  <a:gd name="T62" fmla="*/ 217 w 356"/>
                  <a:gd name="T63" fmla="*/ 489 h 545"/>
                  <a:gd name="T64" fmla="*/ 202 w 356"/>
                  <a:gd name="T65" fmla="*/ 493 h 545"/>
                  <a:gd name="T66" fmla="*/ 187 w 356"/>
                  <a:gd name="T67" fmla="*/ 498 h 545"/>
                  <a:gd name="T68" fmla="*/ 173 w 356"/>
                  <a:gd name="T69" fmla="*/ 502 h 545"/>
                  <a:gd name="T70" fmla="*/ 158 w 356"/>
                  <a:gd name="T71" fmla="*/ 506 h 545"/>
                  <a:gd name="T72" fmla="*/ 143 w 356"/>
                  <a:gd name="T73" fmla="*/ 511 h 545"/>
                  <a:gd name="T74" fmla="*/ 128 w 356"/>
                  <a:gd name="T75" fmla="*/ 515 h 545"/>
                  <a:gd name="T76" fmla="*/ 114 w 356"/>
                  <a:gd name="T77" fmla="*/ 519 h 545"/>
                  <a:gd name="T78" fmla="*/ 99 w 356"/>
                  <a:gd name="T79" fmla="*/ 523 h 545"/>
                  <a:gd name="T80" fmla="*/ 85 w 356"/>
                  <a:gd name="T81" fmla="*/ 528 h 545"/>
                  <a:gd name="T82" fmla="*/ 70 w 356"/>
                  <a:gd name="T83" fmla="*/ 533 h 545"/>
                  <a:gd name="T84" fmla="*/ 56 w 356"/>
                  <a:gd name="T85" fmla="*/ 536 h 545"/>
                  <a:gd name="T86" fmla="*/ 41 w 356"/>
                  <a:gd name="T87" fmla="*/ 541 h 545"/>
                  <a:gd name="T88" fmla="*/ 26 w 356"/>
                  <a:gd name="T89" fmla="*/ 545 h 545"/>
                  <a:gd name="T90" fmla="*/ 13 w 356"/>
                  <a:gd name="T91" fmla="*/ 502 h 545"/>
                  <a:gd name="T92" fmla="*/ 5 w 356"/>
                  <a:gd name="T93" fmla="*/ 445 h 545"/>
                  <a:gd name="T94" fmla="*/ 0 w 356"/>
                  <a:gd name="T95" fmla="*/ 379 h 545"/>
                  <a:gd name="T96" fmla="*/ 3 w 356"/>
                  <a:gd name="T97" fmla="*/ 306 h 545"/>
                  <a:gd name="T98" fmla="*/ 13 w 356"/>
                  <a:gd name="T99" fmla="*/ 230 h 545"/>
                  <a:gd name="T100" fmla="*/ 33 w 356"/>
                  <a:gd name="T101" fmla="*/ 151 h 545"/>
                  <a:gd name="T102" fmla="*/ 61 w 356"/>
                  <a:gd name="T103" fmla="*/ 74 h 545"/>
                  <a:gd name="T104" fmla="*/ 103 w 356"/>
                  <a:gd name="T10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6" h="545">
                    <a:moveTo>
                      <a:pt x="103" y="0"/>
                    </a:moveTo>
                    <a:lnTo>
                      <a:pt x="124" y="12"/>
                    </a:lnTo>
                    <a:lnTo>
                      <a:pt x="146" y="22"/>
                    </a:lnTo>
                    <a:lnTo>
                      <a:pt x="166" y="34"/>
                    </a:lnTo>
                    <a:lnTo>
                      <a:pt x="188" y="44"/>
                    </a:lnTo>
                    <a:lnTo>
                      <a:pt x="209" y="55"/>
                    </a:lnTo>
                    <a:lnTo>
                      <a:pt x="230" y="67"/>
                    </a:lnTo>
                    <a:lnTo>
                      <a:pt x="251" y="77"/>
                    </a:lnTo>
                    <a:lnTo>
                      <a:pt x="272" y="89"/>
                    </a:lnTo>
                    <a:lnTo>
                      <a:pt x="283" y="96"/>
                    </a:lnTo>
                    <a:lnTo>
                      <a:pt x="293" y="104"/>
                    </a:lnTo>
                    <a:lnTo>
                      <a:pt x="303" y="111"/>
                    </a:lnTo>
                    <a:lnTo>
                      <a:pt x="315" y="119"/>
                    </a:lnTo>
                    <a:lnTo>
                      <a:pt x="325" y="127"/>
                    </a:lnTo>
                    <a:lnTo>
                      <a:pt x="336" y="134"/>
                    </a:lnTo>
                    <a:lnTo>
                      <a:pt x="346" y="142"/>
                    </a:lnTo>
                    <a:lnTo>
                      <a:pt x="356" y="149"/>
                    </a:lnTo>
                    <a:lnTo>
                      <a:pt x="352" y="183"/>
                    </a:lnTo>
                    <a:lnTo>
                      <a:pt x="348" y="218"/>
                    </a:lnTo>
                    <a:lnTo>
                      <a:pt x="345" y="253"/>
                    </a:lnTo>
                    <a:lnTo>
                      <a:pt x="340" y="287"/>
                    </a:lnTo>
                    <a:lnTo>
                      <a:pt x="330" y="311"/>
                    </a:lnTo>
                    <a:lnTo>
                      <a:pt x="321" y="334"/>
                    </a:lnTo>
                    <a:lnTo>
                      <a:pt x="310" y="359"/>
                    </a:lnTo>
                    <a:lnTo>
                      <a:pt x="301" y="382"/>
                    </a:lnTo>
                    <a:lnTo>
                      <a:pt x="291" y="405"/>
                    </a:lnTo>
                    <a:lnTo>
                      <a:pt x="280" y="429"/>
                    </a:lnTo>
                    <a:lnTo>
                      <a:pt x="271" y="452"/>
                    </a:lnTo>
                    <a:lnTo>
                      <a:pt x="261" y="476"/>
                    </a:lnTo>
                    <a:lnTo>
                      <a:pt x="246" y="481"/>
                    </a:lnTo>
                    <a:lnTo>
                      <a:pt x="232" y="484"/>
                    </a:lnTo>
                    <a:lnTo>
                      <a:pt x="217" y="489"/>
                    </a:lnTo>
                    <a:lnTo>
                      <a:pt x="202" y="493"/>
                    </a:lnTo>
                    <a:lnTo>
                      <a:pt x="187" y="498"/>
                    </a:lnTo>
                    <a:lnTo>
                      <a:pt x="173" y="502"/>
                    </a:lnTo>
                    <a:lnTo>
                      <a:pt x="158" y="506"/>
                    </a:lnTo>
                    <a:lnTo>
                      <a:pt x="143" y="511"/>
                    </a:lnTo>
                    <a:lnTo>
                      <a:pt x="128" y="515"/>
                    </a:lnTo>
                    <a:lnTo>
                      <a:pt x="114" y="519"/>
                    </a:lnTo>
                    <a:lnTo>
                      <a:pt x="99" y="523"/>
                    </a:lnTo>
                    <a:lnTo>
                      <a:pt x="85" y="528"/>
                    </a:lnTo>
                    <a:lnTo>
                      <a:pt x="70" y="533"/>
                    </a:lnTo>
                    <a:lnTo>
                      <a:pt x="56" y="536"/>
                    </a:lnTo>
                    <a:lnTo>
                      <a:pt x="41" y="541"/>
                    </a:lnTo>
                    <a:lnTo>
                      <a:pt x="26" y="545"/>
                    </a:lnTo>
                    <a:lnTo>
                      <a:pt x="13" y="502"/>
                    </a:lnTo>
                    <a:lnTo>
                      <a:pt x="5" y="445"/>
                    </a:lnTo>
                    <a:lnTo>
                      <a:pt x="0" y="379"/>
                    </a:lnTo>
                    <a:lnTo>
                      <a:pt x="3" y="306"/>
                    </a:lnTo>
                    <a:lnTo>
                      <a:pt x="13" y="230"/>
                    </a:lnTo>
                    <a:lnTo>
                      <a:pt x="33" y="151"/>
                    </a:lnTo>
                    <a:lnTo>
                      <a:pt x="61" y="7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42" name="Freeform 426">
                <a:extLst>
                  <a:ext uri="{FF2B5EF4-FFF2-40B4-BE49-F238E27FC236}">
                    <a16:creationId xmlns:a16="http://schemas.microsoft.com/office/drawing/2014/main" id="{EEBBA8FB-F276-46E9-A601-AEFE304988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0" y="989"/>
                <a:ext cx="99" cy="71"/>
              </a:xfrm>
              <a:custGeom>
                <a:avLst/>
                <a:gdLst>
                  <a:gd name="T0" fmla="*/ 20 w 553"/>
                  <a:gd name="T1" fmla="*/ 269 h 396"/>
                  <a:gd name="T2" fmla="*/ 60 w 553"/>
                  <a:gd name="T3" fmla="*/ 286 h 396"/>
                  <a:gd name="T4" fmla="*/ 100 w 553"/>
                  <a:gd name="T5" fmla="*/ 304 h 396"/>
                  <a:gd name="T6" fmla="*/ 141 w 553"/>
                  <a:gd name="T7" fmla="*/ 320 h 396"/>
                  <a:gd name="T8" fmla="*/ 180 w 553"/>
                  <a:gd name="T9" fmla="*/ 337 h 396"/>
                  <a:gd name="T10" fmla="*/ 220 w 553"/>
                  <a:gd name="T11" fmla="*/ 353 h 396"/>
                  <a:gd name="T12" fmla="*/ 260 w 553"/>
                  <a:gd name="T13" fmla="*/ 370 h 396"/>
                  <a:gd name="T14" fmla="*/ 301 w 553"/>
                  <a:gd name="T15" fmla="*/ 388 h 396"/>
                  <a:gd name="T16" fmla="*/ 329 w 553"/>
                  <a:gd name="T17" fmla="*/ 393 h 396"/>
                  <a:gd name="T18" fmla="*/ 349 w 553"/>
                  <a:gd name="T19" fmla="*/ 388 h 396"/>
                  <a:gd name="T20" fmla="*/ 369 w 553"/>
                  <a:gd name="T21" fmla="*/ 383 h 396"/>
                  <a:gd name="T22" fmla="*/ 388 w 553"/>
                  <a:gd name="T23" fmla="*/ 378 h 396"/>
                  <a:gd name="T24" fmla="*/ 404 w 553"/>
                  <a:gd name="T25" fmla="*/ 362 h 396"/>
                  <a:gd name="T26" fmla="*/ 418 w 553"/>
                  <a:gd name="T27" fmla="*/ 335 h 396"/>
                  <a:gd name="T28" fmla="*/ 432 w 553"/>
                  <a:gd name="T29" fmla="*/ 307 h 396"/>
                  <a:gd name="T30" fmla="*/ 445 w 553"/>
                  <a:gd name="T31" fmla="*/ 279 h 396"/>
                  <a:gd name="T32" fmla="*/ 464 w 553"/>
                  <a:gd name="T33" fmla="*/ 247 h 396"/>
                  <a:gd name="T34" fmla="*/ 491 w 553"/>
                  <a:gd name="T35" fmla="*/ 211 h 396"/>
                  <a:gd name="T36" fmla="*/ 516 w 553"/>
                  <a:gd name="T37" fmla="*/ 174 h 396"/>
                  <a:gd name="T38" fmla="*/ 540 w 553"/>
                  <a:gd name="T39" fmla="*/ 139 h 396"/>
                  <a:gd name="T40" fmla="*/ 540 w 553"/>
                  <a:gd name="T41" fmla="*/ 108 h 396"/>
                  <a:gd name="T42" fmla="*/ 516 w 553"/>
                  <a:gd name="T43" fmla="*/ 83 h 396"/>
                  <a:gd name="T44" fmla="*/ 491 w 553"/>
                  <a:gd name="T45" fmla="*/ 58 h 396"/>
                  <a:gd name="T46" fmla="*/ 464 w 553"/>
                  <a:gd name="T47" fmla="*/ 34 h 396"/>
                  <a:gd name="T48" fmla="*/ 375 w 553"/>
                  <a:gd name="T49" fmla="*/ 12 h 396"/>
                  <a:gd name="T50" fmla="*/ 251 w 553"/>
                  <a:gd name="T51" fmla="*/ 2 h 396"/>
                  <a:gd name="T52" fmla="*/ 158 w 553"/>
                  <a:gd name="T53" fmla="*/ 2 h 396"/>
                  <a:gd name="T54" fmla="*/ 92 w 553"/>
                  <a:gd name="T55" fmla="*/ 13 h 396"/>
                  <a:gd name="T56" fmla="*/ 50 w 553"/>
                  <a:gd name="T57" fmla="*/ 38 h 396"/>
                  <a:gd name="T58" fmla="*/ 23 w 553"/>
                  <a:gd name="T59" fmla="*/ 80 h 396"/>
                  <a:gd name="T60" fmla="*/ 9 w 553"/>
                  <a:gd name="T61" fmla="*/ 138 h 396"/>
                  <a:gd name="T62" fmla="*/ 2 w 553"/>
                  <a:gd name="T63" fmla="*/ 21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396">
                    <a:moveTo>
                      <a:pt x="0" y="261"/>
                    </a:moveTo>
                    <a:lnTo>
                      <a:pt x="20" y="269"/>
                    </a:lnTo>
                    <a:lnTo>
                      <a:pt x="40" y="278"/>
                    </a:lnTo>
                    <a:lnTo>
                      <a:pt x="60" y="286"/>
                    </a:lnTo>
                    <a:lnTo>
                      <a:pt x="81" y="294"/>
                    </a:lnTo>
                    <a:lnTo>
                      <a:pt x="100" y="304"/>
                    </a:lnTo>
                    <a:lnTo>
                      <a:pt x="120" y="312"/>
                    </a:lnTo>
                    <a:lnTo>
                      <a:pt x="141" y="320"/>
                    </a:lnTo>
                    <a:lnTo>
                      <a:pt x="160" y="328"/>
                    </a:lnTo>
                    <a:lnTo>
                      <a:pt x="180" y="337"/>
                    </a:lnTo>
                    <a:lnTo>
                      <a:pt x="200" y="345"/>
                    </a:lnTo>
                    <a:lnTo>
                      <a:pt x="220" y="353"/>
                    </a:lnTo>
                    <a:lnTo>
                      <a:pt x="240" y="362"/>
                    </a:lnTo>
                    <a:lnTo>
                      <a:pt x="260" y="370"/>
                    </a:lnTo>
                    <a:lnTo>
                      <a:pt x="280" y="378"/>
                    </a:lnTo>
                    <a:lnTo>
                      <a:pt x="301" y="388"/>
                    </a:lnTo>
                    <a:lnTo>
                      <a:pt x="320" y="396"/>
                    </a:lnTo>
                    <a:lnTo>
                      <a:pt x="329" y="393"/>
                    </a:lnTo>
                    <a:lnTo>
                      <a:pt x="340" y="391"/>
                    </a:lnTo>
                    <a:lnTo>
                      <a:pt x="349" y="388"/>
                    </a:lnTo>
                    <a:lnTo>
                      <a:pt x="359" y="385"/>
                    </a:lnTo>
                    <a:lnTo>
                      <a:pt x="369" y="383"/>
                    </a:lnTo>
                    <a:lnTo>
                      <a:pt x="378" y="381"/>
                    </a:lnTo>
                    <a:lnTo>
                      <a:pt x="388" y="378"/>
                    </a:lnTo>
                    <a:lnTo>
                      <a:pt x="397" y="376"/>
                    </a:lnTo>
                    <a:lnTo>
                      <a:pt x="404" y="362"/>
                    </a:lnTo>
                    <a:lnTo>
                      <a:pt x="411" y="348"/>
                    </a:lnTo>
                    <a:lnTo>
                      <a:pt x="418" y="335"/>
                    </a:lnTo>
                    <a:lnTo>
                      <a:pt x="425" y="321"/>
                    </a:lnTo>
                    <a:lnTo>
                      <a:pt x="432" y="307"/>
                    </a:lnTo>
                    <a:lnTo>
                      <a:pt x="439" y="293"/>
                    </a:lnTo>
                    <a:lnTo>
                      <a:pt x="445" y="279"/>
                    </a:lnTo>
                    <a:lnTo>
                      <a:pt x="452" y="265"/>
                    </a:lnTo>
                    <a:lnTo>
                      <a:pt x="464" y="247"/>
                    </a:lnTo>
                    <a:lnTo>
                      <a:pt x="477" y="229"/>
                    </a:lnTo>
                    <a:lnTo>
                      <a:pt x="491" y="211"/>
                    </a:lnTo>
                    <a:lnTo>
                      <a:pt x="503" y="193"/>
                    </a:lnTo>
                    <a:lnTo>
                      <a:pt x="516" y="174"/>
                    </a:lnTo>
                    <a:lnTo>
                      <a:pt x="529" y="156"/>
                    </a:lnTo>
                    <a:lnTo>
                      <a:pt x="540" y="139"/>
                    </a:lnTo>
                    <a:lnTo>
                      <a:pt x="553" y="120"/>
                    </a:lnTo>
                    <a:lnTo>
                      <a:pt x="540" y="108"/>
                    </a:lnTo>
                    <a:lnTo>
                      <a:pt x="529" y="95"/>
                    </a:lnTo>
                    <a:lnTo>
                      <a:pt x="516" y="83"/>
                    </a:lnTo>
                    <a:lnTo>
                      <a:pt x="503" y="71"/>
                    </a:lnTo>
                    <a:lnTo>
                      <a:pt x="491" y="58"/>
                    </a:lnTo>
                    <a:lnTo>
                      <a:pt x="477" y="46"/>
                    </a:lnTo>
                    <a:lnTo>
                      <a:pt x="464" y="34"/>
                    </a:lnTo>
                    <a:lnTo>
                      <a:pt x="452" y="21"/>
                    </a:lnTo>
                    <a:lnTo>
                      <a:pt x="375" y="12"/>
                    </a:lnTo>
                    <a:lnTo>
                      <a:pt x="309" y="6"/>
                    </a:lnTo>
                    <a:lnTo>
                      <a:pt x="251" y="2"/>
                    </a:lnTo>
                    <a:lnTo>
                      <a:pt x="200" y="0"/>
                    </a:lnTo>
                    <a:lnTo>
                      <a:pt x="158" y="2"/>
                    </a:lnTo>
                    <a:lnTo>
                      <a:pt x="122" y="6"/>
                    </a:lnTo>
                    <a:lnTo>
                      <a:pt x="92" y="13"/>
                    </a:lnTo>
                    <a:lnTo>
                      <a:pt x="69" y="25"/>
                    </a:lnTo>
                    <a:lnTo>
                      <a:pt x="50" y="38"/>
                    </a:lnTo>
                    <a:lnTo>
                      <a:pt x="35" y="57"/>
                    </a:lnTo>
                    <a:lnTo>
                      <a:pt x="23" y="80"/>
                    </a:lnTo>
                    <a:lnTo>
                      <a:pt x="15" y="106"/>
                    </a:lnTo>
                    <a:lnTo>
                      <a:pt x="9" y="138"/>
                    </a:lnTo>
                    <a:lnTo>
                      <a:pt x="5" y="174"/>
                    </a:lnTo>
                    <a:lnTo>
                      <a:pt x="2" y="215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43" name="Freeform 427">
                <a:extLst>
                  <a:ext uri="{FF2B5EF4-FFF2-40B4-BE49-F238E27FC236}">
                    <a16:creationId xmlns:a16="http://schemas.microsoft.com/office/drawing/2014/main" id="{6CFF0773-F63A-4EFD-BC8A-94C840C337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1" y="991"/>
                <a:ext cx="98" cy="69"/>
              </a:xfrm>
              <a:custGeom>
                <a:avLst/>
                <a:gdLst>
                  <a:gd name="T0" fmla="*/ 19 w 547"/>
                  <a:gd name="T1" fmla="*/ 261 h 386"/>
                  <a:gd name="T2" fmla="*/ 59 w 547"/>
                  <a:gd name="T3" fmla="*/ 279 h 386"/>
                  <a:gd name="T4" fmla="*/ 98 w 547"/>
                  <a:gd name="T5" fmla="*/ 295 h 386"/>
                  <a:gd name="T6" fmla="*/ 137 w 547"/>
                  <a:gd name="T7" fmla="*/ 312 h 386"/>
                  <a:gd name="T8" fmla="*/ 177 w 547"/>
                  <a:gd name="T9" fmla="*/ 328 h 386"/>
                  <a:gd name="T10" fmla="*/ 216 w 547"/>
                  <a:gd name="T11" fmla="*/ 344 h 386"/>
                  <a:gd name="T12" fmla="*/ 255 w 547"/>
                  <a:gd name="T13" fmla="*/ 362 h 386"/>
                  <a:gd name="T14" fmla="*/ 295 w 547"/>
                  <a:gd name="T15" fmla="*/ 378 h 386"/>
                  <a:gd name="T16" fmla="*/ 323 w 547"/>
                  <a:gd name="T17" fmla="*/ 383 h 386"/>
                  <a:gd name="T18" fmla="*/ 343 w 547"/>
                  <a:gd name="T19" fmla="*/ 378 h 386"/>
                  <a:gd name="T20" fmla="*/ 363 w 547"/>
                  <a:gd name="T21" fmla="*/ 373 h 386"/>
                  <a:gd name="T22" fmla="*/ 382 w 547"/>
                  <a:gd name="T23" fmla="*/ 368 h 386"/>
                  <a:gd name="T24" fmla="*/ 398 w 547"/>
                  <a:gd name="T25" fmla="*/ 352 h 386"/>
                  <a:gd name="T26" fmla="*/ 412 w 547"/>
                  <a:gd name="T27" fmla="*/ 325 h 386"/>
                  <a:gd name="T28" fmla="*/ 426 w 547"/>
                  <a:gd name="T29" fmla="*/ 297 h 386"/>
                  <a:gd name="T30" fmla="*/ 439 w 547"/>
                  <a:gd name="T31" fmla="*/ 269 h 386"/>
                  <a:gd name="T32" fmla="*/ 458 w 547"/>
                  <a:gd name="T33" fmla="*/ 237 h 386"/>
                  <a:gd name="T34" fmla="*/ 485 w 547"/>
                  <a:gd name="T35" fmla="*/ 201 h 386"/>
                  <a:gd name="T36" fmla="*/ 510 w 547"/>
                  <a:gd name="T37" fmla="*/ 164 h 386"/>
                  <a:gd name="T38" fmla="*/ 534 w 547"/>
                  <a:gd name="T39" fmla="*/ 129 h 386"/>
                  <a:gd name="T40" fmla="*/ 534 w 547"/>
                  <a:gd name="T41" fmla="*/ 98 h 386"/>
                  <a:gd name="T42" fmla="*/ 510 w 547"/>
                  <a:gd name="T43" fmla="*/ 73 h 386"/>
                  <a:gd name="T44" fmla="*/ 485 w 547"/>
                  <a:gd name="T45" fmla="*/ 49 h 386"/>
                  <a:gd name="T46" fmla="*/ 458 w 547"/>
                  <a:gd name="T47" fmla="*/ 25 h 386"/>
                  <a:gd name="T48" fmla="*/ 369 w 547"/>
                  <a:gd name="T49" fmla="*/ 7 h 386"/>
                  <a:gd name="T50" fmla="*/ 246 w 547"/>
                  <a:gd name="T51" fmla="*/ 0 h 386"/>
                  <a:gd name="T52" fmla="*/ 155 w 547"/>
                  <a:gd name="T53" fmla="*/ 3 h 386"/>
                  <a:gd name="T54" fmla="*/ 91 w 547"/>
                  <a:gd name="T55" fmla="*/ 17 h 386"/>
                  <a:gd name="T56" fmla="*/ 49 w 547"/>
                  <a:gd name="T57" fmla="*/ 43 h 386"/>
                  <a:gd name="T58" fmla="*/ 24 w 547"/>
                  <a:gd name="T59" fmla="*/ 84 h 386"/>
                  <a:gd name="T60" fmla="*/ 10 w 547"/>
                  <a:gd name="T61" fmla="*/ 139 h 386"/>
                  <a:gd name="T62" fmla="*/ 2 w 547"/>
                  <a:gd name="T63" fmla="*/ 21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7" h="386">
                    <a:moveTo>
                      <a:pt x="0" y="253"/>
                    </a:moveTo>
                    <a:lnTo>
                      <a:pt x="19" y="261"/>
                    </a:lnTo>
                    <a:lnTo>
                      <a:pt x="39" y="270"/>
                    </a:lnTo>
                    <a:lnTo>
                      <a:pt x="59" y="279"/>
                    </a:lnTo>
                    <a:lnTo>
                      <a:pt x="78" y="287"/>
                    </a:lnTo>
                    <a:lnTo>
                      <a:pt x="98" y="295"/>
                    </a:lnTo>
                    <a:lnTo>
                      <a:pt x="117" y="304"/>
                    </a:lnTo>
                    <a:lnTo>
                      <a:pt x="137" y="312"/>
                    </a:lnTo>
                    <a:lnTo>
                      <a:pt x="158" y="320"/>
                    </a:lnTo>
                    <a:lnTo>
                      <a:pt x="177" y="328"/>
                    </a:lnTo>
                    <a:lnTo>
                      <a:pt x="197" y="336"/>
                    </a:lnTo>
                    <a:lnTo>
                      <a:pt x="216" y="344"/>
                    </a:lnTo>
                    <a:lnTo>
                      <a:pt x="236" y="352"/>
                    </a:lnTo>
                    <a:lnTo>
                      <a:pt x="255" y="362"/>
                    </a:lnTo>
                    <a:lnTo>
                      <a:pt x="275" y="370"/>
                    </a:lnTo>
                    <a:lnTo>
                      <a:pt x="295" y="378"/>
                    </a:lnTo>
                    <a:lnTo>
                      <a:pt x="314" y="386"/>
                    </a:lnTo>
                    <a:lnTo>
                      <a:pt x="323" y="383"/>
                    </a:lnTo>
                    <a:lnTo>
                      <a:pt x="334" y="381"/>
                    </a:lnTo>
                    <a:lnTo>
                      <a:pt x="343" y="378"/>
                    </a:lnTo>
                    <a:lnTo>
                      <a:pt x="353" y="375"/>
                    </a:lnTo>
                    <a:lnTo>
                      <a:pt x="363" y="373"/>
                    </a:lnTo>
                    <a:lnTo>
                      <a:pt x="372" y="371"/>
                    </a:lnTo>
                    <a:lnTo>
                      <a:pt x="382" y="368"/>
                    </a:lnTo>
                    <a:lnTo>
                      <a:pt x="391" y="366"/>
                    </a:lnTo>
                    <a:lnTo>
                      <a:pt x="398" y="352"/>
                    </a:lnTo>
                    <a:lnTo>
                      <a:pt x="405" y="338"/>
                    </a:lnTo>
                    <a:lnTo>
                      <a:pt x="412" y="325"/>
                    </a:lnTo>
                    <a:lnTo>
                      <a:pt x="419" y="311"/>
                    </a:lnTo>
                    <a:lnTo>
                      <a:pt x="426" y="297"/>
                    </a:lnTo>
                    <a:lnTo>
                      <a:pt x="433" y="283"/>
                    </a:lnTo>
                    <a:lnTo>
                      <a:pt x="439" y="269"/>
                    </a:lnTo>
                    <a:lnTo>
                      <a:pt x="446" y="255"/>
                    </a:lnTo>
                    <a:lnTo>
                      <a:pt x="458" y="237"/>
                    </a:lnTo>
                    <a:lnTo>
                      <a:pt x="471" y="219"/>
                    </a:lnTo>
                    <a:lnTo>
                      <a:pt x="485" y="201"/>
                    </a:lnTo>
                    <a:lnTo>
                      <a:pt x="497" y="183"/>
                    </a:lnTo>
                    <a:lnTo>
                      <a:pt x="510" y="164"/>
                    </a:lnTo>
                    <a:lnTo>
                      <a:pt x="523" y="146"/>
                    </a:lnTo>
                    <a:lnTo>
                      <a:pt x="534" y="129"/>
                    </a:lnTo>
                    <a:lnTo>
                      <a:pt x="547" y="110"/>
                    </a:lnTo>
                    <a:lnTo>
                      <a:pt x="534" y="98"/>
                    </a:lnTo>
                    <a:lnTo>
                      <a:pt x="523" y="86"/>
                    </a:lnTo>
                    <a:lnTo>
                      <a:pt x="510" y="73"/>
                    </a:lnTo>
                    <a:lnTo>
                      <a:pt x="497" y="62"/>
                    </a:lnTo>
                    <a:lnTo>
                      <a:pt x="485" y="49"/>
                    </a:lnTo>
                    <a:lnTo>
                      <a:pt x="471" y="38"/>
                    </a:lnTo>
                    <a:lnTo>
                      <a:pt x="458" y="25"/>
                    </a:lnTo>
                    <a:lnTo>
                      <a:pt x="446" y="13"/>
                    </a:lnTo>
                    <a:lnTo>
                      <a:pt x="369" y="7"/>
                    </a:lnTo>
                    <a:lnTo>
                      <a:pt x="304" y="2"/>
                    </a:lnTo>
                    <a:lnTo>
                      <a:pt x="246" y="0"/>
                    </a:lnTo>
                    <a:lnTo>
                      <a:pt x="197" y="1"/>
                    </a:lnTo>
                    <a:lnTo>
                      <a:pt x="155" y="3"/>
                    </a:lnTo>
                    <a:lnTo>
                      <a:pt x="121" y="9"/>
                    </a:lnTo>
                    <a:lnTo>
                      <a:pt x="91" y="17"/>
                    </a:lnTo>
                    <a:lnTo>
                      <a:pt x="68" y="28"/>
                    </a:lnTo>
                    <a:lnTo>
                      <a:pt x="49" y="43"/>
                    </a:lnTo>
                    <a:lnTo>
                      <a:pt x="34" y="62"/>
                    </a:lnTo>
                    <a:lnTo>
                      <a:pt x="24" y="84"/>
                    </a:lnTo>
                    <a:lnTo>
                      <a:pt x="16" y="109"/>
                    </a:lnTo>
                    <a:lnTo>
                      <a:pt x="10" y="139"/>
                    </a:lnTo>
                    <a:lnTo>
                      <a:pt x="6" y="172"/>
                    </a:lnTo>
                    <a:lnTo>
                      <a:pt x="2" y="211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44" name="Freeform 428">
                <a:extLst>
                  <a:ext uri="{FF2B5EF4-FFF2-40B4-BE49-F238E27FC236}">
                    <a16:creationId xmlns:a16="http://schemas.microsoft.com/office/drawing/2014/main" id="{C4559C3D-B721-493B-8FAC-AE46EED7DA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2" y="992"/>
                <a:ext cx="97" cy="68"/>
              </a:xfrm>
              <a:custGeom>
                <a:avLst/>
                <a:gdLst>
                  <a:gd name="T0" fmla="*/ 19 w 541"/>
                  <a:gd name="T1" fmla="*/ 256 h 377"/>
                  <a:gd name="T2" fmla="*/ 57 w 541"/>
                  <a:gd name="T3" fmla="*/ 272 h 377"/>
                  <a:gd name="T4" fmla="*/ 96 w 541"/>
                  <a:gd name="T5" fmla="*/ 288 h 377"/>
                  <a:gd name="T6" fmla="*/ 134 w 541"/>
                  <a:gd name="T7" fmla="*/ 304 h 377"/>
                  <a:gd name="T8" fmla="*/ 173 w 541"/>
                  <a:gd name="T9" fmla="*/ 320 h 377"/>
                  <a:gd name="T10" fmla="*/ 211 w 541"/>
                  <a:gd name="T11" fmla="*/ 336 h 377"/>
                  <a:gd name="T12" fmla="*/ 251 w 541"/>
                  <a:gd name="T13" fmla="*/ 353 h 377"/>
                  <a:gd name="T14" fmla="*/ 289 w 541"/>
                  <a:gd name="T15" fmla="*/ 369 h 377"/>
                  <a:gd name="T16" fmla="*/ 317 w 541"/>
                  <a:gd name="T17" fmla="*/ 374 h 377"/>
                  <a:gd name="T18" fmla="*/ 337 w 541"/>
                  <a:gd name="T19" fmla="*/ 369 h 377"/>
                  <a:gd name="T20" fmla="*/ 357 w 541"/>
                  <a:gd name="T21" fmla="*/ 364 h 377"/>
                  <a:gd name="T22" fmla="*/ 376 w 541"/>
                  <a:gd name="T23" fmla="*/ 359 h 377"/>
                  <a:gd name="T24" fmla="*/ 392 w 541"/>
                  <a:gd name="T25" fmla="*/ 343 h 377"/>
                  <a:gd name="T26" fmla="*/ 406 w 541"/>
                  <a:gd name="T27" fmla="*/ 316 h 377"/>
                  <a:gd name="T28" fmla="*/ 420 w 541"/>
                  <a:gd name="T29" fmla="*/ 288 h 377"/>
                  <a:gd name="T30" fmla="*/ 433 w 541"/>
                  <a:gd name="T31" fmla="*/ 260 h 377"/>
                  <a:gd name="T32" fmla="*/ 452 w 541"/>
                  <a:gd name="T33" fmla="*/ 228 h 377"/>
                  <a:gd name="T34" fmla="*/ 479 w 541"/>
                  <a:gd name="T35" fmla="*/ 192 h 377"/>
                  <a:gd name="T36" fmla="*/ 504 w 541"/>
                  <a:gd name="T37" fmla="*/ 155 h 377"/>
                  <a:gd name="T38" fmla="*/ 528 w 541"/>
                  <a:gd name="T39" fmla="*/ 120 h 377"/>
                  <a:gd name="T40" fmla="*/ 528 w 541"/>
                  <a:gd name="T41" fmla="*/ 90 h 377"/>
                  <a:gd name="T42" fmla="*/ 504 w 541"/>
                  <a:gd name="T43" fmla="*/ 66 h 377"/>
                  <a:gd name="T44" fmla="*/ 479 w 541"/>
                  <a:gd name="T45" fmla="*/ 42 h 377"/>
                  <a:gd name="T46" fmla="*/ 452 w 541"/>
                  <a:gd name="T47" fmla="*/ 18 h 377"/>
                  <a:gd name="T48" fmla="*/ 365 w 541"/>
                  <a:gd name="T49" fmla="*/ 2 h 377"/>
                  <a:gd name="T50" fmla="*/ 243 w 541"/>
                  <a:gd name="T51" fmla="*/ 0 h 377"/>
                  <a:gd name="T52" fmla="*/ 153 w 541"/>
                  <a:gd name="T53" fmla="*/ 6 h 377"/>
                  <a:gd name="T54" fmla="*/ 89 w 541"/>
                  <a:gd name="T55" fmla="*/ 22 h 377"/>
                  <a:gd name="T56" fmla="*/ 49 w 541"/>
                  <a:gd name="T57" fmla="*/ 49 h 377"/>
                  <a:gd name="T58" fmla="*/ 25 w 541"/>
                  <a:gd name="T59" fmla="*/ 89 h 377"/>
                  <a:gd name="T60" fmla="*/ 11 w 541"/>
                  <a:gd name="T61" fmla="*/ 142 h 377"/>
                  <a:gd name="T62" fmla="*/ 3 w 541"/>
                  <a:gd name="T63" fmla="*/ 20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1" h="377">
                    <a:moveTo>
                      <a:pt x="0" y="248"/>
                    </a:moveTo>
                    <a:lnTo>
                      <a:pt x="19" y="256"/>
                    </a:lnTo>
                    <a:lnTo>
                      <a:pt x="38" y="264"/>
                    </a:lnTo>
                    <a:lnTo>
                      <a:pt x="57" y="272"/>
                    </a:lnTo>
                    <a:lnTo>
                      <a:pt x="77" y="280"/>
                    </a:lnTo>
                    <a:lnTo>
                      <a:pt x="96" y="288"/>
                    </a:lnTo>
                    <a:lnTo>
                      <a:pt x="115" y="296"/>
                    </a:lnTo>
                    <a:lnTo>
                      <a:pt x="134" y="304"/>
                    </a:lnTo>
                    <a:lnTo>
                      <a:pt x="154" y="312"/>
                    </a:lnTo>
                    <a:lnTo>
                      <a:pt x="173" y="320"/>
                    </a:lnTo>
                    <a:lnTo>
                      <a:pt x="193" y="328"/>
                    </a:lnTo>
                    <a:lnTo>
                      <a:pt x="211" y="336"/>
                    </a:lnTo>
                    <a:lnTo>
                      <a:pt x="231" y="344"/>
                    </a:lnTo>
                    <a:lnTo>
                      <a:pt x="251" y="353"/>
                    </a:lnTo>
                    <a:lnTo>
                      <a:pt x="270" y="361"/>
                    </a:lnTo>
                    <a:lnTo>
                      <a:pt x="289" y="369"/>
                    </a:lnTo>
                    <a:lnTo>
                      <a:pt x="308" y="377"/>
                    </a:lnTo>
                    <a:lnTo>
                      <a:pt x="317" y="374"/>
                    </a:lnTo>
                    <a:lnTo>
                      <a:pt x="328" y="372"/>
                    </a:lnTo>
                    <a:lnTo>
                      <a:pt x="337" y="369"/>
                    </a:lnTo>
                    <a:lnTo>
                      <a:pt x="347" y="366"/>
                    </a:lnTo>
                    <a:lnTo>
                      <a:pt x="357" y="364"/>
                    </a:lnTo>
                    <a:lnTo>
                      <a:pt x="366" y="362"/>
                    </a:lnTo>
                    <a:lnTo>
                      <a:pt x="376" y="359"/>
                    </a:lnTo>
                    <a:lnTo>
                      <a:pt x="385" y="357"/>
                    </a:lnTo>
                    <a:lnTo>
                      <a:pt x="392" y="343"/>
                    </a:lnTo>
                    <a:lnTo>
                      <a:pt x="399" y="329"/>
                    </a:lnTo>
                    <a:lnTo>
                      <a:pt x="406" y="316"/>
                    </a:lnTo>
                    <a:lnTo>
                      <a:pt x="413" y="302"/>
                    </a:lnTo>
                    <a:lnTo>
                      <a:pt x="420" y="288"/>
                    </a:lnTo>
                    <a:lnTo>
                      <a:pt x="427" y="274"/>
                    </a:lnTo>
                    <a:lnTo>
                      <a:pt x="433" y="260"/>
                    </a:lnTo>
                    <a:lnTo>
                      <a:pt x="440" y="246"/>
                    </a:lnTo>
                    <a:lnTo>
                      <a:pt x="452" y="228"/>
                    </a:lnTo>
                    <a:lnTo>
                      <a:pt x="465" y="210"/>
                    </a:lnTo>
                    <a:lnTo>
                      <a:pt x="479" y="192"/>
                    </a:lnTo>
                    <a:lnTo>
                      <a:pt x="491" y="174"/>
                    </a:lnTo>
                    <a:lnTo>
                      <a:pt x="504" y="155"/>
                    </a:lnTo>
                    <a:lnTo>
                      <a:pt x="517" y="137"/>
                    </a:lnTo>
                    <a:lnTo>
                      <a:pt x="528" y="120"/>
                    </a:lnTo>
                    <a:lnTo>
                      <a:pt x="541" y="101"/>
                    </a:lnTo>
                    <a:lnTo>
                      <a:pt x="528" y="90"/>
                    </a:lnTo>
                    <a:lnTo>
                      <a:pt x="517" y="78"/>
                    </a:lnTo>
                    <a:lnTo>
                      <a:pt x="504" y="66"/>
                    </a:lnTo>
                    <a:lnTo>
                      <a:pt x="491" y="54"/>
                    </a:lnTo>
                    <a:lnTo>
                      <a:pt x="479" y="42"/>
                    </a:lnTo>
                    <a:lnTo>
                      <a:pt x="465" y="30"/>
                    </a:lnTo>
                    <a:lnTo>
                      <a:pt x="452" y="18"/>
                    </a:lnTo>
                    <a:lnTo>
                      <a:pt x="440" y="7"/>
                    </a:lnTo>
                    <a:lnTo>
                      <a:pt x="365" y="2"/>
                    </a:lnTo>
                    <a:lnTo>
                      <a:pt x="299" y="0"/>
                    </a:lnTo>
                    <a:lnTo>
                      <a:pt x="243" y="0"/>
                    </a:lnTo>
                    <a:lnTo>
                      <a:pt x="194" y="1"/>
                    </a:lnTo>
                    <a:lnTo>
                      <a:pt x="153" y="6"/>
                    </a:lnTo>
                    <a:lnTo>
                      <a:pt x="118" y="12"/>
                    </a:lnTo>
                    <a:lnTo>
                      <a:pt x="89" y="22"/>
                    </a:lnTo>
                    <a:lnTo>
                      <a:pt x="68" y="33"/>
                    </a:lnTo>
                    <a:lnTo>
                      <a:pt x="49" y="49"/>
                    </a:lnTo>
                    <a:lnTo>
                      <a:pt x="35" y="67"/>
                    </a:lnTo>
                    <a:lnTo>
                      <a:pt x="25" y="89"/>
                    </a:lnTo>
                    <a:lnTo>
                      <a:pt x="17" y="113"/>
                    </a:lnTo>
                    <a:lnTo>
                      <a:pt x="11" y="142"/>
                    </a:lnTo>
                    <a:lnTo>
                      <a:pt x="7" y="173"/>
                    </a:lnTo>
                    <a:lnTo>
                      <a:pt x="3" y="208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45" name="Freeform 429">
                <a:extLst>
                  <a:ext uri="{FF2B5EF4-FFF2-40B4-BE49-F238E27FC236}">
                    <a16:creationId xmlns:a16="http://schemas.microsoft.com/office/drawing/2014/main" id="{A5D9AED5-635B-444E-94A9-8801529AC6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3" y="994"/>
                <a:ext cx="96" cy="66"/>
              </a:xfrm>
              <a:custGeom>
                <a:avLst/>
                <a:gdLst>
                  <a:gd name="T0" fmla="*/ 19 w 536"/>
                  <a:gd name="T1" fmla="*/ 252 h 370"/>
                  <a:gd name="T2" fmla="*/ 57 w 536"/>
                  <a:gd name="T3" fmla="*/ 267 h 370"/>
                  <a:gd name="T4" fmla="*/ 95 w 536"/>
                  <a:gd name="T5" fmla="*/ 283 h 370"/>
                  <a:gd name="T6" fmla="*/ 133 w 536"/>
                  <a:gd name="T7" fmla="*/ 298 h 370"/>
                  <a:gd name="T8" fmla="*/ 171 w 536"/>
                  <a:gd name="T9" fmla="*/ 314 h 370"/>
                  <a:gd name="T10" fmla="*/ 209 w 536"/>
                  <a:gd name="T11" fmla="*/ 331 h 370"/>
                  <a:gd name="T12" fmla="*/ 247 w 536"/>
                  <a:gd name="T13" fmla="*/ 346 h 370"/>
                  <a:gd name="T14" fmla="*/ 285 w 536"/>
                  <a:gd name="T15" fmla="*/ 362 h 370"/>
                  <a:gd name="T16" fmla="*/ 312 w 536"/>
                  <a:gd name="T17" fmla="*/ 367 h 370"/>
                  <a:gd name="T18" fmla="*/ 332 w 536"/>
                  <a:gd name="T19" fmla="*/ 362 h 370"/>
                  <a:gd name="T20" fmla="*/ 352 w 536"/>
                  <a:gd name="T21" fmla="*/ 357 h 370"/>
                  <a:gd name="T22" fmla="*/ 371 w 536"/>
                  <a:gd name="T23" fmla="*/ 352 h 370"/>
                  <a:gd name="T24" fmla="*/ 387 w 536"/>
                  <a:gd name="T25" fmla="*/ 336 h 370"/>
                  <a:gd name="T26" fmla="*/ 401 w 536"/>
                  <a:gd name="T27" fmla="*/ 309 h 370"/>
                  <a:gd name="T28" fmla="*/ 415 w 536"/>
                  <a:gd name="T29" fmla="*/ 281 h 370"/>
                  <a:gd name="T30" fmla="*/ 428 w 536"/>
                  <a:gd name="T31" fmla="*/ 253 h 370"/>
                  <a:gd name="T32" fmla="*/ 447 w 536"/>
                  <a:gd name="T33" fmla="*/ 221 h 370"/>
                  <a:gd name="T34" fmla="*/ 474 w 536"/>
                  <a:gd name="T35" fmla="*/ 185 h 370"/>
                  <a:gd name="T36" fmla="*/ 499 w 536"/>
                  <a:gd name="T37" fmla="*/ 148 h 370"/>
                  <a:gd name="T38" fmla="*/ 523 w 536"/>
                  <a:gd name="T39" fmla="*/ 113 h 370"/>
                  <a:gd name="T40" fmla="*/ 523 w 536"/>
                  <a:gd name="T41" fmla="*/ 83 h 370"/>
                  <a:gd name="T42" fmla="*/ 499 w 536"/>
                  <a:gd name="T43" fmla="*/ 60 h 370"/>
                  <a:gd name="T44" fmla="*/ 474 w 536"/>
                  <a:gd name="T45" fmla="*/ 37 h 370"/>
                  <a:gd name="T46" fmla="*/ 447 w 536"/>
                  <a:gd name="T47" fmla="*/ 14 h 370"/>
                  <a:gd name="T48" fmla="*/ 360 w 536"/>
                  <a:gd name="T49" fmla="*/ 0 h 370"/>
                  <a:gd name="T50" fmla="*/ 239 w 536"/>
                  <a:gd name="T51" fmla="*/ 1 h 370"/>
                  <a:gd name="T52" fmla="*/ 151 w 536"/>
                  <a:gd name="T53" fmla="*/ 10 h 370"/>
                  <a:gd name="T54" fmla="*/ 89 w 536"/>
                  <a:gd name="T55" fmla="*/ 29 h 370"/>
                  <a:gd name="T56" fmla="*/ 50 w 536"/>
                  <a:gd name="T57" fmla="*/ 57 h 370"/>
                  <a:gd name="T58" fmla="*/ 26 w 536"/>
                  <a:gd name="T59" fmla="*/ 95 h 370"/>
                  <a:gd name="T60" fmla="*/ 13 w 536"/>
                  <a:gd name="T61" fmla="*/ 146 h 370"/>
                  <a:gd name="T62" fmla="*/ 4 w 536"/>
                  <a:gd name="T63" fmla="*/ 20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6" h="370">
                    <a:moveTo>
                      <a:pt x="0" y="244"/>
                    </a:moveTo>
                    <a:lnTo>
                      <a:pt x="19" y="252"/>
                    </a:lnTo>
                    <a:lnTo>
                      <a:pt x="38" y="260"/>
                    </a:lnTo>
                    <a:lnTo>
                      <a:pt x="57" y="267"/>
                    </a:lnTo>
                    <a:lnTo>
                      <a:pt x="76" y="275"/>
                    </a:lnTo>
                    <a:lnTo>
                      <a:pt x="95" y="283"/>
                    </a:lnTo>
                    <a:lnTo>
                      <a:pt x="114" y="291"/>
                    </a:lnTo>
                    <a:lnTo>
                      <a:pt x="133" y="298"/>
                    </a:lnTo>
                    <a:lnTo>
                      <a:pt x="152" y="306"/>
                    </a:lnTo>
                    <a:lnTo>
                      <a:pt x="171" y="314"/>
                    </a:lnTo>
                    <a:lnTo>
                      <a:pt x="189" y="322"/>
                    </a:lnTo>
                    <a:lnTo>
                      <a:pt x="209" y="331"/>
                    </a:lnTo>
                    <a:lnTo>
                      <a:pt x="227" y="337"/>
                    </a:lnTo>
                    <a:lnTo>
                      <a:pt x="247" y="346"/>
                    </a:lnTo>
                    <a:lnTo>
                      <a:pt x="265" y="354"/>
                    </a:lnTo>
                    <a:lnTo>
                      <a:pt x="285" y="362"/>
                    </a:lnTo>
                    <a:lnTo>
                      <a:pt x="303" y="370"/>
                    </a:lnTo>
                    <a:lnTo>
                      <a:pt x="312" y="367"/>
                    </a:lnTo>
                    <a:lnTo>
                      <a:pt x="323" y="365"/>
                    </a:lnTo>
                    <a:lnTo>
                      <a:pt x="332" y="362"/>
                    </a:lnTo>
                    <a:lnTo>
                      <a:pt x="342" y="359"/>
                    </a:lnTo>
                    <a:lnTo>
                      <a:pt x="352" y="357"/>
                    </a:lnTo>
                    <a:lnTo>
                      <a:pt x="361" y="355"/>
                    </a:lnTo>
                    <a:lnTo>
                      <a:pt x="371" y="352"/>
                    </a:lnTo>
                    <a:lnTo>
                      <a:pt x="380" y="350"/>
                    </a:lnTo>
                    <a:lnTo>
                      <a:pt x="387" y="336"/>
                    </a:lnTo>
                    <a:lnTo>
                      <a:pt x="394" y="322"/>
                    </a:lnTo>
                    <a:lnTo>
                      <a:pt x="401" y="309"/>
                    </a:lnTo>
                    <a:lnTo>
                      <a:pt x="408" y="295"/>
                    </a:lnTo>
                    <a:lnTo>
                      <a:pt x="415" y="281"/>
                    </a:lnTo>
                    <a:lnTo>
                      <a:pt x="422" y="267"/>
                    </a:lnTo>
                    <a:lnTo>
                      <a:pt x="428" y="253"/>
                    </a:lnTo>
                    <a:lnTo>
                      <a:pt x="435" y="239"/>
                    </a:lnTo>
                    <a:lnTo>
                      <a:pt x="447" y="221"/>
                    </a:lnTo>
                    <a:lnTo>
                      <a:pt x="460" y="203"/>
                    </a:lnTo>
                    <a:lnTo>
                      <a:pt x="474" y="185"/>
                    </a:lnTo>
                    <a:lnTo>
                      <a:pt x="486" y="167"/>
                    </a:lnTo>
                    <a:lnTo>
                      <a:pt x="499" y="148"/>
                    </a:lnTo>
                    <a:lnTo>
                      <a:pt x="512" y="130"/>
                    </a:lnTo>
                    <a:lnTo>
                      <a:pt x="523" y="113"/>
                    </a:lnTo>
                    <a:lnTo>
                      <a:pt x="536" y="94"/>
                    </a:lnTo>
                    <a:lnTo>
                      <a:pt x="523" y="83"/>
                    </a:lnTo>
                    <a:lnTo>
                      <a:pt x="512" y="71"/>
                    </a:lnTo>
                    <a:lnTo>
                      <a:pt x="499" y="60"/>
                    </a:lnTo>
                    <a:lnTo>
                      <a:pt x="486" y="48"/>
                    </a:lnTo>
                    <a:lnTo>
                      <a:pt x="474" y="37"/>
                    </a:lnTo>
                    <a:lnTo>
                      <a:pt x="460" y="25"/>
                    </a:lnTo>
                    <a:lnTo>
                      <a:pt x="447" y="14"/>
                    </a:lnTo>
                    <a:lnTo>
                      <a:pt x="435" y="2"/>
                    </a:lnTo>
                    <a:lnTo>
                      <a:pt x="360" y="0"/>
                    </a:lnTo>
                    <a:lnTo>
                      <a:pt x="295" y="0"/>
                    </a:lnTo>
                    <a:lnTo>
                      <a:pt x="239" y="1"/>
                    </a:lnTo>
                    <a:lnTo>
                      <a:pt x="192" y="4"/>
                    </a:lnTo>
                    <a:lnTo>
                      <a:pt x="151" y="10"/>
                    </a:lnTo>
                    <a:lnTo>
                      <a:pt x="117" y="18"/>
                    </a:lnTo>
                    <a:lnTo>
                      <a:pt x="89" y="29"/>
                    </a:lnTo>
                    <a:lnTo>
                      <a:pt x="67" y="41"/>
                    </a:lnTo>
                    <a:lnTo>
                      <a:pt x="50" y="57"/>
                    </a:lnTo>
                    <a:lnTo>
                      <a:pt x="36" y="75"/>
                    </a:lnTo>
                    <a:lnTo>
                      <a:pt x="26" y="95"/>
                    </a:lnTo>
                    <a:lnTo>
                      <a:pt x="19" y="120"/>
                    </a:lnTo>
                    <a:lnTo>
                      <a:pt x="13" y="146"/>
                    </a:lnTo>
                    <a:lnTo>
                      <a:pt x="8" y="175"/>
                    </a:lnTo>
                    <a:lnTo>
                      <a:pt x="4" y="208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46" name="Freeform 430">
                <a:extLst>
                  <a:ext uri="{FF2B5EF4-FFF2-40B4-BE49-F238E27FC236}">
                    <a16:creationId xmlns:a16="http://schemas.microsoft.com/office/drawing/2014/main" id="{47F82AF3-0058-4291-B210-92A9DA9DF5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4" y="995"/>
                <a:ext cx="95" cy="65"/>
              </a:xfrm>
              <a:custGeom>
                <a:avLst/>
                <a:gdLst>
                  <a:gd name="T0" fmla="*/ 19 w 530"/>
                  <a:gd name="T1" fmla="*/ 250 h 366"/>
                  <a:gd name="T2" fmla="*/ 55 w 530"/>
                  <a:gd name="T3" fmla="*/ 265 h 366"/>
                  <a:gd name="T4" fmla="*/ 93 w 530"/>
                  <a:gd name="T5" fmla="*/ 282 h 366"/>
                  <a:gd name="T6" fmla="*/ 130 w 530"/>
                  <a:gd name="T7" fmla="*/ 297 h 366"/>
                  <a:gd name="T8" fmla="*/ 167 w 530"/>
                  <a:gd name="T9" fmla="*/ 312 h 366"/>
                  <a:gd name="T10" fmla="*/ 204 w 530"/>
                  <a:gd name="T11" fmla="*/ 327 h 366"/>
                  <a:gd name="T12" fmla="*/ 242 w 530"/>
                  <a:gd name="T13" fmla="*/ 343 h 366"/>
                  <a:gd name="T14" fmla="*/ 279 w 530"/>
                  <a:gd name="T15" fmla="*/ 358 h 366"/>
                  <a:gd name="T16" fmla="*/ 306 w 530"/>
                  <a:gd name="T17" fmla="*/ 363 h 366"/>
                  <a:gd name="T18" fmla="*/ 326 w 530"/>
                  <a:gd name="T19" fmla="*/ 358 h 366"/>
                  <a:gd name="T20" fmla="*/ 346 w 530"/>
                  <a:gd name="T21" fmla="*/ 353 h 366"/>
                  <a:gd name="T22" fmla="*/ 365 w 530"/>
                  <a:gd name="T23" fmla="*/ 348 h 366"/>
                  <a:gd name="T24" fmla="*/ 381 w 530"/>
                  <a:gd name="T25" fmla="*/ 332 h 366"/>
                  <a:gd name="T26" fmla="*/ 395 w 530"/>
                  <a:gd name="T27" fmla="*/ 305 h 366"/>
                  <a:gd name="T28" fmla="*/ 409 w 530"/>
                  <a:gd name="T29" fmla="*/ 277 h 366"/>
                  <a:gd name="T30" fmla="*/ 422 w 530"/>
                  <a:gd name="T31" fmla="*/ 249 h 366"/>
                  <a:gd name="T32" fmla="*/ 441 w 530"/>
                  <a:gd name="T33" fmla="*/ 217 h 366"/>
                  <a:gd name="T34" fmla="*/ 468 w 530"/>
                  <a:gd name="T35" fmla="*/ 181 h 366"/>
                  <a:gd name="T36" fmla="*/ 493 w 530"/>
                  <a:gd name="T37" fmla="*/ 144 h 366"/>
                  <a:gd name="T38" fmla="*/ 517 w 530"/>
                  <a:gd name="T39" fmla="*/ 109 h 366"/>
                  <a:gd name="T40" fmla="*/ 517 w 530"/>
                  <a:gd name="T41" fmla="*/ 79 h 366"/>
                  <a:gd name="T42" fmla="*/ 493 w 530"/>
                  <a:gd name="T43" fmla="*/ 57 h 366"/>
                  <a:gd name="T44" fmla="*/ 468 w 530"/>
                  <a:gd name="T45" fmla="*/ 34 h 366"/>
                  <a:gd name="T46" fmla="*/ 441 w 530"/>
                  <a:gd name="T47" fmla="*/ 12 h 366"/>
                  <a:gd name="T48" fmla="*/ 355 w 530"/>
                  <a:gd name="T49" fmla="*/ 0 h 366"/>
                  <a:gd name="T50" fmla="*/ 235 w 530"/>
                  <a:gd name="T51" fmla="*/ 6 h 366"/>
                  <a:gd name="T52" fmla="*/ 148 w 530"/>
                  <a:gd name="T53" fmla="*/ 19 h 366"/>
                  <a:gd name="T54" fmla="*/ 88 w 530"/>
                  <a:gd name="T55" fmla="*/ 38 h 366"/>
                  <a:gd name="T56" fmla="*/ 50 w 530"/>
                  <a:gd name="T57" fmla="*/ 68 h 366"/>
                  <a:gd name="T58" fmla="*/ 27 w 530"/>
                  <a:gd name="T59" fmla="*/ 105 h 366"/>
                  <a:gd name="T60" fmla="*/ 14 w 530"/>
                  <a:gd name="T61" fmla="*/ 152 h 366"/>
                  <a:gd name="T62" fmla="*/ 5 w 530"/>
                  <a:gd name="T63" fmla="*/ 21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0" h="366">
                    <a:moveTo>
                      <a:pt x="0" y="242"/>
                    </a:moveTo>
                    <a:lnTo>
                      <a:pt x="19" y="250"/>
                    </a:lnTo>
                    <a:lnTo>
                      <a:pt x="37" y="257"/>
                    </a:lnTo>
                    <a:lnTo>
                      <a:pt x="55" y="265"/>
                    </a:lnTo>
                    <a:lnTo>
                      <a:pt x="75" y="274"/>
                    </a:lnTo>
                    <a:lnTo>
                      <a:pt x="93" y="282"/>
                    </a:lnTo>
                    <a:lnTo>
                      <a:pt x="112" y="288"/>
                    </a:lnTo>
                    <a:lnTo>
                      <a:pt x="130" y="297"/>
                    </a:lnTo>
                    <a:lnTo>
                      <a:pt x="149" y="303"/>
                    </a:lnTo>
                    <a:lnTo>
                      <a:pt x="167" y="312"/>
                    </a:lnTo>
                    <a:lnTo>
                      <a:pt x="186" y="320"/>
                    </a:lnTo>
                    <a:lnTo>
                      <a:pt x="204" y="327"/>
                    </a:lnTo>
                    <a:lnTo>
                      <a:pt x="224" y="335"/>
                    </a:lnTo>
                    <a:lnTo>
                      <a:pt x="242" y="343"/>
                    </a:lnTo>
                    <a:lnTo>
                      <a:pt x="260" y="351"/>
                    </a:lnTo>
                    <a:lnTo>
                      <a:pt x="279" y="358"/>
                    </a:lnTo>
                    <a:lnTo>
                      <a:pt x="297" y="366"/>
                    </a:lnTo>
                    <a:lnTo>
                      <a:pt x="306" y="363"/>
                    </a:lnTo>
                    <a:lnTo>
                      <a:pt x="317" y="361"/>
                    </a:lnTo>
                    <a:lnTo>
                      <a:pt x="326" y="358"/>
                    </a:lnTo>
                    <a:lnTo>
                      <a:pt x="336" y="355"/>
                    </a:lnTo>
                    <a:lnTo>
                      <a:pt x="346" y="353"/>
                    </a:lnTo>
                    <a:lnTo>
                      <a:pt x="355" y="351"/>
                    </a:lnTo>
                    <a:lnTo>
                      <a:pt x="365" y="348"/>
                    </a:lnTo>
                    <a:lnTo>
                      <a:pt x="374" y="346"/>
                    </a:lnTo>
                    <a:lnTo>
                      <a:pt x="381" y="332"/>
                    </a:lnTo>
                    <a:lnTo>
                      <a:pt x="388" y="318"/>
                    </a:lnTo>
                    <a:lnTo>
                      <a:pt x="395" y="305"/>
                    </a:lnTo>
                    <a:lnTo>
                      <a:pt x="402" y="291"/>
                    </a:lnTo>
                    <a:lnTo>
                      <a:pt x="409" y="277"/>
                    </a:lnTo>
                    <a:lnTo>
                      <a:pt x="416" y="263"/>
                    </a:lnTo>
                    <a:lnTo>
                      <a:pt x="422" y="249"/>
                    </a:lnTo>
                    <a:lnTo>
                      <a:pt x="429" y="235"/>
                    </a:lnTo>
                    <a:lnTo>
                      <a:pt x="441" y="217"/>
                    </a:lnTo>
                    <a:lnTo>
                      <a:pt x="454" y="199"/>
                    </a:lnTo>
                    <a:lnTo>
                      <a:pt x="468" y="181"/>
                    </a:lnTo>
                    <a:lnTo>
                      <a:pt x="480" y="163"/>
                    </a:lnTo>
                    <a:lnTo>
                      <a:pt x="493" y="144"/>
                    </a:lnTo>
                    <a:lnTo>
                      <a:pt x="506" y="126"/>
                    </a:lnTo>
                    <a:lnTo>
                      <a:pt x="517" y="109"/>
                    </a:lnTo>
                    <a:lnTo>
                      <a:pt x="530" y="90"/>
                    </a:lnTo>
                    <a:lnTo>
                      <a:pt x="517" y="79"/>
                    </a:lnTo>
                    <a:lnTo>
                      <a:pt x="506" y="67"/>
                    </a:lnTo>
                    <a:lnTo>
                      <a:pt x="493" y="57"/>
                    </a:lnTo>
                    <a:lnTo>
                      <a:pt x="480" y="45"/>
                    </a:lnTo>
                    <a:lnTo>
                      <a:pt x="468" y="34"/>
                    </a:lnTo>
                    <a:lnTo>
                      <a:pt x="454" y="22"/>
                    </a:lnTo>
                    <a:lnTo>
                      <a:pt x="441" y="12"/>
                    </a:lnTo>
                    <a:lnTo>
                      <a:pt x="429" y="0"/>
                    </a:lnTo>
                    <a:lnTo>
                      <a:pt x="355" y="0"/>
                    </a:lnTo>
                    <a:lnTo>
                      <a:pt x="290" y="1"/>
                    </a:lnTo>
                    <a:lnTo>
                      <a:pt x="235" y="6"/>
                    </a:lnTo>
                    <a:lnTo>
                      <a:pt x="188" y="11"/>
                    </a:lnTo>
                    <a:lnTo>
                      <a:pt x="148" y="19"/>
                    </a:lnTo>
                    <a:lnTo>
                      <a:pt x="115" y="28"/>
                    </a:lnTo>
                    <a:lnTo>
                      <a:pt x="88" y="38"/>
                    </a:lnTo>
                    <a:lnTo>
                      <a:pt x="67" y="52"/>
                    </a:lnTo>
                    <a:lnTo>
                      <a:pt x="50" y="68"/>
                    </a:lnTo>
                    <a:lnTo>
                      <a:pt x="37" y="86"/>
                    </a:lnTo>
                    <a:lnTo>
                      <a:pt x="27" y="105"/>
                    </a:lnTo>
                    <a:lnTo>
                      <a:pt x="20" y="128"/>
                    </a:lnTo>
                    <a:lnTo>
                      <a:pt x="14" y="152"/>
                    </a:lnTo>
                    <a:lnTo>
                      <a:pt x="9" y="180"/>
                    </a:lnTo>
                    <a:lnTo>
                      <a:pt x="5" y="210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47" name="Freeform 431">
                <a:extLst>
                  <a:ext uri="{FF2B5EF4-FFF2-40B4-BE49-F238E27FC236}">
                    <a16:creationId xmlns:a16="http://schemas.microsoft.com/office/drawing/2014/main" id="{2E8C3224-DF22-4523-AA1E-37E9588429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5" y="995"/>
                <a:ext cx="94" cy="65"/>
              </a:xfrm>
              <a:custGeom>
                <a:avLst/>
                <a:gdLst>
                  <a:gd name="T0" fmla="*/ 18 w 524"/>
                  <a:gd name="T1" fmla="*/ 250 h 363"/>
                  <a:gd name="T2" fmla="*/ 54 w 524"/>
                  <a:gd name="T3" fmla="*/ 265 h 363"/>
                  <a:gd name="T4" fmla="*/ 91 w 524"/>
                  <a:gd name="T5" fmla="*/ 280 h 363"/>
                  <a:gd name="T6" fmla="*/ 128 w 524"/>
                  <a:gd name="T7" fmla="*/ 295 h 363"/>
                  <a:gd name="T8" fmla="*/ 163 w 524"/>
                  <a:gd name="T9" fmla="*/ 310 h 363"/>
                  <a:gd name="T10" fmla="*/ 200 w 524"/>
                  <a:gd name="T11" fmla="*/ 325 h 363"/>
                  <a:gd name="T12" fmla="*/ 237 w 524"/>
                  <a:gd name="T13" fmla="*/ 340 h 363"/>
                  <a:gd name="T14" fmla="*/ 273 w 524"/>
                  <a:gd name="T15" fmla="*/ 355 h 363"/>
                  <a:gd name="T16" fmla="*/ 300 w 524"/>
                  <a:gd name="T17" fmla="*/ 360 h 363"/>
                  <a:gd name="T18" fmla="*/ 320 w 524"/>
                  <a:gd name="T19" fmla="*/ 355 h 363"/>
                  <a:gd name="T20" fmla="*/ 340 w 524"/>
                  <a:gd name="T21" fmla="*/ 350 h 363"/>
                  <a:gd name="T22" fmla="*/ 359 w 524"/>
                  <a:gd name="T23" fmla="*/ 345 h 363"/>
                  <a:gd name="T24" fmla="*/ 375 w 524"/>
                  <a:gd name="T25" fmla="*/ 329 h 363"/>
                  <a:gd name="T26" fmla="*/ 389 w 524"/>
                  <a:gd name="T27" fmla="*/ 302 h 363"/>
                  <a:gd name="T28" fmla="*/ 403 w 524"/>
                  <a:gd name="T29" fmla="*/ 274 h 363"/>
                  <a:gd name="T30" fmla="*/ 416 w 524"/>
                  <a:gd name="T31" fmla="*/ 246 h 363"/>
                  <a:gd name="T32" fmla="*/ 435 w 524"/>
                  <a:gd name="T33" fmla="*/ 214 h 363"/>
                  <a:gd name="T34" fmla="*/ 462 w 524"/>
                  <a:gd name="T35" fmla="*/ 178 h 363"/>
                  <a:gd name="T36" fmla="*/ 487 w 524"/>
                  <a:gd name="T37" fmla="*/ 141 h 363"/>
                  <a:gd name="T38" fmla="*/ 511 w 524"/>
                  <a:gd name="T39" fmla="*/ 106 h 363"/>
                  <a:gd name="T40" fmla="*/ 511 w 524"/>
                  <a:gd name="T41" fmla="*/ 77 h 363"/>
                  <a:gd name="T42" fmla="*/ 487 w 524"/>
                  <a:gd name="T43" fmla="*/ 55 h 363"/>
                  <a:gd name="T44" fmla="*/ 462 w 524"/>
                  <a:gd name="T45" fmla="*/ 32 h 363"/>
                  <a:gd name="T46" fmla="*/ 435 w 524"/>
                  <a:gd name="T47" fmla="*/ 10 h 363"/>
                  <a:gd name="T48" fmla="*/ 349 w 524"/>
                  <a:gd name="T49" fmla="*/ 2 h 363"/>
                  <a:gd name="T50" fmla="*/ 230 w 524"/>
                  <a:gd name="T51" fmla="*/ 11 h 363"/>
                  <a:gd name="T52" fmla="*/ 145 w 524"/>
                  <a:gd name="T53" fmla="*/ 26 h 363"/>
                  <a:gd name="T54" fmla="*/ 86 w 524"/>
                  <a:gd name="T55" fmla="*/ 49 h 363"/>
                  <a:gd name="T56" fmla="*/ 49 w 524"/>
                  <a:gd name="T57" fmla="*/ 79 h 363"/>
                  <a:gd name="T58" fmla="*/ 28 w 524"/>
                  <a:gd name="T59" fmla="*/ 116 h 363"/>
                  <a:gd name="T60" fmla="*/ 15 w 524"/>
                  <a:gd name="T61" fmla="*/ 161 h 363"/>
                  <a:gd name="T62" fmla="*/ 6 w 524"/>
                  <a:gd name="T63" fmla="*/ 21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4" h="363">
                    <a:moveTo>
                      <a:pt x="0" y="243"/>
                    </a:moveTo>
                    <a:lnTo>
                      <a:pt x="18" y="250"/>
                    </a:lnTo>
                    <a:lnTo>
                      <a:pt x="37" y="258"/>
                    </a:lnTo>
                    <a:lnTo>
                      <a:pt x="54" y="265"/>
                    </a:lnTo>
                    <a:lnTo>
                      <a:pt x="72" y="273"/>
                    </a:lnTo>
                    <a:lnTo>
                      <a:pt x="91" y="280"/>
                    </a:lnTo>
                    <a:lnTo>
                      <a:pt x="109" y="288"/>
                    </a:lnTo>
                    <a:lnTo>
                      <a:pt x="128" y="295"/>
                    </a:lnTo>
                    <a:lnTo>
                      <a:pt x="146" y="303"/>
                    </a:lnTo>
                    <a:lnTo>
                      <a:pt x="163" y="310"/>
                    </a:lnTo>
                    <a:lnTo>
                      <a:pt x="182" y="318"/>
                    </a:lnTo>
                    <a:lnTo>
                      <a:pt x="200" y="325"/>
                    </a:lnTo>
                    <a:lnTo>
                      <a:pt x="219" y="333"/>
                    </a:lnTo>
                    <a:lnTo>
                      <a:pt x="237" y="340"/>
                    </a:lnTo>
                    <a:lnTo>
                      <a:pt x="254" y="348"/>
                    </a:lnTo>
                    <a:lnTo>
                      <a:pt x="273" y="355"/>
                    </a:lnTo>
                    <a:lnTo>
                      <a:pt x="291" y="363"/>
                    </a:lnTo>
                    <a:lnTo>
                      <a:pt x="300" y="360"/>
                    </a:lnTo>
                    <a:lnTo>
                      <a:pt x="311" y="358"/>
                    </a:lnTo>
                    <a:lnTo>
                      <a:pt x="320" y="355"/>
                    </a:lnTo>
                    <a:lnTo>
                      <a:pt x="330" y="352"/>
                    </a:lnTo>
                    <a:lnTo>
                      <a:pt x="340" y="350"/>
                    </a:lnTo>
                    <a:lnTo>
                      <a:pt x="349" y="348"/>
                    </a:lnTo>
                    <a:lnTo>
                      <a:pt x="359" y="345"/>
                    </a:lnTo>
                    <a:lnTo>
                      <a:pt x="368" y="343"/>
                    </a:lnTo>
                    <a:lnTo>
                      <a:pt x="375" y="329"/>
                    </a:lnTo>
                    <a:lnTo>
                      <a:pt x="382" y="315"/>
                    </a:lnTo>
                    <a:lnTo>
                      <a:pt x="389" y="302"/>
                    </a:lnTo>
                    <a:lnTo>
                      <a:pt x="396" y="288"/>
                    </a:lnTo>
                    <a:lnTo>
                      <a:pt x="403" y="274"/>
                    </a:lnTo>
                    <a:lnTo>
                      <a:pt x="410" y="260"/>
                    </a:lnTo>
                    <a:lnTo>
                      <a:pt x="416" y="246"/>
                    </a:lnTo>
                    <a:lnTo>
                      <a:pt x="423" y="232"/>
                    </a:lnTo>
                    <a:lnTo>
                      <a:pt x="435" y="214"/>
                    </a:lnTo>
                    <a:lnTo>
                      <a:pt x="448" y="196"/>
                    </a:lnTo>
                    <a:lnTo>
                      <a:pt x="462" y="178"/>
                    </a:lnTo>
                    <a:lnTo>
                      <a:pt x="474" y="160"/>
                    </a:lnTo>
                    <a:lnTo>
                      <a:pt x="487" y="141"/>
                    </a:lnTo>
                    <a:lnTo>
                      <a:pt x="500" y="123"/>
                    </a:lnTo>
                    <a:lnTo>
                      <a:pt x="511" y="106"/>
                    </a:lnTo>
                    <a:lnTo>
                      <a:pt x="524" y="87"/>
                    </a:lnTo>
                    <a:lnTo>
                      <a:pt x="511" y="77"/>
                    </a:lnTo>
                    <a:lnTo>
                      <a:pt x="500" y="65"/>
                    </a:lnTo>
                    <a:lnTo>
                      <a:pt x="487" y="55"/>
                    </a:lnTo>
                    <a:lnTo>
                      <a:pt x="474" y="43"/>
                    </a:lnTo>
                    <a:lnTo>
                      <a:pt x="462" y="32"/>
                    </a:lnTo>
                    <a:lnTo>
                      <a:pt x="448" y="22"/>
                    </a:lnTo>
                    <a:lnTo>
                      <a:pt x="435" y="10"/>
                    </a:lnTo>
                    <a:lnTo>
                      <a:pt x="423" y="0"/>
                    </a:lnTo>
                    <a:lnTo>
                      <a:pt x="349" y="2"/>
                    </a:lnTo>
                    <a:lnTo>
                      <a:pt x="285" y="5"/>
                    </a:lnTo>
                    <a:lnTo>
                      <a:pt x="230" y="11"/>
                    </a:lnTo>
                    <a:lnTo>
                      <a:pt x="184" y="18"/>
                    </a:lnTo>
                    <a:lnTo>
                      <a:pt x="145" y="26"/>
                    </a:lnTo>
                    <a:lnTo>
                      <a:pt x="113" y="37"/>
                    </a:lnTo>
                    <a:lnTo>
                      <a:pt x="86" y="49"/>
                    </a:lnTo>
                    <a:lnTo>
                      <a:pt x="66" y="63"/>
                    </a:lnTo>
                    <a:lnTo>
                      <a:pt x="49" y="79"/>
                    </a:lnTo>
                    <a:lnTo>
                      <a:pt x="37" y="96"/>
                    </a:lnTo>
                    <a:lnTo>
                      <a:pt x="28" y="116"/>
                    </a:lnTo>
                    <a:lnTo>
                      <a:pt x="21" y="138"/>
                    </a:lnTo>
                    <a:lnTo>
                      <a:pt x="15" y="161"/>
                    </a:lnTo>
                    <a:lnTo>
                      <a:pt x="10" y="186"/>
                    </a:lnTo>
                    <a:lnTo>
                      <a:pt x="6" y="214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48" name="Freeform 432">
                <a:extLst>
                  <a:ext uri="{FF2B5EF4-FFF2-40B4-BE49-F238E27FC236}">
                    <a16:creationId xmlns:a16="http://schemas.microsoft.com/office/drawing/2014/main" id="{FE826E57-81F3-4D6F-BE97-912900D36D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6" y="995"/>
                <a:ext cx="93" cy="65"/>
              </a:xfrm>
              <a:custGeom>
                <a:avLst/>
                <a:gdLst>
                  <a:gd name="T0" fmla="*/ 18 w 518"/>
                  <a:gd name="T1" fmla="*/ 250 h 361"/>
                  <a:gd name="T2" fmla="*/ 54 w 518"/>
                  <a:gd name="T3" fmla="*/ 265 h 361"/>
                  <a:gd name="T4" fmla="*/ 89 w 518"/>
                  <a:gd name="T5" fmla="*/ 280 h 361"/>
                  <a:gd name="T6" fmla="*/ 125 w 518"/>
                  <a:gd name="T7" fmla="*/ 295 h 361"/>
                  <a:gd name="T8" fmla="*/ 161 w 518"/>
                  <a:gd name="T9" fmla="*/ 309 h 361"/>
                  <a:gd name="T10" fmla="*/ 197 w 518"/>
                  <a:gd name="T11" fmla="*/ 324 h 361"/>
                  <a:gd name="T12" fmla="*/ 232 w 518"/>
                  <a:gd name="T13" fmla="*/ 339 h 361"/>
                  <a:gd name="T14" fmla="*/ 268 w 518"/>
                  <a:gd name="T15" fmla="*/ 354 h 361"/>
                  <a:gd name="T16" fmla="*/ 294 w 518"/>
                  <a:gd name="T17" fmla="*/ 358 h 361"/>
                  <a:gd name="T18" fmla="*/ 314 w 518"/>
                  <a:gd name="T19" fmla="*/ 353 h 361"/>
                  <a:gd name="T20" fmla="*/ 334 w 518"/>
                  <a:gd name="T21" fmla="*/ 348 h 361"/>
                  <a:gd name="T22" fmla="*/ 353 w 518"/>
                  <a:gd name="T23" fmla="*/ 343 h 361"/>
                  <a:gd name="T24" fmla="*/ 369 w 518"/>
                  <a:gd name="T25" fmla="*/ 327 h 361"/>
                  <a:gd name="T26" fmla="*/ 383 w 518"/>
                  <a:gd name="T27" fmla="*/ 300 h 361"/>
                  <a:gd name="T28" fmla="*/ 397 w 518"/>
                  <a:gd name="T29" fmla="*/ 272 h 361"/>
                  <a:gd name="T30" fmla="*/ 410 w 518"/>
                  <a:gd name="T31" fmla="*/ 244 h 361"/>
                  <a:gd name="T32" fmla="*/ 429 w 518"/>
                  <a:gd name="T33" fmla="*/ 212 h 361"/>
                  <a:gd name="T34" fmla="*/ 456 w 518"/>
                  <a:gd name="T35" fmla="*/ 176 h 361"/>
                  <a:gd name="T36" fmla="*/ 481 w 518"/>
                  <a:gd name="T37" fmla="*/ 139 h 361"/>
                  <a:gd name="T38" fmla="*/ 505 w 518"/>
                  <a:gd name="T39" fmla="*/ 104 h 361"/>
                  <a:gd name="T40" fmla="*/ 505 w 518"/>
                  <a:gd name="T41" fmla="*/ 75 h 361"/>
                  <a:gd name="T42" fmla="*/ 481 w 518"/>
                  <a:gd name="T43" fmla="*/ 54 h 361"/>
                  <a:gd name="T44" fmla="*/ 456 w 518"/>
                  <a:gd name="T45" fmla="*/ 32 h 361"/>
                  <a:gd name="T46" fmla="*/ 429 w 518"/>
                  <a:gd name="T47" fmla="*/ 10 h 361"/>
                  <a:gd name="T48" fmla="*/ 344 w 518"/>
                  <a:gd name="T49" fmla="*/ 5 h 361"/>
                  <a:gd name="T50" fmla="*/ 226 w 518"/>
                  <a:gd name="T51" fmla="*/ 17 h 361"/>
                  <a:gd name="T52" fmla="*/ 142 w 518"/>
                  <a:gd name="T53" fmla="*/ 37 h 361"/>
                  <a:gd name="T54" fmla="*/ 85 w 518"/>
                  <a:gd name="T55" fmla="*/ 61 h 361"/>
                  <a:gd name="T56" fmla="*/ 49 w 518"/>
                  <a:gd name="T57" fmla="*/ 92 h 361"/>
                  <a:gd name="T58" fmla="*/ 28 w 518"/>
                  <a:gd name="T59" fmla="*/ 128 h 361"/>
                  <a:gd name="T60" fmla="*/ 16 w 518"/>
                  <a:gd name="T61" fmla="*/ 171 h 361"/>
                  <a:gd name="T62" fmla="*/ 5 w 518"/>
                  <a:gd name="T63" fmla="*/ 21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8" h="361">
                    <a:moveTo>
                      <a:pt x="0" y="243"/>
                    </a:moveTo>
                    <a:lnTo>
                      <a:pt x="18" y="250"/>
                    </a:lnTo>
                    <a:lnTo>
                      <a:pt x="35" y="258"/>
                    </a:lnTo>
                    <a:lnTo>
                      <a:pt x="54" y="265"/>
                    </a:lnTo>
                    <a:lnTo>
                      <a:pt x="71" y="272"/>
                    </a:lnTo>
                    <a:lnTo>
                      <a:pt x="89" y="280"/>
                    </a:lnTo>
                    <a:lnTo>
                      <a:pt x="107" y="287"/>
                    </a:lnTo>
                    <a:lnTo>
                      <a:pt x="125" y="295"/>
                    </a:lnTo>
                    <a:lnTo>
                      <a:pt x="142" y="302"/>
                    </a:lnTo>
                    <a:lnTo>
                      <a:pt x="161" y="309"/>
                    </a:lnTo>
                    <a:lnTo>
                      <a:pt x="178" y="317"/>
                    </a:lnTo>
                    <a:lnTo>
                      <a:pt x="197" y="324"/>
                    </a:lnTo>
                    <a:lnTo>
                      <a:pt x="214" y="331"/>
                    </a:lnTo>
                    <a:lnTo>
                      <a:pt x="232" y="339"/>
                    </a:lnTo>
                    <a:lnTo>
                      <a:pt x="250" y="346"/>
                    </a:lnTo>
                    <a:lnTo>
                      <a:pt x="268" y="354"/>
                    </a:lnTo>
                    <a:lnTo>
                      <a:pt x="285" y="361"/>
                    </a:lnTo>
                    <a:lnTo>
                      <a:pt x="294" y="358"/>
                    </a:lnTo>
                    <a:lnTo>
                      <a:pt x="305" y="356"/>
                    </a:lnTo>
                    <a:lnTo>
                      <a:pt x="314" y="353"/>
                    </a:lnTo>
                    <a:lnTo>
                      <a:pt x="324" y="350"/>
                    </a:lnTo>
                    <a:lnTo>
                      <a:pt x="334" y="348"/>
                    </a:lnTo>
                    <a:lnTo>
                      <a:pt x="343" y="346"/>
                    </a:lnTo>
                    <a:lnTo>
                      <a:pt x="353" y="343"/>
                    </a:lnTo>
                    <a:lnTo>
                      <a:pt x="362" y="341"/>
                    </a:lnTo>
                    <a:lnTo>
                      <a:pt x="369" y="327"/>
                    </a:lnTo>
                    <a:lnTo>
                      <a:pt x="376" y="313"/>
                    </a:lnTo>
                    <a:lnTo>
                      <a:pt x="383" y="300"/>
                    </a:lnTo>
                    <a:lnTo>
                      <a:pt x="390" y="286"/>
                    </a:lnTo>
                    <a:lnTo>
                      <a:pt x="397" y="272"/>
                    </a:lnTo>
                    <a:lnTo>
                      <a:pt x="404" y="258"/>
                    </a:lnTo>
                    <a:lnTo>
                      <a:pt x="410" y="244"/>
                    </a:lnTo>
                    <a:lnTo>
                      <a:pt x="417" y="230"/>
                    </a:lnTo>
                    <a:lnTo>
                      <a:pt x="429" y="212"/>
                    </a:lnTo>
                    <a:lnTo>
                      <a:pt x="442" y="194"/>
                    </a:lnTo>
                    <a:lnTo>
                      <a:pt x="456" y="176"/>
                    </a:lnTo>
                    <a:lnTo>
                      <a:pt x="468" y="158"/>
                    </a:lnTo>
                    <a:lnTo>
                      <a:pt x="481" y="139"/>
                    </a:lnTo>
                    <a:lnTo>
                      <a:pt x="494" y="121"/>
                    </a:lnTo>
                    <a:lnTo>
                      <a:pt x="505" y="104"/>
                    </a:lnTo>
                    <a:lnTo>
                      <a:pt x="518" y="85"/>
                    </a:lnTo>
                    <a:lnTo>
                      <a:pt x="505" y="75"/>
                    </a:lnTo>
                    <a:lnTo>
                      <a:pt x="494" y="65"/>
                    </a:lnTo>
                    <a:lnTo>
                      <a:pt x="481" y="54"/>
                    </a:lnTo>
                    <a:lnTo>
                      <a:pt x="468" y="43"/>
                    </a:lnTo>
                    <a:lnTo>
                      <a:pt x="456" y="32"/>
                    </a:lnTo>
                    <a:lnTo>
                      <a:pt x="442" y="22"/>
                    </a:lnTo>
                    <a:lnTo>
                      <a:pt x="429" y="10"/>
                    </a:lnTo>
                    <a:lnTo>
                      <a:pt x="417" y="0"/>
                    </a:lnTo>
                    <a:lnTo>
                      <a:pt x="344" y="5"/>
                    </a:lnTo>
                    <a:lnTo>
                      <a:pt x="281" y="10"/>
                    </a:lnTo>
                    <a:lnTo>
                      <a:pt x="226" y="17"/>
                    </a:lnTo>
                    <a:lnTo>
                      <a:pt x="180" y="26"/>
                    </a:lnTo>
                    <a:lnTo>
                      <a:pt x="142" y="37"/>
                    </a:lnTo>
                    <a:lnTo>
                      <a:pt x="111" y="48"/>
                    </a:lnTo>
                    <a:lnTo>
                      <a:pt x="85" y="61"/>
                    </a:lnTo>
                    <a:lnTo>
                      <a:pt x="65" y="76"/>
                    </a:lnTo>
                    <a:lnTo>
                      <a:pt x="49" y="92"/>
                    </a:lnTo>
                    <a:lnTo>
                      <a:pt x="38" y="109"/>
                    </a:lnTo>
                    <a:lnTo>
                      <a:pt x="28" y="128"/>
                    </a:lnTo>
                    <a:lnTo>
                      <a:pt x="22" y="149"/>
                    </a:lnTo>
                    <a:lnTo>
                      <a:pt x="16" y="171"/>
                    </a:lnTo>
                    <a:lnTo>
                      <a:pt x="11" y="194"/>
                    </a:lnTo>
                    <a:lnTo>
                      <a:pt x="5" y="218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49" name="Freeform 433">
                <a:extLst>
                  <a:ext uri="{FF2B5EF4-FFF2-40B4-BE49-F238E27FC236}">
                    <a16:creationId xmlns:a16="http://schemas.microsoft.com/office/drawing/2014/main" id="{C79B4E89-FF4A-4CAF-883F-EAAA1AC73B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7" y="996"/>
                <a:ext cx="92" cy="64"/>
              </a:xfrm>
              <a:custGeom>
                <a:avLst/>
                <a:gdLst>
                  <a:gd name="T0" fmla="*/ 18 w 513"/>
                  <a:gd name="T1" fmla="*/ 252 h 359"/>
                  <a:gd name="T2" fmla="*/ 53 w 513"/>
                  <a:gd name="T3" fmla="*/ 267 h 359"/>
                  <a:gd name="T4" fmla="*/ 88 w 513"/>
                  <a:gd name="T5" fmla="*/ 280 h 359"/>
                  <a:gd name="T6" fmla="*/ 122 w 513"/>
                  <a:gd name="T7" fmla="*/ 294 h 359"/>
                  <a:gd name="T8" fmla="*/ 158 w 513"/>
                  <a:gd name="T9" fmla="*/ 309 h 359"/>
                  <a:gd name="T10" fmla="*/ 193 w 513"/>
                  <a:gd name="T11" fmla="*/ 323 h 359"/>
                  <a:gd name="T12" fmla="*/ 227 w 513"/>
                  <a:gd name="T13" fmla="*/ 337 h 359"/>
                  <a:gd name="T14" fmla="*/ 263 w 513"/>
                  <a:gd name="T15" fmla="*/ 352 h 359"/>
                  <a:gd name="T16" fmla="*/ 289 w 513"/>
                  <a:gd name="T17" fmla="*/ 356 h 359"/>
                  <a:gd name="T18" fmla="*/ 309 w 513"/>
                  <a:gd name="T19" fmla="*/ 351 h 359"/>
                  <a:gd name="T20" fmla="*/ 329 w 513"/>
                  <a:gd name="T21" fmla="*/ 346 h 359"/>
                  <a:gd name="T22" fmla="*/ 348 w 513"/>
                  <a:gd name="T23" fmla="*/ 341 h 359"/>
                  <a:gd name="T24" fmla="*/ 364 w 513"/>
                  <a:gd name="T25" fmla="*/ 325 h 359"/>
                  <a:gd name="T26" fmla="*/ 378 w 513"/>
                  <a:gd name="T27" fmla="*/ 298 h 359"/>
                  <a:gd name="T28" fmla="*/ 392 w 513"/>
                  <a:gd name="T29" fmla="*/ 270 h 359"/>
                  <a:gd name="T30" fmla="*/ 405 w 513"/>
                  <a:gd name="T31" fmla="*/ 242 h 359"/>
                  <a:gd name="T32" fmla="*/ 424 w 513"/>
                  <a:gd name="T33" fmla="*/ 210 h 359"/>
                  <a:gd name="T34" fmla="*/ 451 w 513"/>
                  <a:gd name="T35" fmla="*/ 174 h 359"/>
                  <a:gd name="T36" fmla="*/ 476 w 513"/>
                  <a:gd name="T37" fmla="*/ 137 h 359"/>
                  <a:gd name="T38" fmla="*/ 500 w 513"/>
                  <a:gd name="T39" fmla="*/ 102 h 359"/>
                  <a:gd name="T40" fmla="*/ 500 w 513"/>
                  <a:gd name="T41" fmla="*/ 73 h 359"/>
                  <a:gd name="T42" fmla="*/ 476 w 513"/>
                  <a:gd name="T43" fmla="*/ 52 h 359"/>
                  <a:gd name="T44" fmla="*/ 451 w 513"/>
                  <a:gd name="T45" fmla="*/ 31 h 359"/>
                  <a:gd name="T46" fmla="*/ 424 w 513"/>
                  <a:gd name="T47" fmla="*/ 11 h 359"/>
                  <a:gd name="T48" fmla="*/ 339 w 513"/>
                  <a:gd name="T49" fmla="*/ 7 h 359"/>
                  <a:gd name="T50" fmla="*/ 223 w 513"/>
                  <a:gd name="T51" fmla="*/ 24 h 359"/>
                  <a:gd name="T52" fmla="*/ 141 w 513"/>
                  <a:gd name="T53" fmla="*/ 46 h 359"/>
                  <a:gd name="T54" fmla="*/ 84 w 513"/>
                  <a:gd name="T55" fmla="*/ 74 h 359"/>
                  <a:gd name="T56" fmla="*/ 50 w 513"/>
                  <a:gd name="T57" fmla="*/ 105 h 359"/>
                  <a:gd name="T58" fmla="*/ 29 w 513"/>
                  <a:gd name="T59" fmla="*/ 141 h 359"/>
                  <a:gd name="T60" fmla="*/ 18 w 513"/>
                  <a:gd name="T61" fmla="*/ 180 h 359"/>
                  <a:gd name="T62" fmla="*/ 7 w 513"/>
                  <a:gd name="T63" fmla="*/ 223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3" h="359">
                    <a:moveTo>
                      <a:pt x="0" y="245"/>
                    </a:moveTo>
                    <a:lnTo>
                      <a:pt x="18" y="252"/>
                    </a:lnTo>
                    <a:lnTo>
                      <a:pt x="35" y="258"/>
                    </a:lnTo>
                    <a:lnTo>
                      <a:pt x="53" y="267"/>
                    </a:lnTo>
                    <a:lnTo>
                      <a:pt x="71" y="273"/>
                    </a:lnTo>
                    <a:lnTo>
                      <a:pt x="88" y="280"/>
                    </a:lnTo>
                    <a:lnTo>
                      <a:pt x="105" y="287"/>
                    </a:lnTo>
                    <a:lnTo>
                      <a:pt x="122" y="294"/>
                    </a:lnTo>
                    <a:lnTo>
                      <a:pt x="141" y="301"/>
                    </a:lnTo>
                    <a:lnTo>
                      <a:pt x="158" y="309"/>
                    </a:lnTo>
                    <a:lnTo>
                      <a:pt x="175" y="316"/>
                    </a:lnTo>
                    <a:lnTo>
                      <a:pt x="193" y="323"/>
                    </a:lnTo>
                    <a:lnTo>
                      <a:pt x="210" y="330"/>
                    </a:lnTo>
                    <a:lnTo>
                      <a:pt x="227" y="337"/>
                    </a:lnTo>
                    <a:lnTo>
                      <a:pt x="246" y="345"/>
                    </a:lnTo>
                    <a:lnTo>
                      <a:pt x="263" y="352"/>
                    </a:lnTo>
                    <a:lnTo>
                      <a:pt x="280" y="359"/>
                    </a:lnTo>
                    <a:lnTo>
                      <a:pt x="289" y="356"/>
                    </a:lnTo>
                    <a:lnTo>
                      <a:pt x="300" y="354"/>
                    </a:lnTo>
                    <a:lnTo>
                      <a:pt x="309" y="351"/>
                    </a:lnTo>
                    <a:lnTo>
                      <a:pt x="319" y="348"/>
                    </a:lnTo>
                    <a:lnTo>
                      <a:pt x="329" y="346"/>
                    </a:lnTo>
                    <a:lnTo>
                      <a:pt x="338" y="344"/>
                    </a:lnTo>
                    <a:lnTo>
                      <a:pt x="348" y="341"/>
                    </a:lnTo>
                    <a:lnTo>
                      <a:pt x="357" y="339"/>
                    </a:lnTo>
                    <a:lnTo>
                      <a:pt x="364" y="325"/>
                    </a:lnTo>
                    <a:lnTo>
                      <a:pt x="371" y="311"/>
                    </a:lnTo>
                    <a:lnTo>
                      <a:pt x="378" y="298"/>
                    </a:lnTo>
                    <a:lnTo>
                      <a:pt x="385" y="284"/>
                    </a:lnTo>
                    <a:lnTo>
                      <a:pt x="392" y="270"/>
                    </a:lnTo>
                    <a:lnTo>
                      <a:pt x="399" y="256"/>
                    </a:lnTo>
                    <a:lnTo>
                      <a:pt x="405" y="242"/>
                    </a:lnTo>
                    <a:lnTo>
                      <a:pt x="412" y="228"/>
                    </a:lnTo>
                    <a:lnTo>
                      <a:pt x="424" y="210"/>
                    </a:lnTo>
                    <a:lnTo>
                      <a:pt x="437" y="192"/>
                    </a:lnTo>
                    <a:lnTo>
                      <a:pt x="451" y="174"/>
                    </a:lnTo>
                    <a:lnTo>
                      <a:pt x="463" y="156"/>
                    </a:lnTo>
                    <a:lnTo>
                      <a:pt x="476" y="137"/>
                    </a:lnTo>
                    <a:lnTo>
                      <a:pt x="489" y="119"/>
                    </a:lnTo>
                    <a:lnTo>
                      <a:pt x="500" y="102"/>
                    </a:lnTo>
                    <a:lnTo>
                      <a:pt x="513" y="83"/>
                    </a:lnTo>
                    <a:lnTo>
                      <a:pt x="500" y="73"/>
                    </a:lnTo>
                    <a:lnTo>
                      <a:pt x="489" y="63"/>
                    </a:lnTo>
                    <a:lnTo>
                      <a:pt x="476" y="52"/>
                    </a:lnTo>
                    <a:lnTo>
                      <a:pt x="463" y="42"/>
                    </a:lnTo>
                    <a:lnTo>
                      <a:pt x="451" y="31"/>
                    </a:lnTo>
                    <a:lnTo>
                      <a:pt x="437" y="21"/>
                    </a:lnTo>
                    <a:lnTo>
                      <a:pt x="424" y="11"/>
                    </a:lnTo>
                    <a:lnTo>
                      <a:pt x="412" y="0"/>
                    </a:lnTo>
                    <a:lnTo>
                      <a:pt x="339" y="7"/>
                    </a:lnTo>
                    <a:lnTo>
                      <a:pt x="277" y="15"/>
                    </a:lnTo>
                    <a:lnTo>
                      <a:pt x="223" y="24"/>
                    </a:lnTo>
                    <a:lnTo>
                      <a:pt x="178" y="35"/>
                    </a:lnTo>
                    <a:lnTo>
                      <a:pt x="141" y="46"/>
                    </a:lnTo>
                    <a:lnTo>
                      <a:pt x="110" y="59"/>
                    </a:lnTo>
                    <a:lnTo>
                      <a:pt x="84" y="74"/>
                    </a:lnTo>
                    <a:lnTo>
                      <a:pt x="65" y="89"/>
                    </a:lnTo>
                    <a:lnTo>
                      <a:pt x="50" y="105"/>
                    </a:lnTo>
                    <a:lnTo>
                      <a:pt x="38" y="122"/>
                    </a:lnTo>
                    <a:lnTo>
                      <a:pt x="29" y="141"/>
                    </a:lnTo>
                    <a:lnTo>
                      <a:pt x="23" y="159"/>
                    </a:lnTo>
                    <a:lnTo>
                      <a:pt x="18" y="180"/>
                    </a:lnTo>
                    <a:lnTo>
                      <a:pt x="12" y="201"/>
                    </a:lnTo>
                    <a:lnTo>
                      <a:pt x="7" y="223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50" name="Freeform 434">
                <a:extLst>
                  <a:ext uri="{FF2B5EF4-FFF2-40B4-BE49-F238E27FC236}">
                    <a16:creationId xmlns:a16="http://schemas.microsoft.com/office/drawing/2014/main" id="{648C896B-C5ED-40F9-819F-3847891E04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8" y="996"/>
                <a:ext cx="91" cy="64"/>
              </a:xfrm>
              <a:custGeom>
                <a:avLst/>
                <a:gdLst>
                  <a:gd name="T0" fmla="*/ 17 w 507"/>
                  <a:gd name="T1" fmla="*/ 251 h 356"/>
                  <a:gd name="T2" fmla="*/ 52 w 507"/>
                  <a:gd name="T3" fmla="*/ 265 h 356"/>
                  <a:gd name="T4" fmla="*/ 87 w 507"/>
                  <a:gd name="T5" fmla="*/ 280 h 356"/>
                  <a:gd name="T6" fmla="*/ 121 w 507"/>
                  <a:gd name="T7" fmla="*/ 293 h 356"/>
                  <a:gd name="T8" fmla="*/ 154 w 507"/>
                  <a:gd name="T9" fmla="*/ 307 h 356"/>
                  <a:gd name="T10" fmla="*/ 189 w 507"/>
                  <a:gd name="T11" fmla="*/ 321 h 356"/>
                  <a:gd name="T12" fmla="*/ 224 w 507"/>
                  <a:gd name="T13" fmla="*/ 335 h 356"/>
                  <a:gd name="T14" fmla="*/ 257 w 507"/>
                  <a:gd name="T15" fmla="*/ 349 h 356"/>
                  <a:gd name="T16" fmla="*/ 283 w 507"/>
                  <a:gd name="T17" fmla="*/ 353 h 356"/>
                  <a:gd name="T18" fmla="*/ 303 w 507"/>
                  <a:gd name="T19" fmla="*/ 348 h 356"/>
                  <a:gd name="T20" fmla="*/ 323 w 507"/>
                  <a:gd name="T21" fmla="*/ 343 h 356"/>
                  <a:gd name="T22" fmla="*/ 342 w 507"/>
                  <a:gd name="T23" fmla="*/ 338 h 356"/>
                  <a:gd name="T24" fmla="*/ 358 w 507"/>
                  <a:gd name="T25" fmla="*/ 322 h 356"/>
                  <a:gd name="T26" fmla="*/ 372 w 507"/>
                  <a:gd name="T27" fmla="*/ 295 h 356"/>
                  <a:gd name="T28" fmla="*/ 386 w 507"/>
                  <a:gd name="T29" fmla="*/ 267 h 356"/>
                  <a:gd name="T30" fmla="*/ 399 w 507"/>
                  <a:gd name="T31" fmla="*/ 239 h 356"/>
                  <a:gd name="T32" fmla="*/ 418 w 507"/>
                  <a:gd name="T33" fmla="*/ 207 h 356"/>
                  <a:gd name="T34" fmla="*/ 445 w 507"/>
                  <a:gd name="T35" fmla="*/ 171 h 356"/>
                  <a:gd name="T36" fmla="*/ 470 w 507"/>
                  <a:gd name="T37" fmla="*/ 134 h 356"/>
                  <a:gd name="T38" fmla="*/ 494 w 507"/>
                  <a:gd name="T39" fmla="*/ 99 h 356"/>
                  <a:gd name="T40" fmla="*/ 494 w 507"/>
                  <a:gd name="T41" fmla="*/ 70 h 356"/>
                  <a:gd name="T42" fmla="*/ 470 w 507"/>
                  <a:gd name="T43" fmla="*/ 50 h 356"/>
                  <a:gd name="T44" fmla="*/ 445 w 507"/>
                  <a:gd name="T45" fmla="*/ 30 h 356"/>
                  <a:gd name="T46" fmla="*/ 418 w 507"/>
                  <a:gd name="T47" fmla="*/ 10 h 356"/>
                  <a:gd name="T48" fmla="*/ 333 w 507"/>
                  <a:gd name="T49" fmla="*/ 9 h 356"/>
                  <a:gd name="T50" fmla="*/ 219 w 507"/>
                  <a:gd name="T51" fmla="*/ 30 h 356"/>
                  <a:gd name="T52" fmla="*/ 137 w 507"/>
                  <a:gd name="T53" fmla="*/ 55 h 356"/>
                  <a:gd name="T54" fmla="*/ 83 w 507"/>
                  <a:gd name="T55" fmla="*/ 84 h 356"/>
                  <a:gd name="T56" fmla="*/ 50 w 507"/>
                  <a:gd name="T57" fmla="*/ 117 h 356"/>
                  <a:gd name="T58" fmla="*/ 30 w 507"/>
                  <a:gd name="T59" fmla="*/ 152 h 356"/>
                  <a:gd name="T60" fmla="*/ 19 w 507"/>
                  <a:gd name="T61" fmla="*/ 187 h 356"/>
                  <a:gd name="T62" fmla="*/ 7 w 507"/>
                  <a:gd name="T63" fmla="*/ 22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7" h="356">
                    <a:moveTo>
                      <a:pt x="0" y="244"/>
                    </a:moveTo>
                    <a:lnTo>
                      <a:pt x="17" y="251"/>
                    </a:lnTo>
                    <a:lnTo>
                      <a:pt x="35" y="258"/>
                    </a:lnTo>
                    <a:lnTo>
                      <a:pt x="52" y="265"/>
                    </a:lnTo>
                    <a:lnTo>
                      <a:pt x="69" y="273"/>
                    </a:lnTo>
                    <a:lnTo>
                      <a:pt x="87" y="280"/>
                    </a:lnTo>
                    <a:lnTo>
                      <a:pt x="104" y="287"/>
                    </a:lnTo>
                    <a:lnTo>
                      <a:pt x="121" y="293"/>
                    </a:lnTo>
                    <a:lnTo>
                      <a:pt x="137" y="300"/>
                    </a:lnTo>
                    <a:lnTo>
                      <a:pt x="154" y="307"/>
                    </a:lnTo>
                    <a:lnTo>
                      <a:pt x="172" y="314"/>
                    </a:lnTo>
                    <a:lnTo>
                      <a:pt x="189" y="321"/>
                    </a:lnTo>
                    <a:lnTo>
                      <a:pt x="206" y="328"/>
                    </a:lnTo>
                    <a:lnTo>
                      <a:pt x="224" y="335"/>
                    </a:lnTo>
                    <a:lnTo>
                      <a:pt x="240" y="342"/>
                    </a:lnTo>
                    <a:lnTo>
                      <a:pt x="257" y="349"/>
                    </a:lnTo>
                    <a:lnTo>
                      <a:pt x="274" y="356"/>
                    </a:lnTo>
                    <a:lnTo>
                      <a:pt x="283" y="353"/>
                    </a:lnTo>
                    <a:lnTo>
                      <a:pt x="294" y="351"/>
                    </a:lnTo>
                    <a:lnTo>
                      <a:pt x="303" y="348"/>
                    </a:lnTo>
                    <a:lnTo>
                      <a:pt x="313" y="345"/>
                    </a:lnTo>
                    <a:lnTo>
                      <a:pt x="323" y="343"/>
                    </a:lnTo>
                    <a:lnTo>
                      <a:pt x="332" y="341"/>
                    </a:lnTo>
                    <a:lnTo>
                      <a:pt x="342" y="338"/>
                    </a:lnTo>
                    <a:lnTo>
                      <a:pt x="351" y="336"/>
                    </a:lnTo>
                    <a:lnTo>
                      <a:pt x="358" y="322"/>
                    </a:lnTo>
                    <a:lnTo>
                      <a:pt x="365" y="308"/>
                    </a:lnTo>
                    <a:lnTo>
                      <a:pt x="372" y="295"/>
                    </a:lnTo>
                    <a:lnTo>
                      <a:pt x="379" y="281"/>
                    </a:lnTo>
                    <a:lnTo>
                      <a:pt x="386" y="267"/>
                    </a:lnTo>
                    <a:lnTo>
                      <a:pt x="393" y="253"/>
                    </a:lnTo>
                    <a:lnTo>
                      <a:pt x="399" y="239"/>
                    </a:lnTo>
                    <a:lnTo>
                      <a:pt x="406" y="225"/>
                    </a:lnTo>
                    <a:lnTo>
                      <a:pt x="418" y="207"/>
                    </a:lnTo>
                    <a:lnTo>
                      <a:pt x="431" y="189"/>
                    </a:lnTo>
                    <a:lnTo>
                      <a:pt x="445" y="171"/>
                    </a:lnTo>
                    <a:lnTo>
                      <a:pt x="457" y="153"/>
                    </a:lnTo>
                    <a:lnTo>
                      <a:pt x="470" y="134"/>
                    </a:lnTo>
                    <a:lnTo>
                      <a:pt x="483" y="116"/>
                    </a:lnTo>
                    <a:lnTo>
                      <a:pt x="494" y="99"/>
                    </a:lnTo>
                    <a:lnTo>
                      <a:pt x="507" y="80"/>
                    </a:lnTo>
                    <a:lnTo>
                      <a:pt x="494" y="70"/>
                    </a:lnTo>
                    <a:lnTo>
                      <a:pt x="483" y="61"/>
                    </a:lnTo>
                    <a:lnTo>
                      <a:pt x="470" y="50"/>
                    </a:lnTo>
                    <a:lnTo>
                      <a:pt x="457" y="40"/>
                    </a:lnTo>
                    <a:lnTo>
                      <a:pt x="445" y="30"/>
                    </a:lnTo>
                    <a:lnTo>
                      <a:pt x="431" y="19"/>
                    </a:lnTo>
                    <a:lnTo>
                      <a:pt x="418" y="10"/>
                    </a:lnTo>
                    <a:lnTo>
                      <a:pt x="406" y="0"/>
                    </a:lnTo>
                    <a:lnTo>
                      <a:pt x="333" y="9"/>
                    </a:lnTo>
                    <a:lnTo>
                      <a:pt x="272" y="18"/>
                    </a:lnTo>
                    <a:lnTo>
                      <a:pt x="219" y="30"/>
                    </a:lnTo>
                    <a:lnTo>
                      <a:pt x="174" y="41"/>
                    </a:lnTo>
                    <a:lnTo>
                      <a:pt x="137" y="55"/>
                    </a:lnTo>
                    <a:lnTo>
                      <a:pt x="107" y="69"/>
                    </a:lnTo>
                    <a:lnTo>
                      <a:pt x="83" y="84"/>
                    </a:lnTo>
                    <a:lnTo>
                      <a:pt x="65" y="100"/>
                    </a:lnTo>
                    <a:lnTo>
                      <a:pt x="50" y="117"/>
                    </a:lnTo>
                    <a:lnTo>
                      <a:pt x="39" y="133"/>
                    </a:lnTo>
                    <a:lnTo>
                      <a:pt x="30" y="152"/>
                    </a:lnTo>
                    <a:lnTo>
                      <a:pt x="24" y="169"/>
                    </a:lnTo>
                    <a:lnTo>
                      <a:pt x="19" y="187"/>
                    </a:lnTo>
                    <a:lnTo>
                      <a:pt x="13" y="206"/>
                    </a:lnTo>
                    <a:lnTo>
                      <a:pt x="7" y="22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51" name="Freeform 435">
                <a:extLst>
                  <a:ext uri="{FF2B5EF4-FFF2-40B4-BE49-F238E27FC236}">
                    <a16:creationId xmlns:a16="http://schemas.microsoft.com/office/drawing/2014/main" id="{54736410-ABE4-4B93-8B54-A056B2536B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3" y="1116"/>
                <a:ext cx="49" cy="87"/>
              </a:xfrm>
              <a:custGeom>
                <a:avLst/>
                <a:gdLst>
                  <a:gd name="T0" fmla="*/ 176 w 271"/>
                  <a:gd name="T1" fmla="*/ 0 h 484"/>
                  <a:gd name="T2" fmla="*/ 185 w 271"/>
                  <a:gd name="T3" fmla="*/ 20 h 484"/>
                  <a:gd name="T4" fmla="*/ 193 w 271"/>
                  <a:gd name="T5" fmla="*/ 42 h 484"/>
                  <a:gd name="T6" fmla="*/ 202 w 271"/>
                  <a:gd name="T7" fmla="*/ 63 h 484"/>
                  <a:gd name="T8" fmla="*/ 212 w 271"/>
                  <a:gd name="T9" fmla="*/ 84 h 484"/>
                  <a:gd name="T10" fmla="*/ 220 w 271"/>
                  <a:gd name="T11" fmla="*/ 106 h 484"/>
                  <a:gd name="T12" fmla="*/ 229 w 271"/>
                  <a:gd name="T13" fmla="*/ 126 h 484"/>
                  <a:gd name="T14" fmla="*/ 238 w 271"/>
                  <a:gd name="T15" fmla="*/ 148 h 484"/>
                  <a:gd name="T16" fmla="*/ 247 w 271"/>
                  <a:gd name="T17" fmla="*/ 169 h 484"/>
                  <a:gd name="T18" fmla="*/ 253 w 271"/>
                  <a:gd name="T19" fmla="*/ 190 h 484"/>
                  <a:gd name="T20" fmla="*/ 260 w 271"/>
                  <a:gd name="T21" fmla="*/ 210 h 484"/>
                  <a:gd name="T22" fmla="*/ 266 w 271"/>
                  <a:gd name="T23" fmla="*/ 232 h 484"/>
                  <a:gd name="T24" fmla="*/ 271 w 271"/>
                  <a:gd name="T25" fmla="*/ 253 h 484"/>
                  <a:gd name="T26" fmla="*/ 265 w 271"/>
                  <a:gd name="T27" fmla="*/ 270 h 484"/>
                  <a:gd name="T28" fmla="*/ 257 w 271"/>
                  <a:gd name="T29" fmla="*/ 287 h 484"/>
                  <a:gd name="T30" fmla="*/ 250 w 271"/>
                  <a:gd name="T31" fmla="*/ 304 h 484"/>
                  <a:gd name="T32" fmla="*/ 242 w 271"/>
                  <a:gd name="T33" fmla="*/ 320 h 484"/>
                  <a:gd name="T34" fmla="*/ 233 w 271"/>
                  <a:gd name="T35" fmla="*/ 336 h 484"/>
                  <a:gd name="T36" fmla="*/ 227 w 271"/>
                  <a:gd name="T37" fmla="*/ 353 h 484"/>
                  <a:gd name="T38" fmla="*/ 219 w 271"/>
                  <a:gd name="T39" fmla="*/ 370 h 484"/>
                  <a:gd name="T40" fmla="*/ 212 w 271"/>
                  <a:gd name="T41" fmla="*/ 387 h 484"/>
                  <a:gd name="T42" fmla="*/ 208 w 271"/>
                  <a:gd name="T43" fmla="*/ 411 h 484"/>
                  <a:gd name="T44" fmla="*/ 206 w 271"/>
                  <a:gd name="T45" fmla="*/ 435 h 484"/>
                  <a:gd name="T46" fmla="*/ 202 w 271"/>
                  <a:gd name="T47" fmla="*/ 459 h 484"/>
                  <a:gd name="T48" fmla="*/ 199 w 271"/>
                  <a:gd name="T49" fmla="*/ 484 h 484"/>
                  <a:gd name="T50" fmla="*/ 185 w 271"/>
                  <a:gd name="T51" fmla="*/ 480 h 484"/>
                  <a:gd name="T52" fmla="*/ 171 w 271"/>
                  <a:gd name="T53" fmla="*/ 478 h 484"/>
                  <a:gd name="T54" fmla="*/ 157 w 271"/>
                  <a:gd name="T55" fmla="*/ 474 h 484"/>
                  <a:gd name="T56" fmla="*/ 143 w 271"/>
                  <a:gd name="T57" fmla="*/ 471 h 484"/>
                  <a:gd name="T58" fmla="*/ 129 w 271"/>
                  <a:gd name="T59" fmla="*/ 467 h 484"/>
                  <a:gd name="T60" fmla="*/ 115 w 271"/>
                  <a:gd name="T61" fmla="*/ 464 h 484"/>
                  <a:gd name="T62" fmla="*/ 100 w 271"/>
                  <a:gd name="T63" fmla="*/ 462 h 484"/>
                  <a:gd name="T64" fmla="*/ 86 w 271"/>
                  <a:gd name="T65" fmla="*/ 458 h 484"/>
                  <a:gd name="T66" fmla="*/ 76 w 271"/>
                  <a:gd name="T67" fmla="*/ 434 h 484"/>
                  <a:gd name="T68" fmla="*/ 64 w 271"/>
                  <a:gd name="T69" fmla="*/ 410 h 484"/>
                  <a:gd name="T70" fmla="*/ 54 w 271"/>
                  <a:gd name="T71" fmla="*/ 386 h 484"/>
                  <a:gd name="T72" fmla="*/ 43 w 271"/>
                  <a:gd name="T73" fmla="*/ 361 h 484"/>
                  <a:gd name="T74" fmla="*/ 32 w 271"/>
                  <a:gd name="T75" fmla="*/ 337 h 484"/>
                  <a:gd name="T76" fmla="*/ 22 w 271"/>
                  <a:gd name="T77" fmla="*/ 313 h 484"/>
                  <a:gd name="T78" fmla="*/ 10 w 271"/>
                  <a:gd name="T79" fmla="*/ 290 h 484"/>
                  <a:gd name="T80" fmla="*/ 0 w 271"/>
                  <a:gd name="T81" fmla="*/ 266 h 484"/>
                  <a:gd name="T82" fmla="*/ 7 w 271"/>
                  <a:gd name="T83" fmla="*/ 237 h 484"/>
                  <a:gd name="T84" fmla="*/ 12 w 271"/>
                  <a:gd name="T85" fmla="*/ 207 h 484"/>
                  <a:gd name="T86" fmla="*/ 19 w 271"/>
                  <a:gd name="T87" fmla="*/ 178 h 484"/>
                  <a:gd name="T88" fmla="*/ 26 w 271"/>
                  <a:gd name="T89" fmla="*/ 149 h 484"/>
                  <a:gd name="T90" fmla="*/ 33 w 271"/>
                  <a:gd name="T91" fmla="*/ 119 h 484"/>
                  <a:gd name="T92" fmla="*/ 40 w 271"/>
                  <a:gd name="T93" fmla="*/ 91 h 484"/>
                  <a:gd name="T94" fmla="*/ 47 w 271"/>
                  <a:gd name="T95" fmla="*/ 62 h 484"/>
                  <a:gd name="T96" fmla="*/ 54 w 271"/>
                  <a:gd name="T97" fmla="*/ 33 h 484"/>
                  <a:gd name="T98" fmla="*/ 69 w 271"/>
                  <a:gd name="T99" fmla="*/ 28 h 484"/>
                  <a:gd name="T100" fmla="*/ 84 w 271"/>
                  <a:gd name="T101" fmla="*/ 25 h 484"/>
                  <a:gd name="T102" fmla="*/ 99 w 271"/>
                  <a:gd name="T103" fmla="*/ 20 h 484"/>
                  <a:gd name="T104" fmla="*/ 115 w 271"/>
                  <a:gd name="T105" fmla="*/ 16 h 484"/>
                  <a:gd name="T106" fmla="*/ 130 w 271"/>
                  <a:gd name="T107" fmla="*/ 11 h 484"/>
                  <a:gd name="T108" fmla="*/ 145 w 271"/>
                  <a:gd name="T109" fmla="*/ 8 h 484"/>
                  <a:gd name="T110" fmla="*/ 161 w 271"/>
                  <a:gd name="T111" fmla="*/ 3 h 484"/>
                  <a:gd name="T112" fmla="*/ 176 w 271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1" h="484">
                    <a:moveTo>
                      <a:pt x="176" y="0"/>
                    </a:moveTo>
                    <a:lnTo>
                      <a:pt x="185" y="20"/>
                    </a:lnTo>
                    <a:lnTo>
                      <a:pt x="193" y="42"/>
                    </a:lnTo>
                    <a:lnTo>
                      <a:pt x="202" y="63"/>
                    </a:lnTo>
                    <a:lnTo>
                      <a:pt x="212" y="84"/>
                    </a:lnTo>
                    <a:lnTo>
                      <a:pt x="220" y="106"/>
                    </a:lnTo>
                    <a:lnTo>
                      <a:pt x="229" y="126"/>
                    </a:lnTo>
                    <a:lnTo>
                      <a:pt x="238" y="148"/>
                    </a:lnTo>
                    <a:lnTo>
                      <a:pt x="247" y="169"/>
                    </a:lnTo>
                    <a:lnTo>
                      <a:pt x="253" y="190"/>
                    </a:lnTo>
                    <a:lnTo>
                      <a:pt x="260" y="210"/>
                    </a:lnTo>
                    <a:lnTo>
                      <a:pt x="266" y="232"/>
                    </a:lnTo>
                    <a:lnTo>
                      <a:pt x="271" y="253"/>
                    </a:lnTo>
                    <a:lnTo>
                      <a:pt x="265" y="270"/>
                    </a:lnTo>
                    <a:lnTo>
                      <a:pt x="257" y="287"/>
                    </a:lnTo>
                    <a:lnTo>
                      <a:pt x="250" y="304"/>
                    </a:lnTo>
                    <a:lnTo>
                      <a:pt x="242" y="320"/>
                    </a:lnTo>
                    <a:lnTo>
                      <a:pt x="233" y="336"/>
                    </a:lnTo>
                    <a:lnTo>
                      <a:pt x="227" y="353"/>
                    </a:lnTo>
                    <a:lnTo>
                      <a:pt x="219" y="370"/>
                    </a:lnTo>
                    <a:lnTo>
                      <a:pt x="212" y="387"/>
                    </a:lnTo>
                    <a:lnTo>
                      <a:pt x="208" y="411"/>
                    </a:lnTo>
                    <a:lnTo>
                      <a:pt x="206" y="435"/>
                    </a:lnTo>
                    <a:lnTo>
                      <a:pt x="202" y="459"/>
                    </a:lnTo>
                    <a:lnTo>
                      <a:pt x="199" y="484"/>
                    </a:lnTo>
                    <a:lnTo>
                      <a:pt x="185" y="480"/>
                    </a:lnTo>
                    <a:lnTo>
                      <a:pt x="171" y="478"/>
                    </a:lnTo>
                    <a:lnTo>
                      <a:pt x="157" y="474"/>
                    </a:lnTo>
                    <a:lnTo>
                      <a:pt x="143" y="471"/>
                    </a:lnTo>
                    <a:lnTo>
                      <a:pt x="129" y="467"/>
                    </a:lnTo>
                    <a:lnTo>
                      <a:pt x="115" y="464"/>
                    </a:lnTo>
                    <a:lnTo>
                      <a:pt x="100" y="462"/>
                    </a:lnTo>
                    <a:lnTo>
                      <a:pt x="86" y="458"/>
                    </a:lnTo>
                    <a:lnTo>
                      <a:pt x="76" y="434"/>
                    </a:lnTo>
                    <a:lnTo>
                      <a:pt x="64" y="410"/>
                    </a:lnTo>
                    <a:lnTo>
                      <a:pt x="54" y="386"/>
                    </a:lnTo>
                    <a:lnTo>
                      <a:pt x="43" y="361"/>
                    </a:lnTo>
                    <a:lnTo>
                      <a:pt x="32" y="337"/>
                    </a:lnTo>
                    <a:lnTo>
                      <a:pt x="22" y="313"/>
                    </a:lnTo>
                    <a:lnTo>
                      <a:pt x="10" y="290"/>
                    </a:lnTo>
                    <a:lnTo>
                      <a:pt x="0" y="266"/>
                    </a:lnTo>
                    <a:lnTo>
                      <a:pt x="7" y="237"/>
                    </a:lnTo>
                    <a:lnTo>
                      <a:pt x="12" y="207"/>
                    </a:lnTo>
                    <a:lnTo>
                      <a:pt x="19" y="178"/>
                    </a:lnTo>
                    <a:lnTo>
                      <a:pt x="26" y="149"/>
                    </a:lnTo>
                    <a:lnTo>
                      <a:pt x="33" y="119"/>
                    </a:lnTo>
                    <a:lnTo>
                      <a:pt x="40" y="91"/>
                    </a:lnTo>
                    <a:lnTo>
                      <a:pt x="47" y="62"/>
                    </a:lnTo>
                    <a:lnTo>
                      <a:pt x="54" y="33"/>
                    </a:lnTo>
                    <a:lnTo>
                      <a:pt x="69" y="28"/>
                    </a:lnTo>
                    <a:lnTo>
                      <a:pt x="84" y="25"/>
                    </a:lnTo>
                    <a:lnTo>
                      <a:pt x="99" y="20"/>
                    </a:lnTo>
                    <a:lnTo>
                      <a:pt x="115" y="16"/>
                    </a:lnTo>
                    <a:lnTo>
                      <a:pt x="130" y="11"/>
                    </a:lnTo>
                    <a:lnTo>
                      <a:pt x="145" y="8"/>
                    </a:lnTo>
                    <a:lnTo>
                      <a:pt x="161" y="3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52" name="Freeform 436">
                <a:extLst>
                  <a:ext uri="{FF2B5EF4-FFF2-40B4-BE49-F238E27FC236}">
                    <a16:creationId xmlns:a16="http://schemas.microsoft.com/office/drawing/2014/main" id="{574AED94-3A17-47FA-A1B9-639EA19299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7" y="1116"/>
                <a:ext cx="45" cy="87"/>
              </a:xfrm>
              <a:custGeom>
                <a:avLst/>
                <a:gdLst>
                  <a:gd name="T0" fmla="*/ 154 w 249"/>
                  <a:gd name="T1" fmla="*/ 0 h 484"/>
                  <a:gd name="T2" fmla="*/ 163 w 249"/>
                  <a:gd name="T3" fmla="*/ 20 h 484"/>
                  <a:gd name="T4" fmla="*/ 171 w 249"/>
                  <a:gd name="T5" fmla="*/ 42 h 484"/>
                  <a:gd name="T6" fmla="*/ 180 w 249"/>
                  <a:gd name="T7" fmla="*/ 63 h 484"/>
                  <a:gd name="T8" fmla="*/ 190 w 249"/>
                  <a:gd name="T9" fmla="*/ 84 h 484"/>
                  <a:gd name="T10" fmla="*/ 198 w 249"/>
                  <a:gd name="T11" fmla="*/ 106 h 484"/>
                  <a:gd name="T12" fmla="*/ 207 w 249"/>
                  <a:gd name="T13" fmla="*/ 126 h 484"/>
                  <a:gd name="T14" fmla="*/ 216 w 249"/>
                  <a:gd name="T15" fmla="*/ 148 h 484"/>
                  <a:gd name="T16" fmla="*/ 225 w 249"/>
                  <a:gd name="T17" fmla="*/ 169 h 484"/>
                  <a:gd name="T18" fmla="*/ 231 w 249"/>
                  <a:gd name="T19" fmla="*/ 190 h 484"/>
                  <a:gd name="T20" fmla="*/ 238 w 249"/>
                  <a:gd name="T21" fmla="*/ 210 h 484"/>
                  <a:gd name="T22" fmla="*/ 244 w 249"/>
                  <a:gd name="T23" fmla="*/ 232 h 484"/>
                  <a:gd name="T24" fmla="*/ 249 w 249"/>
                  <a:gd name="T25" fmla="*/ 253 h 484"/>
                  <a:gd name="T26" fmla="*/ 243 w 249"/>
                  <a:gd name="T27" fmla="*/ 270 h 484"/>
                  <a:gd name="T28" fmla="*/ 235 w 249"/>
                  <a:gd name="T29" fmla="*/ 287 h 484"/>
                  <a:gd name="T30" fmla="*/ 228 w 249"/>
                  <a:gd name="T31" fmla="*/ 304 h 484"/>
                  <a:gd name="T32" fmla="*/ 220 w 249"/>
                  <a:gd name="T33" fmla="*/ 320 h 484"/>
                  <a:gd name="T34" fmla="*/ 211 w 249"/>
                  <a:gd name="T35" fmla="*/ 336 h 484"/>
                  <a:gd name="T36" fmla="*/ 205 w 249"/>
                  <a:gd name="T37" fmla="*/ 353 h 484"/>
                  <a:gd name="T38" fmla="*/ 197 w 249"/>
                  <a:gd name="T39" fmla="*/ 370 h 484"/>
                  <a:gd name="T40" fmla="*/ 190 w 249"/>
                  <a:gd name="T41" fmla="*/ 387 h 484"/>
                  <a:gd name="T42" fmla="*/ 186 w 249"/>
                  <a:gd name="T43" fmla="*/ 411 h 484"/>
                  <a:gd name="T44" fmla="*/ 184 w 249"/>
                  <a:gd name="T45" fmla="*/ 435 h 484"/>
                  <a:gd name="T46" fmla="*/ 180 w 249"/>
                  <a:gd name="T47" fmla="*/ 459 h 484"/>
                  <a:gd name="T48" fmla="*/ 177 w 249"/>
                  <a:gd name="T49" fmla="*/ 484 h 484"/>
                  <a:gd name="T50" fmla="*/ 164 w 249"/>
                  <a:gd name="T51" fmla="*/ 480 h 484"/>
                  <a:gd name="T52" fmla="*/ 150 w 249"/>
                  <a:gd name="T53" fmla="*/ 476 h 484"/>
                  <a:gd name="T54" fmla="*/ 138 w 249"/>
                  <a:gd name="T55" fmla="*/ 472 h 484"/>
                  <a:gd name="T56" fmla="*/ 124 w 249"/>
                  <a:gd name="T57" fmla="*/ 467 h 484"/>
                  <a:gd name="T58" fmla="*/ 111 w 249"/>
                  <a:gd name="T59" fmla="*/ 464 h 484"/>
                  <a:gd name="T60" fmla="*/ 97 w 249"/>
                  <a:gd name="T61" fmla="*/ 461 h 484"/>
                  <a:gd name="T62" fmla="*/ 85 w 249"/>
                  <a:gd name="T63" fmla="*/ 456 h 484"/>
                  <a:gd name="T64" fmla="*/ 71 w 249"/>
                  <a:gd name="T65" fmla="*/ 452 h 484"/>
                  <a:gd name="T66" fmla="*/ 62 w 249"/>
                  <a:gd name="T67" fmla="*/ 429 h 484"/>
                  <a:gd name="T68" fmla="*/ 54 w 249"/>
                  <a:gd name="T69" fmla="*/ 405 h 484"/>
                  <a:gd name="T70" fmla="*/ 45 w 249"/>
                  <a:gd name="T71" fmla="*/ 382 h 484"/>
                  <a:gd name="T72" fmla="*/ 35 w 249"/>
                  <a:gd name="T73" fmla="*/ 359 h 484"/>
                  <a:gd name="T74" fmla="*/ 27 w 249"/>
                  <a:gd name="T75" fmla="*/ 336 h 484"/>
                  <a:gd name="T76" fmla="*/ 18 w 249"/>
                  <a:gd name="T77" fmla="*/ 312 h 484"/>
                  <a:gd name="T78" fmla="*/ 9 w 249"/>
                  <a:gd name="T79" fmla="*/ 289 h 484"/>
                  <a:gd name="T80" fmla="*/ 0 w 249"/>
                  <a:gd name="T81" fmla="*/ 266 h 484"/>
                  <a:gd name="T82" fmla="*/ 5 w 249"/>
                  <a:gd name="T83" fmla="*/ 237 h 484"/>
                  <a:gd name="T84" fmla="*/ 11 w 249"/>
                  <a:gd name="T85" fmla="*/ 208 h 484"/>
                  <a:gd name="T86" fmla="*/ 17 w 249"/>
                  <a:gd name="T87" fmla="*/ 179 h 484"/>
                  <a:gd name="T88" fmla="*/ 23 w 249"/>
                  <a:gd name="T89" fmla="*/ 151 h 484"/>
                  <a:gd name="T90" fmla="*/ 27 w 249"/>
                  <a:gd name="T91" fmla="*/ 123 h 484"/>
                  <a:gd name="T92" fmla="*/ 33 w 249"/>
                  <a:gd name="T93" fmla="*/ 94 h 484"/>
                  <a:gd name="T94" fmla="*/ 39 w 249"/>
                  <a:gd name="T95" fmla="*/ 65 h 484"/>
                  <a:gd name="T96" fmla="*/ 45 w 249"/>
                  <a:gd name="T97" fmla="*/ 36 h 484"/>
                  <a:gd name="T98" fmla="*/ 58 w 249"/>
                  <a:gd name="T99" fmla="*/ 32 h 484"/>
                  <a:gd name="T100" fmla="*/ 71 w 249"/>
                  <a:gd name="T101" fmla="*/ 27 h 484"/>
                  <a:gd name="T102" fmla="*/ 85 w 249"/>
                  <a:gd name="T103" fmla="*/ 23 h 484"/>
                  <a:gd name="T104" fmla="*/ 99 w 249"/>
                  <a:gd name="T105" fmla="*/ 18 h 484"/>
                  <a:gd name="T106" fmla="*/ 112 w 249"/>
                  <a:gd name="T107" fmla="*/ 13 h 484"/>
                  <a:gd name="T108" fmla="*/ 126 w 249"/>
                  <a:gd name="T109" fmla="*/ 9 h 484"/>
                  <a:gd name="T110" fmla="*/ 140 w 249"/>
                  <a:gd name="T111" fmla="*/ 4 h 484"/>
                  <a:gd name="T112" fmla="*/ 154 w 249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9" h="484">
                    <a:moveTo>
                      <a:pt x="154" y="0"/>
                    </a:moveTo>
                    <a:lnTo>
                      <a:pt x="163" y="20"/>
                    </a:lnTo>
                    <a:lnTo>
                      <a:pt x="171" y="42"/>
                    </a:lnTo>
                    <a:lnTo>
                      <a:pt x="180" y="63"/>
                    </a:lnTo>
                    <a:lnTo>
                      <a:pt x="190" y="84"/>
                    </a:lnTo>
                    <a:lnTo>
                      <a:pt x="198" y="106"/>
                    </a:lnTo>
                    <a:lnTo>
                      <a:pt x="207" y="126"/>
                    </a:lnTo>
                    <a:lnTo>
                      <a:pt x="216" y="148"/>
                    </a:lnTo>
                    <a:lnTo>
                      <a:pt x="225" y="169"/>
                    </a:lnTo>
                    <a:lnTo>
                      <a:pt x="231" y="190"/>
                    </a:lnTo>
                    <a:lnTo>
                      <a:pt x="238" y="210"/>
                    </a:lnTo>
                    <a:lnTo>
                      <a:pt x="244" y="232"/>
                    </a:lnTo>
                    <a:lnTo>
                      <a:pt x="249" y="253"/>
                    </a:lnTo>
                    <a:lnTo>
                      <a:pt x="243" y="270"/>
                    </a:lnTo>
                    <a:lnTo>
                      <a:pt x="235" y="287"/>
                    </a:lnTo>
                    <a:lnTo>
                      <a:pt x="228" y="304"/>
                    </a:lnTo>
                    <a:lnTo>
                      <a:pt x="220" y="320"/>
                    </a:lnTo>
                    <a:lnTo>
                      <a:pt x="211" y="336"/>
                    </a:lnTo>
                    <a:lnTo>
                      <a:pt x="205" y="353"/>
                    </a:lnTo>
                    <a:lnTo>
                      <a:pt x="197" y="370"/>
                    </a:lnTo>
                    <a:lnTo>
                      <a:pt x="190" y="387"/>
                    </a:lnTo>
                    <a:lnTo>
                      <a:pt x="186" y="411"/>
                    </a:lnTo>
                    <a:lnTo>
                      <a:pt x="184" y="435"/>
                    </a:lnTo>
                    <a:lnTo>
                      <a:pt x="180" y="459"/>
                    </a:lnTo>
                    <a:lnTo>
                      <a:pt x="177" y="484"/>
                    </a:lnTo>
                    <a:lnTo>
                      <a:pt x="164" y="480"/>
                    </a:lnTo>
                    <a:lnTo>
                      <a:pt x="150" y="476"/>
                    </a:lnTo>
                    <a:lnTo>
                      <a:pt x="138" y="472"/>
                    </a:lnTo>
                    <a:lnTo>
                      <a:pt x="124" y="467"/>
                    </a:lnTo>
                    <a:lnTo>
                      <a:pt x="111" y="464"/>
                    </a:lnTo>
                    <a:lnTo>
                      <a:pt x="97" y="461"/>
                    </a:lnTo>
                    <a:lnTo>
                      <a:pt x="85" y="456"/>
                    </a:lnTo>
                    <a:lnTo>
                      <a:pt x="71" y="452"/>
                    </a:lnTo>
                    <a:lnTo>
                      <a:pt x="62" y="429"/>
                    </a:lnTo>
                    <a:lnTo>
                      <a:pt x="54" y="405"/>
                    </a:lnTo>
                    <a:lnTo>
                      <a:pt x="45" y="382"/>
                    </a:lnTo>
                    <a:lnTo>
                      <a:pt x="35" y="359"/>
                    </a:lnTo>
                    <a:lnTo>
                      <a:pt x="27" y="336"/>
                    </a:lnTo>
                    <a:lnTo>
                      <a:pt x="18" y="312"/>
                    </a:lnTo>
                    <a:lnTo>
                      <a:pt x="9" y="289"/>
                    </a:lnTo>
                    <a:lnTo>
                      <a:pt x="0" y="266"/>
                    </a:lnTo>
                    <a:lnTo>
                      <a:pt x="5" y="237"/>
                    </a:lnTo>
                    <a:lnTo>
                      <a:pt x="11" y="208"/>
                    </a:lnTo>
                    <a:lnTo>
                      <a:pt x="17" y="179"/>
                    </a:lnTo>
                    <a:lnTo>
                      <a:pt x="23" y="151"/>
                    </a:lnTo>
                    <a:lnTo>
                      <a:pt x="27" y="123"/>
                    </a:lnTo>
                    <a:lnTo>
                      <a:pt x="33" y="94"/>
                    </a:lnTo>
                    <a:lnTo>
                      <a:pt x="39" y="65"/>
                    </a:lnTo>
                    <a:lnTo>
                      <a:pt x="45" y="36"/>
                    </a:lnTo>
                    <a:lnTo>
                      <a:pt x="58" y="32"/>
                    </a:lnTo>
                    <a:lnTo>
                      <a:pt x="71" y="27"/>
                    </a:lnTo>
                    <a:lnTo>
                      <a:pt x="85" y="23"/>
                    </a:lnTo>
                    <a:lnTo>
                      <a:pt x="99" y="18"/>
                    </a:lnTo>
                    <a:lnTo>
                      <a:pt x="112" y="13"/>
                    </a:lnTo>
                    <a:lnTo>
                      <a:pt x="126" y="9"/>
                    </a:lnTo>
                    <a:lnTo>
                      <a:pt x="140" y="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53" name="Freeform 437">
                <a:extLst>
                  <a:ext uri="{FF2B5EF4-FFF2-40B4-BE49-F238E27FC236}">
                    <a16:creationId xmlns:a16="http://schemas.microsoft.com/office/drawing/2014/main" id="{E2C02CEA-BD9C-488E-8254-99E89E8F9B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1" y="1116"/>
                <a:ext cx="41" cy="87"/>
              </a:xfrm>
              <a:custGeom>
                <a:avLst/>
                <a:gdLst>
                  <a:gd name="T0" fmla="*/ 131 w 226"/>
                  <a:gd name="T1" fmla="*/ 0 h 484"/>
                  <a:gd name="T2" fmla="*/ 140 w 226"/>
                  <a:gd name="T3" fmla="*/ 20 h 484"/>
                  <a:gd name="T4" fmla="*/ 148 w 226"/>
                  <a:gd name="T5" fmla="*/ 42 h 484"/>
                  <a:gd name="T6" fmla="*/ 157 w 226"/>
                  <a:gd name="T7" fmla="*/ 63 h 484"/>
                  <a:gd name="T8" fmla="*/ 167 w 226"/>
                  <a:gd name="T9" fmla="*/ 84 h 484"/>
                  <a:gd name="T10" fmla="*/ 175 w 226"/>
                  <a:gd name="T11" fmla="*/ 106 h 484"/>
                  <a:gd name="T12" fmla="*/ 184 w 226"/>
                  <a:gd name="T13" fmla="*/ 126 h 484"/>
                  <a:gd name="T14" fmla="*/ 193 w 226"/>
                  <a:gd name="T15" fmla="*/ 148 h 484"/>
                  <a:gd name="T16" fmla="*/ 202 w 226"/>
                  <a:gd name="T17" fmla="*/ 169 h 484"/>
                  <a:gd name="T18" fmla="*/ 208 w 226"/>
                  <a:gd name="T19" fmla="*/ 190 h 484"/>
                  <a:gd name="T20" fmla="*/ 215 w 226"/>
                  <a:gd name="T21" fmla="*/ 210 h 484"/>
                  <a:gd name="T22" fmla="*/ 221 w 226"/>
                  <a:gd name="T23" fmla="*/ 232 h 484"/>
                  <a:gd name="T24" fmla="*/ 226 w 226"/>
                  <a:gd name="T25" fmla="*/ 253 h 484"/>
                  <a:gd name="T26" fmla="*/ 220 w 226"/>
                  <a:gd name="T27" fmla="*/ 270 h 484"/>
                  <a:gd name="T28" fmla="*/ 212 w 226"/>
                  <a:gd name="T29" fmla="*/ 287 h 484"/>
                  <a:gd name="T30" fmla="*/ 205 w 226"/>
                  <a:gd name="T31" fmla="*/ 304 h 484"/>
                  <a:gd name="T32" fmla="*/ 197 w 226"/>
                  <a:gd name="T33" fmla="*/ 320 h 484"/>
                  <a:gd name="T34" fmla="*/ 188 w 226"/>
                  <a:gd name="T35" fmla="*/ 336 h 484"/>
                  <a:gd name="T36" fmla="*/ 182 w 226"/>
                  <a:gd name="T37" fmla="*/ 353 h 484"/>
                  <a:gd name="T38" fmla="*/ 174 w 226"/>
                  <a:gd name="T39" fmla="*/ 370 h 484"/>
                  <a:gd name="T40" fmla="*/ 167 w 226"/>
                  <a:gd name="T41" fmla="*/ 387 h 484"/>
                  <a:gd name="T42" fmla="*/ 163 w 226"/>
                  <a:gd name="T43" fmla="*/ 411 h 484"/>
                  <a:gd name="T44" fmla="*/ 161 w 226"/>
                  <a:gd name="T45" fmla="*/ 435 h 484"/>
                  <a:gd name="T46" fmla="*/ 157 w 226"/>
                  <a:gd name="T47" fmla="*/ 459 h 484"/>
                  <a:gd name="T48" fmla="*/ 154 w 226"/>
                  <a:gd name="T49" fmla="*/ 484 h 484"/>
                  <a:gd name="T50" fmla="*/ 141 w 226"/>
                  <a:gd name="T51" fmla="*/ 479 h 484"/>
                  <a:gd name="T52" fmla="*/ 130 w 226"/>
                  <a:gd name="T53" fmla="*/ 474 h 484"/>
                  <a:gd name="T54" fmla="*/ 117 w 226"/>
                  <a:gd name="T55" fmla="*/ 470 h 484"/>
                  <a:gd name="T56" fmla="*/ 106 w 226"/>
                  <a:gd name="T57" fmla="*/ 464 h 484"/>
                  <a:gd name="T58" fmla="*/ 93 w 226"/>
                  <a:gd name="T59" fmla="*/ 459 h 484"/>
                  <a:gd name="T60" fmla="*/ 81 w 226"/>
                  <a:gd name="T61" fmla="*/ 455 h 484"/>
                  <a:gd name="T62" fmla="*/ 69 w 226"/>
                  <a:gd name="T63" fmla="*/ 450 h 484"/>
                  <a:gd name="T64" fmla="*/ 56 w 226"/>
                  <a:gd name="T65" fmla="*/ 446 h 484"/>
                  <a:gd name="T66" fmla="*/ 49 w 226"/>
                  <a:gd name="T67" fmla="*/ 423 h 484"/>
                  <a:gd name="T68" fmla="*/ 42 w 226"/>
                  <a:gd name="T69" fmla="*/ 401 h 484"/>
                  <a:gd name="T70" fmla="*/ 35 w 226"/>
                  <a:gd name="T71" fmla="*/ 378 h 484"/>
                  <a:gd name="T72" fmla="*/ 28 w 226"/>
                  <a:gd name="T73" fmla="*/ 356 h 484"/>
                  <a:gd name="T74" fmla="*/ 20 w 226"/>
                  <a:gd name="T75" fmla="*/ 333 h 484"/>
                  <a:gd name="T76" fmla="*/ 13 w 226"/>
                  <a:gd name="T77" fmla="*/ 311 h 484"/>
                  <a:gd name="T78" fmla="*/ 7 w 226"/>
                  <a:gd name="T79" fmla="*/ 288 h 484"/>
                  <a:gd name="T80" fmla="*/ 0 w 226"/>
                  <a:gd name="T81" fmla="*/ 266 h 484"/>
                  <a:gd name="T82" fmla="*/ 8 w 226"/>
                  <a:gd name="T83" fmla="*/ 209 h 484"/>
                  <a:gd name="T84" fmla="*/ 16 w 226"/>
                  <a:gd name="T85" fmla="*/ 153 h 484"/>
                  <a:gd name="T86" fmla="*/ 25 w 226"/>
                  <a:gd name="T87" fmla="*/ 96 h 484"/>
                  <a:gd name="T88" fmla="*/ 33 w 226"/>
                  <a:gd name="T89" fmla="*/ 40 h 484"/>
                  <a:gd name="T90" fmla="*/ 46 w 226"/>
                  <a:gd name="T91" fmla="*/ 35 h 484"/>
                  <a:gd name="T92" fmla="*/ 57 w 226"/>
                  <a:gd name="T93" fmla="*/ 31 h 484"/>
                  <a:gd name="T94" fmla="*/ 70 w 226"/>
                  <a:gd name="T95" fmla="*/ 25 h 484"/>
                  <a:gd name="T96" fmla="*/ 81 w 226"/>
                  <a:gd name="T97" fmla="*/ 20 h 484"/>
                  <a:gd name="T98" fmla="*/ 94 w 226"/>
                  <a:gd name="T99" fmla="*/ 15 h 484"/>
                  <a:gd name="T100" fmla="*/ 106 w 226"/>
                  <a:gd name="T101" fmla="*/ 10 h 484"/>
                  <a:gd name="T102" fmla="*/ 118 w 226"/>
                  <a:gd name="T103" fmla="*/ 4 h 484"/>
                  <a:gd name="T104" fmla="*/ 131 w 226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484">
                    <a:moveTo>
                      <a:pt x="131" y="0"/>
                    </a:moveTo>
                    <a:lnTo>
                      <a:pt x="140" y="20"/>
                    </a:lnTo>
                    <a:lnTo>
                      <a:pt x="148" y="42"/>
                    </a:lnTo>
                    <a:lnTo>
                      <a:pt x="157" y="63"/>
                    </a:lnTo>
                    <a:lnTo>
                      <a:pt x="167" y="84"/>
                    </a:lnTo>
                    <a:lnTo>
                      <a:pt x="175" y="106"/>
                    </a:lnTo>
                    <a:lnTo>
                      <a:pt x="184" y="126"/>
                    </a:lnTo>
                    <a:lnTo>
                      <a:pt x="193" y="148"/>
                    </a:lnTo>
                    <a:lnTo>
                      <a:pt x="202" y="169"/>
                    </a:lnTo>
                    <a:lnTo>
                      <a:pt x="208" y="190"/>
                    </a:lnTo>
                    <a:lnTo>
                      <a:pt x="215" y="210"/>
                    </a:lnTo>
                    <a:lnTo>
                      <a:pt x="221" y="232"/>
                    </a:lnTo>
                    <a:lnTo>
                      <a:pt x="226" y="253"/>
                    </a:lnTo>
                    <a:lnTo>
                      <a:pt x="220" y="270"/>
                    </a:lnTo>
                    <a:lnTo>
                      <a:pt x="212" y="287"/>
                    </a:lnTo>
                    <a:lnTo>
                      <a:pt x="205" y="304"/>
                    </a:lnTo>
                    <a:lnTo>
                      <a:pt x="197" y="320"/>
                    </a:lnTo>
                    <a:lnTo>
                      <a:pt x="188" y="336"/>
                    </a:lnTo>
                    <a:lnTo>
                      <a:pt x="182" y="353"/>
                    </a:lnTo>
                    <a:lnTo>
                      <a:pt x="174" y="370"/>
                    </a:lnTo>
                    <a:lnTo>
                      <a:pt x="167" y="387"/>
                    </a:lnTo>
                    <a:lnTo>
                      <a:pt x="163" y="411"/>
                    </a:lnTo>
                    <a:lnTo>
                      <a:pt x="161" y="435"/>
                    </a:lnTo>
                    <a:lnTo>
                      <a:pt x="157" y="459"/>
                    </a:lnTo>
                    <a:lnTo>
                      <a:pt x="154" y="484"/>
                    </a:lnTo>
                    <a:lnTo>
                      <a:pt x="141" y="479"/>
                    </a:lnTo>
                    <a:lnTo>
                      <a:pt x="130" y="474"/>
                    </a:lnTo>
                    <a:lnTo>
                      <a:pt x="117" y="470"/>
                    </a:lnTo>
                    <a:lnTo>
                      <a:pt x="106" y="464"/>
                    </a:lnTo>
                    <a:lnTo>
                      <a:pt x="93" y="459"/>
                    </a:lnTo>
                    <a:lnTo>
                      <a:pt x="81" y="455"/>
                    </a:lnTo>
                    <a:lnTo>
                      <a:pt x="69" y="450"/>
                    </a:lnTo>
                    <a:lnTo>
                      <a:pt x="56" y="446"/>
                    </a:lnTo>
                    <a:lnTo>
                      <a:pt x="49" y="423"/>
                    </a:lnTo>
                    <a:lnTo>
                      <a:pt x="42" y="401"/>
                    </a:lnTo>
                    <a:lnTo>
                      <a:pt x="35" y="378"/>
                    </a:lnTo>
                    <a:lnTo>
                      <a:pt x="28" y="356"/>
                    </a:lnTo>
                    <a:lnTo>
                      <a:pt x="20" y="333"/>
                    </a:lnTo>
                    <a:lnTo>
                      <a:pt x="13" y="311"/>
                    </a:lnTo>
                    <a:lnTo>
                      <a:pt x="7" y="288"/>
                    </a:lnTo>
                    <a:lnTo>
                      <a:pt x="0" y="266"/>
                    </a:lnTo>
                    <a:lnTo>
                      <a:pt x="8" y="209"/>
                    </a:lnTo>
                    <a:lnTo>
                      <a:pt x="16" y="153"/>
                    </a:lnTo>
                    <a:lnTo>
                      <a:pt x="25" y="96"/>
                    </a:lnTo>
                    <a:lnTo>
                      <a:pt x="33" y="40"/>
                    </a:lnTo>
                    <a:lnTo>
                      <a:pt x="46" y="35"/>
                    </a:lnTo>
                    <a:lnTo>
                      <a:pt x="57" y="31"/>
                    </a:lnTo>
                    <a:lnTo>
                      <a:pt x="70" y="25"/>
                    </a:lnTo>
                    <a:lnTo>
                      <a:pt x="81" y="20"/>
                    </a:lnTo>
                    <a:lnTo>
                      <a:pt x="94" y="15"/>
                    </a:lnTo>
                    <a:lnTo>
                      <a:pt x="106" y="10"/>
                    </a:lnTo>
                    <a:lnTo>
                      <a:pt x="118" y="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54" name="Freeform 438">
                <a:extLst>
                  <a:ext uri="{FF2B5EF4-FFF2-40B4-BE49-F238E27FC236}">
                    <a16:creationId xmlns:a16="http://schemas.microsoft.com/office/drawing/2014/main" id="{65550EEB-AE2B-4A35-B5C9-23E826997F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5" y="1116"/>
                <a:ext cx="37" cy="87"/>
              </a:xfrm>
              <a:custGeom>
                <a:avLst/>
                <a:gdLst>
                  <a:gd name="T0" fmla="*/ 109 w 204"/>
                  <a:gd name="T1" fmla="*/ 0 h 484"/>
                  <a:gd name="T2" fmla="*/ 118 w 204"/>
                  <a:gd name="T3" fmla="*/ 20 h 484"/>
                  <a:gd name="T4" fmla="*/ 126 w 204"/>
                  <a:gd name="T5" fmla="*/ 42 h 484"/>
                  <a:gd name="T6" fmla="*/ 135 w 204"/>
                  <a:gd name="T7" fmla="*/ 63 h 484"/>
                  <a:gd name="T8" fmla="*/ 145 w 204"/>
                  <a:gd name="T9" fmla="*/ 84 h 484"/>
                  <a:gd name="T10" fmla="*/ 153 w 204"/>
                  <a:gd name="T11" fmla="*/ 106 h 484"/>
                  <a:gd name="T12" fmla="*/ 162 w 204"/>
                  <a:gd name="T13" fmla="*/ 126 h 484"/>
                  <a:gd name="T14" fmla="*/ 171 w 204"/>
                  <a:gd name="T15" fmla="*/ 148 h 484"/>
                  <a:gd name="T16" fmla="*/ 180 w 204"/>
                  <a:gd name="T17" fmla="*/ 169 h 484"/>
                  <a:gd name="T18" fmla="*/ 186 w 204"/>
                  <a:gd name="T19" fmla="*/ 190 h 484"/>
                  <a:gd name="T20" fmla="*/ 193 w 204"/>
                  <a:gd name="T21" fmla="*/ 210 h 484"/>
                  <a:gd name="T22" fmla="*/ 199 w 204"/>
                  <a:gd name="T23" fmla="*/ 232 h 484"/>
                  <a:gd name="T24" fmla="*/ 204 w 204"/>
                  <a:gd name="T25" fmla="*/ 253 h 484"/>
                  <a:gd name="T26" fmla="*/ 198 w 204"/>
                  <a:gd name="T27" fmla="*/ 270 h 484"/>
                  <a:gd name="T28" fmla="*/ 190 w 204"/>
                  <a:gd name="T29" fmla="*/ 287 h 484"/>
                  <a:gd name="T30" fmla="*/ 183 w 204"/>
                  <a:gd name="T31" fmla="*/ 304 h 484"/>
                  <a:gd name="T32" fmla="*/ 175 w 204"/>
                  <a:gd name="T33" fmla="*/ 320 h 484"/>
                  <a:gd name="T34" fmla="*/ 166 w 204"/>
                  <a:gd name="T35" fmla="*/ 336 h 484"/>
                  <a:gd name="T36" fmla="*/ 160 w 204"/>
                  <a:gd name="T37" fmla="*/ 353 h 484"/>
                  <a:gd name="T38" fmla="*/ 152 w 204"/>
                  <a:gd name="T39" fmla="*/ 370 h 484"/>
                  <a:gd name="T40" fmla="*/ 145 w 204"/>
                  <a:gd name="T41" fmla="*/ 387 h 484"/>
                  <a:gd name="T42" fmla="*/ 141 w 204"/>
                  <a:gd name="T43" fmla="*/ 411 h 484"/>
                  <a:gd name="T44" fmla="*/ 139 w 204"/>
                  <a:gd name="T45" fmla="*/ 435 h 484"/>
                  <a:gd name="T46" fmla="*/ 135 w 204"/>
                  <a:gd name="T47" fmla="*/ 459 h 484"/>
                  <a:gd name="T48" fmla="*/ 132 w 204"/>
                  <a:gd name="T49" fmla="*/ 484 h 484"/>
                  <a:gd name="T50" fmla="*/ 120 w 204"/>
                  <a:gd name="T51" fmla="*/ 478 h 484"/>
                  <a:gd name="T52" fmla="*/ 110 w 204"/>
                  <a:gd name="T53" fmla="*/ 472 h 484"/>
                  <a:gd name="T54" fmla="*/ 99 w 204"/>
                  <a:gd name="T55" fmla="*/ 467 h 484"/>
                  <a:gd name="T56" fmla="*/ 87 w 204"/>
                  <a:gd name="T57" fmla="*/ 462 h 484"/>
                  <a:gd name="T58" fmla="*/ 76 w 204"/>
                  <a:gd name="T59" fmla="*/ 456 h 484"/>
                  <a:gd name="T60" fmla="*/ 65 w 204"/>
                  <a:gd name="T61" fmla="*/ 451 h 484"/>
                  <a:gd name="T62" fmla="*/ 54 w 204"/>
                  <a:gd name="T63" fmla="*/ 446 h 484"/>
                  <a:gd name="T64" fmla="*/ 42 w 204"/>
                  <a:gd name="T65" fmla="*/ 440 h 484"/>
                  <a:gd name="T66" fmla="*/ 36 w 204"/>
                  <a:gd name="T67" fmla="*/ 418 h 484"/>
                  <a:gd name="T68" fmla="*/ 32 w 204"/>
                  <a:gd name="T69" fmla="*/ 396 h 484"/>
                  <a:gd name="T70" fmla="*/ 26 w 204"/>
                  <a:gd name="T71" fmla="*/ 374 h 484"/>
                  <a:gd name="T72" fmla="*/ 21 w 204"/>
                  <a:gd name="T73" fmla="*/ 352 h 484"/>
                  <a:gd name="T74" fmla="*/ 16 w 204"/>
                  <a:gd name="T75" fmla="*/ 331 h 484"/>
                  <a:gd name="T76" fmla="*/ 10 w 204"/>
                  <a:gd name="T77" fmla="*/ 310 h 484"/>
                  <a:gd name="T78" fmla="*/ 5 w 204"/>
                  <a:gd name="T79" fmla="*/ 288 h 484"/>
                  <a:gd name="T80" fmla="*/ 0 w 204"/>
                  <a:gd name="T81" fmla="*/ 266 h 484"/>
                  <a:gd name="T82" fmla="*/ 5 w 204"/>
                  <a:gd name="T83" fmla="*/ 210 h 484"/>
                  <a:gd name="T84" fmla="*/ 12 w 204"/>
                  <a:gd name="T85" fmla="*/ 155 h 484"/>
                  <a:gd name="T86" fmla="*/ 18 w 204"/>
                  <a:gd name="T87" fmla="*/ 100 h 484"/>
                  <a:gd name="T88" fmla="*/ 24 w 204"/>
                  <a:gd name="T89" fmla="*/ 44 h 484"/>
                  <a:gd name="T90" fmla="*/ 34 w 204"/>
                  <a:gd name="T91" fmla="*/ 39 h 484"/>
                  <a:gd name="T92" fmla="*/ 44 w 204"/>
                  <a:gd name="T93" fmla="*/ 33 h 484"/>
                  <a:gd name="T94" fmla="*/ 55 w 204"/>
                  <a:gd name="T95" fmla="*/ 27 h 484"/>
                  <a:gd name="T96" fmla="*/ 66 w 204"/>
                  <a:gd name="T97" fmla="*/ 21 h 484"/>
                  <a:gd name="T98" fmla="*/ 77 w 204"/>
                  <a:gd name="T99" fmla="*/ 17 h 484"/>
                  <a:gd name="T100" fmla="*/ 87 w 204"/>
                  <a:gd name="T101" fmla="*/ 11 h 484"/>
                  <a:gd name="T102" fmla="*/ 99 w 204"/>
                  <a:gd name="T103" fmla="*/ 5 h 484"/>
                  <a:gd name="T104" fmla="*/ 109 w 204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4" h="484">
                    <a:moveTo>
                      <a:pt x="109" y="0"/>
                    </a:moveTo>
                    <a:lnTo>
                      <a:pt x="118" y="20"/>
                    </a:lnTo>
                    <a:lnTo>
                      <a:pt x="126" y="42"/>
                    </a:lnTo>
                    <a:lnTo>
                      <a:pt x="135" y="63"/>
                    </a:lnTo>
                    <a:lnTo>
                      <a:pt x="145" y="84"/>
                    </a:lnTo>
                    <a:lnTo>
                      <a:pt x="153" y="106"/>
                    </a:lnTo>
                    <a:lnTo>
                      <a:pt x="162" y="126"/>
                    </a:lnTo>
                    <a:lnTo>
                      <a:pt x="171" y="148"/>
                    </a:lnTo>
                    <a:lnTo>
                      <a:pt x="180" y="169"/>
                    </a:lnTo>
                    <a:lnTo>
                      <a:pt x="186" y="190"/>
                    </a:lnTo>
                    <a:lnTo>
                      <a:pt x="193" y="210"/>
                    </a:lnTo>
                    <a:lnTo>
                      <a:pt x="199" y="232"/>
                    </a:lnTo>
                    <a:lnTo>
                      <a:pt x="204" y="253"/>
                    </a:lnTo>
                    <a:lnTo>
                      <a:pt x="198" y="270"/>
                    </a:lnTo>
                    <a:lnTo>
                      <a:pt x="190" y="287"/>
                    </a:lnTo>
                    <a:lnTo>
                      <a:pt x="183" y="304"/>
                    </a:lnTo>
                    <a:lnTo>
                      <a:pt x="175" y="320"/>
                    </a:lnTo>
                    <a:lnTo>
                      <a:pt x="166" y="336"/>
                    </a:lnTo>
                    <a:lnTo>
                      <a:pt x="160" y="353"/>
                    </a:lnTo>
                    <a:lnTo>
                      <a:pt x="152" y="370"/>
                    </a:lnTo>
                    <a:lnTo>
                      <a:pt x="145" y="387"/>
                    </a:lnTo>
                    <a:lnTo>
                      <a:pt x="141" y="411"/>
                    </a:lnTo>
                    <a:lnTo>
                      <a:pt x="139" y="435"/>
                    </a:lnTo>
                    <a:lnTo>
                      <a:pt x="135" y="459"/>
                    </a:lnTo>
                    <a:lnTo>
                      <a:pt x="132" y="484"/>
                    </a:lnTo>
                    <a:lnTo>
                      <a:pt x="120" y="478"/>
                    </a:lnTo>
                    <a:lnTo>
                      <a:pt x="110" y="472"/>
                    </a:lnTo>
                    <a:lnTo>
                      <a:pt x="99" y="467"/>
                    </a:lnTo>
                    <a:lnTo>
                      <a:pt x="87" y="462"/>
                    </a:lnTo>
                    <a:lnTo>
                      <a:pt x="76" y="456"/>
                    </a:lnTo>
                    <a:lnTo>
                      <a:pt x="65" y="451"/>
                    </a:lnTo>
                    <a:lnTo>
                      <a:pt x="54" y="446"/>
                    </a:lnTo>
                    <a:lnTo>
                      <a:pt x="42" y="440"/>
                    </a:lnTo>
                    <a:lnTo>
                      <a:pt x="36" y="418"/>
                    </a:lnTo>
                    <a:lnTo>
                      <a:pt x="32" y="396"/>
                    </a:lnTo>
                    <a:lnTo>
                      <a:pt x="26" y="374"/>
                    </a:lnTo>
                    <a:lnTo>
                      <a:pt x="21" y="352"/>
                    </a:lnTo>
                    <a:lnTo>
                      <a:pt x="16" y="331"/>
                    </a:lnTo>
                    <a:lnTo>
                      <a:pt x="10" y="310"/>
                    </a:lnTo>
                    <a:lnTo>
                      <a:pt x="5" y="288"/>
                    </a:lnTo>
                    <a:lnTo>
                      <a:pt x="0" y="266"/>
                    </a:lnTo>
                    <a:lnTo>
                      <a:pt x="5" y="210"/>
                    </a:lnTo>
                    <a:lnTo>
                      <a:pt x="12" y="155"/>
                    </a:lnTo>
                    <a:lnTo>
                      <a:pt x="18" y="100"/>
                    </a:lnTo>
                    <a:lnTo>
                      <a:pt x="24" y="44"/>
                    </a:lnTo>
                    <a:lnTo>
                      <a:pt x="34" y="39"/>
                    </a:lnTo>
                    <a:lnTo>
                      <a:pt x="44" y="33"/>
                    </a:lnTo>
                    <a:lnTo>
                      <a:pt x="55" y="27"/>
                    </a:lnTo>
                    <a:lnTo>
                      <a:pt x="66" y="21"/>
                    </a:lnTo>
                    <a:lnTo>
                      <a:pt x="77" y="17"/>
                    </a:lnTo>
                    <a:lnTo>
                      <a:pt x="87" y="11"/>
                    </a:lnTo>
                    <a:lnTo>
                      <a:pt x="99" y="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55" name="Freeform 439">
                <a:extLst>
                  <a:ext uri="{FF2B5EF4-FFF2-40B4-BE49-F238E27FC236}">
                    <a16:creationId xmlns:a16="http://schemas.microsoft.com/office/drawing/2014/main" id="{B86CAEAE-EB94-4C50-A933-8DB2B25C29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9" y="1116"/>
                <a:ext cx="33" cy="87"/>
              </a:xfrm>
              <a:custGeom>
                <a:avLst/>
                <a:gdLst>
                  <a:gd name="T0" fmla="*/ 86 w 181"/>
                  <a:gd name="T1" fmla="*/ 0 h 484"/>
                  <a:gd name="T2" fmla="*/ 95 w 181"/>
                  <a:gd name="T3" fmla="*/ 20 h 484"/>
                  <a:gd name="T4" fmla="*/ 103 w 181"/>
                  <a:gd name="T5" fmla="*/ 42 h 484"/>
                  <a:gd name="T6" fmla="*/ 112 w 181"/>
                  <a:gd name="T7" fmla="*/ 63 h 484"/>
                  <a:gd name="T8" fmla="*/ 122 w 181"/>
                  <a:gd name="T9" fmla="*/ 84 h 484"/>
                  <a:gd name="T10" fmla="*/ 130 w 181"/>
                  <a:gd name="T11" fmla="*/ 106 h 484"/>
                  <a:gd name="T12" fmla="*/ 139 w 181"/>
                  <a:gd name="T13" fmla="*/ 126 h 484"/>
                  <a:gd name="T14" fmla="*/ 148 w 181"/>
                  <a:gd name="T15" fmla="*/ 148 h 484"/>
                  <a:gd name="T16" fmla="*/ 157 w 181"/>
                  <a:gd name="T17" fmla="*/ 169 h 484"/>
                  <a:gd name="T18" fmla="*/ 163 w 181"/>
                  <a:gd name="T19" fmla="*/ 190 h 484"/>
                  <a:gd name="T20" fmla="*/ 170 w 181"/>
                  <a:gd name="T21" fmla="*/ 210 h 484"/>
                  <a:gd name="T22" fmla="*/ 176 w 181"/>
                  <a:gd name="T23" fmla="*/ 232 h 484"/>
                  <a:gd name="T24" fmla="*/ 181 w 181"/>
                  <a:gd name="T25" fmla="*/ 253 h 484"/>
                  <a:gd name="T26" fmla="*/ 175 w 181"/>
                  <a:gd name="T27" fmla="*/ 270 h 484"/>
                  <a:gd name="T28" fmla="*/ 167 w 181"/>
                  <a:gd name="T29" fmla="*/ 287 h 484"/>
                  <a:gd name="T30" fmla="*/ 160 w 181"/>
                  <a:gd name="T31" fmla="*/ 304 h 484"/>
                  <a:gd name="T32" fmla="*/ 152 w 181"/>
                  <a:gd name="T33" fmla="*/ 320 h 484"/>
                  <a:gd name="T34" fmla="*/ 143 w 181"/>
                  <a:gd name="T35" fmla="*/ 336 h 484"/>
                  <a:gd name="T36" fmla="*/ 137 w 181"/>
                  <a:gd name="T37" fmla="*/ 353 h 484"/>
                  <a:gd name="T38" fmla="*/ 129 w 181"/>
                  <a:gd name="T39" fmla="*/ 370 h 484"/>
                  <a:gd name="T40" fmla="*/ 122 w 181"/>
                  <a:gd name="T41" fmla="*/ 387 h 484"/>
                  <a:gd name="T42" fmla="*/ 118 w 181"/>
                  <a:gd name="T43" fmla="*/ 411 h 484"/>
                  <a:gd name="T44" fmla="*/ 116 w 181"/>
                  <a:gd name="T45" fmla="*/ 435 h 484"/>
                  <a:gd name="T46" fmla="*/ 112 w 181"/>
                  <a:gd name="T47" fmla="*/ 459 h 484"/>
                  <a:gd name="T48" fmla="*/ 109 w 181"/>
                  <a:gd name="T49" fmla="*/ 484 h 484"/>
                  <a:gd name="T50" fmla="*/ 99 w 181"/>
                  <a:gd name="T51" fmla="*/ 478 h 484"/>
                  <a:gd name="T52" fmla="*/ 89 w 181"/>
                  <a:gd name="T53" fmla="*/ 471 h 484"/>
                  <a:gd name="T54" fmla="*/ 79 w 181"/>
                  <a:gd name="T55" fmla="*/ 465 h 484"/>
                  <a:gd name="T56" fmla="*/ 69 w 181"/>
                  <a:gd name="T57" fmla="*/ 458 h 484"/>
                  <a:gd name="T58" fmla="*/ 58 w 181"/>
                  <a:gd name="T59" fmla="*/ 452 h 484"/>
                  <a:gd name="T60" fmla="*/ 48 w 181"/>
                  <a:gd name="T61" fmla="*/ 447 h 484"/>
                  <a:gd name="T62" fmla="*/ 38 w 181"/>
                  <a:gd name="T63" fmla="*/ 440 h 484"/>
                  <a:gd name="T64" fmla="*/ 27 w 181"/>
                  <a:gd name="T65" fmla="*/ 434 h 484"/>
                  <a:gd name="T66" fmla="*/ 20 w 181"/>
                  <a:gd name="T67" fmla="*/ 391 h 484"/>
                  <a:gd name="T68" fmla="*/ 13 w 181"/>
                  <a:gd name="T69" fmla="*/ 350 h 484"/>
                  <a:gd name="T70" fmla="*/ 6 w 181"/>
                  <a:gd name="T71" fmla="*/ 308 h 484"/>
                  <a:gd name="T72" fmla="*/ 0 w 181"/>
                  <a:gd name="T73" fmla="*/ 266 h 484"/>
                  <a:gd name="T74" fmla="*/ 2 w 181"/>
                  <a:gd name="T75" fmla="*/ 212 h 484"/>
                  <a:gd name="T76" fmla="*/ 5 w 181"/>
                  <a:gd name="T77" fmla="*/ 156 h 484"/>
                  <a:gd name="T78" fmla="*/ 9 w 181"/>
                  <a:gd name="T79" fmla="*/ 102 h 484"/>
                  <a:gd name="T80" fmla="*/ 12 w 181"/>
                  <a:gd name="T81" fmla="*/ 48 h 484"/>
                  <a:gd name="T82" fmla="*/ 21 w 181"/>
                  <a:gd name="T83" fmla="*/ 42 h 484"/>
                  <a:gd name="T84" fmla="*/ 31 w 181"/>
                  <a:gd name="T85" fmla="*/ 35 h 484"/>
                  <a:gd name="T86" fmla="*/ 40 w 181"/>
                  <a:gd name="T87" fmla="*/ 29 h 484"/>
                  <a:gd name="T88" fmla="*/ 49 w 181"/>
                  <a:gd name="T89" fmla="*/ 24 h 484"/>
                  <a:gd name="T90" fmla="*/ 58 w 181"/>
                  <a:gd name="T91" fmla="*/ 18 h 484"/>
                  <a:gd name="T92" fmla="*/ 67 w 181"/>
                  <a:gd name="T93" fmla="*/ 11 h 484"/>
                  <a:gd name="T94" fmla="*/ 77 w 181"/>
                  <a:gd name="T95" fmla="*/ 5 h 484"/>
                  <a:gd name="T96" fmla="*/ 86 w 181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1" h="484">
                    <a:moveTo>
                      <a:pt x="86" y="0"/>
                    </a:moveTo>
                    <a:lnTo>
                      <a:pt x="95" y="20"/>
                    </a:lnTo>
                    <a:lnTo>
                      <a:pt x="103" y="42"/>
                    </a:lnTo>
                    <a:lnTo>
                      <a:pt x="112" y="63"/>
                    </a:lnTo>
                    <a:lnTo>
                      <a:pt x="122" y="84"/>
                    </a:lnTo>
                    <a:lnTo>
                      <a:pt x="130" y="106"/>
                    </a:lnTo>
                    <a:lnTo>
                      <a:pt x="139" y="126"/>
                    </a:lnTo>
                    <a:lnTo>
                      <a:pt x="148" y="148"/>
                    </a:lnTo>
                    <a:lnTo>
                      <a:pt x="157" y="169"/>
                    </a:lnTo>
                    <a:lnTo>
                      <a:pt x="163" y="190"/>
                    </a:lnTo>
                    <a:lnTo>
                      <a:pt x="170" y="210"/>
                    </a:lnTo>
                    <a:lnTo>
                      <a:pt x="176" y="232"/>
                    </a:lnTo>
                    <a:lnTo>
                      <a:pt x="181" y="253"/>
                    </a:lnTo>
                    <a:lnTo>
                      <a:pt x="175" y="270"/>
                    </a:lnTo>
                    <a:lnTo>
                      <a:pt x="167" y="287"/>
                    </a:lnTo>
                    <a:lnTo>
                      <a:pt x="160" y="304"/>
                    </a:lnTo>
                    <a:lnTo>
                      <a:pt x="152" y="320"/>
                    </a:lnTo>
                    <a:lnTo>
                      <a:pt x="143" y="336"/>
                    </a:lnTo>
                    <a:lnTo>
                      <a:pt x="137" y="353"/>
                    </a:lnTo>
                    <a:lnTo>
                      <a:pt x="129" y="370"/>
                    </a:lnTo>
                    <a:lnTo>
                      <a:pt x="122" y="387"/>
                    </a:lnTo>
                    <a:lnTo>
                      <a:pt x="118" y="411"/>
                    </a:lnTo>
                    <a:lnTo>
                      <a:pt x="116" y="435"/>
                    </a:lnTo>
                    <a:lnTo>
                      <a:pt x="112" y="459"/>
                    </a:lnTo>
                    <a:lnTo>
                      <a:pt x="109" y="484"/>
                    </a:lnTo>
                    <a:lnTo>
                      <a:pt x="99" y="478"/>
                    </a:lnTo>
                    <a:lnTo>
                      <a:pt x="89" y="471"/>
                    </a:lnTo>
                    <a:lnTo>
                      <a:pt x="79" y="465"/>
                    </a:lnTo>
                    <a:lnTo>
                      <a:pt x="69" y="458"/>
                    </a:lnTo>
                    <a:lnTo>
                      <a:pt x="58" y="452"/>
                    </a:lnTo>
                    <a:lnTo>
                      <a:pt x="48" y="447"/>
                    </a:lnTo>
                    <a:lnTo>
                      <a:pt x="38" y="440"/>
                    </a:lnTo>
                    <a:lnTo>
                      <a:pt x="27" y="434"/>
                    </a:lnTo>
                    <a:lnTo>
                      <a:pt x="20" y="391"/>
                    </a:lnTo>
                    <a:lnTo>
                      <a:pt x="13" y="350"/>
                    </a:lnTo>
                    <a:lnTo>
                      <a:pt x="6" y="308"/>
                    </a:lnTo>
                    <a:lnTo>
                      <a:pt x="0" y="266"/>
                    </a:lnTo>
                    <a:lnTo>
                      <a:pt x="2" y="212"/>
                    </a:lnTo>
                    <a:lnTo>
                      <a:pt x="5" y="156"/>
                    </a:lnTo>
                    <a:lnTo>
                      <a:pt x="9" y="102"/>
                    </a:lnTo>
                    <a:lnTo>
                      <a:pt x="12" y="48"/>
                    </a:lnTo>
                    <a:lnTo>
                      <a:pt x="21" y="42"/>
                    </a:lnTo>
                    <a:lnTo>
                      <a:pt x="31" y="35"/>
                    </a:lnTo>
                    <a:lnTo>
                      <a:pt x="40" y="29"/>
                    </a:lnTo>
                    <a:lnTo>
                      <a:pt x="49" y="24"/>
                    </a:lnTo>
                    <a:lnTo>
                      <a:pt x="58" y="18"/>
                    </a:lnTo>
                    <a:lnTo>
                      <a:pt x="67" y="11"/>
                    </a:lnTo>
                    <a:lnTo>
                      <a:pt x="77" y="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56" name="Freeform 440">
                <a:extLst>
                  <a:ext uri="{FF2B5EF4-FFF2-40B4-BE49-F238E27FC236}">
                    <a16:creationId xmlns:a16="http://schemas.microsoft.com/office/drawing/2014/main" id="{DB1EE7B0-31BD-4990-A50B-A3218888C0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3" y="1116"/>
                <a:ext cx="29" cy="87"/>
              </a:xfrm>
              <a:custGeom>
                <a:avLst/>
                <a:gdLst>
                  <a:gd name="T0" fmla="*/ 65 w 160"/>
                  <a:gd name="T1" fmla="*/ 0 h 484"/>
                  <a:gd name="T2" fmla="*/ 74 w 160"/>
                  <a:gd name="T3" fmla="*/ 20 h 484"/>
                  <a:gd name="T4" fmla="*/ 82 w 160"/>
                  <a:gd name="T5" fmla="*/ 42 h 484"/>
                  <a:gd name="T6" fmla="*/ 91 w 160"/>
                  <a:gd name="T7" fmla="*/ 63 h 484"/>
                  <a:gd name="T8" fmla="*/ 101 w 160"/>
                  <a:gd name="T9" fmla="*/ 84 h 484"/>
                  <a:gd name="T10" fmla="*/ 109 w 160"/>
                  <a:gd name="T11" fmla="*/ 106 h 484"/>
                  <a:gd name="T12" fmla="*/ 118 w 160"/>
                  <a:gd name="T13" fmla="*/ 126 h 484"/>
                  <a:gd name="T14" fmla="*/ 127 w 160"/>
                  <a:gd name="T15" fmla="*/ 148 h 484"/>
                  <a:gd name="T16" fmla="*/ 136 w 160"/>
                  <a:gd name="T17" fmla="*/ 169 h 484"/>
                  <a:gd name="T18" fmla="*/ 142 w 160"/>
                  <a:gd name="T19" fmla="*/ 190 h 484"/>
                  <a:gd name="T20" fmla="*/ 149 w 160"/>
                  <a:gd name="T21" fmla="*/ 210 h 484"/>
                  <a:gd name="T22" fmla="*/ 155 w 160"/>
                  <a:gd name="T23" fmla="*/ 232 h 484"/>
                  <a:gd name="T24" fmla="*/ 160 w 160"/>
                  <a:gd name="T25" fmla="*/ 253 h 484"/>
                  <a:gd name="T26" fmla="*/ 154 w 160"/>
                  <a:gd name="T27" fmla="*/ 270 h 484"/>
                  <a:gd name="T28" fmla="*/ 146 w 160"/>
                  <a:gd name="T29" fmla="*/ 287 h 484"/>
                  <a:gd name="T30" fmla="*/ 139 w 160"/>
                  <a:gd name="T31" fmla="*/ 304 h 484"/>
                  <a:gd name="T32" fmla="*/ 131 w 160"/>
                  <a:gd name="T33" fmla="*/ 320 h 484"/>
                  <a:gd name="T34" fmla="*/ 122 w 160"/>
                  <a:gd name="T35" fmla="*/ 336 h 484"/>
                  <a:gd name="T36" fmla="*/ 116 w 160"/>
                  <a:gd name="T37" fmla="*/ 353 h 484"/>
                  <a:gd name="T38" fmla="*/ 108 w 160"/>
                  <a:gd name="T39" fmla="*/ 370 h 484"/>
                  <a:gd name="T40" fmla="*/ 101 w 160"/>
                  <a:gd name="T41" fmla="*/ 387 h 484"/>
                  <a:gd name="T42" fmla="*/ 97 w 160"/>
                  <a:gd name="T43" fmla="*/ 411 h 484"/>
                  <a:gd name="T44" fmla="*/ 95 w 160"/>
                  <a:gd name="T45" fmla="*/ 435 h 484"/>
                  <a:gd name="T46" fmla="*/ 91 w 160"/>
                  <a:gd name="T47" fmla="*/ 459 h 484"/>
                  <a:gd name="T48" fmla="*/ 88 w 160"/>
                  <a:gd name="T49" fmla="*/ 484 h 484"/>
                  <a:gd name="T50" fmla="*/ 79 w 160"/>
                  <a:gd name="T51" fmla="*/ 477 h 484"/>
                  <a:gd name="T52" fmla="*/ 70 w 160"/>
                  <a:gd name="T53" fmla="*/ 470 h 484"/>
                  <a:gd name="T54" fmla="*/ 60 w 160"/>
                  <a:gd name="T55" fmla="*/ 463 h 484"/>
                  <a:gd name="T56" fmla="*/ 51 w 160"/>
                  <a:gd name="T57" fmla="*/ 456 h 484"/>
                  <a:gd name="T58" fmla="*/ 42 w 160"/>
                  <a:gd name="T59" fmla="*/ 449 h 484"/>
                  <a:gd name="T60" fmla="*/ 32 w 160"/>
                  <a:gd name="T61" fmla="*/ 442 h 484"/>
                  <a:gd name="T62" fmla="*/ 22 w 160"/>
                  <a:gd name="T63" fmla="*/ 435 h 484"/>
                  <a:gd name="T64" fmla="*/ 13 w 160"/>
                  <a:gd name="T65" fmla="*/ 428 h 484"/>
                  <a:gd name="T66" fmla="*/ 11 w 160"/>
                  <a:gd name="T67" fmla="*/ 388 h 484"/>
                  <a:gd name="T68" fmla="*/ 7 w 160"/>
                  <a:gd name="T69" fmla="*/ 346 h 484"/>
                  <a:gd name="T70" fmla="*/ 4 w 160"/>
                  <a:gd name="T71" fmla="*/ 306 h 484"/>
                  <a:gd name="T72" fmla="*/ 0 w 160"/>
                  <a:gd name="T73" fmla="*/ 266 h 484"/>
                  <a:gd name="T74" fmla="*/ 2 w 160"/>
                  <a:gd name="T75" fmla="*/ 213 h 484"/>
                  <a:gd name="T76" fmla="*/ 3 w 160"/>
                  <a:gd name="T77" fmla="*/ 159 h 484"/>
                  <a:gd name="T78" fmla="*/ 3 w 160"/>
                  <a:gd name="T79" fmla="*/ 106 h 484"/>
                  <a:gd name="T80" fmla="*/ 4 w 160"/>
                  <a:gd name="T81" fmla="*/ 53 h 484"/>
                  <a:gd name="T82" fmla="*/ 11 w 160"/>
                  <a:gd name="T83" fmla="*/ 46 h 484"/>
                  <a:gd name="T84" fmla="*/ 19 w 160"/>
                  <a:gd name="T85" fmla="*/ 39 h 484"/>
                  <a:gd name="T86" fmla="*/ 26 w 160"/>
                  <a:gd name="T87" fmla="*/ 32 h 484"/>
                  <a:gd name="T88" fmla="*/ 34 w 160"/>
                  <a:gd name="T89" fmla="*/ 26 h 484"/>
                  <a:gd name="T90" fmla="*/ 42 w 160"/>
                  <a:gd name="T91" fmla="*/ 19 h 484"/>
                  <a:gd name="T92" fmla="*/ 50 w 160"/>
                  <a:gd name="T93" fmla="*/ 12 h 484"/>
                  <a:gd name="T94" fmla="*/ 57 w 160"/>
                  <a:gd name="T95" fmla="*/ 6 h 484"/>
                  <a:gd name="T96" fmla="*/ 65 w 160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484">
                    <a:moveTo>
                      <a:pt x="65" y="0"/>
                    </a:moveTo>
                    <a:lnTo>
                      <a:pt x="74" y="20"/>
                    </a:lnTo>
                    <a:lnTo>
                      <a:pt x="82" y="42"/>
                    </a:lnTo>
                    <a:lnTo>
                      <a:pt x="91" y="63"/>
                    </a:lnTo>
                    <a:lnTo>
                      <a:pt x="101" y="84"/>
                    </a:lnTo>
                    <a:lnTo>
                      <a:pt x="109" y="106"/>
                    </a:lnTo>
                    <a:lnTo>
                      <a:pt x="118" y="126"/>
                    </a:lnTo>
                    <a:lnTo>
                      <a:pt x="127" y="148"/>
                    </a:lnTo>
                    <a:lnTo>
                      <a:pt x="136" y="169"/>
                    </a:lnTo>
                    <a:lnTo>
                      <a:pt x="142" y="190"/>
                    </a:lnTo>
                    <a:lnTo>
                      <a:pt x="149" y="210"/>
                    </a:lnTo>
                    <a:lnTo>
                      <a:pt x="155" y="232"/>
                    </a:lnTo>
                    <a:lnTo>
                      <a:pt x="160" y="253"/>
                    </a:lnTo>
                    <a:lnTo>
                      <a:pt x="154" y="270"/>
                    </a:lnTo>
                    <a:lnTo>
                      <a:pt x="146" y="287"/>
                    </a:lnTo>
                    <a:lnTo>
                      <a:pt x="139" y="304"/>
                    </a:lnTo>
                    <a:lnTo>
                      <a:pt x="131" y="320"/>
                    </a:lnTo>
                    <a:lnTo>
                      <a:pt x="122" y="336"/>
                    </a:lnTo>
                    <a:lnTo>
                      <a:pt x="116" y="353"/>
                    </a:lnTo>
                    <a:lnTo>
                      <a:pt x="108" y="370"/>
                    </a:lnTo>
                    <a:lnTo>
                      <a:pt x="101" y="387"/>
                    </a:lnTo>
                    <a:lnTo>
                      <a:pt x="97" y="411"/>
                    </a:lnTo>
                    <a:lnTo>
                      <a:pt x="95" y="435"/>
                    </a:lnTo>
                    <a:lnTo>
                      <a:pt x="91" y="459"/>
                    </a:lnTo>
                    <a:lnTo>
                      <a:pt x="88" y="484"/>
                    </a:lnTo>
                    <a:lnTo>
                      <a:pt x="79" y="477"/>
                    </a:lnTo>
                    <a:lnTo>
                      <a:pt x="70" y="470"/>
                    </a:lnTo>
                    <a:lnTo>
                      <a:pt x="60" y="463"/>
                    </a:lnTo>
                    <a:lnTo>
                      <a:pt x="51" y="456"/>
                    </a:lnTo>
                    <a:lnTo>
                      <a:pt x="42" y="449"/>
                    </a:lnTo>
                    <a:lnTo>
                      <a:pt x="32" y="442"/>
                    </a:lnTo>
                    <a:lnTo>
                      <a:pt x="22" y="435"/>
                    </a:lnTo>
                    <a:lnTo>
                      <a:pt x="13" y="428"/>
                    </a:lnTo>
                    <a:lnTo>
                      <a:pt x="11" y="388"/>
                    </a:lnTo>
                    <a:lnTo>
                      <a:pt x="7" y="346"/>
                    </a:lnTo>
                    <a:lnTo>
                      <a:pt x="4" y="306"/>
                    </a:lnTo>
                    <a:lnTo>
                      <a:pt x="0" y="266"/>
                    </a:lnTo>
                    <a:lnTo>
                      <a:pt x="2" y="213"/>
                    </a:lnTo>
                    <a:lnTo>
                      <a:pt x="3" y="159"/>
                    </a:lnTo>
                    <a:lnTo>
                      <a:pt x="3" y="106"/>
                    </a:lnTo>
                    <a:lnTo>
                      <a:pt x="4" y="53"/>
                    </a:lnTo>
                    <a:lnTo>
                      <a:pt x="11" y="46"/>
                    </a:lnTo>
                    <a:lnTo>
                      <a:pt x="19" y="39"/>
                    </a:lnTo>
                    <a:lnTo>
                      <a:pt x="26" y="32"/>
                    </a:lnTo>
                    <a:lnTo>
                      <a:pt x="34" y="26"/>
                    </a:lnTo>
                    <a:lnTo>
                      <a:pt x="42" y="19"/>
                    </a:lnTo>
                    <a:lnTo>
                      <a:pt x="50" y="12"/>
                    </a:lnTo>
                    <a:lnTo>
                      <a:pt x="57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57" name="Freeform 441">
                <a:extLst>
                  <a:ext uri="{FF2B5EF4-FFF2-40B4-BE49-F238E27FC236}">
                    <a16:creationId xmlns:a16="http://schemas.microsoft.com/office/drawing/2014/main" id="{AE014D12-0582-44E1-B1C8-29BBE95A77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6" y="1116"/>
                <a:ext cx="26" cy="87"/>
              </a:xfrm>
              <a:custGeom>
                <a:avLst/>
                <a:gdLst>
                  <a:gd name="T0" fmla="*/ 50 w 145"/>
                  <a:gd name="T1" fmla="*/ 0 h 484"/>
                  <a:gd name="T2" fmla="*/ 59 w 145"/>
                  <a:gd name="T3" fmla="*/ 20 h 484"/>
                  <a:gd name="T4" fmla="*/ 67 w 145"/>
                  <a:gd name="T5" fmla="*/ 42 h 484"/>
                  <a:gd name="T6" fmla="*/ 76 w 145"/>
                  <a:gd name="T7" fmla="*/ 63 h 484"/>
                  <a:gd name="T8" fmla="*/ 86 w 145"/>
                  <a:gd name="T9" fmla="*/ 84 h 484"/>
                  <a:gd name="T10" fmla="*/ 94 w 145"/>
                  <a:gd name="T11" fmla="*/ 106 h 484"/>
                  <a:gd name="T12" fmla="*/ 103 w 145"/>
                  <a:gd name="T13" fmla="*/ 126 h 484"/>
                  <a:gd name="T14" fmla="*/ 112 w 145"/>
                  <a:gd name="T15" fmla="*/ 148 h 484"/>
                  <a:gd name="T16" fmla="*/ 121 w 145"/>
                  <a:gd name="T17" fmla="*/ 169 h 484"/>
                  <a:gd name="T18" fmla="*/ 127 w 145"/>
                  <a:gd name="T19" fmla="*/ 190 h 484"/>
                  <a:gd name="T20" fmla="*/ 134 w 145"/>
                  <a:gd name="T21" fmla="*/ 210 h 484"/>
                  <a:gd name="T22" fmla="*/ 140 w 145"/>
                  <a:gd name="T23" fmla="*/ 232 h 484"/>
                  <a:gd name="T24" fmla="*/ 145 w 145"/>
                  <a:gd name="T25" fmla="*/ 253 h 484"/>
                  <a:gd name="T26" fmla="*/ 139 w 145"/>
                  <a:gd name="T27" fmla="*/ 270 h 484"/>
                  <a:gd name="T28" fmla="*/ 131 w 145"/>
                  <a:gd name="T29" fmla="*/ 287 h 484"/>
                  <a:gd name="T30" fmla="*/ 124 w 145"/>
                  <a:gd name="T31" fmla="*/ 304 h 484"/>
                  <a:gd name="T32" fmla="*/ 116 w 145"/>
                  <a:gd name="T33" fmla="*/ 320 h 484"/>
                  <a:gd name="T34" fmla="*/ 107 w 145"/>
                  <a:gd name="T35" fmla="*/ 336 h 484"/>
                  <a:gd name="T36" fmla="*/ 101 w 145"/>
                  <a:gd name="T37" fmla="*/ 353 h 484"/>
                  <a:gd name="T38" fmla="*/ 93 w 145"/>
                  <a:gd name="T39" fmla="*/ 370 h 484"/>
                  <a:gd name="T40" fmla="*/ 86 w 145"/>
                  <a:gd name="T41" fmla="*/ 387 h 484"/>
                  <a:gd name="T42" fmla="*/ 82 w 145"/>
                  <a:gd name="T43" fmla="*/ 411 h 484"/>
                  <a:gd name="T44" fmla="*/ 80 w 145"/>
                  <a:gd name="T45" fmla="*/ 435 h 484"/>
                  <a:gd name="T46" fmla="*/ 76 w 145"/>
                  <a:gd name="T47" fmla="*/ 459 h 484"/>
                  <a:gd name="T48" fmla="*/ 73 w 145"/>
                  <a:gd name="T49" fmla="*/ 484 h 484"/>
                  <a:gd name="T50" fmla="*/ 65 w 145"/>
                  <a:gd name="T51" fmla="*/ 476 h 484"/>
                  <a:gd name="T52" fmla="*/ 57 w 145"/>
                  <a:gd name="T53" fmla="*/ 469 h 484"/>
                  <a:gd name="T54" fmla="*/ 49 w 145"/>
                  <a:gd name="T55" fmla="*/ 461 h 484"/>
                  <a:gd name="T56" fmla="*/ 40 w 145"/>
                  <a:gd name="T57" fmla="*/ 452 h 484"/>
                  <a:gd name="T58" fmla="*/ 31 w 145"/>
                  <a:gd name="T59" fmla="*/ 446 h 484"/>
                  <a:gd name="T60" fmla="*/ 23 w 145"/>
                  <a:gd name="T61" fmla="*/ 438 h 484"/>
                  <a:gd name="T62" fmla="*/ 14 w 145"/>
                  <a:gd name="T63" fmla="*/ 431 h 484"/>
                  <a:gd name="T64" fmla="*/ 6 w 145"/>
                  <a:gd name="T65" fmla="*/ 423 h 484"/>
                  <a:gd name="T66" fmla="*/ 7 w 145"/>
                  <a:gd name="T67" fmla="*/ 383 h 484"/>
                  <a:gd name="T68" fmla="*/ 7 w 145"/>
                  <a:gd name="T69" fmla="*/ 344 h 484"/>
                  <a:gd name="T70" fmla="*/ 7 w 145"/>
                  <a:gd name="T71" fmla="*/ 305 h 484"/>
                  <a:gd name="T72" fmla="*/ 7 w 145"/>
                  <a:gd name="T73" fmla="*/ 266 h 484"/>
                  <a:gd name="T74" fmla="*/ 6 w 145"/>
                  <a:gd name="T75" fmla="*/ 213 h 484"/>
                  <a:gd name="T76" fmla="*/ 4 w 145"/>
                  <a:gd name="T77" fmla="*/ 161 h 484"/>
                  <a:gd name="T78" fmla="*/ 3 w 145"/>
                  <a:gd name="T79" fmla="*/ 109 h 484"/>
                  <a:gd name="T80" fmla="*/ 0 w 145"/>
                  <a:gd name="T81" fmla="*/ 56 h 484"/>
                  <a:gd name="T82" fmla="*/ 6 w 145"/>
                  <a:gd name="T83" fmla="*/ 49 h 484"/>
                  <a:gd name="T84" fmla="*/ 13 w 145"/>
                  <a:gd name="T85" fmla="*/ 42 h 484"/>
                  <a:gd name="T86" fmla="*/ 19 w 145"/>
                  <a:gd name="T87" fmla="*/ 35 h 484"/>
                  <a:gd name="T88" fmla="*/ 26 w 145"/>
                  <a:gd name="T89" fmla="*/ 27 h 484"/>
                  <a:gd name="T90" fmla="*/ 31 w 145"/>
                  <a:gd name="T91" fmla="*/ 20 h 484"/>
                  <a:gd name="T92" fmla="*/ 37 w 145"/>
                  <a:gd name="T93" fmla="*/ 13 h 484"/>
                  <a:gd name="T94" fmla="*/ 44 w 145"/>
                  <a:gd name="T95" fmla="*/ 6 h 484"/>
                  <a:gd name="T96" fmla="*/ 50 w 145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484">
                    <a:moveTo>
                      <a:pt x="50" y="0"/>
                    </a:moveTo>
                    <a:lnTo>
                      <a:pt x="59" y="20"/>
                    </a:lnTo>
                    <a:lnTo>
                      <a:pt x="67" y="42"/>
                    </a:lnTo>
                    <a:lnTo>
                      <a:pt x="76" y="63"/>
                    </a:lnTo>
                    <a:lnTo>
                      <a:pt x="86" y="84"/>
                    </a:lnTo>
                    <a:lnTo>
                      <a:pt x="94" y="106"/>
                    </a:lnTo>
                    <a:lnTo>
                      <a:pt x="103" y="126"/>
                    </a:lnTo>
                    <a:lnTo>
                      <a:pt x="112" y="148"/>
                    </a:lnTo>
                    <a:lnTo>
                      <a:pt x="121" y="169"/>
                    </a:lnTo>
                    <a:lnTo>
                      <a:pt x="127" y="190"/>
                    </a:lnTo>
                    <a:lnTo>
                      <a:pt x="134" y="210"/>
                    </a:lnTo>
                    <a:lnTo>
                      <a:pt x="140" y="232"/>
                    </a:lnTo>
                    <a:lnTo>
                      <a:pt x="145" y="253"/>
                    </a:lnTo>
                    <a:lnTo>
                      <a:pt x="139" y="270"/>
                    </a:lnTo>
                    <a:lnTo>
                      <a:pt x="131" y="287"/>
                    </a:lnTo>
                    <a:lnTo>
                      <a:pt x="124" y="304"/>
                    </a:lnTo>
                    <a:lnTo>
                      <a:pt x="116" y="320"/>
                    </a:lnTo>
                    <a:lnTo>
                      <a:pt x="107" y="336"/>
                    </a:lnTo>
                    <a:lnTo>
                      <a:pt x="101" y="353"/>
                    </a:lnTo>
                    <a:lnTo>
                      <a:pt x="93" y="370"/>
                    </a:lnTo>
                    <a:lnTo>
                      <a:pt x="86" y="387"/>
                    </a:lnTo>
                    <a:lnTo>
                      <a:pt x="82" y="411"/>
                    </a:lnTo>
                    <a:lnTo>
                      <a:pt x="80" y="435"/>
                    </a:lnTo>
                    <a:lnTo>
                      <a:pt x="76" y="459"/>
                    </a:lnTo>
                    <a:lnTo>
                      <a:pt x="73" y="484"/>
                    </a:lnTo>
                    <a:lnTo>
                      <a:pt x="65" y="476"/>
                    </a:lnTo>
                    <a:lnTo>
                      <a:pt x="57" y="469"/>
                    </a:lnTo>
                    <a:lnTo>
                      <a:pt x="49" y="461"/>
                    </a:lnTo>
                    <a:lnTo>
                      <a:pt x="40" y="452"/>
                    </a:lnTo>
                    <a:lnTo>
                      <a:pt x="31" y="446"/>
                    </a:lnTo>
                    <a:lnTo>
                      <a:pt x="23" y="438"/>
                    </a:lnTo>
                    <a:lnTo>
                      <a:pt x="14" y="431"/>
                    </a:lnTo>
                    <a:lnTo>
                      <a:pt x="6" y="423"/>
                    </a:lnTo>
                    <a:lnTo>
                      <a:pt x="7" y="383"/>
                    </a:lnTo>
                    <a:lnTo>
                      <a:pt x="7" y="344"/>
                    </a:lnTo>
                    <a:lnTo>
                      <a:pt x="7" y="305"/>
                    </a:lnTo>
                    <a:lnTo>
                      <a:pt x="7" y="266"/>
                    </a:lnTo>
                    <a:lnTo>
                      <a:pt x="6" y="213"/>
                    </a:lnTo>
                    <a:lnTo>
                      <a:pt x="4" y="161"/>
                    </a:lnTo>
                    <a:lnTo>
                      <a:pt x="3" y="109"/>
                    </a:lnTo>
                    <a:lnTo>
                      <a:pt x="0" y="56"/>
                    </a:lnTo>
                    <a:lnTo>
                      <a:pt x="6" y="49"/>
                    </a:lnTo>
                    <a:lnTo>
                      <a:pt x="13" y="42"/>
                    </a:lnTo>
                    <a:lnTo>
                      <a:pt x="19" y="35"/>
                    </a:lnTo>
                    <a:lnTo>
                      <a:pt x="26" y="27"/>
                    </a:lnTo>
                    <a:lnTo>
                      <a:pt x="31" y="20"/>
                    </a:lnTo>
                    <a:lnTo>
                      <a:pt x="37" y="13"/>
                    </a:lnTo>
                    <a:lnTo>
                      <a:pt x="44" y="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58" name="Freeform 442">
                <a:extLst>
                  <a:ext uri="{FF2B5EF4-FFF2-40B4-BE49-F238E27FC236}">
                    <a16:creationId xmlns:a16="http://schemas.microsoft.com/office/drawing/2014/main" id="{C5B818FB-60E6-47CF-9433-B8EBA27621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9" y="1116"/>
                <a:ext cx="23" cy="87"/>
              </a:xfrm>
              <a:custGeom>
                <a:avLst/>
                <a:gdLst>
                  <a:gd name="T0" fmla="*/ 37 w 132"/>
                  <a:gd name="T1" fmla="*/ 0 h 484"/>
                  <a:gd name="T2" fmla="*/ 46 w 132"/>
                  <a:gd name="T3" fmla="*/ 20 h 484"/>
                  <a:gd name="T4" fmla="*/ 54 w 132"/>
                  <a:gd name="T5" fmla="*/ 42 h 484"/>
                  <a:gd name="T6" fmla="*/ 63 w 132"/>
                  <a:gd name="T7" fmla="*/ 63 h 484"/>
                  <a:gd name="T8" fmla="*/ 73 w 132"/>
                  <a:gd name="T9" fmla="*/ 84 h 484"/>
                  <a:gd name="T10" fmla="*/ 81 w 132"/>
                  <a:gd name="T11" fmla="*/ 106 h 484"/>
                  <a:gd name="T12" fmla="*/ 90 w 132"/>
                  <a:gd name="T13" fmla="*/ 126 h 484"/>
                  <a:gd name="T14" fmla="*/ 99 w 132"/>
                  <a:gd name="T15" fmla="*/ 148 h 484"/>
                  <a:gd name="T16" fmla="*/ 108 w 132"/>
                  <a:gd name="T17" fmla="*/ 169 h 484"/>
                  <a:gd name="T18" fmla="*/ 114 w 132"/>
                  <a:gd name="T19" fmla="*/ 190 h 484"/>
                  <a:gd name="T20" fmla="*/ 121 w 132"/>
                  <a:gd name="T21" fmla="*/ 210 h 484"/>
                  <a:gd name="T22" fmla="*/ 127 w 132"/>
                  <a:gd name="T23" fmla="*/ 232 h 484"/>
                  <a:gd name="T24" fmla="*/ 132 w 132"/>
                  <a:gd name="T25" fmla="*/ 253 h 484"/>
                  <a:gd name="T26" fmla="*/ 126 w 132"/>
                  <a:gd name="T27" fmla="*/ 270 h 484"/>
                  <a:gd name="T28" fmla="*/ 118 w 132"/>
                  <a:gd name="T29" fmla="*/ 287 h 484"/>
                  <a:gd name="T30" fmla="*/ 111 w 132"/>
                  <a:gd name="T31" fmla="*/ 304 h 484"/>
                  <a:gd name="T32" fmla="*/ 103 w 132"/>
                  <a:gd name="T33" fmla="*/ 320 h 484"/>
                  <a:gd name="T34" fmla="*/ 94 w 132"/>
                  <a:gd name="T35" fmla="*/ 336 h 484"/>
                  <a:gd name="T36" fmla="*/ 88 w 132"/>
                  <a:gd name="T37" fmla="*/ 353 h 484"/>
                  <a:gd name="T38" fmla="*/ 80 w 132"/>
                  <a:gd name="T39" fmla="*/ 370 h 484"/>
                  <a:gd name="T40" fmla="*/ 73 w 132"/>
                  <a:gd name="T41" fmla="*/ 387 h 484"/>
                  <a:gd name="T42" fmla="*/ 69 w 132"/>
                  <a:gd name="T43" fmla="*/ 411 h 484"/>
                  <a:gd name="T44" fmla="*/ 67 w 132"/>
                  <a:gd name="T45" fmla="*/ 435 h 484"/>
                  <a:gd name="T46" fmla="*/ 63 w 132"/>
                  <a:gd name="T47" fmla="*/ 459 h 484"/>
                  <a:gd name="T48" fmla="*/ 60 w 132"/>
                  <a:gd name="T49" fmla="*/ 484 h 484"/>
                  <a:gd name="T50" fmla="*/ 53 w 132"/>
                  <a:gd name="T51" fmla="*/ 476 h 484"/>
                  <a:gd name="T52" fmla="*/ 45 w 132"/>
                  <a:gd name="T53" fmla="*/ 467 h 484"/>
                  <a:gd name="T54" fmla="*/ 38 w 132"/>
                  <a:gd name="T55" fmla="*/ 458 h 484"/>
                  <a:gd name="T56" fmla="*/ 31 w 132"/>
                  <a:gd name="T57" fmla="*/ 450 h 484"/>
                  <a:gd name="T58" fmla="*/ 23 w 132"/>
                  <a:gd name="T59" fmla="*/ 442 h 484"/>
                  <a:gd name="T60" fmla="*/ 16 w 132"/>
                  <a:gd name="T61" fmla="*/ 433 h 484"/>
                  <a:gd name="T62" fmla="*/ 8 w 132"/>
                  <a:gd name="T63" fmla="*/ 425 h 484"/>
                  <a:gd name="T64" fmla="*/ 1 w 132"/>
                  <a:gd name="T65" fmla="*/ 417 h 484"/>
                  <a:gd name="T66" fmla="*/ 6 w 132"/>
                  <a:gd name="T67" fmla="*/ 379 h 484"/>
                  <a:gd name="T68" fmla="*/ 9 w 132"/>
                  <a:gd name="T69" fmla="*/ 341 h 484"/>
                  <a:gd name="T70" fmla="*/ 13 w 132"/>
                  <a:gd name="T71" fmla="*/ 303 h 484"/>
                  <a:gd name="T72" fmla="*/ 17 w 132"/>
                  <a:gd name="T73" fmla="*/ 266 h 484"/>
                  <a:gd name="T74" fmla="*/ 13 w 132"/>
                  <a:gd name="T75" fmla="*/ 214 h 484"/>
                  <a:gd name="T76" fmla="*/ 9 w 132"/>
                  <a:gd name="T77" fmla="*/ 163 h 484"/>
                  <a:gd name="T78" fmla="*/ 5 w 132"/>
                  <a:gd name="T79" fmla="*/ 111 h 484"/>
                  <a:gd name="T80" fmla="*/ 0 w 132"/>
                  <a:gd name="T81" fmla="*/ 61 h 484"/>
                  <a:gd name="T82" fmla="*/ 5 w 132"/>
                  <a:gd name="T83" fmla="*/ 53 h 484"/>
                  <a:gd name="T84" fmla="*/ 9 w 132"/>
                  <a:gd name="T85" fmla="*/ 46 h 484"/>
                  <a:gd name="T86" fmla="*/ 14 w 132"/>
                  <a:gd name="T87" fmla="*/ 38 h 484"/>
                  <a:gd name="T88" fmla="*/ 18 w 132"/>
                  <a:gd name="T89" fmla="*/ 29 h 484"/>
                  <a:gd name="T90" fmla="*/ 23 w 132"/>
                  <a:gd name="T91" fmla="*/ 21 h 484"/>
                  <a:gd name="T92" fmla="*/ 28 w 132"/>
                  <a:gd name="T93" fmla="*/ 15 h 484"/>
                  <a:gd name="T94" fmla="*/ 32 w 132"/>
                  <a:gd name="T95" fmla="*/ 6 h 484"/>
                  <a:gd name="T96" fmla="*/ 37 w 132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" h="484">
                    <a:moveTo>
                      <a:pt x="37" y="0"/>
                    </a:moveTo>
                    <a:lnTo>
                      <a:pt x="46" y="20"/>
                    </a:lnTo>
                    <a:lnTo>
                      <a:pt x="54" y="42"/>
                    </a:lnTo>
                    <a:lnTo>
                      <a:pt x="63" y="63"/>
                    </a:lnTo>
                    <a:lnTo>
                      <a:pt x="73" y="84"/>
                    </a:lnTo>
                    <a:lnTo>
                      <a:pt x="81" y="106"/>
                    </a:lnTo>
                    <a:lnTo>
                      <a:pt x="90" y="126"/>
                    </a:lnTo>
                    <a:lnTo>
                      <a:pt x="99" y="148"/>
                    </a:lnTo>
                    <a:lnTo>
                      <a:pt x="108" y="169"/>
                    </a:lnTo>
                    <a:lnTo>
                      <a:pt x="114" y="190"/>
                    </a:lnTo>
                    <a:lnTo>
                      <a:pt x="121" y="210"/>
                    </a:lnTo>
                    <a:lnTo>
                      <a:pt x="127" y="232"/>
                    </a:lnTo>
                    <a:lnTo>
                      <a:pt x="132" y="253"/>
                    </a:lnTo>
                    <a:lnTo>
                      <a:pt x="126" y="270"/>
                    </a:lnTo>
                    <a:lnTo>
                      <a:pt x="118" y="287"/>
                    </a:lnTo>
                    <a:lnTo>
                      <a:pt x="111" y="304"/>
                    </a:lnTo>
                    <a:lnTo>
                      <a:pt x="103" y="320"/>
                    </a:lnTo>
                    <a:lnTo>
                      <a:pt x="94" y="336"/>
                    </a:lnTo>
                    <a:lnTo>
                      <a:pt x="88" y="353"/>
                    </a:lnTo>
                    <a:lnTo>
                      <a:pt x="80" y="370"/>
                    </a:lnTo>
                    <a:lnTo>
                      <a:pt x="73" y="387"/>
                    </a:lnTo>
                    <a:lnTo>
                      <a:pt x="69" y="411"/>
                    </a:lnTo>
                    <a:lnTo>
                      <a:pt x="67" y="435"/>
                    </a:lnTo>
                    <a:lnTo>
                      <a:pt x="63" y="459"/>
                    </a:lnTo>
                    <a:lnTo>
                      <a:pt x="60" y="484"/>
                    </a:lnTo>
                    <a:lnTo>
                      <a:pt x="53" y="476"/>
                    </a:lnTo>
                    <a:lnTo>
                      <a:pt x="45" y="467"/>
                    </a:lnTo>
                    <a:lnTo>
                      <a:pt x="38" y="458"/>
                    </a:lnTo>
                    <a:lnTo>
                      <a:pt x="31" y="450"/>
                    </a:lnTo>
                    <a:lnTo>
                      <a:pt x="23" y="442"/>
                    </a:lnTo>
                    <a:lnTo>
                      <a:pt x="16" y="433"/>
                    </a:lnTo>
                    <a:lnTo>
                      <a:pt x="8" y="425"/>
                    </a:lnTo>
                    <a:lnTo>
                      <a:pt x="1" y="417"/>
                    </a:lnTo>
                    <a:lnTo>
                      <a:pt x="6" y="379"/>
                    </a:lnTo>
                    <a:lnTo>
                      <a:pt x="9" y="341"/>
                    </a:lnTo>
                    <a:lnTo>
                      <a:pt x="13" y="303"/>
                    </a:lnTo>
                    <a:lnTo>
                      <a:pt x="17" y="266"/>
                    </a:lnTo>
                    <a:lnTo>
                      <a:pt x="13" y="214"/>
                    </a:lnTo>
                    <a:lnTo>
                      <a:pt x="9" y="163"/>
                    </a:lnTo>
                    <a:lnTo>
                      <a:pt x="5" y="111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9" y="46"/>
                    </a:lnTo>
                    <a:lnTo>
                      <a:pt x="14" y="38"/>
                    </a:lnTo>
                    <a:lnTo>
                      <a:pt x="18" y="29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2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59" name="Freeform 443">
                <a:extLst>
                  <a:ext uri="{FF2B5EF4-FFF2-40B4-BE49-F238E27FC236}">
                    <a16:creationId xmlns:a16="http://schemas.microsoft.com/office/drawing/2014/main" id="{A221446D-1ACA-4BFB-A42A-60A4F92AC4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0" y="1116"/>
                <a:ext cx="22" cy="87"/>
              </a:xfrm>
              <a:custGeom>
                <a:avLst/>
                <a:gdLst>
                  <a:gd name="T0" fmla="*/ 28 w 123"/>
                  <a:gd name="T1" fmla="*/ 0 h 484"/>
                  <a:gd name="T2" fmla="*/ 37 w 123"/>
                  <a:gd name="T3" fmla="*/ 20 h 484"/>
                  <a:gd name="T4" fmla="*/ 45 w 123"/>
                  <a:gd name="T5" fmla="*/ 42 h 484"/>
                  <a:gd name="T6" fmla="*/ 54 w 123"/>
                  <a:gd name="T7" fmla="*/ 63 h 484"/>
                  <a:gd name="T8" fmla="*/ 64 w 123"/>
                  <a:gd name="T9" fmla="*/ 84 h 484"/>
                  <a:gd name="T10" fmla="*/ 72 w 123"/>
                  <a:gd name="T11" fmla="*/ 106 h 484"/>
                  <a:gd name="T12" fmla="*/ 81 w 123"/>
                  <a:gd name="T13" fmla="*/ 126 h 484"/>
                  <a:gd name="T14" fmla="*/ 90 w 123"/>
                  <a:gd name="T15" fmla="*/ 148 h 484"/>
                  <a:gd name="T16" fmla="*/ 99 w 123"/>
                  <a:gd name="T17" fmla="*/ 169 h 484"/>
                  <a:gd name="T18" fmla="*/ 105 w 123"/>
                  <a:gd name="T19" fmla="*/ 190 h 484"/>
                  <a:gd name="T20" fmla="*/ 112 w 123"/>
                  <a:gd name="T21" fmla="*/ 210 h 484"/>
                  <a:gd name="T22" fmla="*/ 118 w 123"/>
                  <a:gd name="T23" fmla="*/ 232 h 484"/>
                  <a:gd name="T24" fmla="*/ 123 w 123"/>
                  <a:gd name="T25" fmla="*/ 253 h 484"/>
                  <a:gd name="T26" fmla="*/ 117 w 123"/>
                  <a:gd name="T27" fmla="*/ 270 h 484"/>
                  <a:gd name="T28" fmla="*/ 109 w 123"/>
                  <a:gd name="T29" fmla="*/ 287 h 484"/>
                  <a:gd name="T30" fmla="*/ 102 w 123"/>
                  <a:gd name="T31" fmla="*/ 304 h 484"/>
                  <a:gd name="T32" fmla="*/ 94 w 123"/>
                  <a:gd name="T33" fmla="*/ 320 h 484"/>
                  <a:gd name="T34" fmla="*/ 85 w 123"/>
                  <a:gd name="T35" fmla="*/ 336 h 484"/>
                  <a:gd name="T36" fmla="*/ 79 w 123"/>
                  <a:gd name="T37" fmla="*/ 353 h 484"/>
                  <a:gd name="T38" fmla="*/ 71 w 123"/>
                  <a:gd name="T39" fmla="*/ 370 h 484"/>
                  <a:gd name="T40" fmla="*/ 64 w 123"/>
                  <a:gd name="T41" fmla="*/ 387 h 484"/>
                  <a:gd name="T42" fmla="*/ 60 w 123"/>
                  <a:gd name="T43" fmla="*/ 411 h 484"/>
                  <a:gd name="T44" fmla="*/ 58 w 123"/>
                  <a:gd name="T45" fmla="*/ 435 h 484"/>
                  <a:gd name="T46" fmla="*/ 54 w 123"/>
                  <a:gd name="T47" fmla="*/ 459 h 484"/>
                  <a:gd name="T48" fmla="*/ 51 w 123"/>
                  <a:gd name="T49" fmla="*/ 484 h 484"/>
                  <a:gd name="T50" fmla="*/ 45 w 123"/>
                  <a:gd name="T51" fmla="*/ 474 h 484"/>
                  <a:gd name="T52" fmla="*/ 38 w 123"/>
                  <a:gd name="T53" fmla="*/ 465 h 484"/>
                  <a:gd name="T54" fmla="*/ 33 w 123"/>
                  <a:gd name="T55" fmla="*/ 456 h 484"/>
                  <a:gd name="T56" fmla="*/ 26 w 123"/>
                  <a:gd name="T57" fmla="*/ 447 h 484"/>
                  <a:gd name="T58" fmla="*/ 20 w 123"/>
                  <a:gd name="T59" fmla="*/ 439 h 484"/>
                  <a:gd name="T60" fmla="*/ 13 w 123"/>
                  <a:gd name="T61" fmla="*/ 429 h 484"/>
                  <a:gd name="T62" fmla="*/ 7 w 123"/>
                  <a:gd name="T63" fmla="*/ 420 h 484"/>
                  <a:gd name="T64" fmla="*/ 0 w 123"/>
                  <a:gd name="T65" fmla="*/ 411 h 484"/>
                  <a:gd name="T66" fmla="*/ 8 w 123"/>
                  <a:gd name="T67" fmla="*/ 374 h 484"/>
                  <a:gd name="T68" fmla="*/ 15 w 123"/>
                  <a:gd name="T69" fmla="*/ 338 h 484"/>
                  <a:gd name="T70" fmla="*/ 23 w 123"/>
                  <a:gd name="T71" fmla="*/ 301 h 484"/>
                  <a:gd name="T72" fmla="*/ 30 w 123"/>
                  <a:gd name="T73" fmla="*/ 266 h 484"/>
                  <a:gd name="T74" fmla="*/ 23 w 123"/>
                  <a:gd name="T75" fmla="*/ 215 h 484"/>
                  <a:gd name="T76" fmla="*/ 16 w 123"/>
                  <a:gd name="T77" fmla="*/ 164 h 484"/>
                  <a:gd name="T78" fmla="*/ 9 w 123"/>
                  <a:gd name="T79" fmla="*/ 115 h 484"/>
                  <a:gd name="T80" fmla="*/ 4 w 123"/>
                  <a:gd name="T81" fmla="*/ 64 h 484"/>
                  <a:gd name="T82" fmla="*/ 9 w 123"/>
                  <a:gd name="T83" fmla="*/ 48 h 484"/>
                  <a:gd name="T84" fmla="*/ 16 w 123"/>
                  <a:gd name="T85" fmla="*/ 32 h 484"/>
                  <a:gd name="T86" fmla="*/ 22 w 123"/>
                  <a:gd name="T87" fmla="*/ 16 h 484"/>
                  <a:gd name="T88" fmla="*/ 28 w 123"/>
                  <a:gd name="T8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3" h="484">
                    <a:moveTo>
                      <a:pt x="28" y="0"/>
                    </a:moveTo>
                    <a:lnTo>
                      <a:pt x="37" y="20"/>
                    </a:lnTo>
                    <a:lnTo>
                      <a:pt x="45" y="42"/>
                    </a:lnTo>
                    <a:lnTo>
                      <a:pt x="54" y="63"/>
                    </a:lnTo>
                    <a:lnTo>
                      <a:pt x="64" y="84"/>
                    </a:lnTo>
                    <a:lnTo>
                      <a:pt x="72" y="106"/>
                    </a:lnTo>
                    <a:lnTo>
                      <a:pt x="81" y="126"/>
                    </a:lnTo>
                    <a:lnTo>
                      <a:pt x="90" y="148"/>
                    </a:lnTo>
                    <a:lnTo>
                      <a:pt x="99" y="169"/>
                    </a:lnTo>
                    <a:lnTo>
                      <a:pt x="105" y="190"/>
                    </a:lnTo>
                    <a:lnTo>
                      <a:pt x="112" y="210"/>
                    </a:lnTo>
                    <a:lnTo>
                      <a:pt x="118" y="232"/>
                    </a:lnTo>
                    <a:lnTo>
                      <a:pt x="123" y="253"/>
                    </a:lnTo>
                    <a:lnTo>
                      <a:pt x="117" y="270"/>
                    </a:lnTo>
                    <a:lnTo>
                      <a:pt x="109" y="287"/>
                    </a:lnTo>
                    <a:lnTo>
                      <a:pt x="102" y="304"/>
                    </a:lnTo>
                    <a:lnTo>
                      <a:pt x="94" y="320"/>
                    </a:lnTo>
                    <a:lnTo>
                      <a:pt x="85" y="336"/>
                    </a:lnTo>
                    <a:lnTo>
                      <a:pt x="79" y="353"/>
                    </a:lnTo>
                    <a:lnTo>
                      <a:pt x="71" y="370"/>
                    </a:lnTo>
                    <a:lnTo>
                      <a:pt x="64" y="387"/>
                    </a:lnTo>
                    <a:lnTo>
                      <a:pt x="60" y="411"/>
                    </a:lnTo>
                    <a:lnTo>
                      <a:pt x="58" y="435"/>
                    </a:lnTo>
                    <a:lnTo>
                      <a:pt x="54" y="459"/>
                    </a:lnTo>
                    <a:lnTo>
                      <a:pt x="51" y="484"/>
                    </a:lnTo>
                    <a:lnTo>
                      <a:pt x="45" y="474"/>
                    </a:lnTo>
                    <a:lnTo>
                      <a:pt x="38" y="465"/>
                    </a:lnTo>
                    <a:lnTo>
                      <a:pt x="33" y="456"/>
                    </a:lnTo>
                    <a:lnTo>
                      <a:pt x="26" y="447"/>
                    </a:lnTo>
                    <a:lnTo>
                      <a:pt x="20" y="439"/>
                    </a:lnTo>
                    <a:lnTo>
                      <a:pt x="13" y="429"/>
                    </a:lnTo>
                    <a:lnTo>
                      <a:pt x="7" y="420"/>
                    </a:lnTo>
                    <a:lnTo>
                      <a:pt x="0" y="411"/>
                    </a:lnTo>
                    <a:lnTo>
                      <a:pt x="8" y="374"/>
                    </a:lnTo>
                    <a:lnTo>
                      <a:pt x="15" y="338"/>
                    </a:lnTo>
                    <a:lnTo>
                      <a:pt x="23" y="301"/>
                    </a:lnTo>
                    <a:lnTo>
                      <a:pt x="30" y="266"/>
                    </a:lnTo>
                    <a:lnTo>
                      <a:pt x="23" y="215"/>
                    </a:lnTo>
                    <a:lnTo>
                      <a:pt x="16" y="164"/>
                    </a:lnTo>
                    <a:lnTo>
                      <a:pt x="9" y="115"/>
                    </a:lnTo>
                    <a:lnTo>
                      <a:pt x="4" y="64"/>
                    </a:lnTo>
                    <a:lnTo>
                      <a:pt x="9" y="48"/>
                    </a:lnTo>
                    <a:lnTo>
                      <a:pt x="16" y="32"/>
                    </a:lnTo>
                    <a:lnTo>
                      <a:pt x="22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60" name="Freeform 444">
                <a:extLst>
                  <a:ext uri="{FF2B5EF4-FFF2-40B4-BE49-F238E27FC236}">
                    <a16:creationId xmlns:a16="http://schemas.microsoft.com/office/drawing/2014/main" id="{A54F9EB9-3475-46F8-8D2E-3DAD336415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1" y="1116"/>
                <a:ext cx="21" cy="87"/>
              </a:xfrm>
              <a:custGeom>
                <a:avLst/>
                <a:gdLst>
                  <a:gd name="T0" fmla="*/ 20 w 115"/>
                  <a:gd name="T1" fmla="*/ 0 h 484"/>
                  <a:gd name="T2" fmla="*/ 29 w 115"/>
                  <a:gd name="T3" fmla="*/ 20 h 484"/>
                  <a:gd name="T4" fmla="*/ 37 w 115"/>
                  <a:gd name="T5" fmla="*/ 42 h 484"/>
                  <a:gd name="T6" fmla="*/ 46 w 115"/>
                  <a:gd name="T7" fmla="*/ 63 h 484"/>
                  <a:gd name="T8" fmla="*/ 56 w 115"/>
                  <a:gd name="T9" fmla="*/ 84 h 484"/>
                  <a:gd name="T10" fmla="*/ 64 w 115"/>
                  <a:gd name="T11" fmla="*/ 106 h 484"/>
                  <a:gd name="T12" fmla="*/ 73 w 115"/>
                  <a:gd name="T13" fmla="*/ 126 h 484"/>
                  <a:gd name="T14" fmla="*/ 82 w 115"/>
                  <a:gd name="T15" fmla="*/ 148 h 484"/>
                  <a:gd name="T16" fmla="*/ 91 w 115"/>
                  <a:gd name="T17" fmla="*/ 169 h 484"/>
                  <a:gd name="T18" fmla="*/ 97 w 115"/>
                  <a:gd name="T19" fmla="*/ 190 h 484"/>
                  <a:gd name="T20" fmla="*/ 104 w 115"/>
                  <a:gd name="T21" fmla="*/ 210 h 484"/>
                  <a:gd name="T22" fmla="*/ 110 w 115"/>
                  <a:gd name="T23" fmla="*/ 232 h 484"/>
                  <a:gd name="T24" fmla="*/ 115 w 115"/>
                  <a:gd name="T25" fmla="*/ 253 h 484"/>
                  <a:gd name="T26" fmla="*/ 109 w 115"/>
                  <a:gd name="T27" fmla="*/ 270 h 484"/>
                  <a:gd name="T28" fmla="*/ 101 w 115"/>
                  <a:gd name="T29" fmla="*/ 287 h 484"/>
                  <a:gd name="T30" fmla="*/ 94 w 115"/>
                  <a:gd name="T31" fmla="*/ 304 h 484"/>
                  <a:gd name="T32" fmla="*/ 86 w 115"/>
                  <a:gd name="T33" fmla="*/ 320 h 484"/>
                  <a:gd name="T34" fmla="*/ 77 w 115"/>
                  <a:gd name="T35" fmla="*/ 336 h 484"/>
                  <a:gd name="T36" fmla="*/ 71 w 115"/>
                  <a:gd name="T37" fmla="*/ 353 h 484"/>
                  <a:gd name="T38" fmla="*/ 63 w 115"/>
                  <a:gd name="T39" fmla="*/ 370 h 484"/>
                  <a:gd name="T40" fmla="*/ 56 w 115"/>
                  <a:gd name="T41" fmla="*/ 387 h 484"/>
                  <a:gd name="T42" fmla="*/ 52 w 115"/>
                  <a:gd name="T43" fmla="*/ 411 h 484"/>
                  <a:gd name="T44" fmla="*/ 50 w 115"/>
                  <a:gd name="T45" fmla="*/ 435 h 484"/>
                  <a:gd name="T46" fmla="*/ 46 w 115"/>
                  <a:gd name="T47" fmla="*/ 459 h 484"/>
                  <a:gd name="T48" fmla="*/ 43 w 115"/>
                  <a:gd name="T49" fmla="*/ 484 h 484"/>
                  <a:gd name="T50" fmla="*/ 37 w 115"/>
                  <a:gd name="T51" fmla="*/ 473 h 484"/>
                  <a:gd name="T52" fmla="*/ 33 w 115"/>
                  <a:gd name="T53" fmla="*/ 464 h 484"/>
                  <a:gd name="T54" fmla="*/ 27 w 115"/>
                  <a:gd name="T55" fmla="*/ 454 h 484"/>
                  <a:gd name="T56" fmla="*/ 22 w 115"/>
                  <a:gd name="T57" fmla="*/ 444 h 484"/>
                  <a:gd name="T58" fmla="*/ 16 w 115"/>
                  <a:gd name="T59" fmla="*/ 434 h 484"/>
                  <a:gd name="T60" fmla="*/ 11 w 115"/>
                  <a:gd name="T61" fmla="*/ 425 h 484"/>
                  <a:gd name="T62" fmla="*/ 6 w 115"/>
                  <a:gd name="T63" fmla="*/ 414 h 484"/>
                  <a:gd name="T64" fmla="*/ 0 w 115"/>
                  <a:gd name="T65" fmla="*/ 405 h 484"/>
                  <a:gd name="T66" fmla="*/ 6 w 115"/>
                  <a:gd name="T67" fmla="*/ 388 h 484"/>
                  <a:gd name="T68" fmla="*/ 12 w 115"/>
                  <a:gd name="T69" fmla="*/ 370 h 484"/>
                  <a:gd name="T70" fmla="*/ 18 w 115"/>
                  <a:gd name="T71" fmla="*/ 352 h 484"/>
                  <a:gd name="T72" fmla="*/ 23 w 115"/>
                  <a:gd name="T73" fmla="*/ 335 h 484"/>
                  <a:gd name="T74" fmla="*/ 28 w 115"/>
                  <a:gd name="T75" fmla="*/ 318 h 484"/>
                  <a:gd name="T76" fmla="*/ 34 w 115"/>
                  <a:gd name="T77" fmla="*/ 300 h 484"/>
                  <a:gd name="T78" fmla="*/ 39 w 115"/>
                  <a:gd name="T79" fmla="*/ 283 h 484"/>
                  <a:gd name="T80" fmla="*/ 45 w 115"/>
                  <a:gd name="T81" fmla="*/ 266 h 484"/>
                  <a:gd name="T82" fmla="*/ 41 w 115"/>
                  <a:gd name="T83" fmla="*/ 242 h 484"/>
                  <a:gd name="T84" fmla="*/ 36 w 115"/>
                  <a:gd name="T85" fmla="*/ 216 h 484"/>
                  <a:gd name="T86" fmla="*/ 31 w 115"/>
                  <a:gd name="T87" fmla="*/ 192 h 484"/>
                  <a:gd name="T88" fmla="*/ 27 w 115"/>
                  <a:gd name="T89" fmla="*/ 167 h 484"/>
                  <a:gd name="T90" fmla="*/ 21 w 115"/>
                  <a:gd name="T91" fmla="*/ 142 h 484"/>
                  <a:gd name="T92" fmla="*/ 16 w 115"/>
                  <a:gd name="T93" fmla="*/ 117 h 484"/>
                  <a:gd name="T94" fmla="*/ 12 w 115"/>
                  <a:gd name="T95" fmla="*/ 93 h 484"/>
                  <a:gd name="T96" fmla="*/ 7 w 115"/>
                  <a:gd name="T97" fmla="*/ 68 h 484"/>
                  <a:gd name="T98" fmla="*/ 11 w 115"/>
                  <a:gd name="T99" fmla="*/ 51 h 484"/>
                  <a:gd name="T100" fmla="*/ 14 w 115"/>
                  <a:gd name="T101" fmla="*/ 34 h 484"/>
                  <a:gd name="T102" fmla="*/ 16 w 115"/>
                  <a:gd name="T103" fmla="*/ 17 h 484"/>
                  <a:gd name="T104" fmla="*/ 20 w 115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5" h="484">
                    <a:moveTo>
                      <a:pt x="20" y="0"/>
                    </a:moveTo>
                    <a:lnTo>
                      <a:pt x="29" y="20"/>
                    </a:lnTo>
                    <a:lnTo>
                      <a:pt x="37" y="42"/>
                    </a:lnTo>
                    <a:lnTo>
                      <a:pt x="46" y="63"/>
                    </a:lnTo>
                    <a:lnTo>
                      <a:pt x="56" y="84"/>
                    </a:lnTo>
                    <a:lnTo>
                      <a:pt x="64" y="106"/>
                    </a:lnTo>
                    <a:lnTo>
                      <a:pt x="73" y="126"/>
                    </a:lnTo>
                    <a:lnTo>
                      <a:pt x="82" y="148"/>
                    </a:lnTo>
                    <a:lnTo>
                      <a:pt x="91" y="169"/>
                    </a:lnTo>
                    <a:lnTo>
                      <a:pt x="97" y="190"/>
                    </a:lnTo>
                    <a:lnTo>
                      <a:pt x="104" y="210"/>
                    </a:lnTo>
                    <a:lnTo>
                      <a:pt x="110" y="232"/>
                    </a:lnTo>
                    <a:lnTo>
                      <a:pt x="115" y="253"/>
                    </a:lnTo>
                    <a:lnTo>
                      <a:pt x="109" y="270"/>
                    </a:lnTo>
                    <a:lnTo>
                      <a:pt x="101" y="287"/>
                    </a:lnTo>
                    <a:lnTo>
                      <a:pt x="94" y="304"/>
                    </a:lnTo>
                    <a:lnTo>
                      <a:pt x="86" y="320"/>
                    </a:lnTo>
                    <a:lnTo>
                      <a:pt x="77" y="336"/>
                    </a:lnTo>
                    <a:lnTo>
                      <a:pt x="71" y="353"/>
                    </a:lnTo>
                    <a:lnTo>
                      <a:pt x="63" y="370"/>
                    </a:lnTo>
                    <a:lnTo>
                      <a:pt x="56" y="387"/>
                    </a:lnTo>
                    <a:lnTo>
                      <a:pt x="52" y="411"/>
                    </a:lnTo>
                    <a:lnTo>
                      <a:pt x="50" y="435"/>
                    </a:lnTo>
                    <a:lnTo>
                      <a:pt x="46" y="459"/>
                    </a:lnTo>
                    <a:lnTo>
                      <a:pt x="43" y="484"/>
                    </a:lnTo>
                    <a:lnTo>
                      <a:pt x="37" y="473"/>
                    </a:lnTo>
                    <a:lnTo>
                      <a:pt x="33" y="464"/>
                    </a:lnTo>
                    <a:lnTo>
                      <a:pt x="27" y="454"/>
                    </a:lnTo>
                    <a:lnTo>
                      <a:pt x="22" y="444"/>
                    </a:lnTo>
                    <a:lnTo>
                      <a:pt x="16" y="434"/>
                    </a:lnTo>
                    <a:lnTo>
                      <a:pt x="11" y="425"/>
                    </a:lnTo>
                    <a:lnTo>
                      <a:pt x="6" y="414"/>
                    </a:lnTo>
                    <a:lnTo>
                      <a:pt x="0" y="405"/>
                    </a:lnTo>
                    <a:lnTo>
                      <a:pt x="6" y="388"/>
                    </a:lnTo>
                    <a:lnTo>
                      <a:pt x="12" y="370"/>
                    </a:lnTo>
                    <a:lnTo>
                      <a:pt x="18" y="352"/>
                    </a:lnTo>
                    <a:lnTo>
                      <a:pt x="23" y="335"/>
                    </a:lnTo>
                    <a:lnTo>
                      <a:pt x="28" y="318"/>
                    </a:lnTo>
                    <a:lnTo>
                      <a:pt x="34" y="300"/>
                    </a:lnTo>
                    <a:lnTo>
                      <a:pt x="39" y="283"/>
                    </a:lnTo>
                    <a:lnTo>
                      <a:pt x="45" y="266"/>
                    </a:lnTo>
                    <a:lnTo>
                      <a:pt x="41" y="242"/>
                    </a:lnTo>
                    <a:lnTo>
                      <a:pt x="36" y="216"/>
                    </a:lnTo>
                    <a:lnTo>
                      <a:pt x="31" y="192"/>
                    </a:lnTo>
                    <a:lnTo>
                      <a:pt x="27" y="167"/>
                    </a:lnTo>
                    <a:lnTo>
                      <a:pt x="21" y="142"/>
                    </a:lnTo>
                    <a:lnTo>
                      <a:pt x="16" y="117"/>
                    </a:lnTo>
                    <a:lnTo>
                      <a:pt x="12" y="93"/>
                    </a:lnTo>
                    <a:lnTo>
                      <a:pt x="7" y="68"/>
                    </a:lnTo>
                    <a:lnTo>
                      <a:pt x="11" y="51"/>
                    </a:lnTo>
                    <a:lnTo>
                      <a:pt x="14" y="34"/>
                    </a:lnTo>
                    <a:lnTo>
                      <a:pt x="16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61" name="Freeform 445">
                <a:extLst>
                  <a:ext uri="{FF2B5EF4-FFF2-40B4-BE49-F238E27FC236}">
                    <a16:creationId xmlns:a16="http://schemas.microsoft.com/office/drawing/2014/main" id="{18AB6177-A0DF-43C7-A4CE-37EF83D3C8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2" y="1116"/>
                <a:ext cx="20" cy="87"/>
              </a:xfrm>
              <a:custGeom>
                <a:avLst/>
                <a:gdLst>
                  <a:gd name="T0" fmla="*/ 13 w 108"/>
                  <a:gd name="T1" fmla="*/ 0 h 484"/>
                  <a:gd name="T2" fmla="*/ 84 w 108"/>
                  <a:gd name="T3" fmla="*/ 169 h 484"/>
                  <a:gd name="T4" fmla="*/ 108 w 108"/>
                  <a:gd name="T5" fmla="*/ 253 h 484"/>
                  <a:gd name="T6" fmla="*/ 49 w 108"/>
                  <a:gd name="T7" fmla="*/ 387 h 484"/>
                  <a:gd name="T8" fmla="*/ 36 w 108"/>
                  <a:gd name="T9" fmla="*/ 484 h 484"/>
                  <a:gd name="T10" fmla="*/ 0 w 108"/>
                  <a:gd name="T11" fmla="*/ 398 h 484"/>
                  <a:gd name="T12" fmla="*/ 60 w 108"/>
                  <a:gd name="T13" fmla="*/ 266 h 484"/>
                  <a:gd name="T14" fmla="*/ 13 w 108"/>
                  <a:gd name="T15" fmla="*/ 72 h 484"/>
                  <a:gd name="T16" fmla="*/ 13 w 108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84">
                    <a:moveTo>
                      <a:pt x="13" y="0"/>
                    </a:moveTo>
                    <a:lnTo>
                      <a:pt x="84" y="169"/>
                    </a:lnTo>
                    <a:lnTo>
                      <a:pt x="108" y="253"/>
                    </a:lnTo>
                    <a:lnTo>
                      <a:pt x="49" y="387"/>
                    </a:lnTo>
                    <a:lnTo>
                      <a:pt x="36" y="484"/>
                    </a:lnTo>
                    <a:lnTo>
                      <a:pt x="0" y="398"/>
                    </a:lnTo>
                    <a:lnTo>
                      <a:pt x="60" y="266"/>
                    </a:lnTo>
                    <a:lnTo>
                      <a:pt x="13" y="7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86149" name="Group 133">
            <a:extLst>
              <a:ext uri="{FF2B5EF4-FFF2-40B4-BE49-F238E27FC236}">
                <a16:creationId xmlns:a16="http://schemas.microsoft.com/office/drawing/2014/main" id="{AB230CA6-B0D4-479E-BF9C-5D5F4849B53C}"/>
              </a:ext>
            </a:extLst>
          </p:cNvPr>
          <p:cNvGrpSpPr>
            <a:grpSpLocks noChangeAspect="1"/>
          </p:cNvGrpSpPr>
          <p:nvPr/>
        </p:nvGrpSpPr>
        <p:grpSpPr bwMode="auto">
          <a:xfrm rot="-21600000">
            <a:off x="1252538" y="1512888"/>
            <a:ext cx="530225" cy="528637"/>
            <a:chOff x="628" y="922"/>
            <a:chExt cx="506" cy="507"/>
          </a:xfrm>
        </p:grpSpPr>
        <p:sp>
          <p:nvSpPr>
            <p:cNvPr id="86150" name="Freeform 134">
              <a:extLst>
                <a:ext uri="{FF2B5EF4-FFF2-40B4-BE49-F238E27FC236}">
                  <a16:creationId xmlns:a16="http://schemas.microsoft.com/office/drawing/2014/main" id="{00E5E2DB-7008-4CFE-BF1A-7CEADAD9D0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" y="922"/>
              <a:ext cx="506" cy="507"/>
            </a:xfrm>
            <a:custGeom>
              <a:avLst/>
              <a:gdLst>
                <a:gd name="T0" fmla="*/ 1024 w 1859"/>
                <a:gd name="T1" fmla="*/ 5 h 1863"/>
                <a:gd name="T2" fmla="*/ 1161 w 1859"/>
                <a:gd name="T3" fmla="*/ 30 h 1863"/>
                <a:gd name="T4" fmla="*/ 1290 w 1859"/>
                <a:gd name="T5" fmla="*/ 74 h 1863"/>
                <a:gd name="T6" fmla="*/ 1411 w 1859"/>
                <a:gd name="T7" fmla="*/ 136 h 1863"/>
                <a:gd name="T8" fmla="*/ 1520 w 1859"/>
                <a:gd name="T9" fmla="*/ 214 h 1863"/>
                <a:gd name="T10" fmla="*/ 1617 w 1859"/>
                <a:gd name="T11" fmla="*/ 307 h 1863"/>
                <a:gd name="T12" fmla="*/ 1700 w 1859"/>
                <a:gd name="T13" fmla="*/ 412 h 1863"/>
                <a:gd name="T14" fmla="*/ 1767 w 1859"/>
                <a:gd name="T15" fmla="*/ 529 h 1863"/>
                <a:gd name="T16" fmla="*/ 1818 w 1859"/>
                <a:gd name="T17" fmla="*/ 656 h 1863"/>
                <a:gd name="T18" fmla="*/ 1849 w 1859"/>
                <a:gd name="T19" fmla="*/ 791 h 1863"/>
                <a:gd name="T20" fmla="*/ 1859 w 1859"/>
                <a:gd name="T21" fmla="*/ 933 h 1863"/>
                <a:gd name="T22" fmla="*/ 1849 w 1859"/>
                <a:gd name="T23" fmla="*/ 1075 h 1863"/>
                <a:gd name="T24" fmla="*/ 1818 w 1859"/>
                <a:gd name="T25" fmla="*/ 1209 h 1863"/>
                <a:gd name="T26" fmla="*/ 1767 w 1859"/>
                <a:gd name="T27" fmla="*/ 1336 h 1863"/>
                <a:gd name="T28" fmla="*/ 1700 w 1859"/>
                <a:gd name="T29" fmla="*/ 1453 h 1863"/>
                <a:gd name="T30" fmla="*/ 1617 w 1859"/>
                <a:gd name="T31" fmla="*/ 1559 h 1863"/>
                <a:gd name="T32" fmla="*/ 1520 w 1859"/>
                <a:gd name="T33" fmla="*/ 1651 h 1863"/>
                <a:gd name="T34" fmla="*/ 1411 w 1859"/>
                <a:gd name="T35" fmla="*/ 1728 h 1863"/>
                <a:gd name="T36" fmla="*/ 1290 w 1859"/>
                <a:gd name="T37" fmla="*/ 1790 h 1863"/>
                <a:gd name="T38" fmla="*/ 1161 w 1859"/>
                <a:gd name="T39" fmla="*/ 1834 h 1863"/>
                <a:gd name="T40" fmla="*/ 1024 w 1859"/>
                <a:gd name="T41" fmla="*/ 1858 h 1863"/>
                <a:gd name="T42" fmla="*/ 882 w 1859"/>
                <a:gd name="T43" fmla="*/ 1862 h 1863"/>
                <a:gd name="T44" fmla="*/ 743 w 1859"/>
                <a:gd name="T45" fmla="*/ 1845 h 1863"/>
                <a:gd name="T46" fmla="*/ 611 w 1859"/>
                <a:gd name="T47" fmla="*/ 1807 h 1863"/>
                <a:gd name="T48" fmla="*/ 487 w 1859"/>
                <a:gd name="T49" fmla="*/ 1751 h 1863"/>
                <a:gd name="T50" fmla="*/ 375 w 1859"/>
                <a:gd name="T51" fmla="*/ 1679 h 1863"/>
                <a:gd name="T52" fmla="*/ 273 w 1859"/>
                <a:gd name="T53" fmla="*/ 1591 h 1863"/>
                <a:gd name="T54" fmla="*/ 186 w 1859"/>
                <a:gd name="T55" fmla="*/ 1490 h 1863"/>
                <a:gd name="T56" fmla="*/ 113 w 1859"/>
                <a:gd name="T57" fmla="*/ 1377 h 1863"/>
                <a:gd name="T58" fmla="*/ 57 w 1859"/>
                <a:gd name="T59" fmla="*/ 1253 h 1863"/>
                <a:gd name="T60" fmla="*/ 19 w 1859"/>
                <a:gd name="T61" fmla="*/ 1121 h 1863"/>
                <a:gd name="T62" fmla="*/ 2 w 1859"/>
                <a:gd name="T63" fmla="*/ 981 h 1863"/>
                <a:gd name="T64" fmla="*/ 5 w 1859"/>
                <a:gd name="T65" fmla="*/ 838 h 1863"/>
                <a:gd name="T66" fmla="*/ 30 w 1859"/>
                <a:gd name="T67" fmla="*/ 700 h 1863"/>
                <a:gd name="T68" fmla="*/ 74 w 1859"/>
                <a:gd name="T69" fmla="*/ 571 h 1863"/>
                <a:gd name="T70" fmla="*/ 135 w 1859"/>
                <a:gd name="T71" fmla="*/ 450 h 1863"/>
                <a:gd name="T72" fmla="*/ 213 w 1859"/>
                <a:gd name="T73" fmla="*/ 340 h 1863"/>
                <a:gd name="T74" fmla="*/ 306 w 1859"/>
                <a:gd name="T75" fmla="*/ 244 h 1863"/>
                <a:gd name="T76" fmla="*/ 411 w 1859"/>
                <a:gd name="T77" fmla="*/ 161 h 1863"/>
                <a:gd name="T78" fmla="*/ 528 w 1859"/>
                <a:gd name="T79" fmla="*/ 93 h 1863"/>
                <a:gd name="T80" fmla="*/ 654 w 1859"/>
                <a:gd name="T81" fmla="*/ 43 h 1863"/>
                <a:gd name="T82" fmla="*/ 788 w 1859"/>
                <a:gd name="T83" fmla="*/ 11 h 1863"/>
                <a:gd name="T84" fmla="*/ 930 w 1859"/>
                <a:gd name="T85" fmla="*/ 0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9" h="1863">
                  <a:moveTo>
                    <a:pt x="930" y="0"/>
                  </a:moveTo>
                  <a:lnTo>
                    <a:pt x="977" y="2"/>
                  </a:lnTo>
                  <a:lnTo>
                    <a:pt x="1024" y="5"/>
                  </a:lnTo>
                  <a:lnTo>
                    <a:pt x="1071" y="11"/>
                  </a:lnTo>
                  <a:lnTo>
                    <a:pt x="1116" y="20"/>
                  </a:lnTo>
                  <a:lnTo>
                    <a:pt x="1161" y="30"/>
                  </a:lnTo>
                  <a:lnTo>
                    <a:pt x="1205" y="43"/>
                  </a:lnTo>
                  <a:lnTo>
                    <a:pt x="1249" y="57"/>
                  </a:lnTo>
                  <a:lnTo>
                    <a:pt x="1290" y="74"/>
                  </a:lnTo>
                  <a:lnTo>
                    <a:pt x="1332" y="93"/>
                  </a:lnTo>
                  <a:lnTo>
                    <a:pt x="1372" y="113"/>
                  </a:lnTo>
                  <a:lnTo>
                    <a:pt x="1411" y="136"/>
                  </a:lnTo>
                  <a:lnTo>
                    <a:pt x="1448" y="161"/>
                  </a:lnTo>
                  <a:lnTo>
                    <a:pt x="1485" y="186"/>
                  </a:lnTo>
                  <a:lnTo>
                    <a:pt x="1520" y="214"/>
                  </a:lnTo>
                  <a:lnTo>
                    <a:pt x="1554" y="244"/>
                  </a:lnTo>
                  <a:lnTo>
                    <a:pt x="1586" y="275"/>
                  </a:lnTo>
                  <a:lnTo>
                    <a:pt x="1617" y="307"/>
                  </a:lnTo>
                  <a:lnTo>
                    <a:pt x="1646" y="340"/>
                  </a:lnTo>
                  <a:lnTo>
                    <a:pt x="1674" y="376"/>
                  </a:lnTo>
                  <a:lnTo>
                    <a:pt x="1700" y="412"/>
                  </a:lnTo>
                  <a:lnTo>
                    <a:pt x="1724" y="450"/>
                  </a:lnTo>
                  <a:lnTo>
                    <a:pt x="1746" y="489"/>
                  </a:lnTo>
                  <a:lnTo>
                    <a:pt x="1767" y="529"/>
                  </a:lnTo>
                  <a:lnTo>
                    <a:pt x="1785" y="571"/>
                  </a:lnTo>
                  <a:lnTo>
                    <a:pt x="1803" y="614"/>
                  </a:lnTo>
                  <a:lnTo>
                    <a:pt x="1818" y="656"/>
                  </a:lnTo>
                  <a:lnTo>
                    <a:pt x="1829" y="700"/>
                  </a:lnTo>
                  <a:lnTo>
                    <a:pt x="1841" y="745"/>
                  </a:lnTo>
                  <a:lnTo>
                    <a:pt x="1849" y="791"/>
                  </a:lnTo>
                  <a:lnTo>
                    <a:pt x="1854" y="838"/>
                  </a:lnTo>
                  <a:lnTo>
                    <a:pt x="1858" y="886"/>
                  </a:lnTo>
                  <a:lnTo>
                    <a:pt x="1859" y="933"/>
                  </a:lnTo>
                  <a:lnTo>
                    <a:pt x="1858" y="981"/>
                  </a:lnTo>
                  <a:lnTo>
                    <a:pt x="1854" y="1029"/>
                  </a:lnTo>
                  <a:lnTo>
                    <a:pt x="1849" y="1075"/>
                  </a:lnTo>
                  <a:lnTo>
                    <a:pt x="1841" y="1121"/>
                  </a:lnTo>
                  <a:lnTo>
                    <a:pt x="1829" y="1166"/>
                  </a:lnTo>
                  <a:lnTo>
                    <a:pt x="1818" y="1209"/>
                  </a:lnTo>
                  <a:lnTo>
                    <a:pt x="1803" y="1253"/>
                  </a:lnTo>
                  <a:lnTo>
                    <a:pt x="1785" y="1295"/>
                  </a:lnTo>
                  <a:lnTo>
                    <a:pt x="1767" y="1336"/>
                  </a:lnTo>
                  <a:lnTo>
                    <a:pt x="1746" y="1377"/>
                  </a:lnTo>
                  <a:lnTo>
                    <a:pt x="1724" y="1416"/>
                  </a:lnTo>
                  <a:lnTo>
                    <a:pt x="1700" y="1453"/>
                  </a:lnTo>
                  <a:lnTo>
                    <a:pt x="1674" y="1490"/>
                  </a:lnTo>
                  <a:lnTo>
                    <a:pt x="1646" y="1524"/>
                  </a:lnTo>
                  <a:lnTo>
                    <a:pt x="1617" y="1559"/>
                  </a:lnTo>
                  <a:lnTo>
                    <a:pt x="1586" y="1591"/>
                  </a:lnTo>
                  <a:lnTo>
                    <a:pt x="1554" y="1621"/>
                  </a:lnTo>
                  <a:lnTo>
                    <a:pt x="1520" y="1651"/>
                  </a:lnTo>
                  <a:lnTo>
                    <a:pt x="1485" y="1679"/>
                  </a:lnTo>
                  <a:lnTo>
                    <a:pt x="1448" y="1704"/>
                  </a:lnTo>
                  <a:lnTo>
                    <a:pt x="1411" y="1728"/>
                  </a:lnTo>
                  <a:lnTo>
                    <a:pt x="1372" y="1751"/>
                  </a:lnTo>
                  <a:lnTo>
                    <a:pt x="1332" y="1771"/>
                  </a:lnTo>
                  <a:lnTo>
                    <a:pt x="1290" y="1790"/>
                  </a:lnTo>
                  <a:lnTo>
                    <a:pt x="1249" y="1807"/>
                  </a:lnTo>
                  <a:lnTo>
                    <a:pt x="1205" y="1822"/>
                  </a:lnTo>
                  <a:lnTo>
                    <a:pt x="1161" y="1834"/>
                  </a:lnTo>
                  <a:lnTo>
                    <a:pt x="1116" y="1845"/>
                  </a:lnTo>
                  <a:lnTo>
                    <a:pt x="1071" y="1853"/>
                  </a:lnTo>
                  <a:lnTo>
                    <a:pt x="1024" y="1858"/>
                  </a:lnTo>
                  <a:lnTo>
                    <a:pt x="977" y="1862"/>
                  </a:lnTo>
                  <a:lnTo>
                    <a:pt x="930" y="1863"/>
                  </a:lnTo>
                  <a:lnTo>
                    <a:pt x="882" y="1862"/>
                  </a:lnTo>
                  <a:lnTo>
                    <a:pt x="835" y="1858"/>
                  </a:lnTo>
                  <a:lnTo>
                    <a:pt x="788" y="1853"/>
                  </a:lnTo>
                  <a:lnTo>
                    <a:pt x="743" y="1845"/>
                  </a:lnTo>
                  <a:lnTo>
                    <a:pt x="698" y="1834"/>
                  </a:lnTo>
                  <a:lnTo>
                    <a:pt x="654" y="1822"/>
                  </a:lnTo>
                  <a:lnTo>
                    <a:pt x="611" y="1807"/>
                  </a:lnTo>
                  <a:lnTo>
                    <a:pt x="569" y="1790"/>
                  </a:lnTo>
                  <a:lnTo>
                    <a:pt x="528" y="1771"/>
                  </a:lnTo>
                  <a:lnTo>
                    <a:pt x="487" y="1751"/>
                  </a:lnTo>
                  <a:lnTo>
                    <a:pt x="448" y="1728"/>
                  </a:lnTo>
                  <a:lnTo>
                    <a:pt x="411" y="1704"/>
                  </a:lnTo>
                  <a:lnTo>
                    <a:pt x="375" y="1679"/>
                  </a:lnTo>
                  <a:lnTo>
                    <a:pt x="339" y="1651"/>
                  </a:lnTo>
                  <a:lnTo>
                    <a:pt x="306" y="1621"/>
                  </a:lnTo>
                  <a:lnTo>
                    <a:pt x="273" y="1591"/>
                  </a:lnTo>
                  <a:lnTo>
                    <a:pt x="242" y="1559"/>
                  </a:lnTo>
                  <a:lnTo>
                    <a:pt x="213" y="1524"/>
                  </a:lnTo>
                  <a:lnTo>
                    <a:pt x="186" y="1490"/>
                  </a:lnTo>
                  <a:lnTo>
                    <a:pt x="159" y="1453"/>
                  </a:lnTo>
                  <a:lnTo>
                    <a:pt x="135" y="1416"/>
                  </a:lnTo>
                  <a:lnTo>
                    <a:pt x="113" y="1377"/>
                  </a:lnTo>
                  <a:lnTo>
                    <a:pt x="92" y="1336"/>
                  </a:lnTo>
                  <a:lnTo>
                    <a:pt x="74" y="1295"/>
                  </a:lnTo>
                  <a:lnTo>
                    <a:pt x="57" y="1253"/>
                  </a:lnTo>
                  <a:lnTo>
                    <a:pt x="42" y="1209"/>
                  </a:lnTo>
                  <a:lnTo>
                    <a:pt x="30" y="1166"/>
                  </a:lnTo>
                  <a:lnTo>
                    <a:pt x="19" y="1121"/>
                  </a:lnTo>
                  <a:lnTo>
                    <a:pt x="11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3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1" y="791"/>
                  </a:lnTo>
                  <a:lnTo>
                    <a:pt x="19" y="745"/>
                  </a:lnTo>
                  <a:lnTo>
                    <a:pt x="30" y="700"/>
                  </a:lnTo>
                  <a:lnTo>
                    <a:pt x="42" y="656"/>
                  </a:lnTo>
                  <a:lnTo>
                    <a:pt x="57" y="614"/>
                  </a:lnTo>
                  <a:lnTo>
                    <a:pt x="74" y="571"/>
                  </a:lnTo>
                  <a:lnTo>
                    <a:pt x="92" y="529"/>
                  </a:lnTo>
                  <a:lnTo>
                    <a:pt x="113" y="489"/>
                  </a:lnTo>
                  <a:lnTo>
                    <a:pt x="135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0"/>
                  </a:lnTo>
                  <a:lnTo>
                    <a:pt x="242" y="307"/>
                  </a:lnTo>
                  <a:lnTo>
                    <a:pt x="273" y="275"/>
                  </a:lnTo>
                  <a:lnTo>
                    <a:pt x="306" y="244"/>
                  </a:lnTo>
                  <a:lnTo>
                    <a:pt x="339" y="214"/>
                  </a:lnTo>
                  <a:lnTo>
                    <a:pt x="375" y="186"/>
                  </a:lnTo>
                  <a:lnTo>
                    <a:pt x="411" y="161"/>
                  </a:lnTo>
                  <a:lnTo>
                    <a:pt x="448" y="136"/>
                  </a:lnTo>
                  <a:lnTo>
                    <a:pt x="487" y="113"/>
                  </a:lnTo>
                  <a:lnTo>
                    <a:pt x="528" y="93"/>
                  </a:lnTo>
                  <a:lnTo>
                    <a:pt x="569" y="74"/>
                  </a:lnTo>
                  <a:lnTo>
                    <a:pt x="611" y="57"/>
                  </a:lnTo>
                  <a:lnTo>
                    <a:pt x="654" y="43"/>
                  </a:lnTo>
                  <a:lnTo>
                    <a:pt x="698" y="30"/>
                  </a:lnTo>
                  <a:lnTo>
                    <a:pt x="743" y="20"/>
                  </a:lnTo>
                  <a:lnTo>
                    <a:pt x="788" y="11"/>
                  </a:lnTo>
                  <a:lnTo>
                    <a:pt x="835" y="5"/>
                  </a:lnTo>
                  <a:lnTo>
                    <a:pt x="882" y="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51" name="Freeform 135">
              <a:extLst>
                <a:ext uri="{FF2B5EF4-FFF2-40B4-BE49-F238E27FC236}">
                  <a16:creationId xmlns:a16="http://schemas.microsoft.com/office/drawing/2014/main" id="{C55E1BC6-18BD-4D82-AC57-3613FCBBDB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9" y="938"/>
              <a:ext cx="166" cy="83"/>
            </a:xfrm>
            <a:custGeom>
              <a:avLst/>
              <a:gdLst>
                <a:gd name="T0" fmla="*/ 158 w 613"/>
                <a:gd name="T1" fmla="*/ 85 h 303"/>
                <a:gd name="T2" fmla="*/ 181 w 613"/>
                <a:gd name="T3" fmla="*/ 193 h 303"/>
                <a:gd name="T4" fmla="*/ 540 w 613"/>
                <a:gd name="T5" fmla="*/ 266 h 303"/>
                <a:gd name="T6" fmla="*/ 613 w 613"/>
                <a:gd name="T7" fmla="*/ 303 h 303"/>
                <a:gd name="T8" fmla="*/ 552 w 613"/>
                <a:gd name="T9" fmla="*/ 193 h 303"/>
                <a:gd name="T10" fmla="*/ 312 w 613"/>
                <a:gd name="T11" fmla="*/ 35 h 303"/>
                <a:gd name="T12" fmla="*/ 0 w 613"/>
                <a:gd name="T13" fmla="*/ 0 h 303"/>
                <a:gd name="T14" fmla="*/ 158 w 613"/>
                <a:gd name="T15" fmla="*/ 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3" h="303">
                  <a:moveTo>
                    <a:pt x="158" y="85"/>
                  </a:moveTo>
                  <a:lnTo>
                    <a:pt x="181" y="193"/>
                  </a:lnTo>
                  <a:lnTo>
                    <a:pt x="540" y="266"/>
                  </a:lnTo>
                  <a:lnTo>
                    <a:pt x="613" y="303"/>
                  </a:lnTo>
                  <a:lnTo>
                    <a:pt x="552" y="193"/>
                  </a:lnTo>
                  <a:lnTo>
                    <a:pt x="312" y="35"/>
                  </a:lnTo>
                  <a:lnTo>
                    <a:pt x="0" y="0"/>
                  </a:lnTo>
                  <a:lnTo>
                    <a:pt x="158" y="85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52" name="Freeform 136">
              <a:extLst>
                <a:ext uri="{FF2B5EF4-FFF2-40B4-BE49-F238E27FC236}">
                  <a16:creationId xmlns:a16="http://schemas.microsoft.com/office/drawing/2014/main" id="{D5A77723-25A3-4F8E-BD43-D559BA8A06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0" y="1044"/>
              <a:ext cx="172" cy="162"/>
            </a:xfrm>
            <a:custGeom>
              <a:avLst/>
              <a:gdLst>
                <a:gd name="T0" fmla="*/ 431 w 634"/>
                <a:gd name="T1" fmla="*/ 37 h 593"/>
                <a:gd name="T2" fmla="*/ 634 w 634"/>
                <a:gd name="T3" fmla="*/ 121 h 593"/>
                <a:gd name="T4" fmla="*/ 539 w 634"/>
                <a:gd name="T5" fmla="*/ 314 h 593"/>
                <a:gd name="T6" fmla="*/ 479 w 634"/>
                <a:gd name="T7" fmla="*/ 497 h 593"/>
                <a:gd name="T8" fmla="*/ 311 w 634"/>
                <a:gd name="T9" fmla="*/ 532 h 593"/>
                <a:gd name="T10" fmla="*/ 131 w 634"/>
                <a:gd name="T11" fmla="*/ 593 h 593"/>
                <a:gd name="T12" fmla="*/ 0 w 634"/>
                <a:gd name="T13" fmla="*/ 351 h 593"/>
                <a:gd name="T14" fmla="*/ 131 w 634"/>
                <a:gd name="T15" fmla="*/ 97 h 593"/>
                <a:gd name="T16" fmla="*/ 275 w 634"/>
                <a:gd name="T17" fmla="*/ 0 h 593"/>
                <a:gd name="T18" fmla="*/ 431 w 634"/>
                <a:gd name="T19" fmla="*/ 3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593">
                  <a:moveTo>
                    <a:pt x="431" y="37"/>
                  </a:moveTo>
                  <a:lnTo>
                    <a:pt x="634" y="121"/>
                  </a:lnTo>
                  <a:lnTo>
                    <a:pt x="539" y="314"/>
                  </a:lnTo>
                  <a:lnTo>
                    <a:pt x="479" y="497"/>
                  </a:lnTo>
                  <a:lnTo>
                    <a:pt x="311" y="532"/>
                  </a:lnTo>
                  <a:lnTo>
                    <a:pt x="131" y="593"/>
                  </a:lnTo>
                  <a:lnTo>
                    <a:pt x="0" y="351"/>
                  </a:lnTo>
                  <a:lnTo>
                    <a:pt x="131" y="97"/>
                  </a:lnTo>
                  <a:lnTo>
                    <a:pt x="275" y="0"/>
                  </a:lnTo>
                  <a:lnTo>
                    <a:pt x="431" y="3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53" name="Freeform 137">
              <a:extLst>
                <a:ext uri="{FF2B5EF4-FFF2-40B4-BE49-F238E27FC236}">
                  <a16:creationId xmlns:a16="http://schemas.microsoft.com/office/drawing/2014/main" id="{CB56F807-F149-4634-88AE-BB10C16214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7" y="981"/>
              <a:ext cx="121" cy="169"/>
            </a:xfrm>
            <a:custGeom>
              <a:avLst/>
              <a:gdLst>
                <a:gd name="T0" fmla="*/ 0 w 443"/>
                <a:gd name="T1" fmla="*/ 617 h 617"/>
                <a:gd name="T2" fmla="*/ 203 w 443"/>
                <a:gd name="T3" fmla="*/ 533 h 617"/>
                <a:gd name="T4" fmla="*/ 263 w 443"/>
                <a:gd name="T5" fmla="*/ 375 h 617"/>
                <a:gd name="T6" fmla="*/ 443 w 443"/>
                <a:gd name="T7" fmla="*/ 194 h 617"/>
                <a:gd name="T8" fmla="*/ 396 w 443"/>
                <a:gd name="T9" fmla="*/ 97 h 617"/>
                <a:gd name="T10" fmla="*/ 359 w 443"/>
                <a:gd name="T11" fmla="*/ 0 h 617"/>
                <a:gd name="T12" fmla="*/ 155 w 443"/>
                <a:gd name="T13" fmla="*/ 133 h 617"/>
                <a:gd name="T14" fmla="*/ 35 w 443"/>
                <a:gd name="T15" fmla="*/ 291 h 617"/>
                <a:gd name="T16" fmla="*/ 12 w 443"/>
                <a:gd name="T17" fmla="*/ 436 h 617"/>
                <a:gd name="T18" fmla="*/ 0 w 443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617">
                  <a:moveTo>
                    <a:pt x="0" y="617"/>
                  </a:moveTo>
                  <a:lnTo>
                    <a:pt x="203" y="533"/>
                  </a:lnTo>
                  <a:lnTo>
                    <a:pt x="263" y="375"/>
                  </a:lnTo>
                  <a:lnTo>
                    <a:pt x="443" y="194"/>
                  </a:lnTo>
                  <a:lnTo>
                    <a:pt x="396" y="97"/>
                  </a:lnTo>
                  <a:lnTo>
                    <a:pt x="359" y="0"/>
                  </a:lnTo>
                  <a:lnTo>
                    <a:pt x="155" y="133"/>
                  </a:lnTo>
                  <a:lnTo>
                    <a:pt x="35" y="291"/>
                  </a:lnTo>
                  <a:lnTo>
                    <a:pt x="12" y="436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54" name="Freeform 138">
              <a:extLst>
                <a:ext uri="{FF2B5EF4-FFF2-40B4-BE49-F238E27FC236}">
                  <a16:creationId xmlns:a16="http://schemas.microsoft.com/office/drawing/2014/main" id="{CFEFDDAC-9AE1-464A-AB27-30642BFC87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6" y="1195"/>
              <a:ext cx="169" cy="165"/>
            </a:xfrm>
            <a:custGeom>
              <a:avLst/>
              <a:gdLst>
                <a:gd name="T0" fmla="*/ 71 w 623"/>
                <a:gd name="T1" fmla="*/ 86 h 604"/>
                <a:gd name="T2" fmla="*/ 299 w 623"/>
                <a:gd name="T3" fmla="*/ 25 h 604"/>
                <a:gd name="T4" fmla="*/ 455 w 623"/>
                <a:gd name="T5" fmla="*/ 0 h 604"/>
                <a:gd name="T6" fmla="*/ 503 w 623"/>
                <a:gd name="T7" fmla="*/ 110 h 604"/>
                <a:gd name="T8" fmla="*/ 623 w 623"/>
                <a:gd name="T9" fmla="*/ 243 h 604"/>
                <a:gd name="T10" fmla="*/ 527 w 623"/>
                <a:gd name="T11" fmla="*/ 388 h 604"/>
                <a:gd name="T12" fmla="*/ 467 w 623"/>
                <a:gd name="T13" fmla="*/ 543 h 604"/>
                <a:gd name="T14" fmla="*/ 383 w 623"/>
                <a:gd name="T15" fmla="*/ 543 h 604"/>
                <a:gd name="T16" fmla="*/ 179 w 623"/>
                <a:gd name="T17" fmla="*/ 604 h 604"/>
                <a:gd name="T18" fmla="*/ 84 w 623"/>
                <a:gd name="T19" fmla="*/ 510 h 604"/>
                <a:gd name="T20" fmla="*/ 0 w 623"/>
                <a:gd name="T21" fmla="*/ 352 h 604"/>
                <a:gd name="T22" fmla="*/ 71 w 623"/>
                <a:gd name="T23" fmla="*/ 8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3" h="604">
                  <a:moveTo>
                    <a:pt x="71" y="86"/>
                  </a:moveTo>
                  <a:lnTo>
                    <a:pt x="299" y="25"/>
                  </a:lnTo>
                  <a:lnTo>
                    <a:pt x="455" y="0"/>
                  </a:lnTo>
                  <a:lnTo>
                    <a:pt x="503" y="110"/>
                  </a:lnTo>
                  <a:lnTo>
                    <a:pt x="623" y="243"/>
                  </a:lnTo>
                  <a:lnTo>
                    <a:pt x="527" y="388"/>
                  </a:lnTo>
                  <a:lnTo>
                    <a:pt x="467" y="543"/>
                  </a:lnTo>
                  <a:lnTo>
                    <a:pt x="383" y="543"/>
                  </a:lnTo>
                  <a:lnTo>
                    <a:pt x="179" y="604"/>
                  </a:lnTo>
                  <a:lnTo>
                    <a:pt x="84" y="510"/>
                  </a:lnTo>
                  <a:lnTo>
                    <a:pt x="0" y="352"/>
                  </a:lnTo>
                  <a:lnTo>
                    <a:pt x="71" y="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55" name="Freeform 139">
              <a:extLst>
                <a:ext uri="{FF2B5EF4-FFF2-40B4-BE49-F238E27FC236}">
                  <a16:creationId xmlns:a16="http://schemas.microsoft.com/office/drawing/2014/main" id="{E1C12AC3-B99E-4707-8A2B-ACAC8B5D04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7" y="1268"/>
              <a:ext cx="102" cy="128"/>
            </a:xfrm>
            <a:custGeom>
              <a:avLst/>
              <a:gdLst>
                <a:gd name="T0" fmla="*/ 0 w 372"/>
                <a:gd name="T1" fmla="*/ 0 h 470"/>
                <a:gd name="T2" fmla="*/ 108 w 372"/>
                <a:gd name="T3" fmla="*/ 61 h 470"/>
                <a:gd name="T4" fmla="*/ 203 w 372"/>
                <a:gd name="T5" fmla="*/ 72 h 470"/>
                <a:gd name="T6" fmla="*/ 239 w 372"/>
                <a:gd name="T7" fmla="*/ 219 h 470"/>
                <a:gd name="T8" fmla="*/ 372 w 372"/>
                <a:gd name="T9" fmla="*/ 362 h 470"/>
                <a:gd name="T10" fmla="*/ 372 w 372"/>
                <a:gd name="T11" fmla="*/ 470 h 470"/>
                <a:gd name="T12" fmla="*/ 252 w 372"/>
                <a:gd name="T13" fmla="*/ 362 h 470"/>
                <a:gd name="T14" fmla="*/ 35 w 372"/>
                <a:gd name="T15" fmla="*/ 121 h 470"/>
                <a:gd name="T16" fmla="*/ 0 w 372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70">
                  <a:moveTo>
                    <a:pt x="0" y="0"/>
                  </a:moveTo>
                  <a:lnTo>
                    <a:pt x="108" y="61"/>
                  </a:lnTo>
                  <a:lnTo>
                    <a:pt x="203" y="72"/>
                  </a:lnTo>
                  <a:lnTo>
                    <a:pt x="239" y="219"/>
                  </a:lnTo>
                  <a:lnTo>
                    <a:pt x="372" y="362"/>
                  </a:lnTo>
                  <a:lnTo>
                    <a:pt x="372" y="470"/>
                  </a:lnTo>
                  <a:lnTo>
                    <a:pt x="252" y="362"/>
                  </a:lnTo>
                  <a:lnTo>
                    <a:pt x="35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56" name="Freeform 140">
              <a:extLst>
                <a:ext uri="{FF2B5EF4-FFF2-40B4-BE49-F238E27FC236}">
                  <a16:creationId xmlns:a16="http://schemas.microsoft.com/office/drawing/2014/main" id="{7F402A95-5304-499E-A67D-60D0225882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0" y="1248"/>
              <a:ext cx="153" cy="148"/>
            </a:xfrm>
            <a:custGeom>
              <a:avLst/>
              <a:gdLst>
                <a:gd name="T0" fmla="*/ 144 w 563"/>
                <a:gd name="T1" fmla="*/ 85 h 543"/>
                <a:gd name="T2" fmla="*/ 312 w 563"/>
                <a:gd name="T3" fmla="*/ 37 h 543"/>
                <a:gd name="T4" fmla="*/ 395 w 563"/>
                <a:gd name="T5" fmla="*/ 0 h 543"/>
                <a:gd name="T6" fmla="*/ 563 w 563"/>
                <a:gd name="T7" fmla="*/ 170 h 543"/>
                <a:gd name="T8" fmla="*/ 528 w 563"/>
                <a:gd name="T9" fmla="*/ 340 h 543"/>
                <a:gd name="T10" fmla="*/ 456 w 563"/>
                <a:gd name="T11" fmla="*/ 446 h 543"/>
                <a:gd name="T12" fmla="*/ 312 w 563"/>
                <a:gd name="T13" fmla="*/ 519 h 543"/>
                <a:gd name="T14" fmla="*/ 204 w 563"/>
                <a:gd name="T15" fmla="*/ 543 h 543"/>
                <a:gd name="T16" fmla="*/ 36 w 563"/>
                <a:gd name="T17" fmla="*/ 483 h 543"/>
                <a:gd name="T18" fmla="*/ 0 w 563"/>
                <a:gd name="T19" fmla="*/ 340 h 543"/>
                <a:gd name="T20" fmla="*/ 83 w 563"/>
                <a:gd name="T21" fmla="*/ 182 h 543"/>
                <a:gd name="T22" fmla="*/ 144 w 563"/>
                <a:gd name="T23" fmla="*/ 8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543">
                  <a:moveTo>
                    <a:pt x="144" y="85"/>
                  </a:moveTo>
                  <a:lnTo>
                    <a:pt x="312" y="37"/>
                  </a:lnTo>
                  <a:lnTo>
                    <a:pt x="395" y="0"/>
                  </a:lnTo>
                  <a:lnTo>
                    <a:pt x="563" y="170"/>
                  </a:lnTo>
                  <a:lnTo>
                    <a:pt x="528" y="340"/>
                  </a:lnTo>
                  <a:lnTo>
                    <a:pt x="456" y="446"/>
                  </a:lnTo>
                  <a:lnTo>
                    <a:pt x="312" y="519"/>
                  </a:lnTo>
                  <a:lnTo>
                    <a:pt x="204" y="543"/>
                  </a:lnTo>
                  <a:lnTo>
                    <a:pt x="36" y="483"/>
                  </a:lnTo>
                  <a:lnTo>
                    <a:pt x="0" y="340"/>
                  </a:lnTo>
                  <a:lnTo>
                    <a:pt x="83" y="182"/>
                  </a:lnTo>
                  <a:lnTo>
                    <a:pt x="144" y="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57" name="Freeform 141">
              <a:extLst>
                <a:ext uri="{FF2B5EF4-FFF2-40B4-BE49-F238E27FC236}">
                  <a16:creationId xmlns:a16="http://schemas.microsoft.com/office/drawing/2014/main" id="{7C92BEDF-E754-40B1-B780-FF86C3A2C4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2" y="1008"/>
              <a:ext cx="180" cy="115"/>
            </a:xfrm>
            <a:custGeom>
              <a:avLst/>
              <a:gdLst>
                <a:gd name="T0" fmla="*/ 155 w 659"/>
                <a:gd name="T1" fmla="*/ 0 h 423"/>
                <a:gd name="T2" fmla="*/ 84 w 659"/>
                <a:gd name="T3" fmla="*/ 109 h 423"/>
                <a:gd name="T4" fmla="*/ 0 w 659"/>
                <a:gd name="T5" fmla="*/ 266 h 423"/>
                <a:gd name="T6" fmla="*/ 240 w 659"/>
                <a:gd name="T7" fmla="*/ 339 h 423"/>
                <a:gd name="T8" fmla="*/ 395 w 659"/>
                <a:gd name="T9" fmla="*/ 423 h 423"/>
                <a:gd name="T10" fmla="*/ 491 w 659"/>
                <a:gd name="T11" fmla="*/ 399 h 423"/>
                <a:gd name="T12" fmla="*/ 659 w 659"/>
                <a:gd name="T13" fmla="*/ 363 h 423"/>
                <a:gd name="T14" fmla="*/ 587 w 659"/>
                <a:gd name="T15" fmla="*/ 170 h 423"/>
                <a:gd name="T16" fmla="*/ 491 w 659"/>
                <a:gd name="T17" fmla="*/ 49 h 423"/>
                <a:gd name="T18" fmla="*/ 155 w 659"/>
                <a:gd name="T1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" h="423">
                  <a:moveTo>
                    <a:pt x="155" y="0"/>
                  </a:moveTo>
                  <a:lnTo>
                    <a:pt x="84" y="109"/>
                  </a:lnTo>
                  <a:lnTo>
                    <a:pt x="0" y="266"/>
                  </a:lnTo>
                  <a:lnTo>
                    <a:pt x="240" y="339"/>
                  </a:lnTo>
                  <a:lnTo>
                    <a:pt x="395" y="423"/>
                  </a:lnTo>
                  <a:lnTo>
                    <a:pt x="491" y="399"/>
                  </a:lnTo>
                  <a:lnTo>
                    <a:pt x="659" y="363"/>
                  </a:lnTo>
                  <a:lnTo>
                    <a:pt x="587" y="170"/>
                  </a:lnTo>
                  <a:lnTo>
                    <a:pt x="491" y="4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58" name="Freeform 142">
              <a:extLst>
                <a:ext uri="{FF2B5EF4-FFF2-40B4-BE49-F238E27FC236}">
                  <a16:creationId xmlns:a16="http://schemas.microsoft.com/office/drawing/2014/main" id="{A83C07ED-B34E-470A-B606-DF9DFE3341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4" y="1120"/>
              <a:ext cx="124" cy="165"/>
            </a:xfrm>
            <a:custGeom>
              <a:avLst/>
              <a:gdLst>
                <a:gd name="T0" fmla="*/ 72 w 455"/>
                <a:gd name="T1" fmla="*/ 97 h 605"/>
                <a:gd name="T2" fmla="*/ 59 w 455"/>
                <a:gd name="T3" fmla="*/ 253 h 605"/>
                <a:gd name="T4" fmla="*/ 0 w 455"/>
                <a:gd name="T5" fmla="*/ 447 h 605"/>
                <a:gd name="T6" fmla="*/ 155 w 455"/>
                <a:gd name="T7" fmla="*/ 605 h 605"/>
                <a:gd name="T8" fmla="*/ 347 w 455"/>
                <a:gd name="T9" fmla="*/ 520 h 605"/>
                <a:gd name="T10" fmla="*/ 455 w 455"/>
                <a:gd name="T11" fmla="*/ 350 h 605"/>
                <a:gd name="T12" fmla="*/ 442 w 455"/>
                <a:gd name="T13" fmla="*/ 181 h 605"/>
                <a:gd name="T14" fmla="*/ 323 w 455"/>
                <a:gd name="T15" fmla="*/ 0 h 605"/>
                <a:gd name="T16" fmla="*/ 155 w 455"/>
                <a:gd name="T17" fmla="*/ 48 h 605"/>
                <a:gd name="T18" fmla="*/ 72 w 455"/>
                <a:gd name="T19" fmla="*/ 9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605">
                  <a:moveTo>
                    <a:pt x="72" y="97"/>
                  </a:moveTo>
                  <a:lnTo>
                    <a:pt x="59" y="253"/>
                  </a:lnTo>
                  <a:lnTo>
                    <a:pt x="0" y="447"/>
                  </a:lnTo>
                  <a:lnTo>
                    <a:pt x="155" y="605"/>
                  </a:lnTo>
                  <a:lnTo>
                    <a:pt x="347" y="520"/>
                  </a:lnTo>
                  <a:lnTo>
                    <a:pt x="455" y="350"/>
                  </a:lnTo>
                  <a:lnTo>
                    <a:pt x="442" y="181"/>
                  </a:lnTo>
                  <a:lnTo>
                    <a:pt x="323" y="0"/>
                  </a:lnTo>
                  <a:lnTo>
                    <a:pt x="155" y="48"/>
                  </a:lnTo>
                  <a:lnTo>
                    <a:pt x="72" y="9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59" name="Freeform 143">
              <a:extLst>
                <a:ext uri="{FF2B5EF4-FFF2-40B4-BE49-F238E27FC236}">
                  <a16:creationId xmlns:a16="http://schemas.microsoft.com/office/drawing/2014/main" id="{5A89FCAA-9E0E-4612-98DD-660D92ECD9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2" y="932"/>
              <a:ext cx="143" cy="33"/>
            </a:xfrm>
            <a:custGeom>
              <a:avLst/>
              <a:gdLst>
                <a:gd name="T0" fmla="*/ 72 w 528"/>
                <a:gd name="T1" fmla="*/ 121 h 121"/>
                <a:gd name="T2" fmla="*/ 240 w 528"/>
                <a:gd name="T3" fmla="*/ 36 h 121"/>
                <a:gd name="T4" fmla="*/ 528 w 528"/>
                <a:gd name="T5" fmla="*/ 36 h 121"/>
                <a:gd name="T6" fmla="*/ 444 w 528"/>
                <a:gd name="T7" fmla="*/ 0 h 121"/>
                <a:gd name="T8" fmla="*/ 253 w 528"/>
                <a:gd name="T9" fmla="*/ 12 h 121"/>
                <a:gd name="T10" fmla="*/ 120 w 528"/>
                <a:gd name="T11" fmla="*/ 49 h 121"/>
                <a:gd name="T12" fmla="*/ 0 w 528"/>
                <a:gd name="T13" fmla="*/ 121 h 121"/>
                <a:gd name="T14" fmla="*/ 72 w 528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8" h="121">
                  <a:moveTo>
                    <a:pt x="72" y="121"/>
                  </a:moveTo>
                  <a:lnTo>
                    <a:pt x="240" y="36"/>
                  </a:lnTo>
                  <a:lnTo>
                    <a:pt x="528" y="36"/>
                  </a:lnTo>
                  <a:lnTo>
                    <a:pt x="444" y="0"/>
                  </a:lnTo>
                  <a:lnTo>
                    <a:pt x="253" y="12"/>
                  </a:lnTo>
                  <a:lnTo>
                    <a:pt x="120" y="49"/>
                  </a:lnTo>
                  <a:lnTo>
                    <a:pt x="0" y="121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60" name="Freeform 144">
              <a:extLst>
                <a:ext uri="{FF2B5EF4-FFF2-40B4-BE49-F238E27FC236}">
                  <a16:creationId xmlns:a16="http://schemas.microsoft.com/office/drawing/2014/main" id="{34AAA8DD-2E1A-42D9-B781-BE7787E4B0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5" y="1077"/>
              <a:ext cx="137" cy="122"/>
            </a:xfrm>
            <a:custGeom>
              <a:avLst/>
              <a:gdLst>
                <a:gd name="T0" fmla="*/ 503 w 503"/>
                <a:gd name="T1" fmla="*/ 61 h 448"/>
                <a:gd name="T2" fmla="*/ 348 w 503"/>
                <a:gd name="T3" fmla="*/ 400 h 448"/>
                <a:gd name="T4" fmla="*/ 0 w 503"/>
                <a:gd name="T5" fmla="*/ 448 h 448"/>
                <a:gd name="T6" fmla="*/ 48 w 503"/>
                <a:gd name="T7" fmla="*/ 400 h 448"/>
                <a:gd name="T8" fmla="*/ 323 w 503"/>
                <a:gd name="T9" fmla="*/ 327 h 448"/>
                <a:gd name="T10" fmla="*/ 492 w 503"/>
                <a:gd name="T11" fmla="*/ 0 h 448"/>
                <a:gd name="T12" fmla="*/ 503 w 503"/>
                <a:gd name="T13" fmla="*/ 6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448">
                  <a:moveTo>
                    <a:pt x="503" y="61"/>
                  </a:moveTo>
                  <a:lnTo>
                    <a:pt x="348" y="400"/>
                  </a:lnTo>
                  <a:lnTo>
                    <a:pt x="0" y="448"/>
                  </a:lnTo>
                  <a:lnTo>
                    <a:pt x="48" y="400"/>
                  </a:lnTo>
                  <a:lnTo>
                    <a:pt x="323" y="327"/>
                  </a:lnTo>
                  <a:lnTo>
                    <a:pt x="492" y="0"/>
                  </a:lnTo>
                  <a:lnTo>
                    <a:pt x="503" y="61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61" name="Freeform 145">
              <a:extLst>
                <a:ext uri="{FF2B5EF4-FFF2-40B4-BE49-F238E27FC236}">
                  <a16:creationId xmlns:a16="http://schemas.microsoft.com/office/drawing/2014/main" id="{1904BF55-F9D5-4024-A88F-5F5167F37B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5" y="1090"/>
              <a:ext cx="105" cy="175"/>
            </a:xfrm>
            <a:custGeom>
              <a:avLst/>
              <a:gdLst>
                <a:gd name="T0" fmla="*/ 12 w 383"/>
                <a:gd name="T1" fmla="*/ 0 h 642"/>
                <a:gd name="T2" fmla="*/ 35 w 383"/>
                <a:gd name="T3" fmla="*/ 11 h 642"/>
                <a:gd name="T4" fmla="*/ 58 w 383"/>
                <a:gd name="T5" fmla="*/ 20 h 642"/>
                <a:gd name="T6" fmla="*/ 81 w 383"/>
                <a:gd name="T7" fmla="*/ 29 h 642"/>
                <a:gd name="T8" fmla="*/ 104 w 383"/>
                <a:gd name="T9" fmla="*/ 37 h 642"/>
                <a:gd name="T10" fmla="*/ 128 w 383"/>
                <a:gd name="T11" fmla="*/ 46 h 642"/>
                <a:gd name="T12" fmla="*/ 152 w 383"/>
                <a:gd name="T13" fmla="*/ 54 h 642"/>
                <a:gd name="T14" fmla="*/ 175 w 383"/>
                <a:gd name="T15" fmla="*/ 62 h 642"/>
                <a:gd name="T16" fmla="*/ 198 w 383"/>
                <a:gd name="T17" fmla="*/ 72 h 642"/>
                <a:gd name="T18" fmla="*/ 221 w 383"/>
                <a:gd name="T19" fmla="*/ 81 h 642"/>
                <a:gd name="T20" fmla="*/ 244 w 383"/>
                <a:gd name="T21" fmla="*/ 90 h 642"/>
                <a:gd name="T22" fmla="*/ 267 w 383"/>
                <a:gd name="T23" fmla="*/ 100 h 642"/>
                <a:gd name="T24" fmla="*/ 291 w 383"/>
                <a:gd name="T25" fmla="*/ 112 h 642"/>
                <a:gd name="T26" fmla="*/ 314 w 383"/>
                <a:gd name="T27" fmla="*/ 125 h 642"/>
                <a:gd name="T28" fmla="*/ 337 w 383"/>
                <a:gd name="T29" fmla="*/ 139 h 642"/>
                <a:gd name="T30" fmla="*/ 360 w 383"/>
                <a:gd name="T31" fmla="*/ 154 h 642"/>
                <a:gd name="T32" fmla="*/ 383 w 383"/>
                <a:gd name="T33" fmla="*/ 170 h 642"/>
                <a:gd name="T34" fmla="*/ 347 w 383"/>
                <a:gd name="T35" fmla="*/ 387 h 642"/>
                <a:gd name="T36" fmla="*/ 277 w 383"/>
                <a:gd name="T37" fmla="*/ 545 h 642"/>
                <a:gd name="T38" fmla="*/ 0 w 383"/>
                <a:gd name="T39" fmla="*/ 642 h 642"/>
                <a:gd name="T40" fmla="*/ 0 w 383"/>
                <a:gd name="T41" fmla="*/ 602 h 642"/>
                <a:gd name="T42" fmla="*/ 252 w 383"/>
                <a:gd name="T43" fmla="*/ 508 h 642"/>
                <a:gd name="T44" fmla="*/ 336 w 383"/>
                <a:gd name="T45" fmla="*/ 339 h 642"/>
                <a:gd name="T46" fmla="*/ 336 w 383"/>
                <a:gd name="T47" fmla="*/ 194 h 642"/>
                <a:gd name="T48" fmla="*/ 320 w 383"/>
                <a:gd name="T49" fmla="*/ 182 h 642"/>
                <a:gd name="T50" fmla="*/ 304 w 383"/>
                <a:gd name="T51" fmla="*/ 171 h 642"/>
                <a:gd name="T52" fmla="*/ 287 w 383"/>
                <a:gd name="T53" fmla="*/ 159 h 642"/>
                <a:gd name="T54" fmla="*/ 272 w 383"/>
                <a:gd name="T55" fmla="*/ 148 h 642"/>
                <a:gd name="T56" fmla="*/ 257 w 383"/>
                <a:gd name="T57" fmla="*/ 137 h 642"/>
                <a:gd name="T58" fmla="*/ 241 w 383"/>
                <a:gd name="T59" fmla="*/ 127 h 642"/>
                <a:gd name="T60" fmla="*/ 226 w 383"/>
                <a:gd name="T61" fmla="*/ 117 h 642"/>
                <a:gd name="T62" fmla="*/ 211 w 383"/>
                <a:gd name="T63" fmla="*/ 106 h 642"/>
                <a:gd name="T64" fmla="*/ 195 w 383"/>
                <a:gd name="T65" fmla="*/ 97 h 642"/>
                <a:gd name="T66" fmla="*/ 179 w 383"/>
                <a:gd name="T67" fmla="*/ 88 h 642"/>
                <a:gd name="T68" fmla="*/ 162 w 383"/>
                <a:gd name="T69" fmla="*/ 79 h 642"/>
                <a:gd name="T70" fmla="*/ 145 w 383"/>
                <a:gd name="T71" fmla="*/ 69 h 642"/>
                <a:gd name="T72" fmla="*/ 127 w 383"/>
                <a:gd name="T73" fmla="*/ 61 h 642"/>
                <a:gd name="T74" fmla="*/ 109 w 383"/>
                <a:gd name="T75" fmla="*/ 53 h 642"/>
                <a:gd name="T76" fmla="*/ 89 w 383"/>
                <a:gd name="T77" fmla="*/ 45 h 642"/>
                <a:gd name="T78" fmla="*/ 69 w 383"/>
                <a:gd name="T79" fmla="*/ 37 h 642"/>
                <a:gd name="T80" fmla="*/ 12 w 383"/>
                <a:gd name="T81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3" h="642">
                  <a:moveTo>
                    <a:pt x="12" y="0"/>
                  </a:moveTo>
                  <a:lnTo>
                    <a:pt x="35" y="11"/>
                  </a:lnTo>
                  <a:lnTo>
                    <a:pt x="58" y="20"/>
                  </a:lnTo>
                  <a:lnTo>
                    <a:pt x="81" y="29"/>
                  </a:lnTo>
                  <a:lnTo>
                    <a:pt x="104" y="37"/>
                  </a:lnTo>
                  <a:lnTo>
                    <a:pt x="128" y="46"/>
                  </a:lnTo>
                  <a:lnTo>
                    <a:pt x="152" y="54"/>
                  </a:lnTo>
                  <a:lnTo>
                    <a:pt x="175" y="62"/>
                  </a:lnTo>
                  <a:lnTo>
                    <a:pt x="198" y="72"/>
                  </a:lnTo>
                  <a:lnTo>
                    <a:pt x="221" y="81"/>
                  </a:lnTo>
                  <a:lnTo>
                    <a:pt x="244" y="90"/>
                  </a:lnTo>
                  <a:lnTo>
                    <a:pt x="267" y="100"/>
                  </a:lnTo>
                  <a:lnTo>
                    <a:pt x="291" y="112"/>
                  </a:lnTo>
                  <a:lnTo>
                    <a:pt x="314" y="125"/>
                  </a:lnTo>
                  <a:lnTo>
                    <a:pt x="337" y="139"/>
                  </a:lnTo>
                  <a:lnTo>
                    <a:pt x="360" y="154"/>
                  </a:lnTo>
                  <a:lnTo>
                    <a:pt x="383" y="170"/>
                  </a:lnTo>
                  <a:lnTo>
                    <a:pt x="347" y="387"/>
                  </a:lnTo>
                  <a:lnTo>
                    <a:pt x="277" y="545"/>
                  </a:lnTo>
                  <a:lnTo>
                    <a:pt x="0" y="642"/>
                  </a:lnTo>
                  <a:lnTo>
                    <a:pt x="0" y="602"/>
                  </a:lnTo>
                  <a:lnTo>
                    <a:pt x="252" y="508"/>
                  </a:lnTo>
                  <a:lnTo>
                    <a:pt x="336" y="339"/>
                  </a:lnTo>
                  <a:lnTo>
                    <a:pt x="336" y="194"/>
                  </a:lnTo>
                  <a:lnTo>
                    <a:pt x="320" y="182"/>
                  </a:lnTo>
                  <a:lnTo>
                    <a:pt x="304" y="171"/>
                  </a:lnTo>
                  <a:lnTo>
                    <a:pt x="287" y="159"/>
                  </a:lnTo>
                  <a:lnTo>
                    <a:pt x="272" y="148"/>
                  </a:lnTo>
                  <a:lnTo>
                    <a:pt x="257" y="137"/>
                  </a:lnTo>
                  <a:lnTo>
                    <a:pt x="241" y="127"/>
                  </a:lnTo>
                  <a:lnTo>
                    <a:pt x="226" y="117"/>
                  </a:lnTo>
                  <a:lnTo>
                    <a:pt x="211" y="106"/>
                  </a:lnTo>
                  <a:lnTo>
                    <a:pt x="195" y="97"/>
                  </a:lnTo>
                  <a:lnTo>
                    <a:pt x="179" y="88"/>
                  </a:lnTo>
                  <a:lnTo>
                    <a:pt x="162" y="79"/>
                  </a:lnTo>
                  <a:lnTo>
                    <a:pt x="145" y="69"/>
                  </a:lnTo>
                  <a:lnTo>
                    <a:pt x="127" y="61"/>
                  </a:lnTo>
                  <a:lnTo>
                    <a:pt x="109" y="53"/>
                  </a:lnTo>
                  <a:lnTo>
                    <a:pt x="89" y="45"/>
                  </a:lnTo>
                  <a:lnTo>
                    <a:pt x="69" y="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62" name="Freeform 146">
              <a:extLst>
                <a:ext uri="{FF2B5EF4-FFF2-40B4-BE49-F238E27FC236}">
                  <a16:creationId xmlns:a16="http://schemas.microsoft.com/office/drawing/2014/main" id="{4C55E929-CF6A-4671-94FB-EAB37AF722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8" y="972"/>
              <a:ext cx="154" cy="95"/>
            </a:xfrm>
            <a:custGeom>
              <a:avLst/>
              <a:gdLst>
                <a:gd name="T0" fmla="*/ 565 w 565"/>
                <a:gd name="T1" fmla="*/ 85 h 351"/>
                <a:gd name="T2" fmla="*/ 516 w 565"/>
                <a:gd name="T3" fmla="*/ 169 h 351"/>
                <a:gd name="T4" fmla="*/ 383 w 565"/>
                <a:gd name="T5" fmla="*/ 351 h 351"/>
                <a:gd name="T6" fmla="*/ 24 w 565"/>
                <a:gd name="T7" fmla="*/ 230 h 351"/>
                <a:gd name="T8" fmla="*/ 0 w 565"/>
                <a:gd name="T9" fmla="*/ 169 h 351"/>
                <a:gd name="T10" fmla="*/ 336 w 565"/>
                <a:gd name="T11" fmla="*/ 314 h 351"/>
                <a:gd name="T12" fmla="*/ 432 w 565"/>
                <a:gd name="T13" fmla="*/ 230 h 351"/>
                <a:gd name="T14" fmla="*/ 551 w 565"/>
                <a:gd name="T15" fmla="*/ 0 h 351"/>
                <a:gd name="T16" fmla="*/ 565 w 565"/>
                <a:gd name="T17" fmla="*/ 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351">
                  <a:moveTo>
                    <a:pt x="565" y="85"/>
                  </a:moveTo>
                  <a:lnTo>
                    <a:pt x="516" y="169"/>
                  </a:lnTo>
                  <a:lnTo>
                    <a:pt x="383" y="351"/>
                  </a:lnTo>
                  <a:lnTo>
                    <a:pt x="24" y="230"/>
                  </a:lnTo>
                  <a:lnTo>
                    <a:pt x="0" y="169"/>
                  </a:lnTo>
                  <a:lnTo>
                    <a:pt x="336" y="314"/>
                  </a:lnTo>
                  <a:lnTo>
                    <a:pt x="432" y="230"/>
                  </a:lnTo>
                  <a:lnTo>
                    <a:pt x="551" y="0"/>
                  </a:lnTo>
                  <a:lnTo>
                    <a:pt x="565" y="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63" name="Freeform 147">
              <a:extLst>
                <a:ext uri="{FF2B5EF4-FFF2-40B4-BE49-F238E27FC236}">
                  <a16:creationId xmlns:a16="http://schemas.microsoft.com/office/drawing/2014/main" id="{F98CD483-2846-4BFF-9ED6-DEC29436AC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5" y="978"/>
              <a:ext cx="94" cy="33"/>
            </a:xfrm>
            <a:custGeom>
              <a:avLst/>
              <a:gdLst>
                <a:gd name="T0" fmla="*/ 0 w 347"/>
                <a:gd name="T1" fmla="*/ 0 h 121"/>
                <a:gd name="T2" fmla="*/ 132 w 347"/>
                <a:gd name="T3" fmla="*/ 24 h 121"/>
                <a:gd name="T4" fmla="*/ 276 w 347"/>
                <a:gd name="T5" fmla="*/ 61 h 121"/>
                <a:gd name="T6" fmla="*/ 347 w 347"/>
                <a:gd name="T7" fmla="*/ 121 h 121"/>
                <a:gd name="T8" fmla="*/ 216 w 347"/>
                <a:gd name="T9" fmla="*/ 85 h 121"/>
                <a:gd name="T10" fmla="*/ 12 w 347"/>
                <a:gd name="T11" fmla="*/ 61 h 121"/>
                <a:gd name="T12" fmla="*/ 0 w 347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121">
                  <a:moveTo>
                    <a:pt x="0" y="0"/>
                  </a:moveTo>
                  <a:lnTo>
                    <a:pt x="132" y="24"/>
                  </a:lnTo>
                  <a:lnTo>
                    <a:pt x="276" y="61"/>
                  </a:lnTo>
                  <a:lnTo>
                    <a:pt x="347" y="121"/>
                  </a:lnTo>
                  <a:lnTo>
                    <a:pt x="216" y="85"/>
                  </a:lnTo>
                  <a:lnTo>
                    <a:pt x="1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64" name="Freeform 148">
              <a:extLst>
                <a:ext uri="{FF2B5EF4-FFF2-40B4-BE49-F238E27FC236}">
                  <a16:creationId xmlns:a16="http://schemas.microsoft.com/office/drawing/2014/main" id="{192A3C68-6E0E-4A0E-B5D6-F369352FD2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1" y="1037"/>
              <a:ext cx="120" cy="113"/>
            </a:xfrm>
            <a:custGeom>
              <a:avLst/>
              <a:gdLst>
                <a:gd name="T0" fmla="*/ 444 w 444"/>
                <a:gd name="T1" fmla="*/ 0 h 411"/>
                <a:gd name="T2" fmla="*/ 312 w 444"/>
                <a:gd name="T3" fmla="*/ 145 h 411"/>
                <a:gd name="T4" fmla="*/ 253 w 444"/>
                <a:gd name="T5" fmla="*/ 303 h 411"/>
                <a:gd name="T6" fmla="*/ 0 w 444"/>
                <a:gd name="T7" fmla="*/ 411 h 411"/>
                <a:gd name="T8" fmla="*/ 73 w 444"/>
                <a:gd name="T9" fmla="*/ 364 h 411"/>
                <a:gd name="T10" fmla="*/ 228 w 444"/>
                <a:gd name="T11" fmla="*/ 266 h 411"/>
                <a:gd name="T12" fmla="*/ 264 w 444"/>
                <a:gd name="T13" fmla="*/ 170 h 411"/>
                <a:gd name="T14" fmla="*/ 429 w 444"/>
                <a:gd name="T15" fmla="*/ 2 h 411"/>
                <a:gd name="T16" fmla="*/ 444 w 444"/>
                <a:gd name="T1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411">
                  <a:moveTo>
                    <a:pt x="444" y="0"/>
                  </a:moveTo>
                  <a:lnTo>
                    <a:pt x="312" y="145"/>
                  </a:lnTo>
                  <a:lnTo>
                    <a:pt x="253" y="303"/>
                  </a:lnTo>
                  <a:lnTo>
                    <a:pt x="0" y="411"/>
                  </a:lnTo>
                  <a:lnTo>
                    <a:pt x="73" y="364"/>
                  </a:lnTo>
                  <a:lnTo>
                    <a:pt x="228" y="266"/>
                  </a:lnTo>
                  <a:lnTo>
                    <a:pt x="264" y="170"/>
                  </a:lnTo>
                  <a:lnTo>
                    <a:pt x="429" y="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65" name="Freeform 149">
              <a:extLst>
                <a:ext uri="{FF2B5EF4-FFF2-40B4-BE49-F238E27FC236}">
                  <a16:creationId xmlns:a16="http://schemas.microsoft.com/office/drawing/2014/main" id="{6C7E3236-C2E5-4234-B781-DDB7D26F9A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7" y="1199"/>
              <a:ext cx="62" cy="145"/>
            </a:xfrm>
            <a:custGeom>
              <a:avLst/>
              <a:gdLst>
                <a:gd name="T0" fmla="*/ 36 w 227"/>
                <a:gd name="T1" fmla="*/ 0 h 530"/>
                <a:gd name="T2" fmla="*/ 163 w 227"/>
                <a:gd name="T3" fmla="*/ 181 h 530"/>
                <a:gd name="T4" fmla="*/ 227 w 227"/>
                <a:gd name="T5" fmla="*/ 230 h 530"/>
                <a:gd name="T6" fmla="*/ 83 w 227"/>
                <a:gd name="T7" fmla="*/ 423 h 530"/>
                <a:gd name="T8" fmla="*/ 72 w 227"/>
                <a:gd name="T9" fmla="*/ 530 h 530"/>
                <a:gd name="T10" fmla="*/ 0 w 227"/>
                <a:gd name="T11" fmla="*/ 530 h 530"/>
                <a:gd name="T12" fmla="*/ 23 w 227"/>
                <a:gd name="T13" fmla="*/ 470 h 530"/>
                <a:gd name="T14" fmla="*/ 167 w 227"/>
                <a:gd name="T15" fmla="*/ 227 h 530"/>
                <a:gd name="T16" fmla="*/ 36 w 227"/>
                <a:gd name="T17" fmla="*/ 84 h 530"/>
                <a:gd name="T18" fmla="*/ 36 w 227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530">
                  <a:moveTo>
                    <a:pt x="36" y="0"/>
                  </a:moveTo>
                  <a:lnTo>
                    <a:pt x="163" y="181"/>
                  </a:lnTo>
                  <a:lnTo>
                    <a:pt x="227" y="230"/>
                  </a:lnTo>
                  <a:lnTo>
                    <a:pt x="83" y="423"/>
                  </a:lnTo>
                  <a:lnTo>
                    <a:pt x="72" y="530"/>
                  </a:lnTo>
                  <a:lnTo>
                    <a:pt x="0" y="530"/>
                  </a:lnTo>
                  <a:lnTo>
                    <a:pt x="23" y="470"/>
                  </a:lnTo>
                  <a:lnTo>
                    <a:pt x="167" y="227"/>
                  </a:lnTo>
                  <a:lnTo>
                    <a:pt x="36" y="8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66" name="Freeform 150">
              <a:extLst>
                <a:ext uri="{FF2B5EF4-FFF2-40B4-BE49-F238E27FC236}">
                  <a16:creationId xmlns:a16="http://schemas.microsoft.com/office/drawing/2014/main" id="{B4C823A1-86CC-4A25-87C1-29B2DE0BFC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" y="1146"/>
              <a:ext cx="81" cy="132"/>
            </a:xfrm>
            <a:custGeom>
              <a:avLst/>
              <a:gdLst>
                <a:gd name="T0" fmla="*/ 199 w 294"/>
                <a:gd name="T1" fmla="*/ 0 h 484"/>
                <a:gd name="T2" fmla="*/ 270 w 294"/>
                <a:gd name="T3" fmla="*/ 169 h 484"/>
                <a:gd name="T4" fmla="*/ 294 w 294"/>
                <a:gd name="T5" fmla="*/ 253 h 484"/>
                <a:gd name="T6" fmla="*/ 235 w 294"/>
                <a:gd name="T7" fmla="*/ 387 h 484"/>
                <a:gd name="T8" fmla="*/ 222 w 294"/>
                <a:gd name="T9" fmla="*/ 484 h 484"/>
                <a:gd name="T10" fmla="*/ 101 w 294"/>
                <a:gd name="T11" fmla="*/ 464 h 484"/>
                <a:gd name="T12" fmla="*/ 0 w 294"/>
                <a:gd name="T13" fmla="*/ 266 h 484"/>
                <a:gd name="T14" fmla="*/ 64 w 294"/>
                <a:gd name="T15" fmla="*/ 28 h 484"/>
                <a:gd name="T16" fmla="*/ 199 w 294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84">
                  <a:moveTo>
                    <a:pt x="199" y="0"/>
                  </a:moveTo>
                  <a:lnTo>
                    <a:pt x="270" y="169"/>
                  </a:lnTo>
                  <a:lnTo>
                    <a:pt x="294" y="253"/>
                  </a:lnTo>
                  <a:lnTo>
                    <a:pt x="235" y="387"/>
                  </a:lnTo>
                  <a:lnTo>
                    <a:pt x="222" y="484"/>
                  </a:lnTo>
                  <a:lnTo>
                    <a:pt x="101" y="464"/>
                  </a:lnTo>
                  <a:lnTo>
                    <a:pt x="0" y="266"/>
                  </a:lnTo>
                  <a:lnTo>
                    <a:pt x="64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67" name="Freeform 151">
              <a:extLst>
                <a:ext uri="{FF2B5EF4-FFF2-40B4-BE49-F238E27FC236}">
                  <a16:creationId xmlns:a16="http://schemas.microsoft.com/office/drawing/2014/main" id="{596092A4-4B57-452E-8CCB-BFA1523B8F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4" y="1350"/>
              <a:ext cx="101" cy="68"/>
            </a:xfrm>
            <a:custGeom>
              <a:avLst/>
              <a:gdLst>
                <a:gd name="T0" fmla="*/ 168 w 372"/>
                <a:gd name="T1" fmla="*/ 0 h 250"/>
                <a:gd name="T2" fmla="*/ 217 w 372"/>
                <a:gd name="T3" fmla="*/ 121 h 250"/>
                <a:gd name="T4" fmla="*/ 372 w 372"/>
                <a:gd name="T5" fmla="*/ 193 h 250"/>
                <a:gd name="T6" fmla="*/ 284 w 372"/>
                <a:gd name="T7" fmla="*/ 250 h 250"/>
                <a:gd name="T8" fmla="*/ 0 w 372"/>
                <a:gd name="T9" fmla="*/ 212 h 250"/>
                <a:gd name="T10" fmla="*/ 168 w 372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0">
                  <a:moveTo>
                    <a:pt x="168" y="0"/>
                  </a:moveTo>
                  <a:lnTo>
                    <a:pt x="217" y="121"/>
                  </a:lnTo>
                  <a:lnTo>
                    <a:pt x="372" y="193"/>
                  </a:lnTo>
                  <a:lnTo>
                    <a:pt x="284" y="250"/>
                  </a:lnTo>
                  <a:lnTo>
                    <a:pt x="0" y="21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68" name="Freeform 152">
              <a:extLst>
                <a:ext uri="{FF2B5EF4-FFF2-40B4-BE49-F238E27FC236}">
                  <a16:creationId xmlns:a16="http://schemas.microsoft.com/office/drawing/2014/main" id="{A6F6F424-E8B2-452F-98C6-8DE4E0EE7C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9" y="1350"/>
              <a:ext cx="96" cy="67"/>
            </a:xfrm>
            <a:custGeom>
              <a:avLst/>
              <a:gdLst>
                <a:gd name="T0" fmla="*/ 149 w 353"/>
                <a:gd name="T1" fmla="*/ 0 h 246"/>
                <a:gd name="T2" fmla="*/ 155 w 353"/>
                <a:gd name="T3" fmla="*/ 15 h 246"/>
                <a:gd name="T4" fmla="*/ 162 w 353"/>
                <a:gd name="T5" fmla="*/ 30 h 246"/>
                <a:gd name="T6" fmla="*/ 168 w 353"/>
                <a:gd name="T7" fmla="*/ 44 h 246"/>
                <a:gd name="T8" fmla="*/ 174 w 353"/>
                <a:gd name="T9" fmla="*/ 59 h 246"/>
                <a:gd name="T10" fmla="*/ 179 w 353"/>
                <a:gd name="T11" fmla="*/ 76 h 246"/>
                <a:gd name="T12" fmla="*/ 186 w 353"/>
                <a:gd name="T13" fmla="*/ 91 h 246"/>
                <a:gd name="T14" fmla="*/ 192 w 353"/>
                <a:gd name="T15" fmla="*/ 106 h 246"/>
                <a:gd name="T16" fmla="*/ 198 w 353"/>
                <a:gd name="T17" fmla="*/ 121 h 246"/>
                <a:gd name="T18" fmla="*/ 217 w 353"/>
                <a:gd name="T19" fmla="*/ 130 h 246"/>
                <a:gd name="T20" fmla="*/ 237 w 353"/>
                <a:gd name="T21" fmla="*/ 139 h 246"/>
                <a:gd name="T22" fmla="*/ 256 w 353"/>
                <a:gd name="T23" fmla="*/ 148 h 246"/>
                <a:gd name="T24" fmla="*/ 276 w 353"/>
                <a:gd name="T25" fmla="*/ 156 h 246"/>
                <a:gd name="T26" fmla="*/ 294 w 353"/>
                <a:gd name="T27" fmla="*/ 166 h 246"/>
                <a:gd name="T28" fmla="*/ 314 w 353"/>
                <a:gd name="T29" fmla="*/ 175 h 246"/>
                <a:gd name="T30" fmla="*/ 334 w 353"/>
                <a:gd name="T31" fmla="*/ 184 h 246"/>
                <a:gd name="T32" fmla="*/ 353 w 353"/>
                <a:gd name="T33" fmla="*/ 193 h 246"/>
                <a:gd name="T34" fmla="*/ 343 w 353"/>
                <a:gd name="T35" fmla="*/ 200 h 246"/>
                <a:gd name="T36" fmla="*/ 331 w 353"/>
                <a:gd name="T37" fmla="*/ 206 h 246"/>
                <a:gd name="T38" fmla="*/ 321 w 353"/>
                <a:gd name="T39" fmla="*/ 213 h 246"/>
                <a:gd name="T40" fmla="*/ 309 w 353"/>
                <a:gd name="T41" fmla="*/ 220 h 246"/>
                <a:gd name="T42" fmla="*/ 298 w 353"/>
                <a:gd name="T43" fmla="*/ 227 h 246"/>
                <a:gd name="T44" fmla="*/ 288 w 353"/>
                <a:gd name="T45" fmla="*/ 234 h 246"/>
                <a:gd name="T46" fmla="*/ 276 w 353"/>
                <a:gd name="T47" fmla="*/ 239 h 246"/>
                <a:gd name="T48" fmla="*/ 266 w 353"/>
                <a:gd name="T49" fmla="*/ 246 h 246"/>
                <a:gd name="T50" fmla="*/ 250 w 353"/>
                <a:gd name="T51" fmla="*/ 244 h 246"/>
                <a:gd name="T52" fmla="*/ 232 w 353"/>
                <a:gd name="T53" fmla="*/ 242 h 246"/>
                <a:gd name="T54" fmla="*/ 216 w 353"/>
                <a:gd name="T55" fmla="*/ 238 h 246"/>
                <a:gd name="T56" fmla="*/ 199 w 353"/>
                <a:gd name="T57" fmla="*/ 236 h 246"/>
                <a:gd name="T58" fmla="*/ 183 w 353"/>
                <a:gd name="T59" fmla="*/ 234 h 246"/>
                <a:gd name="T60" fmla="*/ 165 w 353"/>
                <a:gd name="T61" fmla="*/ 231 h 246"/>
                <a:gd name="T62" fmla="*/ 149 w 353"/>
                <a:gd name="T63" fmla="*/ 229 h 246"/>
                <a:gd name="T64" fmla="*/ 133 w 353"/>
                <a:gd name="T65" fmla="*/ 227 h 246"/>
                <a:gd name="T66" fmla="*/ 116 w 353"/>
                <a:gd name="T67" fmla="*/ 224 h 246"/>
                <a:gd name="T68" fmla="*/ 100 w 353"/>
                <a:gd name="T69" fmla="*/ 221 h 246"/>
                <a:gd name="T70" fmla="*/ 83 w 353"/>
                <a:gd name="T71" fmla="*/ 219 h 246"/>
                <a:gd name="T72" fmla="*/ 66 w 353"/>
                <a:gd name="T73" fmla="*/ 216 h 246"/>
                <a:gd name="T74" fmla="*/ 49 w 353"/>
                <a:gd name="T75" fmla="*/ 214 h 246"/>
                <a:gd name="T76" fmla="*/ 33 w 353"/>
                <a:gd name="T77" fmla="*/ 212 h 246"/>
                <a:gd name="T78" fmla="*/ 16 w 353"/>
                <a:gd name="T79" fmla="*/ 209 h 246"/>
                <a:gd name="T80" fmla="*/ 0 w 353"/>
                <a:gd name="T81" fmla="*/ 207 h 246"/>
                <a:gd name="T82" fmla="*/ 18 w 353"/>
                <a:gd name="T83" fmla="*/ 181 h 246"/>
                <a:gd name="T84" fmla="*/ 37 w 353"/>
                <a:gd name="T85" fmla="*/ 155 h 246"/>
                <a:gd name="T86" fmla="*/ 56 w 353"/>
                <a:gd name="T87" fmla="*/ 129 h 246"/>
                <a:gd name="T88" fmla="*/ 75 w 353"/>
                <a:gd name="T89" fmla="*/ 103 h 246"/>
                <a:gd name="T90" fmla="*/ 93 w 353"/>
                <a:gd name="T91" fmla="*/ 77 h 246"/>
                <a:gd name="T92" fmla="*/ 113 w 353"/>
                <a:gd name="T93" fmla="*/ 51 h 246"/>
                <a:gd name="T94" fmla="*/ 131 w 353"/>
                <a:gd name="T95" fmla="*/ 25 h 246"/>
                <a:gd name="T96" fmla="*/ 149 w 353"/>
                <a:gd name="T9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3" h="246">
                  <a:moveTo>
                    <a:pt x="149" y="0"/>
                  </a:moveTo>
                  <a:lnTo>
                    <a:pt x="155" y="15"/>
                  </a:lnTo>
                  <a:lnTo>
                    <a:pt x="162" y="30"/>
                  </a:lnTo>
                  <a:lnTo>
                    <a:pt x="168" y="44"/>
                  </a:lnTo>
                  <a:lnTo>
                    <a:pt x="174" y="59"/>
                  </a:lnTo>
                  <a:lnTo>
                    <a:pt x="179" y="76"/>
                  </a:lnTo>
                  <a:lnTo>
                    <a:pt x="186" y="91"/>
                  </a:lnTo>
                  <a:lnTo>
                    <a:pt x="192" y="106"/>
                  </a:lnTo>
                  <a:lnTo>
                    <a:pt x="198" y="121"/>
                  </a:lnTo>
                  <a:lnTo>
                    <a:pt x="217" y="130"/>
                  </a:lnTo>
                  <a:lnTo>
                    <a:pt x="237" y="139"/>
                  </a:lnTo>
                  <a:lnTo>
                    <a:pt x="256" y="148"/>
                  </a:lnTo>
                  <a:lnTo>
                    <a:pt x="276" y="156"/>
                  </a:lnTo>
                  <a:lnTo>
                    <a:pt x="294" y="166"/>
                  </a:lnTo>
                  <a:lnTo>
                    <a:pt x="314" y="175"/>
                  </a:lnTo>
                  <a:lnTo>
                    <a:pt x="334" y="184"/>
                  </a:lnTo>
                  <a:lnTo>
                    <a:pt x="353" y="193"/>
                  </a:lnTo>
                  <a:lnTo>
                    <a:pt x="343" y="200"/>
                  </a:lnTo>
                  <a:lnTo>
                    <a:pt x="331" y="206"/>
                  </a:lnTo>
                  <a:lnTo>
                    <a:pt x="321" y="213"/>
                  </a:lnTo>
                  <a:lnTo>
                    <a:pt x="309" y="220"/>
                  </a:lnTo>
                  <a:lnTo>
                    <a:pt x="298" y="227"/>
                  </a:lnTo>
                  <a:lnTo>
                    <a:pt x="288" y="234"/>
                  </a:lnTo>
                  <a:lnTo>
                    <a:pt x="276" y="239"/>
                  </a:lnTo>
                  <a:lnTo>
                    <a:pt x="266" y="246"/>
                  </a:lnTo>
                  <a:lnTo>
                    <a:pt x="250" y="244"/>
                  </a:lnTo>
                  <a:lnTo>
                    <a:pt x="232" y="242"/>
                  </a:lnTo>
                  <a:lnTo>
                    <a:pt x="216" y="238"/>
                  </a:lnTo>
                  <a:lnTo>
                    <a:pt x="199" y="236"/>
                  </a:lnTo>
                  <a:lnTo>
                    <a:pt x="183" y="234"/>
                  </a:lnTo>
                  <a:lnTo>
                    <a:pt x="165" y="231"/>
                  </a:lnTo>
                  <a:lnTo>
                    <a:pt x="149" y="229"/>
                  </a:lnTo>
                  <a:lnTo>
                    <a:pt x="133" y="227"/>
                  </a:lnTo>
                  <a:lnTo>
                    <a:pt x="116" y="224"/>
                  </a:lnTo>
                  <a:lnTo>
                    <a:pt x="100" y="221"/>
                  </a:lnTo>
                  <a:lnTo>
                    <a:pt x="83" y="219"/>
                  </a:lnTo>
                  <a:lnTo>
                    <a:pt x="66" y="216"/>
                  </a:lnTo>
                  <a:lnTo>
                    <a:pt x="49" y="214"/>
                  </a:lnTo>
                  <a:lnTo>
                    <a:pt x="33" y="212"/>
                  </a:lnTo>
                  <a:lnTo>
                    <a:pt x="16" y="209"/>
                  </a:lnTo>
                  <a:lnTo>
                    <a:pt x="0" y="207"/>
                  </a:lnTo>
                  <a:lnTo>
                    <a:pt x="18" y="181"/>
                  </a:lnTo>
                  <a:lnTo>
                    <a:pt x="37" y="155"/>
                  </a:lnTo>
                  <a:lnTo>
                    <a:pt x="56" y="129"/>
                  </a:lnTo>
                  <a:lnTo>
                    <a:pt x="75" y="103"/>
                  </a:lnTo>
                  <a:lnTo>
                    <a:pt x="93" y="77"/>
                  </a:lnTo>
                  <a:lnTo>
                    <a:pt x="113" y="51"/>
                  </a:lnTo>
                  <a:lnTo>
                    <a:pt x="131" y="2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69" name="Freeform 153">
              <a:extLst>
                <a:ext uri="{FF2B5EF4-FFF2-40B4-BE49-F238E27FC236}">
                  <a16:creationId xmlns:a16="http://schemas.microsoft.com/office/drawing/2014/main" id="{CAA998AA-BD92-41E6-992D-6059EB5722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4" y="1350"/>
              <a:ext cx="91" cy="66"/>
            </a:xfrm>
            <a:custGeom>
              <a:avLst/>
              <a:gdLst>
                <a:gd name="T0" fmla="*/ 131 w 335"/>
                <a:gd name="T1" fmla="*/ 0 h 242"/>
                <a:gd name="T2" fmla="*/ 137 w 335"/>
                <a:gd name="T3" fmla="*/ 15 h 242"/>
                <a:gd name="T4" fmla="*/ 144 w 335"/>
                <a:gd name="T5" fmla="*/ 30 h 242"/>
                <a:gd name="T6" fmla="*/ 150 w 335"/>
                <a:gd name="T7" fmla="*/ 46 h 242"/>
                <a:gd name="T8" fmla="*/ 156 w 335"/>
                <a:gd name="T9" fmla="*/ 61 h 242"/>
                <a:gd name="T10" fmla="*/ 161 w 335"/>
                <a:gd name="T11" fmla="*/ 76 h 242"/>
                <a:gd name="T12" fmla="*/ 168 w 335"/>
                <a:gd name="T13" fmla="*/ 92 h 242"/>
                <a:gd name="T14" fmla="*/ 174 w 335"/>
                <a:gd name="T15" fmla="*/ 107 h 242"/>
                <a:gd name="T16" fmla="*/ 180 w 335"/>
                <a:gd name="T17" fmla="*/ 122 h 242"/>
                <a:gd name="T18" fmla="*/ 199 w 335"/>
                <a:gd name="T19" fmla="*/ 131 h 242"/>
                <a:gd name="T20" fmla="*/ 219 w 335"/>
                <a:gd name="T21" fmla="*/ 140 h 242"/>
                <a:gd name="T22" fmla="*/ 238 w 335"/>
                <a:gd name="T23" fmla="*/ 148 h 242"/>
                <a:gd name="T24" fmla="*/ 258 w 335"/>
                <a:gd name="T25" fmla="*/ 157 h 242"/>
                <a:gd name="T26" fmla="*/ 276 w 335"/>
                <a:gd name="T27" fmla="*/ 167 h 242"/>
                <a:gd name="T28" fmla="*/ 296 w 335"/>
                <a:gd name="T29" fmla="*/ 175 h 242"/>
                <a:gd name="T30" fmla="*/ 316 w 335"/>
                <a:gd name="T31" fmla="*/ 184 h 242"/>
                <a:gd name="T32" fmla="*/ 335 w 335"/>
                <a:gd name="T33" fmla="*/ 193 h 242"/>
                <a:gd name="T34" fmla="*/ 325 w 335"/>
                <a:gd name="T35" fmla="*/ 199 h 242"/>
                <a:gd name="T36" fmla="*/ 313 w 335"/>
                <a:gd name="T37" fmla="*/ 205 h 242"/>
                <a:gd name="T38" fmla="*/ 303 w 335"/>
                <a:gd name="T39" fmla="*/ 212 h 242"/>
                <a:gd name="T40" fmla="*/ 291 w 335"/>
                <a:gd name="T41" fmla="*/ 217 h 242"/>
                <a:gd name="T42" fmla="*/ 280 w 335"/>
                <a:gd name="T43" fmla="*/ 223 h 242"/>
                <a:gd name="T44" fmla="*/ 270 w 335"/>
                <a:gd name="T45" fmla="*/ 229 h 242"/>
                <a:gd name="T46" fmla="*/ 258 w 335"/>
                <a:gd name="T47" fmla="*/ 236 h 242"/>
                <a:gd name="T48" fmla="*/ 248 w 335"/>
                <a:gd name="T49" fmla="*/ 242 h 242"/>
                <a:gd name="T50" fmla="*/ 233 w 335"/>
                <a:gd name="T51" fmla="*/ 239 h 242"/>
                <a:gd name="T52" fmla="*/ 217 w 335"/>
                <a:gd name="T53" fmla="*/ 237 h 242"/>
                <a:gd name="T54" fmla="*/ 202 w 335"/>
                <a:gd name="T55" fmla="*/ 235 h 242"/>
                <a:gd name="T56" fmla="*/ 185 w 335"/>
                <a:gd name="T57" fmla="*/ 232 h 242"/>
                <a:gd name="T58" fmla="*/ 171 w 335"/>
                <a:gd name="T59" fmla="*/ 229 h 242"/>
                <a:gd name="T60" fmla="*/ 154 w 335"/>
                <a:gd name="T61" fmla="*/ 227 h 242"/>
                <a:gd name="T62" fmla="*/ 139 w 335"/>
                <a:gd name="T63" fmla="*/ 224 h 242"/>
                <a:gd name="T64" fmla="*/ 123 w 335"/>
                <a:gd name="T65" fmla="*/ 222 h 242"/>
                <a:gd name="T66" fmla="*/ 108 w 335"/>
                <a:gd name="T67" fmla="*/ 220 h 242"/>
                <a:gd name="T68" fmla="*/ 92 w 335"/>
                <a:gd name="T69" fmla="*/ 217 h 242"/>
                <a:gd name="T70" fmla="*/ 77 w 335"/>
                <a:gd name="T71" fmla="*/ 215 h 242"/>
                <a:gd name="T72" fmla="*/ 61 w 335"/>
                <a:gd name="T73" fmla="*/ 212 h 242"/>
                <a:gd name="T74" fmla="*/ 46 w 335"/>
                <a:gd name="T75" fmla="*/ 209 h 242"/>
                <a:gd name="T76" fmla="*/ 31 w 335"/>
                <a:gd name="T77" fmla="*/ 207 h 242"/>
                <a:gd name="T78" fmla="*/ 15 w 335"/>
                <a:gd name="T79" fmla="*/ 205 h 242"/>
                <a:gd name="T80" fmla="*/ 0 w 335"/>
                <a:gd name="T81" fmla="*/ 202 h 242"/>
                <a:gd name="T82" fmla="*/ 16 w 335"/>
                <a:gd name="T83" fmla="*/ 177 h 242"/>
                <a:gd name="T84" fmla="*/ 33 w 335"/>
                <a:gd name="T85" fmla="*/ 152 h 242"/>
                <a:gd name="T86" fmla="*/ 50 w 335"/>
                <a:gd name="T87" fmla="*/ 126 h 242"/>
                <a:gd name="T88" fmla="*/ 66 w 335"/>
                <a:gd name="T89" fmla="*/ 101 h 242"/>
                <a:gd name="T90" fmla="*/ 82 w 335"/>
                <a:gd name="T91" fmla="*/ 76 h 242"/>
                <a:gd name="T92" fmla="*/ 99 w 335"/>
                <a:gd name="T93" fmla="*/ 50 h 242"/>
                <a:gd name="T94" fmla="*/ 115 w 335"/>
                <a:gd name="T95" fmla="*/ 25 h 242"/>
                <a:gd name="T96" fmla="*/ 131 w 335"/>
                <a:gd name="T9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242">
                  <a:moveTo>
                    <a:pt x="131" y="0"/>
                  </a:moveTo>
                  <a:lnTo>
                    <a:pt x="137" y="15"/>
                  </a:lnTo>
                  <a:lnTo>
                    <a:pt x="144" y="30"/>
                  </a:lnTo>
                  <a:lnTo>
                    <a:pt x="150" y="46"/>
                  </a:lnTo>
                  <a:lnTo>
                    <a:pt x="156" y="61"/>
                  </a:lnTo>
                  <a:lnTo>
                    <a:pt x="161" y="76"/>
                  </a:lnTo>
                  <a:lnTo>
                    <a:pt x="168" y="92"/>
                  </a:lnTo>
                  <a:lnTo>
                    <a:pt x="174" y="107"/>
                  </a:lnTo>
                  <a:lnTo>
                    <a:pt x="180" y="122"/>
                  </a:lnTo>
                  <a:lnTo>
                    <a:pt x="199" y="131"/>
                  </a:lnTo>
                  <a:lnTo>
                    <a:pt x="219" y="140"/>
                  </a:lnTo>
                  <a:lnTo>
                    <a:pt x="238" y="148"/>
                  </a:lnTo>
                  <a:lnTo>
                    <a:pt x="258" y="157"/>
                  </a:lnTo>
                  <a:lnTo>
                    <a:pt x="276" y="167"/>
                  </a:lnTo>
                  <a:lnTo>
                    <a:pt x="296" y="175"/>
                  </a:lnTo>
                  <a:lnTo>
                    <a:pt x="316" y="184"/>
                  </a:lnTo>
                  <a:lnTo>
                    <a:pt x="335" y="193"/>
                  </a:lnTo>
                  <a:lnTo>
                    <a:pt x="325" y="199"/>
                  </a:lnTo>
                  <a:lnTo>
                    <a:pt x="313" y="205"/>
                  </a:lnTo>
                  <a:lnTo>
                    <a:pt x="303" y="212"/>
                  </a:lnTo>
                  <a:lnTo>
                    <a:pt x="291" y="217"/>
                  </a:lnTo>
                  <a:lnTo>
                    <a:pt x="280" y="223"/>
                  </a:lnTo>
                  <a:lnTo>
                    <a:pt x="270" y="229"/>
                  </a:lnTo>
                  <a:lnTo>
                    <a:pt x="258" y="236"/>
                  </a:lnTo>
                  <a:lnTo>
                    <a:pt x="248" y="242"/>
                  </a:lnTo>
                  <a:lnTo>
                    <a:pt x="233" y="239"/>
                  </a:lnTo>
                  <a:lnTo>
                    <a:pt x="217" y="237"/>
                  </a:lnTo>
                  <a:lnTo>
                    <a:pt x="202" y="235"/>
                  </a:lnTo>
                  <a:lnTo>
                    <a:pt x="185" y="232"/>
                  </a:lnTo>
                  <a:lnTo>
                    <a:pt x="171" y="229"/>
                  </a:lnTo>
                  <a:lnTo>
                    <a:pt x="154" y="227"/>
                  </a:lnTo>
                  <a:lnTo>
                    <a:pt x="139" y="224"/>
                  </a:lnTo>
                  <a:lnTo>
                    <a:pt x="123" y="222"/>
                  </a:lnTo>
                  <a:lnTo>
                    <a:pt x="108" y="220"/>
                  </a:lnTo>
                  <a:lnTo>
                    <a:pt x="92" y="217"/>
                  </a:lnTo>
                  <a:lnTo>
                    <a:pt x="77" y="215"/>
                  </a:lnTo>
                  <a:lnTo>
                    <a:pt x="61" y="212"/>
                  </a:lnTo>
                  <a:lnTo>
                    <a:pt x="46" y="209"/>
                  </a:lnTo>
                  <a:lnTo>
                    <a:pt x="31" y="207"/>
                  </a:lnTo>
                  <a:lnTo>
                    <a:pt x="15" y="205"/>
                  </a:lnTo>
                  <a:lnTo>
                    <a:pt x="0" y="202"/>
                  </a:lnTo>
                  <a:lnTo>
                    <a:pt x="16" y="177"/>
                  </a:lnTo>
                  <a:lnTo>
                    <a:pt x="33" y="152"/>
                  </a:lnTo>
                  <a:lnTo>
                    <a:pt x="50" y="126"/>
                  </a:lnTo>
                  <a:lnTo>
                    <a:pt x="66" y="101"/>
                  </a:lnTo>
                  <a:lnTo>
                    <a:pt x="82" y="76"/>
                  </a:lnTo>
                  <a:lnTo>
                    <a:pt x="99" y="50"/>
                  </a:lnTo>
                  <a:lnTo>
                    <a:pt x="115" y="2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70" name="Freeform 154">
              <a:extLst>
                <a:ext uri="{FF2B5EF4-FFF2-40B4-BE49-F238E27FC236}">
                  <a16:creationId xmlns:a16="http://schemas.microsoft.com/office/drawing/2014/main" id="{6EACEFAF-C299-4311-BA79-A6DD809C07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8" y="1350"/>
              <a:ext cx="87" cy="65"/>
            </a:xfrm>
            <a:custGeom>
              <a:avLst/>
              <a:gdLst>
                <a:gd name="T0" fmla="*/ 114 w 318"/>
                <a:gd name="T1" fmla="*/ 0 h 238"/>
                <a:gd name="T2" fmla="*/ 120 w 318"/>
                <a:gd name="T3" fmla="*/ 15 h 238"/>
                <a:gd name="T4" fmla="*/ 127 w 318"/>
                <a:gd name="T5" fmla="*/ 30 h 238"/>
                <a:gd name="T6" fmla="*/ 133 w 318"/>
                <a:gd name="T7" fmla="*/ 46 h 238"/>
                <a:gd name="T8" fmla="*/ 139 w 318"/>
                <a:gd name="T9" fmla="*/ 61 h 238"/>
                <a:gd name="T10" fmla="*/ 144 w 318"/>
                <a:gd name="T11" fmla="*/ 76 h 238"/>
                <a:gd name="T12" fmla="*/ 151 w 318"/>
                <a:gd name="T13" fmla="*/ 92 h 238"/>
                <a:gd name="T14" fmla="*/ 157 w 318"/>
                <a:gd name="T15" fmla="*/ 107 h 238"/>
                <a:gd name="T16" fmla="*/ 163 w 318"/>
                <a:gd name="T17" fmla="*/ 122 h 238"/>
                <a:gd name="T18" fmla="*/ 182 w 318"/>
                <a:gd name="T19" fmla="*/ 131 h 238"/>
                <a:gd name="T20" fmla="*/ 202 w 318"/>
                <a:gd name="T21" fmla="*/ 140 h 238"/>
                <a:gd name="T22" fmla="*/ 221 w 318"/>
                <a:gd name="T23" fmla="*/ 149 h 238"/>
                <a:gd name="T24" fmla="*/ 241 w 318"/>
                <a:gd name="T25" fmla="*/ 157 h 238"/>
                <a:gd name="T26" fmla="*/ 259 w 318"/>
                <a:gd name="T27" fmla="*/ 167 h 238"/>
                <a:gd name="T28" fmla="*/ 279 w 318"/>
                <a:gd name="T29" fmla="*/ 176 h 238"/>
                <a:gd name="T30" fmla="*/ 299 w 318"/>
                <a:gd name="T31" fmla="*/ 184 h 238"/>
                <a:gd name="T32" fmla="*/ 318 w 318"/>
                <a:gd name="T33" fmla="*/ 193 h 238"/>
                <a:gd name="T34" fmla="*/ 308 w 318"/>
                <a:gd name="T35" fmla="*/ 199 h 238"/>
                <a:gd name="T36" fmla="*/ 296 w 318"/>
                <a:gd name="T37" fmla="*/ 205 h 238"/>
                <a:gd name="T38" fmla="*/ 286 w 318"/>
                <a:gd name="T39" fmla="*/ 210 h 238"/>
                <a:gd name="T40" fmla="*/ 274 w 318"/>
                <a:gd name="T41" fmla="*/ 215 h 238"/>
                <a:gd name="T42" fmla="*/ 264 w 318"/>
                <a:gd name="T43" fmla="*/ 221 h 238"/>
                <a:gd name="T44" fmla="*/ 253 w 318"/>
                <a:gd name="T45" fmla="*/ 227 h 238"/>
                <a:gd name="T46" fmla="*/ 242 w 318"/>
                <a:gd name="T47" fmla="*/ 232 h 238"/>
                <a:gd name="T48" fmla="*/ 231 w 318"/>
                <a:gd name="T49" fmla="*/ 238 h 238"/>
                <a:gd name="T50" fmla="*/ 217 w 318"/>
                <a:gd name="T51" fmla="*/ 236 h 238"/>
                <a:gd name="T52" fmla="*/ 202 w 318"/>
                <a:gd name="T53" fmla="*/ 234 h 238"/>
                <a:gd name="T54" fmla="*/ 188 w 318"/>
                <a:gd name="T55" fmla="*/ 230 h 238"/>
                <a:gd name="T56" fmla="*/ 173 w 318"/>
                <a:gd name="T57" fmla="*/ 228 h 238"/>
                <a:gd name="T58" fmla="*/ 159 w 318"/>
                <a:gd name="T59" fmla="*/ 225 h 238"/>
                <a:gd name="T60" fmla="*/ 144 w 318"/>
                <a:gd name="T61" fmla="*/ 223 h 238"/>
                <a:gd name="T62" fmla="*/ 130 w 318"/>
                <a:gd name="T63" fmla="*/ 220 h 238"/>
                <a:gd name="T64" fmla="*/ 116 w 318"/>
                <a:gd name="T65" fmla="*/ 217 h 238"/>
                <a:gd name="T66" fmla="*/ 102 w 318"/>
                <a:gd name="T67" fmla="*/ 215 h 238"/>
                <a:gd name="T68" fmla="*/ 87 w 318"/>
                <a:gd name="T69" fmla="*/ 213 h 238"/>
                <a:gd name="T70" fmla="*/ 73 w 318"/>
                <a:gd name="T71" fmla="*/ 210 h 238"/>
                <a:gd name="T72" fmla="*/ 58 w 318"/>
                <a:gd name="T73" fmla="*/ 207 h 238"/>
                <a:gd name="T74" fmla="*/ 44 w 318"/>
                <a:gd name="T75" fmla="*/ 205 h 238"/>
                <a:gd name="T76" fmla="*/ 29 w 318"/>
                <a:gd name="T77" fmla="*/ 202 h 238"/>
                <a:gd name="T78" fmla="*/ 15 w 318"/>
                <a:gd name="T79" fmla="*/ 200 h 238"/>
                <a:gd name="T80" fmla="*/ 0 w 318"/>
                <a:gd name="T81" fmla="*/ 198 h 238"/>
                <a:gd name="T82" fmla="*/ 14 w 318"/>
                <a:gd name="T83" fmla="*/ 174 h 238"/>
                <a:gd name="T84" fmla="*/ 29 w 318"/>
                <a:gd name="T85" fmla="*/ 148 h 238"/>
                <a:gd name="T86" fmla="*/ 43 w 318"/>
                <a:gd name="T87" fmla="*/ 124 h 238"/>
                <a:gd name="T88" fmla="*/ 58 w 318"/>
                <a:gd name="T89" fmla="*/ 99 h 238"/>
                <a:gd name="T90" fmla="*/ 72 w 318"/>
                <a:gd name="T91" fmla="*/ 73 h 238"/>
                <a:gd name="T92" fmla="*/ 86 w 318"/>
                <a:gd name="T93" fmla="*/ 49 h 238"/>
                <a:gd name="T94" fmla="*/ 101 w 318"/>
                <a:gd name="T95" fmla="*/ 24 h 238"/>
                <a:gd name="T96" fmla="*/ 114 w 318"/>
                <a:gd name="T9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" h="238">
                  <a:moveTo>
                    <a:pt x="114" y="0"/>
                  </a:moveTo>
                  <a:lnTo>
                    <a:pt x="120" y="15"/>
                  </a:lnTo>
                  <a:lnTo>
                    <a:pt x="127" y="30"/>
                  </a:lnTo>
                  <a:lnTo>
                    <a:pt x="133" y="46"/>
                  </a:lnTo>
                  <a:lnTo>
                    <a:pt x="139" y="61"/>
                  </a:lnTo>
                  <a:lnTo>
                    <a:pt x="144" y="76"/>
                  </a:lnTo>
                  <a:lnTo>
                    <a:pt x="151" y="92"/>
                  </a:lnTo>
                  <a:lnTo>
                    <a:pt x="157" y="107"/>
                  </a:lnTo>
                  <a:lnTo>
                    <a:pt x="163" y="122"/>
                  </a:lnTo>
                  <a:lnTo>
                    <a:pt x="182" y="131"/>
                  </a:lnTo>
                  <a:lnTo>
                    <a:pt x="202" y="140"/>
                  </a:lnTo>
                  <a:lnTo>
                    <a:pt x="221" y="149"/>
                  </a:lnTo>
                  <a:lnTo>
                    <a:pt x="241" y="157"/>
                  </a:lnTo>
                  <a:lnTo>
                    <a:pt x="259" y="167"/>
                  </a:lnTo>
                  <a:lnTo>
                    <a:pt x="279" y="176"/>
                  </a:lnTo>
                  <a:lnTo>
                    <a:pt x="299" y="184"/>
                  </a:lnTo>
                  <a:lnTo>
                    <a:pt x="318" y="193"/>
                  </a:lnTo>
                  <a:lnTo>
                    <a:pt x="308" y="199"/>
                  </a:lnTo>
                  <a:lnTo>
                    <a:pt x="296" y="205"/>
                  </a:lnTo>
                  <a:lnTo>
                    <a:pt x="286" y="210"/>
                  </a:lnTo>
                  <a:lnTo>
                    <a:pt x="274" y="215"/>
                  </a:lnTo>
                  <a:lnTo>
                    <a:pt x="264" y="221"/>
                  </a:lnTo>
                  <a:lnTo>
                    <a:pt x="253" y="227"/>
                  </a:lnTo>
                  <a:lnTo>
                    <a:pt x="242" y="232"/>
                  </a:lnTo>
                  <a:lnTo>
                    <a:pt x="231" y="238"/>
                  </a:lnTo>
                  <a:lnTo>
                    <a:pt x="217" y="236"/>
                  </a:lnTo>
                  <a:lnTo>
                    <a:pt x="202" y="234"/>
                  </a:lnTo>
                  <a:lnTo>
                    <a:pt x="188" y="230"/>
                  </a:lnTo>
                  <a:lnTo>
                    <a:pt x="173" y="228"/>
                  </a:lnTo>
                  <a:lnTo>
                    <a:pt x="159" y="225"/>
                  </a:lnTo>
                  <a:lnTo>
                    <a:pt x="144" y="223"/>
                  </a:lnTo>
                  <a:lnTo>
                    <a:pt x="130" y="220"/>
                  </a:lnTo>
                  <a:lnTo>
                    <a:pt x="116" y="217"/>
                  </a:lnTo>
                  <a:lnTo>
                    <a:pt x="102" y="215"/>
                  </a:lnTo>
                  <a:lnTo>
                    <a:pt x="87" y="213"/>
                  </a:lnTo>
                  <a:lnTo>
                    <a:pt x="73" y="210"/>
                  </a:lnTo>
                  <a:lnTo>
                    <a:pt x="58" y="207"/>
                  </a:lnTo>
                  <a:lnTo>
                    <a:pt x="44" y="205"/>
                  </a:lnTo>
                  <a:lnTo>
                    <a:pt x="29" y="202"/>
                  </a:lnTo>
                  <a:lnTo>
                    <a:pt x="15" y="200"/>
                  </a:lnTo>
                  <a:lnTo>
                    <a:pt x="0" y="198"/>
                  </a:lnTo>
                  <a:lnTo>
                    <a:pt x="14" y="174"/>
                  </a:lnTo>
                  <a:lnTo>
                    <a:pt x="29" y="148"/>
                  </a:lnTo>
                  <a:lnTo>
                    <a:pt x="43" y="124"/>
                  </a:lnTo>
                  <a:lnTo>
                    <a:pt x="58" y="99"/>
                  </a:lnTo>
                  <a:lnTo>
                    <a:pt x="72" y="73"/>
                  </a:lnTo>
                  <a:lnTo>
                    <a:pt x="86" y="49"/>
                  </a:lnTo>
                  <a:lnTo>
                    <a:pt x="101" y="2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71" name="Freeform 155">
              <a:extLst>
                <a:ext uri="{FF2B5EF4-FFF2-40B4-BE49-F238E27FC236}">
                  <a16:creationId xmlns:a16="http://schemas.microsoft.com/office/drawing/2014/main" id="{8FDAE6DE-15F2-48B7-ACDD-8D8B7E6253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3" y="1350"/>
              <a:ext cx="82" cy="64"/>
            </a:xfrm>
            <a:custGeom>
              <a:avLst/>
              <a:gdLst>
                <a:gd name="T0" fmla="*/ 95 w 299"/>
                <a:gd name="T1" fmla="*/ 0 h 234"/>
                <a:gd name="T2" fmla="*/ 101 w 299"/>
                <a:gd name="T3" fmla="*/ 15 h 234"/>
                <a:gd name="T4" fmla="*/ 108 w 299"/>
                <a:gd name="T5" fmla="*/ 31 h 234"/>
                <a:gd name="T6" fmla="*/ 114 w 299"/>
                <a:gd name="T7" fmla="*/ 46 h 234"/>
                <a:gd name="T8" fmla="*/ 120 w 299"/>
                <a:gd name="T9" fmla="*/ 61 h 234"/>
                <a:gd name="T10" fmla="*/ 125 w 299"/>
                <a:gd name="T11" fmla="*/ 77 h 234"/>
                <a:gd name="T12" fmla="*/ 132 w 299"/>
                <a:gd name="T13" fmla="*/ 92 h 234"/>
                <a:gd name="T14" fmla="*/ 138 w 299"/>
                <a:gd name="T15" fmla="*/ 108 h 234"/>
                <a:gd name="T16" fmla="*/ 144 w 299"/>
                <a:gd name="T17" fmla="*/ 123 h 234"/>
                <a:gd name="T18" fmla="*/ 163 w 299"/>
                <a:gd name="T19" fmla="*/ 132 h 234"/>
                <a:gd name="T20" fmla="*/ 183 w 299"/>
                <a:gd name="T21" fmla="*/ 140 h 234"/>
                <a:gd name="T22" fmla="*/ 202 w 299"/>
                <a:gd name="T23" fmla="*/ 149 h 234"/>
                <a:gd name="T24" fmla="*/ 222 w 299"/>
                <a:gd name="T25" fmla="*/ 157 h 234"/>
                <a:gd name="T26" fmla="*/ 240 w 299"/>
                <a:gd name="T27" fmla="*/ 167 h 234"/>
                <a:gd name="T28" fmla="*/ 260 w 299"/>
                <a:gd name="T29" fmla="*/ 176 h 234"/>
                <a:gd name="T30" fmla="*/ 280 w 299"/>
                <a:gd name="T31" fmla="*/ 184 h 234"/>
                <a:gd name="T32" fmla="*/ 299 w 299"/>
                <a:gd name="T33" fmla="*/ 193 h 234"/>
                <a:gd name="T34" fmla="*/ 289 w 299"/>
                <a:gd name="T35" fmla="*/ 198 h 234"/>
                <a:gd name="T36" fmla="*/ 277 w 299"/>
                <a:gd name="T37" fmla="*/ 204 h 234"/>
                <a:gd name="T38" fmla="*/ 267 w 299"/>
                <a:gd name="T39" fmla="*/ 208 h 234"/>
                <a:gd name="T40" fmla="*/ 257 w 299"/>
                <a:gd name="T41" fmla="*/ 214 h 234"/>
                <a:gd name="T42" fmla="*/ 245 w 299"/>
                <a:gd name="T43" fmla="*/ 219 h 234"/>
                <a:gd name="T44" fmla="*/ 235 w 299"/>
                <a:gd name="T45" fmla="*/ 224 h 234"/>
                <a:gd name="T46" fmla="*/ 223 w 299"/>
                <a:gd name="T47" fmla="*/ 229 h 234"/>
                <a:gd name="T48" fmla="*/ 213 w 299"/>
                <a:gd name="T49" fmla="*/ 234 h 234"/>
                <a:gd name="T50" fmla="*/ 199 w 299"/>
                <a:gd name="T51" fmla="*/ 231 h 234"/>
                <a:gd name="T52" fmla="*/ 186 w 299"/>
                <a:gd name="T53" fmla="*/ 229 h 234"/>
                <a:gd name="T54" fmla="*/ 173 w 299"/>
                <a:gd name="T55" fmla="*/ 225 h 234"/>
                <a:gd name="T56" fmla="*/ 160 w 299"/>
                <a:gd name="T57" fmla="*/ 223 h 234"/>
                <a:gd name="T58" fmla="*/ 146 w 299"/>
                <a:gd name="T59" fmla="*/ 221 h 234"/>
                <a:gd name="T60" fmla="*/ 132 w 299"/>
                <a:gd name="T61" fmla="*/ 219 h 234"/>
                <a:gd name="T62" fmla="*/ 120 w 299"/>
                <a:gd name="T63" fmla="*/ 216 h 234"/>
                <a:gd name="T64" fmla="*/ 106 w 299"/>
                <a:gd name="T65" fmla="*/ 213 h 234"/>
                <a:gd name="T66" fmla="*/ 93 w 299"/>
                <a:gd name="T67" fmla="*/ 210 h 234"/>
                <a:gd name="T68" fmla="*/ 79 w 299"/>
                <a:gd name="T69" fmla="*/ 208 h 234"/>
                <a:gd name="T70" fmla="*/ 65 w 299"/>
                <a:gd name="T71" fmla="*/ 206 h 234"/>
                <a:gd name="T72" fmla="*/ 53 w 299"/>
                <a:gd name="T73" fmla="*/ 204 h 234"/>
                <a:gd name="T74" fmla="*/ 39 w 299"/>
                <a:gd name="T75" fmla="*/ 201 h 234"/>
                <a:gd name="T76" fmla="*/ 26 w 299"/>
                <a:gd name="T77" fmla="*/ 198 h 234"/>
                <a:gd name="T78" fmla="*/ 12 w 299"/>
                <a:gd name="T79" fmla="*/ 195 h 234"/>
                <a:gd name="T80" fmla="*/ 0 w 299"/>
                <a:gd name="T81" fmla="*/ 193 h 234"/>
                <a:gd name="T82" fmla="*/ 11 w 299"/>
                <a:gd name="T83" fmla="*/ 169 h 234"/>
                <a:gd name="T84" fmla="*/ 24 w 299"/>
                <a:gd name="T85" fmla="*/ 145 h 234"/>
                <a:gd name="T86" fmla="*/ 35 w 299"/>
                <a:gd name="T87" fmla="*/ 121 h 234"/>
                <a:gd name="T88" fmla="*/ 48 w 299"/>
                <a:gd name="T89" fmla="*/ 96 h 234"/>
                <a:gd name="T90" fmla="*/ 60 w 299"/>
                <a:gd name="T91" fmla="*/ 72 h 234"/>
                <a:gd name="T92" fmla="*/ 72 w 299"/>
                <a:gd name="T93" fmla="*/ 48 h 234"/>
                <a:gd name="T94" fmla="*/ 84 w 299"/>
                <a:gd name="T95" fmla="*/ 24 h 234"/>
                <a:gd name="T96" fmla="*/ 95 w 299"/>
                <a:gd name="T9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9" h="234">
                  <a:moveTo>
                    <a:pt x="95" y="0"/>
                  </a:moveTo>
                  <a:lnTo>
                    <a:pt x="101" y="15"/>
                  </a:lnTo>
                  <a:lnTo>
                    <a:pt x="108" y="31"/>
                  </a:lnTo>
                  <a:lnTo>
                    <a:pt x="114" y="46"/>
                  </a:lnTo>
                  <a:lnTo>
                    <a:pt x="120" y="61"/>
                  </a:lnTo>
                  <a:lnTo>
                    <a:pt x="125" y="77"/>
                  </a:lnTo>
                  <a:lnTo>
                    <a:pt x="132" y="92"/>
                  </a:lnTo>
                  <a:lnTo>
                    <a:pt x="138" y="108"/>
                  </a:lnTo>
                  <a:lnTo>
                    <a:pt x="144" y="123"/>
                  </a:lnTo>
                  <a:lnTo>
                    <a:pt x="163" y="132"/>
                  </a:lnTo>
                  <a:lnTo>
                    <a:pt x="183" y="140"/>
                  </a:lnTo>
                  <a:lnTo>
                    <a:pt x="202" y="149"/>
                  </a:lnTo>
                  <a:lnTo>
                    <a:pt x="222" y="157"/>
                  </a:lnTo>
                  <a:lnTo>
                    <a:pt x="240" y="167"/>
                  </a:lnTo>
                  <a:lnTo>
                    <a:pt x="260" y="176"/>
                  </a:lnTo>
                  <a:lnTo>
                    <a:pt x="280" y="184"/>
                  </a:lnTo>
                  <a:lnTo>
                    <a:pt x="299" y="193"/>
                  </a:lnTo>
                  <a:lnTo>
                    <a:pt x="289" y="198"/>
                  </a:lnTo>
                  <a:lnTo>
                    <a:pt x="277" y="204"/>
                  </a:lnTo>
                  <a:lnTo>
                    <a:pt x="267" y="208"/>
                  </a:lnTo>
                  <a:lnTo>
                    <a:pt x="257" y="214"/>
                  </a:lnTo>
                  <a:lnTo>
                    <a:pt x="245" y="219"/>
                  </a:lnTo>
                  <a:lnTo>
                    <a:pt x="235" y="224"/>
                  </a:lnTo>
                  <a:lnTo>
                    <a:pt x="223" y="229"/>
                  </a:lnTo>
                  <a:lnTo>
                    <a:pt x="213" y="234"/>
                  </a:lnTo>
                  <a:lnTo>
                    <a:pt x="199" y="231"/>
                  </a:lnTo>
                  <a:lnTo>
                    <a:pt x="186" y="229"/>
                  </a:lnTo>
                  <a:lnTo>
                    <a:pt x="173" y="225"/>
                  </a:lnTo>
                  <a:lnTo>
                    <a:pt x="160" y="223"/>
                  </a:lnTo>
                  <a:lnTo>
                    <a:pt x="146" y="221"/>
                  </a:lnTo>
                  <a:lnTo>
                    <a:pt x="132" y="219"/>
                  </a:lnTo>
                  <a:lnTo>
                    <a:pt x="120" y="216"/>
                  </a:lnTo>
                  <a:lnTo>
                    <a:pt x="106" y="213"/>
                  </a:lnTo>
                  <a:lnTo>
                    <a:pt x="93" y="210"/>
                  </a:lnTo>
                  <a:lnTo>
                    <a:pt x="79" y="208"/>
                  </a:lnTo>
                  <a:lnTo>
                    <a:pt x="65" y="206"/>
                  </a:lnTo>
                  <a:lnTo>
                    <a:pt x="53" y="204"/>
                  </a:lnTo>
                  <a:lnTo>
                    <a:pt x="39" y="201"/>
                  </a:lnTo>
                  <a:lnTo>
                    <a:pt x="26" y="198"/>
                  </a:lnTo>
                  <a:lnTo>
                    <a:pt x="12" y="195"/>
                  </a:lnTo>
                  <a:lnTo>
                    <a:pt x="0" y="193"/>
                  </a:lnTo>
                  <a:lnTo>
                    <a:pt x="11" y="169"/>
                  </a:lnTo>
                  <a:lnTo>
                    <a:pt x="24" y="145"/>
                  </a:lnTo>
                  <a:lnTo>
                    <a:pt x="35" y="121"/>
                  </a:lnTo>
                  <a:lnTo>
                    <a:pt x="48" y="96"/>
                  </a:lnTo>
                  <a:lnTo>
                    <a:pt x="60" y="72"/>
                  </a:lnTo>
                  <a:lnTo>
                    <a:pt x="72" y="48"/>
                  </a:lnTo>
                  <a:lnTo>
                    <a:pt x="84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72" name="Freeform 156">
              <a:extLst>
                <a:ext uri="{FF2B5EF4-FFF2-40B4-BE49-F238E27FC236}">
                  <a16:creationId xmlns:a16="http://schemas.microsoft.com/office/drawing/2014/main" id="{37E68A50-C95F-474C-BDDF-E08D3285F2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8" y="1350"/>
              <a:ext cx="77" cy="63"/>
            </a:xfrm>
            <a:custGeom>
              <a:avLst/>
              <a:gdLst>
                <a:gd name="T0" fmla="*/ 78 w 282"/>
                <a:gd name="T1" fmla="*/ 0 h 230"/>
                <a:gd name="T2" fmla="*/ 84 w 282"/>
                <a:gd name="T3" fmla="*/ 15 h 230"/>
                <a:gd name="T4" fmla="*/ 91 w 282"/>
                <a:gd name="T5" fmla="*/ 31 h 230"/>
                <a:gd name="T6" fmla="*/ 97 w 282"/>
                <a:gd name="T7" fmla="*/ 46 h 230"/>
                <a:gd name="T8" fmla="*/ 103 w 282"/>
                <a:gd name="T9" fmla="*/ 61 h 230"/>
                <a:gd name="T10" fmla="*/ 108 w 282"/>
                <a:gd name="T11" fmla="*/ 77 h 230"/>
                <a:gd name="T12" fmla="*/ 115 w 282"/>
                <a:gd name="T13" fmla="*/ 92 h 230"/>
                <a:gd name="T14" fmla="*/ 121 w 282"/>
                <a:gd name="T15" fmla="*/ 108 h 230"/>
                <a:gd name="T16" fmla="*/ 127 w 282"/>
                <a:gd name="T17" fmla="*/ 123 h 230"/>
                <a:gd name="T18" fmla="*/ 146 w 282"/>
                <a:gd name="T19" fmla="*/ 132 h 230"/>
                <a:gd name="T20" fmla="*/ 166 w 282"/>
                <a:gd name="T21" fmla="*/ 140 h 230"/>
                <a:gd name="T22" fmla="*/ 185 w 282"/>
                <a:gd name="T23" fmla="*/ 149 h 230"/>
                <a:gd name="T24" fmla="*/ 205 w 282"/>
                <a:gd name="T25" fmla="*/ 157 h 230"/>
                <a:gd name="T26" fmla="*/ 223 w 282"/>
                <a:gd name="T27" fmla="*/ 167 h 230"/>
                <a:gd name="T28" fmla="*/ 243 w 282"/>
                <a:gd name="T29" fmla="*/ 176 h 230"/>
                <a:gd name="T30" fmla="*/ 263 w 282"/>
                <a:gd name="T31" fmla="*/ 184 h 230"/>
                <a:gd name="T32" fmla="*/ 282 w 282"/>
                <a:gd name="T33" fmla="*/ 193 h 230"/>
                <a:gd name="T34" fmla="*/ 272 w 282"/>
                <a:gd name="T35" fmla="*/ 198 h 230"/>
                <a:gd name="T36" fmla="*/ 260 w 282"/>
                <a:gd name="T37" fmla="*/ 202 h 230"/>
                <a:gd name="T38" fmla="*/ 250 w 282"/>
                <a:gd name="T39" fmla="*/ 207 h 230"/>
                <a:gd name="T40" fmla="*/ 240 w 282"/>
                <a:gd name="T41" fmla="*/ 212 h 230"/>
                <a:gd name="T42" fmla="*/ 228 w 282"/>
                <a:gd name="T43" fmla="*/ 216 h 230"/>
                <a:gd name="T44" fmla="*/ 218 w 282"/>
                <a:gd name="T45" fmla="*/ 221 h 230"/>
                <a:gd name="T46" fmla="*/ 206 w 282"/>
                <a:gd name="T47" fmla="*/ 225 h 230"/>
                <a:gd name="T48" fmla="*/ 196 w 282"/>
                <a:gd name="T49" fmla="*/ 230 h 230"/>
                <a:gd name="T50" fmla="*/ 183 w 282"/>
                <a:gd name="T51" fmla="*/ 228 h 230"/>
                <a:gd name="T52" fmla="*/ 172 w 282"/>
                <a:gd name="T53" fmla="*/ 224 h 230"/>
                <a:gd name="T54" fmla="*/ 159 w 282"/>
                <a:gd name="T55" fmla="*/ 222 h 230"/>
                <a:gd name="T56" fmla="*/ 147 w 282"/>
                <a:gd name="T57" fmla="*/ 220 h 230"/>
                <a:gd name="T58" fmla="*/ 135 w 282"/>
                <a:gd name="T59" fmla="*/ 217 h 230"/>
                <a:gd name="T60" fmla="*/ 123 w 282"/>
                <a:gd name="T61" fmla="*/ 214 h 230"/>
                <a:gd name="T62" fmla="*/ 111 w 282"/>
                <a:gd name="T63" fmla="*/ 212 h 230"/>
                <a:gd name="T64" fmla="*/ 98 w 282"/>
                <a:gd name="T65" fmla="*/ 209 h 230"/>
                <a:gd name="T66" fmla="*/ 86 w 282"/>
                <a:gd name="T67" fmla="*/ 207 h 230"/>
                <a:gd name="T68" fmla="*/ 74 w 282"/>
                <a:gd name="T69" fmla="*/ 204 h 230"/>
                <a:gd name="T70" fmla="*/ 61 w 282"/>
                <a:gd name="T71" fmla="*/ 201 h 230"/>
                <a:gd name="T72" fmla="*/ 50 w 282"/>
                <a:gd name="T73" fmla="*/ 199 h 230"/>
                <a:gd name="T74" fmla="*/ 37 w 282"/>
                <a:gd name="T75" fmla="*/ 197 h 230"/>
                <a:gd name="T76" fmla="*/ 24 w 282"/>
                <a:gd name="T77" fmla="*/ 193 h 230"/>
                <a:gd name="T78" fmla="*/ 13 w 282"/>
                <a:gd name="T79" fmla="*/ 191 h 230"/>
                <a:gd name="T80" fmla="*/ 0 w 282"/>
                <a:gd name="T81" fmla="*/ 189 h 230"/>
                <a:gd name="T82" fmla="*/ 10 w 282"/>
                <a:gd name="T83" fmla="*/ 164 h 230"/>
                <a:gd name="T84" fmla="*/ 20 w 282"/>
                <a:gd name="T85" fmla="*/ 141 h 230"/>
                <a:gd name="T86" fmla="*/ 30 w 282"/>
                <a:gd name="T87" fmla="*/ 117 h 230"/>
                <a:gd name="T88" fmla="*/ 39 w 282"/>
                <a:gd name="T89" fmla="*/ 94 h 230"/>
                <a:gd name="T90" fmla="*/ 50 w 282"/>
                <a:gd name="T91" fmla="*/ 71 h 230"/>
                <a:gd name="T92" fmla="*/ 59 w 282"/>
                <a:gd name="T93" fmla="*/ 47 h 230"/>
                <a:gd name="T94" fmla="*/ 69 w 282"/>
                <a:gd name="T95" fmla="*/ 24 h 230"/>
                <a:gd name="T96" fmla="*/ 78 w 282"/>
                <a:gd name="T9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" h="230">
                  <a:moveTo>
                    <a:pt x="78" y="0"/>
                  </a:moveTo>
                  <a:lnTo>
                    <a:pt x="84" y="15"/>
                  </a:lnTo>
                  <a:lnTo>
                    <a:pt x="91" y="31"/>
                  </a:lnTo>
                  <a:lnTo>
                    <a:pt x="97" y="46"/>
                  </a:lnTo>
                  <a:lnTo>
                    <a:pt x="103" y="61"/>
                  </a:lnTo>
                  <a:lnTo>
                    <a:pt x="108" y="77"/>
                  </a:lnTo>
                  <a:lnTo>
                    <a:pt x="115" y="92"/>
                  </a:lnTo>
                  <a:lnTo>
                    <a:pt x="121" y="108"/>
                  </a:lnTo>
                  <a:lnTo>
                    <a:pt x="127" y="123"/>
                  </a:lnTo>
                  <a:lnTo>
                    <a:pt x="146" y="132"/>
                  </a:lnTo>
                  <a:lnTo>
                    <a:pt x="166" y="140"/>
                  </a:lnTo>
                  <a:lnTo>
                    <a:pt x="185" y="149"/>
                  </a:lnTo>
                  <a:lnTo>
                    <a:pt x="205" y="157"/>
                  </a:lnTo>
                  <a:lnTo>
                    <a:pt x="223" y="167"/>
                  </a:lnTo>
                  <a:lnTo>
                    <a:pt x="243" y="176"/>
                  </a:lnTo>
                  <a:lnTo>
                    <a:pt x="263" y="184"/>
                  </a:lnTo>
                  <a:lnTo>
                    <a:pt x="282" y="193"/>
                  </a:lnTo>
                  <a:lnTo>
                    <a:pt x="272" y="198"/>
                  </a:lnTo>
                  <a:lnTo>
                    <a:pt x="260" y="202"/>
                  </a:lnTo>
                  <a:lnTo>
                    <a:pt x="250" y="207"/>
                  </a:lnTo>
                  <a:lnTo>
                    <a:pt x="240" y="212"/>
                  </a:lnTo>
                  <a:lnTo>
                    <a:pt x="228" y="216"/>
                  </a:lnTo>
                  <a:lnTo>
                    <a:pt x="218" y="221"/>
                  </a:lnTo>
                  <a:lnTo>
                    <a:pt x="206" y="225"/>
                  </a:lnTo>
                  <a:lnTo>
                    <a:pt x="196" y="230"/>
                  </a:lnTo>
                  <a:lnTo>
                    <a:pt x="183" y="228"/>
                  </a:lnTo>
                  <a:lnTo>
                    <a:pt x="172" y="224"/>
                  </a:lnTo>
                  <a:lnTo>
                    <a:pt x="159" y="222"/>
                  </a:lnTo>
                  <a:lnTo>
                    <a:pt x="147" y="220"/>
                  </a:lnTo>
                  <a:lnTo>
                    <a:pt x="135" y="217"/>
                  </a:lnTo>
                  <a:lnTo>
                    <a:pt x="123" y="214"/>
                  </a:lnTo>
                  <a:lnTo>
                    <a:pt x="111" y="212"/>
                  </a:lnTo>
                  <a:lnTo>
                    <a:pt x="98" y="209"/>
                  </a:lnTo>
                  <a:lnTo>
                    <a:pt x="86" y="207"/>
                  </a:lnTo>
                  <a:lnTo>
                    <a:pt x="74" y="204"/>
                  </a:lnTo>
                  <a:lnTo>
                    <a:pt x="61" y="201"/>
                  </a:lnTo>
                  <a:lnTo>
                    <a:pt x="50" y="199"/>
                  </a:lnTo>
                  <a:lnTo>
                    <a:pt x="37" y="197"/>
                  </a:lnTo>
                  <a:lnTo>
                    <a:pt x="24" y="193"/>
                  </a:lnTo>
                  <a:lnTo>
                    <a:pt x="13" y="191"/>
                  </a:lnTo>
                  <a:lnTo>
                    <a:pt x="0" y="189"/>
                  </a:lnTo>
                  <a:lnTo>
                    <a:pt x="10" y="164"/>
                  </a:lnTo>
                  <a:lnTo>
                    <a:pt x="20" y="141"/>
                  </a:lnTo>
                  <a:lnTo>
                    <a:pt x="30" y="117"/>
                  </a:lnTo>
                  <a:lnTo>
                    <a:pt x="39" y="94"/>
                  </a:lnTo>
                  <a:lnTo>
                    <a:pt x="50" y="71"/>
                  </a:lnTo>
                  <a:lnTo>
                    <a:pt x="59" y="47"/>
                  </a:lnTo>
                  <a:lnTo>
                    <a:pt x="69" y="2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73" name="Freeform 157">
              <a:extLst>
                <a:ext uri="{FF2B5EF4-FFF2-40B4-BE49-F238E27FC236}">
                  <a16:creationId xmlns:a16="http://schemas.microsoft.com/office/drawing/2014/main" id="{A71F6181-0019-40B1-8060-72B1E3FC4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3" y="1350"/>
              <a:ext cx="72" cy="62"/>
            </a:xfrm>
            <a:custGeom>
              <a:avLst/>
              <a:gdLst>
                <a:gd name="T0" fmla="*/ 60 w 264"/>
                <a:gd name="T1" fmla="*/ 0 h 225"/>
                <a:gd name="T2" fmla="*/ 66 w 264"/>
                <a:gd name="T3" fmla="*/ 15 h 225"/>
                <a:gd name="T4" fmla="*/ 73 w 264"/>
                <a:gd name="T5" fmla="*/ 31 h 225"/>
                <a:gd name="T6" fmla="*/ 79 w 264"/>
                <a:gd name="T7" fmla="*/ 46 h 225"/>
                <a:gd name="T8" fmla="*/ 85 w 264"/>
                <a:gd name="T9" fmla="*/ 62 h 225"/>
                <a:gd name="T10" fmla="*/ 90 w 264"/>
                <a:gd name="T11" fmla="*/ 77 h 225"/>
                <a:gd name="T12" fmla="*/ 97 w 264"/>
                <a:gd name="T13" fmla="*/ 93 h 225"/>
                <a:gd name="T14" fmla="*/ 103 w 264"/>
                <a:gd name="T15" fmla="*/ 108 h 225"/>
                <a:gd name="T16" fmla="*/ 109 w 264"/>
                <a:gd name="T17" fmla="*/ 123 h 225"/>
                <a:gd name="T18" fmla="*/ 128 w 264"/>
                <a:gd name="T19" fmla="*/ 132 h 225"/>
                <a:gd name="T20" fmla="*/ 148 w 264"/>
                <a:gd name="T21" fmla="*/ 141 h 225"/>
                <a:gd name="T22" fmla="*/ 167 w 264"/>
                <a:gd name="T23" fmla="*/ 149 h 225"/>
                <a:gd name="T24" fmla="*/ 187 w 264"/>
                <a:gd name="T25" fmla="*/ 159 h 225"/>
                <a:gd name="T26" fmla="*/ 205 w 264"/>
                <a:gd name="T27" fmla="*/ 167 h 225"/>
                <a:gd name="T28" fmla="*/ 225 w 264"/>
                <a:gd name="T29" fmla="*/ 176 h 225"/>
                <a:gd name="T30" fmla="*/ 245 w 264"/>
                <a:gd name="T31" fmla="*/ 184 h 225"/>
                <a:gd name="T32" fmla="*/ 264 w 264"/>
                <a:gd name="T33" fmla="*/ 193 h 225"/>
                <a:gd name="T34" fmla="*/ 254 w 264"/>
                <a:gd name="T35" fmla="*/ 197 h 225"/>
                <a:gd name="T36" fmla="*/ 242 w 264"/>
                <a:gd name="T37" fmla="*/ 201 h 225"/>
                <a:gd name="T38" fmla="*/ 232 w 264"/>
                <a:gd name="T39" fmla="*/ 205 h 225"/>
                <a:gd name="T40" fmla="*/ 222 w 264"/>
                <a:gd name="T41" fmla="*/ 209 h 225"/>
                <a:gd name="T42" fmla="*/ 210 w 264"/>
                <a:gd name="T43" fmla="*/ 214 h 225"/>
                <a:gd name="T44" fmla="*/ 200 w 264"/>
                <a:gd name="T45" fmla="*/ 217 h 225"/>
                <a:gd name="T46" fmla="*/ 189 w 264"/>
                <a:gd name="T47" fmla="*/ 222 h 225"/>
                <a:gd name="T48" fmla="*/ 179 w 264"/>
                <a:gd name="T49" fmla="*/ 225 h 225"/>
                <a:gd name="T50" fmla="*/ 157 w 264"/>
                <a:gd name="T51" fmla="*/ 220 h 225"/>
                <a:gd name="T52" fmla="*/ 134 w 264"/>
                <a:gd name="T53" fmla="*/ 215 h 225"/>
                <a:gd name="T54" fmla="*/ 112 w 264"/>
                <a:gd name="T55" fmla="*/ 209 h 225"/>
                <a:gd name="T56" fmla="*/ 89 w 264"/>
                <a:gd name="T57" fmla="*/ 205 h 225"/>
                <a:gd name="T58" fmla="*/ 67 w 264"/>
                <a:gd name="T59" fmla="*/ 199 h 225"/>
                <a:gd name="T60" fmla="*/ 44 w 264"/>
                <a:gd name="T61" fmla="*/ 194 h 225"/>
                <a:gd name="T62" fmla="*/ 22 w 264"/>
                <a:gd name="T63" fmla="*/ 189 h 225"/>
                <a:gd name="T64" fmla="*/ 0 w 264"/>
                <a:gd name="T65" fmla="*/ 184 h 225"/>
                <a:gd name="T66" fmla="*/ 7 w 264"/>
                <a:gd name="T67" fmla="*/ 161 h 225"/>
                <a:gd name="T68" fmla="*/ 15 w 264"/>
                <a:gd name="T69" fmla="*/ 138 h 225"/>
                <a:gd name="T70" fmla="*/ 22 w 264"/>
                <a:gd name="T71" fmla="*/ 115 h 225"/>
                <a:gd name="T72" fmla="*/ 30 w 264"/>
                <a:gd name="T73" fmla="*/ 92 h 225"/>
                <a:gd name="T74" fmla="*/ 38 w 264"/>
                <a:gd name="T75" fmla="*/ 69 h 225"/>
                <a:gd name="T76" fmla="*/ 45 w 264"/>
                <a:gd name="T77" fmla="*/ 46 h 225"/>
                <a:gd name="T78" fmla="*/ 53 w 264"/>
                <a:gd name="T79" fmla="*/ 23 h 225"/>
                <a:gd name="T80" fmla="*/ 60 w 264"/>
                <a:gd name="T8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4" h="225">
                  <a:moveTo>
                    <a:pt x="60" y="0"/>
                  </a:moveTo>
                  <a:lnTo>
                    <a:pt x="66" y="15"/>
                  </a:lnTo>
                  <a:lnTo>
                    <a:pt x="73" y="31"/>
                  </a:lnTo>
                  <a:lnTo>
                    <a:pt x="79" y="46"/>
                  </a:lnTo>
                  <a:lnTo>
                    <a:pt x="85" y="62"/>
                  </a:lnTo>
                  <a:lnTo>
                    <a:pt x="90" y="77"/>
                  </a:lnTo>
                  <a:lnTo>
                    <a:pt x="97" y="93"/>
                  </a:lnTo>
                  <a:lnTo>
                    <a:pt x="103" y="108"/>
                  </a:lnTo>
                  <a:lnTo>
                    <a:pt x="109" y="123"/>
                  </a:lnTo>
                  <a:lnTo>
                    <a:pt x="128" y="132"/>
                  </a:lnTo>
                  <a:lnTo>
                    <a:pt x="148" y="141"/>
                  </a:lnTo>
                  <a:lnTo>
                    <a:pt x="167" y="149"/>
                  </a:lnTo>
                  <a:lnTo>
                    <a:pt x="187" y="159"/>
                  </a:lnTo>
                  <a:lnTo>
                    <a:pt x="205" y="167"/>
                  </a:lnTo>
                  <a:lnTo>
                    <a:pt x="225" y="176"/>
                  </a:lnTo>
                  <a:lnTo>
                    <a:pt x="245" y="184"/>
                  </a:lnTo>
                  <a:lnTo>
                    <a:pt x="264" y="193"/>
                  </a:lnTo>
                  <a:lnTo>
                    <a:pt x="254" y="197"/>
                  </a:lnTo>
                  <a:lnTo>
                    <a:pt x="242" y="201"/>
                  </a:lnTo>
                  <a:lnTo>
                    <a:pt x="232" y="205"/>
                  </a:lnTo>
                  <a:lnTo>
                    <a:pt x="222" y="209"/>
                  </a:lnTo>
                  <a:lnTo>
                    <a:pt x="210" y="214"/>
                  </a:lnTo>
                  <a:lnTo>
                    <a:pt x="200" y="217"/>
                  </a:lnTo>
                  <a:lnTo>
                    <a:pt x="189" y="222"/>
                  </a:lnTo>
                  <a:lnTo>
                    <a:pt x="179" y="225"/>
                  </a:lnTo>
                  <a:lnTo>
                    <a:pt x="157" y="220"/>
                  </a:lnTo>
                  <a:lnTo>
                    <a:pt x="134" y="215"/>
                  </a:lnTo>
                  <a:lnTo>
                    <a:pt x="112" y="209"/>
                  </a:lnTo>
                  <a:lnTo>
                    <a:pt x="89" y="205"/>
                  </a:lnTo>
                  <a:lnTo>
                    <a:pt x="67" y="199"/>
                  </a:lnTo>
                  <a:lnTo>
                    <a:pt x="44" y="194"/>
                  </a:lnTo>
                  <a:lnTo>
                    <a:pt x="22" y="189"/>
                  </a:lnTo>
                  <a:lnTo>
                    <a:pt x="0" y="184"/>
                  </a:lnTo>
                  <a:lnTo>
                    <a:pt x="7" y="161"/>
                  </a:lnTo>
                  <a:lnTo>
                    <a:pt x="15" y="138"/>
                  </a:lnTo>
                  <a:lnTo>
                    <a:pt x="22" y="115"/>
                  </a:lnTo>
                  <a:lnTo>
                    <a:pt x="30" y="92"/>
                  </a:lnTo>
                  <a:lnTo>
                    <a:pt x="38" y="69"/>
                  </a:lnTo>
                  <a:lnTo>
                    <a:pt x="45" y="46"/>
                  </a:lnTo>
                  <a:lnTo>
                    <a:pt x="53" y="2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74" name="Freeform 158">
              <a:extLst>
                <a:ext uri="{FF2B5EF4-FFF2-40B4-BE49-F238E27FC236}">
                  <a16:creationId xmlns:a16="http://schemas.microsoft.com/office/drawing/2014/main" id="{1E25CE92-F093-4365-AAD6-C93271173F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8" y="1350"/>
              <a:ext cx="67" cy="60"/>
            </a:xfrm>
            <a:custGeom>
              <a:avLst/>
              <a:gdLst>
                <a:gd name="T0" fmla="*/ 42 w 246"/>
                <a:gd name="T1" fmla="*/ 0 h 222"/>
                <a:gd name="T2" fmla="*/ 48 w 246"/>
                <a:gd name="T3" fmla="*/ 15 h 222"/>
                <a:gd name="T4" fmla="*/ 55 w 246"/>
                <a:gd name="T5" fmla="*/ 31 h 222"/>
                <a:gd name="T6" fmla="*/ 61 w 246"/>
                <a:gd name="T7" fmla="*/ 46 h 222"/>
                <a:gd name="T8" fmla="*/ 67 w 246"/>
                <a:gd name="T9" fmla="*/ 62 h 222"/>
                <a:gd name="T10" fmla="*/ 72 w 246"/>
                <a:gd name="T11" fmla="*/ 77 h 222"/>
                <a:gd name="T12" fmla="*/ 79 w 246"/>
                <a:gd name="T13" fmla="*/ 93 h 222"/>
                <a:gd name="T14" fmla="*/ 85 w 246"/>
                <a:gd name="T15" fmla="*/ 108 h 222"/>
                <a:gd name="T16" fmla="*/ 91 w 246"/>
                <a:gd name="T17" fmla="*/ 124 h 222"/>
                <a:gd name="T18" fmla="*/ 110 w 246"/>
                <a:gd name="T19" fmla="*/ 132 h 222"/>
                <a:gd name="T20" fmla="*/ 130 w 246"/>
                <a:gd name="T21" fmla="*/ 141 h 222"/>
                <a:gd name="T22" fmla="*/ 149 w 246"/>
                <a:gd name="T23" fmla="*/ 149 h 222"/>
                <a:gd name="T24" fmla="*/ 169 w 246"/>
                <a:gd name="T25" fmla="*/ 159 h 222"/>
                <a:gd name="T26" fmla="*/ 187 w 246"/>
                <a:gd name="T27" fmla="*/ 167 h 222"/>
                <a:gd name="T28" fmla="*/ 207 w 246"/>
                <a:gd name="T29" fmla="*/ 176 h 222"/>
                <a:gd name="T30" fmla="*/ 227 w 246"/>
                <a:gd name="T31" fmla="*/ 184 h 222"/>
                <a:gd name="T32" fmla="*/ 246 w 246"/>
                <a:gd name="T33" fmla="*/ 193 h 222"/>
                <a:gd name="T34" fmla="*/ 236 w 246"/>
                <a:gd name="T35" fmla="*/ 197 h 222"/>
                <a:gd name="T36" fmla="*/ 225 w 246"/>
                <a:gd name="T37" fmla="*/ 200 h 222"/>
                <a:gd name="T38" fmla="*/ 215 w 246"/>
                <a:gd name="T39" fmla="*/ 204 h 222"/>
                <a:gd name="T40" fmla="*/ 204 w 246"/>
                <a:gd name="T41" fmla="*/ 207 h 222"/>
                <a:gd name="T42" fmla="*/ 193 w 246"/>
                <a:gd name="T43" fmla="*/ 212 h 222"/>
                <a:gd name="T44" fmla="*/ 183 w 246"/>
                <a:gd name="T45" fmla="*/ 215 h 222"/>
                <a:gd name="T46" fmla="*/ 171 w 246"/>
                <a:gd name="T47" fmla="*/ 219 h 222"/>
                <a:gd name="T48" fmla="*/ 161 w 246"/>
                <a:gd name="T49" fmla="*/ 222 h 222"/>
                <a:gd name="T50" fmla="*/ 140 w 246"/>
                <a:gd name="T51" fmla="*/ 216 h 222"/>
                <a:gd name="T52" fmla="*/ 121 w 246"/>
                <a:gd name="T53" fmla="*/ 212 h 222"/>
                <a:gd name="T54" fmla="*/ 100 w 246"/>
                <a:gd name="T55" fmla="*/ 206 h 222"/>
                <a:gd name="T56" fmla="*/ 80 w 246"/>
                <a:gd name="T57" fmla="*/ 200 h 222"/>
                <a:gd name="T58" fmla="*/ 61 w 246"/>
                <a:gd name="T59" fmla="*/ 195 h 222"/>
                <a:gd name="T60" fmla="*/ 40 w 246"/>
                <a:gd name="T61" fmla="*/ 190 h 222"/>
                <a:gd name="T62" fmla="*/ 20 w 246"/>
                <a:gd name="T63" fmla="*/ 185 h 222"/>
                <a:gd name="T64" fmla="*/ 0 w 246"/>
                <a:gd name="T65" fmla="*/ 179 h 222"/>
                <a:gd name="T66" fmla="*/ 6 w 246"/>
                <a:gd name="T67" fmla="*/ 156 h 222"/>
                <a:gd name="T68" fmla="*/ 11 w 246"/>
                <a:gd name="T69" fmla="*/ 134 h 222"/>
                <a:gd name="T70" fmla="*/ 16 w 246"/>
                <a:gd name="T71" fmla="*/ 111 h 222"/>
                <a:gd name="T72" fmla="*/ 22 w 246"/>
                <a:gd name="T73" fmla="*/ 89 h 222"/>
                <a:gd name="T74" fmla="*/ 26 w 246"/>
                <a:gd name="T75" fmla="*/ 66 h 222"/>
                <a:gd name="T76" fmla="*/ 32 w 246"/>
                <a:gd name="T77" fmla="*/ 44 h 222"/>
                <a:gd name="T78" fmla="*/ 37 w 246"/>
                <a:gd name="T79" fmla="*/ 21 h 222"/>
                <a:gd name="T80" fmla="*/ 42 w 246"/>
                <a:gd name="T8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22">
                  <a:moveTo>
                    <a:pt x="42" y="0"/>
                  </a:moveTo>
                  <a:lnTo>
                    <a:pt x="48" y="15"/>
                  </a:lnTo>
                  <a:lnTo>
                    <a:pt x="55" y="31"/>
                  </a:lnTo>
                  <a:lnTo>
                    <a:pt x="61" y="46"/>
                  </a:lnTo>
                  <a:lnTo>
                    <a:pt x="67" y="62"/>
                  </a:lnTo>
                  <a:lnTo>
                    <a:pt x="72" y="77"/>
                  </a:lnTo>
                  <a:lnTo>
                    <a:pt x="79" y="93"/>
                  </a:lnTo>
                  <a:lnTo>
                    <a:pt x="85" y="108"/>
                  </a:lnTo>
                  <a:lnTo>
                    <a:pt x="91" y="124"/>
                  </a:lnTo>
                  <a:lnTo>
                    <a:pt x="110" y="132"/>
                  </a:lnTo>
                  <a:lnTo>
                    <a:pt x="130" y="141"/>
                  </a:lnTo>
                  <a:lnTo>
                    <a:pt x="149" y="149"/>
                  </a:lnTo>
                  <a:lnTo>
                    <a:pt x="169" y="159"/>
                  </a:lnTo>
                  <a:lnTo>
                    <a:pt x="187" y="167"/>
                  </a:lnTo>
                  <a:lnTo>
                    <a:pt x="207" y="176"/>
                  </a:lnTo>
                  <a:lnTo>
                    <a:pt x="227" y="184"/>
                  </a:lnTo>
                  <a:lnTo>
                    <a:pt x="246" y="193"/>
                  </a:lnTo>
                  <a:lnTo>
                    <a:pt x="236" y="197"/>
                  </a:lnTo>
                  <a:lnTo>
                    <a:pt x="225" y="200"/>
                  </a:lnTo>
                  <a:lnTo>
                    <a:pt x="215" y="204"/>
                  </a:lnTo>
                  <a:lnTo>
                    <a:pt x="204" y="207"/>
                  </a:lnTo>
                  <a:lnTo>
                    <a:pt x="193" y="212"/>
                  </a:lnTo>
                  <a:lnTo>
                    <a:pt x="183" y="215"/>
                  </a:lnTo>
                  <a:lnTo>
                    <a:pt x="171" y="219"/>
                  </a:lnTo>
                  <a:lnTo>
                    <a:pt x="161" y="222"/>
                  </a:lnTo>
                  <a:lnTo>
                    <a:pt x="140" y="216"/>
                  </a:lnTo>
                  <a:lnTo>
                    <a:pt x="121" y="212"/>
                  </a:lnTo>
                  <a:lnTo>
                    <a:pt x="100" y="206"/>
                  </a:lnTo>
                  <a:lnTo>
                    <a:pt x="80" y="200"/>
                  </a:lnTo>
                  <a:lnTo>
                    <a:pt x="61" y="195"/>
                  </a:lnTo>
                  <a:lnTo>
                    <a:pt x="40" y="190"/>
                  </a:lnTo>
                  <a:lnTo>
                    <a:pt x="20" y="185"/>
                  </a:lnTo>
                  <a:lnTo>
                    <a:pt x="0" y="179"/>
                  </a:lnTo>
                  <a:lnTo>
                    <a:pt x="6" y="156"/>
                  </a:lnTo>
                  <a:lnTo>
                    <a:pt x="11" y="134"/>
                  </a:lnTo>
                  <a:lnTo>
                    <a:pt x="16" y="111"/>
                  </a:lnTo>
                  <a:lnTo>
                    <a:pt x="22" y="89"/>
                  </a:lnTo>
                  <a:lnTo>
                    <a:pt x="26" y="66"/>
                  </a:lnTo>
                  <a:lnTo>
                    <a:pt x="32" y="44"/>
                  </a:lnTo>
                  <a:lnTo>
                    <a:pt x="37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75" name="Freeform 159">
              <a:extLst>
                <a:ext uri="{FF2B5EF4-FFF2-40B4-BE49-F238E27FC236}">
                  <a16:creationId xmlns:a16="http://schemas.microsoft.com/office/drawing/2014/main" id="{D42E1B11-889A-4B36-A3F1-76913F7E48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3" y="1350"/>
              <a:ext cx="62" cy="59"/>
            </a:xfrm>
            <a:custGeom>
              <a:avLst/>
              <a:gdLst>
                <a:gd name="T0" fmla="*/ 24 w 228"/>
                <a:gd name="T1" fmla="*/ 0 h 217"/>
                <a:gd name="T2" fmla="*/ 30 w 228"/>
                <a:gd name="T3" fmla="*/ 15 h 217"/>
                <a:gd name="T4" fmla="*/ 37 w 228"/>
                <a:gd name="T5" fmla="*/ 31 h 217"/>
                <a:gd name="T6" fmla="*/ 43 w 228"/>
                <a:gd name="T7" fmla="*/ 46 h 217"/>
                <a:gd name="T8" fmla="*/ 49 w 228"/>
                <a:gd name="T9" fmla="*/ 62 h 217"/>
                <a:gd name="T10" fmla="*/ 54 w 228"/>
                <a:gd name="T11" fmla="*/ 77 h 217"/>
                <a:gd name="T12" fmla="*/ 61 w 228"/>
                <a:gd name="T13" fmla="*/ 93 h 217"/>
                <a:gd name="T14" fmla="*/ 67 w 228"/>
                <a:gd name="T15" fmla="*/ 108 h 217"/>
                <a:gd name="T16" fmla="*/ 73 w 228"/>
                <a:gd name="T17" fmla="*/ 124 h 217"/>
                <a:gd name="T18" fmla="*/ 92 w 228"/>
                <a:gd name="T19" fmla="*/ 132 h 217"/>
                <a:gd name="T20" fmla="*/ 112 w 228"/>
                <a:gd name="T21" fmla="*/ 141 h 217"/>
                <a:gd name="T22" fmla="*/ 131 w 228"/>
                <a:gd name="T23" fmla="*/ 149 h 217"/>
                <a:gd name="T24" fmla="*/ 151 w 228"/>
                <a:gd name="T25" fmla="*/ 159 h 217"/>
                <a:gd name="T26" fmla="*/ 169 w 228"/>
                <a:gd name="T27" fmla="*/ 167 h 217"/>
                <a:gd name="T28" fmla="*/ 189 w 228"/>
                <a:gd name="T29" fmla="*/ 176 h 217"/>
                <a:gd name="T30" fmla="*/ 209 w 228"/>
                <a:gd name="T31" fmla="*/ 184 h 217"/>
                <a:gd name="T32" fmla="*/ 228 w 228"/>
                <a:gd name="T33" fmla="*/ 193 h 217"/>
                <a:gd name="T34" fmla="*/ 218 w 228"/>
                <a:gd name="T35" fmla="*/ 197 h 217"/>
                <a:gd name="T36" fmla="*/ 207 w 228"/>
                <a:gd name="T37" fmla="*/ 199 h 217"/>
                <a:gd name="T38" fmla="*/ 197 w 228"/>
                <a:gd name="T39" fmla="*/ 202 h 217"/>
                <a:gd name="T40" fmla="*/ 186 w 228"/>
                <a:gd name="T41" fmla="*/ 205 h 217"/>
                <a:gd name="T42" fmla="*/ 175 w 228"/>
                <a:gd name="T43" fmla="*/ 208 h 217"/>
                <a:gd name="T44" fmla="*/ 165 w 228"/>
                <a:gd name="T45" fmla="*/ 212 h 217"/>
                <a:gd name="T46" fmla="*/ 153 w 228"/>
                <a:gd name="T47" fmla="*/ 214 h 217"/>
                <a:gd name="T48" fmla="*/ 143 w 228"/>
                <a:gd name="T49" fmla="*/ 217 h 217"/>
                <a:gd name="T50" fmla="*/ 126 w 228"/>
                <a:gd name="T51" fmla="*/ 212 h 217"/>
                <a:gd name="T52" fmla="*/ 107 w 228"/>
                <a:gd name="T53" fmla="*/ 207 h 217"/>
                <a:gd name="T54" fmla="*/ 90 w 228"/>
                <a:gd name="T55" fmla="*/ 201 h 217"/>
                <a:gd name="T56" fmla="*/ 72 w 228"/>
                <a:gd name="T57" fmla="*/ 195 h 217"/>
                <a:gd name="T58" fmla="*/ 53 w 228"/>
                <a:gd name="T59" fmla="*/ 191 h 217"/>
                <a:gd name="T60" fmla="*/ 36 w 228"/>
                <a:gd name="T61" fmla="*/ 185 h 217"/>
                <a:gd name="T62" fmla="*/ 17 w 228"/>
                <a:gd name="T63" fmla="*/ 181 h 217"/>
                <a:gd name="T64" fmla="*/ 0 w 228"/>
                <a:gd name="T65" fmla="*/ 175 h 217"/>
                <a:gd name="T66" fmla="*/ 6 w 228"/>
                <a:gd name="T67" fmla="*/ 131 h 217"/>
                <a:gd name="T68" fmla="*/ 13 w 228"/>
                <a:gd name="T69" fmla="*/ 87 h 217"/>
                <a:gd name="T70" fmla="*/ 19 w 228"/>
                <a:gd name="T71" fmla="*/ 43 h 217"/>
                <a:gd name="T72" fmla="*/ 24 w 228"/>
                <a:gd name="T7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17">
                  <a:moveTo>
                    <a:pt x="24" y="0"/>
                  </a:moveTo>
                  <a:lnTo>
                    <a:pt x="30" y="15"/>
                  </a:lnTo>
                  <a:lnTo>
                    <a:pt x="37" y="31"/>
                  </a:lnTo>
                  <a:lnTo>
                    <a:pt x="43" y="46"/>
                  </a:lnTo>
                  <a:lnTo>
                    <a:pt x="49" y="62"/>
                  </a:lnTo>
                  <a:lnTo>
                    <a:pt x="54" y="77"/>
                  </a:lnTo>
                  <a:lnTo>
                    <a:pt x="61" y="93"/>
                  </a:lnTo>
                  <a:lnTo>
                    <a:pt x="67" y="108"/>
                  </a:lnTo>
                  <a:lnTo>
                    <a:pt x="73" y="124"/>
                  </a:lnTo>
                  <a:lnTo>
                    <a:pt x="92" y="132"/>
                  </a:lnTo>
                  <a:lnTo>
                    <a:pt x="112" y="141"/>
                  </a:lnTo>
                  <a:lnTo>
                    <a:pt x="131" y="149"/>
                  </a:lnTo>
                  <a:lnTo>
                    <a:pt x="151" y="159"/>
                  </a:lnTo>
                  <a:lnTo>
                    <a:pt x="169" y="167"/>
                  </a:lnTo>
                  <a:lnTo>
                    <a:pt x="189" y="176"/>
                  </a:lnTo>
                  <a:lnTo>
                    <a:pt x="209" y="184"/>
                  </a:lnTo>
                  <a:lnTo>
                    <a:pt x="228" y="193"/>
                  </a:lnTo>
                  <a:lnTo>
                    <a:pt x="218" y="197"/>
                  </a:lnTo>
                  <a:lnTo>
                    <a:pt x="207" y="199"/>
                  </a:lnTo>
                  <a:lnTo>
                    <a:pt x="197" y="202"/>
                  </a:lnTo>
                  <a:lnTo>
                    <a:pt x="186" y="205"/>
                  </a:lnTo>
                  <a:lnTo>
                    <a:pt x="175" y="208"/>
                  </a:lnTo>
                  <a:lnTo>
                    <a:pt x="165" y="212"/>
                  </a:lnTo>
                  <a:lnTo>
                    <a:pt x="153" y="214"/>
                  </a:lnTo>
                  <a:lnTo>
                    <a:pt x="143" y="217"/>
                  </a:lnTo>
                  <a:lnTo>
                    <a:pt x="126" y="212"/>
                  </a:lnTo>
                  <a:lnTo>
                    <a:pt x="107" y="207"/>
                  </a:lnTo>
                  <a:lnTo>
                    <a:pt x="90" y="201"/>
                  </a:lnTo>
                  <a:lnTo>
                    <a:pt x="72" y="195"/>
                  </a:lnTo>
                  <a:lnTo>
                    <a:pt x="53" y="191"/>
                  </a:lnTo>
                  <a:lnTo>
                    <a:pt x="36" y="185"/>
                  </a:lnTo>
                  <a:lnTo>
                    <a:pt x="17" y="181"/>
                  </a:lnTo>
                  <a:lnTo>
                    <a:pt x="0" y="175"/>
                  </a:lnTo>
                  <a:lnTo>
                    <a:pt x="6" y="131"/>
                  </a:lnTo>
                  <a:lnTo>
                    <a:pt x="13" y="87"/>
                  </a:lnTo>
                  <a:lnTo>
                    <a:pt x="19" y="4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76" name="Freeform 160">
              <a:extLst>
                <a:ext uri="{FF2B5EF4-FFF2-40B4-BE49-F238E27FC236}">
                  <a16:creationId xmlns:a16="http://schemas.microsoft.com/office/drawing/2014/main" id="{5DF76B07-8042-4AA0-BDDC-F0227D5D37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8" y="1350"/>
              <a:ext cx="57" cy="58"/>
            </a:xfrm>
            <a:custGeom>
              <a:avLst/>
              <a:gdLst>
                <a:gd name="T0" fmla="*/ 7 w 211"/>
                <a:gd name="T1" fmla="*/ 0 h 214"/>
                <a:gd name="T2" fmla="*/ 13 w 211"/>
                <a:gd name="T3" fmla="*/ 16 h 214"/>
                <a:gd name="T4" fmla="*/ 20 w 211"/>
                <a:gd name="T5" fmla="*/ 31 h 214"/>
                <a:gd name="T6" fmla="*/ 26 w 211"/>
                <a:gd name="T7" fmla="*/ 47 h 214"/>
                <a:gd name="T8" fmla="*/ 32 w 211"/>
                <a:gd name="T9" fmla="*/ 62 h 214"/>
                <a:gd name="T10" fmla="*/ 37 w 211"/>
                <a:gd name="T11" fmla="*/ 78 h 214"/>
                <a:gd name="T12" fmla="*/ 44 w 211"/>
                <a:gd name="T13" fmla="*/ 93 h 214"/>
                <a:gd name="T14" fmla="*/ 50 w 211"/>
                <a:gd name="T15" fmla="*/ 109 h 214"/>
                <a:gd name="T16" fmla="*/ 56 w 211"/>
                <a:gd name="T17" fmla="*/ 125 h 214"/>
                <a:gd name="T18" fmla="*/ 75 w 211"/>
                <a:gd name="T19" fmla="*/ 133 h 214"/>
                <a:gd name="T20" fmla="*/ 95 w 211"/>
                <a:gd name="T21" fmla="*/ 141 h 214"/>
                <a:gd name="T22" fmla="*/ 114 w 211"/>
                <a:gd name="T23" fmla="*/ 151 h 214"/>
                <a:gd name="T24" fmla="*/ 134 w 211"/>
                <a:gd name="T25" fmla="*/ 159 h 214"/>
                <a:gd name="T26" fmla="*/ 152 w 211"/>
                <a:gd name="T27" fmla="*/ 168 h 214"/>
                <a:gd name="T28" fmla="*/ 172 w 211"/>
                <a:gd name="T29" fmla="*/ 176 h 214"/>
                <a:gd name="T30" fmla="*/ 192 w 211"/>
                <a:gd name="T31" fmla="*/ 185 h 214"/>
                <a:gd name="T32" fmla="*/ 211 w 211"/>
                <a:gd name="T33" fmla="*/ 193 h 214"/>
                <a:gd name="T34" fmla="*/ 201 w 211"/>
                <a:gd name="T35" fmla="*/ 195 h 214"/>
                <a:gd name="T36" fmla="*/ 190 w 211"/>
                <a:gd name="T37" fmla="*/ 198 h 214"/>
                <a:gd name="T38" fmla="*/ 180 w 211"/>
                <a:gd name="T39" fmla="*/ 201 h 214"/>
                <a:gd name="T40" fmla="*/ 170 w 211"/>
                <a:gd name="T41" fmla="*/ 204 h 214"/>
                <a:gd name="T42" fmla="*/ 158 w 211"/>
                <a:gd name="T43" fmla="*/ 206 h 214"/>
                <a:gd name="T44" fmla="*/ 148 w 211"/>
                <a:gd name="T45" fmla="*/ 208 h 214"/>
                <a:gd name="T46" fmla="*/ 137 w 211"/>
                <a:gd name="T47" fmla="*/ 212 h 214"/>
                <a:gd name="T48" fmla="*/ 127 w 211"/>
                <a:gd name="T49" fmla="*/ 214 h 214"/>
                <a:gd name="T50" fmla="*/ 111 w 211"/>
                <a:gd name="T51" fmla="*/ 208 h 214"/>
                <a:gd name="T52" fmla="*/ 95 w 211"/>
                <a:gd name="T53" fmla="*/ 202 h 214"/>
                <a:gd name="T54" fmla="*/ 80 w 211"/>
                <a:gd name="T55" fmla="*/ 198 h 214"/>
                <a:gd name="T56" fmla="*/ 64 w 211"/>
                <a:gd name="T57" fmla="*/ 192 h 214"/>
                <a:gd name="T58" fmla="*/ 48 w 211"/>
                <a:gd name="T59" fmla="*/ 186 h 214"/>
                <a:gd name="T60" fmla="*/ 33 w 211"/>
                <a:gd name="T61" fmla="*/ 182 h 214"/>
                <a:gd name="T62" fmla="*/ 17 w 211"/>
                <a:gd name="T63" fmla="*/ 176 h 214"/>
                <a:gd name="T64" fmla="*/ 0 w 211"/>
                <a:gd name="T65" fmla="*/ 170 h 214"/>
                <a:gd name="T66" fmla="*/ 3 w 211"/>
                <a:gd name="T67" fmla="*/ 127 h 214"/>
                <a:gd name="T68" fmla="*/ 4 w 211"/>
                <a:gd name="T69" fmla="*/ 85 h 214"/>
                <a:gd name="T70" fmla="*/ 6 w 211"/>
                <a:gd name="T71" fmla="*/ 42 h 214"/>
                <a:gd name="T72" fmla="*/ 7 w 211"/>
                <a:gd name="T7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214">
                  <a:moveTo>
                    <a:pt x="7" y="0"/>
                  </a:moveTo>
                  <a:lnTo>
                    <a:pt x="13" y="16"/>
                  </a:lnTo>
                  <a:lnTo>
                    <a:pt x="20" y="31"/>
                  </a:lnTo>
                  <a:lnTo>
                    <a:pt x="26" y="47"/>
                  </a:lnTo>
                  <a:lnTo>
                    <a:pt x="32" y="62"/>
                  </a:lnTo>
                  <a:lnTo>
                    <a:pt x="37" y="78"/>
                  </a:lnTo>
                  <a:lnTo>
                    <a:pt x="44" y="93"/>
                  </a:lnTo>
                  <a:lnTo>
                    <a:pt x="50" y="109"/>
                  </a:lnTo>
                  <a:lnTo>
                    <a:pt x="56" y="125"/>
                  </a:lnTo>
                  <a:lnTo>
                    <a:pt x="75" y="133"/>
                  </a:lnTo>
                  <a:lnTo>
                    <a:pt x="95" y="141"/>
                  </a:lnTo>
                  <a:lnTo>
                    <a:pt x="114" y="151"/>
                  </a:lnTo>
                  <a:lnTo>
                    <a:pt x="134" y="159"/>
                  </a:lnTo>
                  <a:lnTo>
                    <a:pt x="152" y="168"/>
                  </a:lnTo>
                  <a:lnTo>
                    <a:pt x="172" y="176"/>
                  </a:lnTo>
                  <a:lnTo>
                    <a:pt x="192" y="185"/>
                  </a:lnTo>
                  <a:lnTo>
                    <a:pt x="211" y="193"/>
                  </a:lnTo>
                  <a:lnTo>
                    <a:pt x="201" y="195"/>
                  </a:lnTo>
                  <a:lnTo>
                    <a:pt x="190" y="198"/>
                  </a:lnTo>
                  <a:lnTo>
                    <a:pt x="180" y="201"/>
                  </a:lnTo>
                  <a:lnTo>
                    <a:pt x="170" y="204"/>
                  </a:lnTo>
                  <a:lnTo>
                    <a:pt x="158" y="206"/>
                  </a:lnTo>
                  <a:lnTo>
                    <a:pt x="148" y="208"/>
                  </a:lnTo>
                  <a:lnTo>
                    <a:pt x="137" y="212"/>
                  </a:lnTo>
                  <a:lnTo>
                    <a:pt x="127" y="214"/>
                  </a:lnTo>
                  <a:lnTo>
                    <a:pt x="111" y="208"/>
                  </a:lnTo>
                  <a:lnTo>
                    <a:pt x="95" y="202"/>
                  </a:lnTo>
                  <a:lnTo>
                    <a:pt x="80" y="198"/>
                  </a:lnTo>
                  <a:lnTo>
                    <a:pt x="64" y="192"/>
                  </a:lnTo>
                  <a:lnTo>
                    <a:pt x="48" y="186"/>
                  </a:lnTo>
                  <a:lnTo>
                    <a:pt x="33" y="182"/>
                  </a:lnTo>
                  <a:lnTo>
                    <a:pt x="17" y="176"/>
                  </a:lnTo>
                  <a:lnTo>
                    <a:pt x="0" y="170"/>
                  </a:lnTo>
                  <a:lnTo>
                    <a:pt x="3" y="127"/>
                  </a:lnTo>
                  <a:lnTo>
                    <a:pt x="4" y="85"/>
                  </a:lnTo>
                  <a:lnTo>
                    <a:pt x="6" y="4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77" name="Freeform 161">
              <a:extLst>
                <a:ext uri="{FF2B5EF4-FFF2-40B4-BE49-F238E27FC236}">
                  <a16:creationId xmlns:a16="http://schemas.microsoft.com/office/drawing/2014/main" id="{4CCAADDD-721D-4AE3-B6AE-8EFB05AF24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9" y="1350"/>
              <a:ext cx="56" cy="57"/>
            </a:xfrm>
            <a:custGeom>
              <a:avLst/>
              <a:gdLst>
                <a:gd name="T0" fmla="*/ 0 w 204"/>
                <a:gd name="T1" fmla="*/ 0 h 209"/>
                <a:gd name="T2" fmla="*/ 6 w 204"/>
                <a:gd name="T3" fmla="*/ 16 h 209"/>
                <a:gd name="T4" fmla="*/ 13 w 204"/>
                <a:gd name="T5" fmla="*/ 31 h 209"/>
                <a:gd name="T6" fmla="*/ 19 w 204"/>
                <a:gd name="T7" fmla="*/ 47 h 209"/>
                <a:gd name="T8" fmla="*/ 25 w 204"/>
                <a:gd name="T9" fmla="*/ 62 h 209"/>
                <a:gd name="T10" fmla="*/ 30 w 204"/>
                <a:gd name="T11" fmla="*/ 78 h 209"/>
                <a:gd name="T12" fmla="*/ 37 w 204"/>
                <a:gd name="T13" fmla="*/ 94 h 209"/>
                <a:gd name="T14" fmla="*/ 43 w 204"/>
                <a:gd name="T15" fmla="*/ 109 h 209"/>
                <a:gd name="T16" fmla="*/ 49 w 204"/>
                <a:gd name="T17" fmla="*/ 125 h 209"/>
                <a:gd name="T18" fmla="*/ 68 w 204"/>
                <a:gd name="T19" fmla="*/ 133 h 209"/>
                <a:gd name="T20" fmla="*/ 88 w 204"/>
                <a:gd name="T21" fmla="*/ 142 h 209"/>
                <a:gd name="T22" fmla="*/ 107 w 204"/>
                <a:gd name="T23" fmla="*/ 151 h 209"/>
                <a:gd name="T24" fmla="*/ 127 w 204"/>
                <a:gd name="T25" fmla="*/ 159 h 209"/>
                <a:gd name="T26" fmla="*/ 145 w 204"/>
                <a:gd name="T27" fmla="*/ 168 h 209"/>
                <a:gd name="T28" fmla="*/ 165 w 204"/>
                <a:gd name="T29" fmla="*/ 176 h 209"/>
                <a:gd name="T30" fmla="*/ 185 w 204"/>
                <a:gd name="T31" fmla="*/ 185 h 209"/>
                <a:gd name="T32" fmla="*/ 204 w 204"/>
                <a:gd name="T33" fmla="*/ 193 h 209"/>
                <a:gd name="T34" fmla="*/ 194 w 204"/>
                <a:gd name="T35" fmla="*/ 195 h 209"/>
                <a:gd name="T36" fmla="*/ 183 w 204"/>
                <a:gd name="T37" fmla="*/ 198 h 209"/>
                <a:gd name="T38" fmla="*/ 173 w 204"/>
                <a:gd name="T39" fmla="*/ 199 h 209"/>
                <a:gd name="T40" fmla="*/ 163 w 204"/>
                <a:gd name="T41" fmla="*/ 201 h 209"/>
                <a:gd name="T42" fmla="*/ 152 w 204"/>
                <a:gd name="T43" fmla="*/ 204 h 209"/>
                <a:gd name="T44" fmla="*/ 142 w 204"/>
                <a:gd name="T45" fmla="*/ 205 h 209"/>
                <a:gd name="T46" fmla="*/ 130 w 204"/>
                <a:gd name="T47" fmla="*/ 207 h 209"/>
                <a:gd name="T48" fmla="*/ 120 w 204"/>
                <a:gd name="T49" fmla="*/ 209 h 209"/>
                <a:gd name="T50" fmla="*/ 106 w 204"/>
                <a:gd name="T51" fmla="*/ 204 h 209"/>
                <a:gd name="T52" fmla="*/ 94 w 204"/>
                <a:gd name="T53" fmla="*/ 199 h 209"/>
                <a:gd name="T54" fmla="*/ 80 w 204"/>
                <a:gd name="T55" fmla="*/ 193 h 209"/>
                <a:gd name="T56" fmla="*/ 66 w 204"/>
                <a:gd name="T57" fmla="*/ 187 h 209"/>
                <a:gd name="T58" fmla="*/ 52 w 204"/>
                <a:gd name="T59" fmla="*/ 183 h 209"/>
                <a:gd name="T60" fmla="*/ 38 w 204"/>
                <a:gd name="T61" fmla="*/ 177 h 209"/>
                <a:gd name="T62" fmla="*/ 26 w 204"/>
                <a:gd name="T63" fmla="*/ 171 h 209"/>
                <a:gd name="T64" fmla="*/ 12 w 204"/>
                <a:gd name="T65" fmla="*/ 166 h 209"/>
                <a:gd name="T66" fmla="*/ 10 w 204"/>
                <a:gd name="T67" fmla="*/ 124 h 209"/>
                <a:gd name="T68" fmla="*/ 6 w 204"/>
                <a:gd name="T69" fmla="*/ 83 h 209"/>
                <a:gd name="T70" fmla="*/ 4 w 204"/>
                <a:gd name="T71" fmla="*/ 41 h 209"/>
                <a:gd name="T72" fmla="*/ 0 w 204"/>
                <a:gd name="T7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9">
                  <a:moveTo>
                    <a:pt x="0" y="0"/>
                  </a:moveTo>
                  <a:lnTo>
                    <a:pt x="6" y="16"/>
                  </a:lnTo>
                  <a:lnTo>
                    <a:pt x="13" y="31"/>
                  </a:lnTo>
                  <a:lnTo>
                    <a:pt x="19" y="47"/>
                  </a:lnTo>
                  <a:lnTo>
                    <a:pt x="25" y="62"/>
                  </a:lnTo>
                  <a:lnTo>
                    <a:pt x="30" y="78"/>
                  </a:lnTo>
                  <a:lnTo>
                    <a:pt x="37" y="94"/>
                  </a:lnTo>
                  <a:lnTo>
                    <a:pt x="43" y="109"/>
                  </a:lnTo>
                  <a:lnTo>
                    <a:pt x="49" y="125"/>
                  </a:lnTo>
                  <a:lnTo>
                    <a:pt x="68" y="133"/>
                  </a:lnTo>
                  <a:lnTo>
                    <a:pt x="88" y="142"/>
                  </a:lnTo>
                  <a:lnTo>
                    <a:pt x="107" y="151"/>
                  </a:lnTo>
                  <a:lnTo>
                    <a:pt x="127" y="159"/>
                  </a:lnTo>
                  <a:lnTo>
                    <a:pt x="145" y="168"/>
                  </a:lnTo>
                  <a:lnTo>
                    <a:pt x="165" y="176"/>
                  </a:lnTo>
                  <a:lnTo>
                    <a:pt x="185" y="185"/>
                  </a:lnTo>
                  <a:lnTo>
                    <a:pt x="204" y="193"/>
                  </a:lnTo>
                  <a:lnTo>
                    <a:pt x="194" y="195"/>
                  </a:lnTo>
                  <a:lnTo>
                    <a:pt x="183" y="198"/>
                  </a:lnTo>
                  <a:lnTo>
                    <a:pt x="173" y="199"/>
                  </a:lnTo>
                  <a:lnTo>
                    <a:pt x="163" y="201"/>
                  </a:lnTo>
                  <a:lnTo>
                    <a:pt x="152" y="204"/>
                  </a:lnTo>
                  <a:lnTo>
                    <a:pt x="142" y="205"/>
                  </a:lnTo>
                  <a:lnTo>
                    <a:pt x="130" y="207"/>
                  </a:lnTo>
                  <a:lnTo>
                    <a:pt x="120" y="209"/>
                  </a:lnTo>
                  <a:lnTo>
                    <a:pt x="106" y="204"/>
                  </a:lnTo>
                  <a:lnTo>
                    <a:pt x="94" y="199"/>
                  </a:lnTo>
                  <a:lnTo>
                    <a:pt x="80" y="193"/>
                  </a:lnTo>
                  <a:lnTo>
                    <a:pt x="66" y="187"/>
                  </a:lnTo>
                  <a:lnTo>
                    <a:pt x="52" y="183"/>
                  </a:lnTo>
                  <a:lnTo>
                    <a:pt x="38" y="177"/>
                  </a:lnTo>
                  <a:lnTo>
                    <a:pt x="26" y="171"/>
                  </a:lnTo>
                  <a:lnTo>
                    <a:pt x="12" y="166"/>
                  </a:lnTo>
                  <a:lnTo>
                    <a:pt x="10" y="124"/>
                  </a:lnTo>
                  <a:lnTo>
                    <a:pt x="6" y="83"/>
                  </a:lnTo>
                  <a:lnTo>
                    <a:pt x="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78" name="Freeform 162">
              <a:extLst>
                <a:ext uri="{FF2B5EF4-FFF2-40B4-BE49-F238E27FC236}">
                  <a16:creationId xmlns:a16="http://schemas.microsoft.com/office/drawing/2014/main" id="{E992C5A1-D890-4754-B6D1-3900FA1194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9" y="1350"/>
              <a:ext cx="56" cy="56"/>
            </a:xfrm>
            <a:custGeom>
              <a:avLst/>
              <a:gdLst>
                <a:gd name="T0" fmla="*/ 0 w 204"/>
                <a:gd name="T1" fmla="*/ 0 h 206"/>
                <a:gd name="T2" fmla="*/ 49 w 204"/>
                <a:gd name="T3" fmla="*/ 125 h 206"/>
                <a:gd name="T4" fmla="*/ 204 w 204"/>
                <a:gd name="T5" fmla="*/ 193 h 206"/>
                <a:gd name="T6" fmla="*/ 120 w 204"/>
                <a:gd name="T7" fmla="*/ 206 h 206"/>
                <a:gd name="T8" fmla="*/ 30 w 204"/>
                <a:gd name="T9" fmla="*/ 161 h 206"/>
                <a:gd name="T10" fmla="*/ 0 w 204"/>
                <a:gd name="T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06">
                  <a:moveTo>
                    <a:pt x="0" y="0"/>
                  </a:moveTo>
                  <a:lnTo>
                    <a:pt x="49" y="125"/>
                  </a:lnTo>
                  <a:lnTo>
                    <a:pt x="204" y="193"/>
                  </a:lnTo>
                  <a:lnTo>
                    <a:pt x="120" y="206"/>
                  </a:lnTo>
                  <a:lnTo>
                    <a:pt x="3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79" name="Freeform 163">
              <a:extLst>
                <a:ext uri="{FF2B5EF4-FFF2-40B4-BE49-F238E27FC236}">
                  <a16:creationId xmlns:a16="http://schemas.microsoft.com/office/drawing/2014/main" id="{6F8258F5-B305-4134-B507-4D690171CE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0" y="1288"/>
              <a:ext cx="49" cy="78"/>
            </a:xfrm>
            <a:custGeom>
              <a:avLst/>
              <a:gdLst>
                <a:gd name="T0" fmla="*/ 23 w 180"/>
                <a:gd name="T1" fmla="*/ 0 h 290"/>
                <a:gd name="T2" fmla="*/ 71 w 180"/>
                <a:gd name="T3" fmla="*/ 147 h 290"/>
                <a:gd name="T4" fmla="*/ 180 w 180"/>
                <a:gd name="T5" fmla="*/ 290 h 290"/>
                <a:gd name="T6" fmla="*/ 95 w 180"/>
                <a:gd name="T7" fmla="*/ 265 h 290"/>
                <a:gd name="T8" fmla="*/ 0 w 180"/>
                <a:gd name="T9" fmla="*/ 73 h 290"/>
                <a:gd name="T10" fmla="*/ 23 w 180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90">
                  <a:moveTo>
                    <a:pt x="23" y="0"/>
                  </a:moveTo>
                  <a:lnTo>
                    <a:pt x="71" y="147"/>
                  </a:lnTo>
                  <a:lnTo>
                    <a:pt x="180" y="290"/>
                  </a:lnTo>
                  <a:lnTo>
                    <a:pt x="95" y="265"/>
                  </a:lnTo>
                  <a:lnTo>
                    <a:pt x="0" y="7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80" name="Freeform 164">
              <a:extLst>
                <a:ext uri="{FF2B5EF4-FFF2-40B4-BE49-F238E27FC236}">
                  <a16:creationId xmlns:a16="http://schemas.microsoft.com/office/drawing/2014/main" id="{40A07C4B-D90D-4515-9619-8FFD828289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7" y="1251"/>
              <a:ext cx="62" cy="119"/>
            </a:xfrm>
            <a:custGeom>
              <a:avLst/>
              <a:gdLst>
                <a:gd name="T0" fmla="*/ 59 w 228"/>
                <a:gd name="T1" fmla="*/ 0 h 433"/>
                <a:gd name="T2" fmla="*/ 168 w 228"/>
                <a:gd name="T3" fmla="*/ 121 h 433"/>
                <a:gd name="T4" fmla="*/ 228 w 228"/>
                <a:gd name="T5" fmla="*/ 169 h 433"/>
                <a:gd name="T6" fmla="*/ 191 w 228"/>
                <a:gd name="T7" fmla="*/ 279 h 433"/>
                <a:gd name="T8" fmla="*/ 111 w 228"/>
                <a:gd name="T9" fmla="*/ 433 h 433"/>
                <a:gd name="T10" fmla="*/ 131 w 228"/>
                <a:gd name="T11" fmla="*/ 303 h 433"/>
                <a:gd name="T12" fmla="*/ 155 w 228"/>
                <a:gd name="T13" fmla="*/ 157 h 433"/>
                <a:gd name="T14" fmla="*/ 0 w 228"/>
                <a:gd name="T15" fmla="*/ 24 h 433"/>
                <a:gd name="T16" fmla="*/ 59 w 228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33">
                  <a:moveTo>
                    <a:pt x="59" y="0"/>
                  </a:moveTo>
                  <a:lnTo>
                    <a:pt x="168" y="121"/>
                  </a:lnTo>
                  <a:lnTo>
                    <a:pt x="228" y="169"/>
                  </a:lnTo>
                  <a:lnTo>
                    <a:pt x="191" y="279"/>
                  </a:lnTo>
                  <a:lnTo>
                    <a:pt x="111" y="433"/>
                  </a:lnTo>
                  <a:lnTo>
                    <a:pt x="131" y="303"/>
                  </a:lnTo>
                  <a:lnTo>
                    <a:pt x="155" y="157"/>
                  </a:lnTo>
                  <a:lnTo>
                    <a:pt x="0" y="2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81" name="Freeform 165">
              <a:extLst>
                <a:ext uri="{FF2B5EF4-FFF2-40B4-BE49-F238E27FC236}">
                  <a16:creationId xmlns:a16="http://schemas.microsoft.com/office/drawing/2014/main" id="{E8BE0ACF-F1CE-4878-BB71-4B4CEE918C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1120"/>
              <a:ext cx="99" cy="165"/>
            </a:xfrm>
            <a:custGeom>
              <a:avLst/>
              <a:gdLst>
                <a:gd name="T0" fmla="*/ 64 w 364"/>
                <a:gd name="T1" fmla="*/ 48 h 605"/>
                <a:gd name="T2" fmla="*/ 231 w 364"/>
                <a:gd name="T3" fmla="*/ 0 h 605"/>
                <a:gd name="T4" fmla="*/ 364 w 364"/>
                <a:gd name="T5" fmla="*/ 229 h 605"/>
                <a:gd name="T6" fmla="*/ 291 w 364"/>
                <a:gd name="T7" fmla="*/ 326 h 605"/>
                <a:gd name="T8" fmla="*/ 268 w 364"/>
                <a:gd name="T9" fmla="*/ 471 h 605"/>
                <a:gd name="T10" fmla="*/ 17 w 364"/>
                <a:gd name="T11" fmla="*/ 605 h 605"/>
                <a:gd name="T12" fmla="*/ 5 w 364"/>
                <a:gd name="T13" fmla="*/ 541 h 605"/>
                <a:gd name="T14" fmla="*/ 0 w 364"/>
                <a:gd name="T15" fmla="*/ 470 h 605"/>
                <a:gd name="T16" fmla="*/ 2 w 364"/>
                <a:gd name="T17" fmla="*/ 394 h 605"/>
                <a:gd name="T18" fmla="*/ 8 w 364"/>
                <a:gd name="T19" fmla="*/ 316 h 605"/>
                <a:gd name="T20" fmla="*/ 19 w 364"/>
                <a:gd name="T21" fmla="*/ 239 h 605"/>
                <a:gd name="T22" fmla="*/ 33 w 364"/>
                <a:gd name="T23" fmla="*/ 167 h 605"/>
                <a:gd name="T24" fmla="*/ 48 w 364"/>
                <a:gd name="T25" fmla="*/ 102 h 605"/>
                <a:gd name="T26" fmla="*/ 64 w 364"/>
                <a:gd name="T27" fmla="*/ 4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605">
                  <a:moveTo>
                    <a:pt x="64" y="48"/>
                  </a:moveTo>
                  <a:lnTo>
                    <a:pt x="231" y="0"/>
                  </a:lnTo>
                  <a:lnTo>
                    <a:pt x="364" y="229"/>
                  </a:lnTo>
                  <a:lnTo>
                    <a:pt x="291" y="326"/>
                  </a:lnTo>
                  <a:lnTo>
                    <a:pt x="268" y="471"/>
                  </a:lnTo>
                  <a:lnTo>
                    <a:pt x="17" y="605"/>
                  </a:lnTo>
                  <a:lnTo>
                    <a:pt x="5" y="541"/>
                  </a:lnTo>
                  <a:lnTo>
                    <a:pt x="0" y="470"/>
                  </a:lnTo>
                  <a:lnTo>
                    <a:pt x="2" y="394"/>
                  </a:lnTo>
                  <a:lnTo>
                    <a:pt x="8" y="316"/>
                  </a:lnTo>
                  <a:lnTo>
                    <a:pt x="19" y="239"/>
                  </a:lnTo>
                  <a:lnTo>
                    <a:pt x="33" y="167"/>
                  </a:lnTo>
                  <a:lnTo>
                    <a:pt x="48" y="102"/>
                  </a:lnTo>
                  <a:lnTo>
                    <a:pt x="64" y="48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82" name="Freeform 166">
              <a:extLst>
                <a:ext uri="{FF2B5EF4-FFF2-40B4-BE49-F238E27FC236}">
                  <a16:creationId xmlns:a16="http://schemas.microsoft.com/office/drawing/2014/main" id="{A8AFC071-0199-4D6E-8425-0925776345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5" y="1034"/>
              <a:ext cx="66" cy="129"/>
            </a:xfrm>
            <a:custGeom>
              <a:avLst/>
              <a:gdLst>
                <a:gd name="T0" fmla="*/ 0 w 238"/>
                <a:gd name="T1" fmla="*/ 0 h 471"/>
                <a:gd name="T2" fmla="*/ 94 w 238"/>
                <a:gd name="T3" fmla="*/ 36 h 471"/>
                <a:gd name="T4" fmla="*/ 191 w 238"/>
                <a:gd name="T5" fmla="*/ 194 h 471"/>
                <a:gd name="T6" fmla="*/ 238 w 238"/>
                <a:gd name="T7" fmla="*/ 471 h 471"/>
                <a:gd name="T8" fmla="*/ 119 w 238"/>
                <a:gd name="T9" fmla="*/ 302 h 471"/>
                <a:gd name="T10" fmla="*/ 71 w 238"/>
                <a:gd name="T11" fmla="*/ 133 h 471"/>
                <a:gd name="T12" fmla="*/ 0 w 238"/>
                <a:gd name="T1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71">
                  <a:moveTo>
                    <a:pt x="0" y="0"/>
                  </a:moveTo>
                  <a:lnTo>
                    <a:pt x="94" y="36"/>
                  </a:lnTo>
                  <a:lnTo>
                    <a:pt x="191" y="194"/>
                  </a:lnTo>
                  <a:lnTo>
                    <a:pt x="238" y="471"/>
                  </a:lnTo>
                  <a:lnTo>
                    <a:pt x="119" y="302"/>
                  </a:lnTo>
                  <a:lnTo>
                    <a:pt x="71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83" name="Freeform 167">
              <a:extLst>
                <a:ext uri="{FF2B5EF4-FFF2-40B4-BE49-F238E27FC236}">
                  <a16:creationId xmlns:a16="http://schemas.microsoft.com/office/drawing/2014/main" id="{DC914211-A72A-405D-B784-AA34B524D2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0" y="1091"/>
              <a:ext cx="140" cy="166"/>
            </a:xfrm>
            <a:custGeom>
              <a:avLst/>
              <a:gdLst>
                <a:gd name="T0" fmla="*/ 177 w 514"/>
                <a:gd name="T1" fmla="*/ 0 h 609"/>
                <a:gd name="T2" fmla="*/ 430 w 514"/>
                <a:gd name="T3" fmla="*/ 131 h 609"/>
                <a:gd name="T4" fmla="*/ 514 w 514"/>
                <a:gd name="T5" fmla="*/ 191 h 609"/>
                <a:gd name="T6" fmla="*/ 461 w 514"/>
                <a:gd name="T7" fmla="*/ 329 h 609"/>
                <a:gd name="T8" fmla="*/ 419 w 514"/>
                <a:gd name="T9" fmla="*/ 518 h 609"/>
                <a:gd name="T10" fmla="*/ 130 w 514"/>
                <a:gd name="T11" fmla="*/ 609 h 609"/>
                <a:gd name="T12" fmla="*/ 109 w 514"/>
                <a:gd name="T13" fmla="*/ 590 h 609"/>
                <a:gd name="T14" fmla="*/ 87 w 514"/>
                <a:gd name="T15" fmla="*/ 567 h 609"/>
                <a:gd name="T16" fmla="*/ 67 w 514"/>
                <a:gd name="T17" fmla="*/ 539 h 609"/>
                <a:gd name="T18" fmla="*/ 48 w 514"/>
                <a:gd name="T19" fmla="*/ 509 h 609"/>
                <a:gd name="T20" fmla="*/ 32 w 514"/>
                <a:gd name="T21" fmla="*/ 477 h 609"/>
                <a:gd name="T22" fmla="*/ 18 w 514"/>
                <a:gd name="T23" fmla="*/ 441 h 609"/>
                <a:gd name="T24" fmla="*/ 8 w 514"/>
                <a:gd name="T25" fmla="*/ 403 h 609"/>
                <a:gd name="T26" fmla="*/ 2 w 514"/>
                <a:gd name="T27" fmla="*/ 363 h 609"/>
                <a:gd name="T28" fmla="*/ 0 w 514"/>
                <a:gd name="T29" fmla="*/ 321 h 609"/>
                <a:gd name="T30" fmla="*/ 4 w 514"/>
                <a:gd name="T31" fmla="*/ 277 h 609"/>
                <a:gd name="T32" fmla="*/ 13 w 514"/>
                <a:gd name="T33" fmla="*/ 232 h 609"/>
                <a:gd name="T34" fmla="*/ 31 w 514"/>
                <a:gd name="T35" fmla="*/ 187 h 609"/>
                <a:gd name="T36" fmla="*/ 54 w 514"/>
                <a:gd name="T37" fmla="*/ 140 h 609"/>
                <a:gd name="T38" fmla="*/ 86 w 514"/>
                <a:gd name="T39" fmla="*/ 94 h 609"/>
                <a:gd name="T40" fmla="*/ 127 w 514"/>
                <a:gd name="T41" fmla="*/ 47 h 609"/>
                <a:gd name="T42" fmla="*/ 177 w 514"/>
                <a:gd name="T43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4" h="609">
                  <a:moveTo>
                    <a:pt x="177" y="0"/>
                  </a:moveTo>
                  <a:lnTo>
                    <a:pt x="430" y="131"/>
                  </a:lnTo>
                  <a:lnTo>
                    <a:pt x="514" y="191"/>
                  </a:lnTo>
                  <a:lnTo>
                    <a:pt x="461" y="329"/>
                  </a:lnTo>
                  <a:lnTo>
                    <a:pt x="419" y="518"/>
                  </a:lnTo>
                  <a:lnTo>
                    <a:pt x="130" y="609"/>
                  </a:lnTo>
                  <a:lnTo>
                    <a:pt x="109" y="590"/>
                  </a:lnTo>
                  <a:lnTo>
                    <a:pt x="87" y="567"/>
                  </a:lnTo>
                  <a:lnTo>
                    <a:pt x="67" y="539"/>
                  </a:lnTo>
                  <a:lnTo>
                    <a:pt x="48" y="509"/>
                  </a:lnTo>
                  <a:lnTo>
                    <a:pt x="32" y="477"/>
                  </a:lnTo>
                  <a:lnTo>
                    <a:pt x="18" y="441"/>
                  </a:lnTo>
                  <a:lnTo>
                    <a:pt x="8" y="403"/>
                  </a:lnTo>
                  <a:lnTo>
                    <a:pt x="2" y="363"/>
                  </a:lnTo>
                  <a:lnTo>
                    <a:pt x="0" y="321"/>
                  </a:lnTo>
                  <a:lnTo>
                    <a:pt x="4" y="277"/>
                  </a:lnTo>
                  <a:lnTo>
                    <a:pt x="13" y="232"/>
                  </a:lnTo>
                  <a:lnTo>
                    <a:pt x="31" y="187"/>
                  </a:lnTo>
                  <a:lnTo>
                    <a:pt x="54" y="140"/>
                  </a:lnTo>
                  <a:lnTo>
                    <a:pt x="86" y="94"/>
                  </a:lnTo>
                  <a:lnTo>
                    <a:pt x="127" y="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84" name="Freeform 168">
              <a:extLst>
                <a:ext uri="{FF2B5EF4-FFF2-40B4-BE49-F238E27FC236}">
                  <a16:creationId xmlns:a16="http://schemas.microsoft.com/office/drawing/2014/main" id="{BC657DC0-8A83-4AE6-8076-20C010DAFD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9" y="1064"/>
              <a:ext cx="113" cy="128"/>
            </a:xfrm>
            <a:custGeom>
              <a:avLst/>
              <a:gdLst>
                <a:gd name="T0" fmla="*/ 419 w 419"/>
                <a:gd name="T1" fmla="*/ 49 h 473"/>
                <a:gd name="T2" fmla="*/ 288 w 419"/>
                <a:gd name="T3" fmla="*/ 412 h 473"/>
                <a:gd name="T4" fmla="*/ 156 w 419"/>
                <a:gd name="T5" fmla="*/ 412 h 473"/>
                <a:gd name="T6" fmla="*/ 0 w 419"/>
                <a:gd name="T7" fmla="*/ 473 h 473"/>
                <a:gd name="T8" fmla="*/ 4 w 419"/>
                <a:gd name="T9" fmla="*/ 443 h 473"/>
                <a:gd name="T10" fmla="*/ 8 w 419"/>
                <a:gd name="T11" fmla="*/ 412 h 473"/>
                <a:gd name="T12" fmla="*/ 15 w 419"/>
                <a:gd name="T13" fmla="*/ 378 h 473"/>
                <a:gd name="T14" fmla="*/ 23 w 419"/>
                <a:gd name="T15" fmla="*/ 343 h 473"/>
                <a:gd name="T16" fmla="*/ 34 w 419"/>
                <a:gd name="T17" fmla="*/ 307 h 473"/>
                <a:gd name="T18" fmla="*/ 46 w 419"/>
                <a:gd name="T19" fmla="*/ 271 h 473"/>
                <a:gd name="T20" fmla="*/ 61 w 419"/>
                <a:gd name="T21" fmla="*/ 236 h 473"/>
                <a:gd name="T22" fmla="*/ 80 w 419"/>
                <a:gd name="T23" fmla="*/ 200 h 473"/>
                <a:gd name="T24" fmla="*/ 100 w 419"/>
                <a:gd name="T25" fmla="*/ 165 h 473"/>
                <a:gd name="T26" fmla="*/ 126 w 419"/>
                <a:gd name="T27" fmla="*/ 133 h 473"/>
                <a:gd name="T28" fmla="*/ 153 w 419"/>
                <a:gd name="T29" fmla="*/ 103 h 473"/>
                <a:gd name="T30" fmla="*/ 186 w 419"/>
                <a:gd name="T31" fmla="*/ 75 h 473"/>
                <a:gd name="T32" fmla="*/ 223 w 419"/>
                <a:gd name="T33" fmla="*/ 50 h 473"/>
                <a:gd name="T34" fmla="*/ 263 w 419"/>
                <a:gd name="T35" fmla="*/ 29 h 473"/>
                <a:gd name="T36" fmla="*/ 309 w 419"/>
                <a:gd name="T37" fmla="*/ 13 h 473"/>
                <a:gd name="T38" fmla="*/ 360 w 419"/>
                <a:gd name="T39" fmla="*/ 0 h 473"/>
                <a:gd name="T40" fmla="*/ 419 w 419"/>
                <a:gd name="T41" fmla="*/ 4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9" h="473">
                  <a:moveTo>
                    <a:pt x="419" y="49"/>
                  </a:moveTo>
                  <a:lnTo>
                    <a:pt x="288" y="412"/>
                  </a:lnTo>
                  <a:lnTo>
                    <a:pt x="156" y="412"/>
                  </a:lnTo>
                  <a:lnTo>
                    <a:pt x="0" y="473"/>
                  </a:lnTo>
                  <a:lnTo>
                    <a:pt x="4" y="443"/>
                  </a:lnTo>
                  <a:lnTo>
                    <a:pt x="8" y="412"/>
                  </a:lnTo>
                  <a:lnTo>
                    <a:pt x="15" y="378"/>
                  </a:lnTo>
                  <a:lnTo>
                    <a:pt x="23" y="343"/>
                  </a:lnTo>
                  <a:lnTo>
                    <a:pt x="34" y="307"/>
                  </a:lnTo>
                  <a:lnTo>
                    <a:pt x="46" y="271"/>
                  </a:lnTo>
                  <a:lnTo>
                    <a:pt x="61" y="236"/>
                  </a:lnTo>
                  <a:lnTo>
                    <a:pt x="80" y="200"/>
                  </a:lnTo>
                  <a:lnTo>
                    <a:pt x="100" y="165"/>
                  </a:lnTo>
                  <a:lnTo>
                    <a:pt x="126" y="133"/>
                  </a:lnTo>
                  <a:lnTo>
                    <a:pt x="153" y="103"/>
                  </a:lnTo>
                  <a:lnTo>
                    <a:pt x="186" y="75"/>
                  </a:lnTo>
                  <a:lnTo>
                    <a:pt x="223" y="50"/>
                  </a:lnTo>
                  <a:lnTo>
                    <a:pt x="263" y="29"/>
                  </a:lnTo>
                  <a:lnTo>
                    <a:pt x="309" y="13"/>
                  </a:lnTo>
                  <a:lnTo>
                    <a:pt x="360" y="0"/>
                  </a:lnTo>
                  <a:lnTo>
                    <a:pt x="419" y="49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85" name="Freeform 169">
              <a:extLst>
                <a:ext uri="{FF2B5EF4-FFF2-40B4-BE49-F238E27FC236}">
                  <a16:creationId xmlns:a16="http://schemas.microsoft.com/office/drawing/2014/main" id="{90B79369-B78B-4C16-ABE5-8D2A4C6EB7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0" y="1202"/>
              <a:ext cx="92" cy="142"/>
            </a:xfrm>
            <a:custGeom>
              <a:avLst/>
              <a:gdLst>
                <a:gd name="T0" fmla="*/ 185 w 340"/>
                <a:gd name="T1" fmla="*/ 0 h 518"/>
                <a:gd name="T2" fmla="*/ 281 w 340"/>
                <a:gd name="T3" fmla="*/ 158 h 518"/>
                <a:gd name="T4" fmla="*/ 340 w 340"/>
                <a:gd name="T5" fmla="*/ 230 h 518"/>
                <a:gd name="T6" fmla="*/ 256 w 340"/>
                <a:gd name="T7" fmla="*/ 387 h 518"/>
                <a:gd name="T8" fmla="*/ 209 w 340"/>
                <a:gd name="T9" fmla="*/ 509 h 518"/>
                <a:gd name="T10" fmla="*/ 89 w 340"/>
                <a:gd name="T11" fmla="*/ 518 h 518"/>
                <a:gd name="T12" fmla="*/ 49 w 340"/>
                <a:gd name="T13" fmla="*/ 464 h 518"/>
                <a:gd name="T14" fmla="*/ 23 w 340"/>
                <a:gd name="T15" fmla="*/ 402 h 518"/>
                <a:gd name="T16" fmla="*/ 6 w 340"/>
                <a:gd name="T17" fmla="*/ 333 h 518"/>
                <a:gd name="T18" fmla="*/ 0 w 340"/>
                <a:gd name="T19" fmla="*/ 261 h 518"/>
                <a:gd name="T20" fmla="*/ 0 w 340"/>
                <a:gd name="T21" fmla="*/ 191 h 518"/>
                <a:gd name="T22" fmla="*/ 4 w 340"/>
                <a:gd name="T23" fmla="*/ 125 h 518"/>
                <a:gd name="T24" fmla="*/ 12 w 340"/>
                <a:gd name="T25" fmla="*/ 67 h 518"/>
                <a:gd name="T26" fmla="*/ 21 w 340"/>
                <a:gd name="T27" fmla="*/ 19 h 518"/>
                <a:gd name="T28" fmla="*/ 185 w 340"/>
                <a:gd name="T29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518">
                  <a:moveTo>
                    <a:pt x="185" y="0"/>
                  </a:moveTo>
                  <a:lnTo>
                    <a:pt x="281" y="158"/>
                  </a:lnTo>
                  <a:lnTo>
                    <a:pt x="340" y="230"/>
                  </a:lnTo>
                  <a:lnTo>
                    <a:pt x="256" y="387"/>
                  </a:lnTo>
                  <a:lnTo>
                    <a:pt x="209" y="509"/>
                  </a:lnTo>
                  <a:lnTo>
                    <a:pt x="89" y="518"/>
                  </a:lnTo>
                  <a:lnTo>
                    <a:pt x="49" y="464"/>
                  </a:lnTo>
                  <a:lnTo>
                    <a:pt x="23" y="402"/>
                  </a:lnTo>
                  <a:lnTo>
                    <a:pt x="6" y="333"/>
                  </a:lnTo>
                  <a:lnTo>
                    <a:pt x="0" y="261"/>
                  </a:lnTo>
                  <a:lnTo>
                    <a:pt x="0" y="191"/>
                  </a:lnTo>
                  <a:lnTo>
                    <a:pt x="4" y="125"/>
                  </a:lnTo>
                  <a:lnTo>
                    <a:pt x="12" y="67"/>
                  </a:lnTo>
                  <a:lnTo>
                    <a:pt x="21" y="1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86" name="Freeform 170">
              <a:extLst>
                <a:ext uri="{FF2B5EF4-FFF2-40B4-BE49-F238E27FC236}">
                  <a16:creationId xmlns:a16="http://schemas.microsoft.com/office/drawing/2014/main" id="{DB5FE13A-09D7-430A-A77B-3962F4E9E6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0" y="1171"/>
              <a:ext cx="64" cy="103"/>
            </a:xfrm>
            <a:custGeom>
              <a:avLst/>
              <a:gdLst>
                <a:gd name="T0" fmla="*/ 224 w 235"/>
                <a:gd name="T1" fmla="*/ 88 h 382"/>
                <a:gd name="T2" fmla="*/ 127 w 235"/>
                <a:gd name="T3" fmla="*/ 343 h 382"/>
                <a:gd name="T4" fmla="*/ 0 w 235"/>
                <a:gd name="T5" fmla="*/ 382 h 382"/>
                <a:gd name="T6" fmla="*/ 107 w 235"/>
                <a:gd name="T7" fmla="*/ 304 h 382"/>
                <a:gd name="T8" fmla="*/ 235 w 235"/>
                <a:gd name="T9" fmla="*/ 0 h 382"/>
                <a:gd name="T10" fmla="*/ 224 w 235"/>
                <a:gd name="T11" fmla="*/ 8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382">
                  <a:moveTo>
                    <a:pt x="224" y="88"/>
                  </a:moveTo>
                  <a:lnTo>
                    <a:pt x="127" y="343"/>
                  </a:lnTo>
                  <a:lnTo>
                    <a:pt x="0" y="382"/>
                  </a:lnTo>
                  <a:lnTo>
                    <a:pt x="107" y="304"/>
                  </a:lnTo>
                  <a:lnTo>
                    <a:pt x="235" y="0"/>
                  </a:lnTo>
                  <a:lnTo>
                    <a:pt x="224" y="88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87" name="Freeform 171">
              <a:extLst>
                <a:ext uri="{FF2B5EF4-FFF2-40B4-BE49-F238E27FC236}">
                  <a16:creationId xmlns:a16="http://schemas.microsoft.com/office/drawing/2014/main" id="{DF0BA894-F50E-458F-9612-89552A845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" y="1256"/>
              <a:ext cx="103" cy="135"/>
            </a:xfrm>
            <a:custGeom>
              <a:avLst/>
              <a:gdLst>
                <a:gd name="T0" fmla="*/ 235 w 380"/>
                <a:gd name="T1" fmla="*/ 0 h 498"/>
                <a:gd name="T2" fmla="*/ 380 w 380"/>
                <a:gd name="T3" fmla="*/ 166 h 498"/>
                <a:gd name="T4" fmla="*/ 321 w 380"/>
                <a:gd name="T5" fmla="*/ 370 h 498"/>
                <a:gd name="T6" fmla="*/ 283 w 380"/>
                <a:gd name="T7" fmla="*/ 419 h 498"/>
                <a:gd name="T8" fmla="*/ 147 w 380"/>
                <a:gd name="T9" fmla="*/ 498 h 498"/>
                <a:gd name="T10" fmla="*/ 88 w 380"/>
                <a:gd name="T11" fmla="*/ 468 h 498"/>
                <a:gd name="T12" fmla="*/ 66 w 380"/>
                <a:gd name="T13" fmla="*/ 452 h 498"/>
                <a:gd name="T14" fmla="*/ 47 w 380"/>
                <a:gd name="T15" fmla="*/ 428 h 498"/>
                <a:gd name="T16" fmla="*/ 32 w 380"/>
                <a:gd name="T17" fmla="*/ 396 h 498"/>
                <a:gd name="T18" fmla="*/ 20 w 380"/>
                <a:gd name="T19" fmla="*/ 355 h 498"/>
                <a:gd name="T20" fmla="*/ 11 w 380"/>
                <a:gd name="T21" fmla="*/ 302 h 498"/>
                <a:gd name="T22" fmla="*/ 4 w 380"/>
                <a:gd name="T23" fmla="*/ 235 h 498"/>
                <a:gd name="T24" fmla="*/ 1 w 380"/>
                <a:gd name="T25" fmla="*/ 154 h 498"/>
                <a:gd name="T26" fmla="*/ 0 w 380"/>
                <a:gd name="T27" fmla="*/ 58 h 498"/>
                <a:gd name="T28" fmla="*/ 235 w 380"/>
                <a:gd name="T2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498">
                  <a:moveTo>
                    <a:pt x="235" y="0"/>
                  </a:moveTo>
                  <a:lnTo>
                    <a:pt x="380" y="166"/>
                  </a:lnTo>
                  <a:lnTo>
                    <a:pt x="321" y="370"/>
                  </a:lnTo>
                  <a:lnTo>
                    <a:pt x="283" y="419"/>
                  </a:lnTo>
                  <a:lnTo>
                    <a:pt x="147" y="498"/>
                  </a:lnTo>
                  <a:lnTo>
                    <a:pt x="88" y="468"/>
                  </a:lnTo>
                  <a:lnTo>
                    <a:pt x="66" y="452"/>
                  </a:lnTo>
                  <a:lnTo>
                    <a:pt x="47" y="428"/>
                  </a:lnTo>
                  <a:lnTo>
                    <a:pt x="32" y="396"/>
                  </a:lnTo>
                  <a:lnTo>
                    <a:pt x="20" y="355"/>
                  </a:lnTo>
                  <a:lnTo>
                    <a:pt x="11" y="302"/>
                  </a:lnTo>
                  <a:lnTo>
                    <a:pt x="4" y="235"/>
                  </a:lnTo>
                  <a:lnTo>
                    <a:pt x="1" y="154"/>
                  </a:lnTo>
                  <a:lnTo>
                    <a:pt x="0" y="58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88" name="Freeform 172">
              <a:extLst>
                <a:ext uri="{FF2B5EF4-FFF2-40B4-BE49-F238E27FC236}">
                  <a16:creationId xmlns:a16="http://schemas.microsoft.com/office/drawing/2014/main" id="{EA0DEFA1-3A07-4AEA-ABD1-755545E89B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6" y="1018"/>
              <a:ext cx="87" cy="97"/>
            </a:xfrm>
            <a:custGeom>
              <a:avLst/>
              <a:gdLst>
                <a:gd name="T0" fmla="*/ 206 w 323"/>
                <a:gd name="T1" fmla="*/ 20 h 353"/>
                <a:gd name="T2" fmla="*/ 284 w 323"/>
                <a:gd name="T3" fmla="*/ 138 h 353"/>
                <a:gd name="T4" fmla="*/ 323 w 323"/>
                <a:gd name="T5" fmla="*/ 285 h 353"/>
                <a:gd name="T6" fmla="*/ 235 w 323"/>
                <a:gd name="T7" fmla="*/ 324 h 353"/>
                <a:gd name="T8" fmla="*/ 128 w 323"/>
                <a:gd name="T9" fmla="*/ 353 h 353"/>
                <a:gd name="T10" fmla="*/ 97 w 323"/>
                <a:gd name="T11" fmla="*/ 327 h 353"/>
                <a:gd name="T12" fmla="*/ 68 w 323"/>
                <a:gd name="T13" fmla="*/ 292 h 353"/>
                <a:gd name="T14" fmla="*/ 43 w 323"/>
                <a:gd name="T15" fmla="*/ 253 h 353"/>
                <a:gd name="T16" fmla="*/ 22 w 323"/>
                <a:gd name="T17" fmla="*/ 209 h 353"/>
                <a:gd name="T18" fmla="*/ 8 w 323"/>
                <a:gd name="T19" fmla="*/ 161 h 353"/>
                <a:gd name="T20" fmla="*/ 0 w 323"/>
                <a:gd name="T21" fmla="*/ 109 h 353"/>
                <a:gd name="T22" fmla="*/ 1 w 323"/>
                <a:gd name="T23" fmla="*/ 56 h 353"/>
                <a:gd name="T24" fmla="*/ 12 w 323"/>
                <a:gd name="T25" fmla="*/ 0 h 353"/>
                <a:gd name="T26" fmla="*/ 206 w 323"/>
                <a:gd name="T27" fmla="*/ 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353">
                  <a:moveTo>
                    <a:pt x="206" y="20"/>
                  </a:moveTo>
                  <a:lnTo>
                    <a:pt x="284" y="138"/>
                  </a:lnTo>
                  <a:lnTo>
                    <a:pt x="323" y="285"/>
                  </a:lnTo>
                  <a:lnTo>
                    <a:pt x="235" y="324"/>
                  </a:lnTo>
                  <a:lnTo>
                    <a:pt x="128" y="353"/>
                  </a:lnTo>
                  <a:lnTo>
                    <a:pt x="97" y="327"/>
                  </a:lnTo>
                  <a:lnTo>
                    <a:pt x="68" y="292"/>
                  </a:lnTo>
                  <a:lnTo>
                    <a:pt x="43" y="253"/>
                  </a:lnTo>
                  <a:lnTo>
                    <a:pt x="22" y="209"/>
                  </a:lnTo>
                  <a:lnTo>
                    <a:pt x="8" y="161"/>
                  </a:lnTo>
                  <a:lnTo>
                    <a:pt x="0" y="109"/>
                  </a:lnTo>
                  <a:lnTo>
                    <a:pt x="1" y="56"/>
                  </a:lnTo>
                  <a:lnTo>
                    <a:pt x="12" y="0"/>
                  </a:lnTo>
                  <a:lnTo>
                    <a:pt x="206" y="2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89" name="Freeform 173">
              <a:extLst>
                <a:ext uri="{FF2B5EF4-FFF2-40B4-BE49-F238E27FC236}">
                  <a16:creationId xmlns:a16="http://schemas.microsoft.com/office/drawing/2014/main" id="{790147C4-046C-4AF0-B624-98DD7A6A68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1" y="1024"/>
              <a:ext cx="58" cy="96"/>
            </a:xfrm>
            <a:custGeom>
              <a:avLst/>
              <a:gdLst>
                <a:gd name="T0" fmla="*/ 97 w 213"/>
                <a:gd name="T1" fmla="*/ 20 h 353"/>
                <a:gd name="T2" fmla="*/ 194 w 213"/>
                <a:gd name="T3" fmla="*/ 187 h 353"/>
                <a:gd name="T4" fmla="*/ 213 w 213"/>
                <a:gd name="T5" fmla="*/ 314 h 353"/>
                <a:gd name="T6" fmla="*/ 0 w 213"/>
                <a:gd name="T7" fmla="*/ 353 h 353"/>
                <a:gd name="T8" fmla="*/ 68 w 213"/>
                <a:gd name="T9" fmla="*/ 314 h 353"/>
                <a:gd name="T10" fmla="*/ 185 w 213"/>
                <a:gd name="T11" fmla="*/ 274 h 353"/>
                <a:gd name="T12" fmla="*/ 117 w 213"/>
                <a:gd name="T13" fmla="*/ 108 h 353"/>
                <a:gd name="T14" fmla="*/ 49 w 213"/>
                <a:gd name="T15" fmla="*/ 0 h 353"/>
                <a:gd name="T16" fmla="*/ 97 w 213"/>
                <a:gd name="T17" fmla="*/ 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53">
                  <a:moveTo>
                    <a:pt x="97" y="20"/>
                  </a:moveTo>
                  <a:lnTo>
                    <a:pt x="194" y="187"/>
                  </a:lnTo>
                  <a:lnTo>
                    <a:pt x="213" y="314"/>
                  </a:lnTo>
                  <a:lnTo>
                    <a:pt x="0" y="353"/>
                  </a:lnTo>
                  <a:lnTo>
                    <a:pt x="68" y="314"/>
                  </a:lnTo>
                  <a:lnTo>
                    <a:pt x="185" y="274"/>
                  </a:lnTo>
                  <a:lnTo>
                    <a:pt x="117" y="108"/>
                  </a:lnTo>
                  <a:lnTo>
                    <a:pt x="49" y="0"/>
                  </a:lnTo>
                  <a:lnTo>
                    <a:pt x="97" y="2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90" name="Freeform 174">
              <a:extLst>
                <a:ext uri="{FF2B5EF4-FFF2-40B4-BE49-F238E27FC236}">
                  <a16:creationId xmlns:a16="http://schemas.microsoft.com/office/drawing/2014/main" id="{8C023F16-D510-4462-9929-E530927F83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1" y="949"/>
              <a:ext cx="152" cy="111"/>
            </a:xfrm>
            <a:custGeom>
              <a:avLst/>
              <a:gdLst>
                <a:gd name="T0" fmla="*/ 0 w 559"/>
                <a:gd name="T1" fmla="*/ 268 h 407"/>
                <a:gd name="T2" fmla="*/ 326 w 559"/>
                <a:gd name="T3" fmla="*/ 407 h 407"/>
                <a:gd name="T4" fmla="*/ 403 w 559"/>
                <a:gd name="T5" fmla="*/ 387 h 407"/>
                <a:gd name="T6" fmla="*/ 458 w 559"/>
                <a:gd name="T7" fmla="*/ 276 h 407"/>
                <a:gd name="T8" fmla="*/ 559 w 559"/>
                <a:gd name="T9" fmla="*/ 131 h 407"/>
                <a:gd name="T10" fmla="*/ 458 w 559"/>
                <a:gd name="T11" fmla="*/ 30 h 407"/>
                <a:gd name="T12" fmla="*/ 380 w 559"/>
                <a:gd name="T13" fmla="*/ 18 h 407"/>
                <a:gd name="T14" fmla="*/ 314 w 559"/>
                <a:gd name="T15" fmla="*/ 10 h 407"/>
                <a:gd name="T16" fmla="*/ 255 w 559"/>
                <a:gd name="T17" fmla="*/ 4 h 407"/>
                <a:gd name="T18" fmla="*/ 204 w 559"/>
                <a:gd name="T19" fmla="*/ 1 h 407"/>
                <a:gd name="T20" fmla="*/ 160 w 559"/>
                <a:gd name="T21" fmla="*/ 0 h 407"/>
                <a:gd name="T22" fmla="*/ 124 w 559"/>
                <a:gd name="T23" fmla="*/ 3 h 407"/>
                <a:gd name="T24" fmla="*/ 94 w 559"/>
                <a:gd name="T25" fmla="*/ 10 h 407"/>
                <a:gd name="T26" fmla="*/ 68 w 559"/>
                <a:gd name="T27" fmla="*/ 21 h 407"/>
                <a:gd name="T28" fmla="*/ 49 w 559"/>
                <a:gd name="T29" fmla="*/ 34 h 407"/>
                <a:gd name="T30" fmla="*/ 34 w 559"/>
                <a:gd name="T31" fmla="*/ 53 h 407"/>
                <a:gd name="T32" fmla="*/ 22 w 559"/>
                <a:gd name="T33" fmla="*/ 76 h 407"/>
                <a:gd name="T34" fmla="*/ 14 w 559"/>
                <a:gd name="T35" fmla="*/ 105 h 407"/>
                <a:gd name="T36" fmla="*/ 8 w 559"/>
                <a:gd name="T37" fmla="*/ 137 h 407"/>
                <a:gd name="T38" fmla="*/ 4 w 559"/>
                <a:gd name="T39" fmla="*/ 175 h 407"/>
                <a:gd name="T40" fmla="*/ 1 w 559"/>
                <a:gd name="T41" fmla="*/ 219 h 407"/>
                <a:gd name="T42" fmla="*/ 0 w 559"/>
                <a:gd name="T43" fmla="*/ 26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9" h="407">
                  <a:moveTo>
                    <a:pt x="0" y="268"/>
                  </a:moveTo>
                  <a:lnTo>
                    <a:pt x="326" y="407"/>
                  </a:lnTo>
                  <a:lnTo>
                    <a:pt x="403" y="387"/>
                  </a:lnTo>
                  <a:lnTo>
                    <a:pt x="458" y="276"/>
                  </a:lnTo>
                  <a:lnTo>
                    <a:pt x="559" y="131"/>
                  </a:lnTo>
                  <a:lnTo>
                    <a:pt x="458" y="30"/>
                  </a:lnTo>
                  <a:lnTo>
                    <a:pt x="380" y="18"/>
                  </a:lnTo>
                  <a:lnTo>
                    <a:pt x="314" y="10"/>
                  </a:lnTo>
                  <a:lnTo>
                    <a:pt x="255" y="4"/>
                  </a:lnTo>
                  <a:lnTo>
                    <a:pt x="204" y="1"/>
                  </a:lnTo>
                  <a:lnTo>
                    <a:pt x="160" y="0"/>
                  </a:lnTo>
                  <a:lnTo>
                    <a:pt x="124" y="3"/>
                  </a:lnTo>
                  <a:lnTo>
                    <a:pt x="94" y="10"/>
                  </a:lnTo>
                  <a:lnTo>
                    <a:pt x="68" y="21"/>
                  </a:lnTo>
                  <a:lnTo>
                    <a:pt x="49" y="34"/>
                  </a:lnTo>
                  <a:lnTo>
                    <a:pt x="34" y="53"/>
                  </a:lnTo>
                  <a:lnTo>
                    <a:pt x="22" y="76"/>
                  </a:lnTo>
                  <a:lnTo>
                    <a:pt x="14" y="105"/>
                  </a:lnTo>
                  <a:lnTo>
                    <a:pt x="8" y="137"/>
                  </a:lnTo>
                  <a:lnTo>
                    <a:pt x="4" y="175"/>
                  </a:lnTo>
                  <a:lnTo>
                    <a:pt x="1" y="219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91" name="Freeform 175">
              <a:extLst>
                <a:ext uri="{FF2B5EF4-FFF2-40B4-BE49-F238E27FC236}">
                  <a16:creationId xmlns:a16="http://schemas.microsoft.com/office/drawing/2014/main" id="{DAD34583-A0C9-4718-9AA4-E16C69B744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1" y="1274"/>
              <a:ext cx="90" cy="107"/>
            </a:xfrm>
            <a:custGeom>
              <a:avLst/>
              <a:gdLst>
                <a:gd name="T0" fmla="*/ 118 w 332"/>
                <a:gd name="T1" fmla="*/ 60 h 393"/>
                <a:gd name="T2" fmla="*/ 332 w 332"/>
                <a:gd name="T3" fmla="*/ 0 h 393"/>
                <a:gd name="T4" fmla="*/ 332 w 332"/>
                <a:gd name="T5" fmla="*/ 60 h 393"/>
                <a:gd name="T6" fmla="*/ 226 w 332"/>
                <a:gd name="T7" fmla="*/ 237 h 393"/>
                <a:gd name="T8" fmla="*/ 118 w 332"/>
                <a:gd name="T9" fmla="*/ 352 h 393"/>
                <a:gd name="T10" fmla="*/ 59 w 332"/>
                <a:gd name="T11" fmla="*/ 393 h 393"/>
                <a:gd name="T12" fmla="*/ 0 w 332"/>
                <a:gd name="T13" fmla="*/ 363 h 393"/>
                <a:gd name="T14" fmla="*/ 118 w 332"/>
                <a:gd name="T15" fmla="*/ 6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393">
                  <a:moveTo>
                    <a:pt x="118" y="60"/>
                  </a:moveTo>
                  <a:lnTo>
                    <a:pt x="332" y="0"/>
                  </a:lnTo>
                  <a:lnTo>
                    <a:pt x="332" y="60"/>
                  </a:lnTo>
                  <a:lnTo>
                    <a:pt x="226" y="237"/>
                  </a:lnTo>
                  <a:lnTo>
                    <a:pt x="118" y="352"/>
                  </a:lnTo>
                  <a:lnTo>
                    <a:pt x="59" y="393"/>
                  </a:lnTo>
                  <a:lnTo>
                    <a:pt x="0" y="363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92" name="Freeform 176">
              <a:extLst>
                <a:ext uri="{FF2B5EF4-FFF2-40B4-BE49-F238E27FC236}">
                  <a16:creationId xmlns:a16="http://schemas.microsoft.com/office/drawing/2014/main" id="{F0123A54-6A31-42D3-B158-C8194A842A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4" y="1092"/>
              <a:ext cx="136" cy="164"/>
            </a:xfrm>
            <a:custGeom>
              <a:avLst/>
              <a:gdLst>
                <a:gd name="T0" fmla="*/ 184 w 498"/>
                <a:gd name="T1" fmla="*/ 8 h 603"/>
                <a:gd name="T2" fmla="*/ 215 w 498"/>
                <a:gd name="T3" fmla="*/ 24 h 603"/>
                <a:gd name="T4" fmla="*/ 246 w 498"/>
                <a:gd name="T5" fmla="*/ 39 h 603"/>
                <a:gd name="T6" fmla="*/ 276 w 498"/>
                <a:gd name="T7" fmla="*/ 55 h 603"/>
                <a:gd name="T8" fmla="*/ 307 w 498"/>
                <a:gd name="T9" fmla="*/ 72 h 603"/>
                <a:gd name="T10" fmla="*/ 337 w 498"/>
                <a:gd name="T11" fmla="*/ 88 h 603"/>
                <a:gd name="T12" fmla="*/ 368 w 498"/>
                <a:gd name="T13" fmla="*/ 103 h 603"/>
                <a:gd name="T14" fmla="*/ 399 w 498"/>
                <a:gd name="T15" fmla="*/ 119 h 603"/>
                <a:gd name="T16" fmla="*/ 425 w 498"/>
                <a:gd name="T17" fmla="*/ 134 h 603"/>
                <a:gd name="T18" fmla="*/ 445 w 498"/>
                <a:gd name="T19" fmla="*/ 149 h 603"/>
                <a:gd name="T20" fmla="*/ 467 w 498"/>
                <a:gd name="T21" fmla="*/ 165 h 603"/>
                <a:gd name="T22" fmla="*/ 488 w 498"/>
                <a:gd name="T23" fmla="*/ 180 h 603"/>
                <a:gd name="T24" fmla="*/ 493 w 498"/>
                <a:gd name="T25" fmla="*/ 204 h 603"/>
                <a:gd name="T26" fmla="*/ 480 w 498"/>
                <a:gd name="T27" fmla="*/ 239 h 603"/>
                <a:gd name="T28" fmla="*/ 467 w 498"/>
                <a:gd name="T29" fmla="*/ 273 h 603"/>
                <a:gd name="T30" fmla="*/ 455 w 498"/>
                <a:gd name="T31" fmla="*/ 308 h 603"/>
                <a:gd name="T32" fmla="*/ 443 w 498"/>
                <a:gd name="T33" fmla="*/ 349 h 603"/>
                <a:gd name="T34" fmla="*/ 431 w 498"/>
                <a:gd name="T35" fmla="*/ 397 h 603"/>
                <a:gd name="T36" fmla="*/ 420 w 498"/>
                <a:gd name="T37" fmla="*/ 443 h 603"/>
                <a:gd name="T38" fmla="*/ 408 w 498"/>
                <a:gd name="T39" fmla="*/ 490 h 603"/>
                <a:gd name="T40" fmla="*/ 385 w 498"/>
                <a:gd name="T41" fmla="*/ 520 h 603"/>
                <a:gd name="T42" fmla="*/ 350 w 498"/>
                <a:gd name="T43" fmla="*/ 531 h 603"/>
                <a:gd name="T44" fmla="*/ 314 w 498"/>
                <a:gd name="T45" fmla="*/ 542 h 603"/>
                <a:gd name="T46" fmla="*/ 278 w 498"/>
                <a:gd name="T47" fmla="*/ 553 h 603"/>
                <a:gd name="T48" fmla="*/ 243 w 498"/>
                <a:gd name="T49" fmla="*/ 564 h 603"/>
                <a:gd name="T50" fmla="*/ 207 w 498"/>
                <a:gd name="T51" fmla="*/ 575 h 603"/>
                <a:gd name="T52" fmla="*/ 171 w 498"/>
                <a:gd name="T53" fmla="*/ 586 h 603"/>
                <a:gd name="T54" fmla="*/ 136 w 498"/>
                <a:gd name="T55" fmla="*/ 597 h 603"/>
                <a:gd name="T56" fmla="*/ 99 w 498"/>
                <a:gd name="T57" fmla="*/ 583 h 603"/>
                <a:gd name="T58" fmla="*/ 61 w 498"/>
                <a:gd name="T59" fmla="*/ 533 h 603"/>
                <a:gd name="T60" fmla="*/ 28 w 498"/>
                <a:gd name="T61" fmla="*/ 470 h 603"/>
                <a:gd name="T62" fmla="*/ 7 w 498"/>
                <a:gd name="T63" fmla="*/ 397 h 603"/>
                <a:gd name="T64" fmla="*/ 0 w 498"/>
                <a:gd name="T65" fmla="*/ 316 h 603"/>
                <a:gd name="T66" fmla="*/ 15 w 498"/>
                <a:gd name="T67" fmla="*/ 228 h 603"/>
                <a:gd name="T68" fmla="*/ 53 w 498"/>
                <a:gd name="T69" fmla="*/ 138 h 603"/>
                <a:gd name="T70" fmla="*/ 122 w 498"/>
                <a:gd name="T71" fmla="*/ 4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8" h="603">
                  <a:moveTo>
                    <a:pt x="169" y="0"/>
                  </a:moveTo>
                  <a:lnTo>
                    <a:pt x="184" y="8"/>
                  </a:lnTo>
                  <a:lnTo>
                    <a:pt x="200" y="16"/>
                  </a:lnTo>
                  <a:lnTo>
                    <a:pt x="215" y="24"/>
                  </a:lnTo>
                  <a:lnTo>
                    <a:pt x="230" y="32"/>
                  </a:lnTo>
                  <a:lnTo>
                    <a:pt x="246" y="39"/>
                  </a:lnTo>
                  <a:lnTo>
                    <a:pt x="261" y="47"/>
                  </a:lnTo>
                  <a:lnTo>
                    <a:pt x="276" y="55"/>
                  </a:lnTo>
                  <a:lnTo>
                    <a:pt x="292" y="64"/>
                  </a:lnTo>
                  <a:lnTo>
                    <a:pt x="307" y="72"/>
                  </a:lnTo>
                  <a:lnTo>
                    <a:pt x="322" y="80"/>
                  </a:lnTo>
                  <a:lnTo>
                    <a:pt x="337" y="88"/>
                  </a:lnTo>
                  <a:lnTo>
                    <a:pt x="353" y="95"/>
                  </a:lnTo>
                  <a:lnTo>
                    <a:pt x="368" y="103"/>
                  </a:lnTo>
                  <a:lnTo>
                    <a:pt x="383" y="111"/>
                  </a:lnTo>
                  <a:lnTo>
                    <a:pt x="399" y="119"/>
                  </a:lnTo>
                  <a:lnTo>
                    <a:pt x="414" y="127"/>
                  </a:lnTo>
                  <a:lnTo>
                    <a:pt x="425" y="134"/>
                  </a:lnTo>
                  <a:lnTo>
                    <a:pt x="435" y="142"/>
                  </a:lnTo>
                  <a:lnTo>
                    <a:pt x="445" y="149"/>
                  </a:lnTo>
                  <a:lnTo>
                    <a:pt x="457" y="157"/>
                  </a:lnTo>
                  <a:lnTo>
                    <a:pt x="467" y="165"/>
                  </a:lnTo>
                  <a:lnTo>
                    <a:pt x="478" y="172"/>
                  </a:lnTo>
                  <a:lnTo>
                    <a:pt x="488" y="180"/>
                  </a:lnTo>
                  <a:lnTo>
                    <a:pt x="498" y="187"/>
                  </a:lnTo>
                  <a:lnTo>
                    <a:pt x="493" y="204"/>
                  </a:lnTo>
                  <a:lnTo>
                    <a:pt x="486" y="221"/>
                  </a:lnTo>
                  <a:lnTo>
                    <a:pt x="480" y="239"/>
                  </a:lnTo>
                  <a:lnTo>
                    <a:pt x="474" y="256"/>
                  </a:lnTo>
                  <a:lnTo>
                    <a:pt x="467" y="273"/>
                  </a:lnTo>
                  <a:lnTo>
                    <a:pt x="461" y="291"/>
                  </a:lnTo>
                  <a:lnTo>
                    <a:pt x="455" y="308"/>
                  </a:lnTo>
                  <a:lnTo>
                    <a:pt x="449" y="325"/>
                  </a:lnTo>
                  <a:lnTo>
                    <a:pt x="443" y="349"/>
                  </a:lnTo>
                  <a:lnTo>
                    <a:pt x="437" y="372"/>
                  </a:lnTo>
                  <a:lnTo>
                    <a:pt x="431" y="397"/>
                  </a:lnTo>
                  <a:lnTo>
                    <a:pt x="426" y="420"/>
                  </a:lnTo>
                  <a:lnTo>
                    <a:pt x="420" y="443"/>
                  </a:lnTo>
                  <a:lnTo>
                    <a:pt x="414" y="467"/>
                  </a:lnTo>
                  <a:lnTo>
                    <a:pt x="408" y="490"/>
                  </a:lnTo>
                  <a:lnTo>
                    <a:pt x="403" y="514"/>
                  </a:lnTo>
                  <a:lnTo>
                    <a:pt x="385" y="520"/>
                  </a:lnTo>
                  <a:lnTo>
                    <a:pt x="367" y="526"/>
                  </a:lnTo>
                  <a:lnTo>
                    <a:pt x="350" y="531"/>
                  </a:lnTo>
                  <a:lnTo>
                    <a:pt x="331" y="536"/>
                  </a:lnTo>
                  <a:lnTo>
                    <a:pt x="314" y="542"/>
                  </a:lnTo>
                  <a:lnTo>
                    <a:pt x="296" y="548"/>
                  </a:lnTo>
                  <a:lnTo>
                    <a:pt x="278" y="553"/>
                  </a:lnTo>
                  <a:lnTo>
                    <a:pt x="261" y="558"/>
                  </a:lnTo>
                  <a:lnTo>
                    <a:pt x="243" y="564"/>
                  </a:lnTo>
                  <a:lnTo>
                    <a:pt x="225" y="570"/>
                  </a:lnTo>
                  <a:lnTo>
                    <a:pt x="207" y="575"/>
                  </a:lnTo>
                  <a:lnTo>
                    <a:pt x="190" y="581"/>
                  </a:lnTo>
                  <a:lnTo>
                    <a:pt x="171" y="586"/>
                  </a:lnTo>
                  <a:lnTo>
                    <a:pt x="154" y="591"/>
                  </a:lnTo>
                  <a:lnTo>
                    <a:pt x="136" y="597"/>
                  </a:lnTo>
                  <a:lnTo>
                    <a:pt x="118" y="603"/>
                  </a:lnTo>
                  <a:lnTo>
                    <a:pt x="99" y="583"/>
                  </a:lnTo>
                  <a:lnTo>
                    <a:pt x="79" y="560"/>
                  </a:lnTo>
                  <a:lnTo>
                    <a:pt x="61" y="533"/>
                  </a:lnTo>
                  <a:lnTo>
                    <a:pt x="43" y="503"/>
                  </a:lnTo>
                  <a:lnTo>
                    <a:pt x="28" y="470"/>
                  </a:lnTo>
                  <a:lnTo>
                    <a:pt x="16" y="435"/>
                  </a:lnTo>
                  <a:lnTo>
                    <a:pt x="7" y="397"/>
                  </a:lnTo>
                  <a:lnTo>
                    <a:pt x="1" y="357"/>
                  </a:lnTo>
                  <a:lnTo>
                    <a:pt x="0" y="316"/>
                  </a:lnTo>
                  <a:lnTo>
                    <a:pt x="4" y="273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3" y="138"/>
                  </a:lnTo>
                  <a:lnTo>
                    <a:pt x="84" y="92"/>
                  </a:lnTo>
                  <a:lnTo>
                    <a:pt x="122" y="4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93" name="Freeform 177">
              <a:extLst>
                <a:ext uri="{FF2B5EF4-FFF2-40B4-BE49-F238E27FC236}">
                  <a16:creationId xmlns:a16="http://schemas.microsoft.com/office/drawing/2014/main" id="{A6C67546-C568-4D20-9D44-8C694BE2B1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9" y="1093"/>
              <a:ext cx="131" cy="162"/>
            </a:xfrm>
            <a:custGeom>
              <a:avLst/>
              <a:gdLst>
                <a:gd name="T0" fmla="*/ 176 w 481"/>
                <a:gd name="T1" fmla="*/ 8 h 596"/>
                <a:gd name="T2" fmla="*/ 206 w 481"/>
                <a:gd name="T3" fmla="*/ 23 h 596"/>
                <a:gd name="T4" fmla="*/ 235 w 481"/>
                <a:gd name="T5" fmla="*/ 38 h 596"/>
                <a:gd name="T6" fmla="*/ 265 w 481"/>
                <a:gd name="T7" fmla="*/ 53 h 596"/>
                <a:gd name="T8" fmla="*/ 295 w 481"/>
                <a:gd name="T9" fmla="*/ 68 h 596"/>
                <a:gd name="T10" fmla="*/ 324 w 481"/>
                <a:gd name="T11" fmla="*/ 84 h 596"/>
                <a:gd name="T12" fmla="*/ 353 w 481"/>
                <a:gd name="T13" fmla="*/ 99 h 596"/>
                <a:gd name="T14" fmla="*/ 382 w 481"/>
                <a:gd name="T15" fmla="*/ 114 h 596"/>
                <a:gd name="T16" fmla="*/ 408 w 481"/>
                <a:gd name="T17" fmla="*/ 129 h 596"/>
                <a:gd name="T18" fmla="*/ 428 w 481"/>
                <a:gd name="T19" fmla="*/ 144 h 596"/>
                <a:gd name="T20" fmla="*/ 450 w 481"/>
                <a:gd name="T21" fmla="*/ 160 h 596"/>
                <a:gd name="T22" fmla="*/ 471 w 481"/>
                <a:gd name="T23" fmla="*/ 175 h 596"/>
                <a:gd name="T24" fmla="*/ 476 w 481"/>
                <a:gd name="T25" fmla="*/ 199 h 596"/>
                <a:gd name="T26" fmla="*/ 464 w 481"/>
                <a:gd name="T27" fmla="*/ 234 h 596"/>
                <a:gd name="T28" fmla="*/ 452 w 481"/>
                <a:gd name="T29" fmla="*/ 268 h 596"/>
                <a:gd name="T30" fmla="*/ 441 w 481"/>
                <a:gd name="T31" fmla="*/ 303 h 596"/>
                <a:gd name="T32" fmla="*/ 429 w 481"/>
                <a:gd name="T33" fmla="*/ 344 h 596"/>
                <a:gd name="T34" fmla="*/ 417 w 481"/>
                <a:gd name="T35" fmla="*/ 392 h 596"/>
                <a:gd name="T36" fmla="*/ 404 w 481"/>
                <a:gd name="T37" fmla="*/ 438 h 596"/>
                <a:gd name="T38" fmla="*/ 391 w 481"/>
                <a:gd name="T39" fmla="*/ 485 h 596"/>
                <a:gd name="T40" fmla="*/ 368 w 481"/>
                <a:gd name="T41" fmla="*/ 515 h 596"/>
                <a:gd name="T42" fmla="*/ 334 w 481"/>
                <a:gd name="T43" fmla="*/ 525 h 596"/>
                <a:gd name="T44" fmla="*/ 298 w 481"/>
                <a:gd name="T45" fmla="*/ 536 h 596"/>
                <a:gd name="T46" fmla="*/ 264 w 481"/>
                <a:gd name="T47" fmla="*/ 547 h 596"/>
                <a:gd name="T48" fmla="*/ 229 w 481"/>
                <a:gd name="T49" fmla="*/ 558 h 596"/>
                <a:gd name="T50" fmla="*/ 195 w 481"/>
                <a:gd name="T51" fmla="*/ 569 h 596"/>
                <a:gd name="T52" fmla="*/ 159 w 481"/>
                <a:gd name="T53" fmla="*/ 579 h 596"/>
                <a:gd name="T54" fmla="*/ 124 w 481"/>
                <a:gd name="T55" fmla="*/ 590 h 596"/>
                <a:gd name="T56" fmla="*/ 89 w 481"/>
                <a:gd name="T57" fmla="*/ 576 h 596"/>
                <a:gd name="T58" fmla="*/ 53 w 481"/>
                <a:gd name="T59" fmla="*/ 525 h 596"/>
                <a:gd name="T60" fmla="*/ 24 w 481"/>
                <a:gd name="T61" fmla="*/ 463 h 596"/>
                <a:gd name="T62" fmla="*/ 5 w 481"/>
                <a:gd name="T63" fmla="*/ 389 h 596"/>
                <a:gd name="T64" fmla="*/ 0 w 481"/>
                <a:gd name="T65" fmla="*/ 310 h 596"/>
                <a:gd name="T66" fmla="*/ 14 w 481"/>
                <a:gd name="T67" fmla="*/ 223 h 596"/>
                <a:gd name="T68" fmla="*/ 51 w 481"/>
                <a:gd name="T69" fmla="*/ 135 h 596"/>
                <a:gd name="T70" fmla="*/ 116 w 481"/>
                <a:gd name="T71" fmla="*/ 4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1" h="596">
                  <a:moveTo>
                    <a:pt x="161" y="0"/>
                  </a:moveTo>
                  <a:lnTo>
                    <a:pt x="176" y="8"/>
                  </a:lnTo>
                  <a:lnTo>
                    <a:pt x="191" y="15"/>
                  </a:lnTo>
                  <a:lnTo>
                    <a:pt x="206" y="23"/>
                  </a:lnTo>
                  <a:lnTo>
                    <a:pt x="221" y="30"/>
                  </a:lnTo>
                  <a:lnTo>
                    <a:pt x="235" y="38"/>
                  </a:lnTo>
                  <a:lnTo>
                    <a:pt x="250" y="45"/>
                  </a:lnTo>
                  <a:lnTo>
                    <a:pt x="265" y="53"/>
                  </a:lnTo>
                  <a:lnTo>
                    <a:pt x="280" y="61"/>
                  </a:lnTo>
                  <a:lnTo>
                    <a:pt x="295" y="68"/>
                  </a:lnTo>
                  <a:lnTo>
                    <a:pt x="309" y="76"/>
                  </a:lnTo>
                  <a:lnTo>
                    <a:pt x="324" y="84"/>
                  </a:lnTo>
                  <a:lnTo>
                    <a:pt x="338" y="91"/>
                  </a:lnTo>
                  <a:lnTo>
                    <a:pt x="353" y="99"/>
                  </a:lnTo>
                  <a:lnTo>
                    <a:pt x="367" y="107"/>
                  </a:lnTo>
                  <a:lnTo>
                    <a:pt x="382" y="114"/>
                  </a:lnTo>
                  <a:lnTo>
                    <a:pt x="397" y="122"/>
                  </a:lnTo>
                  <a:lnTo>
                    <a:pt x="408" y="129"/>
                  </a:lnTo>
                  <a:lnTo>
                    <a:pt x="418" y="137"/>
                  </a:lnTo>
                  <a:lnTo>
                    <a:pt x="428" y="144"/>
                  </a:lnTo>
                  <a:lnTo>
                    <a:pt x="440" y="152"/>
                  </a:lnTo>
                  <a:lnTo>
                    <a:pt x="450" y="160"/>
                  </a:lnTo>
                  <a:lnTo>
                    <a:pt x="461" y="167"/>
                  </a:lnTo>
                  <a:lnTo>
                    <a:pt x="471" y="175"/>
                  </a:lnTo>
                  <a:lnTo>
                    <a:pt x="481" y="182"/>
                  </a:lnTo>
                  <a:lnTo>
                    <a:pt x="476" y="199"/>
                  </a:lnTo>
                  <a:lnTo>
                    <a:pt x="470" y="216"/>
                  </a:lnTo>
                  <a:lnTo>
                    <a:pt x="464" y="234"/>
                  </a:lnTo>
                  <a:lnTo>
                    <a:pt x="458" y="251"/>
                  </a:lnTo>
                  <a:lnTo>
                    <a:pt x="452" y="268"/>
                  </a:lnTo>
                  <a:lnTo>
                    <a:pt x="447" y="286"/>
                  </a:lnTo>
                  <a:lnTo>
                    <a:pt x="441" y="303"/>
                  </a:lnTo>
                  <a:lnTo>
                    <a:pt x="435" y="320"/>
                  </a:lnTo>
                  <a:lnTo>
                    <a:pt x="429" y="344"/>
                  </a:lnTo>
                  <a:lnTo>
                    <a:pt x="423" y="367"/>
                  </a:lnTo>
                  <a:lnTo>
                    <a:pt x="417" y="392"/>
                  </a:lnTo>
                  <a:lnTo>
                    <a:pt x="411" y="415"/>
                  </a:lnTo>
                  <a:lnTo>
                    <a:pt x="404" y="438"/>
                  </a:lnTo>
                  <a:lnTo>
                    <a:pt x="398" y="462"/>
                  </a:lnTo>
                  <a:lnTo>
                    <a:pt x="391" y="485"/>
                  </a:lnTo>
                  <a:lnTo>
                    <a:pt x="386" y="509"/>
                  </a:lnTo>
                  <a:lnTo>
                    <a:pt x="368" y="515"/>
                  </a:lnTo>
                  <a:lnTo>
                    <a:pt x="351" y="520"/>
                  </a:lnTo>
                  <a:lnTo>
                    <a:pt x="334" y="525"/>
                  </a:lnTo>
                  <a:lnTo>
                    <a:pt x="315" y="531"/>
                  </a:lnTo>
                  <a:lnTo>
                    <a:pt x="298" y="536"/>
                  </a:lnTo>
                  <a:lnTo>
                    <a:pt x="281" y="541"/>
                  </a:lnTo>
                  <a:lnTo>
                    <a:pt x="264" y="547"/>
                  </a:lnTo>
                  <a:lnTo>
                    <a:pt x="246" y="552"/>
                  </a:lnTo>
                  <a:lnTo>
                    <a:pt x="229" y="558"/>
                  </a:lnTo>
                  <a:lnTo>
                    <a:pt x="212" y="563"/>
                  </a:lnTo>
                  <a:lnTo>
                    <a:pt x="195" y="569"/>
                  </a:lnTo>
                  <a:lnTo>
                    <a:pt x="177" y="574"/>
                  </a:lnTo>
                  <a:lnTo>
                    <a:pt x="159" y="579"/>
                  </a:lnTo>
                  <a:lnTo>
                    <a:pt x="142" y="585"/>
                  </a:lnTo>
                  <a:lnTo>
                    <a:pt x="124" y="590"/>
                  </a:lnTo>
                  <a:lnTo>
                    <a:pt x="107" y="596"/>
                  </a:lnTo>
                  <a:lnTo>
                    <a:pt x="89" y="576"/>
                  </a:lnTo>
                  <a:lnTo>
                    <a:pt x="70" y="552"/>
                  </a:lnTo>
                  <a:lnTo>
                    <a:pt x="53" y="525"/>
                  </a:lnTo>
                  <a:lnTo>
                    <a:pt x="38" y="495"/>
                  </a:lnTo>
                  <a:lnTo>
                    <a:pt x="24" y="463"/>
                  </a:lnTo>
                  <a:lnTo>
                    <a:pt x="13" y="427"/>
                  </a:lnTo>
                  <a:lnTo>
                    <a:pt x="5" y="389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3" y="267"/>
                  </a:lnTo>
                  <a:lnTo>
                    <a:pt x="14" y="223"/>
                  </a:lnTo>
                  <a:lnTo>
                    <a:pt x="29" y="180"/>
                  </a:lnTo>
                  <a:lnTo>
                    <a:pt x="51" y="135"/>
                  </a:lnTo>
                  <a:lnTo>
                    <a:pt x="81" y="90"/>
                  </a:lnTo>
                  <a:lnTo>
                    <a:pt x="116" y="4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94" name="Freeform 178">
              <a:extLst>
                <a:ext uri="{FF2B5EF4-FFF2-40B4-BE49-F238E27FC236}">
                  <a16:creationId xmlns:a16="http://schemas.microsoft.com/office/drawing/2014/main" id="{D525E57A-DF21-4ED5-9857-E222F4125A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4" y="1094"/>
              <a:ext cx="126" cy="161"/>
            </a:xfrm>
            <a:custGeom>
              <a:avLst/>
              <a:gdLst>
                <a:gd name="T0" fmla="*/ 167 w 465"/>
                <a:gd name="T1" fmla="*/ 8 h 590"/>
                <a:gd name="T2" fmla="*/ 196 w 465"/>
                <a:gd name="T3" fmla="*/ 23 h 590"/>
                <a:gd name="T4" fmla="*/ 225 w 465"/>
                <a:gd name="T5" fmla="*/ 38 h 590"/>
                <a:gd name="T6" fmla="*/ 253 w 465"/>
                <a:gd name="T7" fmla="*/ 52 h 590"/>
                <a:gd name="T8" fmla="*/ 281 w 465"/>
                <a:gd name="T9" fmla="*/ 67 h 590"/>
                <a:gd name="T10" fmla="*/ 310 w 465"/>
                <a:gd name="T11" fmla="*/ 82 h 590"/>
                <a:gd name="T12" fmla="*/ 339 w 465"/>
                <a:gd name="T13" fmla="*/ 97 h 590"/>
                <a:gd name="T14" fmla="*/ 367 w 465"/>
                <a:gd name="T15" fmla="*/ 112 h 590"/>
                <a:gd name="T16" fmla="*/ 392 w 465"/>
                <a:gd name="T17" fmla="*/ 126 h 590"/>
                <a:gd name="T18" fmla="*/ 412 w 465"/>
                <a:gd name="T19" fmla="*/ 141 h 590"/>
                <a:gd name="T20" fmla="*/ 434 w 465"/>
                <a:gd name="T21" fmla="*/ 157 h 590"/>
                <a:gd name="T22" fmla="*/ 455 w 465"/>
                <a:gd name="T23" fmla="*/ 172 h 590"/>
                <a:gd name="T24" fmla="*/ 460 w 465"/>
                <a:gd name="T25" fmla="*/ 196 h 590"/>
                <a:gd name="T26" fmla="*/ 449 w 465"/>
                <a:gd name="T27" fmla="*/ 231 h 590"/>
                <a:gd name="T28" fmla="*/ 439 w 465"/>
                <a:gd name="T29" fmla="*/ 265 h 590"/>
                <a:gd name="T30" fmla="*/ 428 w 465"/>
                <a:gd name="T31" fmla="*/ 300 h 590"/>
                <a:gd name="T32" fmla="*/ 416 w 465"/>
                <a:gd name="T33" fmla="*/ 341 h 590"/>
                <a:gd name="T34" fmla="*/ 403 w 465"/>
                <a:gd name="T35" fmla="*/ 389 h 590"/>
                <a:gd name="T36" fmla="*/ 389 w 465"/>
                <a:gd name="T37" fmla="*/ 435 h 590"/>
                <a:gd name="T38" fmla="*/ 377 w 465"/>
                <a:gd name="T39" fmla="*/ 482 h 590"/>
                <a:gd name="T40" fmla="*/ 352 w 465"/>
                <a:gd name="T41" fmla="*/ 512 h 590"/>
                <a:gd name="T42" fmla="*/ 319 w 465"/>
                <a:gd name="T43" fmla="*/ 522 h 590"/>
                <a:gd name="T44" fmla="*/ 284 w 465"/>
                <a:gd name="T45" fmla="*/ 533 h 590"/>
                <a:gd name="T46" fmla="*/ 250 w 465"/>
                <a:gd name="T47" fmla="*/ 543 h 590"/>
                <a:gd name="T48" fmla="*/ 217 w 465"/>
                <a:gd name="T49" fmla="*/ 553 h 590"/>
                <a:gd name="T50" fmla="*/ 182 w 465"/>
                <a:gd name="T51" fmla="*/ 564 h 590"/>
                <a:gd name="T52" fmla="*/ 147 w 465"/>
                <a:gd name="T53" fmla="*/ 574 h 590"/>
                <a:gd name="T54" fmla="*/ 114 w 465"/>
                <a:gd name="T55" fmla="*/ 585 h 590"/>
                <a:gd name="T56" fmla="*/ 79 w 465"/>
                <a:gd name="T57" fmla="*/ 571 h 590"/>
                <a:gd name="T58" fmla="*/ 47 w 465"/>
                <a:gd name="T59" fmla="*/ 520 h 590"/>
                <a:gd name="T60" fmla="*/ 21 w 465"/>
                <a:gd name="T61" fmla="*/ 458 h 590"/>
                <a:gd name="T62" fmla="*/ 3 w 465"/>
                <a:gd name="T63" fmla="*/ 385 h 590"/>
                <a:gd name="T64" fmla="*/ 0 w 465"/>
                <a:gd name="T65" fmla="*/ 306 h 590"/>
                <a:gd name="T66" fmla="*/ 14 w 465"/>
                <a:gd name="T67" fmla="*/ 220 h 590"/>
                <a:gd name="T68" fmla="*/ 50 w 465"/>
                <a:gd name="T69" fmla="*/ 133 h 590"/>
                <a:gd name="T70" fmla="*/ 112 w 465"/>
                <a:gd name="T71" fmla="*/ 4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5" h="590">
                  <a:moveTo>
                    <a:pt x="153" y="0"/>
                  </a:moveTo>
                  <a:lnTo>
                    <a:pt x="167" y="8"/>
                  </a:lnTo>
                  <a:lnTo>
                    <a:pt x="182" y="15"/>
                  </a:lnTo>
                  <a:lnTo>
                    <a:pt x="196" y="23"/>
                  </a:lnTo>
                  <a:lnTo>
                    <a:pt x="211" y="30"/>
                  </a:lnTo>
                  <a:lnTo>
                    <a:pt x="225" y="38"/>
                  </a:lnTo>
                  <a:lnTo>
                    <a:pt x="238" y="45"/>
                  </a:lnTo>
                  <a:lnTo>
                    <a:pt x="253" y="52"/>
                  </a:lnTo>
                  <a:lnTo>
                    <a:pt x="267" y="60"/>
                  </a:lnTo>
                  <a:lnTo>
                    <a:pt x="281" y="67"/>
                  </a:lnTo>
                  <a:lnTo>
                    <a:pt x="296" y="75"/>
                  </a:lnTo>
                  <a:lnTo>
                    <a:pt x="310" y="82"/>
                  </a:lnTo>
                  <a:lnTo>
                    <a:pt x="325" y="89"/>
                  </a:lnTo>
                  <a:lnTo>
                    <a:pt x="339" y="97"/>
                  </a:lnTo>
                  <a:lnTo>
                    <a:pt x="352" y="104"/>
                  </a:lnTo>
                  <a:lnTo>
                    <a:pt x="367" y="112"/>
                  </a:lnTo>
                  <a:lnTo>
                    <a:pt x="381" y="119"/>
                  </a:lnTo>
                  <a:lnTo>
                    <a:pt x="392" y="126"/>
                  </a:lnTo>
                  <a:lnTo>
                    <a:pt x="402" y="134"/>
                  </a:lnTo>
                  <a:lnTo>
                    <a:pt x="412" y="141"/>
                  </a:lnTo>
                  <a:lnTo>
                    <a:pt x="424" y="149"/>
                  </a:lnTo>
                  <a:lnTo>
                    <a:pt x="434" y="157"/>
                  </a:lnTo>
                  <a:lnTo>
                    <a:pt x="445" y="164"/>
                  </a:lnTo>
                  <a:lnTo>
                    <a:pt x="455" y="172"/>
                  </a:lnTo>
                  <a:lnTo>
                    <a:pt x="465" y="179"/>
                  </a:lnTo>
                  <a:lnTo>
                    <a:pt x="460" y="196"/>
                  </a:lnTo>
                  <a:lnTo>
                    <a:pt x="455" y="213"/>
                  </a:lnTo>
                  <a:lnTo>
                    <a:pt x="449" y="231"/>
                  </a:lnTo>
                  <a:lnTo>
                    <a:pt x="445" y="248"/>
                  </a:lnTo>
                  <a:lnTo>
                    <a:pt x="439" y="265"/>
                  </a:lnTo>
                  <a:lnTo>
                    <a:pt x="434" y="283"/>
                  </a:lnTo>
                  <a:lnTo>
                    <a:pt x="428" y="300"/>
                  </a:lnTo>
                  <a:lnTo>
                    <a:pt x="423" y="317"/>
                  </a:lnTo>
                  <a:lnTo>
                    <a:pt x="416" y="341"/>
                  </a:lnTo>
                  <a:lnTo>
                    <a:pt x="410" y="364"/>
                  </a:lnTo>
                  <a:lnTo>
                    <a:pt x="403" y="389"/>
                  </a:lnTo>
                  <a:lnTo>
                    <a:pt x="396" y="412"/>
                  </a:lnTo>
                  <a:lnTo>
                    <a:pt x="389" y="435"/>
                  </a:lnTo>
                  <a:lnTo>
                    <a:pt x="382" y="459"/>
                  </a:lnTo>
                  <a:lnTo>
                    <a:pt x="377" y="482"/>
                  </a:lnTo>
                  <a:lnTo>
                    <a:pt x="370" y="506"/>
                  </a:lnTo>
                  <a:lnTo>
                    <a:pt x="352" y="512"/>
                  </a:lnTo>
                  <a:lnTo>
                    <a:pt x="335" y="517"/>
                  </a:lnTo>
                  <a:lnTo>
                    <a:pt x="319" y="522"/>
                  </a:lnTo>
                  <a:lnTo>
                    <a:pt x="302" y="527"/>
                  </a:lnTo>
                  <a:lnTo>
                    <a:pt x="284" y="533"/>
                  </a:lnTo>
                  <a:lnTo>
                    <a:pt x="267" y="537"/>
                  </a:lnTo>
                  <a:lnTo>
                    <a:pt x="250" y="543"/>
                  </a:lnTo>
                  <a:lnTo>
                    <a:pt x="234" y="548"/>
                  </a:lnTo>
                  <a:lnTo>
                    <a:pt x="217" y="553"/>
                  </a:lnTo>
                  <a:lnTo>
                    <a:pt x="199" y="559"/>
                  </a:lnTo>
                  <a:lnTo>
                    <a:pt x="182" y="564"/>
                  </a:lnTo>
                  <a:lnTo>
                    <a:pt x="165" y="570"/>
                  </a:lnTo>
                  <a:lnTo>
                    <a:pt x="147" y="574"/>
                  </a:lnTo>
                  <a:lnTo>
                    <a:pt x="131" y="580"/>
                  </a:lnTo>
                  <a:lnTo>
                    <a:pt x="114" y="585"/>
                  </a:lnTo>
                  <a:lnTo>
                    <a:pt x="97" y="590"/>
                  </a:lnTo>
                  <a:lnTo>
                    <a:pt x="79" y="571"/>
                  </a:lnTo>
                  <a:lnTo>
                    <a:pt x="63" y="547"/>
                  </a:lnTo>
                  <a:lnTo>
                    <a:pt x="47" y="520"/>
                  </a:lnTo>
                  <a:lnTo>
                    <a:pt x="33" y="490"/>
                  </a:lnTo>
                  <a:lnTo>
                    <a:pt x="21" y="458"/>
                  </a:lnTo>
                  <a:lnTo>
                    <a:pt x="12" y="423"/>
                  </a:lnTo>
                  <a:lnTo>
                    <a:pt x="3" y="385"/>
                  </a:lnTo>
                  <a:lnTo>
                    <a:pt x="0" y="346"/>
                  </a:lnTo>
                  <a:lnTo>
                    <a:pt x="0" y="306"/>
                  </a:lnTo>
                  <a:lnTo>
                    <a:pt x="5" y="263"/>
                  </a:lnTo>
                  <a:lnTo>
                    <a:pt x="14" y="220"/>
                  </a:lnTo>
                  <a:lnTo>
                    <a:pt x="29" y="177"/>
                  </a:lnTo>
                  <a:lnTo>
                    <a:pt x="50" y="133"/>
                  </a:lnTo>
                  <a:lnTo>
                    <a:pt x="77" y="88"/>
                  </a:lnTo>
                  <a:lnTo>
                    <a:pt x="112" y="4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95" name="Freeform 179">
              <a:extLst>
                <a:ext uri="{FF2B5EF4-FFF2-40B4-BE49-F238E27FC236}">
                  <a16:creationId xmlns:a16="http://schemas.microsoft.com/office/drawing/2014/main" id="{51F99601-E00E-4E58-9018-8236C85E39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8" y="1095"/>
              <a:ext cx="122" cy="159"/>
            </a:xfrm>
            <a:custGeom>
              <a:avLst/>
              <a:gdLst>
                <a:gd name="T0" fmla="*/ 159 w 449"/>
                <a:gd name="T1" fmla="*/ 7 h 583"/>
                <a:gd name="T2" fmla="*/ 187 w 449"/>
                <a:gd name="T3" fmla="*/ 22 h 583"/>
                <a:gd name="T4" fmla="*/ 214 w 449"/>
                <a:gd name="T5" fmla="*/ 36 h 583"/>
                <a:gd name="T6" fmla="*/ 242 w 449"/>
                <a:gd name="T7" fmla="*/ 49 h 583"/>
                <a:gd name="T8" fmla="*/ 268 w 449"/>
                <a:gd name="T9" fmla="*/ 64 h 583"/>
                <a:gd name="T10" fmla="*/ 296 w 449"/>
                <a:gd name="T11" fmla="*/ 78 h 583"/>
                <a:gd name="T12" fmla="*/ 324 w 449"/>
                <a:gd name="T13" fmla="*/ 92 h 583"/>
                <a:gd name="T14" fmla="*/ 351 w 449"/>
                <a:gd name="T15" fmla="*/ 107 h 583"/>
                <a:gd name="T16" fmla="*/ 376 w 449"/>
                <a:gd name="T17" fmla="*/ 121 h 583"/>
                <a:gd name="T18" fmla="*/ 396 w 449"/>
                <a:gd name="T19" fmla="*/ 136 h 583"/>
                <a:gd name="T20" fmla="*/ 418 w 449"/>
                <a:gd name="T21" fmla="*/ 152 h 583"/>
                <a:gd name="T22" fmla="*/ 439 w 449"/>
                <a:gd name="T23" fmla="*/ 167 h 583"/>
                <a:gd name="T24" fmla="*/ 445 w 449"/>
                <a:gd name="T25" fmla="*/ 191 h 583"/>
                <a:gd name="T26" fmla="*/ 435 w 449"/>
                <a:gd name="T27" fmla="*/ 226 h 583"/>
                <a:gd name="T28" fmla="*/ 426 w 449"/>
                <a:gd name="T29" fmla="*/ 260 h 583"/>
                <a:gd name="T30" fmla="*/ 416 w 449"/>
                <a:gd name="T31" fmla="*/ 295 h 583"/>
                <a:gd name="T32" fmla="*/ 404 w 449"/>
                <a:gd name="T33" fmla="*/ 336 h 583"/>
                <a:gd name="T34" fmla="*/ 389 w 449"/>
                <a:gd name="T35" fmla="*/ 384 h 583"/>
                <a:gd name="T36" fmla="*/ 374 w 449"/>
                <a:gd name="T37" fmla="*/ 430 h 583"/>
                <a:gd name="T38" fmla="*/ 361 w 449"/>
                <a:gd name="T39" fmla="*/ 477 h 583"/>
                <a:gd name="T40" fmla="*/ 336 w 449"/>
                <a:gd name="T41" fmla="*/ 506 h 583"/>
                <a:gd name="T42" fmla="*/ 303 w 449"/>
                <a:gd name="T43" fmla="*/ 516 h 583"/>
                <a:gd name="T44" fmla="*/ 270 w 449"/>
                <a:gd name="T45" fmla="*/ 527 h 583"/>
                <a:gd name="T46" fmla="*/ 236 w 449"/>
                <a:gd name="T47" fmla="*/ 537 h 583"/>
                <a:gd name="T48" fmla="*/ 203 w 449"/>
                <a:gd name="T49" fmla="*/ 547 h 583"/>
                <a:gd name="T50" fmla="*/ 169 w 449"/>
                <a:gd name="T51" fmla="*/ 558 h 583"/>
                <a:gd name="T52" fmla="*/ 136 w 449"/>
                <a:gd name="T53" fmla="*/ 568 h 583"/>
                <a:gd name="T54" fmla="*/ 103 w 449"/>
                <a:gd name="T55" fmla="*/ 578 h 583"/>
                <a:gd name="T56" fmla="*/ 70 w 449"/>
                <a:gd name="T57" fmla="*/ 563 h 583"/>
                <a:gd name="T58" fmla="*/ 42 w 449"/>
                <a:gd name="T59" fmla="*/ 513 h 583"/>
                <a:gd name="T60" fmla="*/ 17 w 449"/>
                <a:gd name="T61" fmla="*/ 450 h 583"/>
                <a:gd name="T62" fmla="*/ 2 w 449"/>
                <a:gd name="T63" fmla="*/ 379 h 583"/>
                <a:gd name="T64" fmla="*/ 1 w 449"/>
                <a:gd name="T65" fmla="*/ 299 h 583"/>
                <a:gd name="T66" fmla="*/ 15 w 449"/>
                <a:gd name="T67" fmla="*/ 215 h 583"/>
                <a:gd name="T68" fmla="*/ 49 w 449"/>
                <a:gd name="T69" fmla="*/ 129 h 583"/>
                <a:gd name="T70" fmla="*/ 106 w 449"/>
                <a:gd name="T71" fmla="*/ 4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583">
                  <a:moveTo>
                    <a:pt x="145" y="0"/>
                  </a:moveTo>
                  <a:lnTo>
                    <a:pt x="159" y="7"/>
                  </a:lnTo>
                  <a:lnTo>
                    <a:pt x="173" y="14"/>
                  </a:lnTo>
                  <a:lnTo>
                    <a:pt x="187" y="22"/>
                  </a:lnTo>
                  <a:lnTo>
                    <a:pt x="201" y="29"/>
                  </a:lnTo>
                  <a:lnTo>
                    <a:pt x="214" y="36"/>
                  </a:lnTo>
                  <a:lnTo>
                    <a:pt x="228" y="42"/>
                  </a:lnTo>
                  <a:lnTo>
                    <a:pt x="242" y="49"/>
                  </a:lnTo>
                  <a:lnTo>
                    <a:pt x="256" y="56"/>
                  </a:lnTo>
                  <a:lnTo>
                    <a:pt x="268" y="64"/>
                  </a:lnTo>
                  <a:lnTo>
                    <a:pt x="282" y="71"/>
                  </a:lnTo>
                  <a:lnTo>
                    <a:pt x="296" y="78"/>
                  </a:lnTo>
                  <a:lnTo>
                    <a:pt x="310" y="85"/>
                  </a:lnTo>
                  <a:lnTo>
                    <a:pt x="324" y="92"/>
                  </a:lnTo>
                  <a:lnTo>
                    <a:pt x="338" y="100"/>
                  </a:lnTo>
                  <a:lnTo>
                    <a:pt x="351" y="107"/>
                  </a:lnTo>
                  <a:lnTo>
                    <a:pt x="365" y="114"/>
                  </a:lnTo>
                  <a:lnTo>
                    <a:pt x="376" y="121"/>
                  </a:lnTo>
                  <a:lnTo>
                    <a:pt x="386" y="129"/>
                  </a:lnTo>
                  <a:lnTo>
                    <a:pt x="396" y="136"/>
                  </a:lnTo>
                  <a:lnTo>
                    <a:pt x="408" y="144"/>
                  </a:lnTo>
                  <a:lnTo>
                    <a:pt x="418" y="152"/>
                  </a:lnTo>
                  <a:lnTo>
                    <a:pt x="429" y="159"/>
                  </a:lnTo>
                  <a:lnTo>
                    <a:pt x="439" y="167"/>
                  </a:lnTo>
                  <a:lnTo>
                    <a:pt x="449" y="174"/>
                  </a:lnTo>
                  <a:lnTo>
                    <a:pt x="445" y="191"/>
                  </a:lnTo>
                  <a:lnTo>
                    <a:pt x="440" y="208"/>
                  </a:lnTo>
                  <a:lnTo>
                    <a:pt x="435" y="226"/>
                  </a:lnTo>
                  <a:lnTo>
                    <a:pt x="431" y="243"/>
                  </a:lnTo>
                  <a:lnTo>
                    <a:pt x="426" y="260"/>
                  </a:lnTo>
                  <a:lnTo>
                    <a:pt x="422" y="278"/>
                  </a:lnTo>
                  <a:lnTo>
                    <a:pt x="416" y="295"/>
                  </a:lnTo>
                  <a:lnTo>
                    <a:pt x="411" y="312"/>
                  </a:lnTo>
                  <a:lnTo>
                    <a:pt x="404" y="336"/>
                  </a:lnTo>
                  <a:lnTo>
                    <a:pt x="396" y="359"/>
                  </a:lnTo>
                  <a:lnTo>
                    <a:pt x="389" y="384"/>
                  </a:lnTo>
                  <a:lnTo>
                    <a:pt x="382" y="407"/>
                  </a:lnTo>
                  <a:lnTo>
                    <a:pt x="374" y="430"/>
                  </a:lnTo>
                  <a:lnTo>
                    <a:pt x="368" y="454"/>
                  </a:lnTo>
                  <a:lnTo>
                    <a:pt x="361" y="477"/>
                  </a:lnTo>
                  <a:lnTo>
                    <a:pt x="354" y="501"/>
                  </a:lnTo>
                  <a:lnTo>
                    <a:pt x="336" y="506"/>
                  </a:lnTo>
                  <a:lnTo>
                    <a:pt x="320" y="512"/>
                  </a:lnTo>
                  <a:lnTo>
                    <a:pt x="303" y="516"/>
                  </a:lnTo>
                  <a:lnTo>
                    <a:pt x="287" y="522"/>
                  </a:lnTo>
                  <a:lnTo>
                    <a:pt x="270" y="527"/>
                  </a:lnTo>
                  <a:lnTo>
                    <a:pt x="254" y="532"/>
                  </a:lnTo>
                  <a:lnTo>
                    <a:pt x="236" y="537"/>
                  </a:lnTo>
                  <a:lnTo>
                    <a:pt x="220" y="542"/>
                  </a:lnTo>
                  <a:lnTo>
                    <a:pt x="203" y="547"/>
                  </a:lnTo>
                  <a:lnTo>
                    <a:pt x="186" y="552"/>
                  </a:lnTo>
                  <a:lnTo>
                    <a:pt x="169" y="558"/>
                  </a:lnTo>
                  <a:lnTo>
                    <a:pt x="152" y="562"/>
                  </a:lnTo>
                  <a:lnTo>
                    <a:pt x="136" y="568"/>
                  </a:lnTo>
                  <a:lnTo>
                    <a:pt x="119" y="573"/>
                  </a:lnTo>
                  <a:lnTo>
                    <a:pt x="103" y="578"/>
                  </a:lnTo>
                  <a:lnTo>
                    <a:pt x="85" y="583"/>
                  </a:lnTo>
                  <a:lnTo>
                    <a:pt x="70" y="563"/>
                  </a:lnTo>
                  <a:lnTo>
                    <a:pt x="55" y="539"/>
                  </a:lnTo>
                  <a:lnTo>
                    <a:pt x="42" y="513"/>
                  </a:lnTo>
                  <a:lnTo>
                    <a:pt x="29" y="483"/>
                  </a:lnTo>
                  <a:lnTo>
                    <a:pt x="17" y="450"/>
                  </a:lnTo>
                  <a:lnTo>
                    <a:pt x="9" y="416"/>
                  </a:lnTo>
                  <a:lnTo>
                    <a:pt x="2" y="379"/>
                  </a:lnTo>
                  <a:lnTo>
                    <a:pt x="0" y="340"/>
                  </a:lnTo>
                  <a:lnTo>
                    <a:pt x="1" y="299"/>
                  </a:lnTo>
                  <a:lnTo>
                    <a:pt x="6" y="258"/>
                  </a:lnTo>
                  <a:lnTo>
                    <a:pt x="15" y="215"/>
                  </a:lnTo>
                  <a:lnTo>
                    <a:pt x="29" y="173"/>
                  </a:lnTo>
                  <a:lnTo>
                    <a:pt x="49" y="129"/>
                  </a:lnTo>
                  <a:lnTo>
                    <a:pt x="75" y="85"/>
                  </a:lnTo>
                  <a:lnTo>
                    <a:pt x="106" y="4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96" name="Freeform 180">
              <a:extLst>
                <a:ext uri="{FF2B5EF4-FFF2-40B4-BE49-F238E27FC236}">
                  <a16:creationId xmlns:a16="http://schemas.microsoft.com/office/drawing/2014/main" id="{103FFBA5-75A4-419D-A881-DD9F5EA058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2" y="1097"/>
              <a:ext cx="118" cy="157"/>
            </a:xfrm>
            <a:custGeom>
              <a:avLst/>
              <a:gdLst>
                <a:gd name="T0" fmla="*/ 152 w 434"/>
                <a:gd name="T1" fmla="*/ 7 h 577"/>
                <a:gd name="T2" fmla="*/ 179 w 434"/>
                <a:gd name="T3" fmla="*/ 21 h 577"/>
                <a:gd name="T4" fmla="*/ 205 w 434"/>
                <a:gd name="T5" fmla="*/ 34 h 577"/>
                <a:gd name="T6" fmla="*/ 232 w 434"/>
                <a:gd name="T7" fmla="*/ 48 h 577"/>
                <a:gd name="T8" fmla="*/ 258 w 434"/>
                <a:gd name="T9" fmla="*/ 62 h 577"/>
                <a:gd name="T10" fmla="*/ 285 w 434"/>
                <a:gd name="T11" fmla="*/ 75 h 577"/>
                <a:gd name="T12" fmla="*/ 311 w 434"/>
                <a:gd name="T13" fmla="*/ 89 h 577"/>
                <a:gd name="T14" fmla="*/ 338 w 434"/>
                <a:gd name="T15" fmla="*/ 103 h 577"/>
                <a:gd name="T16" fmla="*/ 361 w 434"/>
                <a:gd name="T17" fmla="*/ 117 h 577"/>
                <a:gd name="T18" fmla="*/ 381 w 434"/>
                <a:gd name="T19" fmla="*/ 132 h 577"/>
                <a:gd name="T20" fmla="*/ 403 w 434"/>
                <a:gd name="T21" fmla="*/ 148 h 577"/>
                <a:gd name="T22" fmla="*/ 424 w 434"/>
                <a:gd name="T23" fmla="*/ 163 h 577"/>
                <a:gd name="T24" fmla="*/ 430 w 434"/>
                <a:gd name="T25" fmla="*/ 187 h 577"/>
                <a:gd name="T26" fmla="*/ 422 w 434"/>
                <a:gd name="T27" fmla="*/ 222 h 577"/>
                <a:gd name="T28" fmla="*/ 412 w 434"/>
                <a:gd name="T29" fmla="*/ 256 h 577"/>
                <a:gd name="T30" fmla="*/ 404 w 434"/>
                <a:gd name="T31" fmla="*/ 291 h 577"/>
                <a:gd name="T32" fmla="*/ 392 w 434"/>
                <a:gd name="T33" fmla="*/ 332 h 577"/>
                <a:gd name="T34" fmla="*/ 377 w 434"/>
                <a:gd name="T35" fmla="*/ 380 h 577"/>
                <a:gd name="T36" fmla="*/ 361 w 434"/>
                <a:gd name="T37" fmla="*/ 426 h 577"/>
                <a:gd name="T38" fmla="*/ 346 w 434"/>
                <a:gd name="T39" fmla="*/ 473 h 577"/>
                <a:gd name="T40" fmla="*/ 323 w 434"/>
                <a:gd name="T41" fmla="*/ 502 h 577"/>
                <a:gd name="T42" fmla="*/ 289 w 434"/>
                <a:gd name="T43" fmla="*/ 512 h 577"/>
                <a:gd name="T44" fmla="*/ 257 w 434"/>
                <a:gd name="T45" fmla="*/ 523 h 577"/>
                <a:gd name="T46" fmla="*/ 224 w 434"/>
                <a:gd name="T47" fmla="*/ 532 h 577"/>
                <a:gd name="T48" fmla="*/ 191 w 434"/>
                <a:gd name="T49" fmla="*/ 542 h 577"/>
                <a:gd name="T50" fmla="*/ 158 w 434"/>
                <a:gd name="T51" fmla="*/ 551 h 577"/>
                <a:gd name="T52" fmla="*/ 126 w 434"/>
                <a:gd name="T53" fmla="*/ 562 h 577"/>
                <a:gd name="T54" fmla="*/ 92 w 434"/>
                <a:gd name="T55" fmla="*/ 572 h 577"/>
                <a:gd name="T56" fmla="*/ 62 w 434"/>
                <a:gd name="T57" fmla="*/ 557 h 577"/>
                <a:gd name="T58" fmla="*/ 36 w 434"/>
                <a:gd name="T59" fmla="*/ 506 h 577"/>
                <a:gd name="T60" fmla="*/ 15 w 434"/>
                <a:gd name="T61" fmla="*/ 444 h 577"/>
                <a:gd name="T62" fmla="*/ 2 w 434"/>
                <a:gd name="T63" fmla="*/ 373 h 577"/>
                <a:gd name="T64" fmla="*/ 1 w 434"/>
                <a:gd name="T65" fmla="*/ 294 h 577"/>
                <a:gd name="T66" fmla="*/ 16 w 434"/>
                <a:gd name="T67" fmla="*/ 211 h 577"/>
                <a:gd name="T68" fmla="*/ 48 w 434"/>
                <a:gd name="T69" fmla="*/ 126 h 577"/>
                <a:gd name="T70" fmla="*/ 103 w 434"/>
                <a:gd name="T71" fmla="*/ 4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4" h="577">
                  <a:moveTo>
                    <a:pt x="138" y="0"/>
                  </a:moveTo>
                  <a:lnTo>
                    <a:pt x="152" y="7"/>
                  </a:lnTo>
                  <a:lnTo>
                    <a:pt x="165" y="14"/>
                  </a:lnTo>
                  <a:lnTo>
                    <a:pt x="179" y="21"/>
                  </a:lnTo>
                  <a:lnTo>
                    <a:pt x="191" y="27"/>
                  </a:lnTo>
                  <a:lnTo>
                    <a:pt x="205" y="34"/>
                  </a:lnTo>
                  <a:lnTo>
                    <a:pt x="218" y="41"/>
                  </a:lnTo>
                  <a:lnTo>
                    <a:pt x="232" y="48"/>
                  </a:lnTo>
                  <a:lnTo>
                    <a:pt x="244" y="55"/>
                  </a:lnTo>
                  <a:lnTo>
                    <a:pt x="258" y="62"/>
                  </a:lnTo>
                  <a:lnTo>
                    <a:pt x="271" y="68"/>
                  </a:lnTo>
                  <a:lnTo>
                    <a:pt x="285" y="75"/>
                  </a:lnTo>
                  <a:lnTo>
                    <a:pt x="297" y="82"/>
                  </a:lnTo>
                  <a:lnTo>
                    <a:pt x="311" y="89"/>
                  </a:lnTo>
                  <a:lnTo>
                    <a:pt x="324" y="96"/>
                  </a:lnTo>
                  <a:lnTo>
                    <a:pt x="338" y="103"/>
                  </a:lnTo>
                  <a:lnTo>
                    <a:pt x="350" y="110"/>
                  </a:lnTo>
                  <a:lnTo>
                    <a:pt x="361" y="117"/>
                  </a:lnTo>
                  <a:lnTo>
                    <a:pt x="371" y="125"/>
                  </a:lnTo>
                  <a:lnTo>
                    <a:pt x="381" y="132"/>
                  </a:lnTo>
                  <a:lnTo>
                    <a:pt x="393" y="140"/>
                  </a:lnTo>
                  <a:lnTo>
                    <a:pt x="403" y="148"/>
                  </a:lnTo>
                  <a:lnTo>
                    <a:pt x="414" y="155"/>
                  </a:lnTo>
                  <a:lnTo>
                    <a:pt x="424" y="163"/>
                  </a:lnTo>
                  <a:lnTo>
                    <a:pt x="434" y="170"/>
                  </a:lnTo>
                  <a:lnTo>
                    <a:pt x="430" y="187"/>
                  </a:lnTo>
                  <a:lnTo>
                    <a:pt x="426" y="204"/>
                  </a:lnTo>
                  <a:lnTo>
                    <a:pt x="422" y="222"/>
                  </a:lnTo>
                  <a:lnTo>
                    <a:pt x="417" y="239"/>
                  </a:lnTo>
                  <a:lnTo>
                    <a:pt x="412" y="256"/>
                  </a:lnTo>
                  <a:lnTo>
                    <a:pt x="409" y="274"/>
                  </a:lnTo>
                  <a:lnTo>
                    <a:pt x="404" y="291"/>
                  </a:lnTo>
                  <a:lnTo>
                    <a:pt x="400" y="308"/>
                  </a:lnTo>
                  <a:lnTo>
                    <a:pt x="392" y="332"/>
                  </a:lnTo>
                  <a:lnTo>
                    <a:pt x="385" y="355"/>
                  </a:lnTo>
                  <a:lnTo>
                    <a:pt x="377" y="380"/>
                  </a:lnTo>
                  <a:lnTo>
                    <a:pt x="369" y="403"/>
                  </a:lnTo>
                  <a:lnTo>
                    <a:pt x="361" y="426"/>
                  </a:lnTo>
                  <a:lnTo>
                    <a:pt x="354" y="450"/>
                  </a:lnTo>
                  <a:lnTo>
                    <a:pt x="346" y="473"/>
                  </a:lnTo>
                  <a:lnTo>
                    <a:pt x="339" y="497"/>
                  </a:lnTo>
                  <a:lnTo>
                    <a:pt x="323" y="502"/>
                  </a:lnTo>
                  <a:lnTo>
                    <a:pt x="306" y="508"/>
                  </a:lnTo>
                  <a:lnTo>
                    <a:pt x="289" y="512"/>
                  </a:lnTo>
                  <a:lnTo>
                    <a:pt x="273" y="517"/>
                  </a:lnTo>
                  <a:lnTo>
                    <a:pt x="257" y="523"/>
                  </a:lnTo>
                  <a:lnTo>
                    <a:pt x="241" y="527"/>
                  </a:lnTo>
                  <a:lnTo>
                    <a:pt x="224" y="532"/>
                  </a:lnTo>
                  <a:lnTo>
                    <a:pt x="207" y="536"/>
                  </a:lnTo>
                  <a:lnTo>
                    <a:pt x="191" y="542"/>
                  </a:lnTo>
                  <a:lnTo>
                    <a:pt x="175" y="547"/>
                  </a:lnTo>
                  <a:lnTo>
                    <a:pt x="158" y="551"/>
                  </a:lnTo>
                  <a:lnTo>
                    <a:pt x="142" y="557"/>
                  </a:lnTo>
                  <a:lnTo>
                    <a:pt x="126" y="562"/>
                  </a:lnTo>
                  <a:lnTo>
                    <a:pt x="110" y="566"/>
                  </a:lnTo>
                  <a:lnTo>
                    <a:pt x="92" y="572"/>
                  </a:lnTo>
                  <a:lnTo>
                    <a:pt x="76" y="577"/>
                  </a:lnTo>
                  <a:lnTo>
                    <a:pt x="62" y="557"/>
                  </a:lnTo>
                  <a:lnTo>
                    <a:pt x="48" y="533"/>
                  </a:lnTo>
                  <a:lnTo>
                    <a:pt x="36" y="506"/>
                  </a:lnTo>
                  <a:lnTo>
                    <a:pt x="24" y="476"/>
                  </a:lnTo>
                  <a:lnTo>
                    <a:pt x="15" y="444"/>
                  </a:lnTo>
                  <a:lnTo>
                    <a:pt x="8" y="410"/>
                  </a:lnTo>
                  <a:lnTo>
                    <a:pt x="2" y="373"/>
                  </a:lnTo>
                  <a:lnTo>
                    <a:pt x="0" y="335"/>
                  </a:lnTo>
                  <a:lnTo>
                    <a:pt x="1" y="294"/>
                  </a:lnTo>
                  <a:lnTo>
                    <a:pt x="7" y="253"/>
                  </a:lnTo>
                  <a:lnTo>
                    <a:pt x="16" y="211"/>
                  </a:lnTo>
                  <a:lnTo>
                    <a:pt x="30" y="169"/>
                  </a:lnTo>
                  <a:lnTo>
                    <a:pt x="48" y="126"/>
                  </a:lnTo>
                  <a:lnTo>
                    <a:pt x="73" y="83"/>
                  </a:lnTo>
                  <a:lnTo>
                    <a:pt x="103" y="4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97" name="Freeform 181">
              <a:extLst>
                <a:ext uri="{FF2B5EF4-FFF2-40B4-BE49-F238E27FC236}">
                  <a16:creationId xmlns:a16="http://schemas.microsoft.com/office/drawing/2014/main" id="{78DE8D22-2612-496A-99DD-E3067A500F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7" y="1097"/>
              <a:ext cx="113" cy="156"/>
            </a:xfrm>
            <a:custGeom>
              <a:avLst/>
              <a:gdLst>
                <a:gd name="T0" fmla="*/ 143 w 417"/>
                <a:gd name="T1" fmla="*/ 7 h 572"/>
                <a:gd name="T2" fmla="*/ 169 w 417"/>
                <a:gd name="T3" fmla="*/ 19 h 572"/>
                <a:gd name="T4" fmla="*/ 194 w 417"/>
                <a:gd name="T5" fmla="*/ 33 h 572"/>
                <a:gd name="T6" fmla="*/ 219 w 417"/>
                <a:gd name="T7" fmla="*/ 46 h 572"/>
                <a:gd name="T8" fmla="*/ 245 w 417"/>
                <a:gd name="T9" fmla="*/ 60 h 572"/>
                <a:gd name="T10" fmla="*/ 270 w 417"/>
                <a:gd name="T11" fmla="*/ 72 h 572"/>
                <a:gd name="T12" fmla="*/ 295 w 417"/>
                <a:gd name="T13" fmla="*/ 86 h 572"/>
                <a:gd name="T14" fmla="*/ 321 w 417"/>
                <a:gd name="T15" fmla="*/ 99 h 572"/>
                <a:gd name="T16" fmla="*/ 344 w 417"/>
                <a:gd name="T17" fmla="*/ 113 h 572"/>
                <a:gd name="T18" fmla="*/ 364 w 417"/>
                <a:gd name="T19" fmla="*/ 128 h 572"/>
                <a:gd name="T20" fmla="*/ 386 w 417"/>
                <a:gd name="T21" fmla="*/ 144 h 572"/>
                <a:gd name="T22" fmla="*/ 407 w 417"/>
                <a:gd name="T23" fmla="*/ 159 h 572"/>
                <a:gd name="T24" fmla="*/ 409 w 417"/>
                <a:gd name="T25" fmla="*/ 200 h 572"/>
                <a:gd name="T26" fmla="*/ 394 w 417"/>
                <a:gd name="T27" fmla="*/ 270 h 572"/>
                <a:gd name="T28" fmla="*/ 378 w 417"/>
                <a:gd name="T29" fmla="*/ 328 h 572"/>
                <a:gd name="T30" fmla="*/ 362 w 417"/>
                <a:gd name="T31" fmla="*/ 376 h 572"/>
                <a:gd name="T32" fmla="*/ 346 w 417"/>
                <a:gd name="T33" fmla="*/ 422 h 572"/>
                <a:gd name="T34" fmla="*/ 330 w 417"/>
                <a:gd name="T35" fmla="*/ 469 h 572"/>
                <a:gd name="T36" fmla="*/ 306 w 417"/>
                <a:gd name="T37" fmla="*/ 498 h 572"/>
                <a:gd name="T38" fmla="*/ 273 w 417"/>
                <a:gd name="T39" fmla="*/ 507 h 572"/>
                <a:gd name="T40" fmla="*/ 241 w 417"/>
                <a:gd name="T41" fmla="*/ 517 h 572"/>
                <a:gd name="T42" fmla="*/ 209 w 417"/>
                <a:gd name="T43" fmla="*/ 527 h 572"/>
                <a:gd name="T44" fmla="*/ 177 w 417"/>
                <a:gd name="T45" fmla="*/ 537 h 572"/>
                <a:gd name="T46" fmla="*/ 144 w 417"/>
                <a:gd name="T47" fmla="*/ 546 h 572"/>
                <a:gd name="T48" fmla="*/ 113 w 417"/>
                <a:gd name="T49" fmla="*/ 557 h 572"/>
                <a:gd name="T50" fmla="*/ 81 w 417"/>
                <a:gd name="T51" fmla="*/ 567 h 572"/>
                <a:gd name="T52" fmla="*/ 52 w 417"/>
                <a:gd name="T53" fmla="*/ 551 h 572"/>
                <a:gd name="T54" fmla="*/ 29 w 417"/>
                <a:gd name="T55" fmla="*/ 501 h 572"/>
                <a:gd name="T56" fmla="*/ 12 w 417"/>
                <a:gd name="T57" fmla="*/ 439 h 572"/>
                <a:gd name="T58" fmla="*/ 2 w 417"/>
                <a:gd name="T59" fmla="*/ 368 h 572"/>
                <a:gd name="T60" fmla="*/ 2 w 417"/>
                <a:gd name="T61" fmla="*/ 289 h 572"/>
                <a:gd name="T62" fmla="*/ 17 w 417"/>
                <a:gd name="T63" fmla="*/ 207 h 572"/>
                <a:gd name="T64" fmla="*/ 46 w 417"/>
                <a:gd name="T65" fmla="*/ 123 h 572"/>
                <a:gd name="T66" fmla="*/ 97 w 417"/>
                <a:gd name="T67" fmla="*/ 4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2">
                  <a:moveTo>
                    <a:pt x="131" y="0"/>
                  </a:moveTo>
                  <a:lnTo>
                    <a:pt x="143" y="7"/>
                  </a:lnTo>
                  <a:lnTo>
                    <a:pt x="156" y="14"/>
                  </a:lnTo>
                  <a:lnTo>
                    <a:pt x="169" y="19"/>
                  </a:lnTo>
                  <a:lnTo>
                    <a:pt x="181" y="26"/>
                  </a:lnTo>
                  <a:lnTo>
                    <a:pt x="194" y="33"/>
                  </a:lnTo>
                  <a:lnTo>
                    <a:pt x="207" y="40"/>
                  </a:lnTo>
                  <a:lnTo>
                    <a:pt x="219" y="46"/>
                  </a:lnTo>
                  <a:lnTo>
                    <a:pt x="232" y="53"/>
                  </a:lnTo>
                  <a:lnTo>
                    <a:pt x="245" y="60"/>
                  </a:lnTo>
                  <a:lnTo>
                    <a:pt x="257" y="66"/>
                  </a:lnTo>
                  <a:lnTo>
                    <a:pt x="270" y="72"/>
                  </a:lnTo>
                  <a:lnTo>
                    <a:pt x="283" y="79"/>
                  </a:lnTo>
                  <a:lnTo>
                    <a:pt x="295" y="86"/>
                  </a:lnTo>
                  <a:lnTo>
                    <a:pt x="308" y="92"/>
                  </a:lnTo>
                  <a:lnTo>
                    <a:pt x="321" y="99"/>
                  </a:lnTo>
                  <a:lnTo>
                    <a:pt x="333" y="106"/>
                  </a:lnTo>
                  <a:lnTo>
                    <a:pt x="344" y="113"/>
                  </a:lnTo>
                  <a:lnTo>
                    <a:pt x="354" y="121"/>
                  </a:lnTo>
                  <a:lnTo>
                    <a:pt x="364" y="128"/>
                  </a:lnTo>
                  <a:lnTo>
                    <a:pt x="376" y="136"/>
                  </a:lnTo>
                  <a:lnTo>
                    <a:pt x="386" y="144"/>
                  </a:lnTo>
                  <a:lnTo>
                    <a:pt x="397" y="151"/>
                  </a:lnTo>
                  <a:lnTo>
                    <a:pt x="407" y="159"/>
                  </a:lnTo>
                  <a:lnTo>
                    <a:pt x="417" y="166"/>
                  </a:lnTo>
                  <a:lnTo>
                    <a:pt x="409" y="200"/>
                  </a:lnTo>
                  <a:lnTo>
                    <a:pt x="402" y="235"/>
                  </a:lnTo>
                  <a:lnTo>
                    <a:pt x="394" y="270"/>
                  </a:lnTo>
                  <a:lnTo>
                    <a:pt x="386" y="304"/>
                  </a:lnTo>
                  <a:lnTo>
                    <a:pt x="378" y="328"/>
                  </a:lnTo>
                  <a:lnTo>
                    <a:pt x="370" y="351"/>
                  </a:lnTo>
                  <a:lnTo>
                    <a:pt x="362" y="376"/>
                  </a:lnTo>
                  <a:lnTo>
                    <a:pt x="354" y="399"/>
                  </a:lnTo>
                  <a:lnTo>
                    <a:pt x="346" y="422"/>
                  </a:lnTo>
                  <a:lnTo>
                    <a:pt x="338" y="446"/>
                  </a:lnTo>
                  <a:lnTo>
                    <a:pt x="330" y="469"/>
                  </a:lnTo>
                  <a:lnTo>
                    <a:pt x="322" y="493"/>
                  </a:lnTo>
                  <a:lnTo>
                    <a:pt x="306" y="498"/>
                  </a:lnTo>
                  <a:lnTo>
                    <a:pt x="289" y="502"/>
                  </a:lnTo>
                  <a:lnTo>
                    <a:pt x="273" y="507"/>
                  </a:lnTo>
                  <a:lnTo>
                    <a:pt x="257" y="513"/>
                  </a:lnTo>
                  <a:lnTo>
                    <a:pt x="241" y="517"/>
                  </a:lnTo>
                  <a:lnTo>
                    <a:pt x="225" y="522"/>
                  </a:lnTo>
                  <a:lnTo>
                    <a:pt x="209" y="527"/>
                  </a:lnTo>
                  <a:lnTo>
                    <a:pt x="193" y="532"/>
                  </a:lnTo>
                  <a:lnTo>
                    <a:pt x="177" y="537"/>
                  </a:lnTo>
                  <a:lnTo>
                    <a:pt x="160" y="542"/>
                  </a:lnTo>
                  <a:lnTo>
                    <a:pt x="144" y="546"/>
                  </a:lnTo>
                  <a:lnTo>
                    <a:pt x="129" y="552"/>
                  </a:lnTo>
                  <a:lnTo>
                    <a:pt x="113" y="557"/>
                  </a:lnTo>
                  <a:lnTo>
                    <a:pt x="97" y="561"/>
                  </a:lnTo>
                  <a:lnTo>
                    <a:pt x="81" y="567"/>
                  </a:lnTo>
                  <a:lnTo>
                    <a:pt x="65" y="572"/>
                  </a:lnTo>
                  <a:lnTo>
                    <a:pt x="52" y="551"/>
                  </a:lnTo>
                  <a:lnTo>
                    <a:pt x="41" y="528"/>
                  </a:lnTo>
                  <a:lnTo>
                    <a:pt x="29" y="501"/>
                  </a:lnTo>
                  <a:lnTo>
                    <a:pt x="20" y="471"/>
                  </a:lnTo>
                  <a:lnTo>
                    <a:pt x="12" y="439"/>
                  </a:lnTo>
                  <a:lnTo>
                    <a:pt x="5" y="403"/>
                  </a:lnTo>
                  <a:lnTo>
                    <a:pt x="2" y="368"/>
                  </a:lnTo>
                  <a:lnTo>
                    <a:pt x="0" y="328"/>
                  </a:lnTo>
                  <a:lnTo>
                    <a:pt x="2" y="289"/>
                  </a:lnTo>
                  <a:lnTo>
                    <a:pt x="7" y="249"/>
                  </a:lnTo>
                  <a:lnTo>
                    <a:pt x="17" y="207"/>
                  </a:lnTo>
                  <a:lnTo>
                    <a:pt x="29" y="166"/>
                  </a:lnTo>
                  <a:lnTo>
                    <a:pt x="46" y="123"/>
                  </a:lnTo>
                  <a:lnTo>
                    <a:pt x="70" y="82"/>
                  </a:lnTo>
                  <a:lnTo>
                    <a:pt x="97" y="4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98" name="Freeform 182">
              <a:extLst>
                <a:ext uri="{FF2B5EF4-FFF2-40B4-BE49-F238E27FC236}">
                  <a16:creationId xmlns:a16="http://schemas.microsoft.com/office/drawing/2014/main" id="{934CDA7D-CF75-41F1-9867-2D3796BDC9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1" y="1099"/>
              <a:ext cx="109" cy="154"/>
            </a:xfrm>
            <a:custGeom>
              <a:avLst/>
              <a:gdLst>
                <a:gd name="T0" fmla="*/ 122 w 400"/>
                <a:gd name="T1" fmla="*/ 0 h 565"/>
                <a:gd name="T2" fmla="*/ 134 w 400"/>
                <a:gd name="T3" fmla="*/ 6 h 565"/>
                <a:gd name="T4" fmla="*/ 146 w 400"/>
                <a:gd name="T5" fmla="*/ 13 h 565"/>
                <a:gd name="T6" fmla="*/ 158 w 400"/>
                <a:gd name="T7" fmla="*/ 19 h 565"/>
                <a:gd name="T8" fmla="*/ 170 w 400"/>
                <a:gd name="T9" fmla="*/ 26 h 565"/>
                <a:gd name="T10" fmla="*/ 183 w 400"/>
                <a:gd name="T11" fmla="*/ 32 h 565"/>
                <a:gd name="T12" fmla="*/ 194 w 400"/>
                <a:gd name="T13" fmla="*/ 39 h 565"/>
                <a:gd name="T14" fmla="*/ 207 w 400"/>
                <a:gd name="T15" fmla="*/ 44 h 565"/>
                <a:gd name="T16" fmla="*/ 219 w 400"/>
                <a:gd name="T17" fmla="*/ 51 h 565"/>
                <a:gd name="T18" fmla="*/ 231 w 400"/>
                <a:gd name="T19" fmla="*/ 58 h 565"/>
                <a:gd name="T20" fmla="*/ 244 w 400"/>
                <a:gd name="T21" fmla="*/ 64 h 565"/>
                <a:gd name="T22" fmla="*/ 255 w 400"/>
                <a:gd name="T23" fmla="*/ 71 h 565"/>
                <a:gd name="T24" fmla="*/ 268 w 400"/>
                <a:gd name="T25" fmla="*/ 77 h 565"/>
                <a:gd name="T26" fmla="*/ 279 w 400"/>
                <a:gd name="T27" fmla="*/ 83 h 565"/>
                <a:gd name="T28" fmla="*/ 292 w 400"/>
                <a:gd name="T29" fmla="*/ 89 h 565"/>
                <a:gd name="T30" fmla="*/ 304 w 400"/>
                <a:gd name="T31" fmla="*/ 96 h 565"/>
                <a:gd name="T32" fmla="*/ 316 w 400"/>
                <a:gd name="T33" fmla="*/ 102 h 565"/>
                <a:gd name="T34" fmla="*/ 327 w 400"/>
                <a:gd name="T35" fmla="*/ 109 h 565"/>
                <a:gd name="T36" fmla="*/ 337 w 400"/>
                <a:gd name="T37" fmla="*/ 117 h 565"/>
                <a:gd name="T38" fmla="*/ 347 w 400"/>
                <a:gd name="T39" fmla="*/ 124 h 565"/>
                <a:gd name="T40" fmla="*/ 359 w 400"/>
                <a:gd name="T41" fmla="*/ 132 h 565"/>
                <a:gd name="T42" fmla="*/ 369 w 400"/>
                <a:gd name="T43" fmla="*/ 140 h 565"/>
                <a:gd name="T44" fmla="*/ 380 w 400"/>
                <a:gd name="T45" fmla="*/ 147 h 565"/>
                <a:gd name="T46" fmla="*/ 390 w 400"/>
                <a:gd name="T47" fmla="*/ 155 h 565"/>
                <a:gd name="T48" fmla="*/ 400 w 400"/>
                <a:gd name="T49" fmla="*/ 162 h 565"/>
                <a:gd name="T50" fmla="*/ 393 w 400"/>
                <a:gd name="T51" fmla="*/ 196 h 565"/>
                <a:gd name="T52" fmla="*/ 386 w 400"/>
                <a:gd name="T53" fmla="*/ 231 h 565"/>
                <a:gd name="T54" fmla="*/ 380 w 400"/>
                <a:gd name="T55" fmla="*/ 266 h 565"/>
                <a:gd name="T56" fmla="*/ 373 w 400"/>
                <a:gd name="T57" fmla="*/ 300 h 565"/>
                <a:gd name="T58" fmla="*/ 365 w 400"/>
                <a:gd name="T59" fmla="*/ 324 h 565"/>
                <a:gd name="T60" fmla="*/ 357 w 400"/>
                <a:gd name="T61" fmla="*/ 347 h 565"/>
                <a:gd name="T62" fmla="*/ 347 w 400"/>
                <a:gd name="T63" fmla="*/ 372 h 565"/>
                <a:gd name="T64" fmla="*/ 339 w 400"/>
                <a:gd name="T65" fmla="*/ 395 h 565"/>
                <a:gd name="T66" fmla="*/ 330 w 400"/>
                <a:gd name="T67" fmla="*/ 418 h 565"/>
                <a:gd name="T68" fmla="*/ 322 w 400"/>
                <a:gd name="T69" fmla="*/ 442 h 565"/>
                <a:gd name="T70" fmla="*/ 313 w 400"/>
                <a:gd name="T71" fmla="*/ 465 h 565"/>
                <a:gd name="T72" fmla="*/ 305 w 400"/>
                <a:gd name="T73" fmla="*/ 489 h 565"/>
                <a:gd name="T74" fmla="*/ 289 w 400"/>
                <a:gd name="T75" fmla="*/ 494 h 565"/>
                <a:gd name="T76" fmla="*/ 274 w 400"/>
                <a:gd name="T77" fmla="*/ 498 h 565"/>
                <a:gd name="T78" fmla="*/ 257 w 400"/>
                <a:gd name="T79" fmla="*/ 503 h 565"/>
                <a:gd name="T80" fmla="*/ 241 w 400"/>
                <a:gd name="T81" fmla="*/ 508 h 565"/>
                <a:gd name="T82" fmla="*/ 226 w 400"/>
                <a:gd name="T83" fmla="*/ 513 h 565"/>
                <a:gd name="T84" fmla="*/ 210 w 400"/>
                <a:gd name="T85" fmla="*/ 518 h 565"/>
                <a:gd name="T86" fmla="*/ 194 w 400"/>
                <a:gd name="T87" fmla="*/ 523 h 565"/>
                <a:gd name="T88" fmla="*/ 179 w 400"/>
                <a:gd name="T89" fmla="*/ 527 h 565"/>
                <a:gd name="T90" fmla="*/ 163 w 400"/>
                <a:gd name="T91" fmla="*/ 532 h 565"/>
                <a:gd name="T92" fmla="*/ 147 w 400"/>
                <a:gd name="T93" fmla="*/ 536 h 565"/>
                <a:gd name="T94" fmla="*/ 132 w 400"/>
                <a:gd name="T95" fmla="*/ 541 h 565"/>
                <a:gd name="T96" fmla="*/ 116 w 400"/>
                <a:gd name="T97" fmla="*/ 546 h 565"/>
                <a:gd name="T98" fmla="*/ 101 w 400"/>
                <a:gd name="T99" fmla="*/ 551 h 565"/>
                <a:gd name="T100" fmla="*/ 85 w 400"/>
                <a:gd name="T101" fmla="*/ 556 h 565"/>
                <a:gd name="T102" fmla="*/ 70 w 400"/>
                <a:gd name="T103" fmla="*/ 561 h 565"/>
                <a:gd name="T104" fmla="*/ 54 w 400"/>
                <a:gd name="T105" fmla="*/ 565 h 565"/>
                <a:gd name="T106" fmla="*/ 32 w 400"/>
                <a:gd name="T107" fmla="*/ 521 h 565"/>
                <a:gd name="T108" fmla="*/ 14 w 400"/>
                <a:gd name="T109" fmla="*/ 465 h 565"/>
                <a:gd name="T110" fmla="*/ 2 w 400"/>
                <a:gd name="T111" fmla="*/ 398 h 565"/>
                <a:gd name="T112" fmla="*/ 0 w 400"/>
                <a:gd name="T113" fmla="*/ 323 h 565"/>
                <a:gd name="T114" fmla="*/ 6 w 400"/>
                <a:gd name="T115" fmla="*/ 244 h 565"/>
                <a:gd name="T116" fmla="*/ 28 w 400"/>
                <a:gd name="T117" fmla="*/ 162 h 565"/>
                <a:gd name="T118" fmla="*/ 65 w 400"/>
                <a:gd name="T119" fmla="*/ 80 h 565"/>
                <a:gd name="T120" fmla="*/ 122 w 400"/>
                <a:gd name="T12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0" h="565">
                  <a:moveTo>
                    <a:pt x="122" y="0"/>
                  </a:moveTo>
                  <a:lnTo>
                    <a:pt x="134" y="6"/>
                  </a:lnTo>
                  <a:lnTo>
                    <a:pt x="146" y="13"/>
                  </a:lnTo>
                  <a:lnTo>
                    <a:pt x="158" y="19"/>
                  </a:lnTo>
                  <a:lnTo>
                    <a:pt x="170" y="26"/>
                  </a:lnTo>
                  <a:lnTo>
                    <a:pt x="183" y="32"/>
                  </a:lnTo>
                  <a:lnTo>
                    <a:pt x="194" y="39"/>
                  </a:lnTo>
                  <a:lnTo>
                    <a:pt x="207" y="44"/>
                  </a:lnTo>
                  <a:lnTo>
                    <a:pt x="219" y="51"/>
                  </a:lnTo>
                  <a:lnTo>
                    <a:pt x="231" y="58"/>
                  </a:lnTo>
                  <a:lnTo>
                    <a:pt x="244" y="64"/>
                  </a:lnTo>
                  <a:lnTo>
                    <a:pt x="255" y="71"/>
                  </a:lnTo>
                  <a:lnTo>
                    <a:pt x="268" y="77"/>
                  </a:lnTo>
                  <a:lnTo>
                    <a:pt x="279" y="83"/>
                  </a:lnTo>
                  <a:lnTo>
                    <a:pt x="292" y="89"/>
                  </a:lnTo>
                  <a:lnTo>
                    <a:pt x="304" y="96"/>
                  </a:lnTo>
                  <a:lnTo>
                    <a:pt x="316" y="102"/>
                  </a:lnTo>
                  <a:lnTo>
                    <a:pt x="327" y="109"/>
                  </a:lnTo>
                  <a:lnTo>
                    <a:pt x="337" y="117"/>
                  </a:lnTo>
                  <a:lnTo>
                    <a:pt x="347" y="124"/>
                  </a:lnTo>
                  <a:lnTo>
                    <a:pt x="359" y="132"/>
                  </a:lnTo>
                  <a:lnTo>
                    <a:pt x="369" y="140"/>
                  </a:lnTo>
                  <a:lnTo>
                    <a:pt x="380" y="147"/>
                  </a:lnTo>
                  <a:lnTo>
                    <a:pt x="390" y="155"/>
                  </a:lnTo>
                  <a:lnTo>
                    <a:pt x="400" y="162"/>
                  </a:lnTo>
                  <a:lnTo>
                    <a:pt x="393" y="196"/>
                  </a:lnTo>
                  <a:lnTo>
                    <a:pt x="386" y="231"/>
                  </a:lnTo>
                  <a:lnTo>
                    <a:pt x="380" y="266"/>
                  </a:lnTo>
                  <a:lnTo>
                    <a:pt x="373" y="300"/>
                  </a:lnTo>
                  <a:lnTo>
                    <a:pt x="365" y="324"/>
                  </a:lnTo>
                  <a:lnTo>
                    <a:pt x="357" y="347"/>
                  </a:lnTo>
                  <a:lnTo>
                    <a:pt x="347" y="372"/>
                  </a:lnTo>
                  <a:lnTo>
                    <a:pt x="339" y="395"/>
                  </a:lnTo>
                  <a:lnTo>
                    <a:pt x="330" y="418"/>
                  </a:lnTo>
                  <a:lnTo>
                    <a:pt x="322" y="442"/>
                  </a:lnTo>
                  <a:lnTo>
                    <a:pt x="313" y="465"/>
                  </a:lnTo>
                  <a:lnTo>
                    <a:pt x="305" y="489"/>
                  </a:lnTo>
                  <a:lnTo>
                    <a:pt x="289" y="494"/>
                  </a:lnTo>
                  <a:lnTo>
                    <a:pt x="274" y="498"/>
                  </a:lnTo>
                  <a:lnTo>
                    <a:pt x="257" y="503"/>
                  </a:lnTo>
                  <a:lnTo>
                    <a:pt x="241" y="508"/>
                  </a:lnTo>
                  <a:lnTo>
                    <a:pt x="226" y="513"/>
                  </a:lnTo>
                  <a:lnTo>
                    <a:pt x="210" y="518"/>
                  </a:lnTo>
                  <a:lnTo>
                    <a:pt x="194" y="523"/>
                  </a:lnTo>
                  <a:lnTo>
                    <a:pt x="179" y="527"/>
                  </a:lnTo>
                  <a:lnTo>
                    <a:pt x="163" y="532"/>
                  </a:lnTo>
                  <a:lnTo>
                    <a:pt x="147" y="536"/>
                  </a:lnTo>
                  <a:lnTo>
                    <a:pt x="132" y="541"/>
                  </a:lnTo>
                  <a:lnTo>
                    <a:pt x="116" y="546"/>
                  </a:lnTo>
                  <a:lnTo>
                    <a:pt x="101" y="551"/>
                  </a:lnTo>
                  <a:lnTo>
                    <a:pt x="85" y="556"/>
                  </a:lnTo>
                  <a:lnTo>
                    <a:pt x="70" y="561"/>
                  </a:lnTo>
                  <a:lnTo>
                    <a:pt x="54" y="565"/>
                  </a:lnTo>
                  <a:lnTo>
                    <a:pt x="32" y="521"/>
                  </a:lnTo>
                  <a:lnTo>
                    <a:pt x="14" y="465"/>
                  </a:lnTo>
                  <a:lnTo>
                    <a:pt x="2" y="398"/>
                  </a:lnTo>
                  <a:lnTo>
                    <a:pt x="0" y="323"/>
                  </a:lnTo>
                  <a:lnTo>
                    <a:pt x="6" y="244"/>
                  </a:lnTo>
                  <a:lnTo>
                    <a:pt x="28" y="162"/>
                  </a:lnTo>
                  <a:lnTo>
                    <a:pt x="65" y="8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99" name="Freeform 183">
              <a:extLst>
                <a:ext uri="{FF2B5EF4-FFF2-40B4-BE49-F238E27FC236}">
                  <a16:creationId xmlns:a16="http://schemas.microsoft.com/office/drawing/2014/main" id="{F9CC6513-E5AA-4CA6-AB28-9C647421F8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5" y="1100"/>
              <a:ext cx="105" cy="152"/>
            </a:xfrm>
            <a:custGeom>
              <a:avLst/>
              <a:gdLst>
                <a:gd name="T0" fmla="*/ 116 w 386"/>
                <a:gd name="T1" fmla="*/ 0 h 558"/>
                <a:gd name="T2" fmla="*/ 127 w 386"/>
                <a:gd name="T3" fmla="*/ 6 h 558"/>
                <a:gd name="T4" fmla="*/ 139 w 386"/>
                <a:gd name="T5" fmla="*/ 12 h 558"/>
                <a:gd name="T6" fmla="*/ 150 w 386"/>
                <a:gd name="T7" fmla="*/ 19 h 558"/>
                <a:gd name="T8" fmla="*/ 163 w 386"/>
                <a:gd name="T9" fmla="*/ 24 h 558"/>
                <a:gd name="T10" fmla="*/ 174 w 386"/>
                <a:gd name="T11" fmla="*/ 30 h 558"/>
                <a:gd name="T12" fmla="*/ 186 w 386"/>
                <a:gd name="T13" fmla="*/ 36 h 558"/>
                <a:gd name="T14" fmla="*/ 197 w 386"/>
                <a:gd name="T15" fmla="*/ 43 h 558"/>
                <a:gd name="T16" fmla="*/ 209 w 386"/>
                <a:gd name="T17" fmla="*/ 49 h 558"/>
                <a:gd name="T18" fmla="*/ 220 w 386"/>
                <a:gd name="T19" fmla="*/ 54 h 558"/>
                <a:gd name="T20" fmla="*/ 232 w 386"/>
                <a:gd name="T21" fmla="*/ 60 h 558"/>
                <a:gd name="T22" fmla="*/ 243 w 386"/>
                <a:gd name="T23" fmla="*/ 67 h 558"/>
                <a:gd name="T24" fmla="*/ 256 w 386"/>
                <a:gd name="T25" fmla="*/ 73 h 558"/>
                <a:gd name="T26" fmla="*/ 268 w 386"/>
                <a:gd name="T27" fmla="*/ 78 h 558"/>
                <a:gd name="T28" fmla="*/ 279 w 386"/>
                <a:gd name="T29" fmla="*/ 84 h 558"/>
                <a:gd name="T30" fmla="*/ 291 w 386"/>
                <a:gd name="T31" fmla="*/ 91 h 558"/>
                <a:gd name="T32" fmla="*/ 302 w 386"/>
                <a:gd name="T33" fmla="*/ 97 h 558"/>
                <a:gd name="T34" fmla="*/ 313 w 386"/>
                <a:gd name="T35" fmla="*/ 104 h 558"/>
                <a:gd name="T36" fmla="*/ 323 w 386"/>
                <a:gd name="T37" fmla="*/ 112 h 558"/>
                <a:gd name="T38" fmla="*/ 333 w 386"/>
                <a:gd name="T39" fmla="*/ 119 h 558"/>
                <a:gd name="T40" fmla="*/ 345 w 386"/>
                <a:gd name="T41" fmla="*/ 127 h 558"/>
                <a:gd name="T42" fmla="*/ 355 w 386"/>
                <a:gd name="T43" fmla="*/ 135 h 558"/>
                <a:gd name="T44" fmla="*/ 366 w 386"/>
                <a:gd name="T45" fmla="*/ 142 h 558"/>
                <a:gd name="T46" fmla="*/ 376 w 386"/>
                <a:gd name="T47" fmla="*/ 150 h 558"/>
                <a:gd name="T48" fmla="*/ 386 w 386"/>
                <a:gd name="T49" fmla="*/ 157 h 558"/>
                <a:gd name="T50" fmla="*/ 381 w 386"/>
                <a:gd name="T51" fmla="*/ 191 h 558"/>
                <a:gd name="T52" fmla="*/ 375 w 386"/>
                <a:gd name="T53" fmla="*/ 226 h 558"/>
                <a:gd name="T54" fmla="*/ 369 w 386"/>
                <a:gd name="T55" fmla="*/ 261 h 558"/>
                <a:gd name="T56" fmla="*/ 363 w 386"/>
                <a:gd name="T57" fmla="*/ 295 h 558"/>
                <a:gd name="T58" fmla="*/ 354 w 386"/>
                <a:gd name="T59" fmla="*/ 319 h 558"/>
                <a:gd name="T60" fmla="*/ 345 w 386"/>
                <a:gd name="T61" fmla="*/ 342 h 558"/>
                <a:gd name="T62" fmla="*/ 337 w 386"/>
                <a:gd name="T63" fmla="*/ 367 h 558"/>
                <a:gd name="T64" fmla="*/ 328 w 386"/>
                <a:gd name="T65" fmla="*/ 390 h 558"/>
                <a:gd name="T66" fmla="*/ 318 w 386"/>
                <a:gd name="T67" fmla="*/ 413 h 558"/>
                <a:gd name="T68" fmla="*/ 309 w 386"/>
                <a:gd name="T69" fmla="*/ 437 h 558"/>
                <a:gd name="T70" fmla="*/ 300 w 386"/>
                <a:gd name="T71" fmla="*/ 460 h 558"/>
                <a:gd name="T72" fmla="*/ 291 w 386"/>
                <a:gd name="T73" fmla="*/ 484 h 558"/>
                <a:gd name="T74" fmla="*/ 276 w 386"/>
                <a:gd name="T75" fmla="*/ 489 h 558"/>
                <a:gd name="T76" fmla="*/ 260 w 386"/>
                <a:gd name="T77" fmla="*/ 493 h 558"/>
                <a:gd name="T78" fmla="*/ 245 w 386"/>
                <a:gd name="T79" fmla="*/ 498 h 558"/>
                <a:gd name="T80" fmla="*/ 230 w 386"/>
                <a:gd name="T81" fmla="*/ 503 h 558"/>
                <a:gd name="T82" fmla="*/ 214 w 386"/>
                <a:gd name="T83" fmla="*/ 507 h 558"/>
                <a:gd name="T84" fmla="*/ 199 w 386"/>
                <a:gd name="T85" fmla="*/ 512 h 558"/>
                <a:gd name="T86" fmla="*/ 182 w 386"/>
                <a:gd name="T87" fmla="*/ 516 h 558"/>
                <a:gd name="T88" fmla="*/ 167 w 386"/>
                <a:gd name="T89" fmla="*/ 521 h 558"/>
                <a:gd name="T90" fmla="*/ 153 w 386"/>
                <a:gd name="T91" fmla="*/ 526 h 558"/>
                <a:gd name="T92" fmla="*/ 136 w 386"/>
                <a:gd name="T93" fmla="*/ 530 h 558"/>
                <a:gd name="T94" fmla="*/ 121 w 386"/>
                <a:gd name="T95" fmla="*/ 535 h 558"/>
                <a:gd name="T96" fmla="*/ 105 w 386"/>
                <a:gd name="T97" fmla="*/ 540 h 558"/>
                <a:gd name="T98" fmla="*/ 90 w 386"/>
                <a:gd name="T99" fmla="*/ 544 h 558"/>
                <a:gd name="T100" fmla="*/ 75 w 386"/>
                <a:gd name="T101" fmla="*/ 549 h 558"/>
                <a:gd name="T102" fmla="*/ 59 w 386"/>
                <a:gd name="T103" fmla="*/ 553 h 558"/>
                <a:gd name="T104" fmla="*/ 44 w 386"/>
                <a:gd name="T105" fmla="*/ 558 h 558"/>
                <a:gd name="T106" fmla="*/ 26 w 386"/>
                <a:gd name="T107" fmla="*/ 514 h 558"/>
                <a:gd name="T108" fmla="*/ 11 w 386"/>
                <a:gd name="T109" fmla="*/ 458 h 558"/>
                <a:gd name="T110" fmla="*/ 2 w 386"/>
                <a:gd name="T111" fmla="*/ 391 h 558"/>
                <a:gd name="T112" fmla="*/ 0 w 386"/>
                <a:gd name="T113" fmla="*/ 317 h 558"/>
                <a:gd name="T114" fmla="*/ 9 w 386"/>
                <a:gd name="T115" fmla="*/ 239 h 558"/>
                <a:gd name="T116" fmla="*/ 29 w 386"/>
                <a:gd name="T117" fmla="*/ 158 h 558"/>
                <a:gd name="T118" fmla="*/ 65 w 386"/>
                <a:gd name="T119" fmla="*/ 77 h 558"/>
                <a:gd name="T120" fmla="*/ 116 w 386"/>
                <a:gd name="T12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558">
                  <a:moveTo>
                    <a:pt x="116" y="0"/>
                  </a:moveTo>
                  <a:lnTo>
                    <a:pt x="127" y="6"/>
                  </a:lnTo>
                  <a:lnTo>
                    <a:pt x="139" y="12"/>
                  </a:lnTo>
                  <a:lnTo>
                    <a:pt x="150" y="19"/>
                  </a:lnTo>
                  <a:lnTo>
                    <a:pt x="163" y="24"/>
                  </a:lnTo>
                  <a:lnTo>
                    <a:pt x="174" y="30"/>
                  </a:lnTo>
                  <a:lnTo>
                    <a:pt x="186" y="36"/>
                  </a:lnTo>
                  <a:lnTo>
                    <a:pt x="197" y="43"/>
                  </a:lnTo>
                  <a:lnTo>
                    <a:pt x="209" y="49"/>
                  </a:lnTo>
                  <a:lnTo>
                    <a:pt x="220" y="54"/>
                  </a:lnTo>
                  <a:lnTo>
                    <a:pt x="232" y="60"/>
                  </a:lnTo>
                  <a:lnTo>
                    <a:pt x="243" y="67"/>
                  </a:lnTo>
                  <a:lnTo>
                    <a:pt x="256" y="73"/>
                  </a:lnTo>
                  <a:lnTo>
                    <a:pt x="268" y="78"/>
                  </a:lnTo>
                  <a:lnTo>
                    <a:pt x="279" y="84"/>
                  </a:lnTo>
                  <a:lnTo>
                    <a:pt x="291" y="91"/>
                  </a:lnTo>
                  <a:lnTo>
                    <a:pt x="302" y="97"/>
                  </a:lnTo>
                  <a:lnTo>
                    <a:pt x="313" y="104"/>
                  </a:lnTo>
                  <a:lnTo>
                    <a:pt x="323" y="112"/>
                  </a:lnTo>
                  <a:lnTo>
                    <a:pt x="333" y="119"/>
                  </a:lnTo>
                  <a:lnTo>
                    <a:pt x="345" y="127"/>
                  </a:lnTo>
                  <a:lnTo>
                    <a:pt x="355" y="135"/>
                  </a:lnTo>
                  <a:lnTo>
                    <a:pt x="366" y="142"/>
                  </a:lnTo>
                  <a:lnTo>
                    <a:pt x="376" y="150"/>
                  </a:lnTo>
                  <a:lnTo>
                    <a:pt x="386" y="157"/>
                  </a:lnTo>
                  <a:lnTo>
                    <a:pt x="381" y="191"/>
                  </a:lnTo>
                  <a:lnTo>
                    <a:pt x="375" y="226"/>
                  </a:lnTo>
                  <a:lnTo>
                    <a:pt x="369" y="261"/>
                  </a:lnTo>
                  <a:lnTo>
                    <a:pt x="363" y="295"/>
                  </a:lnTo>
                  <a:lnTo>
                    <a:pt x="354" y="319"/>
                  </a:lnTo>
                  <a:lnTo>
                    <a:pt x="345" y="342"/>
                  </a:lnTo>
                  <a:lnTo>
                    <a:pt x="337" y="367"/>
                  </a:lnTo>
                  <a:lnTo>
                    <a:pt x="328" y="390"/>
                  </a:lnTo>
                  <a:lnTo>
                    <a:pt x="318" y="413"/>
                  </a:lnTo>
                  <a:lnTo>
                    <a:pt x="309" y="437"/>
                  </a:lnTo>
                  <a:lnTo>
                    <a:pt x="300" y="460"/>
                  </a:lnTo>
                  <a:lnTo>
                    <a:pt x="291" y="484"/>
                  </a:lnTo>
                  <a:lnTo>
                    <a:pt x="276" y="489"/>
                  </a:lnTo>
                  <a:lnTo>
                    <a:pt x="260" y="493"/>
                  </a:lnTo>
                  <a:lnTo>
                    <a:pt x="245" y="498"/>
                  </a:lnTo>
                  <a:lnTo>
                    <a:pt x="230" y="503"/>
                  </a:lnTo>
                  <a:lnTo>
                    <a:pt x="214" y="507"/>
                  </a:lnTo>
                  <a:lnTo>
                    <a:pt x="199" y="512"/>
                  </a:lnTo>
                  <a:lnTo>
                    <a:pt x="182" y="516"/>
                  </a:lnTo>
                  <a:lnTo>
                    <a:pt x="167" y="521"/>
                  </a:lnTo>
                  <a:lnTo>
                    <a:pt x="153" y="526"/>
                  </a:lnTo>
                  <a:lnTo>
                    <a:pt x="136" y="530"/>
                  </a:lnTo>
                  <a:lnTo>
                    <a:pt x="121" y="535"/>
                  </a:lnTo>
                  <a:lnTo>
                    <a:pt x="105" y="540"/>
                  </a:lnTo>
                  <a:lnTo>
                    <a:pt x="90" y="544"/>
                  </a:lnTo>
                  <a:lnTo>
                    <a:pt x="75" y="549"/>
                  </a:lnTo>
                  <a:lnTo>
                    <a:pt x="59" y="553"/>
                  </a:lnTo>
                  <a:lnTo>
                    <a:pt x="44" y="558"/>
                  </a:lnTo>
                  <a:lnTo>
                    <a:pt x="26" y="514"/>
                  </a:lnTo>
                  <a:lnTo>
                    <a:pt x="11" y="458"/>
                  </a:lnTo>
                  <a:lnTo>
                    <a:pt x="2" y="391"/>
                  </a:lnTo>
                  <a:lnTo>
                    <a:pt x="0" y="317"/>
                  </a:lnTo>
                  <a:lnTo>
                    <a:pt x="9" y="239"/>
                  </a:lnTo>
                  <a:lnTo>
                    <a:pt x="29" y="158"/>
                  </a:lnTo>
                  <a:lnTo>
                    <a:pt x="65" y="7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00" name="Freeform 184">
              <a:extLst>
                <a:ext uri="{FF2B5EF4-FFF2-40B4-BE49-F238E27FC236}">
                  <a16:creationId xmlns:a16="http://schemas.microsoft.com/office/drawing/2014/main" id="{65AD4221-29B4-4DBB-8FD2-B3A8DECC4B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9" y="1101"/>
              <a:ext cx="101" cy="150"/>
            </a:xfrm>
            <a:custGeom>
              <a:avLst/>
              <a:gdLst>
                <a:gd name="T0" fmla="*/ 107 w 369"/>
                <a:gd name="T1" fmla="*/ 0 h 552"/>
                <a:gd name="T2" fmla="*/ 129 w 369"/>
                <a:gd name="T3" fmla="*/ 11 h 552"/>
                <a:gd name="T4" fmla="*/ 152 w 369"/>
                <a:gd name="T5" fmla="*/ 23 h 552"/>
                <a:gd name="T6" fmla="*/ 174 w 369"/>
                <a:gd name="T7" fmla="*/ 34 h 552"/>
                <a:gd name="T8" fmla="*/ 197 w 369"/>
                <a:gd name="T9" fmla="*/ 46 h 552"/>
                <a:gd name="T10" fmla="*/ 218 w 369"/>
                <a:gd name="T11" fmla="*/ 58 h 552"/>
                <a:gd name="T12" fmla="*/ 240 w 369"/>
                <a:gd name="T13" fmla="*/ 70 h 552"/>
                <a:gd name="T14" fmla="*/ 263 w 369"/>
                <a:gd name="T15" fmla="*/ 81 h 552"/>
                <a:gd name="T16" fmla="*/ 285 w 369"/>
                <a:gd name="T17" fmla="*/ 93 h 552"/>
                <a:gd name="T18" fmla="*/ 296 w 369"/>
                <a:gd name="T19" fmla="*/ 100 h 552"/>
                <a:gd name="T20" fmla="*/ 306 w 369"/>
                <a:gd name="T21" fmla="*/ 108 h 552"/>
                <a:gd name="T22" fmla="*/ 316 w 369"/>
                <a:gd name="T23" fmla="*/ 115 h 552"/>
                <a:gd name="T24" fmla="*/ 328 w 369"/>
                <a:gd name="T25" fmla="*/ 123 h 552"/>
                <a:gd name="T26" fmla="*/ 338 w 369"/>
                <a:gd name="T27" fmla="*/ 131 h 552"/>
                <a:gd name="T28" fmla="*/ 349 w 369"/>
                <a:gd name="T29" fmla="*/ 138 h 552"/>
                <a:gd name="T30" fmla="*/ 359 w 369"/>
                <a:gd name="T31" fmla="*/ 146 h 552"/>
                <a:gd name="T32" fmla="*/ 369 w 369"/>
                <a:gd name="T33" fmla="*/ 153 h 552"/>
                <a:gd name="T34" fmla="*/ 365 w 369"/>
                <a:gd name="T35" fmla="*/ 187 h 552"/>
                <a:gd name="T36" fmla="*/ 360 w 369"/>
                <a:gd name="T37" fmla="*/ 222 h 552"/>
                <a:gd name="T38" fmla="*/ 354 w 369"/>
                <a:gd name="T39" fmla="*/ 257 h 552"/>
                <a:gd name="T40" fmla="*/ 350 w 369"/>
                <a:gd name="T41" fmla="*/ 291 h 552"/>
                <a:gd name="T42" fmla="*/ 340 w 369"/>
                <a:gd name="T43" fmla="*/ 315 h 552"/>
                <a:gd name="T44" fmla="*/ 331 w 369"/>
                <a:gd name="T45" fmla="*/ 338 h 552"/>
                <a:gd name="T46" fmla="*/ 321 w 369"/>
                <a:gd name="T47" fmla="*/ 363 h 552"/>
                <a:gd name="T48" fmla="*/ 312 w 369"/>
                <a:gd name="T49" fmla="*/ 386 h 552"/>
                <a:gd name="T50" fmla="*/ 302 w 369"/>
                <a:gd name="T51" fmla="*/ 409 h 552"/>
                <a:gd name="T52" fmla="*/ 293 w 369"/>
                <a:gd name="T53" fmla="*/ 433 h 552"/>
                <a:gd name="T54" fmla="*/ 283 w 369"/>
                <a:gd name="T55" fmla="*/ 456 h 552"/>
                <a:gd name="T56" fmla="*/ 274 w 369"/>
                <a:gd name="T57" fmla="*/ 480 h 552"/>
                <a:gd name="T58" fmla="*/ 259 w 369"/>
                <a:gd name="T59" fmla="*/ 485 h 552"/>
                <a:gd name="T60" fmla="*/ 244 w 369"/>
                <a:gd name="T61" fmla="*/ 489 h 552"/>
                <a:gd name="T62" fmla="*/ 229 w 369"/>
                <a:gd name="T63" fmla="*/ 494 h 552"/>
                <a:gd name="T64" fmla="*/ 214 w 369"/>
                <a:gd name="T65" fmla="*/ 499 h 552"/>
                <a:gd name="T66" fmla="*/ 199 w 369"/>
                <a:gd name="T67" fmla="*/ 502 h 552"/>
                <a:gd name="T68" fmla="*/ 184 w 369"/>
                <a:gd name="T69" fmla="*/ 507 h 552"/>
                <a:gd name="T70" fmla="*/ 169 w 369"/>
                <a:gd name="T71" fmla="*/ 511 h 552"/>
                <a:gd name="T72" fmla="*/ 154 w 369"/>
                <a:gd name="T73" fmla="*/ 516 h 552"/>
                <a:gd name="T74" fmla="*/ 138 w 369"/>
                <a:gd name="T75" fmla="*/ 521 h 552"/>
                <a:gd name="T76" fmla="*/ 123 w 369"/>
                <a:gd name="T77" fmla="*/ 525 h 552"/>
                <a:gd name="T78" fmla="*/ 108 w 369"/>
                <a:gd name="T79" fmla="*/ 530 h 552"/>
                <a:gd name="T80" fmla="*/ 93 w 369"/>
                <a:gd name="T81" fmla="*/ 533 h 552"/>
                <a:gd name="T82" fmla="*/ 78 w 369"/>
                <a:gd name="T83" fmla="*/ 538 h 552"/>
                <a:gd name="T84" fmla="*/ 63 w 369"/>
                <a:gd name="T85" fmla="*/ 542 h 552"/>
                <a:gd name="T86" fmla="*/ 48 w 369"/>
                <a:gd name="T87" fmla="*/ 547 h 552"/>
                <a:gd name="T88" fmla="*/ 33 w 369"/>
                <a:gd name="T89" fmla="*/ 552 h 552"/>
                <a:gd name="T90" fmla="*/ 18 w 369"/>
                <a:gd name="T91" fmla="*/ 508 h 552"/>
                <a:gd name="T92" fmla="*/ 7 w 369"/>
                <a:gd name="T93" fmla="*/ 451 h 552"/>
                <a:gd name="T94" fmla="*/ 0 w 369"/>
                <a:gd name="T95" fmla="*/ 386 h 552"/>
                <a:gd name="T96" fmla="*/ 0 w 369"/>
                <a:gd name="T97" fmla="*/ 312 h 552"/>
                <a:gd name="T98" fmla="*/ 9 w 369"/>
                <a:gd name="T99" fmla="*/ 234 h 552"/>
                <a:gd name="T100" fmla="*/ 28 w 369"/>
                <a:gd name="T101" fmla="*/ 154 h 552"/>
                <a:gd name="T102" fmla="*/ 61 w 369"/>
                <a:gd name="T103" fmla="*/ 76 h 552"/>
                <a:gd name="T104" fmla="*/ 107 w 369"/>
                <a:gd name="T105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9" h="552">
                  <a:moveTo>
                    <a:pt x="107" y="0"/>
                  </a:moveTo>
                  <a:lnTo>
                    <a:pt x="129" y="11"/>
                  </a:lnTo>
                  <a:lnTo>
                    <a:pt x="152" y="23"/>
                  </a:lnTo>
                  <a:lnTo>
                    <a:pt x="174" y="34"/>
                  </a:lnTo>
                  <a:lnTo>
                    <a:pt x="197" y="46"/>
                  </a:lnTo>
                  <a:lnTo>
                    <a:pt x="218" y="58"/>
                  </a:lnTo>
                  <a:lnTo>
                    <a:pt x="240" y="70"/>
                  </a:lnTo>
                  <a:lnTo>
                    <a:pt x="263" y="81"/>
                  </a:lnTo>
                  <a:lnTo>
                    <a:pt x="285" y="93"/>
                  </a:lnTo>
                  <a:lnTo>
                    <a:pt x="296" y="100"/>
                  </a:lnTo>
                  <a:lnTo>
                    <a:pt x="306" y="108"/>
                  </a:lnTo>
                  <a:lnTo>
                    <a:pt x="316" y="115"/>
                  </a:lnTo>
                  <a:lnTo>
                    <a:pt x="328" y="123"/>
                  </a:lnTo>
                  <a:lnTo>
                    <a:pt x="338" y="131"/>
                  </a:lnTo>
                  <a:lnTo>
                    <a:pt x="349" y="138"/>
                  </a:lnTo>
                  <a:lnTo>
                    <a:pt x="359" y="146"/>
                  </a:lnTo>
                  <a:lnTo>
                    <a:pt x="369" y="153"/>
                  </a:lnTo>
                  <a:lnTo>
                    <a:pt x="365" y="187"/>
                  </a:lnTo>
                  <a:lnTo>
                    <a:pt x="360" y="222"/>
                  </a:lnTo>
                  <a:lnTo>
                    <a:pt x="354" y="257"/>
                  </a:lnTo>
                  <a:lnTo>
                    <a:pt x="350" y="291"/>
                  </a:lnTo>
                  <a:lnTo>
                    <a:pt x="340" y="315"/>
                  </a:lnTo>
                  <a:lnTo>
                    <a:pt x="331" y="338"/>
                  </a:lnTo>
                  <a:lnTo>
                    <a:pt x="321" y="363"/>
                  </a:lnTo>
                  <a:lnTo>
                    <a:pt x="312" y="386"/>
                  </a:lnTo>
                  <a:lnTo>
                    <a:pt x="302" y="409"/>
                  </a:lnTo>
                  <a:lnTo>
                    <a:pt x="293" y="433"/>
                  </a:lnTo>
                  <a:lnTo>
                    <a:pt x="283" y="456"/>
                  </a:lnTo>
                  <a:lnTo>
                    <a:pt x="274" y="480"/>
                  </a:lnTo>
                  <a:lnTo>
                    <a:pt x="259" y="485"/>
                  </a:lnTo>
                  <a:lnTo>
                    <a:pt x="244" y="489"/>
                  </a:lnTo>
                  <a:lnTo>
                    <a:pt x="229" y="494"/>
                  </a:lnTo>
                  <a:lnTo>
                    <a:pt x="214" y="499"/>
                  </a:lnTo>
                  <a:lnTo>
                    <a:pt x="199" y="502"/>
                  </a:lnTo>
                  <a:lnTo>
                    <a:pt x="184" y="507"/>
                  </a:lnTo>
                  <a:lnTo>
                    <a:pt x="169" y="511"/>
                  </a:lnTo>
                  <a:lnTo>
                    <a:pt x="154" y="516"/>
                  </a:lnTo>
                  <a:lnTo>
                    <a:pt x="138" y="521"/>
                  </a:lnTo>
                  <a:lnTo>
                    <a:pt x="123" y="525"/>
                  </a:lnTo>
                  <a:lnTo>
                    <a:pt x="108" y="530"/>
                  </a:lnTo>
                  <a:lnTo>
                    <a:pt x="93" y="533"/>
                  </a:lnTo>
                  <a:lnTo>
                    <a:pt x="78" y="538"/>
                  </a:lnTo>
                  <a:lnTo>
                    <a:pt x="63" y="542"/>
                  </a:lnTo>
                  <a:lnTo>
                    <a:pt x="48" y="547"/>
                  </a:lnTo>
                  <a:lnTo>
                    <a:pt x="33" y="552"/>
                  </a:lnTo>
                  <a:lnTo>
                    <a:pt x="18" y="508"/>
                  </a:lnTo>
                  <a:lnTo>
                    <a:pt x="7" y="451"/>
                  </a:lnTo>
                  <a:lnTo>
                    <a:pt x="0" y="386"/>
                  </a:lnTo>
                  <a:lnTo>
                    <a:pt x="0" y="312"/>
                  </a:lnTo>
                  <a:lnTo>
                    <a:pt x="9" y="234"/>
                  </a:lnTo>
                  <a:lnTo>
                    <a:pt x="28" y="154"/>
                  </a:lnTo>
                  <a:lnTo>
                    <a:pt x="61" y="7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01" name="Freeform 185">
              <a:extLst>
                <a:ext uri="{FF2B5EF4-FFF2-40B4-BE49-F238E27FC236}">
                  <a16:creationId xmlns:a16="http://schemas.microsoft.com/office/drawing/2014/main" id="{B4DEB6BB-CD65-4195-B5E5-D0C35D8C5C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3" y="1102"/>
              <a:ext cx="97" cy="149"/>
            </a:xfrm>
            <a:custGeom>
              <a:avLst/>
              <a:gdLst>
                <a:gd name="T0" fmla="*/ 103 w 356"/>
                <a:gd name="T1" fmla="*/ 0 h 545"/>
                <a:gd name="T2" fmla="*/ 124 w 356"/>
                <a:gd name="T3" fmla="*/ 12 h 545"/>
                <a:gd name="T4" fmla="*/ 146 w 356"/>
                <a:gd name="T5" fmla="*/ 22 h 545"/>
                <a:gd name="T6" fmla="*/ 166 w 356"/>
                <a:gd name="T7" fmla="*/ 34 h 545"/>
                <a:gd name="T8" fmla="*/ 188 w 356"/>
                <a:gd name="T9" fmla="*/ 44 h 545"/>
                <a:gd name="T10" fmla="*/ 209 w 356"/>
                <a:gd name="T11" fmla="*/ 55 h 545"/>
                <a:gd name="T12" fmla="*/ 230 w 356"/>
                <a:gd name="T13" fmla="*/ 67 h 545"/>
                <a:gd name="T14" fmla="*/ 251 w 356"/>
                <a:gd name="T15" fmla="*/ 77 h 545"/>
                <a:gd name="T16" fmla="*/ 272 w 356"/>
                <a:gd name="T17" fmla="*/ 89 h 545"/>
                <a:gd name="T18" fmla="*/ 283 w 356"/>
                <a:gd name="T19" fmla="*/ 96 h 545"/>
                <a:gd name="T20" fmla="*/ 293 w 356"/>
                <a:gd name="T21" fmla="*/ 104 h 545"/>
                <a:gd name="T22" fmla="*/ 303 w 356"/>
                <a:gd name="T23" fmla="*/ 111 h 545"/>
                <a:gd name="T24" fmla="*/ 315 w 356"/>
                <a:gd name="T25" fmla="*/ 119 h 545"/>
                <a:gd name="T26" fmla="*/ 325 w 356"/>
                <a:gd name="T27" fmla="*/ 127 h 545"/>
                <a:gd name="T28" fmla="*/ 336 w 356"/>
                <a:gd name="T29" fmla="*/ 134 h 545"/>
                <a:gd name="T30" fmla="*/ 346 w 356"/>
                <a:gd name="T31" fmla="*/ 142 h 545"/>
                <a:gd name="T32" fmla="*/ 356 w 356"/>
                <a:gd name="T33" fmla="*/ 149 h 545"/>
                <a:gd name="T34" fmla="*/ 352 w 356"/>
                <a:gd name="T35" fmla="*/ 183 h 545"/>
                <a:gd name="T36" fmla="*/ 348 w 356"/>
                <a:gd name="T37" fmla="*/ 218 h 545"/>
                <a:gd name="T38" fmla="*/ 345 w 356"/>
                <a:gd name="T39" fmla="*/ 253 h 545"/>
                <a:gd name="T40" fmla="*/ 340 w 356"/>
                <a:gd name="T41" fmla="*/ 287 h 545"/>
                <a:gd name="T42" fmla="*/ 330 w 356"/>
                <a:gd name="T43" fmla="*/ 311 h 545"/>
                <a:gd name="T44" fmla="*/ 321 w 356"/>
                <a:gd name="T45" fmla="*/ 334 h 545"/>
                <a:gd name="T46" fmla="*/ 310 w 356"/>
                <a:gd name="T47" fmla="*/ 359 h 545"/>
                <a:gd name="T48" fmla="*/ 301 w 356"/>
                <a:gd name="T49" fmla="*/ 382 h 545"/>
                <a:gd name="T50" fmla="*/ 291 w 356"/>
                <a:gd name="T51" fmla="*/ 405 h 545"/>
                <a:gd name="T52" fmla="*/ 280 w 356"/>
                <a:gd name="T53" fmla="*/ 429 h 545"/>
                <a:gd name="T54" fmla="*/ 271 w 356"/>
                <a:gd name="T55" fmla="*/ 452 h 545"/>
                <a:gd name="T56" fmla="*/ 261 w 356"/>
                <a:gd name="T57" fmla="*/ 476 h 545"/>
                <a:gd name="T58" fmla="*/ 246 w 356"/>
                <a:gd name="T59" fmla="*/ 481 h 545"/>
                <a:gd name="T60" fmla="*/ 232 w 356"/>
                <a:gd name="T61" fmla="*/ 484 h 545"/>
                <a:gd name="T62" fmla="*/ 217 w 356"/>
                <a:gd name="T63" fmla="*/ 489 h 545"/>
                <a:gd name="T64" fmla="*/ 202 w 356"/>
                <a:gd name="T65" fmla="*/ 493 h 545"/>
                <a:gd name="T66" fmla="*/ 187 w 356"/>
                <a:gd name="T67" fmla="*/ 498 h 545"/>
                <a:gd name="T68" fmla="*/ 173 w 356"/>
                <a:gd name="T69" fmla="*/ 502 h 545"/>
                <a:gd name="T70" fmla="*/ 158 w 356"/>
                <a:gd name="T71" fmla="*/ 506 h 545"/>
                <a:gd name="T72" fmla="*/ 143 w 356"/>
                <a:gd name="T73" fmla="*/ 511 h 545"/>
                <a:gd name="T74" fmla="*/ 128 w 356"/>
                <a:gd name="T75" fmla="*/ 515 h 545"/>
                <a:gd name="T76" fmla="*/ 114 w 356"/>
                <a:gd name="T77" fmla="*/ 519 h 545"/>
                <a:gd name="T78" fmla="*/ 99 w 356"/>
                <a:gd name="T79" fmla="*/ 523 h 545"/>
                <a:gd name="T80" fmla="*/ 85 w 356"/>
                <a:gd name="T81" fmla="*/ 528 h 545"/>
                <a:gd name="T82" fmla="*/ 70 w 356"/>
                <a:gd name="T83" fmla="*/ 533 h 545"/>
                <a:gd name="T84" fmla="*/ 56 w 356"/>
                <a:gd name="T85" fmla="*/ 536 h 545"/>
                <a:gd name="T86" fmla="*/ 41 w 356"/>
                <a:gd name="T87" fmla="*/ 541 h 545"/>
                <a:gd name="T88" fmla="*/ 26 w 356"/>
                <a:gd name="T89" fmla="*/ 545 h 545"/>
                <a:gd name="T90" fmla="*/ 13 w 356"/>
                <a:gd name="T91" fmla="*/ 502 h 545"/>
                <a:gd name="T92" fmla="*/ 5 w 356"/>
                <a:gd name="T93" fmla="*/ 445 h 545"/>
                <a:gd name="T94" fmla="*/ 0 w 356"/>
                <a:gd name="T95" fmla="*/ 379 h 545"/>
                <a:gd name="T96" fmla="*/ 3 w 356"/>
                <a:gd name="T97" fmla="*/ 306 h 545"/>
                <a:gd name="T98" fmla="*/ 13 w 356"/>
                <a:gd name="T99" fmla="*/ 230 h 545"/>
                <a:gd name="T100" fmla="*/ 33 w 356"/>
                <a:gd name="T101" fmla="*/ 151 h 545"/>
                <a:gd name="T102" fmla="*/ 61 w 356"/>
                <a:gd name="T103" fmla="*/ 74 h 545"/>
                <a:gd name="T104" fmla="*/ 103 w 356"/>
                <a:gd name="T105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6" h="545">
                  <a:moveTo>
                    <a:pt x="103" y="0"/>
                  </a:moveTo>
                  <a:lnTo>
                    <a:pt x="124" y="12"/>
                  </a:lnTo>
                  <a:lnTo>
                    <a:pt x="146" y="22"/>
                  </a:lnTo>
                  <a:lnTo>
                    <a:pt x="166" y="34"/>
                  </a:lnTo>
                  <a:lnTo>
                    <a:pt x="188" y="44"/>
                  </a:lnTo>
                  <a:lnTo>
                    <a:pt x="209" y="55"/>
                  </a:lnTo>
                  <a:lnTo>
                    <a:pt x="230" y="67"/>
                  </a:lnTo>
                  <a:lnTo>
                    <a:pt x="251" y="77"/>
                  </a:lnTo>
                  <a:lnTo>
                    <a:pt x="272" y="89"/>
                  </a:lnTo>
                  <a:lnTo>
                    <a:pt x="283" y="96"/>
                  </a:lnTo>
                  <a:lnTo>
                    <a:pt x="293" y="104"/>
                  </a:lnTo>
                  <a:lnTo>
                    <a:pt x="303" y="111"/>
                  </a:lnTo>
                  <a:lnTo>
                    <a:pt x="315" y="119"/>
                  </a:lnTo>
                  <a:lnTo>
                    <a:pt x="325" y="127"/>
                  </a:lnTo>
                  <a:lnTo>
                    <a:pt x="336" y="134"/>
                  </a:lnTo>
                  <a:lnTo>
                    <a:pt x="346" y="142"/>
                  </a:lnTo>
                  <a:lnTo>
                    <a:pt x="356" y="149"/>
                  </a:lnTo>
                  <a:lnTo>
                    <a:pt x="352" y="183"/>
                  </a:lnTo>
                  <a:lnTo>
                    <a:pt x="348" y="218"/>
                  </a:lnTo>
                  <a:lnTo>
                    <a:pt x="345" y="253"/>
                  </a:lnTo>
                  <a:lnTo>
                    <a:pt x="340" y="287"/>
                  </a:lnTo>
                  <a:lnTo>
                    <a:pt x="330" y="311"/>
                  </a:lnTo>
                  <a:lnTo>
                    <a:pt x="321" y="334"/>
                  </a:lnTo>
                  <a:lnTo>
                    <a:pt x="310" y="359"/>
                  </a:lnTo>
                  <a:lnTo>
                    <a:pt x="301" y="382"/>
                  </a:lnTo>
                  <a:lnTo>
                    <a:pt x="291" y="405"/>
                  </a:lnTo>
                  <a:lnTo>
                    <a:pt x="280" y="429"/>
                  </a:lnTo>
                  <a:lnTo>
                    <a:pt x="271" y="452"/>
                  </a:lnTo>
                  <a:lnTo>
                    <a:pt x="261" y="476"/>
                  </a:lnTo>
                  <a:lnTo>
                    <a:pt x="246" y="481"/>
                  </a:lnTo>
                  <a:lnTo>
                    <a:pt x="232" y="484"/>
                  </a:lnTo>
                  <a:lnTo>
                    <a:pt x="217" y="489"/>
                  </a:lnTo>
                  <a:lnTo>
                    <a:pt x="202" y="493"/>
                  </a:lnTo>
                  <a:lnTo>
                    <a:pt x="187" y="498"/>
                  </a:lnTo>
                  <a:lnTo>
                    <a:pt x="173" y="502"/>
                  </a:lnTo>
                  <a:lnTo>
                    <a:pt x="158" y="506"/>
                  </a:lnTo>
                  <a:lnTo>
                    <a:pt x="143" y="511"/>
                  </a:lnTo>
                  <a:lnTo>
                    <a:pt x="128" y="515"/>
                  </a:lnTo>
                  <a:lnTo>
                    <a:pt x="114" y="519"/>
                  </a:lnTo>
                  <a:lnTo>
                    <a:pt x="99" y="523"/>
                  </a:lnTo>
                  <a:lnTo>
                    <a:pt x="85" y="528"/>
                  </a:lnTo>
                  <a:lnTo>
                    <a:pt x="70" y="533"/>
                  </a:lnTo>
                  <a:lnTo>
                    <a:pt x="56" y="536"/>
                  </a:lnTo>
                  <a:lnTo>
                    <a:pt x="41" y="541"/>
                  </a:lnTo>
                  <a:lnTo>
                    <a:pt x="26" y="545"/>
                  </a:lnTo>
                  <a:lnTo>
                    <a:pt x="13" y="502"/>
                  </a:lnTo>
                  <a:lnTo>
                    <a:pt x="5" y="445"/>
                  </a:lnTo>
                  <a:lnTo>
                    <a:pt x="0" y="379"/>
                  </a:lnTo>
                  <a:lnTo>
                    <a:pt x="3" y="306"/>
                  </a:lnTo>
                  <a:lnTo>
                    <a:pt x="13" y="230"/>
                  </a:lnTo>
                  <a:lnTo>
                    <a:pt x="33" y="151"/>
                  </a:lnTo>
                  <a:lnTo>
                    <a:pt x="61" y="7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02" name="Freeform 186">
              <a:extLst>
                <a:ext uri="{FF2B5EF4-FFF2-40B4-BE49-F238E27FC236}">
                  <a16:creationId xmlns:a16="http://schemas.microsoft.com/office/drawing/2014/main" id="{DAF4E414-A2D9-4CC9-ABB5-34E38B52A1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7" y="1103"/>
              <a:ext cx="93" cy="147"/>
            </a:xfrm>
            <a:custGeom>
              <a:avLst/>
              <a:gdLst>
                <a:gd name="T0" fmla="*/ 97 w 342"/>
                <a:gd name="T1" fmla="*/ 0 h 538"/>
                <a:gd name="T2" fmla="*/ 258 w 342"/>
                <a:gd name="T3" fmla="*/ 84 h 538"/>
                <a:gd name="T4" fmla="*/ 342 w 342"/>
                <a:gd name="T5" fmla="*/ 144 h 538"/>
                <a:gd name="T6" fmla="*/ 331 w 342"/>
                <a:gd name="T7" fmla="*/ 282 h 538"/>
                <a:gd name="T8" fmla="*/ 247 w 342"/>
                <a:gd name="T9" fmla="*/ 471 h 538"/>
                <a:gd name="T10" fmla="*/ 16 w 342"/>
                <a:gd name="T11" fmla="*/ 538 h 538"/>
                <a:gd name="T12" fmla="*/ 7 w 342"/>
                <a:gd name="T13" fmla="*/ 494 h 538"/>
                <a:gd name="T14" fmla="*/ 1 w 342"/>
                <a:gd name="T15" fmla="*/ 438 h 538"/>
                <a:gd name="T16" fmla="*/ 0 w 342"/>
                <a:gd name="T17" fmla="*/ 372 h 538"/>
                <a:gd name="T18" fmla="*/ 5 w 342"/>
                <a:gd name="T19" fmla="*/ 299 h 538"/>
                <a:gd name="T20" fmla="*/ 15 w 342"/>
                <a:gd name="T21" fmla="*/ 223 h 538"/>
                <a:gd name="T22" fmla="*/ 34 w 342"/>
                <a:gd name="T23" fmla="*/ 146 h 538"/>
                <a:gd name="T24" fmla="*/ 60 w 342"/>
                <a:gd name="T25" fmla="*/ 71 h 538"/>
                <a:gd name="T26" fmla="*/ 97 w 342"/>
                <a:gd name="T2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" h="538">
                  <a:moveTo>
                    <a:pt x="97" y="0"/>
                  </a:moveTo>
                  <a:lnTo>
                    <a:pt x="258" y="84"/>
                  </a:lnTo>
                  <a:lnTo>
                    <a:pt x="342" y="144"/>
                  </a:lnTo>
                  <a:lnTo>
                    <a:pt x="331" y="282"/>
                  </a:lnTo>
                  <a:lnTo>
                    <a:pt x="247" y="471"/>
                  </a:lnTo>
                  <a:lnTo>
                    <a:pt x="16" y="538"/>
                  </a:lnTo>
                  <a:lnTo>
                    <a:pt x="7" y="494"/>
                  </a:lnTo>
                  <a:lnTo>
                    <a:pt x="1" y="438"/>
                  </a:lnTo>
                  <a:lnTo>
                    <a:pt x="0" y="372"/>
                  </a:lnTo>
                  <a:lnTo>
                    <a:pt x="5" y="299"/>
                  </a:lnTo>
                  <a:lnTo>
                    <a:pt x="15" y="223"/>
                  </a:lnTo>
                  <a:lnTo>
                    <a:pt x="34" y="146"/>
                  </a:lnTo>
                  <a:lnTo>
                    <a:pt x="60" y="7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03" name="Freeform 187">
              <a:extLst>
                <a:ext uri="{FF2B5EF4-FFF2-40B4-BE49-F238E27FC236}">
                  <a16:creationId xmlns:a16="http://schemas.microsoft.com/office/drawing/2014/main" id="{F11DA792-59AD-4D34-93F6-8AEFC7E4C0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3" y="952"/>
              <a:ext cx="150" cy="108"/>
            </a:xfrm>
            <a:custGeom>
              <a:avLst/>
              <a:gdLst>
                <a:gd name="T0" fmla="*/ 20 w 553"/>
                <a:gd name="T1" fmla="*/ 269 h 396"/>
                <a:gd name="T2" fmla="*/ 60 w 553"/>
                <a:gd name="T3" fmla="*/ 286 h 396"/>
                <a:gd name="T4" fmla="*/ 100 w 553"/>
                <a:gd name="T5" fmla="*/ 304 h 396"/>
                <a:gd name="T6" fmla="*/ 141 w 553"/>
                <a:gd name="T7" fmla="*/ 320 h 396"/>
                <a:gd name="T8" fmla="*/ 180 w 553"/>
                <a:gd name="T9" fmla="*/ 337 h 396"/>
                <a:gd name="T10" fmla="*/ 220 w 553"/>
                <a:gd name="T11" fmla="*/ 353 h 396"/>
                <a:gd name="T12" fmla="*/ 260 w 553"/>
                <a:gd name="T13" fmla="*/ 370 h 396"/>
                <a:gd name="T14" fmla="*/ 301 w 553"/>
                <a:gd name="T15" fmla="*/ 388 h 396"/>
                <a:gd name="T16" fmla="*/ 329 w 553"/>
                <a:gd name="T17" fmla="*/ 393 h 396"/>
                <a:gd name="T18" fmla="*/ 349 w 553"/>
                <a:gd name="T19" fmla="*/ 388 h 396"/>
                <a:gd name="T20" fmla="*/ 369 w 553"/>
                <a:gd name="T21" fmla="*/ 383 h 396"/>
                <a:gd name="T22" fmla="*/ 388 w 553"/>
                <a:gd name="T23" fmla="*/ 378 h 396"/>
                <a:gd name="T24" fmla="*/ 404 w 553"/>
                <a:gd name="T25" fmla="*/ 362 h 396"/>
                <a:gd name="T26" fmla="*/ 418 w 553"/>
                <a:gd name="T27" fmla="*/ 335 h 396"/>
                <a:gd name="T28" fmla="*/ 432 w 553"/>
                <a:gd name="T29" fmla="*/ 307 h 396"/>
                <a:gd name="T30" fmla="*/ 445 w 553"/>
                <a:gd name="T31" fmla="*/ 279 h 396"/>
                <a:gd name="T32" fmla="*/ 464 w 553"/>
                <a:gd name="T33" fmla="*/ 247 h 396"/>
                <a:gd name="T34" fmla="*/ 491 w 553"/>
                <a:gd name="T35" fmla="*/ 211 h 396"/>
                <a:gd name="T36" fmla="*/ 516 w 553"/>
                <a:gd name="T37" fmla="*/ 174 h 396"/>
                <a:gd name="T38" fmla="*/ 540 w 553"/>
                <a:gd name="T39" fmla="*/ 139 h 396"/>
                <a:gd name="T40" fmla="*/ 540 w 553"/>
                <a:gd name="T41" fmla="*/ 108 h 396"/>
                <a:gd name="T42" fmla="*/ 516 w 553"/>
                <a:gd name="T43" fmla="*/ 83 h 396"/>
                <a:gd name="T44" fmla="*/ 491 w 553"/>
                <a:gd name="T45" fmla="*/ 58 h 396"/>
                <a:gd name="T46" fmla="*/ 464 w 553"/>
                <a:gd name="T47" fmla="*/ 34 h 396"/>
                <a:gd name="T48" fmla="*/ 375 w 553"/>
                <a:gd name="T49" fmla="*/ 12 h 396"/>
                <a:gd name="T50" fmla="*/ 251 w 553"/>
                <a:gd name="T51" fmla="*/ 2 h 396"/>
                <a:gd name="T52" fmla="*/ 158 w 553"/>
                <a:gd name="T53" fmla="*/ 2 h 396"/>
                <a:gd name="T54" fmla="*/ 92 w 553"/>
                <a:gd name="T55" fmla="*/ 13 h 396"/>
                <a:gd name="T56" fmla="*/ 50 w 553"/>
                <a:gd name="T57" fmla="*/ 38 h 396"/>
                <a:gd name="T58" fmla="*/ 23 w 553"/>
                <a:gd name="T59" fmla="*/ 80 h 396"/>
                <a:gd name="T60" fmla="*/ 9 w 553"/>
                <a:gd name="T61" fmla="*/ 138 h 396"/>
                <a:gd name="T62" fmla="*/ 2 w 553"/>
                <a:gd name="T63" fmla="*/ 21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3" h="396">
                  <a:moveTo>
                    <a:pt x="0" y="261"/>
                  </a:moveTo>
                  <a:lnTo>
                    <a:pt x="20" y="269"/>
                  </a:lnTo>
                  <a:lnTo>
                    <a:pt x="40" y="278"/>
                  </a:lnTo>
                  <a:lnTo>
                    <a:pt x="60" y="286"/>
                  </a:lnTo>
                  <a:lnTo>
                    <a:pt x="81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1" y="320"/>
                  </a:lnTo>
                  <a:lnTo>
                    <a:pt x="160" y="328"/>
                  </a:lnTo>
                  <a:lnTo>
                    <a:pt x="180" y="337"/>
                  </a:lnTo>
                  <a:lnTo>
                    <a:pt x="200" y="345"/>
                  </a:lnTo>
                  <a:lnTo>
                    <a:pt x="220" y="353"/>
                  </a:lnTo>
                  <a:lnTo>
                    <a:pt x="240" y="362"/>
                  </a:lnTo>
                  <a:lnTo>
                    <a:pt x="260" y="370"/>
                  </a:lnTo>
                  <a:lnTo>
                    <a:pt x="280" y="378"/>
                  </a:lnTo>
                  <a:lnTo>
                    <a:pt x="301" y="388"/>
                  </a:lnTo>
                  <a:lnTo>
                    <a:pt x="320" y="396"/>
                  </a:lnTo>
                  <a:lnTo>
                    <a:pt x="329" y="393"/>
                  </a:lnTo>
                  <a:lnTo>
                    <a:pt x="340" y="391"/>
                  </a:lnTo>
                  <a:lnTo>
                    <a:pt x="349" y="388"/>
                  </a:lnTo>
                  <a:lnTo>
                    <a:pt x="359" y="385"/>
                  </a:lnTo>
                  <a:lnTo>
                    <a:pt x="369" y="383"/>
                  </a:lnTo>
                  <a:lnTo>
                    <a:pt x="378" y="381"/>
                  </a:lnTo>
                  <a:lnTo>
                    <a:pt x="388" y="378"/>
                  </a:lnTo>
                  <a:lnTo>
                    <a:pt x="397" y="376"/>
                  </a:lnTo>
                  <a:lnTo>
                    <a:pt x="404" y="362"/>
                  </a:lnTo>
                  <a:lnTo>
                    <a:pt x="411" y="348"/>
                  </a:lnTo>
                  <a:lnTo>
                    <a:pt x="418" y="335"/>
                  </a:lnTo>
                  <a:lnTo>
                    <a:pt x="425" y="321"/>
                  </a:lnTo>
                  <a:lnTo>
                    <a:pt x="432" y="307"/>
                  </a:lnTo>
                  <a:lnTo>
                    <a:pt x="439" y="293"/>
                  </a:lnTo>
                  <a:lnTo>
                    <a:pt x="445" y="279"/>
                  </a:lnTo>
                  <a:lnTo>
                    <a:pt x="452" y="265"/>
                  </a:lnTo>
                  <a:lnTo>
                    <a:pt x="464" y="247"/>
                  </a:lnTo>
                  <a:lnTo>
                    <a:pt x="477" y="229"/>
                  </a:lnTo>
                  <a:lnTo>
                    <a:pt x="491" y="211"/>
                  </a:lnTo>
                  <a:lnTo>
                    <a:pt x="503" y="193"/>
                  </a:lnTo>
                  <a:lnTo>
                    <a:pt x="516" y="174"/>
                  </a:lnTo>
                  <a:lnTo>
                    <a:pt x="529" y="156"/>
                  </a:lnTo>
                  <a:lnTo>
                    <a:pt x="540" y="139"/>
                  </a:lnTo>
                  <a:lnTo>
                    <a:pt x="553" y="120"/>
                  </a:lnTo>
                  <a:lnTo>
                    <a:pt x="540" y="108"/>
                  </a:lnTo>
                  <a:lnTo>
                    <a:pt x="529" y="95"/>
                  </a:lnTo>
                  <a:lnTo>
                    <a:pt x="516" y="83"/>
                  </a:lnTo>
                  <a:lnTo>
                    <a:pt x="503" y="71"/>
                  </a:lnTo>
                  <a:lnTo>
                    <a:pt x="491" y="58"/>
                  </a:lnTo>
                  <a:lnTo>
                    <a:pt x="477" y="46"/>
                  </a:lnTo>
                  <a:lnTo>
                    <a:pt x="464" y="34"/>
                  </a:lnTo>
                  <a:lnTo>
                    <a:pt x="452" y="21"/>
                  </a:lnTo>
                  <a:lnTo>
                    <a:pt x="375" y="12"/>
                  </a:lnTo>
                  <a:lnTo>
                    <a:pt x="309" y="6"/>
                  </a:lnTo>
                  <a:lnTo>
                    <a:pt x="251" y="2"/>
                  </a:lnTo>
                  <a:lnTo>
                    <a:pt x="200" y="0"/>
                  </a:lnTo>
                  <a:lnTo>
                    <a:pt x="158" y="2"/>
                  </a:lnTo>
                  <a:lnTo>
                    <a:pt x="122" y="6"/>
                  </a:lnTo>
                  <a:lnTo>
                    <a:pt x="92" y="13"/>
                  </a:lnTo>
                  <a:lnTo>
                    <a:pt x="69" y="25"/>
                  </a:lnTo>
                  <a:lnTo>
                    <a:pt x="50" y="38"/>
                  </a:lnTo>
                  <a:lnTo>
                    <a:pt x="35" y="57"/>
                  </a:lnTo>
                  <a:lnTo>
                    <a:pt x="23" y="80"/>
                  </a:lnTo>
                  <a:lnTo>
                    <a:pt x="15" y="106"/>
                  </a:lnTo>
                  <a:lnTo>
                    <a:pt x="9" y="138"/>
                  </a:lnTo>
                  <a:lnTo>
                    <a:pt x="5" y="174"/>
                  </a:lnTo>
                  <a:lnTo>
                    <a:pt x="2" y="215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04" name="Freeform 188">
              <a:extLst>
                <a:ext uri="{FF2B5EF4-FFF2-40B4-BE49-F238E27FC236}">
                  <a16:creationId xmlns:a16="http://schemas.microsoft.com/office/drawing/2014/main" id="{7DF30F6E-F11D-4680-B285-C3A2CFAA5F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4" y="955"/>
              <a:ext cx="149" cy="105"/>
            </a:xfrm>
            <a:custGeom>
              <a:avLst/>
              <a:gdLst>
                <a:gd name="T0" fmla="*/ 19 w 547"/>
                <a:gd name="T1" fmla="*/ 261 h 386"/>
                <a:gd name="T2" fmla="*/ 59 w 547"/>
                <a:gd name="T3" fmla="*/ 279 h 386"/>
                <a:gd name="T4" fmla="*/ 98 w 547"/>
                <a:gd name="T5" fmla="*/ 295 h 386"/>
                <a:gd name="T6" fmla="*/ 137 w 547"/>
                <a:gd name="T7" fmla="*/ 312 h 386"/>
                <a:gd name="T8" fmla="*/ 177 w 547"/>
                <a:gd name="T9" fmla="*/ 328 h 386"/>
                <a:gd name="T10" fmla="*/ 216 w 547"/>
                <a:gd name="T11" fmla="*/ 344 h 386"/>
                <a:gd name="T12" fmla="*/ 255 w 547"/>
                <a:gd name="T13" fmla="*/ 362 h 386"/>
                <a:gd name="T14" fmla="*/ 295 w 547"/>
                <a:gd name="T15" fmla="*/ 378 h 386"/>
                <a:gd name="T16" fmla="*/ 323 w 547"/>
                <a:gd name="T17" fmla="*/ 383 h 386"/>
                <a:gd name="T18" fmla="*/ 343 w 547"/>
                <a:gd name="T19" fmla="*/ 378 h 386"/>
                <a:gd name="T20" fmla="*/ 363 w 547"/>
                <a:gd name="T21" fmla="*/ 373 h 386"/>
                <a:gd name="T22" fmla="*/ 382 w 547"/>
                <a:gd name="T23" fmla="*/ 368 h 386"/>
                <a:gd name="T24" fmla="*/ 398 w 547"/>
                <a:gd name="T25" fmla="*/ 352 h 386"/>
                <a:gd name="T26" fmla="*/ 412 w 547"/>
                <a:gd name="T27" fmla="*/ 325 h 386"/>
                <a:gd name="T28" fmla="*/ 426 w 547"/>
                <a:gd name="T29" fmla="*/ 297 h 386"/>
                <a:gd name="T30" fmla="*/ 439 w 547"/>
                <a:gd name="T31" fmla="*/ 269 h 386"/>
                <a:gd name="T32" fmla="*/ 458 w 547"/>
                <a:gd name="T33" fmla="*/ 237 h 386"/>
                <a:gd name="T34" fmla="*/ 485 w 547"/>
                <a:gd name="T35" fmla="*/ 201 h 386"/>
                <a:gd name="T36" fmla="*/ 510 w 547"/>
                <a:gd name="T37" fmla="*/ 164 h 386"/>
                <a:gd name="T38" fmla="*/ 534 w 547"/>
                <a:gd name="T39" fmla="*/ 129 h 386"/>
                <a:gd name="T40" fmla="*/ 534 w 547"/>
                <a:gd name="T41" fmla="*/ 98 h 386"/>
                <a:gd name="T42" fmla="*/ 510 w 547"/>
                <a:gd name="T43" fmla="*/ 73 h 386"/>
                <a:gd name="T44" fmla="*/ 485 w 547"/>
                <a:gd name="T45" fmla="*/ 49 h 386"/>
                <a:gd name="T46" fmla="*/ 458 w 547"/>
                <a:gd name="T47" fmla="*/ 25 h 386"/>
                <a:gd name="T48" fmla="*/ 369 w 547"/>
                <a:gd name="T49" fmla="*/ 7 h 386"/>
                <a:gd name="T50" fmla="*/ 246 w 547"/>
                <a:gd name="T51" fmla="*/ 0 h 386"/>
                <a:gd name="T52" fmla="*/ 155 w 547"/>
                <a:gd name="T53" fmla="*/ 3 h 386"/>
                <a:gd name="T54" fmla="*/ 91 w 547"/>
                <a:gd name="T55" fmla="*/ 17 h 386"/>
                <a:gd name="T56" fmla="*/ 49 w 547"/>
                <a:gd name="T57" fmla="*/ 43 h 386"/>
                <a:gd name="T58" fmla="*/ 24 w 547"/>
                <a:gd name="T59" fmla="*/ 84 h 386"/>
                <a:gd name="T60" fmla="*/ 10 w 547"/>
                <a:gd name="T61" fmla="*/ 139 h 386"/>
                <a:gd name="T62" fmla="*/ 2 w 547"/>
                <a:gd name="T63" fmla="*/ 21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7" h="386">
                  <a:moveTo>
                    <a:pt x="0" y="253"/>
                  </a:moveTo>
                  <a:lnTo>
                    <a:pt x="19" y="261"/>
                  </a:lnTo>
                  <a:lnTo>
                    <a:pt x="39" y="270"/>
                  </a:lnTo>
                  <a:lnTo>
                    <a:pt x="59" y="279"/>
                  </a:lnTo>
                  <a:lnTo>
                    <a:pt x="78" y="287"/>
                  </a:lnTo>
                  <a:lnTo>
                    <a:pt x="98" y="295"/>
                  </a:lnTo>
                  <a:lnTo>
                    <a:pt x="117" y="304"/>
                  </a:lnTo>
                  <a:lnTo>
                    <a:pt x="137" y="312"/>
                  </a:lnTo>
                  <a:lnTo>
                    <a:pt x="158" y="320"/>
                  </a:lnTo>
                  <a:lnTo>
                    <a:pt x="177" y="328"/>
                  </a:lnTo>
                  <a:lnTo>
                    <a:pt x="197" y="336"/>
                  </a:lnTo>
                  <a:lnTo>
                    <a:pt x="216" y="344"/>
                  </a:lnTo>
                  <a:lnTo>
                    <a:pt x="236" y="352"/>
                  </a:lnTo>
                  <a:lnTo>
                    <a:pt x="255" y="362"/>
                  </a:lnTo>
                  <a:lnTo>
                    <a:pt x="275" y="370"/>
                  </a:lnTo>
                  <a:lnTo>
                    <a:pt x="295" y="378"/>
                  </a:lnTo>
                  <a:lnTo>
                    <a:pt x="314" y="386"/>
                  </a:lnTo>
                  <a:lnTo>
                    <a:pt x="323" y="383"/>
                  </a:lnTo>
                  <a:lnTo>
                    <a:pt x="334" y="381"/>
                  </a:lnTo>
                  <a:lnTo>
                    <a:pt x="343" y="378"/>
                  </a:lnTo>
                  <a:lnTo>
                    <a:pt x="353" y="375"/>
                  </a:lnTo>
                  <a:lnTo>
                    <a:pt x="363" y="373"/>
                  </a:lnTo>
                  <a:lnTo>
                    <a:pt x="372" y="371"/>
                  </a:lnTo>
                  <a:lnTo>
                    <a:pt x="382" y="368"/>
                  </a:lnTo>
                  <a:lnTo>
                    <a:pt x="391" y="366"/>
                  </a:lnTo>
                  <a:lnTo>
                    <a:pt x="398" y="352"/>
                  </a:lnTo>
                  <a:lnTo>
                    <a:pt x="405" y="338"/>
                  </a:lnTo>
                  <a:lnTo>
                    <a:pt x="412" y="325"/>
                  </a:lnTo>
                  <a:lnTo>
                    <a:pt x="419" y="311"/>
                  </a:lnTo>
                  <a:lnTo>
                    <a:pt x="426" y="297"/>
                  </a:lnTo>
                  <a:lnTo>
                    <a:pt x="433" y="283"/>
                  </a:lnTo>
                  <a:lnTo>
                    <a:pt x="439" y="269"/>
                  </a:lnTo>
                  <a:lnTo>
                    <a:pt x="446" y="255"/>
                  </a:lnTo>
                  <a:lnTo>
                    <a:pt x="458" y="237"/>
                  </a:lnTo>
                  <a:lnTo>
                    <a:pt x="471" y="219"/>
                  </a:lnTo>
                  <a:lnTo>
                    <a:pt x="485" y="201"/>
                  </a:lnTo>
                  <a:lnTo>
                    <a:pt x="497" y="183"/>
                  </a:lnTo>
                  <a:lnTo>
                    <a:pt x="510" y="164"/>
                  </a:lnTo>
                  <a:lnTo>
                    <a:pt x="523" y="146"/>
                  </a:lnTo>
                  <a:lnTo>
                    <a:pt x="534" y="129"/>
                  </a:lnTo>
                  <a:lnTo>
                    <a:pt x="547" y="110"/>
                  </a:lnTo>
                  <a:lnTo>
                    <a:pt x="534" y="98"/>
                  </a:lnTo>
                  <a:lnTo>
                    <a:pt x="523" y="86"/>
                  </a:lnTo>
                  <a:lnTo>
                    <a:pt x="510" y="73"/>
                  </a:lnTo>
                  <a:lnTo>
                    <a:pt x="497" y="62"/>
                  </a:lnTo>
                  <a:lnTo>
                    <a:pt x="485" y="49"/>
                  </a:lnTo>
                  <a:lnTo>
                    <a:pt x="471" y="38"/>
                  </a:lnTo>
                  <a:lnTo>
                    <a:pt x="458" y="25"/>
                  </a:lnTo>
                  <a:lnTo>
                    <a:pt x="446" y="13"/>
                  </a:lnTo>
                  <a:lnTo>
                    <a:pt x="369" y="7"/>
                  </a:lnTo>
                  <a:lnTo>
                    <a:pt x="304" y="2"/>
                  </a:lnTo>
                  <a:lnTo>
                    <a:pt x="246" y="0"/>
                  </a:lnTo>
                  <a:lnTo>
                    <a:pt x="197" y="1"/>
                  </a:lnTo>
                  <a:lnTo>
                    <a:pt x="155" y="3"/>
                  </a:lnTo>
                  <a:lnTo>
                    <a:pt x="121" y="9"/>
                  </a:lnTo>
                  <a:lnTo>
                    <a:pt x="91" y="17"/>
                  </a:lnTo>
                  <a:lnTo>
                    <a:pt x="68" y="28"/>
                  </a:lnTo>
                  <a:lnTo>
                    <a:pt x="49" y="43"/>
                  </a:lnTo>
                  <a:lnTo>
                    <a:pt x="34" y="62"/>
                  </a:lnTo>
                  <a:lnTo>
                    <a:pt x="24" y="84"/>
                  </a:lnTo>
                  <a:lnTo>
                    <a:pt x="16" y="109"/>
                  </a:lnTo>
                  <a:lnTo>
                    <a:pt x="10" y="139"/>
                  </a:lnTo>
                  <a:lnTo>
                    <a:pt x="6" y="172"/>
                  </a:lnTo>
                  <a:lnTo>
                    <a:pt x="2" y="211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05" name="Freeform 189">
              <a:extLst>
                <a:ext uri="{FF2B5EF4-FFF2-40B4-BE49-F238E27FC236}">
                  <a16:creationId xmlns:a16="http://schemas.microsoft.com/office/drawing/2014/main" id="{5A4B23A2-419B-49D7-9DCE-3B42D97711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" y="957"/>
              <a:ext cx="147" cy="103"/>
            </a:xfrm>
            <a:custGeom>
              <a:avLst/>
              <a:gdLst>
                <a:gd name="T0" fmla="*/ 19 w 541"/>
                <a:gd name="T1" fmla="*/ 256 h 377"/>
                <a:gd name="T2" fmla="*/ 57 w 541"/>
                <a:gd name="T3" fmla="*/ 272 h 377"/>
                <a:gd name="T4" fmla="*/ 96 w 541"/>
                <a:gd name="T5" fmla="*/ 288 h 377"/>
                <a:gd name="T6" fmla="*/ 134 w 541"/>
                <a:gd name="T7" fmla="*/ 304 h 377"/>
                <a:gd name="T8" fmla="*/ 173 w 541"/>
                <a:gd name="T9" fmla="*/ 320 h 377"/>
                <a:gd name="T10" fmla="*/ 211 w 541"/>
                <a:gd name="T11" fmla="*/ 336 h 377"/>
                <a:gd name="T12" fmla="*/ 251 w 541"/>
                <a:gd name="T13" fmla="*/ 353 h 377"/>
                <a:gd name="T14" fmla="*/ 289 w 541"/>
                <a:gd name="T15" fmla="*/ 369 h 377"/>
                <a:gd name="T16" fmla="*/ 317 w 541"/>
                <a:gd name="T17" fmla="*/ 374 h 377"/>
                <a:gd name="T18" fmla="*/ 337 w 541"/>
                <a:gd name="T19" fmla="*/ 369 h 377"/>
                <a:gd name="T20" fmla="*/ 357 w 541"/>
                <a:gd name="T21" fmla="*/ 364 h 377"/>
                <a:gd name="T22" fmla="*/ 376 w 541"/>
                <a:gd name="T23" fmla="*/ 359 h 377"/>
                <a:gd name="T24" fmla="*/ 392 w 541"/>
                <a:gd name="T25" fmla="*/ 343 h 377"/>
                <a:gd name="T26" fmla="*/ 406 w 541"/>
                <a:gd name="T27" fmla="*/ 316 h 377"/>
                <a:gd name="T28" fmla="*/ 420 w 541"/>
                <a:gd name="T29" fmla="*/ 288 h 377"/>
                <a:gd name="T30" fmla="*/ 433 w 541"/>
                <a:gd name="T31" fmla="*/ 260 h 377"/>
                <a:gd name="T32" fmla="*/ 452 w 541"/>
                <a:gd name="T33" fmla="*/ 228 h 377"/>
                <a:gd name="T34" fmla="*/ 479 w 541"/>
                <a:gd name="T35" fmla="*/ 192 h 377"/>
                <a:gd name="T36" fmla="*/ 504 w 541"/>
                <a:gd name="T37" fmla="*/ 155 h 377"/>
                <a:gd name="T38" fmla="*/ 528 w 541"/>
                <a:gd name="T39" fmla="*/ 120 h 377"/>
                <a:gd name="T40" fmla="*/ 528 w 541"/>
                <a:gd name="T41" fmla="*/ 90 h 377"/>
                <a:gd name="T42" fmla="*/ 504 w 541"/>
                <a:gd name="T43" fmla="*/ 66 h 377"/>
                <a:gd name="T44" fmla="*/ 479 w 541"/>
                <a:gd name="T45" fmla="*/ 42 h 377"/>
                <a:gd name="T46" fmla="*/ 452 w 541"/>
                <a:gd name="T47" fmla="*/ 18 h 377"/>
                <a:gd name="T48" fmla="*/ 365 w 541"/>
                <a:gd name="T49" fmla="*/ 2 h 377"/>
                <a:gd name="T50" fmla="*/ 243 w 541"/>
                <a:gd name="T51" fmla="*/ 0 h 377"/>
                <a:gd name="T52" fmla="*/ 153 w 541"/>
                <a:gd name="T53" fmla="*/ 6 h 377"/>
                <a:gd name="T54" fmla="*/ 89 w 541"/>
                <a:gd name="T55" fmla="*/ 22 h 377"/>
                <a:gd name="T56" fmla="*/ 49 w 541"/>
                <a:gd name="T57" fmla="*/ 49 h 377"/>
                <a:gd name="T58" fmla="*/ 25 w 541"/>
                <a:gd name="T59" fmla="*/ 89 h 377"/>
                <a:gd name="T60" fmla="*/ 11 w 541"/>
                <a:gd name="T61" fmla="*/ 142 h 377"/>
                <a:gd name="T62" fmla="*/ 3 w 541"/>
                <a:gd name="T63" fmla="*/ 20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1" h="377">
                  <a:moveTo>
                    <a:pt x="0" y="248"/>
                  </a:moveTo>
                  <a:lnTo>
                    <a:pt x="19" y="256"/>
                  </a:lnTo>
                  <a:lnTo>
                    <a:pt x="38" y="264"/>
                  </a:lnTo>
                  <a:lnTo>
                    <a:pt x="57" y="272"/>
                  </a:lnTo>
                  <a:lnTo>
                    <a:pt x="77" y="280"/>
                  </a:lnTo>
                  <a:lnTo>
                    <a:pt x="96" y="288"/>
                  </a:lnTo>
                  <a:lnTo>
                    <a:pt x="115" y="296"/>
                  </a:lnTo>
                  <a:lnTo>
                    <a:pt x="134" y="304"/>
                  </a:lnTo>
                  <a:lnTo>
                    <a:pt x="154" y="312"/>
                  </a:lnTo>
                  <a:lnTo>
                    <a:pt x="173" y="320"/>
                  </a:lnTo>
                  <a:lnTo>
                    <a:pt x="193" y="328"/>
                  </a:lnTo>
                  <a:lnTo>
                    <a:pt x="211" y="336"/>
                  </a:lnTo>
                  <a:lnTo>
                    <a:pt x="231" y="344"/>
                  </a:lnTo>
                  <a:lnTo>
                    <a:pt x="251" y="353"/>
                  </a:lnTo>
                  <a:lnTo>
                    <a:pt x="270" y="361"/>
                  </a:lnTo>
                  <a:lnTo>
                    <a:pt x="289" y="369"/>
                  </a:lnTo>
                  <a:lnTo>
                    <a:pt x="308" y="377"/>
                  </a:lnTo>
                  <a:lnTo>
                    <a:pt x="317" y="374"/>
                  </a:lnTo>
                  <a:lnTo>
                    <a:pt x="328" y="372"/>
                  </a:lnTo>
                  <a:lnTo>
                    <a:pt x="337" y="369"/>
                  </a:lnTo>
                  <a:lnTo>
                    <a:pt x="347" y="366"/>
                  </a:lnTo>
                  <a:lnTo>
                    <a:pt x="357" y="364"/>
                  </a:lnTo>
                  <a:lnTo>
                    <a:pt x="366" y="362"/>
                  </a:lnTo>
                  <a:lnTo>
                    <a:pt x="376" y="359"/>
                  </a:lnTo>
                  <a:lnTo>
                    <a:pt x="385" y="357"/>
                  </a:lnTo>
                  <a:lnTo>
                    <a:pt x="392" y="343"/>
                  </a:lnTo>
                  <a:lnTo>
                    <a:pt x="399" y="329"/>
                  </a:lnTo>
                  <a:lnTo>
                    <a:pt x="406" y="316"/>
                  </a:lnTo>
                  <a:lnTo>
                    <a:pt x="413" y="302"/>
                  </a:lnTo>
                  <a:lnTo>
                    <a:pt x="420" y="288"/>
                  </a:lnTo>
                  <a:lnTo>
                    <a:pt x="427" y="274"/>
                  </a:lnTo>
                  <a:lnTo>
                    <a:pt x="433" y="260"/>
                  </a:lnTo>
                  <a:lnTo>
                    <a:pt x="440" y="246"/>
                  </a:lnTo>
                  <a:lnTo>
                    <a:pt x="452" y="228"/>
                  </a:lnTo>
                  <a:lnTo>
                    <a:pt x="465" y="210"/>
                  </a:lnTo>
                  <a:lnTo>
                    <a:pt x="479" y="192"/>
                  </a:lnTo>
                  <a:lnTo>
                    <a:pt x="491" y="174"/>
                  </a:lnTo>
                  <a:lnTo>
                    <a:pt x="504" y="155"/>
                  </a:lnTo>
                  <a:lnTo>
                    <a:pt x="517" y="137"/>
                  </a:lnTo>
                  <a:lnTo>
                    <a:pt x="528" y="120"/>
                  </a:lnTo>
                  <a:lnTo>
                    <a:pt x="541" y="101"/>
                  </a:lnTo>
                  <a:lnTo>
                    <a:pt x="528" y="90"/>
                  </a:lnTo>
                  <a:lnTo>
                    <a:pt x="517" y="78"/>
                  </a:lnTo>
                  <a:lnTo>
                    <a:pt x="504" y="66"/>
                  </a:lnTo>
                  <a:lnTo>
                    <a:pt x="491" y="54"/>
                  </a:lnTo>
                  <a:lnTo>
                    <a:pt x="479" y="42"/>
                  </a:lnTo>
                  <a:lnTo>
                    <a:pt x="465" y="30"/>
                  </a:lnTo>
                  <a:lnTo>
                    <a:pt x="452" y="18"/>
                  </a:lnTo>
                  <a:lnTo>
                    <a:pt x="440" y="7"/>
                  </a:lnTo>
                  <a:lnTo>
                    <a:pt x="365" y="2"/>
                  </a:lnTo>
                  <a:lnTo>
                    <a:pt x="299" y="0"/>
                  </a:lnTo>
                  <a:lnTo>
                    <a:pt x="243" y="0"/>
                  </a:lnTo>
                  <a:lnTo>
                    <a:pt x="194" y="1"/>
                  </a:lnTo>
                  <a:lnTo>
                    <a:pt x="153" y="6"/>
                  </a:lnTo>
                  <a:lnTo>
                    <a:pt x="118" y="12"/>
                  </a:lnTo>
                  <a:lnTo>
                    <a:pt x="89" y="22"/>
                  </a:lnTo>
                  <a:lnTo>
                    <a:pt x="68" y="33"/>
                  </a:lnTo>
                  <a:lnTo>
                    <a:pt x="49" y="49"/>
                  </a:lnTo>
                  <a:lnTo>
                    <a:pt x="35" y="67"/>
                  </a:lnTo>
                  <a:lnTo>
                    <a:pt x="25" y="89"/>
                  </a:lnTo>
                  <a:lnTo>
                    <a:pt x="17" y="113"/>
                  </a:lnTo>
                  <a:lnTo>
                    <a:pt x="11" y="142"/>
                  </a:lnTo>
                  <a:lnTo>
                    <a:pt x="7" y="173"/>
                  </a:lnTo>
                  <a:lnTo>
                    <a:pt x="3" y="20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06" name="Freeform 190">
              <a:extLst>
                <a:ext uri="{FF2B5EF4-FFF2-40B4-BE49-F238E27FC236}">
                  <a16:creationId xmlns:a16="http://schemas.microsoft.com/office/drawing/2014/main" id="{1DCD40F0-3449-47F2-B061-0E1A5D7B2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" y="960"/>
              <a:ext cx="146" cy="100"/>
            </a:xfrm>
            <a:custGeom>
              <a:avLst/>
              <a:gdLst>
                <a:gd name="T0" fmla="*/ 19 w 536"/>
                <a:gd name="T1" fmla="*/ 252 h 370"/>
                <a:gd name="T2" fmla="*/ 57 w 536"/>
                <a:gd name="T3" fmla="*/ 267 h 370"/>
                <a:gd name="T4" fmla="*/ 95 w 536"/>
                <a:gd name="T5" fmla="*/ 283 h 370"/>
                <a:gd name="T6" fmla="*/ 133 w 536"/>
                <a:gd name="T7" fmla="*/ 298 h 370"/>
                <a:gd name="T8" fmla="*/ 171 w 536"/>
                <a:gd name="T9" fmla="*/ 314 h 370"/>
                <a:gd name="T10" fmla="*/ 209 w 536"/>
                <a:gd name="T11" fmla="*/ 331 h 370"/>
                <a:gd name="T12" fmla="*/ 247 w 536"/>
                <a:gd name="T13" fmla="*/ 346 h 370"/>
                <a:gd name="T14" fmla="*/ 285 w 536"/>
                <a:gd name="T15" fmla="*/ 362 h 370"/>
                <a:gd name="T16" fmla="*/ 312 w 536"/>
                <a:gd name="T17" fmla="*/ 367 h 370"/>
                <a:gd name="T18" fmla="*/ 332 w 536"/>
                <a:gd name="T19" fmla="*/ 362 h 370"/>
                <a:gd name="T20" fmla="*/ 352 w 536"/>
                <a:gd name="T21" fmla="*/ 357 h 370"/>
                <a:gd name="T22" fmla="*/ 371 w 536"/>
                <a:gd name="T23" fmla="*/ 352 h 370"/>
                <a:gd name="T24" fmla="*/ 387 w 536"/>
                <a:gd name="T25" fmla="*/ 336 h 370"/>
                <a:gd name="T26" fmla="*/ 401 w 536"/>
                <a:gd name="T27" fmla="*/ 309 h 370"/>
                <a:gd name="T28" fmla="*/ 415 w 536"/>
                <a:gd name="T29" fmla="*/ 281 h 370"/>
                <a:gd name="T30" fmla="*/ 428 w 536"/>
                <a:gd name="T31" fmla="*/ 253 h 370"/>
                <a:gd name="T32" fmla="*/ 447 w 536"/>
                <a:gd name="T33" fmla="*/ 221 h 370"/>
                <a:gd name="T34" fmla="*/ 474 w 536"/>
                <a:gd name="T35" fmla="*/ 185 h 370"/>
                <a:gd name="T36" fmla="*/ 499 w 536"/>
                <a:gd name="T37" fmla="*/ 148 h 370"/>
                <a:gd name="T38" fmla="*/ 523 w 536"/>
                <a:gd name="T39" fmla="*/ 113 h 370"/>
                <a:gd name="T40" fmla="*/ 523 w 536"/>
                <a:gd name="T41" fmla="*/ 83 h 370"/>
                <a:gd name="T42" fmla="*/ 499 w 536"/>
                <a:gd name="T43" fmla="*/ 60 h 370"/>
                <a:gd name="T44" fmla="*/ 474 w 536"/>
                <a:gd name="T45" fmla="*/ 37 h 370"/>
                <a:gd name="T46" fmla="*/ 447 w 536"/>
                <a:gd name="T47" fmla="*/ 14 h 370"/>
                <a:gd name="T48" fmla="*/ 360 w 536"/>
                <a:gd name="T49" fmla="*/ 0 h 370"/>
                <a:gd name="T50" fmla="*/ 239 w 536"/>
                <a:gd name="T51" fmla="*/ 1 h 370"/>
                <a:gd name="T52" fmla="*/ 151 w 536"/>
                <a:gd name="T53" fmla="*/ 10 h 370"/>
                <a:gd name="T54" fmla="*/ 89 w 536"/>
                <a:gd name="T55" fmla="*/ 29 h 370"/>
                <a:gd name="T56" fmla="*/ 50 w 536"/>
                <a:gd name="T57" fmla="*/ 57 h 370"/>
                <a:gd name="T58" fmla="*/ 26 w 536"/>
                <a:gd name="T59" fmla="*/ 95 h 370"/>
                <a:gd name="T60" fmla="*/ 13 w 536"/>
                <a:gd name="T61" fmla="*/ 146 h 370"/>
                <a:gd name="T62" fmla="*/ 4 w 536"/>
                <a:gd name="T63" fmla="*/ 20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6" h="370">
                  <a:moveTo>
                    <a:pt x="0" y="244"/>
                  </a:moveTo>
                  <a:lnTo>
                    <a:pt x="19" y="252"/>
                  </a:lnTo>
                  <a:lnTo>
                    <a:pt x="38" y="260"/>
                  </a:lnTo>
                  <a:lnTo>
                    <a:pt x="57" y="267"/>
                  </a:lnTo>
                  <a:lnTo>
                    <a:pt x="76" y="275"/>
                  </a:lnTo>
                  <a:lnTo>
                    <a:pt x="95" y="283"/>
                  </a:lnTo>
                  <a:lnTo>
                    <a:pt x="114" y="291"/>
                  </a:lnTo>
                  <a:lnTo>
                    <a:pt x="133" y="298"/>
                  </a:lnTo>
                  <a:lnTo>
                    <a:pt x="152" y="306"/>
                  </a:lnTo>
                  <a:lnTo>
                    <a:pt x="171" y="314"/>
                  </a:lnTo>
                  <a:lnTo>
                    <a:pt x="189" y="322"/>
                  </a:lnTo>
                  <a:lnTo>
                    <a:pt x="209" y="331"/>
                  </a:lnTo>
                  <a:lnTo>
                    <a:pt x="227" y="337"/>
                  </a:lnTo>
                  <a:lnTo>
                    <a:pt x="247" y="346"/>
                  </a:lnTo>
                  <a:lnTo>
                    <a:pt x="265" y="354"/>
                  </a:lnTo>
                  <a:lnTo>
                    <a:pt x="285" y="362"/>
                  </a:lnTo>
                  <a:lnTo>
                    <a:pt x="303" y="370"/>
                  </a:lnTo>
                  <a:lnTo>
                    <a:pt x="312" y="367"/>
                  </a:lnTo>
                  <a:lnTo>
                    <a:pt x="323" y="365"/>
                  </a:lnTo>
                  <a:lnTo>
                    <a:pt x="332" y="362"/>
                  </a:lnTo>
                  <a:lnTo>
                    <a:pt x="342" y="359"/>
                  </a:lnTo>
                  <a:lnTo>
                    <a:pt x="352" y="357"/>
                  </a:lnTo>
                  <a:lnTo>
                    <a:pt x="361" y="355"/>
                  </a:lnTo>
                  <a:lnTo>
                    <a:pt x="371" y="352"/>
                  </a:lnTo>
                  <a:lnTo>
                    <a:pt x="380" y="350"/>
                  </a:lnTo>
                  <a:lnTo>
                    <a:pt x="387" y="336"/>
                  </a:lnTo>
                  <a:lnTo>
                    <a:pt x="394" y="322"/>
                  </a:lnTo>
                  <a:lnTo>
                    <a:pt x="401" y="309"/>
                  </a:lnTo>
                  <a:lnTo>
                    <a:pt x="408" y="295"/>
                  </a:lnTo>
                  <a:lnTo>
                    <a:pt x="415" y="281"/>
                  </a:lnTo>
                  <a:lnTo>
                    <a:pt x="422" y="267"/>
                  </a:lnTo>
                  <a:lnTo>
                    <a:pt x="428" y="253"/>
                  </a:lnTo>
                  <a:lnTo>
                    <a:pt x="435" y="239"/>
                  </a:lnTo>
                  <a:lnTo>
                    <a:pt x="447" y="221"/>
                  </a:lnTo>
                  <a:lnTo>
                    <a:pt x="460" y="203"/>
                  </a:lnTo>
                  <a:lnTo>
                    <a:pt x="474" y="185"/>
                  </a:lnTo>
                  <a:lnTo>
                    <a:pt x="486" y="167"/>
                  </a:lnTo>
                  <a:lnTo>
                    <a:pt x="499" y="148"/>
                  </a:lnTo>
                  <a:lnTo>
                    <a:pt x="512" y="130"/>
                  </a:lnTo>
                  <a:lnTo>
                    <a:pt x="523" y="113"/>
                  </a:lnTo>
                  <a:lnTo>
                    <a:pt x="536" y="94"/>
                  </a:lnTo>
                  <a:lnTo>
                    <a:pt x="523" y="83"/>
                  </a:lnTo>
                  <a:lnTo>
                    <a:pt x="512" y="71"/>
                  </a:lnTo>
                  <a:lnTo>
                    <a:pt x="499" y="60"/>
                  </a:lnTo>
                  <a:lnTo>
                    <a:pt x="486" y="48"/>
                  </a:lnTo>
                  <a:lnTo>
                    <a:pt x="474" y="37"/>
                  </a:lnTo>
                  <a:lnTo>
                    <a:pt x="460" y="25"/>
                  </a:lnTo>
                  <a:lnTo>
                    <a:pt x="447" y="14"/>
                  </a:lnTo>
                  <a:lnTo>
                    <a:pt x="435" y="2"/>
                  </a:lnTo>
                  <a:lnTo>
                    <a:pt x="360" y="0"/>
                  </a:lnTo>
                  <a:lnTo>
                    <a:pt x="295" y="0"/>
                  </a:lnTo>
                  <a:lnTo>
                    <a:pt x="239" y="1"/>
                  </a:lnTo>
                  <a:lnTo>
                    <a:pt x="192" y="4"/>
                  </a:lnTo>
                  <a:lnTo>
                    <a:pt x="151" y="10"/>
                  </a:lnTo>
                  <a:lnTo>
                    <a:pt x="117" y="18"/>
                  </a:lnTo>
                  <a:lnTo>
                    <a:pt x="89" y="29"/>
                  </a:lnTo>
                  <a:lnTo>
                    <a:pt x="67" y="41"/>
                  </a:lnTo>
                  <a:lnTo>
                    <a:pt x="50" y="57"/>
                  </a:lnTo>
                  <a:lnTo>
                    <a:pt x="36" y="75"/>
                  </a:lnTo>
                  <a:lnTo>
                    <a:pt x="26" y="95"/>
                  </a:lnTo>
                  <a:lnTo>
                    <a:pt x="19" y="120"/>
                  </a:lnTo>
                  <a:lnTo>
                    <a:pt x="13" y="146"/>
                  </a:lnTo>
                  <a:lnTo>
                    <a:pt x="8" y="175"/>
                  </a:lnTo>
                  <a:lnTo>
                    <a:pt x="4" y="208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07" name="Freeform 191">
              <a:extLst>
                <a:ext uri="{FF2B5EF4-FFF2-40B4-BE49-F238E27FC236}">
                  <a16:creationId xmlns:a16="http://schemas.microsoft.com/office/drawing/2014/main" id="{3660338F-4B4B-4958-AEB7-1F58465BC1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9" y="961"/>
              <a:ext cx="144" cy="99"/>
            </a:xfrm>
            <a:custGeom>
              <a:avLst/>
              <a:gdLst>
                <a:gd name="T0" fmla="*/ 19 w 530"/>
                <a:gd name="T1" fmla="*/ 250 h 366"/>
                <a:gd name="T2" fmla="*/ 55 w 530"/>
                <a:gd name="T3" fmla="*/ 265 h 366"/>
                <a:gd name="T4" fmla="*/ 93 w 530"/>
                <a:gd name="T5" fmla="*/ 282 h 366"/>
                <a:gd name="T6" fmla="*/ 130 w 530"/>
                <a:gd name="T7" fmla="*/ 297 h 366"/>
                <a:gd name="T8" fmla="*/ 167 w 530"/>
                <a:gd name="T9" fmla="*/ 312 h 366"/>
                <a:gd name="T10" fmla="*/ 204 w 530"/>
                <a:gd name="T11" fmla="*/ 327 h 366"/>
                <a:gd name="T12" fmla="*/ 242 w 530"/>
                <a:gd name="T13" fmla="*/ 343 h 366"/>
                <a:gd name="T14" fmla="*/ 279 w 530"/>
                <a:gd name="T15" fmla="*/ 358 h 366"/>
                <a:gd name="T16" fmla="*/ 306 w 530"/>
                <a:gd name="T17" fmla="*/ 363 h 366"/>
                <a:gd name="T18" fmla="*/ 326 w 530"/>
                <a:gd name="T19" fmla="*/ 358 h 366"/>
                <a:gd name="T20" fmla="*/ 346 w 530"/>
                <a:gd name="T21" fmla="*/ 353 h 366"/>
                <a:gd name="T22" fmla="*/ 365 w 530"/>
                <a:gd name="T23" fmla="*/ 348 h 366"/>
                <a:gd name="T24" fmla="*/ 381 w 530"/>
                <a:gd name="T25" fmla="*/ 332 h 366"/>
                <a:gd name="T26" fmla="*/ 395 w 530"/>
                <a:gd name="T27" fmla="*/ 305 h 366"/>
                <a:gd name="T28" fmla="*/ 409 w 530"/>
                <a:gd name="T29" fmla="*/ 277 h 366"/>
                <a:gd name="T30" fmla="*/ 422 w 530"/>
                <a:gd name="T31" fmla="*/ 249 h 366"/>
                <a:gd name="T32" fmla="*/ 441 w 530"/>
                <a:gd name="T33" fmla="*/ 217 h 366"/>
                <a:gd name="T34" fmla="*/ 468 w 530"/>
                <a:gd name="T35" fmla="*/ 181 h 366"/>
                <a:gd name="T36" fmla="*/ 493 w 530"/>
                <a:gd name="T37" fmla="*/ 144 h 366"/>
                <a:gd name="T38" fmla="*/ 517 w 530"/>
                <a:gd name="T39" fmla="*/ 109 h 366"/>
                <a:gd name="T40" fmla="*/ 517 w 530"/>
                <a:gd name="T41" fmla="*/ 79 h 366"/>
                <a:gd name="T42" fmla="*/ 493 w 530"/>
                <a:gd name="T43" fmla="*/ 57 h 366"/>
                <a:gd name="T44" fmla="*/ 468 w 530"/>
                <a:gd name="T45" fmla="*/ 34 h 366"/>
                <a:gd name="T46" fmla="*/ 441 w 530"/>
                <a:gd name="T47" fmla="*/ 12 h 366"/>
                <a:gd name="T48" fmla="*/ 355 w 530"/>
                <a:gd name="T49" fmla="*/ 0 h 366"/>
                <a:gd name="T50" fmla="*/ 235 w 530"/>
                <a:gd name="T51" fmla="*/ 6 h 366"/>
                <a:gd name="T52" fmla="*/ 148 w 530"/>
                <a:gd name="T53" fmla="*/ 19 h 366"/>
                <a:gd name="T54" fmla="*/ 88 w 530"/>
                <a:gd name="T55" fmla="*/ 38 h 366"/>
                <a:gd name="T56" fmla="*/ 50 w 530"/>
                <a:gd name="T57" fmla="*/ 68 h 366"/>
                <a:gd name="T58" fmla="*/ 27 w 530"/>
                <a:gd name="T59" fmla="*/ 105 h 366"/>
                <a:gd name="T60" fmla="*/ 14 w 530"/>
                <a:gd name="T61" fmla="*/ 152 h 366"/>
                <a:gd name="T62" fmla="*/ 5 w 530"/>
                <a:gd name="T63" fmla="*/ 2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0" h="366">
                  <a:moveTo>
                    <a:pt x="0" y="242"/>
                  </a:moveTo>
                  <a:lnTo>
                    <a:pt x="19" y="250"/>
                  </a:lnTo>
                  <a:lnTo>
                    <a:pt x="37" y="257"/>
                  </a:lnTo>
                  <a:lnTo>
                    <a:pt x="55" y="265"/>
                  </a:lnTo>
                  <a:lnTo>
                    <a:pt x="75" y="274"/>
                  </a:lnTo>
                  <a:lnTo>
                    <a:pt x="93" y="282"/>
                  </a:lnTo>
                  <a:lnTo>
                    <a:pt x="112" y="288"/>
                  </a:lnTo>
                  <a:lnTo>
                    <a:pt x="130" y="297"/>
                  </a:lnTo>
                  <a:lnTo>
                    <a:pt x="149" y="303"/>
                  </a:lnTo>
                  <a:lnTo>
                    <a:pt x="167" y="312"/>
                  </a:lnTo>
                  <a:lnTo>
                    <a:pt x="186" y="320"/>
                  </a:lnTo>
                  <a:lnTo>
                    <a:pt x="204" y="327"/>
                  </a:lnTo>
                  <a:lnTo>
                    <a:pt x="224" y="335"/>
                  </a:lnTo>
                  <a:lnTo>
                    <a:pt x="242" y="343"/>
                  </a:lnTo>
                  <a:lnTo>
                    <a:pt x="260" y="351"/>
                  </a:lnTo>
                  <a:lnTo>
                    <a:pt x="279" y="358"/>
                  </a:lnTo>
                  <a:lnTo>
                    <a:pt x="297" y="366"/>
                  </a:lnTo>
                  <a:lnTo>
                    <a:pt x="306" y="363"/>
                  </a:lnTo>
                  <a:lnTo>
                    <a:pt x="317" y="361"/>
                  </a:lnTo>
                  <a:lnTo>
                    <a:pt x="326" y="358"/>
                  </a:lnTo>
                  <a:lnTo>
                    <a:pt x="336" y="355"/>
                  </a:lnTo>
                  <a:lnTo>
                    <a:pt x="346" y="353"/>
                  </a:lnTo>
                  <a:lnTo>
                    <a:pt x="355" y="351"/>
                  </a:lnTo>
                  <a:lnTo>
                    <a:pt x="365" y="348"/>
                  </a:lnTo>
                  <a:lnTo>
                    <a:pt x="374" y="346"/>
                  </a:lnTo>
                  <a:lnTo>
                    <a:pt x="381" y="332"/>
                  </a:lnTo>
                  <a:lnTo>
                    <a:pt x="388" y="318"/>
                  </a:lnTo>
                  <a:lnTo>
                    <a:pt x="395" y="305"/>
                  </a:lnTo>
                  <a:lnTo>
                    <a:pt x="402" y="291"/>
                  </a:lnTo>
                  <a:lnTo>
                    <a:pt x="409" y="277"/>
                  </a:lnTo>
                  <a:lnTo>
                    <a:pt x="416" y="263"/>
                  </a:lnTo>
                  <a:lnTo>
                    <a:pt x="422" y="249"/>
                  </a:lnTo>
                  <a:lnTo>
                    <a:pt x="429" y="235"/>
                  </a:lnTo>
                  <a:lnTo>
                    <a:pt x="441" y="217"/>
                  </a:lnTo>
                  <a:lnTo>
                    <a:pt x="454" y="199"/>
                  </a:lnTo>
                  <a:lnTo>
                    <a:pt x="468" y="181"/>
                  </a:lnTo>
                  <a:lnTo>
                    <a:pt x="480" y="163"/>
                  </a:lnTo>
                  <a:lnTo>
                    <a:pt x="493" y="144"/>
                  </a:lnTo>
                  <a:lnTo>
                    <a:pt x="506" y="126"/>
                  </a:lnTo>
                  <a:lnTo>
                    <a:pt x="517" y="109"/>
                  </a:lnTo>
                  <a:lnTo>
                    <a:pt x="530" y="90"/>
                  </a:lnTo>
                  <a:lnTo>
                    <a:pt x="517" y="79"/>
                  </a:lnTo>
                  <a:lnTo>
                    <a:pt x="506" y="67"/>
                  </a:lnTo>
                  <a:lnTo>
                    <a:pt x="493" y="57"/>
                  </a:lnTo>
                  <a:lnTo>
                    <a:pt x="480" y="45"/>
                  </a:lnTo>
                  <a:lnTo>
                    <a:pt x="468" y="34"/>
                  </a:lnTo>
                  <a:lnTo>
                    <a:pt x="454" y="22"/>
                  </a:lnTo>
                  <a:lnTo>
                    <a:pt x="441" y="12"/>
                  </a:lnTo>
                  <a:lnTo>
                    <a:pt x="429" y="0"/>
                  </a:lnTo>
                  <a:lnTo>
                    <a:pt x="355" y="0"/>
                  </a:lnTo>
                  <a:lnTo>
                    <a:pt x="290" y="1"/>
                  </a:lnTo>
                  <a:lnTo>
                    <a:pt x="235" y="6"/>
                  </a:lnTo>
                  <a:lnTo>
                    <a:pt x="188" y="11"/>
                  </a:lnTo>
                  <a:lnTo>
                    <a:pt x="148" y="19"/>
                  </a:lnTo>
                  <a:lnTo>
                    <a:pt x="115" y="28"/>
                  </a:lnTo>
                  <a:lnTo>
                    <a:pt x="88" y="38"/>
                  </a:lnTo>
                  <a:lnTo>
                    <a:pt x="67" y="52"/>
                  </a:lnTo>
                  <a:lnTo>
                    <a:pt x="50" y="68"/>
                  </a:lnTo>
                  <a:lnTo>
                    <a:pt x="37" y="86"/>
                  </a:lnTo>
                  <a:lnTo>
                    <a:pt x="27" y="105"/>
                  </a:lnTo>
                  <a:lnTo>
                    <a:pt x="20" y="128"/>
                  </a:lnTo>
                  <a:lnTo>
                    <a:pt x="14" y="152"/>
                  </a:lnTo>
                  <a:lnTo>
                    <a:pt x="9" y="180"/>
                  </a:lnTo>
                  <a:lnTo>
                    <a:pt x="5" y="21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08" name="Freeform 192">
              <a:extLst>
                <a:ext uri="{FF2B5EF4-FFF2-40B4-BE49-F238E27FC236}">
                  <a16:creationId xmlns:a16="http://schemas.microsoft.com/office/drawing/2014/main" id="{7D19EB3D-0086-4FF8-91D8-17F4366242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1" y="961"/>
              <a:ext cx="142" cy="99"/>
            </a:xfrm>
            <a:custGeom>
              <a:avLst/>
              <a:gdLst>
                <a:gd name="T0" fmla="*/ 18 w 524"/>
                <a:gd name="T1" fmla="*/ 250 h 363"/>
                <a:gd name="T2" fmla="*/ 54 w 524"/>
                <a:gd name="T3" fmla="*/ 265 h 363"/>
                <a:gd name="T4" fmla="*/ 91 w 524"/>
                <a:gd name="T5" fmla="*/ 280 h 363"/>
                <a:gd name="T6" fmla="*/ 128 w 524"/>
                <a:gd name="T7" fmla="*/ 295 h 363"/>
                <a:gd name="T8" fmla="*/ 163 w 524"/>
                <a:gd name="T9" fmla="*/ 310 h 363"/>
                <a:gd name="T10" fmla="*/ 200 w 524"/>
                <a:gd name="T11" fmla="*/ 325 h 363"/>
                <a:gd name="T12" fmla="*/ 237 w 524"/>
                <a:gd name="T13" fmla="*/ 340 h 363"/>
                <a:gd name="T14" fmla="*/ 273 w 524"/>
                <a:gd name="T15" fmla="*/ 355 h 363"/>
                <a:gd name="T16" fmla="*/ 300 w 524"/>
                <a:gd name="T17" fmla="*/ 360 h 363"/>
                <a:gd name="T18" fmla="*/ 320 w 524"/>
                <a:gd name="T19" fmla="*/ 355 h 363"/>
                <a:gd name="T20" fmla="*/ 340 w 524"/>
                <a:gd name="T21" fmla="*/ 350 h 363"/>
                <a:gd name="T22" fmla="*/ 359 w 524"/>
                <a:gd name="T23" fmla="*/ 345 h 363"/>
                <a:gd name="T24" fmla="*/ 375 w 524"/>
                <a:gd name="T25" fmla="*/ 329 h 363"/>
                <a:gd name="T26" fmla="*/ 389 w 524"/>
                <a:gd name="T27" fmla="*/ 302 h 363"/>
                <a:gd name="T28" fmla="*/ 403 w 524"/>
                <a:gd name="T29" fmla="*/ 274 h 363"/>
                <a:gd name="T30" fmla="*/ 416 w 524"/>
                <a:gd name="T31" fmla="*/ 246 h 363"/>
                <a:gd name="T32" fmla="*/ 435 w 524"/>
                <a:gd name="T33" fmla="*/ 214 h 363"/>
                <a:gd name="T34" fmla="*/ 462 w 524"/>
                <a:gd name="T35" fmla="*/ 178 h 363"/>
                <a:gd name="T36" fmla="*/ 487 w 524"/>
                <a:gd name="T37" fmla="*/ 141 h 363"/>
                <a:gd name="T38" fmla="*/ 511 w 524"/>
                <a:gd name="T39" fmla="*/ 106 h 363"/>
                <a:gd name="T40" fmla="*/ 511 w 524"/>
                <a:gd name="T41" fmla="*/ 77 h 363"/>
                <a:gd name="T42" fmla="*/ 487 w 524"/>
                <a:gd name="T43" fmla="*/ 55 h 363"/>
                <a:gd name="T44" fmla="*/ 462 w 524"/>
                <a:gd name="T45" fmla="*/ 32 h 363"/>
                <a:gd name="T46" fmla="*/ 435 w 524"/>
                <a:gd name="T47" fmla="*/ 10 h 363"/>
                <a:gd name="T48" fmla="*/ 349 w 524"/>
                <a:gd name="T49" fmla="*/ 2 h 363"/>
                <a:gd name="T50" fmla="*/ 230 w 524"/>
                <a:gd name="T51" fmla="*/ 11 h 363"/>
                <a:gd name="T52" fmla="*/ 145 w 524"/>
                <a:gd name="T53" fmla="*/ 26 h 363"/>
                <a:gd name="T54" fmla="*/ 86 w 524"/>
                <a:gd name="T55" fmla="*/ 49 h 363"/>
                <a:gd name="T56" fmla="*/ 49 w 524"/>
                <a:gd name="T57" fmla="*/ 79 h 363"/>
                <a:gd name="T58" fmla="*/ 28 w 524"/>
                <a:gd name="T59" fmla="*/ 116 h 363"/>
                <a:gd name="T60" fmla="*/ 15 w 524"/>
                <a:gd name="T61" fmla="*/ 161 h 363"/>
                <a:gd name="T62" fmla="*/ 6 w 524"/>
                <a:gd name="T63" fmla="*/ 2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4" h="363">
                  <a:moveTo>
                    <a:pt x="0" y="243"/>
                  </a:moveTo>
                  <a:lnTo>
                    <a:pt x="18" y="250"/>
                  </a:lnTo>
                  <a:lnTo>
                    <a:pt x="37" y="258"/>
                  </a:lnTo>
                  <a:lnTo>
                    <a:pt x="54" y="265"/>
                  </a:lnTo>
                  <a:lnTo>
                    <a:pt x="72" y="273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8" y="295"/>
                  </a:lnTo>
                  <a:lnTo>
                    <a:pt x="146" y="303"/>
                  </a:lnTo>
                  <a:lnTo>
                    <a:pt x="163" y="310"/>
                  </a:lnTo>
                  <a:lnTo>
                    <a:pt x="182" y="318"/>
                  </a:lnTo>
                  <a:lnTo>
                    <a:pt x="200" y="325"/>
                  </a:lnTo>
                  <a:lnTo>
                    <a:pt x="219" y="333"/>
                  </a:lnTo>
                  <a:lnTo>
                    <a:pt x="237" y="340"/>
                  </a:lnTo>
                  <a:lnTo>
                    <a:pt x="254" y="348"/>
                  </a:lnTo>
                  <a:lnTo>
                    <a:pt x="273" y="355"/>
                  </a:lnTo>
                  <a:lnTo>
                    <a:pt x="291" y="363"/>
                  </a:lnTo>
                  <a:lnTo>
                    <a:pt x="300" y="360"/>
                  </a:lnTo>
                  <a:lnTo>
                    <a:pt x="311" y="358"/>
                  </a:lnTo>
                  <a:lnTo>
                    <a:pt x="320" y="355"/>
                  </a:lnTo>
                  <a:lnTo>
                    <a:pt x="330" y="352"/>
                  </a:lnTo>
                  <a:lnTo>
                    <a:pt x="340" y="350"/>
                  </a:lnTo>
                  <a:lnTo>
                    <a:pt x="349" y="348"/>
                  </a:lnTo>
                  <a:lnTo>
                    <a:pt x="359" y="345"/>
                  </a:lnTo>
                  <a:lnTo>
                    <a:pt x="368" y="343"/>
                  </a:lnTo>
                  <a:lnTo>
                    <a:pt x="375" y="329"/>
                  </a:lnTo>
                  <a:lnTo>
                    <a:pt x="382" y="315"/>
                  </a:lnTo>
                  <a:lnTo>
                    <a:pt x="389" y="302"/>
                  </a:lnTo>
                  <a:lnTo>
                    <a:pt x="396" y="288"/>
                  </a:lnTo>
                  <a:lnTo>
                    <a:pt x="403" y="274"/>
                  </a:lnTo>
                  <a:lnTo>
                    <a:pt x="410" y="260"/>
                  </a:lnTo>
                  <a:lnTo>
                    <a:pt x="416" y="246"/>
                  </a:lnTo>
                  <a:lnTo>
                    <a:pt x="423" y="232"/>
                  </a:lnTo>
                  <a:lnTo>
                    <a:pt x="435" y="214"/>
                  </a:lnTo>
                  <a:lnTo>
                    <a:pt x="448" y="196"/>
                  </a:lnTo>
                  <a:lnTo>
                    <a:pt x="462" y="178"/>
                  </a:lnTo>
                  <a:lnTo>
                    <a:pt x="474" y="160"/>
                  </a:lnTo>
                  <a:lnTo>
                    <a:pt x="487" y="141"/>
                  </a:lnTo>
                  <a:lnTo>
                    <a:pt x="500" y="123"/>
                  </a:lnTo>
                  <a:lnTo>
                    <a:pt x="511" y="106"/>
                  </a:lnTo>
                  <a:lnTo>
                    <a:pt x="524" y="87"/>
                  </a:lnTo>
                  <a:lnTo>
                    <a:pt x="511" y="77"/>
                  </a:lnTo>
                  <a:lnTo>
                    <a:pt x="500" y="65"/>
                  </a:lnTo>
                  <a:lnTo>
                    <a:pt x="487" y="55"/>
                  </a:lnTo>
                  <a:lnTo>
                    <a:pt x="474" y="43"/>
                  </a:lnTo>
                  <a:lnTo>
                    <a:pt x="462" y="32"/>
                  </a:lnTo>
                  <a:lnTo>
                    <a:pt x="448" y="22"/>
                  </a:lnTo>
                  <a:lnTo>
                    <a:pt x="435" y="10"/>
                  </a:lnTo>
                  <a:lnTo>
                    <a:pt x="423" y="0"/>
                  </a:lnTo>
                  <a:lnTo>
                    <a:pt x="349" y="2"/>
                  </a:lnTo>
                  <a:lnTo>
                    <a:pt x="285" y="5"/>
                  </a:lnTo>
                  <a:lnTo>
                    <a:pt x="230" y="11"/>
                  </a:lnTo>
                  <a:lnTo>
                    <a:pt x="184" y="18"/>
                  </a:lnTo>
                  <a:lnTo>
                    <a:pt x="145" y="26"/>
                  </a:lnTo>
                  <a:lnTo>
                    <a:pt x="113" y="37"/>
                  </a:lnTo>
                  <a:lnTo>
                    <a:pt x="86" y="49"/>
                  </a:lnTo>
                  <a:lnTo>
                    <a:pt x="66" y="63"/>
                  </a:lnTo>
                  <a:lnTo>
                    <a:pt x="49" y="79"/>
                  </a:lnTo>
                  <a:lnTo>
                    <a:pt x="37" y="96"/>
                  </a:lnTo>
                  <a:lnTo>
                    <a:pt x="28" y="116"/>
                  </a:lnTo>
                  <a:lnTo>
                    <a:pt x="21" y="138"/>
                  </a:lnTo>
                  <a:lnTo>
                    <a:pt x="15" y="161"/>
                  </a:lnTo>
                  <a:lnTo>
                    <a:pt x="10" y="186"/>
                  </a:lnTo>
                  <a:lnTo>
                    <a:pt x="6" y="214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09" name="Freeform 193">
              <a:extLst>
                <a:ext uri="{FF2B5EF4-FFF2-40B4-BE49-F238E27FC236}">
                  <a16:creationId xmlns:a16="http://schemas.microsoft.com/office/drawing/2014/main" id="{FBF4371C-BCDC-4EE7-8B24-5179C53860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2" y="962"/>
              <a:ext cx="141" cy="98"/>
            </a:xfrm>
            <a:custGeom>
              <a:avLst/>
              <a:gdLst>
                <a:gd name="T0" fmla="*/ 18 w 518"/>
                <a:gd name="T1" fmla="*/ 250 h 361"/>
                <a:gd name="T2" fmla="*/ 54 w 518"/>
                <a:gd name="T3" fmla="*/ 265 h 361"/>
                <a:gd name="T4" fmla="*/ 89 w 518"/>
                <a:gd name="T5" fmla="*/ 280 h 361"/>
                <a:gd name="T6" fmla="*/ 125 w 518"/>
                <a:gd name="T7" fmla="*/ 295 h 361"/>
                <a:gd name="T8" fmla="*/ 161 w 518"/>
                <a:gd name="T9" fmla="*/ 309 h 361"/>
                <a:gd name="T10" fmla="*/ 197 w 518"/>
                <a:gd name="T11" fmla="*/ 324 h 361"/>
                <a:gd name="T12" fmla="*/ 232 w 518"/>
                <a:gd name="T13" fmla="*/ 339 h 361"/>
                <a:gd name="T14" fmla="*/ 268 w 518"/>
                <a:gd name="T15" fmla="*/ 354 h 361"/>
                <a:gd name="T16" fmla="*/ 294 w 518"/>
                <a:gd name="T17" fmla="*/ 358 h 361"/>
                <a:gd name="T18" fmla="*/ 314 w 518"/>
                <a:gd name="T19" fmla="*/ 353 h 361"/>
                <a:gd name="T20" fmla="*/ 334 w 518"/>
                <a:gd name="T21" fmla="*/ 348 h 361"/>
                <a:gd name="T22" fmla="*/ 353 w 518"/>
                <a:gd name="T23" fmla="*/ 343 h 361"/>
                <a:gd name="T24" fmla="*/ 369 w 518"/>
                <a:gd name="T25" fmla="*/ 327 h 361"/>
                <a:gd name="T26" fmla="*/ 383 w 518"/>
                <a:gd name="T27" fmla="*/ 300 h 361"/>
                <a:gd name="T28" fmla="*/ 397 w 518"/>
                <a:gd name="T29" fmla="*/ 272 h 361"/>
                <a:gd name="T30" fmla="*/ 410 w 518"/>
                <a:gd name="T31" fmla="*/ 244 h 361"/>
                <a:gd name="T32" fmla="*/ 429 w 518"/>
                <a:gd name="T33" fmla="*/ 212 h 361"/>
                <a:gd name="T34" fmla="*/ 456 w 518"/>
                <a:gd name="T35" fmla="*/ 176 h 361"/>
                <a:gd name="T36" fmla="*/ 481 w 518"/>
                <a:gd name="T37" fmla="*/ 139 h 361"/>
                <a:gd name="T38" fmla="*/ 505 w 518"/>
                <a:gd name="T39" fmla="*/ 104 h 361"/>
                <a:gd name="T40" fmla="*/ 505 w 518"/>
                <a:gd name="T41" fmla="*/ 75 h 361"/>
                <a:gd name="T42" fmla="*/ 481 w 518"/>
                <a:gd name="T43" fmla="*/ 54 h 361"/>
                <a:gd name="T44" fmla="*/ 456 w 518"/>
                <a:gd name="T45" fmla="*/ 32 h 361"/>
                <a:gd name="T46" fmla="*/ 429 w 518"/>
                <a:gd name="T47" fmla="*/ 10 h 361"/>
                <a:gd name="T48" fmla="*/ 344 w 518"/>
                <a:gd name="T49" fmla="*/ 5 h 361"/>
                <a:gd name="T50" fmla="*/ 226 w 518"/>
                <a:gd name="T51" fmla="*/ 17 h 361"/>
                <a:gd name="T52" fmla="*/ 142 w 518"/>
                <a:gd name="T53" fmla="*/ 37 h 361"/>
                <a:gd name="T54" fmla="*/ 85 w 518"/>
                <a:gd name="T55" fmla="*/ 61 h 361"/>
                <a:gd name="T56" fmla="*/ 49 w 518"/>
                <a:gd name="T57" fmla="*/ 92 h 361"/>
                <a:gd name="T58" fmla="*/ 28 w 518"/>
                <a:gd name="T59" fmla="*/ 128 h 361"/>
                <a:gd name="T60" fmla="*/ 16 w 518"/>
                <a:gd name="T61" fmla="*/ 171 h 361"/>
                <a:gd name="T62" fmla="*/ 5 w 518"/>
                <a:gd name="T63" fmla="*/ 21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8" h="361">
                  <a:moveTo>
                    <a:pt x="0" y="243"/>
                  </a:moveTo>
                  <a:lnTo>
                    <a:pt x="18" y="250"/>
                  </a:lnTo>
                  <a:lnTo>
                    <a:pt x="35" y="258"/>
                  </a:lnTo>
                  <a:lnTo>
                    <a:pt x="54" y="265"/>
                  </a:lnTo>
                  <a:lnTo>
                    <a:pt x="71" y="272"/>
                  </a:lnTo>
                  <a:lnTo>
                    <a:pt x="89" y="280"/>
                  </a:lnTo>
                  <a:lnTo>
                    <a:pt x="107" y="287"/>
                  </a:lnTo>
                  <a:lnTo>
                    <a:pt x="125" y="295"/>
                  </a:lnTo>
                  <a:lnTo>
                    <a:pt x="142" y="302"/>
                  </a:lnTo>
                  <a:lnTo>
                    <a:pt x="161" y="309"/>
                  </a:lnTo>
                  <a:lnTo>
                    <a:pt x="178" y="317"/>
                  </a:lnTo>
                  <a:lnTo>
                    <a:pt x="197" y="324"/>
                  </a:lnTo>
                  <a:lnTo>
                    <a:pt x="214" y="331"/>
                  </a:lnTo>
                  <a:lnTo>
                    <a:pt x="232" y="339"/>
                  </a:lnTo>
                  <a:lnTo>
                    <a:pt x="250" y="346"/>
                  </a:lnTo>
                  <a:lnTo>
                    <a:pt x="268" y="354"/>
                  </a:lnTo>
                  <a:lnTo>
                    <a:pt x="285" y="361"/>
                  </a:lnTo>
                  <a:lnTo>
                    <a:pt x="294" y="358"/>
                  </a:lnTo>
                  <a:lnTo>
                    <a:pt x="305" y="356"/>
                  </a:lnTo>
                  <a:lnTo>
                    <a:pt x="314" y="353"/>
                  </a:lnTo>
                  <a:lnTo>
                    <a:pt x="324" y="350"/>
                  </a:lnTo>
                  <a:lnTo>
                    <a:pt x="334" y="348"/>
                  </a:lnTo>
                  <a:lnTo>
                    <a:pt x="343" y="346"/>
                  </a:lnTo>
                  <a:lnTo>
                    <a:pt x="353" y="343"/>
                  </a:lnTo>
                  <a:lnTo>
                    <a:pt x="362" y="341"/>
                  </a:lnTo>
                  <a:lnTo>
                    <a:pt x="369" y="327"/>
                  </a:lnTo>
                  <a:lnTo>
                    <a:pt x="376" y="313"/>
                  </a:lnTo>
                  <a:lnTo>
                    <a:pt x="383" y="300"/>
                  </a:lnTo>
                  <a:lnTo>
                    <a:pt x="390" y="286"/>
                  </a:lnTo>
                  <a:lnTo>
                    <a:pt x="397" y="272"/>
                  </a:lnTo>
                  <a:lnTo>
                    <a:pt x="404" y="258"/>
                  </a:lnTo>
                  <a:lnTo>
                    <a:pt x="410" y="244"/>
                  </a:lnTo>
                  <a:lnTo>
                    <a:pt x="417" y="230"/>
                  </a:lnTo>
                  <a:lnTo>
                    <a:pt x="429" y="212"/>
                  </a:lnTo>
                  <a:lnTo>
                    <a:pt x="442" y="194"/>
                  </a:lnTo>
                  <a:lnTo>
                    <a:pt x="456" y="176"/>
                  </a:lnTo>
                  <a:lnTo>
                    <a:pt x="468" y="158"/>
                  </a:lnTo>
                  <a:lnTo>
                    <a:pt x="481" y="139"/>
                  </a:lnTo>
                  <a:lnTo>
                    <a:pt x="494" y="121"/>
                  </a:lnTo>
                  <a:lnTo>
                    <a:pt x="505" y="104"/>
                  </a:lnTo>
                  <a:lnTo>
                    <a:pt x="518" y="85"/>
                  </a:lnTo>
                  <a:lnTo>
                    <a:pt x="505" y="75"/>
                  </a:lnTo>
                  <a:lnTo>
                    <a:pt x="494" y="65"/>
                  </a:lnTo>
                  <a:lnTo>
                    <a:pt x="481" y="54"/>
                  </a:lnTo>
                  <a:lnTo>
                    <a:pt x="468" y="43"/>
                  </a:lnTo>
                  <a:lnTo>
                    <a:pt x="456" y="32"/>
                  </a:lnTo>
                  <a:lnTo>
                    <a:pt x="442" y="22"/>
                  </a:lnTo>
                  <a:lnTo>
                    <a:pt x="429" y="10"/>
                  </a:lnTo>
                  <a:lnTo>
                    <a:pt x="417" y="0"/>
                  </a:lnTo>
                  <a:lnTo>
                    <a:pt x="344" y="5"/>
                  </a:lnTo>
                  <a:lnTo>
                    <a:pt x="281" y="10"/>
                  </a:lnTo>
                  <a:lnTo>
                    <a:pt x="226" y="17"/>
                  </a:lnTo>
                  <a:lnTo>
                    <a:pt x="180" y="26"/>
                  </a:lnTo>
                  <a:lnTo>
                    <a:pt x="142" y="37"/>
                  </a:lnTo>
                  <a:lnTo>
                    <a:pt x="111" y="48"/>
                  </a:lnTo>
                  <a:lnTo>
                    <a:pt x="85" y="61"/>
                  </a:lnTo>
                  <a:lnTo>
                    <a:pt x="65" y="76"/>
                  </a:lnTo>
                  <a:lnTo>
                    <a:pt x="49" y="92"/>
                  </a:lnTo>
                  <a:lnTo>
                    <a:pt x="38" y="109"/>
                  </a:lnTo>
                  <a:lnTo>
                    <a:pt x="28" y="128"/>
                  </a:lnTo>
                  <a:lnTo>
                    <a:pt x="22" y="149"/>
                  </a:lnTo>
                  <a:lnTo>
                    <a:pt x="16" y="171"/>
                  </a:lnTo>
                  <a:lnTo>
                    <a:pt x="11" y="194"/>
                  </a:lnTo>
                  <a:lnTo>
                    <a:pt x="5" y="218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10" name="Freeform 194">
              <a:extLst>
                <a:ext uri="{FF2B5EF4-FFF2-40B4-BE49-F238E27FC236}">
                  <a16:creationId xmlns:a16="http://schemas.microsoft.com/office/drawing/2014/main" id="{6617263F-DF6D-4294-B0B0-96000682D3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4" y="963"/>
              <a:ext cx="139" cy="97"/>
            </a:xfrm>
            <a:custGeom>
              <a:avLst/>
              <a:gdLst>
                <a:gd name="T0" fmla="*/ 18 w 513"/>
                <a:gd name="T1" fmla="*/ 252 h 359"/>
                <a:gd name="T2" fmla="*/ 53 w 513"/>
                <a:gd name="T3" fmla="*/ 267 h 359"/>
                <a:gd name="T4" fmla="*/ 88 w 513"/>
                <a:gd name="T5" fmla="*/ 280 h 359"/>
                <a:gd name="T6" fmla="*/ 122 w 513"/>
                <a:gd name="T7" fmla="*/ 294 h 359"/>
                <a:gd name="T8" fmla="*/ 158 w 513"/>
                <a:gd name="T9" fmla="*/ 309 h 359"/>
                <a:gd name="T10" fmla="*/ 193 w 513"/>
                <a:gd name="T11" fmla="*/ 323 h 359"/>
                <a:gd name="T12" fmla="*/ 227 w 513"/>
                <a:gd name="T13" fmla="*/ 337 h 359"/>
                <a:gd name="T14" fmla="*/ 263 w 513"/>
                <a:gd name="T15" fmla="*/ 352 h 359"/>
                <a:gd name="T16" fmla="*/ 289 w 513"/>
                <a:gd name="T17" fmla="*/ 356 h 359"/>
                <a:gd name="T18" fmla="*/ 309 w 513"/>
                <a:gd name="T19" fmla="*/ 351 h 359"/>
                <a:gd name="T20" fmla="*/ 329 w 513"/>
                <a:gd name="T21" fmla="*/ 346 h 359"/>
                <a:gd name="T22" fmla="*/ 348 w 513"/>
                <a:gd name="T23" fmla="*/ 341 h 359"/>
                <a:gd name="T24" fmla="*/ 364 w 513"/>
                <a:gd name="T25" fmla="*/ 325 h 359"/>
                <a:gd name="T26" fmla="*/ 378 w 513"/>
                <a:gd name="T27" fmla="*/ 298 h 359"/>
                <a:gd name="T28" fmla="*/ 392 w 513"/>
                <a:gd name="T29" fmla="*/ 270 h 359"/>
                <a:gd name="T30" fmla="*/ 405 w 513"/>
                <a:gd name="T31" fmla="*/ 242 h 359"/>
                <a:gd name="T32" fmla="*/ 424 w 513"/>
                <a:gd name="T33" fmla="*/ 210 h 359"/>
                <a:gd name="T34" fmla="*/ 451 w 513"/>
                <a:gd name="T35" fmla="*/ 174 h 359"/>
                <a:gd name="T36" fmla="*/ 476 w 513"/>
                <a:gd name="T37" fmla="*/ 137 h 359"/>
                <a:gd name="T38" fmla="*/ 500 w 513"/>
                <a:gd name="T39" fmla="*/ 102 h 359"/>
                <a:gd name="T40" fmla="*/ 500 w 513"/>
                <a:gd name="T41" fmla="*/ 73 h 359"/>
                <a:gd name="T42" fmla="*/ 476 w 513"/>
                <a:gd name="T43" fmla="*/ 52 h 359"/>
                <a:gd name="T44" fmla="*/ 451 w 513"/>
                <a:gd name="T45" fmla="*/ 31 h 359"/>
                <a:gd name="T46" fmla="*/ 424 w 513"/>
                <a:gd name="T47" fmla="*/ 11 h 359"/>
                <a:gd name="T48" fmla="*/ 339 w 513"/>
                <a:gd name="T49" fmla="*/ 7 h 359"/>
                <a:gd name="T50" fmla="*/ 223 w 513"/>
                <a:gd name="T51" fmla="*/ 24 h 359"/>
                <a:gd name="T52" fmla="*/ 141 w 513"/>
                <a:gd name="T53" fmla="*/ 46 h 359"/>
                <a:gd name="T54" fmla="*/ 84 w 513"/>
                <a:gd name="T55" fmla="*/ 74 h 359"/>
                <a:gd name="T56" fmla="*/ 50 w 513"/>
                <a:gd name="T57" fmla="*/ 105 h 359"/>
                <a:gd name="T58" fmla="*/ 29 w 513"/>
                <a:gd name="T59" fmla="*/ 141 h 359"/>
                <a:gd name="T60" fmla="*/ 18 w 513"/>
                <a:gd name="T61" fmla="*/ 180 h 359"/>
                <a:gd name="T62" fmla="*/ 7 w 513"/>
                <a:gd name="T63" fmla="*/ 22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3" h="359">
                  <a:moveTo>
                    <a:pt x="0" y="245"/>
                  </a:moveTo>
                  <a:lnTo>
                    <a:pt x="18" y="252"/>
                  </a:lnTo>
                  <a:lnTo>
                    <a:pt x="35" y="258"/>
                  </a:lnTo>
                  <a:lnTo>
                    <a:pt x="53" y="267"/>
                  </a:lnTo>
                  <a:lnTo>
                    <a:pt x="71" y="273"/>
                  </a:lnTo>
                  <a:lnTo>
                    <a:pt x="88" y="280"/>
                  </a:lnTo>
                  <a:lnTo>
                    <a:pt x="105" y="287"/>
                  </a:lnTo>
                  <a:lnTo>
                    <a:pt x="122" y="294"/>
                  </a:lnTo>
                  <a:lnTo>
                    <a:pt x="141" y="301"/>
                  </a:lnTo>
                  <a:lnTo>
                    <a:pt x="158" y="309"/>
                  </a:lnTo>
                  <a:lnTo>
                    <a:pt x="175" y="316"/>
                  </a:lnTo>
                  <a:lnTo>
                    <a:pt x="193" y="323"/>
                  </a:lnTo>
                  <a:lnTo>
                    <a:pt x="210" y="330"/>
                  </a:lnTo>
                  <a:lnTo>
                    <a:pt x="227" y="337"/>
                  </a:lnTo>
                  <a:lnTo>
                    <a:pt x="246" y="345"/>
                  </a:lnTo>
                  <a:lnTo>
                    <a:pt x="263" y="352"/>
                  </a:lnTo>
                  <a:lnTo>
                    <a:pt x="280" y="359"/>
                  </a:lnTo>
                  <a:lnTo>
                    <a:pt x="289" y="356"/>
                  </a:lnTo>
                  <a:lnTo>
                    <a:pt x="300" y="354"/>
                  </a:lnTo>
                  <a:lnTo>
                    <a:pt x="309" y="351"/>
                  </a:lnTo>
                  <a:lnTo>
                    <a:pt x="319" y="348"/>
                  </a:lnTo>
                  <a:lnTo>
                    <a:pt x="329" y="346"/>
                  </a:lnTo>
                  <a:lnTo>
                    <a:pt x="338" y="344"/>
                  </a:lnTo>
                  <a:lnTo>
                    <a:pt x="348" y="341"/>
                  </a:lnTo>
                  <a:lnTo>
                    <a:pt x="357" y="339"/>
                  </a:lnTo>
                  <a:lnTo>
                    <a:pt x="364" y="325"/>
                  </a:lnTo>
                  <a:lnTo>
                    <a:pt x="371" y="311"/>
                  </a:lnTo>
                  <a:lnTo>
                    <a:pt x="378" y="298"/>
                  </a:lnTo>
                  <a:lnTo>
                    <a:pt x="385" y="284"/>
                  </a:lnTo>
                  <a:lnTo>
                    <a:pt x="392" y="270"/>
                  </a:lnTo>
                  <a:lnTo>
                    <a:pt x="399" y="256"/>
                  </a:lnTo>
                  <a:lnTo>
                    <a:pt x="405" y="242"/>
                  </a:lnTo>
                  <a:lnTo>
                    <a:pt x="412" y="228"/>
                  </a:lnTo>
                  <a:lnTo>
                    <a:pt x="424" y="210"/>
                  </a:lnTo>
                  <a:lnTo>
                    <a:pt x="437" y="192"/>
                  </a:lnTo>
                  <a:lnTo>
                    <a:pt x="451" y="174"/>
                  </a:lnTo>
                  <a:lnTo>
                    <a:pt x="463" y="156"/>
                  </a:lnTo>
                  <a:lnTo>
                    <a:pt x="476" y="137"/>
                  </a:lnTo>
                  <a:lnTo>
                    <a:pt x="489" y="119"/>
                  </a:lnTo>
                  <a:lnTo>
                    <a:pt x="500" y="102"/>
                  </a:lnTo>
                  <a:lnTo>
                    <a:pt x="513" y="83"/>
                  </a:lnTo>
                  <a:lnTo>
                    <a:pt x="500" y="73"/>
                  </a:lnTo>
                  <a:lnTo>
                    <a:pt x="489" y="63"/>
                  </a:lnTo>
                  <a:lnTo>
                    <a:pt x="476" y="52"/>
                  </a:lnTo>
                  <a:lnTo>
                    <a:pt x="463" y="42"/>
                  </a:lnTo>
                  <a:lnTo>
                    <a:pt x="451" y="31"/>
                  </a:lnTo>
                  <a:lnTo>
                    <a:pt x="437" y="21"/>
                  </a:lnTo>
                  <a:lnTo>
                    <a:pt x="424" y="11"/>
                  </a:lnTo>
                  <a:lnTo>
                    <a:pt x="412" y="0"/>
                  </a:lnTo>
                  <a:lnTo>
                    <a:pt x="339" y="7"/>
                  </a:lnTo>
                  <a:lnTo>
                    <a:pt x="277" y="15"/>
                  </a:lnTo>
                  <a:lnTo>
                    <a:pt x="223" y="24"/>
                  </a:lnTo>
                  <a:lnTo>
                    <a:pt x="178" y="35"/>
                  </a:lnTo>
                  <a:lnTo>
                    <a:pt x="141" y="46"/>
                  </a:lnTo>
                  <a:lnTo>
                    <a:pt x="110" y="59"/>
                  </a:lnTo>
                  <a:lnTo>
                    <a:pt x="84" y="74"/>
                  </a:lnTo>
                  <a:lnTo>
                    <a:pt x="65" y="89"/>
                  </a:lnTo>
                  <a:lnTo>
                    <a:pt x="50" y="105"/>
                  </a:lnTo>
                  <a:lnTo>
                    <a:pt x="38" y="122"/>
                  </a:lnTo>
                  <a:lnTo>
                    <a:pt x="29" y="141"/>
                  </a:lnTo>
                  <a:lnTo>
                    <a:pt x="23" y="159"/>
                  </a:lnTo>
                  <a:lnTo>
                    <a:pt x="18" y="180"/>
                  </a:lnTo>
                  <a:lnTo>
                    <a:pt x="12" y="201"/>
                  </a:lnTo>
                  <a:lnTo>
                    <a:pt x="7" y="223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11" name="Freeform 195">
              <a:extLst>
                <a:ext uri="{FF2B5EF4-FFF2-40B4-BE49-F238E27FC236}">
                  <a16:creationId xmlns:a16="http://schemas.microsoft.com/office/drawing/2014/main" id="{5CD2AD00-3C78-4FB6-8462-69BDDB5A4F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6" y="963"/>
              <a:ext cx="137" cy="97"/>
            </a:xfrm>
            <a:custGeom>
              <a:avLst/>
              <a:gdLst>
                <a:gd name="T0" fmla="*/ 17 w 507"/>
                <a:gd name="T1" fmla="*/ 251 h 356"/>
                <a:gd name="T2" fmla="*/ 52 w 507"/>
                <a:gd name="T3" fmla="*/ 265 h 356"/>
                <a:gd name="T4" fmla="*/ 87 w 507"/>
                <a:gd name="T5" fmla="*/ 280 h 356"/>
                <a:gd name="T6" fmla="*/ 121 w 507"/>
                <a:gd name="T7" fmla="*/ 293 h 356"/>
                <a:gd name="T8" fmla="*/ 154 w 507"/>
                <a:gd name="T9" fmla="*/ 307 h 356"/>
                <a:gd name="T10" fmla="*/ 189 w 507"/>
                <a:gd name="T11" fmla="*/ 321 h 356"/>
                <a:gd name="T12" fmla="*/ 224 w 507"/>
                <a:gd name="T13" fmla="*/ 335 h 356"/>
                <a:gd name="T14" fmla="*/ 257 w 507"/>
                <a:gd name="T15" fmla="*/ 349 h 356"/>
                <a:gd name="T16" fmla="*/ 283 w 507"/>
                <a:gd name="T17" fmla="*/ 353 h 356"/>
                <a:gd name="T18" fmla="*/ 303 w 507"/>
                <a:gd name="T19" fmla="*/ 348 h 356"/>
                <a:gd name="T20" fmla="*/ 323 w 507"/>
                <a:gd name="T21" fmla="*/ 343 h 356"/>
                <a:gd name="T22" fmla="*/ 342 w 507"/>
                <a:gd name="T23" fmla="*/ 338 h 356"/>
                <a:gd name="T24" fmla="*/ 358 w 507"/>
                <a:gd name="T25" fmla="*/ 322 h 356"/>
                <a:gd name="T26" fmla="*/ 372 w 507"/>
                <a:gd name="T27" fmla="*/ 295 h 356"/>
                <a:gd name="T28" fmla="*/ 386 w 507"/>
                <a:gd name="T29" fmla="*/ 267 h 356"/>
                <a:gd name="T30" fmla="*/ 399 w 507"/>
                <a:gd name="T31" fmla="*/ 239 h 356"/>
                <a:gd name="T32" fmla="*/ 418 w 507"/>
                <a:gd name="T33" fmla="*/ 207 h 356"/>
                <a:gd name="T34" fmla="*/ 445 w 507"/>
                <a:gd name="T35" fmla="*/ 171 h 356"/>
                <a:gd name="T36" fmla="*/ 470 w 507"/>
                <a:gd name="T37" fmla="*/ 134 h 356"/>
                <a:gd name="T38" fmla="*/ 494 w 507"/>
                <a:gd name="T39" fmla="*/ 99 h 356"/>
                <a:gd name="T40" fmla="*/ 494 w 507"/>
                <a:gd name="T41" fmla="*/ 70 h 356"/>
                <a:gd name="T42" fmla="*/ 470 w 507"/>
                <a:gd name="T43" fmla="*/ 50 h 356"/>
                <a:gd name="T44" fmla="*/ 445 w 507"/>
                <a:gd name="T45" fmla="*/ 30 h 356"/>
                <a:gd name="T46" fmla="*/ 418 w 507"/>
                <a:gd name="T47" fmla="*/ 10 h 356"/>
                <a:gd name="T48" fmla="*/ 333 w 507"/>
                <a:gd name="T49" fmla="*/ 9 h 356"/>
                <a:gd name="T50" fmla="*/ 219 w 507"/>
                <a:gd name="T51" fmla="*/ 30 h 356"/>
                <a:gd name="T52" fmla="*/ 137 w 507"/>
                <a:gd name="T53" fmla="*/ 55 h 356"/>
                <a:gd name="T54" fmla="*/ 83 w 507"/>
                <a:gd name="T55" fmla="*/ 84 h 356"/>
                <a:gd name="T56" fmla="*/ 50 w 507"/>
                <a:gd name="T57" fmla="*/ 117 h 356"/>
                <a:gd name="T58" fmla="*/ 30 w 507"/>
                <a:gd name="T59" fmla="*/ 152 h 356"/>
                <a:gd name="T60" fmla="*/ 19 w 507"/>
                <a:gd name="T61" fmla="*/ 187 h 356"/>
                <a:gd name="T62" fmla="*/ 7 w 507"/>
                <a:gd name="T63" fmla="*/ 22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7" h="356">
                  <a:moveTo>
                    <a:pt x="0" y="244"/>
                  </a:moveTo>
                  <a:lnTo>
                    <a:pt x="17" y="251"/>
                  </a:lnTo>
                  <a:lnTo>
                    <a:pt x="35" y="258"/>
                  </a:lnTo>
                  <a:lnTo>
                    <a:pt x="52" y="265"/>
                  </a:lnTo>
                  <a:lnTo>
                    <a:pt x="69" y="273"/>
                  </a:lnTo>
                  <a:lnTo>
                    <a:pt x="87" y="280"/>
                  </a:lnTo>
                  <a:lnTo>
                    <a:pt x="104" y="287"/>
                  </a:lnTo>
                  <a:lnTo>
                    <a:pt x="121" y="293"/>
                  </a:lnTo>
                  <a:lnTo>
                    <a:pt x="137" y="300"/>
                  </a:lnTo>
                  <a:lnTo>
                    <a:pt x="154" y="307"/>
                  </a:lnTo>
                  <a:lnTo>
                    <a:pt x="172" y="314"/>
                  </a:lnTo>
                  <a:lnTo>
                    <a:pt x="189" y="321"/>
                  </a:lnTo>
                  <a:lnTo>
                    <a:pt x="206" y="328"/>
                  </a:lnTo>
                  <a:lnTo>
                    <a:pt x="224" y="335"/>
                  </a:lnTo>
                  <a:lnTo>
                    <a:pt x="240" y="342"/>
                  </a:lnTo>
                  <a:lnTo>
                    <a:pt x="257" y="349"/>
                  </a:lnTo>
                  <a:lnTo>
                    <a:pt x="274" y="356"/>
                  </a:lnTo>
                  <a:lnTo>
                    <a:pt x="283" y="353"/>
                  </a:lnTo>
                  <a:lnTo>
                    <a:pt x="294" y="351"/>
                  </a:lnTo>
                  <a:lnTo>
                    <a:pt x="303" y="348"/>
                  </a:lnTo>
                  <a:lnTo>
                    <a:pt x="313" y="345"/>
                  </a:lnTo>
                  <a:lnTo>
                    <a:pt x="323" y="343"/>
                  </a:lnTo>
                  <a:lnTo>
                    <a:pt x="332" y="341"/>
                  </a:lnTo>
                  <a:lnTo>
                    <a:pt x="342" y="338"/>
                  </a:lnTo>
                  <a:lnTo>
                    <a:pt x="351" y="336"/>
                  </a:lnTo>
                  <a:lnTo>
                    <a:pt x="358" y="322"/>
                  </a:lnTo>
                  <a:lnTo>
                    <a:pt x="365" y="308"/>
                  </a:lnTo>
                  <a:lnTo>
                    <a:pt x="372" y="295"/>
                  </a:lnTo>
                  <a:lnTo>
                    <a:pt x="379" y="281"/>
                  </a:lnTo>
                  <a:lnTo>
                    <a:pt x="386" y="267"/>
                  </a:lnTo>
                  <a:lnTo>
                    <a:pt x="393" y="253"/>
                  </a:lnTo>
                  <a:lnTo>
                    <a:pt x="399" y="239"/>
                  </a:lnTo>
                  <a:lnTo>
                    <a:pt x="406" y="225"/>
                  </a:lnTo>
                  <a:lnTo>
                    <a:pt x="418" y="207"/>
                  </a:lnTo>
                  <a:lnTo>
                    <a:pt x="431" y="189"/>
                  </a:lnTo>
                  <a:lnTo>
                    <a:pt x="445" y="171"/>
                  </a:lnTo>
                  <a:lnTo>
                    <a:pt x="457" y="153"/>
                  </a:lnTo>
                  <a:lnTo>
                    <a:pt x="470" y="134"/>
                  </a:lnTo>
                  <a:lnTo>
                    <a:pt x="483" y="116"/>
                  </a:lnTo>
                  <a:lnTo>
                    <a:pt x="494" y="99"/>
                  </a:lnTo>
                  <a:lnTo>
                    <a:pt x="507" y="80"/>
                  </a:lnTo>
                  <a:lnTo>
                    <a:pt x="494" y="70"/>
                  </a:lnTo>
                  <a:lnTo>
                    <a:pt x="483" y="61"/>
                  </a:lnTo>
                  <a:lnTo>
                    <a:pt x="470" y="50"/>
                  </a:lnTo>
                  <a:lnTo>
                    <a:pt x="457" y="40"/>
                  </a:lnTo>
                  <a:lnTo>
                    <a:pt x="445" y="30"/>
                  </a:lnTo>
                  <a:lnTo>
                    <a:pt x="431" y="19"/>
                  </a:lnTo>
                  <a:lnTo>
                    <a:pt x="418" y="10"/>
                  </a:lnTo>
                  <a:lnTo>
                    <a:pt x="406" y="0"/>
                  </a:lnTo>
                  <a:lnTo>
                    <a:pt x="333" y="9"/>
                  </a:lnTo>
                  <a:lnTo>
                    <a:pt x="272" y="18"/>
                  </a:lnTo>
                  <a:lnTo>
                    <a:pt x="219" y="30"/>
                  </a:lnTo>
                  <a:lnTo>
                    <a:pt x="174" y="41"/>
                  </a:lnTo>
                  <a:lnTo>
                    <a:pt x="137" y="55"/>
                  </a:lnTo>
                  <a:lnTo>
                    <a:pt x="107" y="69"/>
                  </a:lnTo>
                  <a:lnTo>
                    <a:pt x="83" y="84"/>
                  </a:lnTo>
                  <a:lnTo>
                    <a:pt x="65" y="100"/>
                  </a:lnTo>
                  <a:lnTo>
                    <a:pt x="50" y="117"/>
                  </a:lnTo>
                  <a:lnTo>
                    <a:pt x="39" y="133"/>
                  </a:lnTo>
                  <a:lnTo>
                    <a:pt x="30" y="152"/>
                  </a:lnTo>
                  <a:lnTo>
                    <a:pt x="24" y="169"/>
                  </a:lnTo>
                  <a:lnTo>
                    <a:pt x="19" y="187"/>
                  </a:lnTo>
                  <a:lnTo>
                    <a:pt x="13" y="206"/>
                  </a:lnTo>
                  <a:lnTo>
                    <a:pt x="7" y="225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12" name="Freeform 196">
              <a:extLst>
                <a:ext uri="{FF2B5EF4-FFF2-40B4-BE49-F238E27FC236}">
                  <a16:creationId xmlns:a16="http://schemas.microsoft.com/office/drawing/2014/main" id="{F5BED236-12DE-4B76-A401-9787EE2591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7" y="964"/>
              <a:ext cx="136" cy="96"/>
            </a:xfrm>
            <a:custGeom>
              <a:avLst/>
              <a:gdLst>
                <a:gd name="T0" fmla="*/ 17 w 501"/>
                <a:gd name="T1" fmla="*/ 252 h 354"/>
                <a:gd name="T2" fmla="*/ 51 w 501"/>
                <a:gd name="T3" fmla="*/ 265 h 354"/>
                <a:gd name="T4" fmla="*/ 84 w 501"/>
                <a:gd name="T5" fmla="*/ 279 h 354"/>
                <a:gd name="T6" fmla="*/ 117 w 501"/>
                <a:gd name="T7" fmla="*/ 293 h 354"/>
                <a:gd name="T8" fmla="*/ 151 w 501"/>
                <a:gd name="T9" fmla="*/ 305 h 354"/>
                <a:gd name="T10" fmla="*/ 185 w 501"/>
                <a:gd name="T11" fmla="*/ 319 h 354"/>
                <a:gd name="T12" fmla="*/ 219 w 501"/>
                <a:gd name="T13" fmla="*/ 333 h 354"/>
                <a:gd name="T14" fmla="*/ 252 w 501"/>
                <a:gd name="T15" fmla="*/ 347 h 354"/>
                <a:gd name="T16" fmla="*/ 277 w 501"/>
                <a:gd name="T17" fmla="*/ 351 h 354"/>
                <a:gd name="T18" fmla="*/ 297 w 501"/>
                <a:gd name="T19" fmla="*/ 346 h 354"/>
                <a:gd name="T20" fmla="*/ 317 w 501"/>
                <a:gd name="T21" fmla="*/ 341 h 354"/>
                <a:gd name="T22" fmla="*/ 336 w 501"/>
                <a:gd name="T23" fmla="*/ 336 h 354"/>
                <a:gd name="T24" fmla="*/ 352 w 501"/>
                <a:gd name="T25" fmla="*/ 320 h 354"/>
                <a:gd name="T26" fmla="*/ 366 w 501"/>
                <a:gd name="T27" fmla="*/ 293 h 354"/>
                <a:gd name="T28" fmla="*/ 380 w 501"/>
                <a:gd name="T29" fmla="*/ 265 h 354"/>
                <a:gd name="T30" fmla="*/ 393 w 501"/>
                <a:gd name="T31" fmla="*/ 237 h 354"/>
                <a:gd name="T32" fmla="*/ 412 w 501"/>
                <a:gd name="T33" fmla="*/ 205 h 354"/>
                <a:gd name="T34" fmla="*/ 439 w 501"/>
                <a:gd name="T35" fmla="*/ 169 h 354"/>
                <a:gd name="T36" fmla="*/ 464 w 501"/>
                <a:gd name="T37" fmla="*/ 132 h 354"/>
                <a:gd name="T38" fmla="*/ 488 w 501"/>
                <a:gd name="T39" fmla="*/ 97 h 354"/>
                <a:gd name="T40" fmla="*/ 488 w 501"/>
                <a:gd name="T41" fmla="*/ 69 h 354"/>
                <a:gd name="T42" fmla="*/ 464 w 501"/>
                <a:gd name="T43" fmla="*/ 49 h 354"/>
                <a:gd name="T44" fmla="*/ 439 w 501"/>
                <a:gd name="T45" fmla="*/ 30 h 354"/>
                <a:gd name="T46" fmla="*/ 412 w 501"/>
                <a:gd name="T47" fmla="*/ 10 h 354"/>
                <a:gd name="T48" fmla="*/ 328 w 501"/>
                <a:gd name="T49" fmla="*/ 11 h 354"/>
                <a:gd name="T50" fmla="*/ 214 w 501"/>
                <a:gd name="T51" fmla="*/ 36 h 354"/>
                <a:gd name="T52" fmla="*/ 135 w 501"/>
                <a:gd name="T53" fmla="*/ 64 h 354"/>
                <a:gd name="T54" fmla="*/ 82 w 501"/>
                <a:gd name="T55" fmla="*/ 97 h 354"/>
                <a:gd name="T56" fmla="*/ 49 w 501"/>
                <a:gd name="T57" fmla="*/ 129 h 354"/>
                <a:gd name="T58" fmla="*/ 31 w 501"/>
                <a:gd name="T59" fmla="*/ 164 h 354"/>
                <a:gd name="T60" fmla="*/ 19 w 501"/>
                <a:gd name="T61" fmla="*/ 197 h 354"/>
                <a:gd name="T62" fmla="*/ 8 w 501"/>
                <a:gd name="T63" fmla="*/ 22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1" h="354">
                  <a:moveTo>
                    <a:pt x="0" y="245"/>
                  </a:moveTo>
                  <a:lnTo>
                    <a:pt x="17" y="252"/>
                  </a:lnTo>
                  <a:lnTo>
                    <a:pt x="33" y="259"/>
                  </a:lnTo>
                  <a:lnTo>
                    <a:pt x="51" y="265"/>
                  </a:lnTo>
                  <a:lnTo>
                    <a:pt x="67" y="272"/>
                  </a:lnTo>
                  <a:lnTo>
                    <a:pt x="84" y="279"/>
                  </a:lnTo>
                  <a:lnTo>
                    <a:pt x="101" y="286"/>
                  </a:lnTo>
                  <a:lnTo>
                    <a:pt x="117" y="293"/>
                  </a:lnTo>
                  <a:lnTo>
                    <a:pt x="135" y="300"/>
                  </a:lnTo>
                  <a:lnTo>
                    <a:pt x="151" y="305"/>
                  </a:lnTo>
                  <a:lnTo>
                    <a:pt x="168" y="312"/>
                  </a:lnTo>
                  <a:lnTo>
                    <a:pt x="185" y="319"/>
                  </a:lnTo>
                  <a:lnTo>
                    <a:pt x="201" y="326"/>
                  </a:lnTo>
                  <a:lnTo>
                    <a:pt x="219" y="333"/>
                  </a:lnTo>
                  <a:lnTo>
                    <a:pt x="235" y="340"/>
                  </a:lnTo>
                  <a:lnTo>
                    <a:pt x="252" y="347"/>
                  </a:lnTo>
                  <a:lnTo>
                    <a:pt x="268" y="354"/>
                  </a:lnTo>
                  <a:lnTo>
                    <a:pt x="277" y="351"/>
                  </a:lnTo>
                  <a:lnTo>
                    <a:pt x="288" y="349"/>
                  </a:lnTo>
                  <a:lnTo>
                    <a:pt x="297" y="346"/>
                  </a:lnTo>
                  <a:lnTo>
                    <a:pt x="307" y="343"/>
                  </a:lnTo>
                  <a:lnTo>
                    <a:pt x="317" y="341"/>
                  </a:lnTo>
                  <a:lnTo>
                    <a:pt x="326" y="339"/>
                  </a:lnTo>
                  <a:lnTo>
                    <a:pt x="336" y="336"/>
                  </a:lnTo>
                  <a:lnTo>
                    <a:pt x="345" y="334"/>
                  </a:lnTo>
                  <a:lnTo>
                    <a:pt x="352" y="320"/>
                  </a:lnTo>
                  <a:lnTo>
                    <a:pt x="359" y="306"/>
                  </a:lnTo>
                  <a:lnTo>
                    <a:pt x="366" y="293"/>
                  </a:lnTo>
                  <a:lnTo>
                    <a:pt x="373" y="279"/>
                  </a:lnTo>
                  <a:lnTo>
                    <a:pt x="380" y="265"/>
                  </a:lnTo>
                  <a:lnTo>
                    <a:pt x="387" y="251"/>
                  </a:lnTo>
                  <a:lnTo>
                    <a:pt x="393" y="237"/>
                  </a:lnTo>
                  <a:lnTo>
                    <a:pt x="400" y="223"/>
                  </a:lnTo>
                  <a:lnTo>
                    <a:pt x="412" y="205"/>
                  </a:lnTo>
                  <a:lnTo>
                    <a:pt x="425" y="187"/>
                  </a:lnTo>
                  <a:lnTo>
                    <a:pt x="439" y="169"/>
                  </a:lnTo>
                  <a:lnTo>
                    <a:pt x="451" y="151"/>
                  </a:lnTo>
                  <a:lnTo>
                    <a:pt x="464" y="132"/>
                  </a:lnTo>
                  <a:lnTo>
                    <a:pt x="477" y="114"/>
                  </a:lnTo>
                  <a:lnTo>
                    <a:pt x="488" y="97"/>
                  </a:lnTo>
                  <a:lnTo>
                    <a:pt x="501" y="78"/>
                  </a:lnTo>
                  <a:lnTo>
                    <a:pt x="488" y="69"/>
                  </a:lnTo>
                  <a:lnTo>
                    <a:pt x="477" y="59"/>
                  </a:lnTo>
                  <a:lnTo>
                    <a:pt x="464" y="49"/>
                  </a:lnTo>
                  <a:lnTo>
                    <a:pt x="451" y="39"/>
                  </a:lnTo>
                  <a:lnTo>
                    <a:pt x="439" y="30"/>
                  </a:lnTo>
                  <a:lnTo>
                    <a:pt x="425" y="19"/>
                  </a:lnTo>
                  <a:lnTo>
                    <a:pt x="412" y="10"/>
                  </a:lnTo>
                  <a:lnTo>
                    <a:pt x="400" y="0"/>
                  </a:lnTo>
                  <a:lnTo>
                    <a:pt x="328" y="11"/>
                  </a:lnTo>
                  <a:lnTo>
                    <a:pt x="267" y="23"/>
                  </a:lnTo>
                  <a:lnTo>
                    <a:pt x="214" y="36"/>
                  </a:lnTo>
                  <a:lnTo>
                    <a:pt x="170" y="51"/>
                  </a:lnTo>
                  <a:lnTo>
                    <a:pt x="135" y="64"/>
                  </a:lnTo>
                  <a:lnTo>
                    <a:pt x="106" y="81"/>
                  </a:lnTo>
                  <a:lnTo>
                    <a:pt x="82" y="97"/>
                  </a:lnTo>
                  <a:lnTo>
                    <a:pt x="63" y="113"/>
                  </a:lnTo>
                  <a:lnTo>
                    <a:pt x="49" y="129"/>
                  </a:lnTo>
                  <a:lnTo>
                    <a:pt x="39" y="146"/>
                  </a:lnTo>
                  <a:lnTo>
                    <a:pt x="31" y="164"/>
                  </a:lnTo>
                  <a:lnTo>
                    <a:pt x="24" y="181"/>
                  </a:lnTo>
                  <a:lnTo>
                    <a:pt x="19" y="197"/>
                  </a:lnTo>
                  <a:lnTo>
                    <a:pt x="14" y="213"/>
                  </a:lnTo>
                  <a:lnTo>
                    <a:pt x="8" y="229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13" name="Freeform 197">
              <a:extLst>
                <a:ext uri="{FF2B5EF4-FFF2-40B4-BE49-F238E27FC236}">
                  <a16:creationId xmlns:a16="http://schemas.microsoft.com/office/drawing/2014/main" id="{1F267799-FB24-4E9A-88CE-351F6DC93C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" y="964"/>
              <a:ext cx="135" cy="96"/>
            </a:xfrm>
            <a:custGeom>
              <a:avLst/>
              <a:gdLst>
                <a:gd name="T0" fmla="*/ 0 w 495"/>
                <a:gd name="T1" fmla="*/ 247 h 352"/>
                <a:gd name="T2" fmla="*/ 262 w 495"/>
                <a:gd name="T3" fmla="*/ 352 h 352"/>
                <a:gd name="T4" fmla="*/ 339 w 495"/>
                <a:gd name="T5" fmla="*/ 332 h 352"/>
                <a:gd name="T6" fmla="*/ 394 w 495"/>
                <a:gd name="T7" fmla="*/ 221 h 352"/>
                <a:gd name="T8" fmla="*/ 495 w 495"/>
                <a:gd name="T9" fmla="*/ 76 h 352"/>
                <a:gd name="T10" fmla="*/ 394 w 495"/>
                <a:gd name="T11" fmla="*/ 0 h 352"/>
                <a:gd name="T12" fmla="*/ 322 w 495"/>
                <a:gd name="T13" fmla="*/ 13 h 352"/>
                <a:gd name="T14" fmla="*/ 262 w 495"/>
                <a:gd name="T15" fmla="*/ 28 h 352"/>
                <a:gd name="T16" fmla="*/ 210 w 495"/>
                <a:gd name="T17" fmla="*/ 43 h 352"/>
                <a:gd name="T18" fmla="*/ 168 w 495"/>
                <a:gd name="T19" fmla="*/ 58 h 352"/>
                <a:gd name="T20" fmla="*/ 132 w 495"/>
                <a:gd name="T21" fmla="*/ 74 h 352"/>
                <a:gd name="T22" fmla="*/ 103 w 495"/>
                <a:gd name="T23" fmla="*/ 91 h 352"/>
                <a:gd name="T24" fmla="*/ 80 w 495"/>
                <a:gd name="T25" fmla="*/ 109 h 352"/>
                <a:gd name="T26" fmla="*/ 63 w 495"/>
                <a:gd name="T27" fmla="*/ 125 h 352"/>
                <a:gd name="T28" fmla="*/ 49 w 495"/>
                <a:gd name="T29" fmla="*/ 142 h 352"/>
                <a:gd name="T30" fmla="*/ 40 w 495"/>
                <a:gd name="T31" fmla="*/ 159 h 352"/>
                <a:gd name="T32" fmla="*/ 32 w 495"/>
                <a:gd name="T33" fmla="*/ 175 h 352"/>
                <a:gd name="T34" fmla="*/ 26 w 495"/>
                <a:gd name="T35" fmla="*/ 192 h 352"/>
                <a:gd name="T36" fmla="*/ 20 w 495"/>
                <a:gd name="T37" fmla="*/ 206 h 352"/>
                <a:gd name="T38" fmla="*/ 15 w 495"/>
                <a:gd name="T39" fmla="*/ 221 h 352"/>
                <a:gd name="T40" fmla="*/ 8 w 495"/>
                <a:gd name="T41" fmla="*/ 234 h 352"/>
                <a:gd name="T42" fmla="*/ 0 w 495"/>
                <a:gd name="T43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352">
                  <a:moveTo>
                    <a:pt x="0" y="247"/>
                  </a:moveTo>
                  <a:lnTo>
                    <a:pt x="262" y="352"/>
                  </a:lnTo>
                  <a:lnTo>
                    <a:pt x="339" y="332"/>
                  </a:lnTo>
                  <a:lnTo>
                    <a:pt x="394" y="221"/>
                  </a:lnTo>
                  <a:lnTo>
                    <a:pt x="495" y="76"/>
                  </a:lnTo>
                  <a:lnTo>
                    <a:pt x="394" y="0"/>
                  </a:lnTo>
                  <a:lnTo>
                    <a:pt x="322" y="13"/>
                  </a:lnTo>
                  <a:lnTo>
                    <a:pt x="262" y="28"/>
                  </a:lnTo>
                  <a:lnTo>
                    <a:pt x="210" y="43"/>
                  </a:lnTo>
                  <a:lnTo>
                    <a:pt x="168" y="58"/>
                  </a:lnTo>
                  <a:lnTo>
                    <a:pt x="132" y="74"/>
                  </a:lnTo>
                  <a:lnTo>
                    <a:pt x="103" y="91"/>
                  </a:lnTo>
                  <a:lnTo>
                    <a:pt x="80" y="109"/>
                  </a:lnTo>
                  <a:lnTo>
                    <a:pt x="63" y="125"/>
                  </a:lnTo>
                  <a:lnTo>
                    <a:pt x="49" y="142"/>
                  </a:lnTo>
                  <a:lnTo>
                    <a:pt x="40" y="159"/>
                  </a:lnTo>
                  <a:lnTo>
                    <a:pt x="32" y="175"/>
                  </a:lnTo>
                  <a:lnTo>
                    <a:pt x="26" y="192"/>
                  </a:lnTo>
                  <a:lnTo>
                    <a:pt x="20" y="206"/>
                  </a:lnTo>
                  <a:lnTo>
                    <a:pt x="15" y="221"/>
                  </a:lnTo>
                  <a:lnTo>
                    <a:pt x="8" y="234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14" name="Freeform 198">
              <a:extLst>
                <a:ext uri="{FF2B5EF4-FFF2-40B4-BE49-F238E27FC236}">
                  <a16:creationId xmlns:a16="http://schemas.microsoft.com/office/drawing/2014/main" id="{E8B82D49-C6E4-46EA-8688-7E9628056B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2" y="1146"/>
              <a:ext cx="74" cy="132"/>
            </a:xfrm>
            <a:custGeom>
              <a:avLst/>
              <a:gdLst>
                <a:gd name="T0" fmla="*/ 176 w 271"/>
                <a:gd name="T1" fmla="*/ 0 h 484"/>
                <a:gd name="T2" fmla="*/ 185 w 271"/>
                <a:gd name="T3" fmla="*/ 20 h 484"/>
                <a:gd name="T4" fmla="*/ 193 w 271"/>
                <a:gd name="T5" fmla="*/ 42 h 484"/>
                <a:gd name="T6" fmla="*/ 202 w 271"/>
                <a:gd name="T7" fmla="*/ 63 h 484"/>
                <a:gd name="T8" fmla="*/ 212 w 271"/>
                <a:gd name="T9" fmla="*/ 84 h 484"/>
                <a:gd name="T10" fmla="*/ 220 w 271"/>
                <a:gd name="T11" fmla="*/ 106 h 484"/>
                <a:gd name="T12" fmla="*/ 229 w 271"/>
                <a:gd name="T13" fmla="*/ 126 h 484"/>
                <a:gd name="T14" fmla="*/ 238 w 271"/>
                <a:gd name="T15" fmla="*/ 148 h 484"/>
                <a:gd name="T16" fmla="*/ 247 w 271"/>
                <a:gd name="T17" fmla="*/ 169 h 484"/>
                <a:gd name="T18" fmla="*/ 253 w 271"/>
                <a:gd name="T19" fmla="*/ 190 h 484"/>
                <a:gd name="T20" fmla="*/ 260 w 271"/>
                <a:gd name="T21" fmla="*/ 210 h 484"/>
                <a:gd name="T22" fmla="*/ 266 w 271"/>
                <a:gd name="T23" fmla="*/ 232 h 484"/>
                <a:gd name="T24" fmla="*/ 271 w 271"/>
                <a:gd name="T25" fmla="*/ 253 h 484"/>
                <a:gd name="T26" fmla="*/ 265 w 271"/>
                <a:gd name="T27" fmla="*/ 270 h 484"/>
                <a:gd name="T28" fmla="*/ 257 w 271"/>
                <a:gd name="T29" fmla="*/ 287 h 484"/>
                <a:gd name="T30" fmla="*/ 250 w 271"/>
                <a:gd name="T31" fmla="*/ 304 h 484"/>
                <a:gd name="T32" fmla="*/ 242 w 271"/>
                <a:gd name="T33" fmla="*/ 320 h 484"/>
                <a:gd name="T34" fmla="*/ 233 w 271"/>
                <a:gd name="T35" fmla="*/ 336 h 484"/>
                <a:gd name="T36" fmla="*/ 227 w 271"/>
                <a:gd name="T37" fmla="*/ 353 h 484"/>
                <a:gd name="T38" fmla="*/ 219 w 271"/>
                <a:gd name="T39" fmla="*/ 370 h 484"/>
                <a:gd name="T40" fmla="*/ 212 w 271"/>
                <a:gd name="T41" fmla="*/ 387 h 484"/>
                <a:gd name="T42" fmla="*/ 208 w 271"/>
                <a:gd name="T43" fmla="*/ 411 h 484"/>
                <a:gd name="T44" fmla="*/ 206 w 271"/>
                <a:gd name="T45" fmla="*/ 435 h 484"/>
                <a:gd name="T46" fmla="*/ 202 w 271"/>
                <a:gd name="T47" fmla="*/ 459 h 484"/>
                <a:gd name="T48" fmla="*/ 199 w 271"/>
                <a:gd name="T49" fmla="*/ 484 h 484"/>
                <a:gd name="T50" fmla="*/ 185 w 271"/>
                <a:gd name="T51" fmla="*/ 480 h 484"/>
                <a:gd name="T52" fmla="*/ 171 w 271"/>
                <a:gd name="T53" fmla="*/ 478 h 484"/>
                <a:gd name="T54" fmla="*/ 157 w 271"/>
                <a:gd name="T55" fmla="*/ 474 h 484"/>
                <a:gd name="T56" fmla="*/ 143 w 271"/>
                <a:gd name="T57" fmla="*/ 471 h 484"/>
                <a:gd name="T58" fmla="*/ 129 w 271"/>
                <a:gd name="T59" fmla="*/ 467 h 484"/>
                <a:gd name="T60" fmla="*/ 115 w 271"/>
                <a:gd name="T61" fmla="*/ 464 h 484"/>
                <a:gd name="T62" fmla="*/ 100 w 271"/>
                <a:gd name="T63" fmla="*/ 462 h 484"/>
                <a:gd name="T64" fmla="*/ 86 w 271"/>
                <a:gd name="T65" fmla="*/ 458 h 484"/>
                <a:gd name="T66" fmla="*/ 76 w 271"/>
                <a:gd name="T67" fmla="*/ 434 h 484"/>
                <a:gd name="T68" fmla="*/ 64 w 271"/>
                <a:gd name="T69" fmla="*/ 410 h 484"/>
                <a:gd name="T70" fmla="*/ 54 w 271"/>
                <a:gd name="T71" fmla="*/ 386 h 484"/>
                <a:gd name="T72" fmla="*/ 43 w 271"/>
                <a:gd name="T73" fmla="*/ 361 h 484"/>
                <a:gd name="T74" fmla="*/ 32 w 271"/>
                <a:gd name="T75" fmla="*/ 337 h 484"/>
                <a:gd name="T76" fmla="*/ 22 w 271"/>
                <a:gd name="T77" fmla="*/ 313 h 484"/>
                <a:gd name="T78" fmla="*/ 10 w 271"/>
                <a:gd name="T79" fmla="*/ 290 h 484"/>
                <a:gd name="T80" fmla="*/ 0 w 271"/>
                <a:gd name="T81" fmla="*/ 266 h 484"/>
                <a:gd name="T82" fmla="*/ 7 w 271"/>
                <a:gd name="T83" fmla="*/ 237 h 484"/>
                <a:gd name="T84" fmla="*/ 12 w 271"/>
                <a:gd name="T85" fmla="*/ 207 h 484"/>
                <a:gd name="T86" fmla="*/ 19 w 271"/>
                <a:gd name="T87" fmla="*/ 178 h 484"/>
                <a:gd name="T88" fmla="*/ 26 w 271"/>
                <a:gd name="T89" fmla="*/ 149 h 484"/>
                <a:gd name="T90" fmla="*/ 33 w 271"/>
                <a:gd name="T91" fmla="*/ 119 h 484"/>
                <a:gd name="T92" fmla="*/ 40 w 271"/>
                <a:gd name="T93" fmla="*/ 91 h 484"/>
                <a:gd name="T94" fmla="*/ 47 w 271"/>
                <a:gd name="T95" fmla="*/ 62 h 484"/>
                <a:gd name="T96" fmla="*/ 54 w 271"/>
                <a:gd name="T97" fmla="*/ 33 h 484"/>
                <a:gd name="T98" fmla="*/ 69 w 271"/>
                <a:gd name="T99" fmla="*/ 28 h 484"/>
                <a:gd name="T100" fmla="*/ 84 w 271"/>
                <a:gd name="T101" fmla="*/ 25 h 484"/>
                <a:gd name="T102" fmla="*/ 99 w 271"/>
                <a:gd name="T103" fmla="*/ 20 h 484"/>
                <a:gd name="T104" fmla="*/ 115 w 271"/>
                <a:gd name="T105" fmla="*/ 16 h 484"/>
                <a:gd name="T106" fmla="*/ 130 w 271"/>
                <a:gd name="T107" fmla="*/ 11 h 484"/>
                <a:gd name="T108" fmla="*/ 145 w 271"/>
                <a:gd name="T109" fmla="*/ 8 h 484"/>
                <a:gd name="T110" fmla="*/ 161 w 271"/>
                <a:gd name="T111" fmla="*/ 3 h 484"/>
                <a:gd name="T112" fmla="*/ 176 w 271"/>
                <a:gd name="T1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1" h="484">
                  <a:moveTo>
                    <a:pt x="176" y="0"/>
                  </a:moveTo>
                  <a:lnTo>
                    <a:pt x="185" y="20"/>
                  </a:lnTo>
                  <a:lnTo>
                    <a:pt x="193" y="42"/>
                  </a:lnTo>
                  <a:lnTo>
                    <a:pt x="202" y="63"/>
                  </a:lnTo>
                  <a:lnTo>
                    <a:pt x="212" y="84"/>
                  </a:lnTo>
                  <a:lnTo>
                    <a:pt x="220" y="106"/>
                  </a:lnTo>
                  <a:lnTo>
                    <a:pt x="229" y="126"/>
                  </a:lnTo>
                  <a:lnTo>
                    <a:pt x="238" y="148"/>
                  </a:lnTo>
                  <a:lnTo>
                    <a:pt x="247" y="169"/>
                  </a:lnTo>
                  <a:lnTo>
                    <a:pt x="253" y="190"/>
                  </a:lnTo>
                  <a:lnTo>
                    <a:pt x="260" y="210"/>
                  </a:lnTo>
                  <a:lnTo>
                    <a:pt x="266" y="232"/>
                  </a:lnTo>
                  <a:lnTo>
                    <a:pt x="271" y="253"/>
                  </a:lnTo>
                  <a:lnTo>
                    <a:pt x="265" y="270"/>
                  </a:lnTo>
                  <a:lnTo>
                    <a:pt x="257" y="287"/>
                  </a:lnTo>
                  <a:lnTo>
                    <a:pt x="250" y="304"/>
                  </a:lnTo>
                  <a:lnTo>
                    <a:pt x="242" y="320"/>
                  </a:lnTo>
                  <a:lnTo>
                    <a:pt x="233" y="336"/>
                  </a:lnTo>
                  <a:lnTo>
                    <a:pt x="227" y="353"/>
                  </a:lnTo>
                  <a:lnTo>
                    <a:pt x="219" y="370"/>
                  </a:lnTo>
                  <a:lnTo>
                    <a:pt x="212" y="387"/>
                  </a:lnTo>
                  <a:lnTo>
                    <a:pt x="208" y="411"/>
                  </a:lnTo>
                  <a:lnTo>
                    <a:pt x="206" y="435"/>
                  </a:lnTo>
                  <a:lnTo>
                    <a:pt x="202" y="459"/>
                  </a:lnTo>
                  <a:lnTo>
                    <a:pt x="199" y="484"/>
                  </a:lnTo>
                  <a:lnTo>
                    <a:pt x="185" y="480"/>
                  </a:lnTo>
                  <a:lnTo>
                    <a:pt x="171" y="478"/>
                  </a:lnTo>
                  <a:lnTo>
                    <a:pt x="157" y="474"/>
                  </a:lnTo>
                  <a:lnTo>
                    <a:pt x="143" y="471"/>
                  </a:lnTo>
                  <a:lnTo>
                    <a:pt x="129" y="467"/>
                  </a:lnTo>
                  <a:lnTo>
                    <a:pt x="115" y="464"/>
                  </a:lnTo>
                  <a:lnTo>
                    <a:pt x="100" y="462"/>
                  </a:lnTo>
                  <a:lnTo>
                    <a:pt x="86" y="458"/>
                  </a:lnTo>
                  <a:lnTo>
                    <a:pt x="76" y="434"/>
                  </a:lnTo>
                  <a:lnTo>
                    <a:pt x="64" y="410"/>
                  </a:lnTo>
                  <a:lnTo>
                    <a:pt x="54" y="386"/>
                  </a:lnTo>
                  <a:lnTo>
                    <a:pt x="43" y="361"/>
                  </a:lnTo>
                  <a:lnTo>
                    <a:pt x="32" y="337"/>
                  </a:lnTo>
                  <a:lnTo>
                    <a:pt x="22" y="313"/>
                  </a:lnTo>
                  <a:lnTo>
                    <a:pt x="10" y="290"/>
                  </a:lnTo>
                  <a:lnTo>
                    <a:pt x="0" y="266"/>
                  </a:lnTo>
                  <a:lnTo>
                    <a:pt x="7" y="237"/>
                  </a:lnTo>
                  <a:lnTo>
                    <a:pt x="12" y="207"/>
                  </a:lnTo>
                  <a:lnTo>
                    <a:pt x="19" y="178"/>
                  </a:lnTo>
                  <a:lnTo>
                    <a:pt x="26" y="149"/>
                  </a:lnTo>
                  <a:lnTo>
                    <a:pt x="33" y="119"/>
                  </a:lnTo>
                  <a:lnTo>
                    <a:pt x="40" y="91"/>
                  </a:lnTo>
                  <a:lnTo>
                    <a:pt x="47" y="62"/>
                  </a:lnTo>
                  <a:lnTo>
                    <a:pt x="54" y="33"/>
                  </a:lnTo>
                  <a:lnTo>
                    <a:pt x="69" y="28"/>
                  </a:lnTo>
                  <a:lnTo>
                    <a:pt x="84" y="25"/>
                  </a:lnTo>
                  <a:lnTo>
                    <a:pt x="99" y="20"/>
                  </a:lnTo>
                  <a:lnTo>
                    <a:pt x="115" y="16"/>
                  </a:lnTo>
                  <a:lnTo>
                    <a:pt x="130" y="11"/>
                  </a:lnTo>
                  <a:lnTo>
                    <a:pt x="145" y="8"/>
                  </a:lnTo>
                  <a:lnTo>
                    <a:pt x="161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15" name="Freeform 199">
              <a:extLst>
                <a:ext uri="{FF2B5EF4-FFF2-40B4-BE49-F238E27FC236}">
                  <a16:creationId xmlns:a16="http://schemas.microsoft.com/office/drawing/2014/main" id="{203B9BF3-C790-4F10-BE2D-CCC15A160C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8" y="1146"/>
              <a:ext cx="68" cy="132"/>
            </a:xfrm>
            <a:custGeom>
              <a:avLst/>
              <a:gdLst>
                <a:gd name="T0" fmla="*/ 154 w 249"/>
                <a:gd name="T1" fmla="*/ 0 h 484"/>
                <a:gd name="T2" fmla="*/ 163 w 249"/>
                <a:gd name="T3" fmla="*/ 20 h 484"/>
                <a:gd name="T4" fmla="*/ 171 w 249"/>
                <a:gd name="T5" fmla="*/ 42 h 484"/>
                <a:gd name="T6" fmla="*/ 180 w 249"/>
                <a:gd name="T7" fmla="*/ 63 h 484"/>
                <a:gd name="T8" fmla="*/ 190 w 249"/>
                <a:gd name="T9" fmla="*/ 84 h 484"/>
                <a:gd name="T10" fmla="*/ 198 w 249"/>
                <a:gd name="T11" fmla="*/ 106 h 484"/>
                <a:gd name="T12" fmla="*/ 207 w 249"/>
                <a:gd name="T13" fmla="*/ 126 h 484"/>
                <a:gd name="T14" fmla="*/ 216 w 249"/>
                <a:gd name="T15" fmla="*/ 148 h 484"/>
                <a:gd name="T16" fmla="*/ 225 w 249"/>
                <a:gd name="T17" fmla="*/ 169 h 484"/>
                <a:gd name="T18" fmla="*/ 231 w 249"/>
                <a:gd name="T19" fmla="*/ 190 h 484"/>
                <a:gd name="T20" fmla="*/ 238 w 249"/>
                <a:gd name="T21" fmla="*/ 210 h 484"/>
                <a:gd name="T22" fmla="*/ 244 w 249"/>
                <a:gd name="T23" fmla="*/ 232 h 484"/>
                <a:gd name="T24" fmla="*/ 249 w 249"/>
                <a:gd name="T25" fmla="*/ 253 h 484"/>
                <a:gd name="T26" fmla="*/ 243 w 249"/>
                <a:gd name="T27" fmla="*/ 270 h 484"/>
                <a:gd name="T28" fmla="*/ 235 w 249"/>
                <a:gd name="T29" fmla="*/ 287 h 484"/>
                <a:gd name="T30" fmla="*/ 228 w 249"/>
                <a:gd name="T31" fmla="*/ 304 h 484"/>
                <a:gd name="T32" fmla="*/ 220 w 249"/>
                <a:gd name="T33" fmla="*/ 320 h 484"/>
                <a:gd name="T34" fmla="*/ 211 w 249"/>
                <a:gd name="T35" fmla="*/ 336 h 484"/>
                <a:gd name="T36" fmla="*/ 205 w 249"/>
                <a:gd name="T37" fmla="*/ 353 h 484"/>
                <a:gd name="T38" fmla="*/ 197 w 249"/>
                <a:gd name="T39" fmla="*/ 370 h 484"/>
                <a:gd name="T40" fmla="*/ 190 w 249"/>
                <a:gd name="T41" fmla="*/ 387 h 484"/>
                <a:gd name="T42" fmla="*/ 186 w 249"/>
                <a:gd name="T43" fmla="*/ 411 h 484"/>
                <a:gd name="T44" fmla="*/ 184 w 249"/>
                <a:gd name="T45" fmla="*/ 435 h 484"/>
                <a:gd name="T46" fmla="*/ 180 w 249"/>
                <a:gd name="T47" fmla="*/ 459 h 484"/>
                <a:gd name="T48" fmla="*/ 177 w 249"/>
                <a:gd name="T49" fmla="*/ 484 h 484"/>
                <a:gd name="T50" fmla="*/ 164 w 249"/>
                <a:gd name="T51" fmla="*/ 480 h 484"/>
                <a:gd name="T52" fmla="*/ 150 w 249"/>
                <a:gd name="T53" fmla="*/ 476 h 484"/>
                <a:gd name="T54" fmla="*/ 138 w 249"/>
                <a:gd name="T55" fmla="*/ 472 h 484"/>
                <a:gd name="T56" fmla="*/ 124 w 249"/>
                <a:gd name="T57" fmla="*/ 467 h 484"/>
                <a:gd name="T58" fmla="*/ 111 w 249"/>
                <a:gd name="T59" fmla="*/ 464 h 484"/>
                <a:gd name="T60" fmla="*/ 97 w 249"/>
                <a:gd name="T61" fmla="*/ 461 h 484"/>
                <a:gd name="T62" fmla="*/ 85 w 249"/>
                <a:gd name="T63" fmla="*/ 456 h 484"/>
                <a:gd name="T64" fmla="*/ 71 w 249"/>
                <a:gd name="T65" fmla="*/ 452 h 484"/>
                <a:gd name="T66" fmla="*/ 62 w 249"/>
                <a:gd name="T67" fmla="*/ 429 h 484"/>
                <a:gd name="T68" fmla="*/ 54 w 249"/>
                <a:gd name="T69" fmla="*/ 405 h 484"/>
                <a:gd name="T70" fmla="*/ 45 w 249"/>
                <a:gd name="T71" fmla="*/ 382 h 484"/>
                <a:gd name="T72" fmla="*/ 35 w 249"/>
                <a:gd name="T73" fmla="*/ 359 h 484"/>
                <a:gd name="T74" fmla="*/ 27 w 249"/>
                <a:gd name="T75" fmla="*/ 336 h 484"/>
                <a:gd name="T76" fmla="*/ 18 w 249"/>
                <a:gd name="T77" fmla="*/ 312 h 484"/>
                <a:gd name="T78" fmla="*/ 9 w 249"/>
                <a:gd name="T79" fmla="*/ 289 h 484"/>
                <a:gd name="T80" fmla="*/ 0 w 249"/>
                <a:gd name="T81" fmla="*/ 266 h 484"/>
                <a:gd name="T82" fmla="*/ 5 w 249"/>
                <a:gd name="T83" fmla="*/ 237 h 484"/>
                <a:gd name="T84" fmla="*/ 11 w 249"/>
                <a:gd name="T85" fmla="*/ 208 h 484"/>
                <a:gd name="T86" fmla="*/ 17 w 249"/>
                <a:gd name="T87" fmla="*/ 179 h 484"/>
                <a:gd name="T88" fmla="*/ 23 w 249"/>
                <a:gd name="T89" fmla="*/ 151 h 484"/>
                <a:gd name="T90" fmla="*/ 27 w 249"/>
                <a:gd name="T91" fmla="*/ 123 h 484"/>
                <a:gd name="T92" fmla="*/ 33 w 249"/>
                <a:gd name="T93" fmla="*/ 94 h 484"/>
                <a:gd name="T94" fmla="*/ 39 w 249"/>
                <a:gd name="T95" fmla="*/ 65 h 484"/>
                <a:gd name="T96" fmla="*/ 45 w 249"/>
                <a:gd name="T97" fmla="*/ 36 h 484"/>
                <a:gd name="T98" fmla="*/ 58 w 249"/>
                <a:gd name="T99" fmla="*/ 32 h 484"/>
                <a:gd name="T100" fmla="*/ 71 w 249"/>
                <a:gd name="T101" fmla="*/ 27 h 484"/>
                <a:gd name="T102" fmla="*/ 85 w 249"/>
                <a:gd name="T103" fmla="*/ 23 h 484"/>
                <a:gd name="T104" fmla="*/ 99 w 249"/>
                <a:gd name="T105" fmla="*/ 18 h 484"/>
                <a:gd name="T106" fmla="*/ 112 w 249"/>
                <a:gd name="T107" fmla="*/ 13 h 484"/>
                <a:gd name="T108" fmla="*/ 126 w 249"/>
                <a:gd name="T109" fmla="*/ 9 h 484"/>
                <a:gd name="T110" fmla="*/ 140 w 249"/>
                <a:gd name="T111" fmla="*/ 4 h 484"/>
                <a:gd name="T112" fmla="*/ 154 w 249"/>
                <a:gd name="T1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9" h="484">
                  <a:moveTo>
                    <a:pt x="154" y="0"/>
                  </a:moveTo>
                  <a:lnTo>
                    <a:pt x="163" y="20"/>
                  </a:lnTo>
                  <a:lnTo>
                    <a:pt x="171" y="42"/>
                  </a:lnTo>
                  <a:lnTo>
                    <a:pt x="180" y="63"/>
                  </a:lnTo>
                  <a:lnTo>
                    <a:pt x="190" y="84"/>
                  </a:lnTo>
                  <a:lnTo>
                    <a:pt x="198" y="106"/>
                  </a:lnTo>
                  <a:lnTo>
                    <a:pt x="207" y="126"/>
                  </a:lnTo>
                  <a:lnTo>
                    <a:pt x="216" y="148"/>
                  </a:lnTo>
                  <a:lnTo>
                    <a:pt x="225" y="169"/>
                  </a:lnTo>
                  <a:lnTo>
                    <a:pt x="231" y="190"/>
                  </a:lnTo>
                  <a:lnTo>
                    <a:pt x="238" y="210"/>
                  </a:lnTo>
                  <a:lnTo>
                    <a:pt x="244" y="232"/>
                  </a:lnTo>
                  <a:lnTo>
                    <a:pt x="249" y="253"/>
                  </a:lnTo>
                  <a:lnTo>
                    <a:pt x="243" y="270"/>
                  </a:lnTo>
                  <a:lnTo>
                    <a:pt x="235" y="287"/>
                  </a:lnTo>
                  <a:lnTo>
                    <a:pt x="228" y="304"/>
                  </a:lnTo>
                  <a:lnTo>
                    <a:pt x="220" y="320"/>
                  </a:lnTo>
                  <a:lnTo>
                    <a:pt x="211" y="336"/>
                  </a:lnTo>
                  <a:lnTo>
                    <a:pt x="205" y="353"/>
                  </a:lnTo>
                  <a:lnTo>
                    <a:pt x="197" y="370"/>
                  </a:lnTo>
                  <a:lnTo>
                    <a:pt x="190" y="387"/>
                  </a:lnTo>
                  <a:lnTo>
                    <a:pt x="186" y="411"/>
                  </a:lnTo>
                  <a:lnTo>
                    <a:pt x="184" y="435"/>
                  </a:lnTo>
                  <a:lnTo>
                    <a:pt x="180" y="459"/>
                  </a:lnTo>
                  <a:lnTo>
                    <a:pt x="177" y="484"/>
                  </a:lnTo>
                  <a:lnTo>
                    <a:pt x="164" y="480"/>
                  </a:lnTo>
                  <a:lnTo>
                    <a:pt x="150" y="476"/>
                  </a:lnTo>
                  <a:lnTo>
                    <a:pt x="138" y="472"/>
                  </a:lnTo>
                  <a:lnTo>
                    <a:pt x="124" y="467"/>
                  </a:lnTo>
                  <a:lnTo>
                    <a:pt x="111" y="464"/>
                  </a:lnTo>
                  <a:lnTo>
                    <a:pt x="97" y="461"/>
                  </a:lnTo>
                  <a:lnTo>
                    <a:pt x="85" y="456"/>
                  </a:lnTo>
                  <a:lnTo>
                    <a:pt x="71" y="452"/>
                  </a:lnTo>
                  <a:lnTo>
                    <a:pt x="62" y="429"/>
                  </a:lnTo>
                  <a:lnTo>
                    <a:pt x="54" y="405"/>
                  </a:lnTo>
                  <a:lnTo>
                    <a:pt x="45" y="382"/>
                  </a:lnTo>
                  <a:lnTo>
                    <a:pt x="35" y="359"/>
                  </a:lnTo>
                  <a:lnTo>
                    <a:pt x="27" y="336"/>
                  </a:lnTo>
                  <a:lnTo>
                    <a:pt x="18" y="312"/>
                  </a:lnTo>
                  <a:lnTo>
                    <a:pt x="9" y="289"/>
                  </a:lnTo>
                  <a:lnTo>
                    <a:pt x="0" y="266"/>
                  </a:lnTo>
                  <a:lnTo>
                    <a:pt x="5" y="237"/>
                  </a:lnTo>
                  <a:lnTo>
                    <a:pt x="11" y="208"/>
                  </a:lnTo>
                  <a:lnTo>
                    <a:pt x="17" y="179"/>
                  </a:lnTo>
                  <a:lnTo>
                    <a:pt x="23" y="151"/>
                  </a:lnTo>
                  <a:lnTo>
                    <a:pt x="27" y="123"/>
                  </a:lnTo>
                  <a:lnTo>
                    <a:pt x="33" y="94"/>
                  </a:lnTo>
                  <a:lnTo>
                    <a:pt x="39" y="65"/>
                  </a:lnTo>
                  <a:lnTo>
                    <a:pt x="45" y="36"/>
                  </a:lnTo>
                  <a:lnTo>
                    <a:pt x="58" y="32"/>
                  </a:lnTo>
                  <a:lnTo>
                    <a:pt x="71" y="27"/>
                  </a:lnTo>
                  <a:lnTo>
                    <a:pt x="85" y="23"/>
                  </a:lnTo>
                  <a:lnTo>
                    <a:pt x="99" y="18"/>
                  </a:lnTo>
                  <a:lnTo>
                    <a:pt x="112" y="13"/>
                  </a:lnTo>
                  <a:lnTo>
                    <a:pt x="126" y="9"/>
                  </a:lnTo>
                  <a:lnTo>
                    <a:pt x="140" y="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16" name="Freeform 200">
              <a:extLst>
                <a:ext uri="{FF2B5EF4-FFF2-40B4-BE49-F238E27FC236}">
                  <a16:creationId xmlns:a16="http://schemas.microsoft.com/office/drawing/2014/main" id="{8E3F1F82-103D-4B90-8A58-5C45A53239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4" y="1146"/>
              <a:ext cx="62" cy="132"/>
            </a:xfrm>
            <a:custGeom>
              <a:avLst/>
              <a:gdLst>
                <a:gd name="T0" fmla="*/ 131 w 226"/>
                <a:gd name="T1" fmla="*/ 0 h 484"/>
                <a:gd name="T2" fmla="*/ 140 w 226"/>
                <a:gd name="T3" fmla="*/ 20 h 484"/>
                <a:gd name="T4" fmla="*/ 148 w 226"/>
                <a:gd name="T5" fmla="*/ 42 h 484"/>
                <a:gd name="T6" fmla="*/ 157 w 226"/>
                <a:gd name="T7" fmla="*/ 63 h 484"/>
                <a:gd name="T8" fmla="*/ 167 w 226"/>
                <a:gd name="T9" fmla="*/ 84 h 484"/>
                <a:gd name="T10" fmla="*/ 175 w 226"/>
                <a:gd name="T11" fmla="*/ 106 h 484"/>
                <a:gd name="T12" fmla="*/ 184 w 226"/>
                <a:gd name="T13" fmla="*/ 126 h 484"/>
                <a:gd name="T14" fmla="*/ 193 w 226"/>
                <a:gd name="T15" fmla="*/ 148 h 484"/>
                <a:gd name="T16" fmla="*/ 202 w 226"/>
                <a:gd name="T17" fmla="*/ 169 h 484"/>
                <a:gd name="T18" fmla="*/ 208 w 226"/>
                <a:gd name="T19" fmla="*/ 190 h 484"/>
                <a:gd name="T20" fmla="*/ 215 w 226"/>
                <a:gd name="T21" fmla="*/ 210 h 484"/>
                <a:gd name="T22" fmla="*/ 221 w 226"/>
                <a:gd name="T23" fmla="*/ 232 h 484"/>
                <a:gd name="T24" fmla="*/ 226 w 226"/>
                <a:gd name="T25" fmla="*/ 253 h 484"/>
                <a:gd name="T26" fmla="*/ 220 w 226"/>
                <a:gd name="T27" fmla="*/ 270 h 484"/>
                <a:gd name="T28" fmla="*/ 212 w 226"/>
                <a:gd name="T29" fmla="*/ 287 h 484"/>
                <a:gd name="T30" fmla="*/ 205 w 226"/>
                <a:gd name="T31" fmla="*/ 304 h 484"/>
                <a:gd name="T32" fmla="*/ 197 w 226"/>
                <a:gd name="T33" fmla="*/ 320 h 484"/>
                <a:gd name="T34" fmla="*/ 188 w 226"/>
                <a:gd name="T35" fmla="*/ 336 h 484"/>
                <a:gd name="T36" fmla="*/ 182 w 226"/>
                <a:gd name="T37" fmla="*/ 353 h 484"/>
                <a:gd name="T38" fmla="*/ 174 w 226"/>
                <a:gd name="T39" fmla="*/ 370 h 484"/>
                <a:gd name="T40" fmla="*/ 167 w 226"/>
                <a:gd name="T41" fmla="*/ 387 h 484"/>
                <a:gd name="T42" fmla="*/ 163 w 226"/>
                <a:gd name="T43" fmla="*/ 411 h 484"/>
                <a:gd name="T44" fmla="*/ 161 w 226"/>
                <a:gd name="T45" fmla="*/ 435 h 484"/>
                <a:gd name="T46" fmla="*/ 157 w 226"/>
                <a:gd name="T47" fmla="*/ 459 h 484"/>
                <a:gd name="T48" fmla="*/ 154 w 226"/>
                <a:gd name="T49" fmla="*/ 484 h 484"/>
                <a:gd name="T50" fmla="*/ 141 w 226"/>
                <a:gd name="T51" fmla="*/ 479 h 484"/>
                <a:gd name="T52" fmla="*/ 130 w 226"/>
                <a:gd name="T53" fmla="*/ 474 h 484"/>
                <a:gd name="T54" fmla="*/ 117 w 226"/>
                <a:gd name="T55" fmla="*/ 470 h 484"/>
                <a:gd name="T56" fmla="*/ 106 w 226"/>
                <a:gd name="T57" fmla="*/ 464 h 484"/>
                <a:gd name="T58" fmla="*/ 93 w 226"/>
                <a:gd name="T59" fmla="*/ 459 h 484"/>
                <a:gd name="T60" fmla="*/ 81 w 226"/>
                <a:gd name="T61" fmla="*/ 455 h 484"/>
                <a:gd name="T62" fmla="*/ 69 w 226"/>
                <a:gd name="T63" fmla="*/ 450 h 484"/>
                <a:gd name="T64" fmla="*/ 56 w 226"/>
                <a:gd name="T65" fmla="*/ 446 h 484"/>
                <a:gd name="T66" fmla="*/ 49 w 226"/>
                <a:gd name="T67" fmla="*/ 423 h 484"/>
                <a:gd name="T68" fmla="*/ 42 w 226"/>
                <a:gd name="T69" fmla="*/ 401 h 484"/>
                <a:gd name="T70" fmla="*/ 35 w 226"/>
                <a:gd name="T71" fmla="*/ 378 h 484"/>
                <a:gd name="T72" fmla="*/ 28 w 226"/>
                <a:gd name="T73" fmla="*/ 356 h 484"/>
                <a:gd name="T74" fmla="*/ 20 w 226"/>
                <a:gd name="T75" fmla="*/ 333 h 484"/>
                <a:gd name="T76" fmla="*/ 13 w 226"/>
                <a:gd name="T77" fmla="*/ 311 h 484"/>
                <a:gd name="T78" fmla="*/ 7 w 226"/>
                <a:gd name="T79" fmla="*/ 288 h 484"/>
                <a:gd name="T80" fmla="*/ 0 w 226"/>
                <a:gd name="T81" fmla="*/ 266 h 484"/>
                <a:gd name="T82" fmla="*/ 8 w 226"/>
                <a:gd name="T83" fmla="*/ 209 h 484"/>
                <a:gd name="T84" fmla="*/ 16 w 226"/>
                <a:gd name="T85" fmla="*/ 153 h 484"/>
                <a:gd name="T86" fmla="*/ 25 w 226"/>
                <a:gd name="T87" fmla="*/ 96 h 484"/>
                <a:gd name="T88" fmla="*/ 33 w 226"/>
                <a:gd name="T89" fmla="*/ 40 h 484"/>
                <a:gd name="T90" fmla="*/ 46 w 226"/>
                <a:gd name="T91" fmla="*/ 35 h 484"/>
                <a:gd name="T92" fmla="*/ 57 w 226"/>
                <a:gd name="T93" fmla="*/ 31 h 484"/>
                <a:gd name="T94" fmla="*/ 70 w 226"/>
                <a:gd name="T95" fmla="*/ 25 h 484"/>
                <a:gd name="T96" fmla="*/ 81 w 226"/>
                <a:gd name="T97" fmla="*/ 20 h 484"/>
                <a:gd name="T98" fmla="*/ 94 w 226"/>
                <a:gd name="T99" fmla="*/ 15 h 484"/>
                <a:gd name="T100" fmla="*/ 106 w 226"/>
                <a:gd name="T101" fmla="*/ 10 h 484"/>
                <a:gd name="T102" fmla="*/ 118 w 226"/>
                <a:gd name="T103" fmla="*/ 4 h 484"/>
                <a:gd name="T104" fmla="*/ 131 w 226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484">
                  <a:moveTo>
                    <a:pt x="131" y="0"/>
                  </a:moveTo>
                  <a:lnTo>
                    <a:pt x="140" y="20"/>
                  </a:lnTo>
                  <a:lnTo>
                    <a:pt x="148" y="42"/>
                  </a:lnTo>
                  <a:lnTo>
                    <a:pt x="157" y="63"/>
                  </a:lnTo>
                  <a:lnTo>
                    <a:pt x="167" y="84"/>
                  </a:lnTo>
                  <a:lnTo>
                    <a:pt x="175" y="106"/>
                  </a:lnTo>
                  <a:lnTo>
                    <a:pt x="184" y="126"/>
                  </a:lnTo>
                  <a:lnTo>
                    <a:pt x="193" y="148"/>
                  </a:lnTo>
                  <a:lnTo>
                    <a:pt x="202" y="169"/>
                  </a:lnTo>
                  <a:lnTo>
                    <a:pt x="208" y="190"/>
                  </a:lnTo>
                  <a:lnTo>
                    <a:pt x="215" y="210"/>
                  </a:lnTo>
                  <a:lnTo>
                    <a:pt x="221" y="232"/>
                  </a:lnTo>
                  <a:lnTo>
                    <a:pt x="226" y="253"/>
                  </a:lnTo>
                  <a:lnTo>
                    <a:pt x="220" y="270"/>
                  </a:lnTo>
                  <a:lnTo>
                    <a:pt x="212" y="287"/>
                  </a:lnTo>
                  <a:lnTo>
                    <a:pt x="205" y="304"/>
                  </a:lnTo>
                  <a:lnTo>
                    <a:pt x="197" y="320"/>
                  </a:lnTo>
                  <a:lnTo>
                    <a:pt x="188" y="336"/>
                  </a:lnTo>
                  <a:lnTo>
                    <a:pt x="182" y="353"/>
                  </a:lnTo>
                  <a:lnTo>
                    <a:pt x="174" y="370"/>
                  </a:lnTo>
                  <a:lnTo>
                    <a:pt x="167" y="387"/>
                  </a:lnTo>
                  <a:lnTo>
                    <a:pt x="163" y="411"/>
                  </a:lnTo>
                  <a:lnTo>
                    <a:pt x="161" y="435"/>
                  </a:lnTo>
                  <a:lnTo>
                    <a:pt x="157" y="459"/>
                  </a:lnTo>
                  <a:lnTo>
                    <a:pt x="154" y="484"/>
                  </a:lnTo>
                  <a:lnTo>
                    <a:pt x="141" y="479"/>
                  </a:lnTo>
                  <a:lnTo>
                    <a:pt x="130" y="474"/>
                  </a:lnTo>
                  <a:lnTo>
                    <a:pt x="117" y="470"/>
                  </a:lnTo>
                  <a:lnTo>
                    <a:pt x="106" y="464"/>
                  </a:lnTo>
                  <a:lnTo>
                    <a:pt x="93" y="459"/>
                  </a:lnTo>
                  <a:lnTo>
                    <a:pt x="81" y="455"/>
                  </a:lnTo>
                  <a:lnTo>
                    <a:pt x="69" y="450"/>
                  </a:lnTo>
                  <a:lnTo>
                    <a:pt x="56" y="446"/>
                  </a:lnTo>
                  <a:lnTo>
                    <a:pt x="49" y="423"/>
                  </a:lnTo>
                  <a:lnTo>
                    <a:pt x="42" y="401"/>
                  </a:lnTo>
                  <a:lnTo>
                    <a:pt x="35" y="378"/>
                  </a:lnTo>
                  <a:lnTo>
                    <a:pt x="28" y="356"/>
                  </a:lnTo>
                  <a:lnTo>
                    <a:pt x="20" y="333"/>
                  </a:lnTo>
                  <a:lnTo>
                    <a:pt x="13" y="311"/>
                  </a:lnTo>
                  <a:lnTo>
                    <a:pt x="7" y="288"/>
                  </a:lnTo>
                  <a:lnTo>
                    <a:pt x="0" y="266"/>
                  </a:lnTo>
                  <a:lnTo>
                    <a:pt x="8" y="209"/>
                  </a:lnTo>
                  <a:lnTo>
                    <a:pt x="16" y="153"/>
                  </a:lnTo>
                  <a:lnTo>
                    <a:pt x="25" y="96"/>
                  </a:lnTo>
                  <a:lnTo>
                    <a:pt x="33" y="40"/>
                  </a:lnTo>
                  <a:lnTo>
                    <a:pt x="46" y="35"/>
                  </a:lnTo>
                  <a:lnTo>
                    <a:pt x="57" y="31"/>
                  </a:lnTo>
                  <a:lnTo>
                    <a:pt x="70" y="25"/>
                  </a:lnTo>
                  <a:lnTo>
                    <a:pt x="81" y="20"/>
                  </a:lnTo>
                  <a:lnTo>
                    <a:pt x="94" y="15"/>
                  </a:lnTo>
                  <a:lnTo>
                    <a:pt x="106" y="10"/>
                  </a:lnTo>
                  <a:lnTo>
                    <a:pt x="118" y="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17" name="Freeform 201">
              <a:extLst>
                <a:ext uri="{FF2B5EF4-FFF2-40B4-BE49-F238E27FC236}">
                  <a16:creationId xmlns:a16="http://schemas.microsoft.com/office/drawing/2014/main" id="{A2FE2C6E-1115-4D7A-83A5-AEFEE994A0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0" y="1146"/>
              <a:ext cx="56" cy="132"/>
            </a:xfrm>
            <a:custGeom>
              <a:avLst/>
              <a:gdLst>
                <a:gd name="T0" fmla="*/ 109 w 204"/>
                <a:gd name="T1" fmla="*/ 0 h 484"/>
                <a:gd name="T2" fmla="*/ 118 w 204"/>
                <a:gd name="T3" fmla="*/ 20 h 484"/>
                <a:gd name="T4" fmla="*/ 126 w 204"/>
                <a:gd name="T5" fmla="*/ 42 h 484"/>
                <a:gd name="T6" fmla="*/ 135 w 204"/>
                <a:gd name="T7" fmla="*/ 63 h 484"/>
                <a:gd name="T8" fmla="*/ 145 w 204"/>
                <a:gd name="T9" fmla="*/ 84 h 484"/>
                <a:gd name="T10" fmla="*/ 153 w 204"/>
                <a:gd name="T11" fmla="*/ 106 h 484"/>
                <a:gd name="T12" fmla="*/ 162 w 204"/>
                <a:gd name="T13" fmla="*/ 126 h 484"/>
                <a:gd name="T14" fmla="*/ 171 w 204"/>
                <a:gd name="T15" fmla="*/ 148 h 484"/>
                <a:gd name="T16" fmla="*/ 180 w 204"/>
                <a:gd name="T17" fmla="*/ 169 h 484"/>
                <a:gd name="T18" fmla="*/ 186 w 204"/>
                <a:gd name="T19" fmla="*/ 190 h 484"/>
                <a:gd name="T20" fmla="*/ 193 w 204"/>
                <a:gd name="T21" fmla="*/ 210 h 484"/>
                <a:gd name="T22" fmla="*/ 199 w 204"/>
                <a:gd name="T23" fmla="*/ 232 h 484"/>
                <a:gd name="T24" fmla="*/ 204 w 204"/>
                <a:gd name="T25" fmla="*/ 253 h 484"/>
                <a:gd name="T26" fmla="*/ 198 w 204"/>
                <a:gd name="T27" fmla="*/ 270 h 484"/>
                <a:gd name="T28" fmla="*/ 190 w 204"/>
                <a:gd name="T29" fmla="*/ 287 h 484"/>
                <a:gd name="T30" fmla="*/ 183 w 204"/>
                <a:gd name="T31" fmla="*/ 304 h 484"/>
                <a:gd name="T32" fmla="*/ 175 w 204"/>
                <a:gd name="T33" fmla="*/ 320 h 484"/>
                <a:gd name="T34" fmla="*/ 166 w 204"/>
                <a:gd name="T35" fmla="*/ 336 h 484"/>
                <a:gd name="T36" fmla="*/ 160 w 204"/>
                <a:gd name="T37" fmla="*/ 353 h 484"/>
                <a:gd name="T38" fmla="*/ 152 w 204"/>
                <a:gd name="T39" fmla="*/ 370 h 484"/>
                <a:gd name="T40" fmla="*/ 145 w 204"/>
                <a:gd name="T41" fmla="*/ 387 h 484"/>
                <a:gd name="T42" fmla="*/ 141 w 204"/>
                <a:gd name="T43" fmla="*/ 411 h 484"/>
                <a:gd name="T44" fmla="*/ 139 w 204"/>
                <a:gd name="T45" fmla="*/ 435 h 484"/>
                <a:gd name="T46" fmla="*/ 135 w 204"/>
                <a:gd name="T47" fmla="*/ 459 h 484"/>
                <a:gd name="T48" fmla="*/ 132 w 204"/>
                <a:gd name="T49" fmla="*/ 484 h 484"/>
                <a:gd name="T50" fmla="*/ 120 w 204"/>
                <a:gd name="T51" fmla="*/ 478 h 484"/>
                <a:gd name="T52" fmla="*/ 110 w 204"/>
                <a:gd name="T53" fmla="*/ 472 h 484"/>
                <a:gd name="T54" fmla="*/ 99 w 204"/>
                <a:gd name="T55" fmla="*/ 467 h 484"/>
                <a:gd name="T56" fmla="*/ 87 w 204"/>
                <a:gd name="T57" fmla="*/ 462 h 484"/>
                <a:gd name="T58" fmla="*/ 76 w 204"/>
                <a:gd name="T59" fmla="*/ 456 h 484"/>
                <a:gd name="T60" fmla="*/ 65 w 204"/>
                <a:gd name="T61" fmla="*/ 451 h 484"/>
                <a:gd name="T62" fmla="*/ 54 w 204"/>
                <a:gd name="T63" fmla="*/ 446 h 484"/>
                <a:gd name="T64" fmla="*/ 42 w 204"/>
                <a:gd name="T65" fmla="*/ 440 h 484"/>
                <a:gd name="T66" fmla="*/ 36 w 204"/>
                <a:gd name="T67" fmla="*/ 418 h 484"/>
                <a:gd name="T68" fmla="*/ 32 w 204"/>
                <a:gd name="T69" fmla="*/ 396 h 484"/>
                <a:gd name="T70" fmla="*/ 26 w 204"/>
                <a:gd name="T71" fmla="*/ 374 h 484"/>
                <a:gd name="T72" fmla="*/ 21 w 204"/>
                <a:gd name="T73" fmla="*/ 352 h 484"/>
                <a:gd name="T74" fmla="*/ 16 w 204"/>
                <a:gd name="T75" fmla="*/ 331 h 484"/>
                <a:gd name="T76" fmla="*/ 10 w 204"/>
                <a:gd name="T77" fmla="*/ 310 h 484"/>
                <a:gd name="T78" fmla="*/ 5 w 204"/>
                <a:gd name="T79" fmla="*/ 288 h 484"/>
                <a:gd name="T80" fmla="*/ 0 w 204"/>
                <a:gd name="T81" fmla="*/ 266 h 484"/>
                <a:gd name="T82" fmla="*/ 5 w 204"/>
                <a:gd name="T83" fmla="*/ 210 h 484"/>
                <a:gd name="T84" fmla="*/ 12 w 204"/>
                <a:gd name="T85" fmla="*/ 155 h 484"/>
                <a:gd name="T86" fmla="*/ 18 w 204"/>
                <a:gd name="T87" fmla="*/ 100 h 484"/>
                <a:gd name="T88" fmla="*/ 24 w 204"/>
                <a:gd name="T89" fmla="*/ 44 h 484"/>
                <a:gd name="T90" fmla="*/ 34 w 204"/>
                <a:gd name="T91" fmla="*/ 39 h 484"/>
                <a:gd name="T92" fmla="*/ 44 w 204"/>
                <a:gd name="T93" fmla="*/ 33 h 484"/>
                <a:gd name="T94" fmla="*/ 55 w 204"/>
                <a:gd name="T95" fmla="*/ 27 h 484"/>
                <a:gd name="T96" fmla="*/ 66 w 204"/>
                <a:gd name="T97" fmla="*/ 21 h 484"/>
                <a:gd name="T98" fmla="*/ 77 w 204"/>
                <a:gd name="T99" fmla="*/ 17 h 484"/>
                <a:gd name="T100" fmla="*/ 87 w 204"/>
                <a:gd name="T101" fmla="*/ 11 h 484"/>
                <a:gd name="T102" fmla="*/ 99 w 204"/>
                <a:gd name="T103" fmla="*/ 5 h 484"/>
                <a:gd name="T104" fmla="*/ 109 w 204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84">
                  <a:moveTo>
                    <a:pt x="109" y="0"/>
                  </a:moveTo>
                  <a:lnTo>
                    <a:pt x="118" y="20"/>
                  </a:lnTo>
                  <a:lnTo>
                    <a:pt x="126" y="42"/>
                  </a:lnTo>
                  <a:lnTo>
                    <a:pt x="135" y="63"/>
                  </a:lnTo>
                  <a:lnTo>
                    <a:pt x="145" y="84"/>
                  </a:lnTo>
                  <a:lnTo>
                    <a:pt x="153" y="106"/>
                  </a:lnTo>
                  <a:lnTo>
                    <a:pt x="162" y="126"/>
                  </a:lnTo>
                  <a:lnTo>
                    <a:pt x="171" y="148"/>
                  </a:lnTo>
                  <a:lnTo>
                    <a:pt x="180" y="169"/>
                  </a:lnTo>
                  <a:lnTo>
                    <a:pt x="186" y="190"/>
                  </a:lnTo>
                  <a:lnTo>
                    <a:pt x="193" y="210"/>
                  </a:lnTo>
                  <a:lnTo>
                    <a:pt x="199" y="232"/>
                  </a:lnTo>
                  <a:lnTo>
                    <a:pt x="204" y="253"/>
                  </a:lnTo>
                  <a:lnTo>
                    <a:pt x="198" y="270"/>
                  </a:lnTo>
                  <a:lnTo>
                    <a:pt x="190" y="287"/>
                  </a:lnTo>
                  <a:lnTo>
                    <a:pt x="183" y="304"/>
                  </a:lnTo>
                  <a:lnTo>
                    <a:pt x="175" y="320"/>
                  </a:lnTo>
                  <a:lnTo>
                    <a:pt x="166" y="336"/>
                  </a:lnTo>
                  <a:lnTo>
                    <a:pt x="160" y="353"/>
                  </a:lnTo>
                  <a:lnTo>
                    <a:pt x="152" y="370"/>
                  </a:lnTo>
                  <a:lnTo>
                    <a:pt x="145" y="387"/>
                  </a:lnTo>
                  <a:lnTo>
                    <a:pt x="141" y="411"/>
                  </a:lnTo>
                  <a:lnTo>
                    <a:pt x="139" y="435"/>
                  </a:lnTo>
                  <a:lnTo>
                    <a:pt x="135" y="459"/>
                  </a:lnTo>
                  <a:lnTo>
                    <a:pt x="132" y="484"/>
                  </a:lnTo>
                  <a:lnTo>
                    <a:pt x="120" y="478"/>
                  </a:lnTo>
                  <a:lnTo>
                    <a:pt x="110" y="472"/>
                  </a:lnTo>
                  <a:lnTo>
                    <a:pt x="99" y="467"/>
                  </a:lnTo>
                  <a:lnTo>
                    <a:pt x="87" y="462"/>
                  </a:lnTo>
                  <a:lnTo>
                    <a:pt x="76" y="456"/>
                  </a:lnTo>
                  <a:lnTo>
                    <a:pt x="65" y="451"/>
                  </a:lnTo>
                  <a:lnTo>
                    <a:pt x="54" y="446"/>
                  </a:lnTo>
                  <a:lnTo>
                    <a:pt x="42" y="440"/>
                  </a:lnTo>
                  <a:lnTo>
                    <a:pt x="36" y="418"/>
                  </a:lnTo>
                  <a:lnTo>
                    <a:pt x="32" y="396"/>
                  </a:lnTo>
                  <a:lnTo>
                    <a:pt x="26" y="374"/>
                  </a:lnTo>
                  <a:lnTo>
                    <a:pt x="21" y="352"/>
                  </a:lnTo>
                  <a:lnTo>
                    <a:pt x="16" y="331"/>
                  </a:lnTo>
                  <a:lnTo>
                    <a:pt x="10" y="310"/>
                  </a:lnTo>
                  <a:lnTo>
                    <a:pt x="5" y="288"/>
                  </a:lnTo>
                  <a:lnTo>
                    <a:pt x="0" y="266"/>
                  </a:lnTo>
                  <a:lnTo>
                    <a:pt x="5" y="210"/>
                  </a:lnTo>
                  <a:lnTo>
                    <a:pt x="12" y="155"/>
                  </a:lnTo>
                  <a:lnTo>
                    <a:pt x="18" y="100"/>
                  </a:lnTo>
                  <a:lnTo>
                    <a:pt x="24" y="44"/>
                  </a:lnTo>
                  <a:lnTo>
                    <a:pt x="34" y="39"/>
                  </a:lnTo>
                  <a:lnTo>
                    <a:pt x="44" y="33"/>
                  </a:lnTo>
                  <a:lnTo>
                    <a:pt x="55" y="27"/>
                  </a:lnTo>
                  <a:lnTo>
                    <a:pt x="66" y="21"/>
                  </a:lnTo>
                  <a:lnTo>
                    <a:pt x="77" y="17"/>
                  </a:lnTo>
                  <a:lnTo>
                    <a:pt x="87" y="11"/>
                  </a:lnTo>
                  <a:lnTo>
                    <a:pt x="9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18" name="Freeform 202">
              <a:extLst>
                <a:ext uri="{FF2B5EF4-FFF2-40B4-BE49-F238E27FC236}">
                  <a16:creationId xmlns:a16="http://schemas.microsoft.com/office/drawing/2014/main" id="{615C3705-F805-4D81-A670-104185AADF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6" y="1146"/>
              <a:ext cx="50" cy="132"/>
            </a:xfrm>
            <a:custGeom>
              <a:avLst/>
              <a:gdLst>
                <a:gd name="T0" fmla="*/ 86 w 181"/>
                <a:gd name="T1" fmla="*/ 0 h 484"/>
                <a:gd name="T2" fmla="*/ 95 w 181"/>
                <a:gd name="T3" fmla="*/ 20 h 484"/>
                <a:gd name="T4" fmla="*/ 103 w 181"/>
                <a:gd name="T5" fmla="*/ 42 h 484"/>
                <a:gd name="T6" fmla="*/ 112 w 181"/>
                <a:gd name="T7" fmla="*/ 63 h 484"/>
                <a:gd name="T8" fmla="*/ 122 w 181"/>
                <a:gd name="T9" fmla="*/ 84 h 484"/>
                <a:gd name="T10" fmla="*/ 130 w 181"/>
                <a:gd name="T11" fmla="*/ 106 h 484"/>
                <a:gd name="T12" fmla="*/ 139 w 181"/>
                <a:gd name="T13" fmla="*/ 126 h 484"/>
                <a:gd name="T14" fmla="*/ 148 w 181"/>
                <a:gd name="T15" fmla="*/ 148 h 484"/>
                <a:gd name="T16" fmla="*/ 157 w 181"/>
                <a:gd name="T17" fmla="*/ 169 h 484"/>
                <a:gd name="T18" fmla="*/ 163 w 181"/>
                <a:gd name="T19" fmla="*/ 190 h 484"/>
                <a:gd name="T20" fmla="*/ 170 w 181"/>
                <a:gd name="T21" fmla="*/ 210 h 484"/>
                <a:gd name="T22" fmla="*/ 176 w 181"/>
                <a:gd name="T23" fmla="*/ 232 h 484"/>
                <a:gd name="T24" fmla="*/ 181 w 181"/>
                <a:gd name="T25" fmla="*/ 253 h 484"/>
                <a:gd name="T26" fmla="*/ 175 w 181"/>
                <a:gd name="T27" fmla="*/ 270 h 484"/>
                <a:gd name="T28" fmla="*/ 167 w 181"/>
                <a:gd name="T29" fmla="*/ 287 h 484"/>
                <a:gd name="T30" fmla="*/ 160 w 181"/>
                <a:gd name="T31" fmla="*/ 304 h 484"/>
                <a:gd name="T32" fmla="*/ 152 w 181"/>
                <a:gd name="T33" fmla="*/ 320 h 484"/>
                <a:gd name="T34" fmla="*/ 143 w 181"/>
                <a:gd name="T35" fmla="*/ 336 h 484"/>
                <a:gd name="T36" fmla="*/ 137 w 181"/>
                <a:gd name="T37" fmla="*/ 353 h 484"/>
                <a:gd name="T38" fmla="*/ 129 w 181"/>
                <a:gd name="T39" fmla="*/ 370 h 484"/>
                <a:gd name="T40" fmla="*/ 122 w 181"/>
                <a:gd name="T41" fmla="*/ 387 h 484"/>
                <a:gd name="T42" fmla="*/ 118 w 181"/>
                <a:gd name="T43" fmla="*/ 411 h 484"/>
                <a:gd name="T44" fmla="*/ 116 w 181"/>
                <a:gd name="T45" fmla="*/ 435 h 484"/>
                <a:gd name="T46" fmla="*/ 112 w 181"/>
                <a:gd name="T47" fmla="*/ 459 h 484"/>
                <a:gd name="T48" fmla="*/ 109 w 181"/>
                <a:gd name="T49" fmla="*/ 484 h 484"/>
                <a:gd name="T50" fmla="*/ 99 w 181"/>
                <a:gd name="T51" fmla="*/ 478 h 484"/>
                <a:gd name="T52" fmla="*/ 89 w 181"/>
                <a:gd name="T53" fmla="*/ 471 h 484"/>
                <a:gd name="T54" fmla="*/ 79 w 181"/>
                <a:gd name="T55" fmla="*/ 465 h 484"/>
                <a:gd name="T56" fmla="*/ 69 w 181"/>
                <a:gd name="T57" fmla="*/ 458 h 484"/>
                <a:gd name="T58" fmla="*/ 58 w 181"/>
                <a:gd name="T59" fmla="*/ 452 h 484"/>
                <a:gd name="T60" fmla="*/ 48 w 181"/>
                <a:gd name="T61" fmla="*/ 447 h 484"/>
                <a:gd name="T62" fmla="*/ 38 w 181"/>
                <a:gd name="T63" fmla="*/ 440 h 484"/>
                <a:gd name="T64" fmla="*/ 27 w 181"/>
                <a:gd name="T65" fmla="*/ 434 h 484"/>
                <a:gd name="T66" fmla="*/ 20 w 181"/>
                <a:gd name="T67" fmla="*/ 391 h 484"/>
                <a:gd name="T68" fmla="*/ 13 w 181"/>
                <a:gd name="T69" fmla="*/ 350 h 484"/>
                <a:gd name="T70" fmla="*/ 6 w 181"/>
                <a:gd name="T71" fmla="*/ 308 h 484"/>
                <a:gd name="T72" fmla="*/ 0 w 181"/>
                <a:gd name="T73" fmla="*/ 266 h 484"/>
                <a:gd name="T74" fmla="*/ 2 w 181"/>
                <a:gd name="T75" fmla="*/ 212 h 484"/>
                <a:gd name="T76" fmla="*/ 5 w 181"/>
                <a:gd name="T77" fmla="*/ 156 h 484"/>
                <a:gd name="T78" fmla="*/ 9 w 181"/>
                <a:gd name="T79" fmla="*/ 102 h 484"/>
                <a:gd name="T80" fmla="*/ 12 w 181"/>
                <a:gd name="T81" fmla="*/ 48 h 484"/>
                <a:gd name="T82" fmla="*/ 21 w 181"/>
                <a:gd name="T83" fmla="*/ 42 h 484"/>
                <a:gd name="T84" fmla="*/ 31 w 181"/>
                <a:gd name="T85" fmla="*/ 35 h 484"/>
                <a:gd name="T86" fmla="*/ 40 w 181"/>
                <a:gd name="T87" fmla="*/ 29 h 484"/>
                <a:gd name="T88" fmla="*/ 49 w 181"/>
                <a:gd name="T89" fmla="*/ 24 h 484"/>
                <a:gd name="T90" fmla="*/ 58 w 181"/>
                <a:gd name="T91" fmla="*/ 18 h 484"/>
                <a:gd name="T92" fmla="*/ 67 w 181"/>
                <a:gd name="T93" fmla="*/ 11 h 484"/>
                <a:gd name="T94" fmla="*/ 77 w 181"/>
                <a:gd name="T95" fmla="*/ 5 h 484"/>
                <a:gd name="T96" fmla="*/ 86 w 181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1" h="484">
                  <a:moveTo>
                    <a:pt x="86" y="0"/>
                  </a:moveTo>
                  <a:lnTo>
                    <a:pt x="95" y="20"/>
                  </a:lnTo>
                  <a:lnTo>
                    <a:pt x="103" y="42"/>
                  </a:lnTo>
                  <a:lnTo>
                    <a:pt x="112" y="63"/>
                  </a:lnTo>
                  <a:lnTo>
                    <a:pt x="122" y="84"/>
                  </a:lnTo>
                  <a:lnTo>
                    <a:pt x="130" y="106"/>
                  </a:lnTo>
                  <a:lnTo>
                    <a:pt x="139" y="126"/>
                  </a:lnTo>
                  <a:lnTo>
                    <a:pt x="148" y="148"/>
                  </a:lnTo>
                  <a:lnTo>
                    <a:pt x="157" y="169"/>
                  </a:lnTo>
                  <a:lnTo>
                    <a:pt x="163" y="190"/>
                  </a:lnTo>
                  <a:lnTo>
                    <a:pt x="170" y="210"/>
                  </a:lnTo>
                  <a:lnTo>
                    <a:pt x="176" y="232"/>
                  </a:lnTo>
                  <a:lnTo>
                    <a:pt x="181" y="253"/>
                  </a:lnTo>
                  <a:lnTo>
                    <a:pt x="175" y="270"/>
                  </a:lnTo>
                  <a:lnTo>
                    <a:pt x="167" y="287"/>
                  </a:lnTo>
                  <a:lnTo>
                    <a:pt x="160" y="304"/>
                  </a:lnTo>
                  <a:lnTo>
                    <a:pt x="152" y="320"/>
                  </a:lnTo>
                  <a:lnTo>
                    <a:pt x="143" y="336"/>
                  </a:lnTo>
                  <a:lnTo>
                    <a:pt x="137" y="353"/>
                  </a:lnTo>
                  <a:lnTo>
                    <a:pt x="129" y="370"/>
                  </a:lnTo>
                  <a:lnTo>
                    <a:pt x="122" y="387"/>
                  </a:lnTo>
                  <a:lnTo>
                    <a:pt x="118" y="411"/>
                  </a:lnTo>
                  <a:lnTo>
                    <a:pt x="116" y="435"/>
                  </a:lnTo>
                  <a:lnTo>
                    <a:pt x="112" y="459"/>
                  </a:lnTo>
                  <a:lnTo>
                    <a:pt x="109" y="484"/>
                  </a:lnTo>
                  <a:lnTo>
                    <a:pt x="99" y="478"/>
                  </a:lnTo>
                  <a:lnTo>
                    <a:pt x="89" y="471"/>
                  </a:lnTo>
                  <a:lnTo>
                    <a:pt x="79" y="465"/>
                  </a:lnTo>
                  <a:lnTo>
                    <a:pt x="69" y="458"/>
                  </a:lnTo>
                  <a:lnTo>
                    <a:pt x="58" y="452"/>
                  </a:lnTo>
                  <a:lnTo>
                    <a:pt x="48" y="447"/>
                  </a:lnTo>
                  <a:lnTo>
                    <a:pt x="38" y="440"/>
                  </a:lnTo>
                  <a:lnTo>
                    <a:pt x="27" y="434"/>
                  </a:lnTo>
                  <a:lnTo>
                    <a:pt x="20" y="391"/>
                  </a:lnTo>
                  <a:lnTo>
                    <a:pt x="13" y="350"/>
                  </a:lnTo>
                  <a:lnTo>
                    <a:pt x="6" y="308"/>
                  </a:lnTo>
                  <a:lnTo>
                    <a:pt x="0" y="266"/>
                  </a:lnTo>
                  <a:lnTo>
                    <a:pt x="2" y="212"/>
                  </a:lnTo>
                  <a:lnTo>
                    <a:pt x="5" y="156"/>
                  </a:lnTo>
                  <a:lnTo>
                    <a:pt x="9" y="102"/>
                  </a:lnTo>
                  <a:lnTo>
                    <a:pt x="12" y="48"/>
                  </a:lnTo>
                  <a:lnTo>
                    <a:pt x="21" y="42"/>
                  </a:lnTo>
                  <a:lnTo>
                    <a:pt x="31" y="35"/>
                  </a:lnTo>
                  <a:lnTo>
                    <a:pt x="40" y="29"/>
                  </a:lnTo>
                  <a:lnTo>
                    <a:pt x="49" y="24"/>
                  </a:lnTo>
                  <a:lnTo>
                    <a:pt x="58" y="18"/>
                  </a:lnTo>
                  <a:lnTo>
                    <a:pt x="67" y="11"/>
                  </a:lnTo>
                  <a:lnTo>
                    <a:pt x="77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19" name="Freeform 203">
              <a:extLst>
                <a:ext uri="{FF2B5EF4-FFF2-40B4-BE49-F238E27FC236}">
                  <a16:creationId xmlns:a16="http://schemas.microsoft.com/office/drawing/2014/main" id="{89537AF7-A80C-4681-8666-239B9A4239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2" y="1146"/>
              <a:ext cx="44" cy="132"/>
            </a:xfrm>
            <a:custGeom>
              <a:avLst/>
              <a:gdLst>
                <a:gd name="T0" fmla="*/ 65 w 160"/>
                <a:gd name="T1" fmla="*/ 0 h 484"/>
                <a:gd name="T2" fmla="*/ 74 w 160"/>
                <a:gd name="T3" fmla="*/ 20 h 484"/>
                <a:gd name="T4" fmla="*/ 82 w 160"/>
                <a:gd name="T5" fmla="*/ 42 h 484"/>
                <a:gd name="T6" fmla="*/ 91 w 160"/>
                <a:gd name="T7" fmla="*/ 63 h 484"/>
                <a:gd name="T8" fmla="*/ 101 w 160"/>
                <a:gd name="T9" fmla="*/ 84 h 484"/>
                <a:gd name="T10" fmla="*/ 109 w 160"/>
                <a:gd name="T11" fmla="*/ 106 h 484"/>
                <a:gd name="T12" fmla="*/ 118 w 160"/>
                <a:gd name="T13" fmla="*/ 126 h 484"/>
                <a:gd name="T14" fmla="*/ 127 w 160"/>
                <a:gd name="T15" fmla="*/ 148 h 484"/>
                <a:gd name="T16" fmla="*/ 136 w 160"/>
                <a:gd name="T17" fmla="*/ 169 h 484"/>
                <a:gd name="T18" fmla="*/ 142 w 160"/>
                <a:gd name="T19" fmla="*/ 190 h 484"/>
                <a:gd name="T20" fmla="*/ 149 w 160"/>
                <a:gd name="T21" fmla="*/ 210 h 484"/>
                <a:gd name="T22" fmla="*/ 155 w 160"/>
                <a:gd name="T23" fmla="*/ 232 h 484"/>
                <a:gd name="T24" fmla="*/ 160 w 160"/>
                <a:gd name="T25" fmla="*/ 253 h 484"/>
                <a:gd name="T26" fmla="*/ 154 w 160"/>
                <a:gd name="T27" fmla="*/ 270 h 484"/>
                <a:gd name="T28" fmla="*/ 146 w 160"/>
                <a:gd name="T29" fmla="*/ 287 h 484"/>
                <a:gd name="T30" fmla="*/ 139 w 160"/>
                <a:gd name="T31" fmla="*/ 304 h 484"/>
                <a:gd name="T32" fmla="*/ 131 w 160"/>
                <a:gd name="T33" fmla="*/ 320 h 484"/>
                <a:gd name="T34" fmla="*/ 122 w 160"/>
                <a:gd name="T35" fmla="*/ 336 h 484"/>
                <a:gd name="T36" fmla="*/ 116 w 160"/>
                <a:gd name="T37" fmla="*/ 353 h 484"/>
                <a:gd name="T38" fmla="*/ 108 w 160"/>
                <a:gd name="T39" fmla="*/ 370 h 484"/>
                <a:gd name="T40" fmla="*/ 101 w 160"/>
                <a:gd name="T41" fmla="*/ 387 h 484"/>
                <a:gd name="T42" fmla="*/ 97 w 160"/>
                <a:gd name="T43" fmla="*/ 411 h 484"/>
                <a:gd name="T44" fmla="*/ 95 w 160"/>
                <a:gd name="T45" fmla="*/ 435 h 484"/>
                <a:gd name="T46" fmla="*/ 91 w 160"/>
                <a:gd name="T47" fmla="*/ 459 h 484"/>
                <a:gd name="T48" fmla="*/ 88 w 160"/>
                <a:gd name="T49" fmla="*/ 484 h 484"/>
                <a:gd name="T50" fmla="*/ 79 w 160"/>
                <a:gd name="T51" fmla="*/ 477 h 484"/>
                <a:gd name="T52" fmla="*/ 70 w 160"/>
                <a:gd name="T53" fmla="*/ 470 h 484"/>
                <a:gd name="T54" fmla="*/ 60 w 160"/>
                <a:gd name="T55" fmla="*/ 463 h 484"/>
                <a:gd name="T56" fmla="*/ 51 w 160"/>
                <a:gd name="T57" fmla="*/ 456 h 484"/>
                <a:gd name="T58" fmla="*/ 42 w 160"/>
                <a:gd name="T59" fmla="*/ 449 h 484"/>
                <a:gd name="T60" fmla="*/ 32 w 160"/>
                <a:gd name="T61" fmla="*/ 442 h 484"/>
                <a:gd name="T62" fmla="*/ 22 w 160"/>
                <a:gd name="T63" fmla="*/ 435 h 484"/>
                <a:gd name="T64" fmla="*/ 13 w 160"/>
                <a:gd name="T65" fmla="*/ 428 h 484"/>
                <a:gd name="T66" fmla="*/ 11 w 160"/>
                <a:gd name="T67" fmla="*/ 388 h 484"/>
                <a:gd name="T68" fmla="*/ 7 w 160"/>
                <a:gd name="T69" fmla="*/ 346 h 484"/>
                <a:gd name="T70" fmla="*/ 4 w 160"/>
                <a:gd name="T71" fmla="*/ 306 h 484"/>
                <a:gd name="T72" fmla="*/ 0 w 160"/>
                <a:gd name="T73" fmla="*/ 266 h 484"/>
                <a:gd name="T74" fmla="*/ 2 w 160"/>
                <a:gd name="T75" fmla="*/ 213 h 484"/>
                <a:gd name="T76" fmla="*/ 3 w 160"/>
                <a:gd name="T77" fmla="*/ 159 h 484"/>
                <a:gd name="T78" fmla="*/ 3 w 160"/>
                <a:gd name="T79" fmla="*/ 106 h 484"/>
                <a:gd name="T80" fmla="*/ 4 w 160"/>
                <a:gd name="T81" fmla="*/ 53 h 484"/>
                <a:gd name="T82" fmla="*/ 11 w 160"/>
                <a:gd name="T83" fmla="*/ 46 h 484"/>
                <a:gd name="T84" fmla="*/ 19 w 160"/>
                <a:gd name="T85" fmla="*/ 39 h 484"/>
                <a:gd name="T86" fmla="*/ 26 w 160"/>
                <a:gd name="T87" fmla="*/ 32 h 484"/>
                <a:gd name="T88" fmla="*/ 34 w 160"/>
                <a:gd name="T89" fmla="*/ 26 h 484"/>
                <a:gd name="T90" fmla="*/ 42 w 160"/>
                <a:gd name="T91" fmla="*/ 19 h 484"/>
                <a:gd name="T92" fmla="*/ 50 w 160"/>
                <a:gd name="T93" fmla="*/ 12 h 484"/>
                <a:gd name="T94" fmla="*/ 57 w 160"/>
                <a:gd name="T95" fmla="*/ 6 h 484"/>
                <a:gd name="T96" fmla="*/ 65 w 160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484">
                  <a:moveTo>
                    <a:pt x="65" y="0"/>
                  </a:moveTo>
                  <a:lnTo>
                    <a:pt x="74" y="20"/>
                  </a:lnTo>
                  <a:lnTo>
                    <a:pt x="82" y="42"/>
                  </a:lnTo>
                  <a:lnTo>
                    <a:pt x="91" y="63"/>
                  </a:lnTo>
                  <a:lnTo>
                    <a:pt x="101" y="84"/>
                  </a:lnTo>
                  <a:lnTo>
                    <a:pt x="109" y="106"/>
                  </a:lnTo>
                  <a:lnTo>
                    <a:pt x="118" y="126"/>
                  </a:lnTo>
                  <a:lnTo>
                    <a:pt x="127" y="148"/>
                  </a:lnTo>
                  <a:lnTo>
                    <a:pt x="136" y="169"/>
                  </a:lnTo>
                  <a:lnTo>
                    <a:pt x="142" y="190"/>
                  </a:lnTo>
                  <a:lnTo>
                    <a:pt x="149" y="210"/>
                  </a:lnTo>
                  <a:lnTo>
                    <a:pt x="155" y="232"/>
                  </a:lnTo>
                  <a:lnTo>
                    <a:pt x="160" y="253"/>
                  </a:lnTo>
                  <a:lnTo>
                    <a:pt x="154" y="270"/>
                  </a:lnTo>
                  <a:lnTo>
                    <a:pt x="146" y="287"/>
                  </a:lnTo>
                  <a:lnTo>
                    <a:pt x="139" y="304"/>
                  </a:lnTo>
                  <a:lnTo>
                    <a:pt x="131" y="320"/>
                  </a:lnTo>
                  <a:lnTo>
                    <a:pt x="122" y="336"/>
                  </a:lnTo>
                  <a:lnTo>
                    <a:pt x="116" y="353"/>
                  </a:lnTo>
                  <a:lnTo>
                    <a:pt x="108" y="370"/>
                  </a:lnTo>
                  <a:lnTo>
                    <a:pt x="101" y="387"/>
                  </a:lnTo>
                  <a:lnTo>
                    <a:pt x="97" y="411"/>
                  </a:lnTo>
                  <a:lnTo>
                    <a:pt x="95" y="435"/>
                  </a:lnTo>
                  <a:lnTo>
                    <a:pt x="91" y="459"/>
                  </a:lnTo>
                  <a:lnTo>
                    <a:pt x="88" y="484"/>
                  </a:lnTo>
                  <a:lnTo>
                    <a:pt x="79" y="477"/>
                  </a:lnTo>
                  <a:lnTo>
                    <a:pt x="70" y="470"/>
                  </a:lnTo>
                  <a:lnTo>
                    <a:pt x="60" y="463"/>
                  </a:lnTo>
                  <a:lnTo>
                    <a:pt x="51" y="456"/>
                  </a:lnTo>
                  <a:lnTo>
                    <a:pt x="42" y="449"/>
                  </a:lnTo>
                  <a:lnTo>
                    <a:pt x="32" y="442"/>
                  </a:lnTo>
                  <a:lnTo>
                    <a:pt x="22" y="435"/>
                  </a:lnTo>
                  <a:lnTo>
                    <a:pt x="13" y="428"/>
                  </a:lnTo>
                  <a:lnTo>
                    <a:pt x="11" y="388"/>
                  </a:lnTo>
                  <a:lnTo>
                    <a:pt x="7" y="346"/>
                  </a:lnTo>
                  <a:lnTo>
                    <a:pt x="4" y="306"/>
                  </a:lnTo>
                  <a:lnTo>
                    <a:pt x="0" y="266"/>
                  </a:lnTo>
                  <a:lnTo>
                    <a:pt x="2" y="213"/>
                  </a:lnTo>
                  <a:lnTo>
                    <a:pt x="3" y="159"/>
                  </a:lnTo>
                  <a:lnTo>
                    <a:pt x="3" y="106"/>
                  </a:lnTo>
                  <a:lnTo>
                    <a:pt x="4" y="53"/>
                  </a:lnTo>
                  <a:lnTo>
                    <a:pt x="11" y="46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4" y="26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57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20" name="Freeform 204">
              <a:extLst>
                <a:ext uri="{FF2B5EF4-FFF2-40B4-BE49-F238E27FC236}">
                  <a16:creationId xmlns:a16="http://schemas.microsoft.com/office/drawing/2014/main" id="{0C3F99AD-954F-4C39-A80E-9EA3FBF969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6" y="1146"/>
              <a:ext cx="40" cy="132"/>
            </a:xfrm>
            <a:custGeom>
              <a:avLst/>
              <a:gdLst>
                <a:gd name="T0" fmla="*/ 50 w 145"/>
                <a:gd name="T1" fmla="*/ 0 h 484"/>
                <a:gd name="T2" fmla="*/ 59 w 145"/>
                <a:gd name="T3" fmla="*/ 20 h 484"/>
                <a:gd name="T4" fmla="*/ 67 w 145"/>
                <a:gd name="T5" fmla="*/ 42 h 484"/>
                <a:gd name="T6" fmla="*/ 76 w 145"/>
                <a:gd name="T7" fmla="*/ 63 h 484"/>
                <a:gd name="T8" fmla="*/ 86 w 145"/>
                <a:gd name="T9" fmla="*/ 84 h 484"/>
                <a:gd name="T10" fmla="*/ 94 w 145"/>
                <a:gd name="T11" fmla="*/ 106 h 484"/>
                <a:gd name="T12" fmla="*/ 103 w 145"/>
                <a:gd name="T13" fmla="*/ 126 h 484"/>
                <a:gd name="T14" fmla="*/ 112 w 145"/>
                <a:gd name="T15" fmla="*/ 148 h 484"/>
                <a:gd name="T16" fmla="*/ 121 w 145"/>
                <a:gd name="T17" fmla="*/ 169 h 484"/>
                <a:gd name="T18" fmla="*/ 127 w 145"/>
                <a:gd name="T19" fmla="*/ 190 h 484"/>
                <a:gd name="T20" fmla="*/ 134 w 145"/>
                <a:gd name="T21" fmla="*/ 210 h 484"/>
                <a:gd name="T22" fmla="*/ 140 w 145"/>
                <a:gd name="T23" fmla="*/ 232 h 484"/>
                <a:gd name="T24" fmla="*/ 145 w 145"/>
                <a:gd name="T25" fmla="*/ 253 h 484"/>
                <a:gd name="T26" fmla="*/ 139 w 145"/>
                <a:gd name="T27" fmla="*/ 270 h 484"/>
                <a:gd name="T28" fmla="*/ 131 w 145"/>
                <a:gd name="T29" fmla="*/ 287 h 484"/>
                <a:gd name="T30" fmla="*/ 124 w 145"/>
                <a:gd name="T31" fmla="*/ 304 h 484"/>
                <a:gd name="T32" fmla="*/ 116 w 145"/>
                <a:gd name="T33" fmla="*/ 320 h 484"/>
                <a:gd name="T34" fmla="*/ 107 w 145"/>
                <a:gd name="T35" fmla="*/ 336 h 484"/>
                <a:gd name="T36" fmla="*/ 101 w 145"/>
                <a:gd name="T37" fmla="*/ 353 h 484"/>
                <a:gd name="T38" fmla="*/ 93 w 145"/>
                <a:gd name="T39" fmla="*/ 370 h 484"/>
                <a:gd name="T40" fmla="*/ 86 w 145"/>
                <a:gd name="T41" fmla="*/ 387 h 484"/>
                <a:gd name="T42" fmla="*/ 82 w 145"/>
                <a:gd name="T43" fmla="*/ 411 h 484"/>
                <a:gd name="T44" fmla="*/ 80 w 145"/>
                <a:gd name="T45" fmla="*/ 435 h 484"/>
                <a:gd name="T46" fmla="*/ 76 w 145"/>
                <a:gd name="T47" fmla="*/ 459 h 484"/>
                <a:gd name="T48" fmla="*/ 73 w 145"/>
                <a:gd name="T49" fmla="*/ 484 h 484"/>
                <a:gd name="T50" fmla="*/ 65 w 145"/>
                <a:gd name="T51" fmla="*/ 476 h 484"/>
                <a:gd name="T52" fmla="*/ 57 w 145"/>
                <a:gd name="T53" fmla="*/ 469 h 484"/>
                <a:gd name="T54" fmla="*/ 49 w 145"/>
                <a:gd name="T55" fmla="*/ 461 h 484"/>
                <a:gd name="T56" fmla="*/ 40 w 145"/>
                <a:gd name="T57" fmla="*/ 452 h 484"/>
                <a:gd name="T58" fmla="*/ 31 w 145"/>
                <a:gd name="T59" fmla="*/ 446 h 484"/>
                <a:gd name="T60" fmla="*/ 23 w 145"/>
                <a:gd name="T61" fmla="*/ 438 h 484"/>
                <a:gd name="T62" fmla="*/ 14 w 145"/>
                <a:gd name="T63" fmla="*/ 431 h 484"/>
                <a:gd name="T64" fmla="*/ 6 w 145"/>
                <a:gd name="T65" fmla="*/ 423 h 484"/>
                <a:gd name="T66" fmla="*/ 7 w 145"/>
                <a:gd name="T67" fmla="*/ 383 h 484"/>
                <a:gd name="T68" fmla="*/ 7 w 145"/>
                <a:gd name="T69" fmla="*/ 344 h 484"/>
                <a:gd name="T70" fmla="*/ 7 w 145"/>
                <a:gd name="T71" fmla="*/ 305 h 484"/>
                <a:gd name="T72" fmla="*/ 7 w 145"/>
                <a:gd name="T73" fmla="*/ 266 h 484"/>
                <a:gd name="T74" fmla="*/ 6 w 145"/>
                <a:gd name="T75" fmla="*/ 213 h 484"/>
                <a:gd name="T76" fmla="*/ 4 w 145"/>
                <a:gd name="T77" fmla="*/ 161 h 484"/>
                <a:gd name="T78" fmla="*/ 3 w 145"/>
                <a:gd name="T79" fmla="*/ 109 h 484"/>
                <a:gd name="T80" fmla="*/ 0 w 145"/>
                <a:gd name="T81" fmla="*/ 56 h 484"/>
                <a:gd name="T82" fmla="*/ 6 w 145"/>
                <a:gd name="T83" fmla="*/ 49 h 484"/>
                <a:gd name="T84" fmla="*/ 13 w 145"/>
                <a:gd name="T85" fmla="*/ 42 h 484"/>
                <a:gd name="T86" fmla="*/ 19 w 145"/>
                <a:gd name="T87" fmla="*/ 35 h 484"/>
                <a:gd name="T88" fmla="*/ 26 w 145"/>
                <a:gd name="T89" fmla="*/ 27 h 484"/>
                <a:gd name="T90" fmla="*/ 31 w 145"/>
                <a:gd name="T91" fmla="*/ 20 h 484"/>
                <a:gd name="T92" fmla="*/ 37 w 145"/>
                <a:gd name="T93" fmla="*/ 13 h 484"/>
                <a:gd name="T94" fmla="*/ 44 w 145"/>
                <a:gd name="T95" fmla="*/ 6 h 484"/>
                <a:gd name="T96" fmla="*/ 50 w 145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484">
                  <a:moveTo>
                    <a:pt x="50" y="0"/>
                  </a:moveTo>
                  <a:lnTo>
                    <a:pt x="59" y="20"/>
                  </a:lnTo>
                  <a:lnTo>
                    <a:pt x="67" y="42"/>
                  </a:lnTo>
                  <a:lnTo>
                    <a:pt x="76" y="63"/>
                  </a:lnTo>
                  <a:lnTo>
                    <a:pt x="86" y="84"/>
                  </a:lnTo>
                  <a:lnTo>
                    <a:pt x="94" y="106"/>
                  </a:lnTo>
                  <a:lnTo>
                    <a:pt x="103" y="126"/>
                  </a:lnTo>
                  <a:lnTo>
                    <a:pt x="112" y="148"/>
                  </a:lnTo>
                  <a:lnTo>
                    <a:pt x="121" y="169"/>
                  </a:lnTo>
                  <a:lnTo>
                    <a:pt x="127" y="190"/>
                  </a:lnTo>
                  <a:lnTo>
                    <a:pt x="134" y="210"/>
                  </a:lnTo>
                  <a:lnTo>
                    <a:pt x="140" y="232"/>
                  </a:lnTo>
                  <a:lnTo>
                    <a:pt x="145" y="253"/>
                  </a:lnTo>
                  <a:lnTo>
                    <a:pt x="139" y="270"/>
                  </a:lnTo>
                  <a:lnTo>
                    <a:pt x="131" y="287"/>
                  </a:lnTo>
                  <a:lnTo>
                    <a:pt x="124" y="304"/>
                  </a:lnTo>
                  <a:lnTo>
                    <a:pt x="116" y="320"/>
                  </a:lnTo>
                  <a:lnTo>
                    <a:pt x="107" y="336"/>
                  </a:lnTo>
                  <a:lnTo>
                    <a:pt x="101" y="353"/>
                  </a:lnTo>
                  <a:lnTo>
                    <a:pt x="93" y="370"/>
                  </a:lnTo>
                  <a:lnTo>
                    <a:pt x="86" y="387"/>
                  </a:lnTo>
                  <a:lnTo>
                    <a:pt x="82" y="411"/>
                  </a:lnTo>
                  <a:lnTo>
                    <a:pt x="80" y="435"/>
                  </a:lnTo>
                  <a:lnTo>
                    <a:pt x="76" y="459"/>
                  </a:lnTo>
                  <a:lnTo>
                    <a:pt x="73" y="484"/>
                  </a:lnTo>
                  <a:lnTo>
                    <a:pt x="65" y="476"/>
                  </a:lnTo>
                  <a:lnTo>
                    <a:pt x="57" y="469"/>
                  </a:lnTo>
                  <a:lnTo>
                    <a:pt x="49" y="461"/>
                  </a:lnTo>
                  <a:lnTo>
                    <a:pt x="40" y="452"/>
                  </a:lnTo>
                  <a:lnTo>
                    <a:pt x="31" y="446"/>
                  </a:lnTo>
                  <a:lnTo>
                    <a:pt x="23" y="438"/>
                  </a:lnTo>
                  <a:lnTo>
                    <a:pt x="14" y="431"/>
                  </a:lnTo>
                  <a:lnTo>
                    <a:pt x="6" y="423"/>
                  </a:lnTo>
                  <a:lnTo>
                    <a:pt x="7" y="383"/>
                  </a:lnTo>
                  <a:lnTo>
                    <a:pt x="7" y="344"/>
                  </a:lnTo>
                  <a:lnTo>
                    <a:pt x="7" y="305"/>
                  </a:lnTo>
                  <a:lnTo>
                    <a:pt x="7" y="266"/>
                  </a:lnTo>
                  <a:lnTo>
                    <a:pt x="6" y="213"/>
                  </a:lnTo>
                  <a:lnTo>
                    <a:pt x="4" y="161"/>
                  </a:lnTo>
                  <a:lnTo>
                    <a:pt x="3" y="109"/>
                  </a:lnTo>
                  <a:lnTo>
                    <a:pt x="0" y="56"/>
                  </a:lnTo>
                  <a:lnTo>
                    <a:pt x="6" y="49"/>
                  </a:lnTo>
                  <a:lnTo>
                    <a:pt x="13" y="42"/>
                  </a:lnTo>
                  <a:lnTo>
                    <a:pt x="19" y="35"/>
                  </a:lnTo>
                  <a:lnTo>
                    <a:pt x="26" y="27"/>
                  </a:lnTo>
                  <a:lnTo>
                    <a:pt x="31" y="20"/>
                  </a:lnTo>
                  <a:lnTo>
                    <a:pt x="37" y="13"/>
                  </a:lnTo>
                  <a:lnTo>
                    <a:pt x="44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21" name="Freeform 205">
              <a:extLst>
                <a:ext uri="{FF2B5EF4-FFF2-40B4-BE49-F238E27FC236}">
                  <a16:creationId xmlns:a16="http://schemas.microsoft.com/office/drawing/2014/main" id="{CF1ED9CD-1BBE-41FA-A9C6-CF00759CA9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0" y="1146"/>
              <a:ext cx="36" cy="132"/>
            </a:xfrm>
            <a:custGeom>
              <a:avLst/>
              <a:gdLst>
                <a:gd name="T0" fmla="*/ 37 w 132"/>
                <a:gd name="T1" fmla="*/ 0 h 484"/>
                <a:gd name="T2" fmla="*/ 46 w 132"/>
                <a:gd name="T3" fmla="*/ 20 h 484"/>
                <a:gd name="T4" fmla="*/ 54 w 132"/>
                <a:gd name="T5" fmla="*/ 42 h 484"/>
                <a:gd name="T6" fmla="*/ 63 w 132"/>
                <a:gd name="T7" fmla="*/ 63 h 484"/>
                <a:gd name="T8" fmla="*/ 73 w 132"/>
                <a:gd name="T9" fmla="*/ 84 h 484"/>
                <a:gd name="T10" fmla="*/ 81 w 132"/>
                <a:gd name="T11" fmla="*/ 106 h 484"/>
                <a:gd name="T12" fmla="*/ 90 w 132"/>
                <a:gd name="T13" fmla="*/ 126 h 484"/>
                <a:gd name="T14" fmla="*/ 99 w 132"/>
                <a:gd name="T15" fmla="*/ 148 h 484"/>
                <a:gd name="T16" fmla="*/ 108 w 132"/>
                <a:gd name="T17" fmla="*/ 169 h 484"/>
                <a:gd name="T18" fmla="*/ 114 w 132"/>
                <a:gd name="T19" fmla="*/ 190 h 484"/>
                <a:gd name="T20" fmla="*/ 121 w 132"/>
                <a:gd name="T21" fmla="*/ 210 h 484"/>
                <a:gd name="T22" fmla="*/ 127 w 132"/>
                <a:gd name="T23" fmla="*/ 232 h 484"/>
                <a:gd name="T24" fmla="*/ 132 w 132"/>
                <a:gd name="T25" fmla="*/ 253 h 484"/>
                <a:gd name="T26" fmla="*/ 126 w 132"/>
                <a:gd name="T27" fmla="*/ 270 h 484"/>
                <a:gd name="T28" fmla="*/ 118 w 132"/>
                <a:gd name="T29" fmla="*/ 287 h 484"/>
                <a:gd name="T30" fmla="*/ 111 w 132"/>
                <a:gd name="T31" fmla="*/ 304 h 484"/>
                <a:gd name="T32" fmla="*/ 103 w 132"/>
                <a:gd name="T33" fmla="*/ 320 h 484"/>
                <a:gd name="T34" fmla="*/ 94 w 132"/>
                <a:gd name="T35" fmla="*/ 336 h 484"/>
                <a:gd name="T36" fmla="*/ 88 w 132"/>
                <a:gd name="T37" fmla="*/ 353 h 484"/>
                <a:gd name="T38" fmla="*/ 80 w 132"/>
                <a:gd name="T39" fmla="*/ 370 h 484"/>
                <a:gd name="T40" fmla="*/ 73 w 132"/>
                <a:gd name="T41" fmla="*/ 387 h 484"/>
                <a:gd name="T42" fmla="*/ 69 w 132"/>
                <a:gd name="T43" fmla="*/ 411 h 484"/>
                <a:gd name="T44" fmla="*/ 67 w 132"/>
                <a:gd name="T45" fmla="*/ 435 h 484"/>
                <a:gd name="T46" fmla="*/ 63 w 132"/>
                <a:gd name="T47" fmla="*/ 459 h 484"/>
                <a:gd name="T48" fmla="*/ 60 w 132"/>
                <a:gd name="T49" fmla="*/ 484 h 484"/>
                <a:gd name="T50" fmla="*/ 53 w 132"/>
                <a:gd name="T51" fmla="*/ 476 h 484"/>
                <a:gd name="T52" fmla="*/ 45 w 132"/>
                <a:gd name="T53" fmla="*/ 467 h 484"/>
                <a:gd name="T54" fmla="*/ 38 w 132"/>
                <a:gd name="T55" fmla="*/ 458 h 484"/>
                <a:gd name="T56" fmla="*/ 31 w 132"/>
                <a:gd name="T57" fmla="*/ 450 h 484"/>
                <a:gd name="T58" fmla="*/ 23 w 132"/>
                <a:gd name="T59" fmla="*/ 442 h 484"/>
                <a:gd name="T60" fmla="*/ 16 w 132"/>
                <a:gd name="T61" fmla="*/ 433 h 484"/>
                <a:gd name="T62" fmla="*/ 8 w 132"/>
                <a:gd name="T63" fmla="*/ 425 h 484"/>
                <a:gd name="T64" fmla="*/ 1 w 132"/>
                <a:gd name="T65" fmla="*/ 417 h 484"/>
                <a:gd name="T66" fmla="*/ 6 w 132"/>
                <a:gd name="T67" fmla="*/ 379 h 484"/>
                <a:gd name="T68" fmla="*/ 9 w 132"/>
                <a:gd name="T69" fmla="*/ 341 h 484"/>
                <a:gd name="T70" fmla="*/ 13 w 132"/>
                <a:gd name="T71" fmla="*/ 303 h 484"/>
                <a:gd name="T72" fmla="*/ 17 w 132"/>
                <a:gd name="T73" fmla="*/ 266 h 484"/>
                <a:gd name="T74" fmla="*/ 13 w 132"/>
                <a:gd name="T75" fmla="*/ 214 h 484"/>
                <a:gd name="T76" fmla="*/ 9 w 132"/>
                <a:gd name="T77" fmla="*/ 163 h 484"/>
                <a:gd name="T78" fmla="*/ 5 w 132"/>
                <a:gd name="T79" fmla="*/ 111 h 484"/>
                <a:gd name="T80" fmla="*/ 0 w 132"/>
                <a:gd name="T81" fmla="*/ 61 h 484"/>
                <a:gd name="T82" fmla="*/ 5 w 132"/>
                <a:gd name="T83" fmla="*/ 53 h 484"/>
                <a:gd name="T84" fmla="*/ 9 w 132"/>
                <a:gd name="T85" fmla="*/ 46 h 484"/>
                <a:gd name="T86" fmla="*/ 14 w 132"/>
                <a:gd name="T87" fmla="*/ 38 h 484"/>
                <a:gd name="T88" fmla="*/ 18 w 132"/>
                <a:gd name="T89" fmla="*/ 29 h 484"/>
                <a:gd name="T90" fmla="*/ 23 w 132"/>
                <a:gd name="T91" fmla="*/ 21 h 484"/>
                <a:gd name="T92" fmla="*/ 28 w 132"/>
                <a:gd name="T93" fmla="*/ 15 h 484"/>
                <a:gd name="T94" fmla="*/ 32 w 132"/>
                <a:gd name="T95" fmla="*/ 6 h 484"/>
                <a:gd name="T96" fmla="*/ 37 w 132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484">
                  <a:moveTo>
                    <a:pt x="37" y="0"/>
                  </a:moveTo>
                  <a:lnTo>
                    <a:pt x="46" y="20"/>
                  </a:lnTo>
                  <a:lnTo>
                    <a:pt x="54" y="42"/>
                  </a:lnTo>
                  <a:lnTo>
                    <a:pt x="63" y="63"/>
                  </a:lnTo>
                  <a:lnTo>
                    <a:pt x="73" y="84"/>
                  </a:lnTo>
                  <a:lnTo>
                    <a:pt x="81" y="106"/>
                  </a:lnTo>
                  <a:lnTo>
                    <a:pt x="90" y="126"/>
                  </a:lnTo>
                  <a:lnTo>
                    <a:pt x="99" y="148"/>
                  </a:lnTo>
                  <a:lnTo>
                    <a:pt x="108" y="169"/>
                  </a:lnTo>
                  <a:lnTo>
                    <a:pt x="114" y="190"/>
                  </a:lnTo>
                  <a:lnTo>
                    <a:pt x="121" y="210"/>
                  </a:lnTo>
                  <a:lnTo>
                    <a:pt x="127" y="232"/>
                  </a:lnTo>
                  <a:lnTo>
                    <a:pt x="132" y="253"/>
                  </a:lnTo>
                  <a:lnTo>
                    <a:pt x="126" y="270"/>
                  </a:lnTo>
                  <a:lnTo>
                    <a:pt x="118" y="287"/>
                  </a:lnTo>
                  <a:lnTo>
                    <a:pt x="111" y="304"/>
                  </a:lnTo>
                  <a:lnTo>
                    <a:pt x="103" y="320"/>
                  </a:lnTo>
                  <a:lnTo>
                    <a:pt x="94" y="336"/>
                  </a:lnTo>
                  <a:lnTo>
                    <a:pt x="88" y="353"/>
                  </a:lnTo>
                  <a:lnTo>
                    <a:pt x="80" y="370"/>
                  </a:lnTo>
                  <a:lnTo>
                    <a:pt x="73" y="387"/>
                  </a:lnTo>
                  <a:lnTo>
                    <a:pt x="69" y="411"/>
                  </a:lnTo>
                  <a:lnTo>
                    <a:pt x="67" y="435"/>
                  </a:lnTo>
                  <a:lnTo>
                    <a:pt x="63" y="459"/>
                  </a:lnTo>
                  <a:lnTo>
                    <a:pt x="60" y="484"/>
                  </a:lnTo>
                  <a:lnTo>
                    <a:pt x="53" y="476"/>
                  </a:lnTo>
                  <a:lnTo>
                    <a:pt x="45" y="467"/>
                  </a:lnTo>
                  <a:lnTo>
                    <a:pt x="38" y="458"/>
                  </a:lnTo>
                  <a:lnTo>
                    <a:pt x="31" y="450"/>
                  </a:lnTo>
                  <a:lnTo>
                    <a:pt x="23" y="442"/>
                  </a:lnTo>
                  <a:lnTo>
                    <a:pt x="16" y="433"/>
                  </a:lnTo>
                  <a:lnTo>
                    <a:pt x="8" y="425"/>
                  </a:lnTo>
                  <a:lnTo>
                    <a:pt x="1" y="417"/>
                  </a:lnTo>
                  <a:lnTo>
                    <a:pt x="6" y="379"/>
                  </a:lnTo>
                  <a:lnTo>
                    <a:pt x="9" y="341"/>
                  </a:lnTo>
                  <a:lnTo>
                    <a:pt x="13" y="303"/>
                  </a:lnTo>
                  <a:lnTo>
                    <a:pt x="17" y="266"/>
                  </a:lnTo>
                  <a:lnTo>
                    <a:pt x="13" y="214"/>
                  </a:lnTo>
                  <a:lnTo>
                    <a:pt x="9" y="163"/>
                  </a:lnTo>
                  <a:lnTo>
                    <a:pt x="5" y="111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9" y="46"/>
                  </a:lnTo>
                  <a:lnTo>
                    <a:pt x="14" y="38"/>
                  </a:lnTo>
                  <a:lnTo>
                    <a:pt x="18" y="29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2" y="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22" name="Freeform 206">
              <a:extLst>
                <a:ext uri="{FF2B5EF4-FFF2-40B4-BE49-F238E27FC236}">
                  <a16:creationId xmlns:a16="http://schemas.microsoft.com/office/drawing/2014/main" id="{AE04BEDA-C22C-4613-9678-95B901521F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2" y="1146"/>
              <a:ext cx="34" cy="132"/>
            </a:xfrm>
            <a:custGeom>
              <a:avLst/>
              <a:gdLst>
                <a:gd name="T0" fmla="*/ 28 w 123"/>
                <a:gd name="T1" fmla="*/ 0 h 484"/>
                <a:gd name="T2" fmla="*/ 37 w 123"/>
                <a:gd name="T3" fmla="*/ 20 h 484"/>
                <a:gd name="T4" fmla="*/ 45 w 123"/>
                <a:gd name="T5" fmla="*/ 42 h 484"/>
                <a:gd name="T6" fmla="*/ 54 w 123"/>
                <a:gd name="T7" fmla="*/ 63 h 484"/>
                <a:gd name="T8" fmla="*/ 64 w 123"/>
                <a:gd name="T9" fmla="*/ 84 h 484"/>
                <a:gd name="T10" fmla="*/ 72 w 123"/>
                <a:gd name="T11" fmla="*/ 106 h 484"/>
                <a:gd name="T12" fmla="*/ 81 w 123"/>
                <a:gd name="T13" fmla="*/ 126 h 484"/>
                <a:gd name="T14" fmla="*/ 90 w 123"/>
                <a:gd name="T15" fmla="*/ 148 h 484"/>
                <a:gd name="T16" fmla="*/ 99 w 123"/>
                <a:gd name="T17" fmla="*/ 169 h 484"/>
                <a:gd name="T18" fmla="*/ 105 w 123"/>
                <a:gd name="T19" fmla="*/ 190 h 484"/>
                <a:gd name="T20" fmla="*/ 112 w 123"/>
                <a:gd name="T21" fmla="*/ 210 h 484"/>
                <a:gd name="T22" fmla="*/ 118 w 123"/>
                <a:gd name="T23" fmla="*/ 232 h 484"/>
                <a:gd name="T24" fmla="*/ 123 w 123"/>
                <a:gd name="T25" fmla="*/ 253 h 484"/>
                <a:gd name="T26" fmla="*/ 117 w 123"/>
                <a:gd name="T27" fmla="*/ 270 h 484"/>
                <a:gd name="T28" fmla="*/ 109 w 123"/>
                <a:gd name="T29" fmla="*/ 287 h 484"/>
                <a:gd name="T30" fmla="*/ 102 w 123"/>
                <a:gd name="T31" fmla="*/ 304 h 484"/>
                <a:gd name="T32" fmla="*/ 94 w 123"/>
                <a:gd name="T33" fmla="*/ 320 h 484"/>
                <a:gd name="T34" fmla="*/ 85 w 123"/>
                <a:gd name="T35" fmla="*/ 336 h 484"/>
                <a:gd name="T36" fmla="*/ 79 w 123"/>
                <a:gd name="T37" fmla="*/ 353 h 484"/>
                <a:gd name="T38" fmla="*/ 71 w 123"/>
                <a:gd name="T39" fmla="*/ 370 h 484"/>
                <a:gd name="T40" fmla="*/ 64 w 123"/>
                <a:gd name="T41" fmla="*/ 387 h 484"/>
                <a:gd name="T42" fmla="*/ 60 w 123"/>
                <a:gd name="T43" fmla="*/ 411 h 484"/>
                <a:gd name="T44" fmla="*/ 58 w 123"/>
                <a:gd name="T45" fmla="*/ 435 h 484"/>
                <a:gd name="T46" fmla="*/ 54 w 123"/>
                <a:gd name="T47" fmla="*/ 459 h 484"/>
                <a:gd name="T48" fmla="*/ 51 w 123"/>
                <a:gd name="T49" fmla="*/ 484 h 484"/>
                <a:gd name="T50" fmla="*/ 45 w 123"/>
                <a:gd name="T51" fmla="*/ 474 h 484"/>
                <a:gd name="T52" fmla="*/ 38 w 123"/>
                <a:gd name="T53" fmla="*/ 465 h 484"/>
                <a:gd name="T54" fmla="*/ 33 w 123"/>
                <a:gd name="T55" fmla="*/ 456 h 484"/>
                <a:gd name="T56" fmla="*/ 26 w 123"/>
                <a:gd name="T57" fmla="*/ 447 h 484"/>
                <a:gd name="T58" fmla="*/ 20 w 123"/>
                <a:gd name="T59" fmla="*/ 439 h 484"/>
                <a:gd name="T60" fmla="*/ 13 w 123"/>
                <a:gd name="T61" fmla="*/ 429 h 484"/>
                <a:gd name="T62" fmla="*/ 7 w 123"/>
                <a:gd name="T63" fmla="*/ 420 h 484"/>
                <a:gd name="T64" fmla="*/ 0 w 123"/>
                <a:gd name="T65" fmla="*/ 411 h 484"/>
                <a:gd name="T66" fmla="*/ 8 w 123"/>
                <a:gd name="T67" fmla="*/ 374 h 484"/>
                <a:gd name="T68" fmla="*/ 15 w 123"/>
                <a:gd name="T69" fmla="*/ 338 h 484"/>
                <a:gd name="T70" fmla="*/ 23 w 123"/>
                <a:gd name="T71" fmla="*/ 301 h 484"/>
                <a:gd name="T72" fmla="*/ 30 w 123"/>
                <a:gd name="T73" fmla="*/ 266 h 484"/>
                <a:gd name="T74" fmla="*/ 23 w 123"/>
                <a:gd name="T75" fmla="*/ 215 h 484"/>
                <a:gd name="T76" fmla="*/ 16 w 123"/>
                <a:gd name="T77" fmla="*/ 164 h 484"/>
                <a:gd name="T78" fmla="*/ 9 w 123"/>
                <a:gd name="T79" fmla="*/ 115 h 484"/>
                <a:gd name="T80" fmla="*/ 4 w 123"/>
                <a:gd name="T81" fmla="*/ 64 h 484"/>
                <a:gd name="T82" fmla="*/ 9 w 123"/>
                <a:gd name="T83" fmla="*/ 48 h 484"/>
                <a:gd name="T84" fmla="*/ 16 w 123"/>
                <a:gd name="T85" fmla="*/ 32 h 484"/>
                <a:gd name="T86" fmla="*/ 22 w 123"/>
                <a:gd name="T87" fmla="*/ 16 h 484"/>
                <a:gd name="T88" fmla="*/ 28 w 123"/>
                <a:gd name="T8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484">
                  <a:moveTo>
                    <a:pt x="28" y="0"/>
                  </a:moveTo>
                  <a:lnTo>
                    <a:pt x="37" y="20"/>
                  </a:lnTo>
                  <a:lnTo>
                    <a:pt x="45" y="42"/>
                  </a:lnTo>
                  <a:lnTo>
                    <a:pt x="54" y="63"/>
                  </a:lnTo>
                  <a:lnTo>
                    <a:pt x="64" y="84"/>
                  </a:lnTo>
                  <a:lnTo>
                    <a:pt x="72" y="106"/>
                  </a:lnTo>
                  <a:lnTo>
                    <a:pt x="81" y="126"/>
                  </a:lnTo>
                  <a:lnTo>
                    <a:pt x="90" y="148"/>
                  </a:lnTo>
                  <a:lnTo>
                    <a:pt x="99" y="169"/>
                  </a:lnTo>
                  <a:lnTo>
                    <a:pt x="105" y="190"/>
                  </a:lnTo>
                  <a:lnTo>
                    <a:pt x="112" y="210"/>
                  </a:lnTo>
                  <a:lnTo>
                    <a:pt x="118" y="232"/>
                  </a:lnTo>
                  <a:lnTo>
                    <a:pt x="123" y="253"/>
                  </a:lnTo>
                  <a:lnTo>
                    <a:pt x="117" y="270"/>
                  </a:lnTo>
                  <a:lnTo>
                    <a:pt x="109" y="287"/>
                  </a:lnTo>
                  <a:lnTo>
                    <a:pt x="102" y="304"/>
                  </a:lnTo>
                  <a:lnTo>
                    <a:pt x="94" y="320"/>
                  </a:lnTo>
                  <a:lnTo>
                    <a:pt x="85" y="336"/>
                  </a:lnTo>
                  <a:lnTo>
                    <a:pt x="79" y="353"/>
                  </a:lnTo>
                  <a:lnTo>
                    <a:pt x="71" y="370"/>
                  </a:lnTo>
                  <a:lnTo>
                    <a:pt x="64" y="387"/>
                  </a:lnTo>
                  <a:lnTo>
                    <a:pt x="60" y="411"/>
                  </a:lnTo>
                  <a:lnTo>
                    <a:pt x="58" y="435"/>
                  </a:lnTo>
                  <a:lnTo>
                    <a:pt x="54" y="459"/>
                  </a:lnTo>
                  <a:lnTo>
                    <a:pt x="51" y="484"/>
                  </a:lnTo>
                  <a:lnTo>
                    <a:pt x="45" y="474"/>
                  </a:lnTo>
                  <a:lnTo>
                    <a:pt x="38" y="465"/>
                  </a:lnTo>
                  <a:lnTo>
                    <a:pt x="33" y="456"/>
                  </a:lnTo>
                  <a:lnTo>
                    <a:pt x="26" y="447"/>
                  </a:lnTo>
                  <a:lnTo>
                    <a:pt x="20" y="439"/>
                  </a:lnTo>
                  <a:lnTo>
                    <a:pt x="13" y="429"/>
                  </a:lnTo>
                  <a:lnTo>
                    <a:pt x="7" y="420"/>
                  </a:lnTo>
                  <a:lnTo>
                    <a:pt x="0" y="411"/>
                  </a:lnTo>
                  <a:lnTo>
                    <a:pt x="8" y="374"/>
                  </a:lnTo>
                  <a:lnTo>
                    <a:pt x="15" y="338"/>
                  </a:lnTo>
                  <a:lnTo>
                    <a:pt x="23" y="301"/>
                  </a:lnTo>
                  <a:lnTo>
                    <a:pt x="30" y="266"/>
                  </a:lnTo>
                  <a:lnTo>
                    <a:pt x="23" y="215"/>
                  </a:lnTo>
                  <a:lnTo>
                    <a:pt x="16" y="164"/>
                  </a:lnTo>
                  <a:lnTo>
                    <a:pt x="9" y="115"/>
                  </a:lnTo>
                  <a:lnTo>
                    <a:pt x="4" y="64"/>
                  </a:lnTo>
                  <a:lnTo>
                    <a:pt x="9" y="48"/>
                  </a:lnTo>
                  <a:lnTo>
                    <a:pt x="16" y="32"/>
                  </a:lnTo>
                  <a:lnTo>
                    <a:pt x="22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23" name="Freeform 207">
              <a:extLst>
                <a:ext uri="{FF2B5EF4-FFF2-40B4-BE49-F238E27FC236}">
                  <a16:creationId xmlns:a16="http://schemas.microsoft.com/office/drawing/2014/main" id="{A8E6AEA3-FB18-4CB4-B0EB-A1ECCD027A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" y="1146"/>
              <a:ext cx="32" cy="132"/>
            </a:xfrm>
            <a:custGeom>
              <a:avLst/>
              <a:gdLst>
                <a:gd name="T0" fmla="*/ 20 w 115"/>
                <a:gd name="T1" fmla="*/ 0 h 484"/>
                <a:gd name="T2" fmla="*/ 29 w 115"/>
                <a:gd name="T3" fmla="*/ 20 h 484"/>
                <a:gd name="T4" fmla="*/ 37 w 115"/>
                <a:gd name="T5" fmla="*/ 42 h 484"/>
                <a:gd name="T6" fmla="*/ 46 w 115"/>
                <a:gd name="T7" fmla="*/ 63 h 484"/>
                <a:gd name="T8" fmla="*/ 56 w 115"/>
                <a:gd name="T9" fmla="*/ 84 h 484"/>
                <a:gd name="T10" fmla="*/ 64 w 115"/>
                <a:gd name="T11" fmla="*/ 106 h 484"/>
                <a:gd name="T12" fmla="*/ 73 w 115"/>
                <a:gd name="T13" fmla="*/ 126 h 484"/>
                <a:gd name="T14" fmla="*/ 82 w 115"/>
                <a:gd name="T15" fmla="*/ 148 h 484"/>
                <a:gd name="T16" fmla="*/ 91 w 115"/>
                <a:gd name="T17" fmla="*/ 169 h 484"/>
                <a:gd name="T18" fmla="*/ 97 w 115"/>
                <a:gd name="T19" fmla="*/ 190 h 484"/>
                <a:gd name="T20" fmla="*/ 104 w 115"/>
                <a:gd name="T21" fmla="*/ 210 h 484"/>
                <a:gd name="T22" fmla="*/ 110 w 115"/>
                <a:gd name="T23" fmla="*/ 232 h 484"/>
                <a:gd name="T24" fmla="*/ 115 w 115"/>
                <a:gd name="T25" fmla="*/ 253 h 484"/>
                <a:gd name="T26" fmla="*/ 109 w 115"/>
                <a:gd name="T27" fmla="*/ 270 h 484"/>
                <a:gd name="T28" fmla="*/ 101 w 115"/>
                <a:gd name="T29" fmla="*/ 287 h 484"/>
                <a:gd name="T30" fmla="*/ 94 w 115"/>
                <a:gd name="T31" fmla="*/ 304 h 484"/>
                <a:gd name="T32" fmla="*/ 86 w 115"/>
                <a:gd name="T33" fmla="*/ 320 h 484"/>
                <a:gd name="T34" fmla="*/ 77 w 115"/>
                <a:gd name="T35" fmla="*/ 336 h 484"/>
                <a:gd name="T36" fmla="*/ 71 w 115"/>
                <a:gd name="T37" fmla="*/ 353 h 484"/>
                <a:gd name="T38" fmla="*/ 63 w 115"/>
                <a:gd name="T39" fmla="*/ 370 h 484"/>
                <a:gd name="T40" fmla="*/ 56 w 115"/>
                <a:gd name="T41" fmla="*/ 387 h 484"/>
                <a:gd name="T42" fmla="*/ 52 w 115"/>
                <a:gd name="T43" fmla="*/ 411 h 484"/>
                <a:gd name="T44" fmla="*/ 50 w 115"/>
                <a:gd name="T45" fmla="*/ 435 h 484"/>
                <a:gd name="T46" fmla="*/ 46 w 115"/>
                <a:gd name="T47" fmla="*/ 459 h 484"/>
                <a:gd name="T48" fmla="*/ 43 w 115"/>
                <a:gd name="T49" fmla="*/ 484 h 484"/>
                <a:gd name="T50" fmla="*/ 37 w 115"/>
                <a:gd name="T51" fmla="*/ 473 h 484"/>
                <a:gd name="T52" fmla="*/ 33 w 115"/>
                <a:gd name="T53" fmla="*/ 464 h 484"/>
                <a:gd name="T54" fmla="*/ 27 w 115"/>
                <a:gd name="T55" fmla="*/ 454 h 484"/>
                <a:gd name="T56" fmla="*/ 22 w 115"/>
                <a:gd name="T57" fmla="*/ 444 h 484"/>
                <a:gd name="T58" fmla="*/ 16 w 115"/>
                <a:gd name="T59" fmla="*/ 434 h 484"/>
                <a:gd name="T60" fmla="*/ 11 w 115"/>
                <a:gd name="T61" fmla="*/ 425 h 484"/>
                <a:gd name="T62" fmla="*/ 6 w 115"/>
                <a:gd name="T63" fmla="*/ 414 h 484"/>
                <a:gd name="T64" fmla="*/ 0 w 115"/>
                <a:gd name="T65" fmla="*/ 405 h 484"/>
                <a:gd name="T66" fmla="*/ 6 w 115"/>
                <a:gd name="T67" fmla="*/ 388 h 484"/>
                <a:gd name="T68" fmla="*/ 12 w 115"/>
                <a:gd name="T69" fmla="*/ 370 h 484"/>
                <a:gd name="T70" fmla="*/ 18 w 115"/>
                <a:gd name="T71" fmla="*/ 352 h 484"/>
                <a:gd name="T72" fmla="*/ 23 w 115"/>
                <a:gd name="T73" fmla="*/ 335 h 484"/>
                <a:gd name="T74" fmla="*/ 28 w 115"/>
                <a:gd name="T75" fmla="*/ 318 h 484"/>
                <a:gd name="T76" fmla="*/ 34 w 115"/>
                <a:gd name="T77" fmla="*/ 300 h 484"/>
                <a:gd name="T78" fmla="*/ 39 w 115"/>
                <a:gd name="T79" fmla="*/ 283 h 484"/>
                <a:gd name="T80" fmla="*/ 45 w 115"/>
                <a:gd name="T81" fmla="*/ 266 h 484"/>
                <a:gd name="T82" fmla="*/ 41 w 115"/>
                <a:gd name="T83" fmla="*/ 242 h 484"/>
                <a:gd name="T84" fmla="*/ 36 w 115"/>
                <a:gd name="T85" fmla="*/ 216 h 484"/>
                <a:gd name="T86" fmla="*/ 31 w 115"/>
                <a:gd name="T87" fmla="*/ 192 h 484"/>
                <a:gd name="T88" fmla="*/ 27 w 115"/>
                <a:gd name="T89" fmla="*/ 167 h 484"/>
                <a:gd name="T90" fmla="*/ 21 w 115"/>
                <a:gd name="T91" fmla="*/ 142 h 484"/>
                <a:gd name="T92" fmla="*/ 16 w 115"/>
                <a:gd name="T93" fmla="*/ 117 h 484"/>
                <a:gd name="T94" fmla="*/ 12 w 115"/>
                <a:gd name="T95" fmla="*/ 93 h 484"/>
                <a:gd name="T96" fmla="*/ 7 w 115"/>
                <a:gd name="T97" fmla="*/ 68 h 484"/>
                <a:gd name="T98" fmla="*/ 11 w 115"/>
                <a:gd name="T99" fmla="*/ 51 h 484"/>
                <a:gd name="T100" fmla="*/ 14 w 115"/>
                <a:gd name="T101" fmla="*/ 34 h 484"/>
                <a:gd name="T102" fmla="*/ 16 w 115"/>
                <a:gd name="T103" fmla="*/ 17 h 484"/>
                <a:gd name="T104" fmla="*/ 20 w 115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484">
                  <a:moveTo>
                    <a:pt x="20" y="0"/>
                  </a:moveTo>
                  <a:lnTo>
                    <a:pt x="29" y="20"/>
                  </a:lnTo>
                  <a:lnTo>
                    <a:pt x="37" y="42"/>
                  </a:lnTo>
                  <a:lnTo>
                    <a:pt x="46" y="63"/>
                  </a:lnTo>
                  <a:lnTo>
                    <a:pt x="56" y="84"/>
                  </a:lnTo>
                  <a:lnTo>
                    <a:pt x="64" y="106"/>
                  </a:lnTo>
                  <a:lnTo>
                    <a:pt x="73" y="126"/>
                  </a:lnTo>
                  <a:lnTo>
                    <a:pt x="82" y="148"/>
                  </a:lnTo>
                  <a:lnTo>
                    <a:pt x="91" y="169"/>
                  </a:lnTo>
                  <a:lnTo>
                    <a:pt x="97" y="190"/>
                  </a:lnTo>
                  <a:lnTo>
                    <a:pt x="104" y="210"/>
                  </a:lnTo>
                  <a:lnTo>
                    <a:pt x="110" y="232"/>
                  </a:lnTo>
                  <a:lnTo>
                    <a:pt x="115" y="253"/>
                  </a:lnTo>
                  <a:lnTo>
                    <a:pt x="109" y="270"/>
                  </a:lnTo>
                  <a:lnTo>
                    <a:pt x="101" y="287"/>
                  </a:lnTo>
                  <a:lnTo>
                    <a:pt x="94" y="304"/>
                  </a:lnTo>
                  <a:lnTo>
                    <a:pt x="86" y="320"/>
                  </a:lnTo>
                  <a:lnTo>
                    <a:pt x="77" y="336"/>
                  </a:lnTo>
                  <a:lnTo>
                    <a:pt x="71" y="353"/>
                  </a:lnTo>
                  <a:lnTo>
                    <a:pt x="63" y="370"/>
                  </a:lnTo>
                  <a:lnTo>
                    <a:pt x="56" y="387"/>
                  </a:lnTo>
                  <a:lnTo>
                    <a:pt x="52" y="411"/>
                  </a:lnTo>
                  <a:lnTo>
                    <a:pt x="50" y="435"/>
                  </a:lnTo>
                  <a:lnTo>
                    <a:pt x="46" y="459"/>
                  </a:lnTo>
                  <a:lnTo>
                    <a:pt x="43" y="484"/>
                  </a:lnTo>
                  <a:lnTo>
                    <a:pt x="37" y="473"/>
                  </a:lnTo>
                  <a:lnTo>
                    <a:pt x="33" y="464"/>
                  </a:lnTo>
                  <a:lnTo>
                    <a:pt x="27" y="454"/>
                  </a:lnTo>
                  <a:lnTo>
                    <a:pt x="22" y="444"/>
                  </a:lnTo>
                  <a:lnTo>
                    <a:pt x="16" y="434"/>
                  </a:lnTo>
                  <a:lnTo>
                    <a:pt x="11" y="425"/>
                  </a:lnTo>
                  <a:lnTo>
                    <a:pt x="6" y="414"/>
                  </a:lnTo>
                  <a:lnTo>
                    <a:pt x="0" y="405"/>
                  </a:lnTo>
                  <a:lnTo>
                    <a:pt x="6" y="388"/>
                  </a:lnTo>
                  <a:lnTo>
                    <a:pt x="12" y="370"/>
                  </a:lnTo>
                  <a:lnTo>
                    <a:pt x="18" y="352"/>
                  </a:lnTo>
                  <a:lnTo>
                    <a:pt x="23" y="335"/>
                  </a:lnTo>
                  <a:lnTo>
                    <a:pt x="28" y="318"/>
                  </a:lnTo>
                  <a:lnTo>
                    <a:pt x="34" y="300"/>
                  </a:lnTo>
                  <a:lnTo>
                    <a:pt x="39" y="283"/>
                  </a:lnTo>
                  <a:lnTo>
                    <a:pt x="45" y="266"/>
                  </a:lnTo>
                  <a:lnTo>
                    <a:pt x="41" y="242"/>
                  </a:lnTo>
                  <a:lnTo>
                    <a:pt x="36" y="216"/>
                  </a:lnTo>
                  <a:lnTo>
                    <a:pt x="31" y="192"/>
                  </a:lnTo>
                  <a:lnTo>
                    <a:pt x="27" y="167"/>
                  </a:lnTo>
                  <a:lnTo>
                    <a:pt x="21" y="142"/>
                  </a:lnTo>
                  <a:lnTo>
                    <a:pt x="16" y="117"/>
                  </a:lnTo>
                  <a:lnTo>
                    <a:pt x="12" y="93"/>
                  </a:lnTo>
                  <a:lnTo>
                    <a:pt x="7" y="68"/>
                  </a:lnTo>
                  <a:lnTo>
                    <a:pt x="11" y="51"/>
                  </a:lnTo>
                  <a:lnTo>
                    <a:pt x="14" y="34"/>
                  </a:lnTo>
                  <a:lnTo>
                    <a:pt x="16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224" name="Freeform 208">
              <a:extLst>
                <a:ext uri="{FF2B5EF4-FFF2-40B4-BE49-F238E27FC236}">
                  <a16:creationId xmlns:a16="http://schemas.microsoft.com/office/drawing/2014/main" id="{ECE3EC26-9523-4562-8E26-D2FDE61CE0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" y="1146"/>
              <a:ext cx="30" cy="132"/>
            </a:xfrm>
            <a:custGeom>
              <a:avLst/>
              <a:gdLst>
                <a:gd name="T0" fmla="*/ 13 w 108"/>
                <a:gd name="T1" fmla="*/ 0 h 484"/>
                <a:gd name="T2" fmla="*/ 84 w 108"/>
                <a:gd name="T3" fmla="*/ 169 h 484"/>
                <a:gd name="T4" fmla="*/ 108 w 108"/>
                <a:gd name="T5" fmla="*/ 253 h 484"/>
                <a:gd name="T6" fmla="*/ 49 w 108"/>
                <a:gd name="T7" fmla="*/ 387 h 484"/>
                <a:gd name="T8" fmla="*/ 36 w 108"/>
                <a:gd name="T9" fmla="*/ 484 h 484"/>
                <a:gd name="T10" fmla="*/ 0 w 108"/>
                <a:gd name="T11" fmla="*/ 398 h 484"/>
                <a:gd name="T12" fmla="*/ 60 w 108"/>
                <a:gd name="T13" fmla="*/ 266 h 484"/>
                <a:gd name="T14" fmla="*/ 13 w 108"/>
                <a:gd name="T15" fmla="*/ 72 h 484"/>
                <a:gd name="T16" fmla="*/ 13 w 108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84">
                  <a:moveTo>
                    <a:pt x="13" y="0"/>
                  </a:moveTo>
                  <a:lnTo>
                    <a:pt x="84" y="169"/>
                  </a:lnTo>
                  <a:lnTo>
                    <a:pt x="108" y="253"/>
                  </a:lnTo>
                  <a:lnTo>
                    <a:pt x="49" y="387"/>
                  </a:lnTo>
                  <a:lnTo>
                    <a:pt x="36" y="484"/>
                  </a:lnTo>
                  <a:lnTo>
                    <a:pt x="0" y="398"/>
                  </a:lnTo>
                  <a:lnTo>
                    <a:pt x="60" y="266"/>
                  </a:lnTo>
                  <a:lnTo>
                    <a:pt x="13" y="7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07416E-6 L 0.00035 0.575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6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7217BC2-7420-4126-9DEA-FFB4D25BDE12}"/>
              </a:ext>
            </a:extLst>
          </p:cNvPr>
          <p:cNvSpPr txBox="1"/>
          <p:nvPr/>
        </p:nvSpPr>
        <p:spPr>
          <a:xfrm>
            <a:off x="594804" y="674703"/>
            <a:ext cx="751938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b="0" dirty="0"/>
              <a:t>Pří pádu míče v gravitačním poli Země dochází k přeměně potenciální energie </a:t>
            </a:r>
            <a:r>
              <a:rPr lang="cs-CZ" sz="3300" b="0" dirty="0" err="1"/>
              <a:t>E</a:t>
            </a:r>
            <a:r>
              <a:rPr lang="cs-CZ" sz="3300" b="0" baseline="-25000" dirty="0" err="1"/>
              <a:t>p</a:t>
            </a:r>
            <a:r>
              <a:rPr lang="cs-CZ" sz="3300" b="0" dirty="0"/>
              <a:t> na kinetickou energii </a:t>
            </a:r>
            <a:r>
              <a:rPr lang="cs-CZ" sz="3300" b="0" dirty="0" err="1"/>
              <a:t>E</a:t>
            </a:r>
            <a:r>
              <a:rPr lang="cs-CZ" sz="2800" b="0" baseline="-25000" dirty="0" err="1"/>
              <a:t>k</a:t>
            </a:r>
            <a:r>
              <a:rPr lang="cs-CZ" sz="3300" b="0" dirty="0"/>
              <a:t>.</a:t>
            </a:r>
          </a:p>
          <a:p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47E19C5-1CF6-474F-A7D2-ECB5E1D5BE8F}"/>
              </a:ext>
            </a:extLst>
          </p:cNvPr>
          <p:cNvSpPr txBox="1"/>
          <p:nvPr/>
        </p:nvSpPr>
        <p:spPr>
          <a:xfrm>
            <a:off x="532660" y="3429000"/>
            <a:ext cx="80786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b="0" dirty="0"/>
              <a:t>Při vyhození míče svisle vzhůru v gravitačním poli Země dochází k přeměně kinetické energie </a:t>
            </a:r>
            <a:r>
              <a:rPr lang="cs-CZ" sz="3300" b="0" dirty="0" err="1"/>
              <a:t>E</a:t>
            </a:r>
            <a:r>
              <a:rPr lang="cs-CZ" sz="2800" b="0" baseline="-25000" dirty="0" err="1"/>
              <a:t>k</a:t>
            </a:r>
            <a:r>
              <a:rPr lang="cs-CZ" sz="2800" b="0" dirty="0"/>
              <a:t> </a:t>
            </a:r>
            <a:r>
              <a:rPr lang="cs-CZ" sz="3300" b="0" dirty="0"/>
              <a:t>na</a:t>
            </a:r>
            <a:r>
              <a:rPr lang="cs-CZ" sz="2800" b="0" dirty="0"/>
              <a:t> </a:t>
            </a:r>
            <a:r>
              <a:rPr lang="cs-CZ" sz="3300" b="0" dirty="0"/>
              <a:t>potenciální energii </a:t>
            </a:r>
            <a:r>
              <a:rPr lang="cs-CZ" sz="3300" b="0" dirty="0" err="1"/>
              <a:t>E</a:t>
            </a:r>
            <a:r>
              <a:rPr lang="cs-CZ" sz="3300" b="0" baseline="-25000" dirty="0" err="1"/>
              <a:t>p</a:t>
            </a:r>
            <a:r>
              <a:rPr lang="cs-CZ" sz="3300" b="0" dirty="0"/>
              <a:t>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0209C38-03B9-4ACF-9391-9AA4A31E57E7}"/>
              </a:ext>
            </a:extLst>
          </p:cNvPr>
          <p:cNvSpPr txBox="1"/>
          <p:nvPr/>
        </p:nvSpPr>
        <p:spPr>
          <a:xfrm>
            <a:off x="594804" y="2359780"/>
            <a:ext cx="65838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300" b="0" dirty="0"/>
              <a:t>Při pádu míč zrychluje a ztrácí výšku.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982A566-FF52-43B8-BCFC-8705FC5ABC36}"/>
              </a:ext>
            </a:extLst>
          </p:cNvPr>
          <p:cNvSpPr txBox="1"/>
          <p:nvPr/>
        </p:nvSpPr>
        <p:spPr>
          <a:xfrm>
            <a:off x="594804" y="5486400"/>
            <a:ext cx="76177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300" b="0" dirty="0"/>
              <a:t>Při vyhození míč zpomaluje a nabírá výšku.</a:t>
            </a:r>
          </a:p>
        </p:txBody>
      </p:sp>
    </p:spTree>
    <p:extLst>
      <p:ext uri="{BB962C8B-B14F-4D97-AF65-F5344CB8AC3E}">
        <p14:creationId xmlns:p14="http://schemas.microsoft.com/office/powerpoint/2010/main" val="11975823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>
            <a:extLst>
              <a:ext uri="{FF2B5EF4-FFF2-40B4-BE49-F238E27FC236}">
                <a16:creationId xmlns:a16="http://schemas.microsoft.com/office/drawing/2014/main" id="{CD14B0C9-EB04-47DB-B8E8-18437EE5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9" y="2230"/>
            <a:ext cx="8402638" cy="161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3300" b="0" dirty="0"/>
              <a:t>Součet kinetické a potenciální energie tělesa nazýváme </a:t>
            </a:r>
            <a:r>
              <a:rPr lang="sk-SK" altLang="cs-CZ" sz="3300" b="0" u="sng" dirty="0"/>
              <a:t>celková mechanická energie</a:t>
            </a:r>
            <a:r>
              <a:rPr lang="sk-SK" altLang="cs-CZ" sz="3300" b="0" dirty="0"/>
              <a:t> soustavy těleso - Země</a:t>
            </a:r>
            <a:endParaRPr lang="sk-SK" altLang="cs-CZ" sz="3200" b="0" dirty="0"/>
          </a:p>
        </p:txBody>
      </p:sp>
      <p:graphicFrame>
        <p:nvGraphicFramePr>
          <p:cNvPr id="78881" name="Object 33">
            <a:extLst>
              <a:ext uri="{FF2B5EF4-FFF2-40B4-BE49-F238E27FC236}">
                <a16:creationId xmlns:a16="http://schemas.microsoft.com/office/drawing/2014/main" id="{A026AD60-7A5F-49C7-B967-E5641D294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092654"/>
              </p:ext>
            </p:extLst>
          </p:nvPr>
        </p:nvGraphicFramePr>
        <p:xfrm>
          <a:off x="3135313" y="1708150"/>
          <a:ext cx="24955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2" name="Rovnica" r:id="rId3" imgW="825480" imgH="228600" progId="Equation.3">
                  <p:embed/>
                </p:oleObj>
              </mc:Choice>
              <mc:Fallback>
                <p:oleObj name="Rovnica" r:id="rId3" imgW="82548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1708150"/>
                        <a:ext cx="24955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82" name="Rectangle 34">
            <a:extLst>
              <a:ext uri="{FF2B5EF4-FFF2-40B4-BE49-F238E27FC236}">
                <a16:creationId xmlns:a16="http://schemas.microsoft.com/office/drawing/2014/main" id="{91D8A6F0-C5D1-4690-BDD3-C4EBA5C9E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9" y="2631242"/>
            <a:ext cx="8967787" cy="11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3300" b="0" dirty="0"/>
              <a:t>Pokud na těleso působí pouze gravitační síla, celková mechanická energie soustavy se nemění.</a:t>
            </a:r>
            <a:endParaRPr lang="sk-SK" altLang="cs-CZ" sz="3200" b="0" dirty="0"/>
          </a:p>
        </p:txBody>
      </p:sp>
      <p:graphicFrame>
        <p:nvGraphicFramePr>
          <p:cNvPr id="78883" name="Object 35">
            <a:extLst>
              <a:ext uri="{FF2B5EF4-FFF2-40B4-BE49-F238E27FC236}">
                <a16:creationId xmlns:a16="http://schemas.microsoft.com/office/drawing/2014/main" id="{0833BCB0-5F14-4CCE-BE8F-1F4DE81FB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5313" y="3965575"/>
          <a:ext cx="27638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3" name="Rovnica" r:id="rId5" imgW="914400" imgH="241200" progId="Equation.3">
                  <p:embed/>
                </p:oleObj>
              </mc:Choice>
              <mc:Fallback>
                <p:oleObj name="Rovnica" r:id="rId5" imgW="914400" imgH="2412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3965575"/>
                        <a:ext cx="276383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84" name="Rectangle 36">
            <a:extLst>
              <a:ext uri="{FF2B5EF4-FFF2-40B4-BE49-F238E27FC236}">
                <a16:creationId xmlns:a16="http://schemas.microsoft.com/office/drawing/2014/main" id="{06BC015D-31F9-40B6-9BE8-1FF25258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9" y="4695825"/>
            <a:ext cx="54387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3300" b="0" dirty="0">
                <a:latin typeface="Symbol" panose="05050102010706020507" pitchFamily="18" charset="2"/>
              </a:rPr>
              <a:t>D</a:t>
            </a:r>
            <a:r>
              <a:rPr lang="sk-SK" altLang="cs-CZ" sz="3300" b="0" i="1" dirty="0"/>
              <a:t>E</a:t>
            </a:r>
            <a:r>
              <a:rPr lang="sk-SK" altLang="cs-CZ" sz="3300" b="0" baseline="-25000" dirty="0"/>
              <a:t>p</a:t>
            </a:r>
            <a:r>
              <a:rPr lang="sk-SK" altLang="cs-CZ" sz="3300" b="0" dirty="0"/>
              <a:t> - změna potenciální energie</a:t>
            </a:r>
          </a:p>
          <a:p>
            <a:r>
              <a:rPr lang="sk-SK" altLang="cs-CZ" sz="3300" b="0" dirty="0">
                <a:latin typeface="Symbol" panose="05050102010706020507" pitchFamily="18" charset="2"/>
              </a:rPr>
              <a:t>D</a:t>
            </a:r>
            <a:r>
              <a:rPr lang="sk-SK" altLang="cs-CZ" sz="3300" b="0" i="1" dirty="0"/>
              <a:t>E</a:t>
            </a:r>
            <a:r>
              <a:rPr lang="sk-SK" altLang="cs-CZ" sz="3300" b="0" baseline="-25000" dirty="0"/>
              <a:t>p</a:t>
            </a:r>
            <a:r>
              <a:rPr lang="sk-SK" altLang="cs-CZ" sz="3300" b="0" dirty="0"/>
              <a:t> - změna kinetické energie</a:t>
            </a:r>
          </a:p>
        </p:txBody>
      </p:sp>
      <p:sp>
        <p:nvSpPr>
          <p:cNvPr id="78885" name="Rectangle 37">
            <a:extLst>
              <a:ext uri="{FF2B5EF4-FFF2-40B4-BE49-F238E27FC236}">
                <a16:creationId xmlns:a16="http://schemas.microsoft.com/office/drawing/2014/main" id="{FBD4104D-4884-486D-8367-FDE4F52C5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4710113"/>
            <a:ext cx="19875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sz="3300" b="0" dirty="0"/>
              <a:t>    (</a:t>
            </a:r>
            <a:r>
              <a:rPr lang="sk-SK" altLang="cs-CZ" sz="3300" b="0" dirty="0"/>
              <a:t>úbytek</a:t>
            </a:r>
            <a:r>
              <a:rPr lang="en-US" altLang="cs-CZ" sz="3300" b="0" dirty="0"/>
              <a:t>)</a:t>
            </a:r>
            <a:r>
              <a:rPr lang="sk-SK" altLang="cs-CZ" sz="3300" b="0" dirty="0"/>
              <a:t> </a:t>
            </a:r>
          </a:p>
          <a:p>
            <a:r>
              <a:rPr lang="en-US" altLang="cs-CZ" sz="3300" b="0" dirty="0"/>
              <a:t>(</a:t>
            </a:r>
            <a:r>
              <a:rPr lang="sk-SK" altLang="cs-CZ" sz="3300" b="0" dirty="0"/>
              <a:t>nárůst</a:t>
            </a:r>
            <a:r>
              <a:rPr lang="en-US" altLang="cs-CZ" sz="3300" b="0" dirty="0"/>
              <a:t>)</a:t>
            </a:r>
            <a:endParaRPr lang="sk-SK" altLang="cs-CZ" sz="3300" b="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uiExpand="1" build="p"/>
      <p:bldP spid="78882" grpId="0" uiExpand="1" build="p"/>
      <p:bldP spid="78884" grpId="0" uiExpand="1" build="p"/>
      <p:bldP spid="7888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>
            <a:extLst>
              <a:ext uri="{FF2B5EF4-FFF2-40B4-BE49-F238E27FC236}">
                <a16:creationId xmlns:a16="http://schemas.microsoft.com/office/drawing/2014/main" id="{E7C5249E-C1BD-4803-AC7E-D29DED25762F}"/>
              </a:ext>
            </a:extLst>
          </p:cNvPr>
          <p:cNvGrpSpPr>
            <a:grpSpLocks/>
          </p:cNvGrpSpPr>
          <p:nvPr/>
        </p:nvGrpSpPr>
        <p:grpSpPr bwMode="auto">
          <a:xfrm>
            <a:off x="3175" y="2052638"/>
            <a:ext cx="9155113" cy="4791075"/>
            <a:chOff x="0" y="872"/>
            <a:chExt cx="5767" cy="2970"/>
          </a:xfrm>
        </p:grpSpPr>
        <p:grpSp>
          <p:nvGrpSpPr>
            <p:cNvPr id="87043" name="Group 3">
              <a:extLst>
                <a:ext uri="{FF2B5EF4-FFF2-40B4-BE49-F238E27FC236}">
                  <a16:creationId xmlns:a16="http://schemas.microsoft.com/office/drawing/2014/main" id="{973AC80B-B3B3-4EB9-9360-E9789C047D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72"/>
              <a:ext cx="5767" cy="2970"/>
              <a:chOff x="0" y="967"/>
              <a:chExt cx="5767" cy="2866"/>
            </a:xfrm>
          </p:grpSpPr>
          <p:sp>
            <p:nvSpPr>
              <p:cNvPr id="87044" name="Rectangle 4">
                <a:extLst>
                  <a:ext uri="{FF2B5EF4-FFF2-40B4-BE49-F238E27FC236}">
                    <a16:creationId xmlns:a16="http://schemas.microsoft.com/office/drawing/2014/main" id="{9B8020D0-E938-4140-9698-2357F7EB2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967"/>
                <a:ext cx="5766" cy="2806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7045" name="Rectangle 5">
                <a:extLst>
                  <a:ext uri="{FF2B5EF4-FFF2-40B4-BE49-F238E27FC236}">
                    <a16:creationId xmlns:a16="http://schemas.microsoft.com/office/drawing/2014/main" id="{A2EA657D-279E-46A1-8FF7-9D1E621E7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3760"/>
                <a:ext cx="5766" cy="73"/>
              </a:xfrm>
              <a:prstGeom prst="rect">
                <a:avLst/>
              </a:prstGeom>
              <a:pattFill prst="dkUpDiag">
                <a:fgClr>
                  <a:schemeClr val="hlink"/>
                </a:fgClr>
                <a:bgClr>
                  <a:srgbClr val="321900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7046" name="Line 6">
                <a:extLst>
                  <a:ext uri="{FF2B5EF4-FFF2-40B4-BE49-F238E27FC236}">
                    <a16:creationId xmlns:a16="http://schemas.microsoft.com/office/drawing/2014/main" id="{3D71BDAC-8D96-44B9-A9CB-6D3856C08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765"/>
                <a:ext cx="5766" cy="0"/>
              </a:xfrm>
              <a:prstGeom prst="line">
                <a:avLst/>
              </a:prstGeom>
              <a:noFill/>
              <a:ln w="44450">
                <a:solidFill>
                  <a:srgbClr val="3219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7047" name="Group 7">
              <a:extLst>
                <a:ext uri="{FF2B5EF4-FFF2-40B4-BE49-F238E27FC236}">
                  <a16:creationId xmlns:a16="http://schemas.microsoft.com/office/drawing/2014/main" id="{E46BAD8F-022E-4BC6-88EC-D5FEB09387A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57" y="970"/>
              <a:ext cx="641" cy="402"/>
              <a:chOff x="198" y="1154"/>
              <a:chExt cx="710" cy="417"/>
            </a:xfrm>
          </p:grpSpPr>
          <p:sp>
            <p:nvSpPr>
              <p:cNvPr id="87048" name="Freeform 8">
                <a:extLst>
                  <a:ext uri="{FF2B5EF4-FFF2-40B4-BE49-F238E27FC236}">
                    <a16:creationId xmlns:a16="http://schemas.microsoft.com/office/drawing/2014/main" id="{4B55D7B4-9CA5-4F6F-A701-2DB9E5A8F7ED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91" y="1465"/>
                <a:ext cx="169" cy="70"/>
              </a:xfrm>
              <a:custGeom>
                <a:avLst/>
                <a:gdLst>
                  <a:gd name="T0" fmla="*/ 504 w 508"/>
                  <a:gd name="T1" fmla="*/ 91 h 241"/>
                  <a:gd name="T2" fmla="*/ 487 w 508"/>
                  <a:gd name="T3" fmla="*/ 128 h 241"/>
                  <a:gd name="T4" fmla="*/ 463 w 508"/>
                  <a:gd name="T5" fmla="*/ 161 h 241"/>
                  <a:gd name="T6" fmla="*/ 434 w 508"/>
                  <a:gd name="T7" fmla="*/ 189 h 241"/>
                  <a:gd name="T8" fmla="*/ 398 w 508"/>
                  <a:gd name="T9" fmla="*/ 212 h 241"/>
                  <a:gd name="T10" fmla="*/ 358 w 508"/>
                  <a:gd name="T11" fmla="*/ 228 h 241"/>
                  <a:gd name="T12" fmla="*/ 314 w 508"/>
                  <a:gd name="T13" fmla="*/ 239 h 241"/>
                  <a:gd name="T14" fmla="*/ 266 w 508"/>
                  <a:gd name="T15" fmla="*/ 241 h 241"/>
                  <a:gd name="T16" fmla="*/ 217 w 508"/>
                  <a:gd name="T17" fmla="*/ 235 h 241"/>
                  <a:gd name="T18" fmla="*/ 170 w 508"/>
                  <a:gd name="T19" fmla="*/ 221 h 241"/>
                  <a:gd name="T20" fmla="*/ 126 w 508"/>
                  <a:gd name="T21" fmla="*/ 201 h 241"/>
                  <a:gd name="T22" fmla="*/ 88 w 508"/>
                  <a:gd name="T23" fmla="*/ 173 h 241"/>
                  <a:gd name="T24" fmla="*/ 55 w 508"/>
                  <a:gd name="T25" fmla="*/ 141 h 241"/>
                  <a:gd name="T26" fmla="*/ 29 w 508"/>
                  <a:gd name="T27" fmla="*/ 105 h 241"/>
                  <a:gd name="T28" fmla="*/ 11 w 508"/>
                  <a:gd name="T29" fmla="*/ 65 h 241"/>
                  <a:gd name="T30" fmla="*/ 2 w 508"/>
                  <a:gd name="T31" fmla="*/ 22 h 241"/>
                  <a:gd name="T32" fmla="*/ 11 w 508"/>
                  <a:gd name="T33" fmla="*/ 13 h 241"/>
                  <a:gd name="T34" fmla="*/ 34 w 508"/>
                  <a:gd name="T35" fmla="*/ 36 h 241"/>
                  <a:gd name="T36" fmla="*/ 60 w 508"/>
                  <a:gd name="T37" fmla="*/ 58 h 241"/>
                  <a:gd name="T38" fmla="*/ 90 w 508"/>
                  <a:gd name="T39" fmla="*/ 76 h 241"/>
                  <a:gd name="T40" fmla="*/ 124 w 508"/>
                  <a:gd name="T41" fmla="*/ 93 h 241"/>
                  <a:gd name="T42" fmla="*/ 158 w 508"/>
                  <a:gd name="T43" fmla="*/ 108 h 241"/>
                  <a:gd name="T44" fmla="*/ 196 w 508"/>
                  <a:gd name="T45" fmla="*/ 119 h 241"/>
                  <a:gd name="T46" fmla="*/ 235 w 508"/>
                  <a:gd name="T47" fmla="*/ 128 h 241"/>
                  <a:gd name="T48" fmla="*/ 275 w 508"/>
                  <a:gd name="T49" fmla="*/ 133 h 241"/>
                  <a:gd name="T50" fmla="*/ 311 w 508"/>
                  <a:gd name="T51" fmla="*/ 133 h 241"/>
                  <a:gd name="T52" fmla="*/ 347 w 508"/>
                  <a:gd name="T53" fmla="*/ 131 h 241"/>
                  <a:gd name="T54" fmla="*/ 381 w 508"/>
                  <a:gd name="T55" fmla="*/ 126 h 241"/>
                  <a:gd name="T56" fmla="*/ 413 w 508"/>
                  <a:gd name="T57" fmla="*/ 119 h 241"/>
                  <a:gd name="T58" fmla="*/ 444 w 508"/>
                  <a:gd name="T59" fmla="*/ 108 h 241"/>
                  <a:gd name="T60" fmla="*/ 472 w 508"/>
                  <a:gd name="T61" fmla="*/ 94 h 241"/>
                  <a:gd name="T62" fmla="*/ 497 w 508"/>
                  <a:gd name="T63" fmla="*/ 8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" h="241">
                    <a:moveTo>
                      <a:pt x="508" y="71"/>
                    </a:moveTo>
                    <a:lnTo>
                      <a:pt x="504" y="91"/>
                    </a:lnTo>
                    <a:lnTo>
                      <a:pt x="496" y="111"/>
                    </a:lnTo>
                    <a:lnTo>
                      <a:pt x="487" y="128"/>
                    </a:lnTo>
                    <a:lnTo>
                      <a:pt x="476" y="145"/>
                    </a:lnTo>
                    <a:lnTo>
                      <a:pt x="463" y="161"/>
                    </a:lnTo>
                    <a:lnTo>
                      <a:pt x="450" y="176"/>
                    </a:lnTo>
                    <a:lnTo>
                      <a:pt x="434" y="189"/>
                    </a:lnTo>
                    <a:lnTo>
                      <a:pt x="416" y="202"/>
                    </a:lnTo>
                    <a:lnTo>
                      <a:pt x="398" y="212"/>
                    </a:lnTo>
                    <a:lnTo>
                      <a:pt x="378" y="221"/>
                    </a:lnTo>
                    <a:lnTo>
                      <a:pt x="358" y="228"/>
                    </a:lnTo>
                    <a:lnTo>
                      <a:pt x="337" y="234"/>
                    </a:lnTo>
                    <a:lnTo>
                      <a:pt x="314" y="239"/>
                    </a:lnTo>
                    <a:lnTo>
                      <a:pt x="291" y="240"/>
                    </a:lnTo>
                    <a:lnTo>
                      <a:pt x="266" y="241"/>
                    </a:lnTo>
                    <a:lnTo>
                      <a:pt x="242" y="239"/>
                    </a:lnTo>
                    <a:lnTo>
                      <a:pt x="217" y="235"/>
                    </a:lnTo>
                    <a:lnTo>
                      <a:pt x="193" y="229"/>
                    </a:lnTo>
                    <a:lnTo>
                      <a:pt x="170" y="221"/>
                    </a:lnTo>
                    <a:lnTo>
                      <a:pt x="147" y="212"/>
                    </a:lnTo>
                    <a:lnTo>
                      <a:pt x="126" y="201"/>
                    </a:lnTo>
                    <a:lnTo>
                      <a:pt x="106" y="188"/>
                    </a:lnTo>
                    <a:lnTo>
                      <a:pt x="88" y="173"/>
                    </a:lnTo>
                    <a:lnTo>
                      <a:pt x="71" y="158"/>
                    </a:lnTo>
                    <a:lnTo>
                      <a:pt x="55" y="141"/>
                    </a:lnTo>
                    <a:lnTo>
                      <a:pt x="41" y="123"/>
                    </a:lnTo>
                    <a:lnTo>
                      <a:pt x="29" y="105"/>
                    </a:lnTo>
                    <a:lnTo>
                      <a:pt x="19" y="85"/>
                    </a:lnTo>
                    <a:lnTo>
                      <a:pt x="11" y="65"/>
                    </a:lnTo>
                    <a:lnTo>
                      <a:pt x="5" y="44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2" y="24"/>
                    </a:lnTo>
                    <a:lnTo>
                      <a:pt x="34" y="36"/>
                    </a:lnTo>
                    <a:lnTo>
                      <a:pt x="46" y="47"/>
                    </a:lnTo>
                    <a:lnTo>
                      <a:pt x="60" y="58"/>
                    </a:lnTo>
                    <a:lnTo>
                      <a:pt x="75" y="67"/>
                    </a:lnTo>
                    <a:lnTo>
                      <a:pt x="90" y="76"/>
                    </a:lnTo>
                    <a:lnTo>
                      <a:pt x="106" y="85"/>
                    </a:lnTo>
                    <a:lnTo>
                      <a:pt x="124" y="93"/>
                    </a:lnTo>
                    <a:lnTo>
                      <a:pt x="141" y="101"/>
                    </a:lnTo>
                    <a:lnTo>
                      <a:pt x="158" y="108"/>
                    </a:lnTo>
                    <a:lnTo>
                      <a:pt x="178" y="114"/>
                    </a:lnTo>
                    <a:lnTo>
                      <a:pt x="196" y="119"/>
                    </a:lnTo>
                    <a:lnTo>
                      <a:pt x="216" y="123"/>
                    </a:lnTo>
                    <a:lnTo>
                      <a:pt x="235" y="128"/>
                    </a:lnTo>
                    <a:lnTo>
                      <a:pt x="256" y="130"/>
                    </a:lnTo>
                    <a:lnTo>
                      <a:pt x="275" y="133"/>
                    </a:lnTo>
                    <a:lnTo>
                      <a:pt x="293" y="133"/>
                    </a:lnTo>
                    <a:lnTo>
                      <a:pt x="311" y="133"/>
                    </a:lnTo>
                    <a:lnTo>
                      <a:pt x="330" y="133"/>
                    </a:lnTo>
                    <a:lnTo>
                      <a:pt x="347" y="131"/>
                    </a:lnTo>
                    <a:lnTo>
                      <a:pt x="364" y="129"/>
                    </a:lnTo>
                    <a:lnTo>
                      <a:pt x="381" y="126"/>
                    </a:lnTo>
                    <a:lnTo>
                      <a:pt x="398" y="122"/>
                    </a:lnTo>
                    <a:lnTo>
                      <a:pt x="413" y="119"/>
                    </a:lnTo>
                    <a:lnTo>
                      <a:pt x="429" y="113"/>
                    </a:lnTo>
                    <a:lnTo>
                      <a:pt x="444" y="108"/>
                    </a:lnTo>
                    <a:lnTo>
                      <a:pt x="458" y="101"/>
                    </a:lnTo>
                    <a:lnTo>
                      <a:pt x="472" y="94"/>
                    </a:lnTo>
                    <a:lnTo>
                      <a:pt x="484" y="88"/>
                    </a:lnTo>
                    <a:lnTo>
                      <a:pt x="497" y="80"/>
                    </a:lnTo>
                    <a:lnTo>
                      <a:pt x="508" y="7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>
                <a:extLst>
                  <a:ext uri="{FF2B5EF4-FFF2-40B4-BE49-F238E27FC236}">
                    <a16:creationId xmlns:a16="http://schemas.microsoft.com/office/drawing/2014/main" id="{252B9319-FEDF-467B-B44E-531BC0F8889B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94" y="1413"/>
                <a:ext cx="170" cy="70"/>
              </a:xfrm>
              <a:custGeom>
                <a:avLst/>
                <a:gdLst>
                  <a:gd name="T0" fmla="*/ 504 w 509"/>
                  <a:gd name="T1" fmla="*/ 91 h 241"/>
                  <a:gd name="T2" fmla="*/ 488 w 509"/>
                  <a:gd name="T3" fmla="*/ 128 h 241"/>
                  <a:gd name="T4" fmla="*/ 463 w 509"/>
                  <a:gd name="T5" fmla="*/ 161 h 241"/>
                  <a:gd name="T6" fmla="*/ 433 w 509"/>
                  <a:gd name="T7" fmla="*/ 189 h 241"/>
                  <a:gd name="T8" fmla="*/ 398 w 509"/>
                  <a:gd name="T9" fmla="*/ 212 h 241"/>
                  <a:gd name="T10" fmla="*/ 359 w 509"/>
                  <a:gd name="T11" fmla="*/ 228 h 241"/>
                  <a:gd name="T12" fmla="*/ 315 w 509"/>
                  <a:gd name="T13" fmla="*/ 238 h 241"/>
                  <a:gd name="T14" fmla="*/ 268 w 509"/>
                  <a:gd name="T15" fmla="*/ 241 h 241"/>
                  <a:gd name="T16" fmla="*/ 218 w 509"/>
                  <a:gd name="T17" fmla="*/ 235 h 241"/>
                  <a:gd name="T18" fmla="*/ 170 w 509"/>
                  <a:gd name="T19" fmla="*/ 221 h 241"/>
                  <a:gd name="T20" fmla="*/ 127 w 509"/>
                  <a:gd name="T21" fmla="*/ 200 h 241"/>
                  <a:gd name="T22" fmla="*/ 88 w 509"/>
                  <a:gd name="T23" fmla="*/ 173 h 241"/>
                  <a:gd name="T24" fmla="*/ 56 w 509"/>
                  <a:gd name="T25" fmla="*/ 140 h 241"/>
                  <a:gd name="T26" fmla="*/ 29 w 509"/>
                  <a:gd name="T27" fmla="*/ 105 h 241"/>
                  <a:gd name="T28" fmla="*/ 12 w 509"/>
                  <a:gd name="T29" fmla="*/ 64 h 241"/>
                  <a:gd name="T30" fmla="*/ 1 w 509"/>
                  <a:gd name="T31" fmla="*/ 22 h 241"/>
                  <a:gd name="T32" fmla="*/ 11 w 509"/>
                  <a:gd name="T33" fmla="*/ 12 h 241"/>
                  <a:gd name="T34" fmla="*/ 34 w 509"/>
                  <a:gd name="T35" fmla="*/ 35 h 241"/>
                  <a:gd name="T36" fmla="*/ 61 w 509"/>
                  <a:gd name="T37" fmla="*/ 57 h 241"/>
                  <a:gd name="T38" fmla="*/ 91 w 509"/>
                  <a:gd name="T39" fmla="*/ 76 h 241"/>
                  <a:gd name="T40" fmla="*/ 124 w 509"/>
                  <a:gd name="T41" fmla="*/ 93 h 241"/>
                  <a:gd name="T42" fmla="*/ 159 w 509"/>
                  <a:gd name="T43" fmla="*/ 108 h 241"/>
                  <a:gd name="T44" fmla="*/ 196 w 509"/>
                  <a:gd name="T45" fmla="*/ 118 h 241"/>
                  <a:gd name="T46" fmla="*/ 235 w 509"/>
                  <a:gd name="T47" fmla="*/ 128 h 241"/>
                  <a:gd name="T48" fmla="*/ 274 w 509"/>
                  <a:gd name="T49" fmla="*/ 132 h 241"/>
                  <a:gd name="T50" fmla="*/ 311 w 509"/>
                  <a:gd name="T51" fmla="*/ 132 h 241"/>
                  <a:gd name="T52" fmla="*/ 347 w 509"/>
                  <a:gd name="T53" fmla="*/ 131 h 241"/>
                  <a:gd name="T54" fmla="*/ 380 w 509"/>
                  <a:gd name="T55" fmla="*/ 125 h 241"/>
                  <a:gd name="T56" fmla="*/ 414 w 509"/>
                  <a:gd name="T57" fmla="*/ 118 h 241"/>
                  <a:gd name="T58" fmla="*/ 444 w 509"/>
                  <a:gd name="T59" fmla="*/ 108 h 241"/>
                  <a:gd name="T60" fmla="*/ 471 w 509"/>
                  <a:gd name="T61" fmla="*/ 94 h 241"/>
                  <a:gd name="T62" fmla="*/ 498 w 509"/>
                  <a:gd name="T63" fmla="*/ 7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9" h="241">
                    <a:moveTo>
                      <a:pt x="509" y="71"/>
                    </a:moveTo>
                    <a:lnTo>
                      <a:pt x="504" y="91"/>
                    </a:lnTo>
                    <a:lnTo>
                      <a:pt x="497" y="110"/>
                    </a:lnTo>
                    <a:lnTo>
                      <a:pt x="488" y="128"/>
                    </a:lnTo>
                    <a:lnTo>
                      <a:pt x="476" y="145"/>
                    </a:lnTo>
                    <a:lnTo>
                      <a:pt x="463" y="161"/>
                    </a:lnTo>
                    <a:lnTo>
                      <a:pt x="450" y="176"/>
                    </a:lnTo>
                    <a:lnTo>
                      <a:pt x="433" y="189"/>
                    </a:lnTo>
                    <a:lnTo>
                      <a:pt x="416" y="201"/>
                    </a:lnTo>
                    <a:lnTo>
                      <a:pt x="398" y="212"/>
                    </a:lnTo>
                    <a:lnTo>
                      <a:pt x="378" y="221"/>
                    </a:lnTo>
                    <a:lnTo>
                      <a:pt x="359" y="228"/>
                    </a:lnTo>
                    <a:lnTo>
                      <a:pt x="337" y="234"/>
                    </a:lnTo>
                    <a:lnTo>
                      <a:pt x="315" y="238"/>
                    </a:lnTo>
                    <a:lnTo>
                      <a:pt x="292" y="239"/>
                    </a:lnTo>
                    <a:lnTo>
                      <a:pt x="268" y="241"/>
                    </a:lnTo>
                    <a:lnTo>
                      <a:pt x="243" y="238"/>
                    </a:lnTo>
                    <a:lnTo>
                      <a:pt x="218" y="235"/>
                    </a:lnTo>
                    <a:lnTo>
                      <a:pt x="194" y="229"/>
                    </a:lnTo>
                    <a:lnTo>
                      <a:pt x="170" y="221"/>
                    </a:lnTo>
                    <a:lnTo>
                      <a:pt x="148" y="212"/>
                    </a:lnTo>
                    <a:lnTo>
                      <a:pt x="127" y="200"/>
                    </a:lnTo>
                    <a:lnTo>
                      <a:pt x="106" y="188"/>
                    </a:lnTo>
                    <a:lnTo>
                      <a:pt x="88" y="173"/>
                    </a:lnTo>
                    <a:lnTo>
                      <a:pt x="71" y="158"/>
                    </a:lnTo>
                    <a:lnTo>
                      <a:pt x="56" y="140"/>
                    </a:lnTo>
                    <a:lnTo>
                      <a:pt x="42" y="123"/>
                    </a:lnTo>
                    <a:lnTo>
                      <a:pt x="29" y="105"/>
                    </a:lnTo>
                    <a:lnTo>
                      <a:pt x="20" y="85"/>
                    </a:lnTo>
                    <a:lnTo>
                      <a:pt x="12" y="64"/>
                    </a:lnTo>
                    <a:lnTo>
                      <a:pt x="5" y="43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1" y="12"/>
                    </a:lnTo>
                    <a:lnTo>
                      <a:pt x="22" y="24"/>
                    </a:lnTo>
                    <a:lnTo>
                      <a:pt x="34" y="35"/>
                    </a:lnTo>
                    <a:lnTo>
                      <a:pt x="48" y="47"/>
                    </a:lnTo>
                    <a:lnTo>
                      <a:pt x="61" y="57"/>
                    </a:lnTo>
                    <a:lnTo>
                      <a:pt x="75" y="67"/>
                    </a:lnTo>
                    <a:lnTo>
                      <a:pt x="91" y="76"/>
                    </a:lnTo>
                    <a:lnTo>
                      <a:pt x="107" y="85"/>
                    </a:lnTo>
                    <a:lnTo>
                      <a:pt x="124" y="93"/>
                    </a:lnTo>
                    <a:lnTo>
                      <a:pt x="141" y="101"/>
                    </a:lnTo>
                    <a:lnTo>
                      <a:pt x="159" y="108"/>
                    </a:lnTo>
                    <a:lnTo>
                      <a:pt x="178" y="114"/>
                    </a:lnTo>
                    <a:lnTo>
                      <a:pt x="196" y="118"/>
                    </a:lnTo>
                    <a:lnTo>
                      <a:pt x="216" y="123"/>
                    </a:lnTo>
                    <a:lnTo>
                      <a:pt x="235" y="128"/>
                    </a:lnTo>
                    <a:lnTo>
                      <a:pt x="256" y="130"/>
                    </a:lnTo>
                    <a:lnTo>
                      <a:pt x="274" y="132"/>
                    </a:lnTo>
                    <a:lnTo>
                      <a:pt x="293" y="132"/>
                    </a:lnTo>
                    <a:lnTo>
                      <a:pt x="311" y="132"/>
                    </a:lnTo>
                    <a:lnTo>
                      <a:pt x="330" y="132"/>
                    </a:lnTo>
                    <a:lnTo>
                      <a:pt x="347" y="131"/>
                    </a:lnTo>
                    <a:lnTo>
                      <a:pt x="364" y="129"/>
                    </a:lnTo>
                    <a:lnTo>
                      <a:pt x="380" y="125"/>
                    </a:lnTo>
                    <a:lnTo>
                      <a:pt x="398" y="122"/>
                    </a:lnTo>
                    <a:lnTo>
                      <a:pt x="414" y="118"/>
                    </a:lnTo>
                    <a:lnTo>
                      <a:pt x="429" y="113"/>
                    </a:lnTo>
                    <a:lnTo>
                      <a:pt x="444" y="108"/>
                    </a:lnTo>
                    <a:lnTo>
                      <a:pt x="459" y="101"/>
                    </a:lnTo>
                    <a:lnTo>
                      <a:pt x="471" y="94"/>
                    </a:lnTo>
                    <a:lnTo>
                      <a:pt x="485" y="87"/>
                    </a:lnTo>
                    <a:lnTo>
                      <a:pt x="498" y="79"/>
                    </a:lnTo>
                    <a:lnTo>
                      <a:pt x="509" y="7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>
                <a:extLst>
                  <a:ext uri="{FF2B5EF4-FFF2-40B4-BE49-F238E27FC236}">
                    <a16:creationId xmlns:a16="http://schemas.microsoft.com/office/drawing/2014/main" id="{C43294C3-A97D-4961-8C87-F29BCEDF5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736" y="1447"/>
                <a:ext cx="111" cy="47"/>
              </a:xfrm>
              <a:custGeom>
                <a:avLst/>
                <a:gdLst>
                  <a:gd name="T0" fmla="*/ 335 w 335"/>
                  <a:gd name="T1" fmla="*/ 46 h 158"/>
                  <a:gd name="T2" fmla="*/ 326 w 335"/>
                  <a:gd name="T3" fmla="*/ 72 h 158"/>
                  <a:gd name="T4" fmla="*/ 313 w 335"/>
                  <a:gd name="T5" fmla="*/ 95 h 158"/>
                  <a:gd name="T6" fmla="*/ 295 w 335"/>
                  <a:gd name="T7" fmla="*/ 115 h 158"/>
                  <a:gd name="T8" fmla="*/ 273 w 335"/>
                  <a:gd name="T9" fmla="*/ 132 h 158"/>
                  <a:gd name="T10" fmla="*/ 248 w 335"/>
                  <a:gd name="T11" fmla="*/ 144 h 158"/>
                  <a:gd name="T12" fmla="*/ 220 w 335"/>
                  <a:gd name="T13" fmla="*/ 153 h 158"/>
                  <a:gd name="T14" fmla="*/ 191 w 335"/>
                  <a:gd name="T15" fmla="*/ 158 h 158"/>
                  <a:gd name="T16" fmla="*/ 159 w 335"/>
                  <a:gd name="T17" fmla="*/ 157 h 158"/>
                  <a:gd name="T18" fmla="*/ 127 w 335"/>
                  <a:gd name="T19" fmla="*/ 150 h 158"/>
                  <a:gd name="T20" fmla="*/ 97 w 335"/>
                  <a:gd name="T21" fmla="*/ 138 h 158"/>
                  <a:gd name="T22" fmla="*/ 70 w 335"/>
                  <a:gd name="T23" fmla="*/ 123 h 158"/>
                  <a:gd name="T24" fmla="*/ 47 w 335"/>
                  <a:gd name="T25" fmla="*/ 104 h 158"/>
                  <a:gd name="T26" fmla="*/ 27 w 335"/>
                  <a:gd name="T27" fmla="*/ 81 h 158"/>
                  <a:gd name="T28" fmla="*/ 13 w 335"/>
                  <a:gd name="T29" fmla="*/ 55 h 158"/>
                  <a:gd name="T30" fmla="*/ 4 w 335"/>
                  <a:gd name="T31" fmla="*/ 29 h 158"/>
                  <a:gd name="T32" fmla="*/ 0 w 335"/>
                  <a:gd name="T33" fmla="*/ 0 h 158"/>
                  <a:gd name="T34" fmla="*/ 14 w 335"/>
                  <a:gd name="T35" fmla="*/ 16 h 158"/>
                  <a:gd name="T36" fmla="*/ 30 w 335"/>
                  <a:gd name="T37" fmla="*/ 31 h 158"/>
                  <a:gd name="T38" fmla="*/ 49 w 335"/>
                  <a:gd name="T39" fmla="*/ 44 h 158"/>
                  <a:gd name="T40" fmla="*/ 70 w 335"/>
                  <a:gd name="T41" fmla="*/ 57 h 158"/>
                  <a:gd name="T42" fmla="*/ 93 w 335"/>
                  <a:gd name="T43" fmla="*/ 67 h 158"/>
                  <a:gd name="T44" fmla="*/ 116 w 335"/>
                  <a:gd name="T45" fmla="*/ 75 h 158"/>
                  <a:gd name="T46" fmla="*/ 141 w 335"/>
                  <a:gd name="T47" fmla="*/ 81 h 158"/>
                  <a:gd name="T48" fmla="*/ 167 w 335"/>
                  <a:gd name="T49" fmla="*/ 85 h 158"/>
                  <a:gd name="T50" fmla="*/ 192 w 335"/>
                  <a:gd name="T51" fmla="*/ 87 h 158"/>
                  <a:gd name="T52" fmla="*/ 216 w 335"/>
                  <a:gd name="T53" fmla="*/ 87 h 158"/>
                  <a:gd name="T54" fmla="*/ 239 w 335"/>
                  <a:gd name="T55" fmla="*/ 84 h 158"/>
                  <a:gd name="T56" fmla="*/ 261 w 335"/>
                  <a:gd name="T57" fmla="*/ 80 h 158"/>
                  <a:gd name="T58" fmla="*/ 282 w 335"/>
                  <a:gd name="T59" fmla="*/ 74 h 158"/>
                  <a:gd name="T60" fmla="*/ 301 w 335"/>
                  <a:gd name="T61" fmla="*/ 67 h 158"/>
                  <a:gd name="T62" fmla="*/ 318 w 335"/>
                  <a:gd name="T63" fmla="*/ 57 h 158"/>
                  <a:gd name="T64" fmla="*/ 335 w 335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5" h="158">
                    <a:moveTo>
                      <a:pt x="335" y="46"/>
                    </a:moveTo>
                    <a:lnTo>
                      <a:pt x="326" y="72"/>
                    </a:lnTo>
                    <a:lnTo>
                      <a:pt x="313" y="95"/>
                    </a:lnTo>
                    <a:lnTo>
                      <a:pt x="295" y="115"/>
                    </a:lnTo>
                    <a:lnTo>
                      <a:pt x="273" y="132"/>
                    </a:lnTo>
                    <a:lnTo>
                      <a:pt x="248" y="144"/>
                    </a:lnTo>
                    <a:lnTo>
                      <a:pt x="220" y="153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7" y="150"/>
                    </a:lnTo>
                    <a:lnTo>
                      <a:pt x="97" y="138"/>
                    </a:lnTo>
                    <a:lnTo>
                      <a:pt x="70" y="123"/>
                    </a:lnTo>
                    <a:lnTo>
                      <a:pt x="47" y="104"/>
                    </a:lnTo>
                    <a:lnTo>
                      <a:pt x="27" y="81"/>
                    </a:lnTo>
                    <a:lnTo>
                      <a:pt x="13" y="55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0" y="31"/>
                    </a:lnTo>
                    <a:lnTo>
                      <a:pt x="49" y="44"/>
                    </a:lnTo>
                    <a:lnTo>
                      <a:pt x="70" y="57"/>
                    </a:lnTo>
                    <a:lnTo>
                      <a:pt x="93" y="67"/>
                    </a:lnTo>
                    <a:lnTo>
                      <a:pt x="116" y="75"/>
                    </a:lnTo>
                    <a:lnTo>
                      <a:pt x="141" y="81"/>
                    </a:lnTo>
                    <a:lnTo>
                      <a:pt x="167" y="85"/>
                    </a:lnTo>
                    <a:lnTo>
                      <a:pt x="192" y="87"/>
                    </a:lnTo>
                    <a:lnTo>
                      <a:pt x="216" y="87"/>
                    </a:lnTo>
                    <a:lnTo>
                      <a:pt x="239" y="84"/>
                    </a:lnTo>
                    <a:lnTo>
                      <a:pt x="261" y="80"/>
                    </a:lnTo>
                    <a:lnTo>
                      <a:pt x="282" y="74"/>
                    </a:lnTo>
                    <a:lnTo>
                      <a:pt x="301" y="67"/>
                    </a:lnTo>
                    <a:lnTo>
                      <a:pt x="318" y="57"/>
                    </a:lnTo>
                    <a:lnTo>
                      <a:pt x="335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1" name="Freeform 11">
                <a:extLst>
                  <a:ext uri="{FF2B5EF4-FFF2-40B4-BE49-F238E27FC236}">
                    <a16:creationId xmlns:a16="http://schemas.microsoft.com/office/drawing/2014/main" id="{62A44ABD-4172-4649-9E7F-AA8612A02308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27" y="1511"/>
                <a:ext cx="112" cy="46"/>
              </a:xfrm>
              <a:custGeom>
                <a:avLst/>
                <a:gdLst>
                  <a:gd name="T0" fmla="*/ 334 w 334"/>
                  <a:gd name="T1" fmla="*/ 46 h 156"/>
                  <a:gd name="T2" fmla="*/ 326 w 334"/>
                  <a:gd name="T3" fmla="*/ 71 h 156"/>
                  <a:gd name="T4" fmla="*/ 312 w 334"/>
                  <a:gd name="T5" fmla="*/ 94 h 156"/>
                  <a:gd name="T6" fmla="*/ 294 w 334"/>
                  <a:gd name="T7" fmla="*/ 115 h 156"/>
                  <a:gd name="T8" fmla="*/ 273 w 334"/>
                  <a:gd name="T9" fmla="*/ 131 h 156"/>
                  <a:gd name="T10" fmla="*/ 247 w 334"/>
                  <a:gd name="T11" fmla="*/ 144 h 156"/>
                  <a:gd name="T12" fmla="*/ 220 w 334"/>
                  <a:gd name="T13" fmla="*/ 153 h 156"/>
                  <a:gd name="T14" fmla="*/ 190 w 334"/>
                  <a:gd name="T15" fmla="*/ 156 h 156"/>
                  <a:gd name="T16" fmla="*/ 159 w 334"/>
                  <a:gd name="T17" fmla="*/ 155 h 156"/>
                  <a:gd name="T18" fmla="*/ 126 w 334"/>
                  <a:gd name="T19" fmla="*/ 149 h 156"/>
                  <a:gd name="T20" fmla="*/ 96 w 334"/>
                  <a:gd name="T21" fmla="*/ 138 h 156"/>
                  <a:gd name="T22" fmla="*/ 69 w 334"/>
                  <a:gd name="T23" fmla="*/ 122 h 156"/>
                  <a:gd name="T24" fmla="*/ 46 w 334"/>
                  <a:gd name="T25" fmla="*/ 103 h 156"/>
                  <a:gd name="T26" fmla="*/ 26 w 334"/>
                  <a:gd name="T27" fmla="*/ 80 h 156"/>
                  <a:gd name="T28" fmla="*/ 12 w 334"/>
                  <a:gd name="T29" fmla="*/ 55 h 156"/>
                  <a:gd name="T30" fmla="*/ 3 w 334"/>
                  <a:gd name="T31" fmla="*/ 28 h 156"/>
                  <a:gd name="T32" fmla="*/ 0 w 334"/>
                  <a:gd name="T33" fmla="*/ 0 h 156"/>
                  <a:gd name="T34" fmla="*/ 13 w 334"/>
                  <a:gd name="T35" fmla="*/ 16 h 156"/>
                  <a:gd name="T36" fmla="*/ 29 w 334"/>
                  <a:gd name="T37" fmla="*/ 30 h 156"/>
                  <a:gd name="T38" fmla="*/ 48 w 334"/>
                  <a:gd name="T39" fmla="*/ 43 h 156"/>
                  <a:gd name="T40" fmla="*/ 69 w 334"/>
                  <a:gd name="T41" fmla="*/ 55 h 156"/>
                  <a:gd name="T42" fmla="*/ 92 w 334"/>
                  <a:gd name="T43" fmla="*/ 65 h 156"/>
                  <a:gd name="T44" fmla="*/ 115 w 334"/>
                  <a:gd name="T45" fmla="*/ 73 h 156"/>
                  <a:gd name="T46" fmla="*/ 140 w 334"/>
                  <a:gd name="T47" fmla="*/ 80 h 156"/>
                  <a:gd name="T48" fmla="*/ 167 w 334"/>
                  <a:gd name="T49" fmla="*/ 85 h 156"/>
                  <a:gd name="T50" fmla="*/ 191 w 334"/>
                  <a:gd name="T51" fmla="*/ 86 h 156"/>
                  <a:gd name="T52" fmla="*/ 215 w 334"/>
                  <a:gd name="T53" fmla="*/ 86 h 156"/>
                  <a:gd name="T54" fmla="*/ 238 w 334"/>
                  <a:gd name="T55" fmla="*/ 84 h 156"/>
                  <a:gd name="T56" fmla="*/ 260 w 334"/>
                  <a:gd name="T57" fmla="*/ 79 h 156"/>
                  <a:gd name="T58" fmla="*/ 281 w 334"/>
                  <a:gd name="T59" fmla="*/ 73 h 156"/>
                  <a:gd name="T60" fmla="*/ 300 w 334"/>
                  <a:gd name="T61" fmla="*/ 65 h 156"/>
                  <a:gd name="T62" fmla="*/ 317 w 334"/>
                  <a:gd name="T63" fmla="*/ 56 h 156"/>
                  <a:gd name="T64" fmla="*/ 334 w 334"/>
                  <a:gd name="T65" fmla="*/ 4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6">
                    <a:moveTo>
                      <a:pt x="334" y="46"/>
                    </a:moveTo>
                    <a:lnTo>
                      <a:pt x="326" y="71"/>
                    </a:lnTo>
                    <a:lnTo>
                      <a:pt x="312" y="94"/>
                    </a:lnTo>
                    <a:lnTo>
                      <a:pt x="294" y="115"/>
                    </a:lnTo>
                    <a:lnTo>
                      <a:pt x="273" y="131"/>
                    </a:lnTo>
                    <a:lnTo>
                      <a:pt x="247" y="144"/>
                    </a:lnTo>
                    <a:lnTo>
                      <a:pt x="220" y="153"/>
                    </a:lnTo>
                    <a:lnTo>
                      <a:pt x="190" y="156"/>
                    </a:lnTo>
                    <a:lnTo>
                      <a:pt x="159" y="155"/>
                    </a:lnTo>
                    <a:lnTo>
                      <a:pt x="126" y="149"/>
                    </a:lnTo>
                    <a:lnTo>
                      <a:pt x="96" y="138"/>
                    </a:lnTo>
                    <a:lnTo>
                      <a:pt x="69" y="122"/>
                    </a:lnTo>
                    <a:lnTo>
                      <a:pt x="46" y="103"/>
                    </a:lnTo>
                    <a:lnTo>
                      <a:pt x="26" y="80"/>
                    </a:lnTo>
                    <a:lnTo>
                      <a:pt x="12" y="55"/>
                    </a:lnTo>
                    <a:lnTo>
                      <a:pt x="3" y="28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29" y="30"/>
                    </a:lnTo>
                    <a:lnTo>
                      <a:pt x="48" y="43"/>
                    </a:lnTo>
                    <a:lnTo>
                      <a:pt x="69" y="55"/>
                    </a:lnTo>
                    <a:lnTo>
                      <a:pt x="92" y="65"/>
                    </a:lnTo>
                    <a:lnTo>
                      <a:pt x="115" y="73"/>
                    </a:lnTo>
                    <a:lnTo>
                      <a:pt x="140" y="80"/>
                    </a:lnTo>
                    <a:lnTo>
                      <a:pt x="167" y="85"/>
                    </a:lnTo>
                    <a:lnTo>
                      <a:pt x="191" y="86"/>
                    </a:lnTo>
                    <a:lnTo>
                      <a:pt x="215" y="86"/>
                    </a:lnTo>
                    <a:lnTo>
                      <a:pt x="238" y="84"/>
                    </a:lnTo>
                    <a:lnTo>
                      <a:pt x="260" y="79"/>
                    </a:lnTo>
                    <a:lnTo>
                      <a:pt x="281" y="73"/>
                    </a:lnTo>
                    <a:lnTo>
                      <a:pt x="300" y="65"/>
                    </a:lnTo>
                    <a:lnTo>
                      <a:pt x="317" y="56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2" name="Freeform 12">
                <a:extLst>
                  <a:ext uri="{FF2B5EF4-FFF2-40B4-BE49-F238E27FC236}">
                    <a16:creationId xmlns:a16="http://schemas.microsoft.com/office/drawing/2014/main" id="{C220C5BC-5CF0-402A-AD95-C37C2FB3EFDF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785" y="1497"/>
                <a:ext cx="112" cy="47"/>
              </a:xfrm>
              <a:custGeom>
                <a:avLst/>
                <a:gdLst>
                  <a:gd name="T0" fmla="*/ 336 w 336"/>
                  <a:gd name="T1" fmla="*/ 46 h 157"/>
                  <a:gd name="T2" fmla="*/ 328 w 336"/>
                  <a:gd name="T3" fmla="*/ 71 h 157"/>
                  <a:gd name="T4" fmla="*/ 314 w 336"/>
                  <a:gd name="T5" fmla="*/ 94 h 157"/>
                  <a:gd name="T6" fmla="*/ 296 w 336"/>
                  <a:gd name="T7" fmla="*/ 115 h 157"/>
                  <a:gd name="T8" fmla="*/ 275 w 336"/>
                  <a:gd name="T9" fmla="*/ 131 h 157"/>
                  <a:gd name="T10" fmla="*/ 249 w 336"/>
                  <a:gd name="T11" fmla="*/ 144 h 157"/>
                  <a:gd name="T12" fmla="*/ 222 w 336"/>
                  <a:gd name="T13" fmla="*/ 153 h 157"/>
                  <a:gd name="T14" fmla="*/ 192 w 336"/>
                  <a:gd name="T15" fmla="*/ 157 h 157"/>
                  <a:gd name="T16" fmla="*/ 161 w 336"/>
                  <a:gd name="T17" fmla="*/ 156 h 157"/>
                  <a:gd name="T18" fmla="*/ 128 w 336"/>
                  <a:gd name="T19" fmla="*/ 149 h 157"/>
                  <a:gd name="T20" fmla="*/ 98 w 336"/>
                  <a:gd name="T21" fmla="*/ 138 h 157"/>
                  <a:gd name="T22" fmla="*/ 71 w 336"/>
                  <a:gd name="T23" fmla="*/ 123 h 157"/>
                  <a:gd name="T24" fmla="*/ 48 w 336"/>
                  <a:gd name="T25" fmla="*/ 103 h 157"/>
                  <a:gd name="T26" fmla="*/ 28 w 336"/>
                  <a:gd name="T27" fmla="*/ 80 h 157"/>
                  <a:gd name="T28" fmla="*/ 13 w 336"/>
                  <a:gd name="T29" fmla="*/ 55 h 157"/>
                  <a:gd name="T30" fmla="*/ 4 w 336"/>
                  <a:gd name="T31" fmla="*/ 28 h 157"/>
                  <a:gd name="T32" fmla="*/ 0 w 336"/>
                  <a:gd name="T33" fmla="*/ 0 h 157"/>
                  <a:gd name="T34" fmla="*/ 14 w 336"/>
                  <a:gd name="T35" fmla="*/ 16 h 157"/>
                  <a:gd name="T36" fmla="*/ 31 w 336"/>
                  <a:gd name="T37" fmla="*/ 31 h 157"/>
                  <a:gd name="T38" fmla="*/ 50 w 336"/>
                  <a:gd name="T39" fmla="*/ 43 h 157"/>
                  <a:gd name="T40" fmla="*/ 71 w 336"/>
                  <a:gd name="T41" fmla="*/ 56 h 157"/>
                  <a:gd name="T42" fmla="*/ 93 w 336"/>
                  <a:gd name="T43" fmla="*/ 66 h 157"/>
                  <a:gd name="T44" fmla="*/ 117 w 336"/>
                  <a:gd name="T45" fmla="*/ 74 h 157"/>
                  <a:gd name="T46" fmla="*/ 142 w 336"/>
                  <a:gd name="T47" fmla="*/ 80 h 157"/>
                  <a:gd name="T48" fmla="*/ 169 w 336"/>
                  <a:gd name="T49" fmla="*/ 85 h 157"/>
                  <a:gd name="T50" fmla="*/ 193 w 336"/>
                  <a:gd name="T51" fmla="*/ 86 h 157"/>
                  <a:gd name="T52" fmla="*/ 217 w 336"/>
                  <a:gd name="T53" fmla="*/ 86 h 157"/>
                  <a:gd name="T54" fmla="*/ 240 w 336"/>
                  <a:gd name="T55" fmla="*/ 84 h 157"/>
                  <a:gd name="T56" fmla="*/ 262 w 336"/>
                  <a:gd name="T57" fmla="*/ 79 h 157"/>
                  <a:gd name="T58" fmla="*/ 283 w 336"/>
                  <a:gd name="T59" fmla="*/ 73 h 157"/>
                  <a:gd name="T60" fmla="*/ 302 w 336"/>
                  <a:gd name="T61" fmla="*/ 66 h 157"/>
                  <a:gd name="T62" fmla="*/ 319 w 336"/>
                  <a:gd name="T63" fmla="*/ 56 h 157"/>
                  <a:gd name="T64" fmla="*/ 336 w 336"/>
                  <a:gd name="T65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157">
                    <a:moveTo>
                      <a:pt x="336" y="46"/>
                    </a:moveTo>
                    <a:lnTo>
                      <a:pt x="328" y="71"/>
                    </a:lnTo>
                    <a:lnTo>
                      <a:pt x="314" y="94"/>
                    </a:lnTo>
                    <a:lnTo>
                      <a:pt x="296" y="115"/>
                    </a:lnTo>
                    <a:lnTo>
                      <a:pt x="275" y="131"/>
                    </a:lnTo>
                    <a:lnTo>
                      <a:pt x="249" y="144"/>
                    </a:lnTo>
                    <a:lnTo>
                      <a:pt x="222" y="153"/>
                    </a:lnTo>
                    <a:lnTo>
                      <a:pt x="192" y="157"/>
                    </a:lnTo>
                    <a:lnTo>
                      <a:pt x="161" y="156"/>
                    </a:lnTo>
                    <a:lnTo>
                      <a:pt x="128" y="149"/>
                    </a:lnTo>
                    <a:lnTo>
                      <a:pt x="98" y="138"/>
                    </a:lnTo>
                    <a:lnTo>
                      <a:pt x="71" y="123"/>
                    </a:lnTo>
                    <a:lnTo>
                      <a:pt x="48" y="103"/>
                    </a:lnTo>
                    <a:lnTo>
                      <a:pt x="28" y="80"/>
                    </a:lnTo>
                    <a:lnTo>
                      <a:pt x="13" y="55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1" y="31"/>
                    </a:lnTo>
                    <a:lnTo>
                      <a:pt x="50" y="43"/>
                    </a:lnTo>
                    <a:lnTo>
                      <a:pt x="71" y="56"/>
                    </a:lnTo>
                    <a:lnTo>
                      <a:pt x="93" y="66"/>
                    </a:lnTo>
                    <a:lnTo>
                      <a:pt x="117" y="74"/>
                    </a:lnTo>
                    <a:lnTo>
                      <a:pt x="142" y="80"/>
                    </a:lnTo>
                    <a:lnTo>
                      <a:pt x="169" y="85"/>
                    </a:lnTo>
                    <a:lnTo>
                      <a:pt x="193" y="86"/>
                    </a:lnTo>
                    <a:lnTo>
                      <a:pt x="217" y="86"/>
                    </a:lnTo>
                    <a:lnTo>
                      <a:pt x="240" y="84"/>
                    </a:lnTo>
                    <a:lnTo>
                      <a:pt x="262" y="79"/>
                    </a:lnTo>
                    <a:lnTo>
                      <a:pt x="283" y="73"/>
                    </a:lnTo>
                    <a:lnTo>
                      <a:pt x="302" y="66"/>
                    </a:lnTo>
                    <a:lnTo>
                      <a:pt x="319" y="56"/>
                    </a:lnTo>
                    <a:lnTo>
                      <a:pt x="336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3" name="Freeform 13">
                <a:extLst>
                  <a:ext uri="{FF2B5EF4-FFF2-40B4-BE49-F238E27FC236}">
                    <a16:creationId xmlns:a16="http://schemas.microsoft.com/office/drawing/2014/main" id="{7480AEB3-5CF4-406D-B885-5AAB00812E5D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97" y="1453"/>
                <a:ext cx="112" cy="47"/>
              </a:xfrm>
              <a:custGeom>
                <a:avLst/>
                <a:gdLst>
                  <a:gd name="T0" fmla="*/ 334 w 334"/>
                  <a:gd name="T1" fmla="*/ 46 h 158"/>
                  <a:gd name="T2" fmla="*/ 326 w 334"/>
                  <a:gd name="T3" fmla="*/ 71 h 158"/>
                  <a:gd name="T4" fmla="*/ 313 w 334"/>
                  <a:gd name="T5" fmla="*/ 94 h 158"/>
                  <a:gd name="T6" fmla="*/ 295 w 334"/>
                  <a:gd name="T7" fmla="*/ 115 h 158"/>
                  <a:gd name="T8" fmla="*/ 274 w 334"/>
                  <a:gd name="T9" fmla="*/ 131 h 158"/>
                  <a:gd name="T10" fmla="*/ 248 w 334"/>
                  <a:gd name="T11" fmla="*/ 144 h 158"/>
                  <a:gd name="T12" fmla="*/ 221 w 334"/>
                  <a:gd name="T13" fmla="*/ 153 h 158"/>
                  <a:gd name="T14" fmla="*/ 191 w 334"/>
                  <a:gd name="T15" fmla="*/ 158 h 158"/>
                  <a:gd name="T16" fmla="*/ 159 w 334"/>
                  <a:gd name="T17" fmla="*/ 156 h 158"/>
                  <a:gd name="T18" fmla="*/ 126 w 334"/>
                  <a:gd name="T19" fmla="*/ 149 h 158"/>
                  <a:gd name="T20" fmla="*/ 96 w 334"/>
                  <a:gd name="T21" fmla="*/ 138 h 158"/>
                  <a:gd name="T22" fmla="*/ 69 w 334"/>
                  <a:gd name="T23" fmla="*/ 123 h 158"/>
                  <a:gd name="T24" fmla="*/ 46 w 334"/>
                  <a:gd name="T25" fmla="*/ 103 h 158"/>
                  <a:gd name="T26" fmla="*/ 26 w 334"/>
                  <a:gd name="T27" fmla="*/ 80 h 158"/>
                  <a:gd name="T28" fmla="*/ 12 w 334"/>
                  <a:gd name="T29" fmla="*/ 55 h 158"/>
                  <a:gd name="T30" fmla="*/ 3 w 334"/>
                  <a:gd name="T31" fmla="*/ 28 h 158"/>
                  <a:gd name="T32" fmla="*/ 0 w 334"/>
                  <a:gd name="T33" fmla="*/ 0 h 158"/>
                  <a:gd name="T34" fmla="*/ 13 w 334"/>
                  <a:gd name="T35" fmla="*/ 16 h 158"/>
                  <a:gd name="T36" fmla="*/ 31 w 334"/>
                  <a:gd name="T37" fmla="*/ 31 h 158"/>
                  <a:gd name="T38" fmla="*/ 49 w 334"/>
                  <a:gd name="T39" fmla="*/ 43 h 158"/>
                  <a:gd name="T40" fmla="*/ 70 w 334"/>
                  <a:gd name="T41" fmla="*/ 56 h 158"/>
                  <a:gd name="T42" fmla="*/ 92 w 334"/>
                  <a:gd name="T43" fmla="*/ 67 h 158"/>
                  <a:gd name="T44" fmla="*/ 116 w 334"/>
                  <a:gd name="T45" fmla="*/ 75 h 158"/>
                  <a:gd name="T46" fmla="*/ 141 w 334"/>
                  <a:gd name="T47" fmla="*/ 80 h 158"/>
                  <a:gd name="T48" fmla="*/ 168 w 334"/>
                  <a:gd name="T49" fmla="*/ 85 h 158"/>
                  <a:gd name="T50" fmla="*/ 192 w 334"/>
                  <a:gd name="T51" fmla="*/ 86 h 158"/>
                  <a:gd name="T52" fmla="*/ 216 w 334"/>
                  <a:gd name="T53" fmla="*/ 86 h 158"/>
                  <a:gd name="T54" fmla="*/ 239 w 334"/>
                  <a:gd name="T55" fmla="*/ 84 h 158"/>
                  <a:gd name="T56" fmla="*/ 261 w 334"/>
                  <a:gd name="T57" fmla="*/ 79 h 158"/>
                  <a:gd name="T58" fmla="*/ 282 w 334"/>
                  <a:gd name="T59" fmla="*/ 73 h 158"/>
                  <a:gd name="T60" fmla="*/ 300 w 334"/>
                  <a:gd name="T61" fmla="*/ 67 h 158"/>
                  <a:gd name="T62" fmla="*/ 318 w 334"/>
                  <a:gd name="T63" fmla="*/ 56 h 158"/>
                  <a:gd name="T64" fmla="*/ 334 w 334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6"/>
                    </a:moveTo>
                    <a:lnTo>
                      <a:pt x="326" y="71"/>
                    </a:lnTo>
                    <a:lnTo>
                      <a:pt x="313" y="94"/>
                    </a:lnTo>
                    <a:lnTo>
                      <a:pt x="295" y="115"/>
                    </a:lnTo>
                    <a:lnTo>
                      <a:pt x="274" y="131"/>
                    </a:lnTo>
                    <a:lnTo>
                      <a:pt x="248" y="144"/>
                    </a:lnTo>
                    <a:lnTo>
                      <a:pt x="221" y="153"/>
                    </a:lnTo>
                    <a:lnTo>
                      <a:pt x="191" y="158"/>
                    </a:lnTo>
                    <a:lnTo>
                      <a:pt x="159" y="156"/>
                    </a:lnTo>
                    <a:lnTo>
                      <a:pt x="126" y="149"/>
                    </a:lnTo>
                    <a:lnTo>
                      <a:pt x="96" y="138"/>
                    </a:lnTo>
                    <a:lnTo>
                      <a:pt x="69" y="123"/>
                    </a:lnTo>
                    <a:lnTo>
                      <a:pt x="46" y="103"/>
                    </a:lnTo>
                    <a:lnTo>
                      <a:pt x="26" y="80"/>
                    </a:lnTo>
                    <a:lnTo>
                      <a:pt x="12" y="55"/>
                    </a:lnTo>
                    <a:lnTo>
                      <a:pt x="3" y="28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31" y="31"/>
                    </a:lnTo>
                    <a:lnTo>
                      <a:pt x="49" y="43"/>
                    </a:lnTo>
                    <a:lnTo>
                      <a:pt x="70" y="56"/>
                    </a:lnTo>
                    <a:lnTo>
                      <a:pt x="92" y="67"/>
                    </a:lnTo>
                    <a:lnTo>
                      <a:pt x="116" y="75"/>
                    </a:lnTo>
                    <a:lnTo>
                      <a:pt x="141" y="80"/>
                    </a:lnTo>
                    <a:lnTo>
                      <a:pt x="168" y="85"/>
                    </a:lnTo>
                    <a:lnTo>
                      <a:pt x="192" y="86"/>
                    </a:lnTo>
                    <a:lnTo>
                      <a:pt x="216" y="86"/>
                    </a:lnTo>
                    <a:lnTo>
                      <a:pt x="239" y="84"/>
                    </a:lnTo>
                    <a:lnTo>
                      <a:pt x="261" y="79"/>
                    </a:lnTo>
                    <a:lnTo>
                      <a:pt x="282" y="73"/>
                    </a:lnTo>
                    <a:lnTo>
                      <a:pt x="300" y="67"/>
                    </a:lnTo>
                    <a:lnTo>
                      <a:pt x="318" y="56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4" name="Freeform 14">
                <a:extLst>
                  <a:ext uri="{FF2B5EF4-FFF2-40B4-BE49-F238E27FC236}">
                    <a16:creationId xmlns:a16="http://schemas.microsoft.com/office/drawing/2014/main" id="{5D70AC3A-44BD-4FE8-8997-BC92EE30E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449" y="1525"/>
                <a:ext cx="111" cy="46"/>
              </a:xfrm>
              <a:custGeom>
                <a:avLst/>
                <a:gdLst>
                  <a:gd name="T0" fmla="*/ 334 w 334"/>
                  <a:gd name="T1" fmla="*/ 46 h 158"/>
                  <a:gd name="T2" fmla="*/ 326 w 334"/>
                  <a:gd name="T3" fmla="*/ 72 h 158"/>
                  <a:gd name="T4" fmla="*/ 312 w 334"/>
                  <a:gd name="T5" fmla="*/ 95 h 158"/>
                  <a:gd name="T6" fmla="*/ 295 w 334"/>
                  <a:gd name="T7" fmla="*/ 115 h 158"/>
                  <a:gd name="T8" fmla="*/ 273 w 334"/>
                  <a:gd name="T9" fmla="*/ 132 h 158"/>
                  <a:gd name="T10" fmla="*/ 249 w 334"/>
                  <a:gd name="T11" fmla="*/ 144 h 158"/>
                  <a:gd name="T12" fmla="*/ 221 w 334"/>
                  <a:gd name="T13" fmla="*/ 153 h 158"/>
                  <a:gd name="T14" fmla="*/ 191 w 334"/>
                  <a:gd name="T15" fmla="*/ 158 h 158"/>
                  <a:gd name="T16" fmla="*/ 159 w 334"/>
                  <a:gd name="T17" fmla="*/ 157 h 158"/>
                  <a:gd name="T18" fmla="*/ 127 w 334"/>
                  <a:gd name="T19" fmla="*/ 150 h 158"/>
                  <a:gd name="T20" fmla="*/ 97 w 334"/>
                  <a:gd name="T21" fmla="*/ 138 h 158"/>
                  <a:gd name="T22" fmla="*/ 69 w 334"/>
                  <a:gd name="T23" fmla="*/ 123 h 158"/>
                  <a:gd name="T24" fmla="*/ 46 w 334"/>
                  <a:gd name="T25" fmla="*/ 104 h 158"/>
                  <a:gd name="T26" fmla="*/ 27 w 334"/>
                  <a:gd name="T27" fmla="*/ 81 h 158"/>
                  <a:gd name="T28" fmla="*/ 13 w 334"/>
                  <a:gd name="T29" fmla="*/ 55 h 158"/>
                  <a:gd name="T30" fmla="*/ 4 w 334"/>
                  <a:gd name="T31" fmla="*/ 29 h 158"/>
                  <a:gd name="T32" fmla="*/ 0 w 334"/>
                  <a:gd name="T33" fmla="*/ 0 h 158"/>
                  <a:gd name="T34" fmla="*/ 14 w 334"/>
                  <a:gd name="T35" fmla="*/ 16 h 158"/>
                  <a:gd name="T36" fmla="*/ 31 w 334"/>
                  <a:gd name="T37" fmla="*/ 31 h 158"/>
                  <a:gd name="T38" fmla="*/ 50 w 334"/>
                  <a:gd name="T39" fmla="*/ 44 h 158"/>
                  <a:gd name="T40" fmla="*/ 70 w 334"/>
                  <a:gd name="T41" fmla="*/ 57 h 158"/>
                  <a:gd name="T42" fmla="*/ 92 w 334"/>
                  <a:gd name="T43" fmla="*/ 67 h 158"/>
                  <a:gd name="T44" fmla="*/ 115 w 334"/>
                  <a:gd name="T45" fmla="*/ 75 h 158"/>
                  <a:gd name="T46" fmla="*/ 141 w 334"/>
                  <a:gd name="T47" fmla="*/ 81 h 158"/>
                  <a:gd name="T48" fmla="*/ 167 w 334"/>
                  <a:gd name="T49" fmla="*/ 85 h 158"/>
                  <a:gd name="T50" fmla="*/ 191 w 334"/>
                  <a:gd name="T51" fmla="*/ 87 h 158"/>
                  <a:gd name="T52" fmla="*/ 216 w 334"/>
                  <a:gd name="T53" fmla="*/ 87 h 158"/>
                  <a:gd name="T54" fmla="*/ 239 w 334"/>
                  <a:gd name="T55" fmla="*/ 84 h 158"/>
                  <a:gd name="T56" fmla="*/ 260 w 334"/>
                  <a:gd name="T57" fmla="*/ 80 h 158"/>
                  <a:gd name="T58" fmla="*/ 281 w 334"/>
                  <a:gd name="T59" fmla="*/ 74 h 158"/>
                  <a:gd name="T60" fmla="*/ 301 w 334"/>
                  <a:gd name="T61" fmla="*/ 67 h 158"/>
                  <a:gd name="T62" fmla="*/ 318 w 334"/>
                  <a:gd name="T63" fmla="*/ 57 h 158"/>
                  <a:gd name="T64" fmla="*/ 334 w 334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6"/>
                    </a:moveTo>
                    <a:lnTo>
                      <a:pt x="326" y="72"/>
                    </a:lnTo>
                    <a:lnTo>
                      <a:pt x="312" y="95"/>
                    </a:lnTo>
                    <a:lnTo>
                      <a:pt x="295" y="115"/>
                    </a:lnTo>
                    <a:lnTo>
                      <a:pt x="273" y="132"/>
                    </a:lnTo>
                    <a:lnTo>
                      <a:pt x="249" y="144"/>
                    </a:lnTo>
                    <a:lnTo>
                      <a:pt x="221" y="153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7" y="150"/>
                    </a:lnTo>
                    <a:lnTo>
                      <a:pt x="97" y="138"/>
                    </a:lnTo>
                    <a:lnTo>
                      <a:pt x="69" y="123"/>
                    </a:lnTo>
                    <a:lnTo>
                      <a:pt x="46" y="104"/>
                    </a:lnTo>
                    <a:lnTo>
                      <a:pt x="27" y="81"/>
                    </a:lnTo>
                    <a:lnTo>
                      <a:pt x="13" y="55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1" y="31"/>
                    </a:lnTo>
                    <a:lnTo>
                      <a:pt x="50" y="44"/>
                    </a:lnTo>
                    <a:lnTo>
                      <a:pt x="70" y="57"/>
                    </a:lnTo>
                    <a:lnTo>
                      <a:pt x="92" y="67"/>
                    </a:lnTo>
                    <a:lnTo>
                      <a:pt x="115" y="75"/>
                    </a:lnTo>
                    <a:lnTo>
                      <a:pt x="141" y="81"/>
                    </a:lnTo>
                    <a:lnTo>
                      <a:pt x="167" y="85"/>
                    </a:lnTo>
                    <a:lnTo>
                      <a:pt x="191" y="87"/>
                    </a:lnTo>
                    <a:lnTo>
                      <a:pt x="216" y="87"/>
                    </a:lnTo>
                    <a:lnTo>
                      <a:pt x="239" y="84"/>
                    </a:lnTo>
                    <a:lnTo>
                      <a:pt x="260" y="80"/>
                    </a:lnTo>
                    <a:lnTo>
                      <a:pt x="281" y="74"/>
                    </a:lnTo>
                    <a:lnTo>
                      <a:pt x="301" y="67"/>
                    </a:lnTo>
                    <a:lnTo>
                      <a:pt x="318" y="57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5" name="Freeform 15">
                <a:extLst>
                  <a:ext uri="{FF2B5EF4-FFF2-40B4-BE49-F238E27FC236}">
                    <a16:creationId xmlns:a16="http://schemas.microsoft.com/office/drawing/2014/main" id="{C42AC493-E690-4039-BA58-7515385770B1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697" y="1509"/>
                <a:ext cx="111" cy="46"/>
              </a:xfrm>
              <a:custGeom>
                <a:avLst/>
                <a:gdLst>
                  <a:gd name="T0" fmla="*/ 334 w 334"/>
                  <a:gd name="T1" fmla="*/ 48 h 158"/>
                  <a:gd name="T2" fmla="*/ 326 w 334"/>
                  <a:gd name="T3" fmla="*/ 73 h 158"/>
                  <a:gd name="T4" fmla="*/ 313 w 334"/>
                  <a:gd name="T5" fmla="*/ 96 h 158"/>
                  <a:gd name="T6" fmla="*/ 294 w 334"/>
                  <a:gd name="T7" fmla="*/ 116 h 158"/>
                  <a:gd name="T8" fmla="*/ 274 w 334"/>
                  <a:gd name="T9" fmla="*/ 133 h 158"/>
                  <a:gd name="T10" fmla="*/ 248 w 334"/>
                  <a:gd name="T11" fmla="*/ 146 h 158"/>
                  <a:gd name="T12" fmla="*/ 221 w 334"/>
                  <a:gd name="T13" fmla="*/ 154 h 158"/>
                  <a:gd name="T14" fmla="*/ 191 w 334"/>
                  <a:gd name="T15" fmla="*/ 158 h 158"/>
                  <a:gd name="T16" fmla="*/ 159 w 334"/>
                  <a:gd name="T17" fmla="*/ 157 h 158"/>
                  <a:gd name="T18" fmla="*/ 126 w 334"/>
                  <a:gd name="T19" fmla="*/ 150 h 158"/>
                  <a:gd name="T20" fmla="*/ 96 w 334"/>
                  <a:gd name="T21" fmla="*/ 139 h 158"/>
                  <a:gd name="T22" fmla="*/ 69 w 334"/>
                  <a:gd name="T23" fmla="*/ 124 h 158"/>
                  <a:gd name="T24" fmla="*/ 46 w 334"/>
                  <a:gd name="T25" fmla="*/ 104 h 158"/>
                  <a:gd name="T26" fmla="*/ 26 w 334"/>
                  <a:gd name="T27" fmla="*/ 81 h 158"/>
                  <a:gd name="T28" fmla="*/ 12 w 334"/>
                  <a:gd name="T29" fmla="*/ 56 h 158"/>
                  <a:gd name="T30" fmla="*/ 3 w 334"/>
                  <a:gd name="T31" fmla="*/ 29 h 158"/>
                  <a:gd name="T32" fmla="*/ 0 w 334"/>
                  <a:gd name="T33" fmla="*/ 0 h 158"/>
                  <a:gd name="T34" fmla="*/ 13 w 334"/>
                  <a:gd name="T35" fmla="*/ 17 h 158"/>
                  <a:gd name="T36" fmla="*/ 31 w 334"/>
                  <a:gd name="T37" fmla="*/ 32 h 158"/>
                  <a:gd name="T38" fmla="*/ 49 w 334"/>
                  <a:gd name="T39" fmla="*/ 44 h 158"/>
                  <a:gd name="T40" fmla="*/ 70 w 334"/>
                  <a:gd name="T41" fmla="*/ 57 h 158"/>
                  <a:gd name="T42" fmla="*/ 92 w 334"/>
                  <a:gd name="T43" fmla="*/ 67 h 158"/>
                  <a:gd name="T44" fmla="*/ 116 w 334"/>
                  <a:gd name="T45" fmla="*/ 75 h 158"/>
                  <a:gd name="T46" fmla="*/ 141 w 334"/>
                  <a:gd name="T47" fmla="*/ 81 h 158"/>
                  <a:gd name="T48" fmla="*/ 168 w 334"/>
                  <a:gd name="T49" fmla="*/ 86 h 158"/>
                  <a:gd name="T50" fmla="*/ 192 w 334"/>
                  <a:gd name="T51" fmla="*/ 88 h 158"/>
                  <a:gd name="T52" fmla="*/ 216 w 334"/>
                  <a:gd name="T53" fmla="*/ 87 h 158"/>
                  <a:gd name="T54" fmla="*/ 239 w 334"/>
                  <a:gd name="T55" fmla="*/ 85 h 158"/>
                  <a:gd name="T56" fmla="*/ 261 w 334"/>
                  <a:gd name="T57" fmla="*/ 81 h 158"/>
                  <a:gd name="T58" fmla="*/ 282 w 334"/>
                  <a:gd name="T59" fmla="*/ 75 h 158"/>
                  <a:gd name="T60" fmla="*/ 300 w 334"/>
                  <a:gd name="T61" fmla="*/ 67 h 158"/>
                  <a:gd name="T62" fmla="*/ 318 w 334"/>
                  <a:gd name="T63" fmla="*/ 58 h 158"/>
                  <a:gd name="T64" fmla="*/ 334 w 334"/>
                  <a:gd name="T65" fmla="*/ 4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8"/>
                    </a:moveTo>
                    <a:lnTo>
                      <a:pt x="326" y="73"/>
                    </a:lnTo>
                    <a:lnTo>
                      <a:pt x="313" y="96"/>
                    </a:lnTo>
                    <a:lnTo>
                      <a:pt x="294" y="116"/>
                    </a:lnTo>
                    <a:lnTo>
                      <a:pt x="274" y="133"/>
                    </a:lnTo>
                    <a:lnTo>
                      <a:pt x="248" y="146"/>
                    </a:lnTo>
                    <a:lnTo>
                      <a:pt x="221" y="154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6" y="150"/>
                    </a:lnTo>
                    <a:lnTo>
                      <a:pt x="96" y="139"/>
                    </a:lnTo>
                    <a:lnTo>
                      <a:pt x="69" y="124"/>
                    </a:lnTo>
                    <a:lnTo>
                      <a:pt x="46" y="104"/>
                    </a:lnTo>
                    <a:lnTo>
                      <a:pt x="26" y="81"/>
                    </a:lnTo>
                    <a:lnTo>
                      <a:pt x="12" y="56"/>
                    </a:lnTo>
                    <a:lnTo>
                      <a:pt x="3" y="29"/>
                    </a:lnTo>
                    <a:lnTo>
                      <a:pt x="0" y="0"/>
                    </a:lnTo>
                    <a:lnTo>
                      <a:pt x="13" y="17"/>
                    </a:lnTo>
                    <a:lnTo>
                      <a:pt x="31" y="32"/>
                    </a:lnTo>
                    <a:lnTo>
                      <a:pt x="49" y="44"/>
                    </a:lnTo>
                    <a:lnTo>
                      <a:pt x="70" y="57"/>
                    </a:lnTo>
                    <a:lnTo>
                      <a:pt x="92" y="67"/>
                    </a:lnTo>
                    <a:lnTo>
                      <a:pt x="116" y="75"/>
                    </a:lnTo>
                    <a:lnTo>
                      <a:pt x="141" y="81"/>
                    </a:lnTo>
                    <a:lnTo>
                      <a:pt x="168" y="86"/>
                    </a:lnTo>
                    <a:lnTo>
                      <a:pt x="192" y="88"/>
                    </a:lnTo>
                    <a:lnTo>
                      <a:pt x="216" y="87"/>
                    </a:lnTo>
                    <a:lnTo>
                      <a:pt x="239" y="85"/>
                    </a:lnTo>
                    <a:lnTo>
                      <a:pt x="261" y="81"/>
                    </a:lnTo>
                    <a:lnTo>
                      <a:pt x="282" y="75"/>
                    </a:lnTo>
                    <a:lnTo>
                      <a:pt x="300" y="67"/>
                    </a:lnTo>
                    <a:lnTo>
                      <a:pt x="318" y="58"/>
                    </a:lnTo>
                    <a:lnTo>
                      <a:pt x="334" y="4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6" name="Freeform 16">
                <a:extLst>
                  <a:ext uri="{FF2B5EF4-FFF2-40B4-BE49-F238E27FC236}">
                    <a16:creationId xmlns:a16="http://schemas.microsoft.com/office/drawing/2014/main" id="{EC21C278-B43E-4E1C-9EF8-DA4C94D2E0EB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367" y="1487"/>
                <a:ext cx="169" cy="68"/>
              </a:xfrm>
              <a:custGeom>
                <a:avLst/>
                <a:gdLst>
                  <a:gd name="T0" fmla="*/ 505 w 510"/>
                  <a:gd name="T1" fmla="*/ 77 h 233"/>
                  <a:gd name="T2" fmla="*/ 489 w 510"/>
                  <a:gd name="T3" fmla="*/ 116 h 233"/>
                  <a:gd name="T4" fmla="*/ 467 w 510"/>
                  <a:gd name="T5" fmla="*/ 149 h 233"/>
                  <a:gd name="T6" fmla="*/ 437 w 510"/>
                  <a:gd name="T7" fmla="*/ 178 h 233"/>
                  <a:gd name="T8" fmla="*/ 403 w 510"/>
                  <a:gd name="T9" fmla="*/ 201 h 233"/>
                  <a:gd name="T10" fmla="*/ 362 w 510"/>
                  <a:gd name="T11" fmla="*/ 219 h 233"/>
                  <a:gd name="T12" fmla="*/ 318 w 510"/>
                  <a:gd name="T13" fmla="*/ 230 h 233"/>
                  <a:gd name="T14" fmla="*/ 271 w 510"/>
                  <a:gd name="T15" fmla="*/ 233 h 233"/>
                  <a:gd name="T16" fmla="*/ 222 w 510"/>
                  <a:gd name="T17" fmla="*/ 228 h 233"/>
                  <a:gd name="T18" fmla="*/ 174 w 510"/>
                  <a:gd name="T19" fmla="*/ 216 h 233"/>
                  <a:gd name="T20" fmla="*/ 129 w 510"/>
                  <a:gd name="T21" fmla="*/ 196 h 233"/>
                  <a:gd name="T22" fmla="*/ 91 w 510"/>
                  <a:gd name="T23" fmla="*/ 171 h 233"/>
                  <a:gd name="T24" fmla="*/ 58 w 510"/>
                  <a:gd name="T25" fmla="*/ 140 h 233"/>
                  <a:gd name="T26" fmla="*/ 32 w 510"/>
                  <a:gd name="T27" fmla="*/ 104 h 233"/>
                  <a:gd name="T28" fmla="*/ 12 w 510"/>
                  <a:gd name="T29" fmla="*/ 65 h 233"/>
                  <a:gd name="T30" fmla="*/ 2 w 510"/>
                  <a:gd name="T31" fmla="*/ 22 h 233"/>
                  <a:gd name="T32" fmla="*/ 11 w 510"/>
                  <a:gd name="T33" fmla="*/ 13 h 233"/>
                  <a:gd name="T34" fmla="*/ 35 w 510"/>
                  <a:gd name="T35" fmla="*/ 35 h 233"/>
                  <a:gd name="T36" fmla="*/ 63 w 510"/>
                  <a:gd name="T37" fmla="*/ 56 h 233"/>
                  <a:gd name="T38" fmla="*/ 93 w 510"/>
                  <a:gd name="T39" fmla="*/ 75 h 233"/>
                  <a:gd name="T40" fmla="*/ 126 w 510"/>
                  <a:gd name="T41" fmla="*/ 91 h 233"/>
                  <a:gd name="T42" fmla="*/ 161 w 510"/>
                  <a:gd name="T43" fmla="*/ 104 h 233"/>
                  <a:gd name="T44" fmla="*/ 199 w 510"/>
                  <a:gd name="T45" fmla="*/ 114 h 233"/>
                  <a:gd name="T46" fmla="*/ 238 w 510"/>
                  <a:gd name="T47" fmla="*/ 121 h 233"/>
                  <a:gd name="T48" fmla="*/ 277 w 510"/>
                  <a:gd name="T49" fmla="*/ 125 h 233"/>
                  <a:gd name="T50" fmla="*/ 314 w 510"/>
                  <a:gd name="T51" fmla="*/ 125 h 233"/>
                  <a:gd name="T52" fmla="*/ 350 w 510"/>
                  <a:gd name="T53" fmla="*/ 121 h 233"/>
                  <a:gd name="T54" fmla="*/ 383 w 510"/>
                  <a:gd name="T55" fmla="*/ 116 h 233"/>
                  <a:gd name="T56" fmla="*/ 415 w 510"/>
                  <a:gd name="T57" fmla="*/ 107 h 233"/>
                  <a:gd name="T58" fmla="*/ 445 w 510"/>
                  <a:gd name="T59" fmla="*/ 96 h 233"/>
                  <a:gd name="T60" fmla="*/ 473 w 510"/>
                  <a:gd name="T61" fmla="*/ 82 h 233"/>
                  <a:gd name="T62" fmla="*/ 498 w 510"/>
                  <a:gd name="T63" fmla="*/ 6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0" h="233">
                    <a:moveTo>
                      <a:pt x="510" y="58"/>
                    </a:moveTo>
                    <a:lnTo>
                      <a:pt x="505" y="77"/>
                    </a:lnTo>
                    <a:lnTo>
                      <a:pt x="498" y="97"/>
                    </a:lnTo>
                    <a:lnTo>
                      <a:pt x="489" y="116"/>
                    </a:lnTo>
                    <a:lnTo>
                      <a:pt x="479" y="133"/>
                    </a:lnTo>
                    <a:lnTo>
                      <a:pt x="467" y="149"/>
                    </a:lnTo>
                    <a:lnTo>
                      <a:pt x="452" y="164"/>
                    </a:lnTo>
                    <a:lnTo>
                      <a:pt x="437" y="178"/>
                    </a:lnTo>
                    <a:lnTo>
                      <a:pt x="420" y="190"/>
                    </a:lnTo>
                    <a:lnTo>
                      <a:pt x="403" y="201"/>
                    </a:lnTo>
                    <a:lnTo>
                      <a:pt x="383" y="211"/>
                    </a:lnTo>
                    <a:lnTo>
                      <a:pt x="362" y="219"/>
                    </a:lnTo>
                    <a:lnTo>
                      <a:pt x="340" y="225"/>
                    </a:lnTo>
                    <a:lnTo>
                      <a:pt x="318" y="230"/>
                    </a:lnTo>
                    <a:lnTo>
                      <a:pt x="295" y="232"/>
                    </a:lnTo>
                    <a:lnTo>
                      <a:pt x="271" y="233"/>
                    </a:lnTo>
                    <a:lnTo>
                      <a:pt x="247" y="232"/>
                    </a:lnTo>
                    <a:lnTo>
                      <a:pt x="222" y="228"/>
                    </a:lnTo>
                    <a:lnTo>
                      <a:pt x="197" y="224"/>
                    </a:lnTo>
                    <a:lnTo>
                      <a:pt x="174" y="216"/>
                    </a:lnTo>
                    <a:lnTo>
                      <a:pt x="151" y="208"/>
                    </a:lnTo>
                    <a:lnTo>
                      <a:pt x="129" y="196"/>
                    </a:lnTo>
                    <a:lnTo>
                      <a:pt x="110" y="185"/>
                    </a:lnTo>
                    <a:lnTo>
                      <a:pt x="91" y="171"/>
                    </a:lnTo>
                    <a:lnTo>
                      <a:pt x="74" y="156"/>
                    </a:lnTo>
                    <a:lnTo>
                      <a:pt x="58" y="140"/>
                    </a:lnTo>
                    <a:lnTo>
                      <a:pt x="43" y="122"/>
                    </a:lnTo>
                    <a:lnTo>
                      <a:pt x="32" y="104"/>
                    </a:lnTo>
                    <a:lnTo>
                      <a:pt x="21" y="84"/>
                    </a:lnTo>
                    <a:lnTo>
                      <a:pt x="12" y="65"/>
                    </a:lnTo>
                    <a:lnTo>
                      <a:pt x="6" y="44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2" y="24"/>
                    </a:lnTo>
                    <a:lnTo>
                      <a:pt x="35" y="35"/>
                    </a:lnTo>
                    <a:lnTo>
                      <a:pt x="48" y="46"/>
                    </a:lnTo>
                    <a:lnTo>
                      <a:pt x="63" y="56"/>
                    </a:lnTo>
                    <a:lnTo>
                      <a:pt x="77" y="66"/>
                    </a:lnTo>
                    <a:lnTo>
                      <a:pt x="93" y="75"/>
                    </a:lnTo>
                    <a:lnTo>
                      <a:pt x="109" y="83"/>
                    </a:lnTo>
                    <a:lnTo>
                      <a:pt x="126" y="91"/>
                    </a:lnTo>
                    <a:lnTo>
                      <a:pt x="143" y="98"/>
                    </a:lnTo>
                    <a:lnTo>
                      <a:pt x="161" y="104"/>
                    </a:lnTo>
                    <a:lnTo>
                      <a:pt x="180" y="110"/>
                    </a:lnTo>
                    <a:lnTo>
                      <a:pt x="199" y="114"/>
                    </a:lnTo>
                    <a:lnTo>
                      <a:pt x="218" y="118"/>
                    </a:lnTo>
                    <a:lnTo>
                      <a:pt x="238" y="121"/>
                    </a:lnTo>
                    <a:lnTo>
                      <a:pt x="259" y="124"/>
                    </a:lnTo>
                    <a:lnTo>
                      <a:pt x="277" y="125"/>
                    </a:lnTo>
                    <a:lnTo>
                      <a:pt x="295" y="125"/>
                    </a:lnTo>
                    <a:lnTo>
                      <a:pt x="314" y="125"/>
                    </a:lnTo>
                    <a:lnTo>
                      <a:pt x="332" y="124"/>
                    </a:lnTo>
                    <a:lnTo>
                      <a:pt x="350" y="121"/>
                    </a:lnTo>
                    <a:lnTo>
                      <a:pt x="367" y="119"/>
                    </a:lnTo>
                    <a:lnTo>
                      <a:pt x="383" y="116"/>
                    </a:lnTo>
                    <a:lnTo>
                      <a:pt x="400" y="112"/>
                    </a:lnTo>
                    <a:lnTo>
                      <a:pt x="415" y="107"/>
                    </a:lnTo>
                    <a:lnTo>
                      <a:pt x="431" y="102"/>
                    </a:lnTo>
                    <a:lnTo>
                      <a:pt x="445" y="96"/>
                    </a:lnTo>
                    <a:lnTo>
                      <a:pt x="460" y="90"/>
                    </a:lnTo>
                    <a:lnTo>
                      <a:pt x="473" y="82"/>
                    </a:lnTo>
                    <a:lnTo>
                      <a:pt x="487" y="75"/>
                    </a:lnTo>
                    <a:lnTo>
                      <a:pt x="498" y="67"/>
                    </a:lnTo>
                    <a:lnTo>
                      <a:pt x="510" y="5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7" name="Freeform 17">
                <a:extLst>
                  <a:ext uri="{FF2B5EF4-FFF2-40B4-BE49-F238E27FC236}">
                    <a16:creationId xmlns:a16="http://schemas.microsoft.com/office/drawing/2014/main" id="{0A5A33FB-FC51-404B-84F8-26AC257A5C44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398" y="1413"/>
                <a:ext cx="198" cy="64"/>
              </a:xfrm>
              <a:custGeom>
                <a:avLst/>
                <a:gdLst>
                  <a:gd name="T0" fmla="*/ 585 w 591"/>
                  <a:gd name="T1" fmla="*/ 106 h 280"/>
                  <a:gd name="T2" fmla="*/ 565 w 591"/>
                  <a:gd name="T3" fmla="*/ 150 h 280"/>
                  <a:gd name="T4" fmla="*/ 539 w 591"/>
                  <a:gd name="T5" fmla="*/ 188 h 280"/>
                  <a:gd name="T6" fmla="*/ 503 w 591"/>
                  <a:gd name="T7" fmla="*/ 220 h 280"/>
                  <a:gd name="T8" fmla="*/ 463 w 591"/>
                  <a:gd name="T9" fmla="*/ 247 h 280"/>
                  <a:gd name="T10" fmla="*/ 416 w 591"/>
                  <a:gd name="T11" fmla="*/ 266 h 280"/>
                  <a:gd name="T12" fmla="*/ 364 w 591"/>
                  <a:gd name="T13" fmla="*/ 277 h 280"/>
                  <a:gd name="T14" fmla="*/ 310 w 591"/>
                  <a:gd name="T15" fmla="*/ 280 h 280"/>
                  <a:gd name="T16" fmla="*/ 252 w 591"/>
                  <a:gd name="T17" fmla="*/ 273 h 280"/>
                  <a:gd name="T18" fmla="*/ 197 w 591"/>
                  <a:gd name="T19" fmla="*/ 257 h 280"/>
                  <a:gd name="T20" fmla="*/ 146 w 591"/>
                  <a:gd name="T21" fmla="*/ 233 h 280"/>
                  <a:gd name="T22" fmla="*/ 101 w 591"/>
                  <a:gd name="T23" fmla="*/ 202 h 280"/>
                  <a:gd name="T24" fmla="*/ 63 w 591"/>
                  <a:gd name="T25" fmla="*/ 165 h 280"/>
                  <a:gd name="T26" fmla="*/ 33 w 591"/>
                  <a:gd name="T27" fmla="*/ 122 h 280"/>
                  <a:gd name="T28" fmla="*/ 12 w 591"/>
                  <a:gd name="T29" fmla="*/ 75 h 280"/>
                  <a:gd name="T30" fmla="*/ 1 w 591"/>
                  <a:gd name="T31" fmla="*/ 25 h 280"/>
                  <a:gd name="T32" fmla="*/ 11 w 591"/>
                  <a:gd name="T33" fmla="*/ 15 h 280"/>
                  <a:gd name="T34" fmla="*/ 39 w 591"/>
                  <a:gd name="T35" fmla="*/ 41 h 280"/>
                  <a:gd name="T36" fmla="*/ 70 w 591"/>
                  <a:gd name="T37" fmla="*/ 67 h 280"/>
                  <a:gd name="T38" fmla="*/ 104 w 591"/>
                  <a:gd name="T39" fmla="*/ 90 h 280"/>
                  <a:gd name="T40" fmla="*/ 143 w 591"/>
                  <a:gd name="T41" fmla="*/ 109 h 280"/>
                  <a:gd name="T42" fmla="*/ 183 w 591"/>
                  <a:gd name="T43" fmla="*/ 126 h 280"/>
                  <a:gd name="T44" fmla="*/ 227 w 591"/>
                  <a:gd name="T45" fmla="*/ 139 h 280"/>
                  <a:gd name="T46" fmla="*/ 273 w 591"/>
                  <a:gd name="T47" fmla="*/ 149 h 280"/>
                  <a:gd name="T48" fmla="*/ 319 w 591"/>
                  <a:gd name="T49" fmla="*/ 154 h 280"/>
                  <a:gd name="T50" fmla="*/ 361 w 591"/>
                  <a:gd name="T51" fmla="*/ 156 h 280"/>
                  <a:gd name="T52" fmla="*/ 403 w 591"/>
                  <a:gd name="T53" fmla="*/ 152 h 280"/>
                  <a:gd name="T54" fmla="*/ 442 w 591"/>
                  <a:gd name="T55" fmla="*/ 146 h 280"/>
                  <a:gd name="T56" fmla="*/ 480 w 591"/>
                  <a:gd name="T57" fmla="*/ 137 h 280"/>
                  <a:gd name="T58" fmla="*/ 515 w 591"/>
                  <a:gd name="T59" fmla="*/ 126 h 280"/>
                  <a:gd name="T60" fmla="*/ 547 w 591"/>
                  <a:gd name="T61" fmla="*/ 111 h 280"/>
                  <a:gd name="T62" fmla="*/ 577 w 591"/>
                  <a:gd name="T63" fmla="*/ 9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280">
                    <a:moveTo>
                      <a:pt x="591" y="83"/>
                    </a:moveTo>
                    <a:lnTo>
                      <a:pt x="585" y="106"/>
                    </a:lnTo>
                    <a:lnTo>
                      <a:pt x="577" y="128"/>
                    </a:lnTo>
                    <a:lnTo>
                      <a:pt x="565" y="150"/>
                    </a:lnTo>
                    <a:lnTo>
                      <a:pt x="553" y="169"/>
                    </a:lnTo>
                    <a:lnTo>
                      <a:pt x="539" y="188"/>
                    </a:lnTo>
                    <a:lnTo>
                      <a:pt x="522" y="205"/>
                    </a:lnTo>
                    <a:lnTo>
                      <a:pt x="503" y="220"/>
                    </a:lnTo>
                    <a:lnTo>
                      <a:pt x="484" y="234"/>
                    </a:lnTo>
                    <a:lnTo>
                      <a:pt x="463" y="247"/>
                    </a:lnTo>
                    <a:lnTo>
                      <a:pt x="440" y="257"/>
                    </a:lnTo>
                    <a:lnTo>
                      <a:pt x="416" y="266"/>
                    </a:lnTo>
                    <a:lnTo>
                      <a:pt x="390" y="272"/>
                    </a:lnTo>
                    <a:lnTo>
                      <a:pt x="364" y="277"/>
                    </a:lnTo>
                    <a:lnTo>
                      <a:pt x="337" y="280"/>
                    </a:lnTo>
                    <a:lnTo>
                      <a:pt x="310" y="280"/>
                    </a:lnTo>
                    <a:lnTo>
                      <a:pt x="281" y="278"/>
                    </a:lnTo>
                    <a:lnTo>
                      <a:pt x="252" y="273"/>
                    </a:lnTo>
                    <a:lnTo>
                      <a:pt x="223" y="266"/>
                    </a:lnTo>
                    <a:lnTo>
                      <a:pt x="197" y="257"/>
                    </a:lnTo>
                    <a:lnTo>
                      <a:pt x="170" y="247"/>
                    </a:lnTo>
                    <a:lnTo>
                      <a:pt x="146" y="233"/>
                    </a:lnTo>
                    <a:lnTo>
                      <a:pt x="123" y="219"/>
                    </a:lnTo>
                    <a:lnTo>
                      <a:pt x="101" y="202"/>
                    </a:lnTo>
                    <a:lnTo>
                      <a:pt x="81" y="183"/>
                    </a:lnTo>
                    <a:lnTo>
                      <a:pt x="63" y="165"/>
                    </a:lnTo>
                    <a:lnTo>
                      <a:pt x="47" y="144"/>
                    </a:lnTo>
                    <a:lnTo>
                      <a:pt x="33" y="122"/>
                    </a:lnTo>
                    <a:lnTo>
                      <a:pt x="22" y="99"/>
                    </a:lnTo>
                    <a:lnTo>
                      <a:pt x="12" y="75"/>
                    </a:lnTo>
                    <a:lnTo>
                      <a:pt x="5" y="51"/>
                    </a:lnTo>
                    <a:lnTo>
                      <a:pt x="1" y="25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4" y="29"/>
                    </a:lnTo>
                    <a:lnTo>
                      <a:pt x="39" y="41"/>
                    </a:lnTo>
                    <a:lnTo>
                      <a:pt x="54" y="54"/>
                    </a:lnTo>
                    <a:lnTo>
                      <a:pt x="70" y="67"/>
                    </a:lnTo>
                    <a:lnTo>
                      <a:pt x="86" y="78"/>
                    </a:lnTo>
                    <a:lnTo>
                      <a:pt x="104" y="90"/>
                    </a:lnTo>
                    <a:lnTo>
                      <a:pt x="123" y="100"/>
                    </a:lnTo>
                    <a:lnTo>
                      <a:pt x="143" y="109"/>
                    </a:lnTo>
                    <a:lnTo>
                      <a:pt x="162" y="118"/>
                    </a:lnTo>
                    <a:lnTo>
                      <a:pt x="183" y="126"/>
                    </a:lnTo>
                    <a:lnTo>
                      <a:pt x="205" y="132"/>
                    </a:lnTo>
                    <a:lnTo>
                      <a:pt x="227" y="139"/>
                    </a:lnTo>
                    <a:lnTo>
                      <a:pt x="250" y="144"/>
                    </a:lnTo>
                    <a:lnTo>
                      <a:pt x="273" y="149"/>
                    </a:lnTo>
                    <a:lnTo>
                      <a:pt x="297" y="152"/>
                    </a:lnTo>
                    <a:lnTo>
                      <a:pt x="319" y="154"/>
                    </a:lnTo>
                    <a:lnTo>
                      <a:pt x="340" y="156"/>
                    </a:lnTo>
                    <a:lnTo>
                      <a:pt x="361" y="156"/>
                    </a:lnTo>
                    <a:lnTo>
                      <a:pt x="382" y="154"/>
                    </a:lnTo>
                    <a:lnTo>
                      <a:pt x="403" y="152"/>
                    </a:lnTo>
                    <a:lnTo>
                      <a:pt x="422" y="150"/>
                    </a:lnTo>
                    <a:lnTo>
                      <a:pt x="442" y="146"/>
                    </a:lnTo>
                    <a:lnTo>
                      <a:pt x="462" y="143"/>
                    </a:lnTo>
                    <a:lnTo>
                      <a:pt x="480" y="137"/>
                    </a:lnTo>
                    <a:lnTo>
                      <a:pt x="497" y="132"/>
                    </a:lnTo>
                    <a:lnTo>
                      <a:pt x="515" y="126"/>
                    </a:lnTo>
                    <a:lnTo>
                      <a:pt x="532" y="119"/>
                    </a:lnTo>
                    <a:lnTo>
                      <a:pt x="547" y="111"/>
                    </a:lnTo>
                    <a:lnTo>
                      <a:pt x="563" y="103"/>
                    </a:lnTo>
                    <a:lnTo>
                      <a:pt x="577" y="93"/>
                    </a:lnTo>
                    <a:lnTo>
                      <a:pt x="591" y="83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8" name="Freeform 18">
                <a:extLst>
                  <a:ext uri="{FF2B5EF4-FFF2-40B4-BE49-F238E27FC236}">
                    <a16:creationId xmlns:a16="http://schemas.microsoft.com/office/drawing/2014/main" id="{C1F5A922-497F-44F3-BB99-1CC7373AAB22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16" y="1484"/>
                <a:ext cx="175" cy="80"/>
              </a:xfrm>
              <a:custGeom>
                <a:avLst/>
                <a:gdLst>
                  <a:gd name="T0" fmla="*/ 465 w 523"/>
                  <a:gd name="T1" fmla="*/ 129 h 271"/>
                  <a:gd name="T2" fmla="*/ 446 w 523"/>
                  <a:gd name="T3" fmla="*/ 134 h 271"/>
                  <a:gd name="T4" fmla="*/ 427 w 523"/>
                  <a:gd name="T5" fmla="*/ 137 h 271"/>
                  <a:gd name="T6" fmla="*/ 406 w 523"/>
                  <a:gd name="T7" fmla="*/ 140 h 271"/>
                  <a:gd name="T8" fmla="*/ 386 w 523"/>
                  <a:gd name="T9" fmla="*/ 143 h 271"/>
                  <a:gd name="T10" fmla="*/ 364 w 523"/>
                  <a:gd name="T11" fmla="*/ 144 h 271"/>
                  <a:gd name="T12" fmla="*/ 344 w 523"/>
                  <a:gd name="T13" fmla="*/ 144 h 271"/>
                  <a:gd name="T14" fmla="*/ 322 w 523"/>
                  <a:gd name="T15" fmla="*/ 144 h 271"/>
                  <a:gd name="T16" fmla="*/ 300 w 523"/>
                  <a:gd name="T17" fmla="*/ 143 h 271"/>
                  <a:gd name="T18" fmla="*/ 276 w 523"/>
                  <a:gd name="T19" fmla="*/ 140 h 271"/>
                  <a:gd name="T20" fmla="*/ 253 w 523"/>
                  <a:gd name="T21" fmla="*/ 137 h 271"/>
                  <a:gd name="T22" fmla="*/ 230 w 523"/>
                  <a:gd name="T23" fmla="*/ 132 h 271"/>
                  <a:gd name="T24" fmla="*/ 208 w 523"/>
                  <a:gd name="T25" fmla="*/ 127 h 271"/>
                  <a:gd name="T26" fmla="*/ 186 w 523"/>
                  <a:gd name="T27" fmla="*/ 121 h 271"/>
                  <a:gd name="T28" fmla="*/ 165 w 523"/>
                  <a:gd name="T29" fmla="*/ 113 h 271"/>
                  <a:gd name="T30" fmla="*/ 145 w 523"/>
                  <a:gd name="T31" fmla="*/ 105 h 271"/>
                  <a:gd name="T32" fmla="*/ 126 w 523"/>
                  <a:gd name="T33" fmla="*/ 96 h 271"/>
                  <a:gd name="T34" fmla="*/ 106 w 523"/>
                  <a:gd name="T35" fmla="*/ 86 h 271"/>
                  <a:gd name="T36" fmla="*/ 89 w 523"/>
                  <a:gd name="T37" fmla="*/ 76 h 271"/>
                  <a:gd name="T38" fmla="*/ 72 w 523"/>
                  <a:gd name="T39" fmla="*/ 64 h 271"/>
                  <a:gd name="T40" fmla="*/ 56 w 523"/>
                  <a:gd name="T41" fmla="*/ 53 h 271"/>
                  <a:gd name="T42" fmla="*/ 41 w 523"/>
                  <a:gd name="T43" fmla="*/ 40 h 271"/>
                  <a:gd name="T44" fmla="*/ 26 w 523"/>
                  <a:gd name="T45" fmla="*/ 28 h 271"/>
                  <a:gd name="T46" fmla="*/ 13 w 523"/>
                  <a:gd name="T47" fmla="*/ 14 h 271"/>
                  <a:gd name="T48" fmla="*/ 0 w 523"/>
                  <a:gd name="T49" fmla="*/ 0 h 271"/>
                  <a:gd name="T50" fmla="*/ 3 w 523"/>
                  <a:gd name="T51" fmla="*/ 25 h 271"/>
                  <a:gd name="T52" fmla="*/ 7 w 523"/>
                  <a:gd name="T53" fmla="*/ 51 h 271"/>
                  <a:gd name="T54" fmla="*/ 14 w 523"/>
                  <a:gd name="T55" fmla="*/ 75 h 271"/>
                  <a:gd name="T56" fmla="*/ 23 w 523"/>
                  <a:gd name="T57" fmla="*/ 98 h 271"/>
                  <a:gd name="T58" fmla="*/ 36 w 523"/>
                  <a:gd name="T59" fmla="*/ 121 h 271"/>
                  <a:gd name="T60" fmla="*/ 50 w 523"/>
                  <a:gd name="T61" fmla="*/ 142 h 271"/>
                  <a:gd name="T62" fmla="*/ 67 w 523"/>
                  <a:gd name="T63" fmla="*/ 162 h 271"/>
                  <a:gd name="T64" fmla="*/ 86 w 523"/>
                  <a:gd name="T65" fmla="*/ 181 h 271"/>
                  <a:gd name="T66" fmla="*/ 105 w 523"/>
                  <a:gd name="T67" fmla="*/ 198 h 271"/>
                  <a:gd name="T68" fmla="*/ 127 w 523"/>
                  <a:gd name="T69" fmla="*/ 214 h 271"/>
                  <a:gd name="T70" fmla="*/ 151 w 523"/>
                  <a:gd name="T71" fmla="*/ 228 h 271"/>
                  <a:gd name="T72" fmla="*/ 175 w 523"/>
                  <a:gd name="T73" fmla="*/ 241 h 271"/>
                  <a:gd name="T74" fmla="*/ 202 w 523"/>
                  <a:gd name="T75" fmla="*/ 251 h 271"/>
                  <a:gd name="T76" fmla="*/ 230 w 523"/>
                  <a:gd name="T77" fmla="*/ 259 h 271"/>
                  <a:gd name="T78" fmla="*/ 257 w 523"/>
                  <a:gd name="T79" fmla="*/ 266 h 271"/>
                  <a:gd name="T80" fmla="*/ 287 w 523"/>
                  <a:gd name="T81" fmla="*/ 270 h 271"/>
                  <a:gd name="T82" fmla="*/ 304 w 523"/>
                  <a:gd name="T83" fmla="*/ 271 h 271"/>
                  <a:gd name="T84" fmla="*/ 322 w 523"/>
                  <a:gd name="T85" fmla="*/ 271 h 271"/>
                  <a:gd name="T86" fmla="*/ 339 w 523"/>
                  <a:gd name="T87" fmla="*/ 271 h 271"/>
                  <a:gd name="T88" fmla="*/ 355 w 523"/>
                  <a:gd name="T89" fmla="*/ 268 h 271"/>
                  <a:gd name="T90" fmla="*/ 371 w 523"/>
                  <a:gd name="T91" fmla="*/ 266 h 271"/>
                  <a:gd name="T92" fmla="*/ 387 w 523"/>
                  <a:gd name="T93" fmla="*/ 264 h 271"/>
                  <a:gd name="T94" fmla="*/ 404 w 523"/>
                  <a:gd name="T95" fmla="*/ 259 h 271"/>
                  <a:gd name="T96" fmla="*/ 419 w 523"/>
                  <a:gd name="T97" fmla="*/ 255 h 271"/>
                  <a:gd name="T98" fmla="*/ 433 w 523"/>
                  <a:gd name="T99" fmla="*/ 250 h 271"/>
                  <a:gd name="T100" fmla="*/ 448 w 523"/>
                  <a:gd name="T101" fmla="*/ 243 h 271"/>
                  <a:gd name="T102" fmla="*/ 462 w 523"/>
                  <a:gd name="T103" fmla="*/ 237 h 271"/>
                  <a:gd name="T104" fmla="*/ 475 w 523"/>
                  <a:gd name="T105" fmla="*/ 229 h 271"/>
                  <a:gd name="T106" fmla="*/ 488 w 523"/>
                  <a:gd name="T107" fmla="*/ 221 h 271"/>
                  <a:gd name="T108" fmla="*/ 500 w 523"/>
                  <a:gd name="T109" fmla="*/ 213 h 271"/>
                  <a:gd name="T110" fmla="*/ 512 w 523"/>
                  <a:gd name="T111" fmla="*/ 204 h 271"/>
                  <a:gd name="T112" fmla="*/ 523 w 523"/>
                  <a:gd name="T113" fmla="*/ 193 h 271"/>
                  <a:gd name="T114" fmla="*/ 465 w 523"/>
                  <a:gd name="T115" fmla="*/ 12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3" h="271">
                    <a:moveTo>
                      <a:pt x="465" y="129"/>
                    </a:moveTo>
                    <a:lnTo>
                      <a:pt x="446" y="134"/>
                    </a:lnTo>
                    <a:lnTo>
                      <a:pt x="427" y="137"/>
                    </a:lnTo>
                    <a:lnTo>
                      <a:pt x="406" y="140"/>
                    </a:lnTo>
                    <a:lnTo>
                      <a:pt x="386" y="143"/>
                    </a:lnTo>
                    <a:lnTo>
                      <a:pt x="364" y="144"/>
                    </a:lnTo>
                    <a:lnTo>
                      <a:pt x="344" y="144"/>
                    </a:lnTo>
                    <a:lnTo>
                      <a:pt x="322" y="144"/>
                    </a:lnTo>
                    <a:lnTo>
                      <a:pt x="300" y="143"/>
                    </a:lnTo>
                    <a:lnTo>
                      <a:pt x="276" y="140"/>
                    </a:lnTo>
                    <a:lnTo>
                      <a:pt x="253" y="137"/>
                    </a:lnTo>
                    <a:lnTo>
                      <a:pt x="230" y="132"/>
                    </a:lnTo>
                    <a:lnTo>
                      <a:pt x="208" y="127"/>
                    </a:lnTo>
                    <a:lnTo>
                      <a:pt x="186" y="121"/>
                    </a:lnTo>
                    <a:lnTo>
                      <a:pt x="165" y="113"/>
                    </a:lnTo>
                    <a:lnTo>
                      <a:pt x="145" y="105"/>
                    </a:lnTo>
                    <a:lnTo>
                      <a:pt x="126" y="96"/>
                    </a:lnTo>
                    <a:lnTo>
                      <a:pt x="106" y="86"/>
                    </a:lnTo>
                    <a:lnTo>
                      <a:pt x="89" y="76"/>
                    </a:lnTo>
                    <a:lnTo>
                      <a:pt x="72" y="64"/>
                    </a:lnTo>
                    <a:lnTo>
                      <a:pt x="56" y="53"/>
                    </a:lnTo>
                    <a:lnTo>
                      <a:pt x="41" y="40"/>
                    </a:lnTo>
                    <a:lnTo>
                      <a:pt x="26" y="28"/>
                    </a:lnTo>
                    <a:lnTo>
                      <a:pt x="13" y="14"/>
                    </a:lnTo>
                    <a:lnTo>
                      <a:pt x="0" y="0"/>
                    </a:lnTo>
                    <a:lnTo>
                      <a:pt x="3" y="25"/>
                    </a:lnTo>
                    <a:lnTo>
                      <a:pt x="7" y="51"/>
                    </a:lnTo>
                    <a:lnTo>
                      <a:pt x="14" y="75"/>
                    </a:lnTo>
                    <a:lnTo>
                      <a:pt x="23" y="98"/>
                    </a:lnTo>
                    <a:lnTo>
                      <a:pt x="36" y="121"/>
                    </a:lnTo>
                    <a:lnTo>
                      <a:pt x="50" y="142"/>
                    </a:lnTo>
                    <a:lnTo>
                      <a:pt x="67" y="162"/>
                    </a:lnTo>
                    <a:lnTo>
                      <a:pt x="86" y="181"/>
                    </a:lnTo>
                    <a:lnTo>
                      <a:pt x="105" y="198"/>
                    </a:lnTo>
                    <a:lnTo>
                      <a:pt x="127" y="214"/>
                    </a:lnTo>
                    <a:lnTo>
                      <a:pt x="151" y="228"/>
                    </a:lnTo>
                    <a:lnTo>
                      <a:pt x="175" y="241"/>
                    </a:lnTo>
                    <a:lnTo>
                      <a:pt x="202" y="251"/>
                    </a:lnTo>
                    <a:lnTo>
                      <a:pt x="230" y="259"/>
                    </a:lnTo>
                    <a:lnTo>
                      <a:pt x="257" y="266"/>
                    </a:lnTo>
                    <a:lnTo>
                      <a:pt x="287" y="270"/>
                    </a:lnTo>
                    <a:lnTo>
                      <a:pt x="304" y="271"/>
                    </a:lnTo>
                    <a:lnTo>
                      <a:pt x="322" y="271"/>
                    </a:lnTo>
                    <a:lnTo>
                      <a:pt x="339" y="271"/>
                    </a:lnTo>
                    <a:lnTo>
                      <a:pt x="355" y="268"/>
                    </a:lnTo>
                    <a:lnTo>
                      <a:pt x="371" y="266"/>
                    </a:lnTo>
                    <a:lnTo>
                      <a:pt x="387" y="264"/>
                    </a:lnTo>
                    <a:lnTo>
                      <a:pt x="404" y="259"/>
                    </a:lnTo>
                    <a:lnTo>
                      <a:pt x="419" y="255"/>
                    </a:lnTo>
                    <a:lnTo>
                      <a:pt x="433" y="250"/>
                    </a:lnTo>
                    <a:lnTo>
                      <a:pt x="448" y="243"/>
                    </a:lnTo>
                    <a:lnTo>
                      <a:pt x="462" y="237"/>
                    </a:lnTo>
                    <a:lnTo>
                      <a:pt x="475" y="229"/>
                    </a:lnTo>
                    <a:lnTo>
                      <a:pt x="488" y="221"/>
                    </a:lnTo>
                    <a:lnTo>
                      <a:pt x="500" y="213"/>
                    </a:lnTo>
                    <a:lnTo>
                      <a:pt x="512" y="204"/>
                    </a:lnTo>
                    <a:lnTo>
                      <a:pt x="523" y="193"/>
                    </a:lnTo>
                    <a:lnTo>
                      <a:pt x="465" y="12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9" name="Freeform 19">
                <a:extLst>
                  <a:ext uri="{FF2B5EF4-FFF2-40B4-BE49-F238E27FC236}">
                    <a16:creationId xmlns:a16="http://schemas.microsoft.com/office/drawing/2014/main" id="{86FDDA11-B397-4A8B-8C7B-6AF1142119E7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198" y="1288"/>
                <a:ext cx="304" cy="183"/>
              </a:xfrm>
              <a:custGeom>
                <a:avLst/>
                <a:gdLst>
                  <a:gd name="T0" fmla="*/ 416 w 913"/>
                  <a:gd name="T1" fmla="*/ 346 h 625"/>
                  <a:gd name="T2" fmla="*/ 384 w 913"/>
                  <a:gd name="T3" fmla="*/ 331 h 625"/>
                  <a:gd name="T4" fmla="*/ 350 w 913"/>
                  <a:gd name="T5" fmla="*/ 322 h 625"/>
                  <a:gd name="T6" fmla="*/ 314 w 913"/>
                  <a:gd name="T7" fmla="*/ 317 h 625"/>
                  <a:gd name="T8" fmla="*/ 265 w 913"/>
                  <a:gd name="T9" fmla="*/ 317 h 625"/>
                  <a:gd name="T10" fmla="*/ 210 w 913"/>
                  <a:gd name="T11" fmla="*/ 329 h 625"/>
                  <a:gd name="T12" fmla="*/ 159 w 913"/>
                  <a:gd name="T13" fmla="*/ 352 h 625"/>
                  <a:gd name="T14" fmla="*/ 115 w 913"/>
                  <a:gd name="T15" fmla="*/ 385 h 625"/>
                  <a:gd name="T16" fmla="*/ 75 w 913"/>
                  <a:gd name="T17" fmla="*/ 427 h 625"/>
                  <a:gd name="T18" fmla="*/ 45 w 913"/>
                  <a:gd name="T19" fmla="*/ 476 h 625"/>
                  <a:gd name="T20" fmla="*/ 25 w 913"/>
                  <a:gd name="T21" fmla="*/ 531 h 625"/>
                  <a:gd name="T22" fmla="*/ 13 w 913"/>
                  <a:gd name="T23" fmla="*/ 592 h 625"/>
                  <a:gd name="T24" fmla="*/ 7 w 913"/>
                  <a:gd name="T25" fmla="*/ 603 h 625"/>
                  <a:gd name="T26" fmla="*/ 2 w 913"/>
                  <a:gd name="T27" fmla="*/ 559 h 625"/>
                  <a:gd name="T28" fmla="*/ 2 w 913"/>
                  <a:gd name="T29" fmla="*/ 504 h 625"/>
                  <a:gd name="T30" fmla="*/ 11 w 913"/>
                  <a:gd name="T31" fmla="*/ 442 h 625"/>
                  <a:gd name="T32" fmla="*/ 30 w 913"/>
                  <a:gd name="T33" fmla="*/ 385 h 625"/>
                  <a:gd name="T34" fmla="*/ 58 w 913"/>
                  <a:gd name="T35" fmla="*/ 334 h 625"/>
                  <a:gd name="T36" fmla="*/ 94 w 913"/>
                  <a:gd name="T37" fmla="*/ 292 h 625"/>
                  <a:gd name="T38" fmla="*/ 136 w 913"/>
                  <a:gd name="T39" fmla="*/ 257 h 625"/>
                  <a:gd name="T40" fmla="*/ 185 w 913"/>
                  <a:gd name="T41" fmla="*/ 234 h 625"/>
                  <a:gd name="T42" fmla="*/ 239 w 913"/>
                  <a:gd name="T43" fmla="*/ 221 h 625"/>
                  <a:gd name="T44" fmla="*/ 284 w 913"/>
                  <a:gd name="T45" fmla="*/ 221 h 625"/>
                  <a:gd name="T46" fmla="*/ 317 w 913"/>
                  <a:gd name="T47" fmla="*/ 227 h 625"/>
                  <a:gd name="T48" fmla="*/ 351 w 913"/>
                  <a:gd name="T49" fmla="*/ 236 h 625"/>
                  <a:gd name="T50" fmla="*/ 382 w 913"/>
                  <a:gd name="T51" fmla="*/ 251 h 625"/>
                  <a:gd name="T52" fmla="*/ 401 w 913"/>
                  <a:gd name="T53" fmla="*/ 232 h 625"/>
                  <a:gd name="T54" fmla="*/ 416 w 913"/>
                  <a:gd name="T55" fmla="*/ 180 h 625"/>
                  <a:gd name="T56" fmla="*/ 439 w 913"/>
                  <a:gd name="T57" fmla="*/ 133 h 625"/>
                  <a:gd name="T58" fmla="*/ 468 w 913"/>
                  <a:gd name="T59" fmla="*/ 91 h 625"/>
                  <a:gd name="T60" fmla="*/ 503 w 913"/>
                  <a:gd name="T61" fmla="*/ 57 h 625"/>
                  <a:gd name="T62" fmla="*/ 543 w 913"/>
                  <a:gd name="T63" fmla="*/ 29 h 625"/>
                  <a:gd name="T64" fmla="*/ 588 w 913"/>
                  <a:gd name="T65" fmla="*/ 11 h 625"/>
                  <a:gd name="T66" fmla="*/ 635 w 913"/>
                  <a:gd name="T67" fmla="*/ 1 h 625"/>
                  <a:gd name="T68" fmla="*/ 681 w 913"/>
                  <a:gd name="T69" fmla="*/ 1 h 625"/>
                  <a:gd name="T70" fmla="*/ 720 w 913"/>
                  <a:gd name="T71" fmla="*/ 8 h 625"/>
                  <a:gd name="T72" fmla="*/ 758 w 913"/>
                  <a:gd name="T73" fmla="*/ 22 h 625"/>
                  <a:gd name="T74" fmla="*/ 793 w 913"/>
                  <a:gd name="T75" fmla="*/ 40 h 625"/>
                  <a:gd name="T76" fmla="*/ 826 w 913"/>
                  <a:gd name="T77" fmla="*/ 65 h 625"/>
                  <a:gd name="T78" fmla="*/ 855 w 913"/>
                  <a:gd name="T79" fmla="*/ 94 h 625"/>
                  <a:gd name="T80" fmla="*/ 882 w 913"/>
                  <a:gd name="T81" fmla="*/ 127 h 625"/>
                  <a:gd name="T82" fmla="*/ 904 w 913"/>
                  <a:gd name="T83" fmla="*/ 164 h 625"/>
                  <a:gd name="T84" fmla="*/ 902 w 913"/>
                  <a:gd name="T85" fmla="*/ 173 h 625"/>
                  <a:gd name="T86" fmla="*/ 882 w 913"/>
                  <a:gd name="T87" fmla="*/ 156 h 625"/>
                  <a:gd name="T88" fmla="*/ 859 w 913"/>
                  <a:gd name="T89" fmla="*/ 140 h 625"/>
                  <a:gd name="T90" fmla="*/ 833 w 913"/>
                  <a:gd name="T91" fmla="*/ 125 h 625"/>
                  <a:gd name="T92" fmla="*/ 808 w 913"/>
                  <a:gd name="T93" fmla="*/ 114 h 625"/>
                  <a:gd name="T94" fmla="*/ 782 w 913"/>
                  <a:gd name="T95" fmla="*/ 105 h 625"/>
                  <a:gd name="T96" fmla="*/ 754 w 913"/>
                  <a:gd name="T97" fmla="*/ 98 h 625"/>
                  <a:gd name="T98" fmla="*/ 726 w 913"/>
                  <a:gd name="T99" fmla="*/ 96 h 625"/>
                  <a:gd name="T100" fmla="*/ 685 w 913"/>
                  <a:gd name="T101" fmla="*/ 96 h 625"/>
                  <a:gd name="T102" fmla="*/ 634 w 913"/>
                  <a:gd name="T103" fmla="*/ 105 h 625"/>
                  <a:gd name="T104" fmla="*/ 588 w 913"/>
                  <a:gd name="T105" fmla="*/ 125 h 625"/>
                  <a:gd name="T106" fmla="*/ 545 w 913"/>
                  <a:gd name="T107" fmla="*/ 151 h 625"/>
                  <a:gd name="T108" fmla="*/ 508 w 913"/>
                  <a:gd name="T109" fmla="*/ 187 h 625"/>
                  <a:gd name="T110" fmla="*/ 477 w 913"/>
                  <a:gd name="T111" fmla="*/ 227 h 625"/>
                  <a:gd name="T112" fmla="*/ 453 w 913"/>
                  <a:gd name="T113" fmla="*/ 274 h 625"/>
                  <a:gd name="T114" fmla="*/ 437 w 913"/>
                  <a:gd name="T115" fmla="*/ 326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3" h="625">
                    <a:moveTo>
                      <a:pt x="432" y="354"/>
                    </a:moveTo>
                    <a:lnTo>
                      <a:pt x="416" y="346"/>
                    </a:lnTo>
                    <a:lnTo>
                      <a:pt x="400" y="338"/>
                    </a:lnTo>
                    <a:lnTo>
                      <a:pt x="384" y="331"/>
                    </a:lnTo>
                    <a:lnTo>
                      <a:pt x="367" y="326"/>
                    </a:lnTo>
                    <a:lnTo>
                      <a:pt x="350" y="322"/>
                    </a:lnTo>
                    <a:lnTo>
                      <a:pt x="331" y="318"/>
                    </a:lnTo>
                    <a:lnTo>
                      <a:pt x="314" y="317"/>
                    </a:lnTo>
                    <a:lnTo>
                      <a:pt x="295" y="316"/>
                    </a:lnTo>
                    <a:lnTo>
                      <a:pt x="265" y="317"/>
                    </a:lnTo>
                    <a:lnTo>
                      <a:pt x="238" y="322"/>
                    </a:lnTo>
                    <a:lnTo>
                      <a:pt x="210" y="329"/>
                    </a:lnTo>
                    <a:lnTo>
                      <a:pt x="184" y="339"/>
                    </a:lnTo>
                    <a:lnTo>
                      <a:pt x="159" y="352"/>
                    </a:lnTo>
                    <a:lnTo>
                      <a:pt x="136" y="367"/>
                    </a:lnTo>
                    <a:lnTo>
                      <a:pt x="115" y="385"/>
                    </a:lnTo>
                    <a:lnTo>
                      <a:pt x="94" y="405"/>
                    </a:lnTo>
                    <a:lnTo>
                      <a:pt x="75" y="427"/>
                    </a:lnTo>
                    <a:lnTo>
                      <a:pt x="59" y="451"/>
                    </a:lnTo>
                    <a:lnTo>
                      <a:pt x="45" y="476"/>
                    </a:lnTo>
                    <a:lnTo>
                      <a:pt x="34" y="504"/>
                    </a:lnTo>
                    <a:lnTo>
                      <a:pt x="25" y="531"/>
                    </a:lnTo>
                    <a:lnTo>
                      <a:pt x="18" y="561"/>
                    </a:lnTo>
                    <a:lnTo>
                      <a:pt x="13" y="592"/>
                    </a:lnTo>
                    <a:lnTo>
                      <a:pt x="12" y="625"/>
                    </a:lnTo>
                    <a:lnTo>
                      <a:pt x="7" y="603"/>
                    </a:lnTo>
                    <a:lnTo>
                      <a:pt x="5" y="581"/>
                    </a:lnTo>
                    <a:lnTo>
                      <a:pt x="2" y="559"/>
                    </a:lnTo>
                    <a:lnTo>
                      <a:pt x="0" y="536"/>
                    </a:lnTo>
                    <a:lnTo>
                      <a:pt x="2" y="504"/>
                    </a:lnTo>
                    <a:lnTo>
                      <a:pt x="5" y="473"/>
                    </a:lnTo>
                    <a:lnTo>
                      <a:pt x="11" y="442"/>
                    </a:lnTo>
                    <a:lnTo>
                      <a:pt x="19" y="413"/>
                    </a:lnTo>
                    <a:lnTo>
                      <a:pt x="30" y="385"/>
                    </a:lnTo>
                    <a:lnTo>
                      <a:pt x="43" y="359"/>
                    </a:lnTo>
                    <a:lnTo>
                      <a:pt x="58" y="334"/>
                    </a:lnTo>
                    <a:lnTo>
                      <a:pt x="75" y="312"/>
                    </a:lnTo>
                    <a:lnTo>
                      <a:pt x="94" y="292"/>
                    </a:lnTo>
                    <a:lnTo>
                      <a:pt x="115" y="273"/>
                    </a:lnTo>
                    <a:lnTo>
                      <a:pt x="136" y="257"/>
                    </a:lnTo>
                    <a:lnTo>
                      <a:pt x="161" y="244"/>
                    </a:lnTo>
                    <a:lnTo>
                      <a:pt x="185" y="234"/>
                    </a:lnTo>
                    <a:lnTo>
                      <a:pt x="211" y="226"/>
                    </a:lnTo>
                    <a:lnTo>
                      <a:pt x="239" y="221"/>
                    </a:lnTo>
                    <a:lnTo>
                      <a:pt x="267" y="220"/>
                    </a:lnTo>
                    <a:lnTo>
                      <a:pt x="284" y="221"/>
                    </a:lnTo>
                    <a:lnTo>
                      <a:pt x="301" y="224"/>
                    </a:lnTo>
                    <a:lnTo>
                      <a:pt x="317" y="227"/>
                    </a:lnTo>
                    <a:lnTo>
                      <a:pt x="335" y="231"/>
                    </a:lnTo>
                    <a:lnTo>
                      <a:pt x="351" y="236"/>
                    </a:lnTo>
                    <a:lnTo>
                      <a:pt x="367" y="243"/>
                    </a:lnTo>
                    <a:lnTo>
                      <a:pt x="382" y="251"/>
                    </a:lnTo>
                    <a:lnTo>
                      <a:pt x="397" y="259"/>
                    </a:lnTo>
                    <a:lnTo>
                      <a:pt x="401" y="232"/>
                    </a:lnTo>
                    <a:lnTo>
                      <a:pt x="408" y="205"/>
                    </a:lnTo>
                    <a:lnTo>
                      <a:pt x="416" y="180"/>
                    </a:lnTo>
                    <a:lnTo>
                      <a:pt x="427" y="156"/>
                    </a:lnTo>
                    <a:lnTo>
                      <a:pt x="439" y="133"/>
                    </a:lnTo>
                    <a:lnTo>
                      <a:pt x="453" y="112"/>
                    </a:lnTo>
                    <a:lnTo>
                      <a:pt x="468" y="91"/>
                    </a:lnTo>
                    <a:lnTo>
                      <a:pt x="485" y="73"/>
                    </a:lnTo>
                    <a:lnTo>
                      <a:pt x="503" y="57"/>
                    </a:lnTo>
                    <a:lnTo>
                      <a:pt x="522" y="42"/>
                    </a:lnTo>
                    <a:lnTo>
                      <a:pt x="543" y="29"/>
                    </a:lnTo>
                    <a:lnTo>
                      <a:pt x="565" y="19"/>
                    </a:lnTo>
                    <a:lnTo>
                      <a:pt x="588" y="11"/>
                    </a:lnTo>
                    <a:lnTo>
                      <a:pt x="611" y="5"/>
                    </a:lnTo>
                    <a:lnTo>
                      <a:pt x="635" y="1"/>
                    </a:lnTo>
                    <a:lnTo>
                      <a:pt x="661" y="0"/>
                    </a:lnTo>
                    <a:lnTo>
                      <a:pt x="681" y="1"/>
                    </a:lnTo>
                    <a:lnTo>
                      <a:pt x="701" y="4"/>
                    </a:lnTo>
                    <a:lnTo>
                      <a:pt x="720" y="8"/>
                    </a:lnTo>
                    <a:lnTo>
                      <a:pt x="740" y="14"/>
                    </a:lnTo>
                    <a:lnTo>
                      <a:pt x="758" y="22"/>
                    </a:lnTo>
                    <a:lnTo>
                      <a:pt x="776" y="30"/>
                    </a:lnTo>
                    <a:lnTo>
                      <a:pt x="793" y="40"/>
                    </a:lnTo>
                    <a:lnTo>
                      <a:pt x="810" y="52"/>
                    </a:lnTo>
                    <a:lnTo>
                      <a:pt x="826" y="65"/>
                    </a:lnTo>
                    <a:lnTo>
                      <a:pt x="841" y="79"/>
                    </a:lnTo>
                    <a:lnTo>
                      <a:pt x="855" y="94"/>
                    </a:lnTo>
                    <a:lnTo>
                      <a:pt x="869" y="110"/>
                    </a:lnTo>
                    <a:lnTo>
                      <a:pt x="882" y="127"/>
                    </a:lnTo>
                    <a:lnTo>
                      <a:pt x="893" y="145"/>
                    </a:lnTo>
                    <a:lnTo>
                      <a:pt x="904" y="164"/>
                    </a:lnTo>
                    <a:lnTo>
                      <a:pt x="913" y="183"/>
                    </a:lnTo>
                    <a:lnTo>
                      <a:pt x="902" y="173"/>
                    </a:lnTo>
                    <a:lnTo>
                      <a:pt x="892" y="164"/>
                    </a:lnTo>
                    <a:lnTo>
                      <a:pt x="882" y="156"/>
                    </a:lnTo>
                    <a:lnTo>
                      <a:pt x="870" y="147"/>
                    </a:lnTo>
                    <a:lnTo>
                      <a:pt x="859" y="140"/>
                    </a:lnTo>
                    <a:lnTo>
                      <a:pt x="846" y="132"/>
                    </a:lnTo>
                    <a:lnTo>
                      <a:pt x="833" y="125"/>
                    </a:lnTo>
                    <a:lnTo>
                      <a:pt x="821" y="119"/>
                    </a:lnTo>
                    <a:lnTo>
                      <a:pt x="808" y="114"/>
                    </a:lnTo>
                    <a:lnTo>
                      <a:pt x="795" y="108"/>
                    </a:lnTo>
                    <a:lnTo>
                      <a:pt x="782" y="105"/>
                    </a:lnTo>
                    <a:lnTo>
                      <a:pt x="768" y="102"/>
                    </a:lnTo>
                    <a:lnTo>
                      <a:pt x="754" y="98"/>
                    </a:lnTo>
                    <a:lnTo>
                      <a:pt x="740" y="97"/>
                    </a:lnTo>
                    <a:lnTo>
                      <a:pt x="726" y="96"/>
                    </a:lnTo>
                    <a:lnTo>
                      <a:pt x="711" y="95"/>
                    </a:lnTo>
                    <a:lnTo>
                      <a:pt x="685" y="96"/>
                    </a:lnTo>
                    <a:lnTo>
                      <a:pt x="659" y="99"/>
                    </a:lnTo>
                    <a:lnTo>
                      <a:pt x="634" y="105"/>
                    </a:lnTo>
                    <a:lnTo>
                      <a:pt x="610" y="114"/>
                    </a:lnTo>
                    <a:lnTo>
                      <a:pt x="588" y="125"/>
                    </a:lnTo>
                    <a:lnTo>
                      <a:pt x="566" y="137"/>
                    </a:lnTo>
                    <a:lnTo>
                      <a:pt x="545" y="151"/>
                    </a:lnTo>
                    <a:lnTo>
                      <a:pt x="526" y="168"/>
                    </a:lnTo>
                    <a:lnTo>
                      <a:pt x="508" y="187"/>
                    </a:lnTo>
                    <a:lnTo>
                      <a:pt x="492" y="206"/>
                    </a:lnTo>
                    <a:lnTo>
                      <a:pt x="477" y="227"/>
                    </a:lnTo>
                    <a:lnTo>
                      <a:pt x="465" y="250"/>
                    </a:lnTo>
                    <a:lnTo>
                      <a:pt x="453" y="274"/>
                    </a:lnTo>
                    <a:lnTo>
                      <a:pt x="444" y="300"/>
                    </a:lnTo>
                    <a:lnTo>
                      <a:pt x="437" y="326"/>
                    </a:lnTo>
                    <a:lnTo>
                      <a:pt x="432" y="35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60" name="Freeform 20">
                <a:extLst>
                  <a:ext uri="{FF2B5EF4-FFF2-40B4-BE49-F238E27FC236}">
                    <a16:creationId xmlns:a16="http://schemas.microsoft.com/office/drawing/2014/main" id="{A02B3FF2-0A0F-4BE4-AA33-F30F28C96985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71" y="1154"/>
                <a:ext cx="637" cy="350"/>
              </a:xfrm>
              <a:custGeom>
                <a:avLst/>
                <a:gdLst>
                  <a:gd name="T0" fmla="*/ 1661 w 1908"/>
                  <a:gd name="T1" fmla="*/ 958 h 1192"/>
                  <a:gd name="T2" fmla="*/ 1633 w 1908"/>
                  <a:gd name="T3" fmla="*/ 934 h 1192"/>
                  <a:gd name="T4" fmla="*/ 1592 w 1908"/>
                  <a:gd name="T5" fmla="*/ 805 h 1192"/>
                  <a:gd name="T6" fmla="*/ 1502 w 1908"/>
                  <a:gd name="T7" fmla="*/ 711 h 1192"/>
                  <a:gd name="T8" fmla="*/ 1378 w 1908"/>
                  <a:gd name="T9" fmla="*/ 670 h 1192"/>
                  <a:gd name="T10" fmla="*/ 1298 w 1908"/>
                  <a:gd name="T11" fmla="*/ 677 h 1192"/>
                  <a:gd name="T12" fmla="*/ 1244 w 1908"/>
                  <a:gd name="T13" fmla="*/ 651 h 1192"/>
                  <a:gd name="T14" fmla="*/ 1196 w 1908"/>
                  <a:gd name="T15" fmla="*/ 563 h 1192"/>
                  <a:gd name="T16" fmla="*/ 1117 w 1908"/>
                  <a:gd name="T17" fmla="*/ 504 h 1192"/>
                  <a:gd name="T18" fmla="*/ 1033 w 1908"/>
                  <a:gd name="T19" fmla="*/ 483 h 1192"/>
                  <a:gd name="T20" fmla="*/ 1011 w 1908"/>
                  <a:gd name="T21" fmla="*/ 412 h 1192"/>
                  <a:gd name="T22" fmla="*/ 951 w 1908"/>
                  <a:gd name="T23" fmla="*/ 255 h 1192"/>
                  <a:gd name="T24" fmla="*/ 830 w 1908"/>
                  <a:gd name="T25" fmla="*/ 147 h 1192"/>
                  <a:gd name="T26" fmla="*/ 677 w 1908"/>
                  <a:gd name="T27" fmla="*/ 109 h 1192"/>
                  <a:gd name="T28" fmla="*/ 554 w 1908"/>
                  <a:gd name="T29" fmla="*/ 136 h 1192"/>
                  <a:gd name="T30" fmla="*/ 451 w 1908"/>
                  <a:gd name="T31" fmla="*/ 206 h 1192"/>
                  <a:gd name="T32" fmla="*/ 380 w 1908"/>
                  <a:gd name="T33" fmla="*/ 313 h 1192"/>
                  <a:gd name="T34" fmla="*/ 326 w 1908"/>
                  <a:gd name="T35" fmla="*/ 295 h 1192"/>
                  <a:gd name="T36" fmla="*/ 243 w 1908"/>
                  <a:gd name="T37" fmla="*/ 292 h 1192"/>
                  <a:gd name="T38" fmla="*/ 131 w 1908"/>
                  <a:gd name="T39" fmla="*/ 329 h 1192"/>
                  <a:gd name="T40" fmla="*/ 45 w 1908"/>
                  <a:gd name="T41" fmla="*/ 408 h 1192"/>
                  <a:gd name="T42" fmla="*/ 0 w 1908"/>
                  <a:gd name="T43" fmla="*/ 489 h 1192"/>
                  <a:gd name="T44" fmla="*/ 9 w 1908"/>
                  <a:gd name="T45" fmla="*/ 408 h 1192"/>
                  <a:gd name="T46" fmla="*/ 78 w 1908"/>
                  <a:gd name="T47" fmla="*/ 279 h 1192"/>
                  <a:gd name="T48" fmla="*/ 195 w 1908"/>
                  <a:gd name="T49" fmla="*/ 198 h 1192"/>
                  <a:gd name="T50" fmla="*/ 320 w 1908"/>
                  <a:gd name="T51" fmla="*/ 183 h 1192"/>
                  <a:gd name="T52" fmla="*/ 377 w 1908"/>
                  <a:gd name="T53" fmla="*/ 196 h 1192"/>
                  <a:gd name="T54" fmla="*/ 436 w 1908"/>
                  <a:gd name="T55" fmla="*/ 137 h 1192"/>
                  <a:gd name="T56" fmla="*/ 528 w 1908"/>
                  <a:gd name="T57" fmla="*/ 51 h 1192"/>
                  <a:gd name="T58" fmla="*/ 644 w 1908"/>
                  <a:gd name="T59" fmla="*/ 5 h 1192"/>
                  <a:gd name="T60" fmla="*/ 787 w 1908"/>
                  <a:gd name="T61" fmla="*/ 13 h 1192"/>
                  <a:gd name="T62" fmla="*/ 926 w 1908"/>
                  <a:gd name="T63" fmla="*/ 96 h 1192"/>
                  <a:gd name="T64" fmla="*/ 1012 w 1908"/>
                  <a:gd name="T65" fmla="*/ 236 h 1192"/>
                  <a:gd name="T66" fmla="*/ 1038 w 1908"/>
                  <a:gd name="T67" fmla="*/ 374 h 1192"/>
                  <a:gd name="T68" fmla="*/ 1098 w 1908"/>
                  <a:gd name="T69" fmla="*/ 382 h 1192"/>
                  <a:gd name="T70" fmla="*/ 1184 w 1908"/>
                  <a:gd name="T71" fmla="*/ 427 h 1192"/>
                  <a:gd name="T72" fmla="*/ 1246 w 1908"/>
                  <a:gd name="T73" fmla="*/ 505 h 1192"/>
                  <a:gd name="T74" fmla="*/ 1286 w 1908"/>
                  <a:gd name="T75" fmla="*/ 578 h 1192"/>
                  <a:gd name="T76" fmla="*/ 1363 w 1908"/>
                  <a:gd name="T77" fmla="*/ 560 h 1192"/>
                  <a:gd name="T78" fmla="*/ 1472 w 1908"/>
                  <a:gd name="T79" fmla="*/ 578 h 1192"/>
                  <a:gd name="T80" fmla="*/ 1578 w 1908"/>
                  <a:gd name="T81" fmla="*/ 652 h 1192"/>
                  <a:gd name="T82" fmla="*/ 1640 w 1908"/>
                  <a:gd name="T83" fmla="*/ 770 h 1192"/>
                  <a:gd name="T84" fmla="*/ 1665 w 1908"/>
                  <a:gd name="T85" fmla="*/ 851 h 1192"/>
                  <a:gd name="T86" fmla="*/ 1699 w 1908"/>
                  <a:gd name="T87" fmla="*/ 850 h 1192"/>
                  <a:gd name="T88" fmla="*/ 1789 w 1908"/>
                  <a:gd name="T89" fmla="*/ 875 h 1192"/>
                  <a:gd name="T90" fmla="*/ 1867 w 1908"/>
                  <a:gd name="T91" fmla="*/ 951 h 1192"/>
                  <a:gd name="T92" fmla="*/ 1906 w 1908"/>
                  <a:gd name="T93" fmla="*/ 1062 h 1192"/>
                  <a:gd name="T94" fmla="*/ 1896 w 1908"/>
                  <a:gd name="T95" fmla="*/ 1172 h 1192"/>
                  <a:gd name="T96" fmla="*/ 1872 w 1908"/>
                  <a:gd name="T97" fmla="*/ 1104 h 1192"/>
                  <a:gd name="T98" fmla="*/ 1815 w 1908"/>
                  <a:gd name="T99" fmla="*/ 1017 h 1192"/>
                  <a:gd name="T100" fmla="*/ 1729 w 1908"/>
                  <a:gd name="T101" fmla="*/ 965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08" h="1192">
                    <a:moveTo>
                      <a:pt x="1689" y="958"/>
                    </a:moveTo>
                    <a:lnTo>
                      <a:pt x="1682" y="958"/>
                    </a:lnTo>
                    <a:lnTo>
                      <a:pt x="1675" y="958"/>
                    </a:lnTo>
                    <a:lnTo>
                      <a:pt x="1668" y="958"/>
                    </a:lnTo>
                    <a:lnTo>
                      <a:pt x="1661" y="958"/>
                    </a:lnTo>
                    <a:lnTo>
                      <a:pt x="1654" y="959"/>
                    </a:lnTo>
                    <a:lnTo>
                      <a:pt x="1647" y="960"/>
                    </a:lnTo>
                    <a:lnTo>
                      <a:pt x="1641" y="961"/>
                    </a:lnTo>
                    <a:lnTo>
                      <a:pt x="1635" y="962"/>
                    </a:lnTo>
                    <a:lnTo>
                      <a:pt x="1633" y="934"/>
                    </a:lnTo>
                    <a:lnTo>
                      <a:pt x="1630" y="906"/>
                    </a:lnTo>
                    <a:lnTo>
                      <a:pt x="1623" y="879"/>
                    </a:lnTo>
                    <a:lnTo>
                      <a:pt x="1615" y="853"/>
                    </a:lnTo>
                    <a:lnTo>
                      <a:pt x="1605" y="829"/>
                    </a:lnTo>
                    <a:lnTo>
                      <a:pt x="1592" y="805"/>
                    </a:lnTo>
                    <a:lnTo>
                      <a:pt x="1577" y="783"/>
                    </a:lnTo>
                    <a:lnTo>
                      <a:pt x="1561" y="762"/>
                    </a:lnTo>
                    <a:lnTo>
                      <a:pt x="1542" y="744"/>
                    </a:lnTo>
                    <a:lnTo>
                      <a:pt x="1523" y="726"/>
                    </a:lnTo>
                    <a:lnTo>
                      <a:pt x="1502" y="711"/>
                    </a:lnTo>
                    <a:lnTo>
                      <a:pt x="1479" y="699"/>
                    </a:lnTo>
                    <a:lnTo>
                      <a:pt x="1455" y="687"/>
                    </a:lnTo>
                    <a:lnTo>
                      <a:pt x="1431" y="679"/>
                    </a:lnTo>
                    <a:lnTo>
                      <a:pt x="1404" y="673"/>
                    </a:lnTo>
                    <a:lnTo>
                      <a:pt x="1378" y="670"/>
                    </a:lnTo>
                    <a:lnTo>
                      <a:pt x="1362" y="669"/>
                    </a:lnTo>
                    <a:lnTo>
                      <a:pt x="1345" y="670"/>
                    </a:lnTo>
                    <a:lnTo>
                      <a:pt x="1329" y="671"/>
                    </a:lnTo>
                    <a:lnTo>
                      <a:pt x="1313" y="673"/>
                    </a:lnTo>
                    <a:lnTo>
                      <a:pt x="1298" y="677"/>
                    </a:lnTo>
                    <a:lnTo>
                      <a:pt x="1282" y="680"/>
                    </a:lnTo>
                    <a:lnTo>
                      <a:pt x="1268" y="686"/>
                    </a:lnTo>
                    <a:lnTo>
                      <a:pt x="1253" y="692"/>
                    </a:lnTo>
                    <a:lnTo>
                      <a:pt x="1250" y="671"/>
                    </a:lnTo>
                    <a:lnTo>
                      <a:pt x="1244" y="651"/>
                    </a:lnTo>
                    <a:lnTo>
                      <a:pt x="1237" y="632"/>
                    </a:lnTo>
                    <a:lnTo>
                      <a:pt x="1229" y="613"/>
                    </a:lnTo>
                    <a:lnTo>
                      <a:pt x="1219" y="595"/>
                    </a:lnTo>
                    <a:lnTo>
                      <a:pt x="1207" y="579"/>
                    </a:lnTo>
                    <a:lnTo>
                      <a:pt x="1196" y="563"/>
                    </a:lnTo>
                    <a:lnTo>
                      <a:pt x="1182" y="549"/>
                    </a:lnTo>
                    <a:lnTo>
                      <a:pt x="1167" y="535"/>
                    </a:lnTo>
                    <a:lnTo>
                      <a:pt x="1152" y="523"/>
                    </a:lnTo>
                    <a:lnTo>
                      <a:pt x="1135" y="513"/>
                    </a:lnTo>
                    <a:lnTo>
                      <a:pt x="1117" y="504"/>
                    </a:lnTo>
                    <a:lnTo>
                      <a:pt x="1099" y="496"/>
                    </a:lnTo>
                    <a:lnTo>
                      <a:pt x="1080" y="490"/>
                    </a:lnTo>
                    <a:lnTo>
                      <a:pt x="1061" y="485"/>
                    </a:lnTo>
                    <a:lnTo>
                      <a:pt x="1040" y="483"/>
                    </a:lnTo>
                    <a:lnTo>
                      <a:pt x="1033" y="483"/>
                    </a:lnTo>
                    <a:lnTo>
                      <a:pt x="1027" y="483"/>
                    </a:lnTo>
                    <a:lnTo>
                      <a:pt x="1021" y="483"/>
                    </a:lnTo>
                    <a:lnTo>
                      <a:pt x="1015" y="483"/>
                    </a:lnTo>
                    <a:lnTo>
                      <a:pt x="1015" y="447"/>
                    </a:lnTo>
                    <a:lnTo>
                      <a:pt x="1011" y="412"/>
                    </a:lnTo>
                    <a:lnTo>
                      <a:pt x="1006" y="378"/>
                    </a:lnTo>
                    <a:lnTo>
                      <a:pt x="995" y="345"/>
                    </a:lnTo>
                    <a:lnTo>
                      <a:pt x="984" y="314"/>
                    </a:lnTo>
                    <a:lnTo>
                      <a:pt x="969" y="284"/>
                    </a:lnTo>
                    <a:lnTo>
                      <a:pt x="951" y="255"/>
                    </a:lnTo>
                    <a:lnTo>
                      <a:pt x="931" y="228"/>
                    </a:lnTo>
                    <a:lnTo>
                      <a:pt x="909" y="205"/>
                    </a:lnTo>
                    <a:lnTo>
                      <a:pt x="885" y="182"/>
                    </a:lnTo>
                    <a:lnTo>
                      <a:pt x="858" y="164"/>
                    </a:lnTo>
                    <a:lnTo>
                      <a:pt x="830" y="147"/>
                    </a:lnTo>
                    <a:lnTo>
                      <a:pt x="801" y="133"/>
                    </a:lnTo>
                    <a:lnTo>
                      <a:pt x="769" y="121"/>
                    </a:lnTo>
                    <a:lnTo>
                      <a:pt x="737" y="114"/>
                    </a:lnTo>
                    <a:lnTo>
                      <a:pt x="704" y="110"/>
                    </a:lnTo>
                    <a:lnTo>
                      <a:pt x="677" y="109"/>
                    </a:lnTo>
                    <a:lnTo>
                      <a:pt x="652" y="111"/>
                    </a:lnTo>
                    <a:lnTo>
                      <a:pt x="627" y="114"/>
                    </a:lnTo>
                    <a:lnTo>
                      <a:pt x="602" y="119"/>
                    </a:lnTo>
                    <a:lnTo>
                      <a:pt x="578" y="127"/>
                    </a:lnTo>
                    <a:lnTo>
                      <a:pt x="554" y="136"/>
                    </a:lnTo>
                    <a:lnTo>
                      <a:pt x="532" y="147"/>
                    </a:lnTo>
                    <a:lnTo>
                      <a:pt x="510" y="159"/>
                    </a:lnTo>
                    <a:lnTo>
                      <a:pt x="489" y="173"/>
                    </a:lnTo>
                    <a:lnTo>
                      <a:pt x="470" y="189"/>
                    </a:lnTo>
                    <a:lnTo>
                      <a:pt x="451" y="206"/>
                    </a:lnTo>
                    <a:lnTo>
                      <a:pt x="434" y="225"/>
                    </a:lnTo>
                    <a:lnTo>
                      <a:pt x="419" y="245"/>
                    </a:lnTo>
                    <a:lnTo>
                      <a:pt x="404" y="266"/>
                    </a:lnTo>
                    <a:lnTo>
                      <a:pt x="392" y="288"/>
                    </a:lnTo>
                    <a:lnTo>
                      <a:pt x="380" y="313"/>
                    </a:lnTo>
                    <a:lnTo>
                      <a:pt x="370" y="308"/>
                    </a:lnTo>
                    <a:lnTo>
                      <a:pt x="359" y="304"/>
                    </a:lnTo>
                    <a:lnTo>
                      <a:pt x="348" y="301"/>
                    </a:lnTo>
                    <a:lnTo>
                      <a:pt x="337" y="298"/>
                    </a:lnTo>
                    <a:lnTo>
                      <a:pt x="326" y="295"/>
                    </a:lnTo>
                    <a:lnTo>
                      <a:pt x="314" y="293"/>
                    </a:lnTo>
                    <a:lnTo>
                      <a:pt x="303" y="292"/>
                    </a:lnTo>
                    <a:lnTo>
                      <a:pt x="291" y="291"/>
                    </a:lnTo>
                    <a:lnTo>
                      <a:pt x="267" y="289"/>
                    </a:lnTo>
                    <a:lnTo>
                      <a:pt x="243" y="292"/>
                    </a:lnTo>
                    <a:lnTo>
                      <a:pt x="219" y="295"/>
                    </a:lnTo>
                    <a:lnTo>
                      <a:pt x="196" y="301"/>
                    </a:lnTo>
                    <a:lnTo>
                      <a:pt x="174" y="308"/>
                    </a:lnTo>
                    <a:lnTo>
                      <a:pt x="152" y="317"/>
                    </a:lnTo>
                    <a:lnTo>
                      <a:pt x="131" y="329"/>
                    </a:lnTo>
                    <a:lnTo>
                      <a:pt x="112" y="341"/>
                    </a:lnTo>
                    <a:lnTo>
                      <a:pt x="93" y="356"/>
                    </a:lnTo>
                    <a:lnTo>
                      <a:pt x="76" y="372"/>
                    </a:lnTo>
                    <a:lnTo>
                      <a:pt x="60" y="390"/>
                    </a:lnTo>
                    <a:lnTo>
                      <a:pt x="45" y="408"/>
                    </a:lnTo>
                    <a:lnTo>
                      <a:pt x="31" y="428"/>
                    </a:lnTo>
                    <a:lnTo>
                      <a:pt x="19" y="448"/>
                    </a:lnTo>
                    <a:lnTo>
                      <a:pt x="9" y="472"/>
                    </a:lnTo>
                    <a:lnTo>
                      <a:pt x="0" y="495"/>
                    </a:lnTo>
                    <a:lnTo>
                      <a:pt x="0" y="489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0" y="470"/>
                    </a:lnTo>
                    <a:lnTo>
                      <a:pt x="3" y="439"/>
                    </a:lnTo>
                    <a:lnTo>
                      <a:pt x="9" y="408"/>
                    </a:lnTo>
                    <a:lnTo>
                      <a:pt x="18" y="379"/>
                    </a:lnTo>
                    <a:lnTo>
                      <a:pt x="30" y="352"/>
                    </a:lnTo>
                    <a:lnTo>
                      <a:pt x="44" y="325"/>
                    </a:lnTo>
                    <a:lnTo>
                      <a:pt x="60" y="301"/>
                    </a:lnTo>
                    <a:lnTo>
                      <a:pt x="78" y="279"/>
                    </a:lnTo>
                    <a:lnTo>
                      <a:pt x="98" y="258"/>
                    </a:lnTo>
                    <a:lnTo>
                      <a:pt x="120" y="240"/>
                    </a:lnTo>
                    <a:lnTo>
                      <a:pt x="143" y="224"/>
                    </a:lnTo>
                    <a:lnTo>
                      <a:pt x="168" y="210"/>
                    </a:lnTo>
                    <a:lnTo>
                      <a:pt x="195" y="198"/>
                    </a:lnTo>
                    <a:lnTo>
                      <a:pt x="221" y="190"/>
                    </a:lnTo>
                    <a:lnTo>
                      <a:pt x="250" y="185"/>
                    </a:lnTo>
                    <a:lnTo>
                      <a:pt x="279" y="182"/>
                    </a:lnTo>
                    <a:lnTo>
                      <a:pt x="309" y="182"/>
                    </a:lnTo>
                    <a:lnTo>
                      <a:pt x="320" y="183"/>
                    </a:lnTo>
                    <a:lnTo>
                      <a:pt x="332" y="185"/>
                    </a:lnTo>
                    <a:lnTo>
                      <a:pt x="343" y="187"/>
                    </a:lnTo>
                    <a:lnTo>
                      <a:pt x="355" y="189"/>
                    </a:lnTo>
                    <a:lnTo>
                      <a:pt x="365" y="193"/>
                    </a:lnTo>
                    <a:lnTo>
                      <a:pt x="377" y="196"/>
                    </a:lnTo>
                    <a:lnTo>
                      <a:pt x="387" y="200"/>
                    </a:lnTo>
                    <a:lnTo>
                      <a:pt x="397" y="204"/>
                    </a:lnTo>
                    <a:lnTo>
                      <a:pt x="409" y="181"/>
                    </a:lnTo>
                    <a:lnTo>
                      <a:pt x="422" y="158"/>
                    </a:lnTo>
                    <a:lnTo>
                      <a:pt x="436" y="137"/>
                    </a:lnTo>
                    <a:lnTo>
                      <a:pt x="451" y="117"/>
                    </a:lnTo>
                    <a:lnTo>
                      <a:pt x="469" y="98"/>
                    </a:lnTo>
                    <a:lnTo>
                      <a:pt x="487" y="81"/>
                    </a:lnTo>
                    <a:lnTo>
                      <a:pt x="507" y="65"/>
                    </a:lnTo>
                    <a:lnTo>
                      <a:pt x="528" y="51"/>
                    </a:lnTo>
                    <a:lnTo>
                      <a:pt x="549" y="38"/>
                    </a:lnTo>
                    <a:lnTo>
                      <a:pt x="571" y="27"/>
                    </a:lnTo>
                    <a:lnTo>
                      <a:pt x="595" y="18"/>
                    </a:lnTo>
                    <a:lnTo>
                      <a:pt x="620" y="11"/>
                    </a:lnTo>
                    <a:lnTo>
                      <a:pt x="644" y="5"/>
                    </a:lnTo>
                    <a:lnTo>
                      <a:pt x="669" y="1"/>
                    </a:lnTo>
                    <a:lnTo>
                      <a:pt x="695" y="0"/>
                    </a:lnTo>
                    <a:lnTo>
                      <a:pt x="721" y="1"/>
                    </a:lnTo>
                    <a:lnTo>
                      <a:pt x="754" y="6"/>
                    </a:lnTo>
                    <a:lnTo>
                      <a:pt x="787" y="13"/>
                    </a:lnTo>
                    <a:lnTo>
                      <a:pt x="818" y="24"/>
                    </a:lnTo>
                    <a:lnTo>
                      <a:pt x="848" y="38"/>
                    </a:lnTo>
                    <a:lnTo>
                      <a:pt x="875" y="54"/>
                    </a:lnTo>
                    <a:lnTo>
                      <a:pt x="902" y="74"/>
                    </a:lnTo>
                    <a:lnTo>
                      <a:pt x="926" y="96"/>
                    </a:lnTo>
                    <a:lnTo>
                      <a:pt x="948" y="120"/>
                    </a:lnTo>
                    <a:lnTo>
                      <a:pt x="969" y="147"/>
                    </a:lnTo>
                    <a:lnTo>
                      <a:pt x="986" y="174"/>
                    </a:lnTo>
                    <a:lnTo>
                      <a:pt x="1001" y="204"/>
                    </a:lnTo>
                    <a:lnTo>
                      <a:pt x="1012" y="236"/>
                    </a:lnTo>
                    <a:lnTo>
                      <a:pt x="1023" y="269"/>
                    </a:lnTo>
                    <a:lnTo>
                      <a:pt x="1029" y="303"/>
                    </a:lnTo>
                    <a:lnTo>
                      <a:pt x="1032" y="339"/>
                    </a:lnTo>
                    <a:lnTo>
                      <a:pt x="1032" y="375"/>
                    </a:lnTo>
                    <a:lnTo>
                      <a:pt x="1038" y="374"/>
                    </a:lnTo>
                    <a:lnTo>
                      <a:pt x="1045" y="374"/>
                    </a:lnTo>
                    <a:lnTo>
                      <a:pt x="1051" y="374"/>
                    </a:lnTo>
                    <a:lnTo>
                      <a:pt x="1057" y="375"/>
                    </a:lnTo>
                    <a:lnTo>
                      <a:pt x="1078" y="377"/>
                    </a:lnTo>
                    <a:lnTo>
                      <a:pt x="1098" y="382"/>
                    </a:lnTo>
                    <a:lnTo>
                      <a:pt x="1116" y="387"/>
                    </a:lnTo>
                    <a:lnTo>
                      <a:pt x="1135" y="395"/>
                    </a:lnTo>
                    <a:lnTo>
                      <a:pt x="1152" y="405"/>
                    </a:lnTo>
                    <a:lnTo>
                      <a:pt x="1169" y="415"/>
                    </a:lnTo>
                    <a:lnTo>
                      <a:pt x="1184" y="427"/>
                    </a:lnTo>
                    <a:lnTo>
                      <a:pt x="1199" y="440"/>
                    </a:lnTo>
                    <a:lnTo>
                      <a:pt x="1213" y="454"/>
                    </a:lnTo>
                    <a:lnTo>
                      <a:pt x="1224" y="470"/>
                    </a:lnTo>
                    <a:lnTo>
                      <a:pt x="1236" y="487"/>
                    </a:lnTo>
                    <a:lnTo>
                      <a:pt x="1246" y="505"/>
                    </a:lnTo>
                    <a:lnTo>
                      <a:pt x="1254" y="523"/>
                    </a:lnTo>
                    <a:lnTo>
                      <a:pt x="1261" y="543"/>
                    </a:lnTo>
                    <a:lnTo>
                      <a:pt x="1267" y="563"/>
                    </a:lnTo>
                    <a:lnTo>
                      <a:pt x="1271" y="583"/>
                    </a:lnTo>
                    <a:lnTo>
                      <a:pt x="1286" y="578"/>
                    </a:lnTo>
                    <a:lnTo>
                      <a:pt x="1299" y="572"/>
                    </a:lnTo>
                    <a:lnTo>
                      <a:pt x="1315" y="568"/>
                    </a:lnTo>
                    <a:lnTo>
                      <a:pt x="1330" y="565"/>
                    </a:lnTo>
                    <a:lnTo>
                      <a:pt x="1347" y="561"/>
                    </a:lnTo>
                    <a:lnTo>
                      <a:pt x="1363" y="560"/>
                    </a:lnTo>
                    <a:lnTo>
                      <a:pt x="1379" y="560"/>
                    </a:lnTo>
                    <a:lnTo>
                      <a:pt x="1395" y="560"/>
                    </a:lnTo>
                    <a:lnTo>
                      <a:pt x="1421" y="564"/>
                    </a:lnTo>
                    <a:lnTo>
                      <a:pt x="1448" y="570"/>
                    </a:lnTo>
                    <a:lnTo>
                      <a:pt x="1472" y="578"/>
                    </a:lnTo>
                    <a:lnTo>
                      <a:pt x="1496" y="589"/>
                    </a:lnTo>
                    <a:lnTo>
                      <a:pt x="1519" y="602"/>
                    </a:lnTo>
                    <a:lnTo>
                      <a:pt x="1540" y="617"/>
                    </a:lnTo>
                    <a:lnTo>
                      <a:pt x="1560" y="634"/>
                    </a:lnTo>
                    <a:lnTo>
                      <a:pt x="1578" y="652"/>
                    </a:lnTo>
                    <a:lnTo>
                      <a:pt x="1594" y="673"/>
                    </a:lnTo>
                    <a:lnTo>
                      <a:pt x="1609" y="696"/>
                    </a:lnTo>
                    <a:lnTo>
                      <a:pt x="1622" y="719"/>
                    </a:lnTo>
                    <a:lnTo>
                      <a:pt x="1632" y="744"/>
                    </a:lnTo>
                    <a:lnTo>
                      <a:pt x="1640" y="770"/>
                    </a:lnTo>
                    <a:lnTo>
                      <a:pt x="1647" y="797"/>
                    </a:lnTo>
                    <a:lnTo>
                      <a:pt x="1651" y="824"/>
                    </a:lnTo>
                    <a:lnTo>
                      <a:pt x="1652" y="853"/>
                    </a:lnTo>
                    <a:lnTo>
                      <a:pt x="1659" y="852"/>
                    </a:lnTo>
                    <a:lnTo>
                      <a:pt x="1665" y="851"/>
                    </a:lnTo>
                    <a:lnTo>
                      <a:pt x="1671" y="850"/>
                    </a:lnTo>
                    <a:lnTo>
                      <a:pt x="1678" y="850"/>
                    </a:lnTo>
                    <a:lnTo>
                      <a:pt x="1685" y="850"/>
                    </a:lnTo>
                    <a:lnTo>
                      <a:pt x="1692" y="850"/>
                    </a:lnTo>
                    <a:lnTo>
                      <a:pt x="1699" y="850"/>
                    </a:lnTo>
                    <a:lnTo>
                      <a:pt x="1706" y="850"/>
                    </a:lnTo>
                    <a:lnTo>
                      <a:pt x="1728" y="852"/>
                    </a:lnTo>
                    <a:lnTo>
                      <a:pt x="1750" y="858"/>
                    </a:lnTo>
                    <a:lnTo>
                      <a:pt x="1769" y="865"/>
                    </a:lnTo>
                    <a:lnTo>
                      <a:pt x="1789" y="875"/>
                    </a:lnTo>
                    <a:lnTo>
                      <a:pt x="1807" y="886"/>
                    </a:lnTo>
                    <a:lnTo>
                      <a:pt x="1825" y="900"/>
                    </a:lnTo>
                    <a:lnTo>
                      <a:pt x="1841" y="915"/>
                    </a:lnTo>
                    <a:lnTo>
                      <a:pt x="1855" y="933"/>
                    </a:lnTo>
                    <a:lnTo>
                      <a:pt x="1867" y="951"/>
                    </a:lnTo>
                    <a:lnTo>
                      <a:pt x="1879" y="971"/>
                    </a:lnTo>
                    <a:lnTo>
                      <a:pt x="1888" y="992"/>
                    </a:lnTo>
                    <a:lnTo>
                      <a:pt x="1896" y="1014"/>
                    </a:lnTo>
                    <a:lnTo>
                      <a:pt x="1902" y="1037"/>
                    </a:lnTo>
                    <a:lnTo>
                      <a:pt x="1906" y="1062"/>
                    </a:lnTo>
                    <a:lnTo>
                      <a:pt x="1908" y="1087"/>
                    </a:lnTo>
                    <a:lnTo>
                      <a:pt x="1908" y="1112"/>
                    </a:lnTo>
                    <a:lnTo>
                      <a:pt x="1905" y="1133"/>
                    </a:lnTo>
                    <a:lnTo>
                      <a:pt x="1902" y="1153"/>
                    </a:lnTo>
                    <a:lnTo>
                      <a:pt x="1896" y="1172"/>
                    </a:lnTo>
                    <a:lnTo>
                      <a:pt x="1890" y="1192"/>
                    </a:lnTo>
                    <a:lnTo>
                      <a:pt x="1888" y="1169"/>
                    </a:lnTo>
                    <a:lnTo>
                      <a:pt x="1885" y="1147"/>
                    </a:lnTo>
                    <a:lnTo>
                      <a:pt x="1880" y="1125"/>
                    </a:lnTo>
                    <a:lnTo>
                      <a:pt x="1872" y="1104"/>
                    </a:lnTo>
                    <a:lnTo>
                      <a:pt x="1864" y="1083"/>
                    </a:lnTo>
                    <a:lnTo>
                      <a:pt x="1853" y="1065"/>
                    </a:lnTo>
                    <a:lnTo>
                      <a:pt x="1842" y="1048"/>
                    </a:lnTo>
                    <a:lnTo>
                      <a:pt x="1829" y="1032"/>
                    </a:lnTo>
                    <a:lnTo>
                      <a:pt x="1815" y="1017"/>
                    </a:lnTo>
                    <a:lnTo>
                      <a:pt x="1800" y="1003"/>
                    </a:lnTo>
                    <a:lnTo>
                      <a:pt x="1783" y="990"/>
                    </a:lnTo>
                    <a:lnTo>
                      <a:pt x="1766" y="980"/>
                    </a:lnTo>
                    <a:lnTo>
                      <a:pt x="1747" y="972"/>
                    </a:lnTo>
                    <a:lnTo>
                      <a:pt x="1729" y="965"/>
                    </a:lnTo>
                    <a:lnTo>
                      <a:pt x="1709" y="960"/>
                    </a:lnTo>
                    <a:lnTo>
                      <a:pt x="1689" y="95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7061" name="Group 21">
              <a:extLst>
                <a:ext uri="{FF2B5EF4-FFF2-40B4-BE49-F238E27FC236}">
                  <a16:creationId xmlns:a16="http://schemas.microsoft.com/office/drawing/2014/main" id="{E35527EE-EA30-4A35-AE99-020F6E33DDB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651" y="1082"/>
              <a:ext cx="863" cy="387"/>
              <a:chOff x="198" y="1154"/>
              <a:chExt cx="710" cy="417"/>
            </a:xfrm>
          </p:grpSpPr>
          <p:sp>
            <p:nvSpPr>
              <p:cNvPr id="87062" name="Freeform 22">
                <a:extLst>
                  <a:ext uri="{FF2B5EF4-FFF2-40B4-BE49-F238E27FC236}">
                    <a16:creationId xmlns:a16="http://schemas.microsoft.com/office/drawing/2014/main" id="{C6CE5D41-C67E-45B4-AC89-976C803A8FAB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91" y="1465"/>
                <a:ext cx="169" cy="70"/>
              </a:xfrm>
              <a:custGeom>
                <a:avLst/>
                <a:gdLst>
                  <a:gd name="T0" fmla="*/ 504 w 508"/>
                  <a:gd name="T1" fmla="*/ 91 h 241"/>
                  <a:gd name="T2" fmla="*/ 487 w 508"/>
                  <a:gd name="T3" fmla="*/ 128 h 241"/>
                  <a:gd name="T4" fmla="*/ 463 w 508"/>
                  <a:gd name="T5" fmla="*/ 161 h 241"/>
                  <a:gd name="T6" fmla="*/ 434 w 508"/>
                  <a:gd name="T7" fmla="*/ 189 h 241"/>
                  <a:gd name="T8" fmla="*/ 398 w 508"/>
                  <a:gd name="T9" fmla="*/ 212 h 241"/>
                  <a:gd name="T10" fmla="*/ 358 w 508"/>
                  <a:gd name="T11" fmla="*/ 228 h 241"/>
                  <a:gd name="T12" fmla="*/ 314 w 508"/>
                  <a:gd name="T13" fmla="*/ 239 h 241"/>
                  <a:gd name="T14" fmla="*/ 266 w 508"/>
                  <a:gd name="T15" fmla="*/ 241 h 241"/>
                  <a:gd name="T16" fmla="*/ 217 w 508"/>
                  <a:gd name="T17" fmla="*/ 235 h 241"/>
                  <a:gd name="T18" fmla="*/ 170 w 508"/>
                  <a:gd name="T19" fmla="*/ 221 h 241"/>
                  <a:gd name="T20" fmla="*/ 126 w 508"/>
                  <a:gd name="T21" fmla="*/ 201 h 241"/>
                  <a:gd name="T22" fmla="*/ 88 w 508"/>
                  <a:gd name="T23" fmla="*/ 173 h 241"/>
                  <a:gd name="T24" fmla="*/ 55 w 508"/>
                  <a:gd name="T25" fmla="*/ 141 h 241"/>
                  <a:gd name="T26" fmla="*/ 29 w 508"/>
                  <a:gd name="T27" fmla="*/ 105 h 241"/>
                  <a:gd name="T28" fmla="*/ 11 w 508"/>
                  <a:gd name="T29" fmla="*/ 65 h 241"/>
                  <a:gd name="T30" fmla="*/ 2 w 508"/>
                  <a:gd name="T31" fmla="*/ 22 h 241"/>
                  <a:gd name="T32" fmla="*/ 11 w 508"/>
                  <a:gd name="T33" fmla="*/ 13 h 241"/>
                  <a:gd name="T34" fmla="*/ 34 w 508"/>
                  <a:gd name="T35" fmla="*/ 36 h 241"/>
                  <a:gd name="T36" fmla="*/ 60 w 508"/>
                  <a:gd name="T37" fmla="*/ 58 h 241"/>
                  <a:gd name="T38" fmla="*/ 90 w 508"/>
                  <a:gd name="T39" fmla="*/ 76 h 241"/>
                  <a:gd name="T40" fmla="*/ 124 w 508"/>
                  <a:gd name="T41" fmla="*/ 93 h 241"/>
                  <a:gd name="T42" fmla="*/ 158 w 508"/>
                  <a:gd name="T43" fmla="*/ 108 h 241"/>
                  <a:gd name="T44" fmla="*/ 196 w 508"/>
                  <a:gd name="T45" fmla="*/ 119 h 241"/>
                  <a:gd name="T46" fmla="*/ 235 w 508"/>
                  <a:gd name="T47" fmla="*/ 128 h 241"/>
                  <a:gd name="T48" fmla="*/ 275 w 508"/>
                  <a:gd name="T49" fmla="*/ 133 h 241"/>
                  <a:gd name="T50" fmla="*/ 311 w 508"/>
                  <a:gd name="T51" fmla="*/ 133 h 241"/>
                  <a:gd name="T52" fmla="*/ 347 w 508"/>
                  <a:gd name="T53" fmla="*/ 131 h 241"/>
                  <a:gd name="T54" fmla="*/ 381 w 508"/>
                  <a:gd name="T55" fmla="*/ 126 h 241"/>
                  <a:gd name="T56" fmla="*/ 413 w 508"/>
                  <a:gd name="T57" fmla="*/ 119 h 241"/>
                  <a:gd name="T58" fmla="*/ 444 w 508"/>
                  <a:gd name="T59" fmla="*/ 108 h 241"/>
                  <a:gd name="T60" fmla="*/ 472 w 508"/>
                  <a:gd name="T61" fmla="*/ 94 h 241"/>
                  <a:gd name="T62" fmla="*/ 497 w 508"/>
                  <a:gd name="T63" fmla="*/ 8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" h="241">
                    <a:moveTo>
                      <a:pt x="508" y="71"/>
                    </a:moveTo>
                    <a:lnTo>
                      <a:pt x="504" y="91"/>
                    </a:lnTo>
                    <a:lnTo>
                      <a:pt x="496" y="111"/>
                    </a:lnTo>
                    <a:lnTo>
                      <a:pt x="487" y="128"/>
                    </a:lnTo>
                    <a:lnTo>
                      <a:pt x="476" y="145"/>
                    </a:lnTo>
                    <a:lnTo>
                      <a:pt x="463" y="161"/>
                    </a:lnTo>
                    <a:lnTo>
                      <a:pt x="450" y="176"/>
                    </a:lnTo>
                    <a:lnTo>
                      <a:pt x="434" y="189"/>
                    </a:lnTo>
                    <a:lnTo>
                      <a:pt x="416" y="202"/>
                    </a:lnTo>
                    <a:lnTo>
                      <a:pt x="398" y="212"/>
                    </a:lnTo>
                    <a:lnTo>
                      <a:pt x="378" y="221"/>
                    </a:lnTo>
                    <a:lnTo>
                      <a:pt x="358" y="228"/>
                    </a:lnTo>
                    <a:lnTo>
                      <a:pt x="337" y="234"/>
                    </a:lnTo>
                    <a:lnTo>
                      <a:pt x="314" y="239"/>
                    </a:lnTo>
                    <a:lnTo>
                      <a:pt x="291" y="240"/>
                    </a:lnTo>
                    <a:lnTo>
                      <a:pt x="266" y="241"/>
                    </a:lnTo>
                    <a:lnTo>
                      <a:pt x="242" y="239"/>
                    </a:lnTo>
                    <a:lnTo>
                      <a:pt x="217" y="235"/>
                    </a:lnTo>
                    <a:lnTo>
                      <a:pt x="193" y="229"/>
                    </a:lnTo>
                    <a:lnTo>
                      <a:pt x="170" y="221"/>
                    </a:lnTo>
                    <a:lnTo>
                      <a:pt x="147" y="212"/>
                    </a:lnTo>
                    <a:lnTo>
                      <a:pt x="126" y="201"/>
                    </a:lnTo>
                    <a:lnTo>
                      <a:pt x="106" y="188"/>
                    </a:lnTo>
                    <a:lnTo>
                      <a:pt x="88" y="173"/>
                    </a:lnTo>
                    <a:lnTo>
                      <a:pt x="71" y="158"/>
                    </a:lnTo>
                    <a:lnTo>
                      <a:pt x="55" y="141"/>
                    </a:lnTo>
                    <a:lnTo>
                      <a:pt x="41" y="123"/>
                    </a:lnTo>
                    <a:lnTo>
                      <a:pt x="29" y="105"/>
                    </a:lnTo>
                    <a:lnTo>
                      <a:pt x="19" y="85"/>
                    </a:lnTo>
                    <a:lnTo>
                      <a:pt x="11" y="65"/>
                    </a:lnTo>
                    <a:lnTo>
                      <a:pt x="5" y="44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2" y="24"/>
                    </a:lnTo>
                    <a:lnTo>
                      <a:pt x="34" y="36"/>
                    </a:lnTo>
                    <a:lnTo>
                      <a:pt x="46" y="47"/>
                    </a:lnTo>
                    <a:lnTo>
                      <a:pt x="60" y="58"/>
                    </a:lnTo>
                    <a:lnTo>
                      <a:pt x="75" y="67"/>
                    </a:lnTo>
                    <a:lnTo>
                      <a:pt x="90" y="76"/>
                    </a:lnTo>
                    <a:lnTo>
                      <a:pt x="106" y="85"/>
                    </a:lnTo>
                    <a:lnTo>
                      <a:pt x="124" y="93"/>
                    </a:lnTo>
                    <a:lnTo>
                      <a:pt x="141" y="101"/>
                    </a:lnTo>
                    <a:lnTo>
                      <a:pt x="158" y="108"/>
                    </a:lnTo>
                    <a:lnTo>
                      <a:pt x="178" y="114"/>
                    </a:lnTo>
                    <a:lnTo>
                      <a:pt x="196" y="119"/>
                    </a:lnTo>
                    <a:lnTo>
                      <a:pt x="216" y="123"/>
                    </a:lnTo>
                    <a:lnTo>
                      <a:pt x="235" y="128"/>
                    </a:lnTo>
                    <a:lnTo>
                      <a:pt x="256" y="130"/>
                    </a:lnTo>
                    <a:lnTo>
                      <a:pt x="275" y="133"/>
                    </a:lnTo>
                    <a:lnTo>
                      <a:pt x="293" y="133"/>
                    </a:lnTo>
                    <a:lnTo>
                      <a:pt x="311" y="133"/>
                    </a:lnTo>
                    <a:lnTo>
                      <a:pt x="330" y="133"/>
                    </a:lnTo>
                    <a:lnTo>
                      <a:pt x="347" y="131"/>
                    </a:lnTo>
                    <a:lnTo>
                      <a:pt x="364" y="129"/>
                    </a:lnTo>
                    <a:lnTo>
                      <a:pt x="381" y="126"/>
                    </a:lnTo>
                    <a:lnTo>
                      <a:pt x="398" y="122"/>
                    </a:lnTo>
                    <a:lnTo>
                      <a:pt x="413" y="119"/>
                    </a:lnTo>
                    <a:lnTo>
                      <a:pt x="429" y="113"/>
                    </a:lnTo>
                    <a:lnTo>
                      <a:pt x="444" y="108"/>
                    </a:lnTo>
                    <a:lnTo>
                      <a:pt x="458" y="101"/>
                    </a:lnTo>
                    <a:lnTo>
                      <a:pt x="472" y="94"/>
                    </a:lnTo>
                    <a:lnTo>
                      <a:pt x="484" y="88"/>
                    </a:lnTo>
                    <a:lnTo>
                      <a:pt x="497" y="80"/>
                    </a:lnTo>
                    <a:lnTo>
                      <a:pt x="508" y="7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63" name="Freeform 23">
                <a:extLst>
                  <a:ext uri="{FF2B5EF4-FFF2-40B4-BE49-F238E27FC236}">
                    <a16:creationId xmlns:a16="http://schemas.microsoft.com/office/drawing/2014/main" id="{3200E259-CFA9-468E-8521-E94376C1509A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94" y="1413"/>
                <a:ext cx="170" cy="70"/>
              </a:xfrm>
              <a:custGeom>
                <a:avLst/>
                <a:gdLst>
                  <a:gd name="T0" fmla="*/ 504 w 509"/>
                  <a:gd name="T1" fmla="*/ 91 h 241"/>
                  <a:gd name="T2" fmla="*/ 488 w 509"/>
                  <a:gd name="T3" fmla="*/ 128 h 241"/>
                  <a:gd name="T4" fmla="*/ 463 w 509"/>
                  <a:gd name="T5" fmla="*/ 161 h 241"/>
                  <a:gd name="T6" fmla="*/ 433 w 509"/>
                  <a:gd name="T7" fmla="*/ 189 h 241"/>
                  <a:gd name="T8" fmla="*/ 398 w 509"/>
                  <a:gd name="T9" fmla="*/ 212 h 241"/>
                  <a:gd name="T10" fmla="*/ 359 w 509"/>
                  <a:gd name="T11" fmla="*/ 228 h 241"/>
                  <a:gd name="T12" fmla="*/ 315 w 509"/>
                  <a:gd name="T13" fmla="*/ 238 h 241"/>
                  <a:gd name="T14" fmla="*/ 268 w 509"/>
                  <a:gd name="T15" fmla="*/ 241 h 241"/>
                  <a:gd name="T16" fmla="*/ 218 w 509"/>
                  <a:gd name="T17" fmla="*/ 235 h 241"/>
                  <a:gd name="T18" fmla="*/ 170 w 509"/>
                  <a:gd name="T19" fmla="*/ 221 h 241"/>
                  <a:gd name="T20" fmla="*/ 127 w 509"/>
                  <a:gd name="T21" fmla="*/ 200 h 241"/>
                  <a:gd name="T22" fmla="*/ 88 w 509"/>
                  <a:gd name="T23" fmla="*/ 173 h 241"/>
                  <a:gd name="T24" fmla="*/ 56 w 509"/>
                  <a:gd name="T25" fmla="*/ 140 h 241"/>
                  <a:gd name="T26" fmla="*/ 29 w 509"/>
                  <a:gd name="T27" fmla="*/ 105 h 241"/>
                  <a:gd name="T28" fmla="*/ 12 w 509"/>
                  <a:gd name="T29" fmla="*/ 64 h 241"/>
                  <a:gd name="T30" fmla="*/ 1 w 509"/>
                  <a:gd name="T31" fmla="*/ 22 h 241"/>
                  <a:gd name="T32" fmla="*/ 11 w 509"/>
                  <a:gd name="T33" fmla="*/ 12 h 241"/>
                  <a:gd name="T34" fmla="*/ 34 w 509"/>
                  <a:gd name="T35" fmla="*/ 35 h 241"/>
                  <a:gd name="T36" fmla="*/ 61 w 509"/>
                  <a:gd name="T37" fmla="*/ 57 h 241"/>
                  <a:gd name="T38" fmla="*/ 91 w 509"/>
                  <a:gd name="T39" fmla="*/ 76 h 241"/>
                  <a:gd name="T40" fmla="*/ 124 w 509"/>
                  <a:gd name="T41" fmla="*/ 93 h 241"/>
                  <a:gd name="T42" fmla="*/ 159 w 509"/>
                  <a:gd name="T43" fmla="*/ 108 h 241"/>
                  <a:gd name="T44" fmla="*/ 196 w 509"/>
                  <a:gd name="T45" fmla="*/ 118 h 241"/>
                  <a:gd name="T46" fmla="*/ 235 w 509"/>
                  <a:gd name="T47" fmla="*/ 128 h 241"/>
                  <a:gd name="T48" fmla="*/ 274 w 509"/>
                  <a:gd name="T49" fmla="*/ 132 h 241"/>
                  <a:gd name="T50" fmla="*/ 311 w 509"/>
                  <a:gd name="T51" fmla="*/ 132 h 241"/>
                  <a:gd name="T52" fmla="*/ 347 w 509"/>
                  <a:gd name="T53" fmla="*/ 131 h 241"/>
                  <a:gd name="T54" fmla="*/ 380 w 509"/>
                  <a:gd name="T55" fmla="*/ 125 h 241"/>
                  <a:gd name="T56" fmla="*/ 414 w 509"/>
                  <a:gd name="T57" fmla="*/ 118 h 241"/>
                  <a:gd name="T58" fmla="*/ 444 w 509"/>
                  <a:gd name="T59" fmla="*/ 108 h 241"/>
                  <a:gd name="T60" fmla="*/ 471 w 509"/>
                  <a:gd name="T61" fmla="*/ 94 h 241"/>
                  <a:gd name="T62" fmla="*/ 498 w 509"/>
                  <a:gd name="T63" fmla="*/ 7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9" h="241">
                    <a:moveTo>
                      <a:pt x="509" y="71"/>
                    </a:moveTo>
                    <a:lnTo>
                      <a:pt x="504" y="91"/>
                    </a:lnTo>
                    <a:lnTo>
                      <a:pt x="497" y="110"/>
                    </a:lnTo>
                    <a:lnTo>
                      <a:pt x="488" y="128"/>
                    </a:lnTo>
                    <a:lnTo>
                      <a:pt x="476" y="145"/>
                    </a:lnTo>
                    <a:lnTo>
                      <a:pt x="463" y="161"/>
                    </a:lnTo>
                    <a:lnTo>
                      <a:pt x="450" y="176"/>
                    </a:lnTo>
                    <a:lnTo>
                      <a:pt x="433" y="189"/>
                    </a:lnTo>
                    <a:lnTo>
                      <a:pt x="416" y="201"/>
                    </a:lnTo>
                    <a:lnTo>
                      <a:pt x="398" y="212"/>
                    </a:lnTo>
                    <a:lnTo>
                      <a:pt x="378" y="221"/>
                    </a:lnTo>
                    <a:lnTo>
                      <a:pt x="359" y="228"/>
                    </a:lnTo>
                    <a:lnTo>
                      <a:pt x="337" y="234"/>
                    </a:lnTo>
                    <a:lnTo>
                      <a:pt x="315" y="238"/>
                    </a:lnTo>
                    <a:lnTo>
                      <a:pt x="292" y="239"/>
                    </a:lnTo>
                    <a:lnTo>
                      <a:pt x="268" y="241"/>
                    </a:lnTo>
                    <a:lnTo>
                      <a:pt x="243" y="238"/>
                    </a:lnTo>
                    <a:lnTo>
                      <a:pt x="218" y="235"/>
                    </a:lnTo>
                    <a:lnTo>
                      <a:pt x="194" y="229"/>
                    </a:lnTo>
                    <a:lnTo>
                      <a:pt x="170" y="221"/>
                    </a:lnTo>
                    <a:lnTo>
                      <a:pt x="148" y="212"/>
                    </a:lnTo>
                    <a:lnTo>
                      <a:pt x="127" y="200"/>
                    </a:lnTo>
                    <a:lnTo>
                      <a:pt x="106" y="188"/>
                    </a:lnTo>
                    <a:lnTo>
                      <a:pt x="88" y="173"/>
                    </a:lnTo>
                    <a:lnTo>
                      <a:pt x="71" y="158"/>
                    </a:lnTo>
                    <a:lnTo>
                      <a:pt x="56" y="140"/>
                    </a:lnTo>
                    <a:lnTo>
                      <a:pt x="42" y="123"/>
                    </a:lnTo>
                    <a:lnTo>
                      <a:pt x="29" y="105"/>
                    </a:lnTo>
                    <a:lnTo>
                      <a:pt x="20" y="85"/>
                    </a:lnTo>
                    <a:lnTo>
                      <a:pt x="12" y="64"/>
                    </a:lnTo>
                    <a:lnTo>
                      <a:pt x="5" y="43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1" y="12"/>
                    </a:lnTo>
                    <a:lnTo>
                      <a:pt x="22" y="24"/>
                    </a:lnTo>
                    <a:lnTo>
                      <a:pt x="34" y="35"/>
                    </a:lnTo>
                    <a:lnTo>
                      <a:pt x="48" y="47"/>
                    </a:lnTo>
                    <a:lnTo>
                      <a:pt x="61" y="57"/>
                    </a:lnTo>
                    <a:lnTo>
                      <a:pt x="75" y="67"/>
                    </a:lnTo>
                    <a:lnTo>
                      <a:pt x="91" y="76"/>
                    </a:lnTo>
                    <a:lnTo>
                      <a:pt x="107" y="85"/>
                    </a:lnTo>
                    <a:lnTo>
                      <a:pt x="124" y="93"/>
                    </a:lnTo>
                    <a:lnTo>
                      <a:pt x="141" y="101"/>
                    </a:lnTo>
                    <a:lnTo>
                      <a:pt x="159" y="108"/>
                    </a:lnTo>
                    <a:lnTo>
                      <a:pt x="178" y="114"/>
                    </a:lnTo>
                    <a:lnTo>
                      <a:pt x="196" y="118"/>
                    </a:lnTo>
                    <a:lnTo>
                      <a:pt x="216" y="123"/>
                    </a:lnTo>
                    <a:lnTo>
                      <a:pt x="235" y="128"/>
                    </a:lnTo>
                    <a:lnTo>
                      <a:pt x="256" y="130"/>
                    </a:lnTo>
                    <a:lnTo>
                      <a:pt x="274" y="132"/>
                    </a:lnTo>
                    <a:lnTo>
                      <a:pt x="293" y="132"/>
                    </a:lnTo>
                    <a:lnTo>
                      <a:pt x="311" y="132"/>
                    </a:lnTo>
                    <a:lnTo>
                      <a:pt x="330" y="132"/>
                    </a:lnTo>
                    <a:lnTo>
                      <a:pt x="347" y="131"/>
                    </a:lnTo>
                    <a:lnTo>
                      <a:pt x="364" y="129"/>
                    </a:lnTo>
                    <a:lnTo>
                      <a:pt x="380" y="125"/>
                    </a:lnTo>
                    <a:lnTo>
                      <a:pt x="398" y="122"/>
                    </a:lnTo>
                    <a:lnTo>
                      <a:pt x="414" y="118"/>
                    </a:lnTo>
                    <a:lnTo>
                      <a:pt x="429" y="113"/>
                    </a:lnTo>
                    <a:lnTo>
                      <a:pt x="444" y="108"/>
                    </a:lnTo>
                    <a:lnTo>
                      <a:pt x="459" y="101"/>
                    </a:lnTo>
                    <a:lnTo>
                      <a:pt x="471" y="94"/>
                    </a:lnTo>
                    <a:lnTo>
                      <a:pt x="485" y="87"/>
                    </a:lnTo>
                    <a:lnTo>
                      <a:pt x="498" y="79"/>
                    </a:lnTo>
                    <a:lnTo>
                      <a:pt x="509" y="7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64" name="Freeform 24">
                <a:extLst>
                  <a:ext uri="{FF2B5EF4-FFF2-40B4-BE49-F238E27FC236}">
                    <a16:creationId xmlns:a16="http://schemas.microsoft.com/office/drawing/2014/main" id="{A1EFEA81-81D7-4157-AB65-792C5CAC73C2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736" y="1447"/>
                <a:ext cx="111" cy="47"/>
              </a:xfrm>
              <a:custGeom>
                <a:avLst/>
                <a:gdLst>
                  <a:gd name="T0" fmla="*/ 335 w 335"/>
                  <a:gd name="T1" fmla="*/ 46 h 158"/>
                  <a:gd name="T2" fmla="*/ 326 w 335"/>
                  <a:gd name="T3" fmla="*/ 72 h 158"/>
                  <a:gd name="T4" fmla="*/ 313 w 335"/>
                  <a:gd name="T5" fmla="*/ 95 h 158"/>
                  <a:gd name="T6" fmla="*/ 295 w 335"/>
                  <a:gd name="T7" fmla="*/ 115 h 158"/>
                  <a:gd name="T8" fmla="*/ 273 w 335"/>
                  <a:gd name="T9" fmla="*/ 132 h 158"/>
                  <a:gd name="T10" fmla="*/ 248 w 335"/>
                  <a:gd name="T11" fmla="*/ 144 h 158"/>
                  <a:gd name="T12" fmla="*/ 220 w 335"/>
                  <a:gd name="T13" fmla="*/ 153 h 158"/>
                  <a:gd name="T14" fmla="*/ 191 w 335"/>
                  <a:gd name="T15" fmla="*/ 158 h 158"/>
                  <a:gd name="T16" fmla="*/ 159 w 335"/>
                  <a:gd name="T17" fmla="*/ 157 h 158"/>
                  <a:gd name="T18" fmla="*/ 127 w 335"/>
                  <a:gd name="T19" fmla="*/ 150 h 158"/>
                  <a:gd name="T20" fmla="*/ 97 w 335"/>
                  <a:gd name="T21" fmla="*/ 138 h 158"/>
                  <a:gd name="T22" fmla="*/ 70 w 335"/>
                  <a:gd name="T23" fmla="*/ 123 h 158"/>
                  <a:gd name="T24" fmla="*/ 47 w 335"/>
                  <a:gd name="T25" fmla="*/ 104 h 158"/>
                  <a:gd name="T26" fmla="*/ 27 w 335"/>
                  <a:gd name="T27" fmla="*/ 81 h 158"/>
                  <a:gd name="T28" fmla="*/ 13 w 335"/>
                  <a:gd name="T29" fmla="*/ 55 h 158"/>
                  <a:gd name="T30" fmla="*/ 4 w 335"/>
                  <a:gd name="T31" fmla="*/ 29 h 158"/>
                  <a:gd name="T32" fmla="*/ 0 w 335"/>
                  <a:gd name="T33" fmla="*/ 0 h 158"/>
                  <a:gd name="T34" fmla="*/ 14 w 335"/>
                  <a:gd name="T35" fmla="*/ 16 h 158"/>
                  <a:gd name="T36" fmla="*/ 30 w 335"/>
                  <a:gd name="T37" fmla="*/ 31 h 158"/>
                  <a:gd name="T38" fmla="*/ 49 w 335"/>
                  <a:gd name="T39" fmla="*/ 44 h 158"/>
                  <a:gd name="T40" fmla="*/ 70 w 335"/>
                  <a:gd name="T41" fmla="*/ 57 h 158"/>
                  <a:gd name="T42" fmla="*/ 93 w 335"/>
                  <a:gd name="T43" fmla="*/ 67 h 158"/>
                  <a:gd name="T44" fmla="*/ 116 w 335"/>
                  <a:gd name="T45" fmla="*/ 75 h 158"/>
                  <a:gd name="T46" fmla="*/ 141 w 335"/>
                  <a:gd name="T47" fmla="*/ 81 h 158"/>
                  <a:gd name="T48" fmla="*/ 167 w 335"/>
                  <a:gd name="T49" fmla="*/ 85 h 158"/>
                  <a:gd name="T50" fmla="*/ 192 w 335"/>
                  <a:gd name="T51" fmla="*/ 87 h 158"/>
                  <a:gd name="T52" fmla="*/ 216 w 335"/>
                  <a:gd name="T53" fmla="*/ 87 h 158"/>
                  <a:gd name="T54" fmla="*/ 239 w 335"/>
                  <a:gd name="T55" fmla="*/ 84 h 158"/>
                  <a:gd name="T56" fmla="*/ 261 w 335"/>
                  <a:gd name="T57" fmla="*/ 80 h 158"/>
                  <a:gd name="T58" fmla="*/ 282 w 335"/>
                  <a:gd name="T59" fmla="*/ 74 h 158"/>
                  <a:gd name="T60" fmla="*/ 301 w 335"/>
                  <a:gd name="T61" fmla="*/ 67 h 158"/>
                  <a:gd name="T62" fmla="*/ 318 w 335"/>
                  <a:gd name="T63" fmla="*/ 57 h 158"/>
                  <a:gd name="T64" fmla="*/ 335 w 335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5" h="158">
                    <a:moveTo>
                      <a:pt x="335" y="46"/>
                    </a:moveTo>
                    <a:lnTo>
                      <a:pt x="326" y="72"/>
                    </a:lnTo>
                    <a:lnTo>
                      <a:pt x="313" y="95"/>
                    </a:lnTo>
                    <a:lnTo>
                      <a:pt x="295" y="115"/>
                    </a:lnTo>
                    <a:lnTo>
                      <a:pt x="273" y="132"/>
                    </a:lnTo>
                    <a:lnTo>
                      <a:pt x="248" y="144"/>
                    </a:lnTo>
                    <a:lnTo>
                      <a:pt x="220" y="153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7" y="150"/>
                    </a:lnTo>
                    <a:lnTo>
                      <a:pt x="97" y="138"/>
                    </a:lnTo>
                    <a:lnTo>
                      <a:pt x="70" y="123"/>
                    </a:lnTo>
                    <a:lnTo>
                      <a:pt x="47" y="104"/>
                    </a:lnTo>
                    <a:lnTo>
                      <a:pt x="27" y="81"/>
                    </a:lnTo>
                    <a:lnTo>
                      <a:pt x="13" y="55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0" y="31"/>
                    </a:lnTo>
                    <a:lnTo>
                      <a:pt x="49" y="44"/>
                    </a:lnTo>
                    <a:lnTo>
                      <a:pt x="70" y="57"/>
                    </a:lnTo>
                    <a:lnTo>
                      <a:pt x="93" y="67"/>
                    </a:lnTo>
                    <a:lnTo>
                      <a:pt x="116" y="75"/>
                    </a:lnTo>
                    <a:lnTo>
                      <a:pt x="141" y="81"/>
                    </a:lnTo>
                    <a:lnTo>
                      <a:pt x="167" y="85"/>
                    </a:lnTo>
                    <a:lnTo>
                      <a:pt x="192" y="87"/>
                    </a:lnTo>
                    <a:lnTo>
                      <a:pt x="216" y="87"/>
                    </a:lnTo>
                    <a:lnTo>
                      <a:pt x="239" y="84"/>
                    </a:lnTo>
                    <a:lnTo>
                      <a:pt x="261" y="80"/>
                    </a:lnTo>
                    <a:lnTo>
                      <a:pt x="282" y="74"/>
                    </a:lnTo>
                    <a:lnTo>
                      <a:pt x="301" y="67"/>
                    </a:lnTo>
                    <a:lnTo>
                      <a:pt x="318" y="57"/>
                    </a:lnTo>
                    <a:lnTo>
                      <a:pt x="335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65" name="Freeform 25">
                <a:extLst>
                  <a:ext uri="{FF2B5EF4-FFF2-40B4-BE49-F238E27FC236}">
                    <a16:creationId xmlns:a16="http://schemas.microsoft.com/office/drawing/2014/main" id="{1C78AAFB-A1CA-4323-8B07-481677FAE59B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27" y="1511"/>
                <a:ext cx="112" cy="46"/>
              </a:xfrm>
              <a:custGeom>
                <a:avLst/>
                <a:gdLst>
                  <a:gd name="T0" fmla="*/ 334 w 334"/>
                  <a:gd name="T1" fmla="*/ 46 h 156"/>
                  <a:gd name="T2" fmla="*/ 326 w 334"/>
                  <a:gd name="T3" fmla="*/ 71 h 156"/>
                  <a:gd name="T4" fmla="*/ 312 w 334"/>
                  <a:gd name="T5" fmla="*/ 94 h 156"/>
                  <a:gd name="T6" fmla="*/ 294 w 334"/>
                  <a:gd name="T7" fmla="*/ 115 h 156"/>
                  <a:gd name="T8" fmla="*/ 273 w 334"/>
                  <a:gd name="T9" fmla="*/ 131 h 156"/>
                  <a:gd name="T10" fmla="*/ 247 w 334"/>
                  <a:gd name="T11" fmla="*/ 144 h 156"/>
                  <a:gd name="T12" fmla="*/ 220 w 334"/>
                  <a:gd name="T13" fmla="*/ 153 h 156"/>
                  <a:gd name="T14" fmla="*/ 190 w 334"/>
                  <a:gd name="T15" fmla="*/ 156 h 156"/>
                  <a:gd name="T16" fmla="*/ 159 w 334"/>
                  <a:gd name="T17" fmla="*/ 155 h 156"/>
                  <a:gd name="T18" fmla="*/ 126 w 334"/>
                  <a:gd name="T19" fmla="*/ 149 h 156"/>
                  <a:gd name="T20" fmla="*/ 96 w 334"/>
                  <a:gd name="T21" fmla="*/ 138 h 156"/>
                  <a:gd name="T22" fmla="*/ 69 w 334"/>
                  <a:gd name="T23" fmla="*/ 122 h 156"/>
                  <a:gd name="T24" fmla="*/ 46 w 334"/>
                  <a:gd name="T25" fmla="*/ 103 h 156"/>
                  <a:gd name="T26" fmla="*/ 26 w 334"/>
                  <a:gd name="T27" fmla="*/ 80 h 156"/>
                  <a:gd name="T28" fmla="*/ 12 w 334"/>
                  <a:gd name="T29" fmla="*/ 55 h 156"/>
                  <a:gd name="T30" fmla="*/ 3 w 334"/>
                  <a:gd name="T31" fmla="*/ 28 h 156"/>
                  <a:gd name="T32" fmla="*/ 0 w 334"/>
                  <a:gd name="T33" fmla="*/ 0 h 156"/>
                  <a:gd name="T34" fmla="*/ 13 w 334"/>
                  <a:gd name="T35" fmla="*/ 16 h 156"/>
                  <a:gd name="T36" fmla="*/ 29 w 334"/>
                  <a:gd name="T37" fmla="*/ 30 h 156"/>
                  <a:gd name="T38" fmla="*/ 48 w 334"/>
                  <a:gd name="T39" fmla="*/ 43 h 156"/>
                  <a:gd name="T40" fmla="*/ 69 w 334"/>
                  <a:gd name="T41" fmla="*/ 55 h 156"/>
                  <a:gd name="T42" fmla="*/ 92 w 334"/>
                  <a:gd name="T43" fmla="*/ 65 h 156"/>
                  <a:gd name="T44" fmla="*/ 115 w 334"/>
                  <a:gd name="T45" fmla="*/ 73 h 156"/>
                  <a:gd name="T46" fmla="*/ 140 w 334"/>
                  <a:gd name="T47" fmla="*/ 80 h 156"/>
                  <a:gd name="T48" fmla="*/ 167 w 334"/>
                  <a:gd name="T49" fmla="*/ 85 h 156"/>
                  <a:gd name="T50" fmla="*/ 191 w 334"/>
                  <a:gd name="T51" fmla="*/ 86 h 156"/>
                  <a:gd name="T52" fmla="*/ 215 w 334"/>
                  <a:gd name="T53" fmla="*/ 86 h 156"/>
                  <a:gd name="T54" fmla="*/ 238 w 334"/>
                  <a:gd name="T55" fmla="*/ 84 h 156"/>
                  <a:gd name="T56" fmla="*/ 260 w 334"/>
                  <a:gd name="T57" fmla="*/ 79 h 156"/>
                  <a:gd name="T58" fmla="*/ 281 w 334"/>
                  <a:gd name="T59" fmla="*/ 73 h 156"/>
                  <a:gd name="T60" fmla="*/ 300 w 334"/>
                  <a:gd name="T61" fmla="*/ 65 h 156"/>
                  <a:gd name="T62" fmla="*/ 317 w 334"/>
                  <a:gd name="T63" fmla="*/ 56 h 156"/>
                  <a:gd name="T64" fmla="*/ 334 w 334"/>
                  <a:gd name="T65" fmla="*/ 4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6">
                    <a:moveTo>
                      <a:pt x="334" y="46"/>
                    </a:moveTo>
                    <a:lnTo>
                      <a:pt x="326" y="71"/>
                    </a:lnTo>
                    <a:lnTo>
                      <a:pt x="312" y="94"/>
                    </a:lnTo>
                    <a:lnTo>
                      <a:pt x="294" y="115"/>
                    </a:lnTo>
                    <a:lnTo>
                      <a:pt x="273" y="131"/>
                    </a:lnTo>
                    <a:lnTo>
                      <a:pt x="247" y="144"/>
                    </a:lnTo>
                    <a:lnTo>
                      <a:pt x="220" y="153"/>
                    </a:lnTo>
                    <a:lnTo>
                      <a:pt x="190" y="156"/>
                    </a:lnTo>
                    <a:lnTo>
                      <a:pt x="159" y="155"/>
                    </a:lnTo>
                    <a:lnTo>
                      <a:pt x="126" y="149"/>
                    </a:lnTo>
                    <a:lnTo>
                      <a:pt x="96" y="138"/>
                    </a:lnTo>
                    <a:lnTo>
                      <a:pt x="69" y="122"/>
                    </a:lnTo>
                    <a:lnTo>
                      <a:pt x="46" y="103"/>
                    </a:lnTo>
                    <a:lnTo>
                      <a:pt x="26" y="80"/>
                    </a:lnTo>
                    <a:lnTo>
                      <a:pt x="12" y="55"/>
                    </a:lnTo>
                    <a:lnTo>
                      <a:pt x="3" y="28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29" y="30"/>
                    </a:lnTo>
                    <a:lnTo>
                      <a:pt x="48" y="43"/>
                    </a:lnTo>
                    <a:lnTo>
                      <a:pt x="69" y="55"/>
                    </a:lnTo>
                    <a:lnTo>
                      <a:pt x="92" y="65"/>
                    </a:lnTo>
                    <a:lnTo>
                      <a:pt x="115" y="73"/>
                    </a:lnTo>
                    <a:lnTo>
                      <a:pt x="140" y="80"/>
                    </a:lnTo>
                    <a:lnTo>
                      <a:pt x="167" y="85"/>
                    </a:lnTo>
                    <a:lnTo>
                      <a:pt x="191" y="86"/>
                    </a:lnTo>
                    <a:lnTo>
                      <a:pt x="215" y="86"/>
                    </a:lnTo>
                    <a:lnTo>
                      <a:pt x="238" y="84"/>
                    </a:lnTo>
                    <a:lnTo>
                      <a:pt x="260" y="79"/>
                    </a:lnTo>
                    <a:lnTo>
                      <a:pt x="281" y="73"/>
                    </a:lnTo>
                    <a:lnTo>
                      <a:pt x="300" y="65"/>
                    </a:lnTo>
                    <a:lnTo>
                      <a:pt x="317" y="56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66" name="Freeform 26">
                <a:extLst>
                  <a:ext uri="{FF2B5EF4-FFF2-40B4-BE49-F238E27FC236}">
                    <a16:creationId xmlns:a16="http://schemas.microsoft.com/office/drawing/2014/main" id="{3000C19D-3E34-4BE6-98AD-E113D2899FF3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785" y="1497"/>
                <a:ext cx="112" cy="47"/>
              </a:xfrm>
              <a:custGeom>
                <a:avLst/>
                <a:gdLst>
                  <a:gd name="T0" fmla="*/ 336 w 336"/>
                  <a:gd name="T1" fmla="*/ 46 h 157"/>
                  <a:gd name="T2" fmla="*/ 328 w 336"/>
                  <a:gd name="T3" fmla="*/ 71 h 157"/>
                  <a:gd name="T4" fmla="*/ 314 w 336"/>
                  <a:gd name="T5" fmla="*/ 94 h 157"/>
                  <a:gd name="T6" fmla="*/ 296 w 336"/>
                  <a:gd name="T7" fmla="*/ 115 h 157"/>
                  <a:gd name="T8" fmla="*/ 275 w 336"/>
                  <a:gd name="T9" fmla="*/ 131 h 157"/>
                  <a:gd name="T10" fmla="*/ 249 w 336"/>
                  <a:gd name="T11" fmla="*/ 144 h 157"/>
                  <a:gd name="T12" fmla="*/ 222 w 336"/>
                  <a:gd name="T13" fmla="*/ 153 h 157"/>
                  <a:gd name="T14" fmla="*/ 192 w 336"/>
                  <a:gd name="T15" fmla="*/ 157 h 157"/>
                  <a:gd name="T16" fmla="*/ 161 w 336"/>
                  <a:gd name="T17" fmla="*/ 156 h 157"/>
                  <a:gd name="T18" fmla="*/ 128 w 336"/>
                  <a:gd name="T19" fmla="*/ 149 h 157"/>
                  <a:gd name="T20" fmla="*/ 98 w 336"/>
                  <a:gd name="T21" fmla="*/ 138 h 157"/>
                  <a:gd name="T22" fmla="*/ 71 w 336"/>
                  <a:gd name="T23" fmla="*/ 123 h 157"/>
                  <a:gd name="T24" fmla="*/ 48 w 336"/>
                  <a:gd name="T25" fmla="*/ 103 h 157"/>
                  <a:gd name="T26" fmla="*/ 28 w 336"/>
                  <a:gd name="T27" fmla="*/ 80 h 157"/>
                  <a:gd name="T28" fmla="*/ 13 w 336"/>
                  <a:gd name="T29" fmla="*/ 55 h 157"/>
                  <a:gd name="T30" fmla="*/ 4 w 336"/>
                  <a:gd name="T31" fmla="*/ 28 h 157"/>
                  <a:gd name="T32" fmla="*/ 0 w 336"/>
                  <a:gd name="T33" fmla="*/ 0 h 157"/>
                  <a:gd name="T34" fmla="*/ 14 w 336"/>
                  <a:gd name="T35" fmla="*/ 16 h 157"/>
                  <a:gd name="T36" fmla="*/ 31 w 336"/>
                  <a:gd name="T37" fmla="*/ 31 h 157"/>
                  <a:gd name="T38" fmla="*/ 50 w 336"/>
                  <a:gd name="T39" fmla="*/ 43 h 157"/>
                  <a:gd name="T40" fmla="*/ 71 w 336"/>
                  <a:gd name="T41" fmla="*/ 56 h 157"/>
                  <a:gd name="T42" fmla="*/ 93 w 336"/>
                  <a:gd name="T43" fmla="*/ 66 h 157"/>
                  <a:gd name="T44" fmla="*/ 117 w 336"/>
                  <a:gd name="T45" fmla="*/ 74 h 157"/>
                  <a:gd name="T46" fmla="*/ 142 w 336"/>
                  <a:gd name="T47" fmla="*/ 80 h 157"/>
                  <a:gd name="T48" fmla="*/ 169 w 336"/>
                  <a:gd name="T49" fmla="*/ 85 h 157"/>
                  <a:gd name="T50" fmla="*/ 193 w 336"/>
                  <a:gd name="T51" fmla="*/ 86 h 157"/>
                  <a:gd name="T52" fmla="*/ 217 w 336"/>
                  <a:gd name="T53" fmla="*/ 86 h 157"/>
                  <a:gd name="T54" fmla="*/ 240 w 336"/>
                  <a:gd name="T55" fmla="*/ 84 h 157"/>
                  <a:gd name="T56" fmla="*/ 262 w 336"/>
                  <a:gd name="T57" fmla="*/ 79 h 157"/>
                  <a:gd name="T58" fmla="*/ 283 w 336"/>
                  <a:gd name="T59" fmla="*/ 73 h 157"/>
                  <a:gd name="T60" fmla="*/ 302 w 336"/>
                  <a:gd name="T61" fmla="*/ 66 h 157"/>
                  <a:gd name="T62" fmla="*/ 319 w 336"/>
                  <a:gd name="T63" fmla="*/ 56 h 157"/>
                  <a:gd name="T64" fmla="*/ 336 w 336"/>
                  <a:gd name="T65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157">
                    <a:moveTo>
                      <a:pt x="336" y="46"/>
                    </a:moveTo>
                    <a:lnTo>
                      <a:pt x="328" y="71"/>
                    </a:lnTo>
                    <a:lnTo>
                      <a:pt x="314" y="94"/>
                    </a:lnTo>
                    <a:lnTo>
                      <a:pt x="296" y="115"/>
                    </a:lnTo>
                    <a:lnTo>
                      <a:pt x="275" y="131"/>
                    </a:lnTo>
                    <a:lnTo>
                      <a:pt x="249" y="144"/>
                    </a:lnTo>
                    <a:lnTo>
                      <a:pt x="222" y="153"/>
                    </a:lnTo>
                    <a:lnTo>
                      <a:pt x="192" y="157"/>
                    </a:lnTo>
                    <a:lnTo>
                      <a:pt x="161" y="156"/>
                    </a:lnTo>
                    <a:lnTo>
                      <a:pt x="128" y="149"/>
                    </a:lnTo>
                    <a:lnTo>
                      <a:pt x="98" y="138"/>
                    </a:lnTo>
                    <a:lnTo>
                      <a:pt x="71" y="123"/>
                    </a:lnTo>
                    <a:lnTo>
                      <a:pt x="48" y="103"/>
                    </a:lnTo>
                    <a:lnTo>
                      <a:pt x="28" y="80"/>
                    </a:lnTo>
                    <a:lnTo>
                      <a:pt x="13" y="55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1" y="31"/>
                    </a:lnTo>
                    <a:lnTo>
                      <a:pt x="50" y="43"/>
                    </a:lnTo>
                    <a:lnTo>
                      <a:pt x="71" y="56"/>
                    </a:lnTo>
                    <a:lnTo>
                      <a:pt x="93" y="66"/>
                    </a:lnTo>
                    <a:lnTo>
                      <a:pt x="117" y="74"/>
                    </a:lnTo>
                    <a:lnTo>
                      <a:pt x="142" y="80"/>
                    </a:lnTo>
                    <a:lnTo>
                      <a:pt x="169" y="85"/>
                    </a:lnTo>
                    <a:lnTo>
                      <a:pt x="193" y="86"/>
                    </a:lnTo>
                    <a:lnTo>
                      <a:pt x="217" y="86"/>
                    </a:lnTo>
                    <a:lnTo>
                      <a:pt x="240" y="84"/>
                    </a:lnTo>
                    <a:lnTo>
                      <a:pt x="262" y="79"/>
                    </a:lnTo>
                    <a:lnTo>
                      <a:pt x="283" y="73"/>
                    </a:lnTo>
                    <a:lnTo>
                      <a:pt x="302" y="66"/>
                    </a:lnTo>
                    <a:lnTo>
                      <a:pt x="319" y="56"/>
                    </a:lnTo>
                    <a:lnTo>
                      <a:pt x="336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67" name="Freeform 27">
                <a:extLst>
                  <a:ext uri="{FF2B5EF4-FFF2-40B4-BE49-F238E27FC236}">
                    <a16:creationId xmlns:a16="http://schemas.microsoft.com/office/drawing/2014/main" id="{9C636DEC-4371-4DDC-B4EF-3A29F21D63AB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97" y="1453"/>
                <a:ext cx="112" cy="47"/>
              </a:xfrm>
              <a:custGeom>
                <a:avLst/>
                <a:gdLst>
                  <a:gd name="T0" fmla="*/ 334 w 334"/>
                  <a:gd name="T1" fmla="*/ 46 h 158"/>
                  <a:gd name="T2" fmla="*/ 326 w 334"/>
                  <a:gd name="T3" fmla="*/ 71 h 158"/>
                  <a:gd name="T4" fmla="*/ 313 w 334"/>
                  <a:gd name="T5" fmla="*/ 94 h 158"/>
                  <a:gd name="T6" fmla="*/ 295 w 334"/>
                  <a:gd name="T7" fmla="*/ 115 h 158"/>
                  <a:gd name="T8" fmla="*/ 274 w 334"/>
                  <a:gd name="T9" fmla="*/ 131 h 158"/>
                  <a:gd name="T10" fmla="*/ 248 w 334"/>
                  <a:gd name="T11" fmla="*/ 144 h 158"/>
                  <a:gd name="T12" fmla="*/ 221 w 334"/>
                  <a:gd name="T13" fmla="*/ 153 h 158"/>
                  <a:gd name="T14" fmla="*/ 191 w 334"/>
                  <a:gd name="T15" fmla="*/ 158 h 158"/>
                  <a:gd name="T16" fmla="*/ 159 w 334"/>
                  <a:gd name="T17" fmla="*/ 156 h 158"/>
                  <a:gd name="T18" fmla="*/ 126 w 334"/>
                  <a:gd name="T19" fmla="*/ 149 h 158"/>
                  <a:gd name="T20" fmla="*/ 96 w 334"/>
                  <a:gd name="T21" fmla="*/ 138 h 158"/>
                  <a:gd name="T22" fmla="*/ 69 w 334"/>
                  <a:gd name="T23" fmla="*/ 123 h 158"/>
                  <a:gd name="T24" fmla="*/ 46 w 334"/>
                  <a:gd name="T25" fmla="*/ 103 h 158"/>
                  <a:gd name="T26" fmla="*/ 26 w 334"/>
                  <a:gd name="T27" fmla="*/ 80 h 158"/>
                  <a:gd name="T28" fmla="*/ 12 w 334"/>
                  <a:gd name="T29" fmla="*/ 55 h 158"/>
                  <a:gd name="T30" fmla="*/ 3 w 334"/>
                  <a:gd name="T31" fmla="*/ 28 h 158"/>
                  <a:gd name="T32" fmla="*/ 0 w 334"/>
                  <a:gd name="T33" fmla="*/ 0 h 158"/>
                  <a:gd name="T34" fmla="*/ 13 w 334"/>
                  <a:gd name="T35" fmla="*/ 16 h 158"/>
                  <a:gd name="T36" fmla="*/ 31 w 334"/>
                  <a:gd name="T37" fmla="*/ 31 h 158"/>
                  <a:gd name="T38" fmla="*/ 49 w 334"/>
                  <a:gd name="T39" fmla="*/ 43 h 158"/>
                  <a:gd name="T40" fmla="*/ 70 w 334"/>
                  <a:gd name="T41" fmla="*/ 56 h 158"/>
                  <a:gd name="T42" fmla="*/ 92 w 334"/>
                  <a:gd name="T43" fmla="*/ 67 h 158"/>
                  <a:gd name="T44" fmla="*/ 116 w 334"/>
                  <a:gd name="T45" fmla="*/ 75 h 158"/>
                  <a:gd name="T46" fmla="*/ 141 w 334"/>
                  <a:gd name="T47" fmla="*/ 80 h 158"/>
                  <a:gd name="T48" fmla="*/ 168 w 334"/>
                  <a:gd name="T49" fmla="*/ 85 h 158"/>
                  <a:gd name="T50" fmla="*/ 192 w 334"/>
                  <a:gd name="T51" fmla="*/ 86 h 158"/>
                  <a:gd name="T52" fmla="*/ 216 w 334"/>
                  <a:gd name="T53" fmla="*/ 86 h 158"/>
                  <a:gd name="T54" fmla="*/ 239 w 334"/>
                  <a:gd name="T55" fmla="*/ 84 h 158"/>
                  <a:gd name="T56" fmla="*/ 261 w 334"/>
                  <a:gd name="T57" fmla="*/ 79 h 158"/>
                  <a:gd name="T58" fmla="*/ 282 w 334"/>
                  <a:gd name="T59" fmla="*/ 73 h 158"/>
                  <a:gd name="T60" fmla="*/ 300 w 334"/>
                  <a:gd name="T61" fmla="*/ 67 h 158"/>
                  <a:gd name="T62" fmla="*/ 318 w 334"/>
                  <a:gd name="T63" fmla="*/ 56 h 158"/>
                  <a:gd name="T64" fmla="*/ 334 w 334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6"/>
                    </a:moveTo>
                    <a:lnTo>
                      <a:pt x="326" y="71"/>
                    </a:lnTo>
                    <a:lnTo>
                      <a:pt x="313" y="94"/>
                    </a:lnTo>
                    <a:lnTo>
                      <a:pt x="295" y="115"/>
                    </a:lnTo>
                    <a:lnTo>
                      <a:pt x="274" y="131"/>
                    </a:lnTo>
                    <a:lnTo>
                      <a:pt x="248" y="144"/>
                    </a:lnTo>
                    <a:lnTo>
                      <a:pt x="221" y="153"/>
                    </a:lnTo>
                    <a:lnTo>
                      <a:pt x="191" y="158"/>
                    </a:lnTo>
                    <a:lnTo>
                      <a:pt x="159" y="156"/>
                    </a:lnTo>
                    <a:lnTo>
                      <a:pt x="126" y="149"/>
                    </a:lnTo>
                    <a:lnTo>
                      <a:pt x="96" y="138"/>
                    </a:lnTo>
                    <a:lnTo>
                      <a:pt x="69" y="123"/>
                    </a:lnTo>
                    <a:lnTo>
                      <a:pt x="46" y="103"/>
                    </a:lnTo>
                    <a:lnTo>
                      <a:pt x="26" y="80"/>
                    </a:lnTo>
                    <a:lnTo>
                      <a:pt x="12" y="55"/>
                    </a:lnTo>
                    <a:lnTo>
                      <a:pt x="3" y="28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31" y="31"/>
                    </a:lnTo>
                    <a:lnTo>
                      <a:pt x="49" y="43"/>
                    </a:lnTo>
                    <a:lnTo>
                      <a:pt x="70" y="56"/>
                    </a:lnTo>
                    <a:lnTo>
                      <a:pt x="92" y="67"/>
                    </a:lnTo>
                    <a:lnTo>
                      <a:pt x="116" y="75"/>
                    </a:lnTo>
                    <a:lnTo>
                      <a:pt x="141" y="80"/>
                    </a:lnTo>
                    <a:lnTo>
                      <a:pt x="168" y="85"/>
                    </a:lnTo>
                    <a:lnTo>
                      <a:pt x="192" y="86"/>
                    </a:lnTo>
                    <a:lnTo>
                      <a:pt x="216" y="86"/>
                    </a:lnTo>
                    <a:lnTo>
                      <a:pt x="239" y="84"/>
                    </a:lnTo>
                    <a:lnTo>
                      <a:pt x="261" y="79"/>
                    </a:lnTo>
                    <a:lnTo>
                      <a:pt x="282" y="73"/>
                    </a:lnTo>
                    <a:lnTo>
                      <a:pt x="300" y="67"/>
                    </a:lnTo>
                    <a:lnTo>
                      <a:pt x="318" y="56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68" name="Freeform 28">
                <a:extLst>
                  <a:ext uri="{FF2B5EF4-FFF2-40B4-BE49-F238E27FC236}">
                    <a16:creationId xmlns:a16="http://schemas.microsoft.com/office/drawing/2014/main" id="{675A3D4A-6604-433B-8D09-32563D43F432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449" y="1525"/>
                <a:ext cx="111" cy="46"/>
              </a:xfrm>
              <a:custGeom>
                <a:avLst/>
                <a:gdLst>
                  <a:gd name="T0" fmla="*/ 334 w 334"/>
                  <a:gd name="T1" fmla="*/ 46 h 158"/>
                  <a:gd name="T2" fmla="*/ 326 w 334"/>
                  <a:gd name="T3" fmla="*/ 72 h 158"/>
                  <a:gd name="T4" fmla="*/ 312 w 334"/>
                  <a:gd name="T5" fmla="*/ 95 h 158"/>
                  <a:gd name="T6" fmla="*/ 295 w 334"/>
                  <a:gd name="T7" fmla="*/ 115 h 158"/>
                  <a:gd name="T8" fmla="*/ 273 w 334"/>
                  <a:gd name="T9" fmla="*/ 132 h 158"/>
                  <a:gd name="T10" fmla="*/ 249 w 334"/>
                  <a:gd name="T11" fmla="*/ 144 h 158"/>
                  <a:gd name="T12" fmla="*/ 221 w 334"/>
                  <a:gd name="T13" fmla="*/ 153 h 158"/>
                  <a:gd name="T14" fmla="*/ 191 w 334"/>
                  <a:gd name="T15" fmla="*/ 158 h 158"/>
                  <a:gd name="T16" fmla="*/ 159 w 334"/>
                  <a:gd name="T17" fmla="*/ 157 h 158"/>
                  <a:gd name="T18" fmla="*/ 127 w 334"/>
                  <a:gd name="T19" fmla="*/ 150 h 158"/>
                  <a:gd name="T20" fmla="*/ 97 w 334"/>
                  <a:gd name="T21" fmla="*/ 138 h 158"/>
                  <a:gd name="T22" fmla="*/ 69 w 334"/>
                  <a:gd name="T23" fmla="*/ 123 h 158"/>
                  <a:gd name="T24" fmla="*/ 46 w 334"/>
                  <a:gd name="T25" fmla="*/ 104 h 158"/>
                  <a:gd name="T26" fmla="*/ 27 w 334"/>
                  <a:gd name="T27" fmla="*/ 81 h 158"/>
                  <a:gd name="T28" fmla="*/ 13 w 334"/>
                  <a:gd name="T29" fmla="*/ 55 h 158"/>
                  <a:gd name="T30" fmla="*/ 4 w 334"/>
                  <a:gd name="T31" fmla="*/ 29 h 158"/>
                  <a:gd name="T32" fmla="*/ 0 w 334"/>
                  <a:gd name="T33" fmla="*/ 0 h 158"/>
                  <a:gd name="T34" fmla="*/ 14 w 334"/>
                  <a:gd name="T35" fmla="*/ 16 h 158"/>
                  <a:gd name="T36" fmla="*/ 31 w 334"/>
                  <a:gd name="T37" fmla="*/ 31 h 158"/>
                  <a:gd name="T38" fmla="*/ 50 w 334"/>
                  <a:gd name="T39" fmla="*/ 44 h 158"/>
                  <a:gd name="T40" fmla="*/ 70 w 334"/>
                  <a:gd name="T41" fmla="*/ 57 h 158"/>
                  <a:gd name="T42" fmla="*/ 92 w 334"/>
                  <a:gd name="T43" fmla="*/ 67 h 158"/>
                  <a:gd name="T44" fmla="*/ 115 w 334"/>
                  <a:gd name="T45" fmla="*/ 75 h 158"/>
                  <a:gd name="T46" fmla="*/ 141 w 334"/>
                  <a:gd name="T47" fmla="*/ 81 h 158"/>
                  <a:gd name="T48" fmla="*/ 167 w 334"/>
                  <a:gd name="T49" fmla="*/ 85 h 158"/>
                  <a:gd name="T50" fmla="*/ 191 w 334"/>
                  <a:gd name="T51" fmla="*/ 87 h 158"/>
                  <a:gd name="T52" fmla="*/ 216 w 334"/>
                  <a:gd name="T53" fmla="*/ 87 h 158"/>
                  <a:gd name="T54" fmla="*/ 239 w 334"/>
                  <a:gd name="T55" fmla="*/ 84 h 158"/>
                  <a:gd name="T56" fmla="*/ 260 w 334"/>
                  <a:gd name="T57" fmla="*/ 80 h 158"/>
                  <a:gd name="T58" fmla="*/ 281 w 334"/>
                  <a:gd name="T59" fmla="*/ 74 h 158"/>
                  <a:gd name="T60" fmla="*/ 301 w 334"/>
                  <a:gd name="T61" fmla="*/ 67 h 158"/>
                  <a:gd name="T62" fmla="*/ 318 w 334"/>
                  <a:gd name="T63" fmla="*/ 57 h 158"/>
                  <a:gd name="T64" fmla="*/ 334 w 334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6"/>
                    </a:moveTo>
                    <a:lnTo>
                      <a:pt x="326" y="72"/>
                    </a:lnTo>
                    <a:lnTo>
                      <a:pt x="312" y="95"/>
                    </a:lnTo>
                    <a:lnTo>
                      <a:pt x="295" y="115"/>
                    </a:lnTo>
                    <a:lnTo>
                      <a:pt x="273" y="132"/>
                    </a:lnTo>
                    <a:lnTo>
                      <a:pt x="249" y="144"/>
                    </a:lnTo>
                    <a:lnTo>
                      <a:pt x="221" y="153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7" y="150"/>
                    </a:lnTo>
                    <a:lnTo>
                      <a:pt x="97" y="138"/>
                    </a:lnTo>
                    <a:lnTo>
                      <a:pt x="69" y="123"/>
                    </a:lnTo>
                    <a:lnTo>
                      <a:pt x="46" y="104"/>
                    </a:lnTo>
                    <a:lnTo>
                      <a:pt x="27" y="81"/>
                    </a:lnTo>
                    <a:lnTo>
                      <a:pt x="13" y="55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1" y="31"/>
                    </a:lnTo>
                    <a:lnTo>
                      <a:pt x="50" y="44"/>
                    </a:lnTo>
                    <a:lnTo>
                      <a:pt x="70" y="57"/>
                    </a:lnTo>
                    <a:lnTo>
                      <a:pt x="92" y="67"/>
                    </a:lnTo>
                    <a:lnTo>
                      <a:pt x="115" y="75"/>
                    </a:lnTo>
                    <a:lnTo>
                      <a:pt x="141" y="81"/>
                    </a:lnTo>
                    <a:lnTo>
                      <a:pt x="167" y="85"/>
                    </a:lnTo>
                    <a:lnTo>
                      <a:pt x="191" y="87"/>
                    </a:lnTo>
                    <a:lnTo>
                      <a:pt x="216" y="87"/>
                    </a:lnTo>
                    <a:lnTo>
                      <a:pt x="239" y="84"/>
                    </a:lnTo>
                    <a:lnTo>
                      <a:pt x="260" y="80"/>
                    </a:lnTo>
                    <a:lnTo>
                      <a:pt x="281" y="74"/>
                    </a:lnTo>
                    <a:lnTo>
                      <a:pt x="301" y="67"/>
                    </a:lnTo>
                    <a:lnTo>
                      <a:pt x="318" y="57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69" name="Freeform 29">
                <a:extLst>
                  <a:ext uri="{FF2B5EF4-FFF2-40B4-BE49-F238E27FC236}">
                    <a16:creationId xmlns:a16="http://schemas.microsoft.com/office/drawing/2014/main" id="{398A12C4-704C-4C85-902D-DD7188E8EFCC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697" y="1509"/>
                <a:ext cx="111" cy="46"/>
              </a:xfrm>
              <a:custGeom>
                <a:avLst/>
                <a:gdLst>
                  <a:gd name="T0" fmla="*/ 334 w 334"/>
                  <a:gd name="T1" fmla="*/ 48 h 158"/>
                  <a:gd name="T2" fmla="*/ 326 w 334"/>
                  <a:gd name="T3" fmla="*/ 73 h 158"/>
                  <a:gd name="T4" fmla="*/ 313 w 334"/>
                  <a:gd name="T5" fmla="*/ 96 h 158"/>
                  <a:gd name="T6" fmla="*/ 294 w 334"/>
                  <a:gd name="T7" fmla="*/ 116 h 158"/>
                  <a:gd name="T8" fmla="*/ 274 w 334"/>
                  <a:gd name="T9" fmla="*/ 133 h 158"/>
                  <a:gd name="T10" fmla="*/ 248 w 334"/>
                  <a:gd name="T11" fmla="*/ 146 h 158"/>
                  <a:gd name="T12" fmla="*/ 221 w 334"/>
                  <a:gd name="T13" fmla="*/ 154 h 158"/>
                  <a:gd name="T14" fmla="*/ 191 w 334"/>
                  <a:gd name="T15" fmla="*/ 158 h 158"/>
                  <a:gd name="T16" fmla="*/ 159 w 334"/>
                  <a:gd name="T17" fmla="*/ 157 h 158"/>
                  <a:gd name="T18" fmla="*/ 126 w 334"/>
                  <a:gd name="T19" fmla="*/ 150 h 158"/>
                  <a:gd name="T20" fmla="*/ 96 w 334"/>
                  <a:gd name="T21" fmla="*/ 139 h 158"/>
                  <a:gd name="T22" fmla="*/ 69 w 334"/>
                  <a:gd name="T23" fmla="*/ 124 h 158"/>
                  <a:gd name="T24" fmla="*/ 46 w 334"/>
                  <a:gd name="T25" fmla="*/ 104 h 158"/>
                  <a:gd name="T26" fmla="*/ 26 w 334"/>
                  <a:gd name="T27" fmla="*/ 81 h 158"/>
                  <a:gd name="T28" fmla="*/ 12 w 334"/>
                  <a:gd name="T29" fmla="*/ 56 h 158"/>
                  <a:gd name="T30" fmla="*/ 3 w 334"/>
                  <a:gd name="T31" fmla="*/ 29 h 158"/>
                  <a:gd name="T32" fmla="*/ 0 w 334"/>
                  <a:gd name="T33" fmla="*/ 0 h 158"/>
                  <a:gd name="T34" fmla="*/ 13 w 334"/>
                  <a:gd name="T35" fmla="*/ 17 h 158"/>
                  <a:gd name="T36" fmla="*/ 31 w 334"/>
                  <a:gd name="T37" fmla="*/ 32 h 158"/>
                  <a:gd name="T38" fmla="*/ 49 w 334"/>
                  <a:gd name="T39" fmla="*/ 44 h 158"/>
                  <a:gd name="T40" fmla="*/ 70 w 334"/>
                  <a:gd name="T41" fmla="*/ 57 h 158"/>
                  <a:gd name="T42" fmla="*/ 92 w 334"/>
                  <a:gd name="T43" fmla="*/ 67 h 158"/>
                  <a:gd name="T44" fmla="*/ 116 w 334"/>
                  <a:gd name="T45" fmla="*/ 75 h 158"/>
                  <a:gd name="T46" fmla="*/ 141 w 334"/>
                  <a:gd name="T47" fmla="*/ 81 h 158"/>
                  <a:gd name="T48" fmla="*/ 168 w 334"/>
                  <a:gd name="T49" fmla="*/ 86 h 158"/>
                  <a:gd name="T50" fmla="*/ 192 w 334"/>
                  <a:gd name="T51" fmla="*/ 88 h 158"/>
                  <a:gd name="T52" fmla="*/ 216 w 334"/>
                  <a:gd name="T53" fmla="*/ 87 h 158"/>
                  <a:gd name="T54" fmla="*/ 239 w 334"/>
                  <a:gd name="T55" fmla="*/ 85 h 158"/>
                  <a:gd name="T56" fmla="*/ 261 w 334"/>
                  <a:gd name="T57" fmla="*/ 81 h 158"/>
                  <a:gd name="T58" fmla="*/ 282 w 334"/>
                  <a:gd name="T59" fmla="*/ 75 h 158"/>
                  <a:gd name="T60" fmla="*/ 300 w 334"/>
                  <a:gd name="T61" fmla="*/ 67 h 158"/>
                  <a:gd name="T62" fmla="*/ 318 w 334"/>
                  <a:gd name="T63" fmla="*/ 58 h 158"/>
                  <a:gd name="T64" fmla="*/ 334 w 334"/>
                  <a:gd name="T65" fmla="*/ 4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8"/>
                    </a:moveTo>
                    <a:lnTo>
                      <a:pt x="326" y="73"/>
                    </a:lnTo>
                    <a:lnTo>
                      <a:pt x="313" y="96"/>
                    </a:lnTo>
                    <a:lnTo>
                      <a:pt x="294" y="116"/>
                    </a:lnTo>
                    <a:lnTo>
                      <a:pt x="274" y="133"/>
                    </a:lnTo>
                    <a:lnTo>
                      <a:pt x="248" y="146"/>
                    </a:lnTo>
                    <a:lnTo>
                      <a:pt x="221" y="154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6" y="150"/>
                    </a:lnTo>
                    <a:lnTo>
                      <a:pt x="96" y="139"/>
                    </a:lnTo>
                    <a:lnTo>
                      <a:pt x="69" y="124"/>
                    </a:lnTo>
                    <a:lnTo>
                      <a:pt x="46" y="104"/>
                    </a:lnTo>
                    <a:lnTo>
                      <a:pt x="26" y="81"/>
                    </a:lnTo>
                    <a:lnTo>
                      <a:pt x="12" y="56"/>
                    </a:lnTo>
                    <a:lnTo>
                      <a:pt x="3" y="29"/>
                    </a:lnTo>
                    <a:lnTo>
                      <a:pt x="0" y="0"/>
                    </a:lnTo>
                    <a:lnTo>
                      <a:pt x="13" y="17"/>
                    </a:lnTo>
                    <a:lnTo>
                      <a:pt x="31" y="32"/>
                    </a:lnTo>
                    <a:lnTo>
                      <a:pt x="49" y="44"/>
                    </a:lnTo>
                    <a:lnTo>
                      <a:pt x="70" y="57"/>
                    </a:lnTo>
                    <a:lnTo>
                      <a:pt x="92" y="67"/>
                    </a:lnTo>
                    <a:lnTo>
                      <a:pt x="116" y="75"/>
                    </a:lnTo>
                    <a:lnTo>
                      <a:pt x="141" y="81"/>
                    </a:lnTo>
                    <a:lnTo>
                      <a:pt x="168" y="86"/>
                    </a:lnTo>
                    <a:lnTo>
                      <a:pt x="192" y="88"/>
                    </a:lnTo>
                    <a:lnTo>
                      <a:pt x="216" y="87"/>
                    </a:lnTo>
                    <a:lnTo>
                      <a:pt x="239" y="85"/>
                    </a:lnTo>
                    <a:lnTo>
                      <a:pt x="261" y="81"/>
                    </a:lnTo>
                    <a:lnTo>
                      <a:pt x="282" y="75"/>
                    </a:lnTo>
                    <a:lnTo>
                      <a:pt x="300" y="67"/>
                    </a:lnTo>
                    <a:lnTo>
                      <a:pt x="318" y="58"/>
                    </a:lnTo>
                    <a:lnTo>
                      <a:pt x="334" y="4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70" name="Freeform 30">
                <a:extLst>
                  <a:ext uri="{FF2B5EF4-FFF2-40B4-BE49-F238E27FC236}">
                    <a16:creationId xmlns:a16="http://schemas.microsoft.com/office/drawing/2014/main" id="{BC63C85E-D517-4970-9C0A-698AA4648688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367" y="1487"/>
                <a:ext cx="169" cy="68"/>
              </a:xfrm>
              <a:custGeom>
                <a:avLst/>
                <a:gdLst>
                  <a:gd name="T0" fmla="*/ 505 w 510"/>
                  <a:gd name="T1" fmla="*/ 77 h 233"/>
                  <a:gd name="T2" fmla="*/ 489 w 510"/>
                  <a:gd name="T3" fmla="*/ 116 h 233"/>
                  <a:gd name="T4" fmla="*/ 467 w 510"/>
                  <a:gd name="T5" fmla="*/ 149 h 233"/>
                  <a:gd name="T6" fmla="*/ 437 w 510"/>
                  <a:gd name="T7" fmla="*/ 178 h 233"/>
                  <a:gd name="T8" fmla="*/ 403 w 510"/>
                  <a:gd name="T9" fmla="*/ 201 h 233"/>
                  <a:gd name="T10" fmla="*/ 362 w 510"/>
                  <a:gd name="T11" fmla="*/ 219 h 233"/>
                  <a:gd name="T12" fmla="*/ 318 w 510"/>
                  <a:gd name="T13" fmla="*/ 230 h 233"/>
                  <a:gd name="T14" fmla="*/ 271 w 510"/>
                  <a:gd name="T15" fmla="*/ 233 h 233"/>
                  <a:gd name="T16" fmla="*/ 222 w 510"/>
                  <a:gd name="T17" fmla="*/ 228 h 233"/>
                  <a:gd name="T18" fmla="*/ 174 w 510"/>
                  <a:gd name="T19" fmla="*/ 216 h 233"/>
                  <a:gd name="T20" fmla="*/ 129 w 510"/>
                  <a:gd name="T21" fmla="*/ 196 h 233"/>
                  <a:gd name="T22" fmla="*/ 91 w 510"/>
                  <a:gd name="T23" fmla="*/ 171 h 233"/>
                  <a:gd name="T24" fmla="*/ 58 w 510"/>
                  <a:gd name="T25" fmla="*/ 140 h 233"/>
                  <a:gd name="T26" fmla="*/ 32 w 510"/>
                  <a:gd name="T27" fmla="*/ 104 h 233"/>
                  <a:gd name="T28" fmla="*/ 12 w 510"/>
                  <a:gd name="T29" fmla="*/ 65 h 233"/>
                  <a:gd name="T30" fmla="*/ 2 w 510"/>
                  <a:gd name="T31" fmla="*/ 22 h 233"/>
                  <a:gd name="T32" fmla="*/ 11 w 510"/>
                  <a:gd name="T33" fmla="*/ 13 h 233"/>
                  <a:gd name="T34" fmla="*/ 35 w 510"/>
                  <a:gd name="T35" fmla="*/ 35 h 233"/>
                  <a:gd name="T36" fmla="*/ 63 w 510"/>
                  <a:gd name="T37" fmla="*/ 56 h 233"/>
                  <a:gd name="T38" fmla="*/ 93 w 510"/>
                  <a:gd name="T39" fmla="*/ 75 h 233"/>
                  <a:gd name="T40" fmla="*/ 126 w 510"/>
                  <a:gd name="T41" fmla="*/ 91 h 233"/>
                  <a:gd name="T42" fmla="*/ 161 w 510"/>
                  <a:gd name="T43" fmla="*/ 104 h 233"/>
                  <a:gd name="T44" fmla="*/ 199 w 510"/>
                  <a:gd name="T45" fmla="*/ 114 h 233"/>
                  <a:gd name="T46" fmla="*/ 238 w 510"/>
                  <a:gd name="T47" fmla="*/ 121 h 233"/>
                  <a:gd name="T48" fmla="*/ 277 w 510"/>
                  <a:gd name="T49" fmla="*/ 125 h 233"/>
                  <a:gd name="T50" fmla="*/ 314 w 510"/>
                  <a:gd name="T51" fmla="*/ 125 h 233"/>
                  <a:gd name="T52" fmla="*/ 350 w 510"/>
                  <a:gd name="T53" fmla="*/ 121 h 233"/>
                  <a:gd name="T54" fmla="*/ 383 w 510"/>
                  <a:gd name="T55" fmla="*/ 116 h 233"/>
                  <a:gd name="T56" fmla="*/ 415 w 510"/>
                  <a:gd name="T57" fmla="*/ 107 h 233"/>
                  <a:gd name="T58" fmla="*/ 445 w 510"/>
                  <a:gd name="T59" fmla="*/ 96 h 233"/>
                  <a:gd name="T60" fmla="*/ 473 w 510"/>
                  <a:gd name="T61" fmla="*/ 82 h 233"/>
                  <a:gd name="T62" fmla="*/ 498 w 510"/>
                  <a:gd name="T63" fmla="*/ 6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0" h="233">
                    <a:moveTo>
                      <a:pt x="510" y="58"/>
                    </a:moveTo>
                    <a:lnTo>
                      <a:pt x="505" y="77"/>
                    </a:lnTo>
                    <a:lnTo>
                      <a:pt x="498" y="97"/>
                    </a:lnTo>
                    <a:lnTo>
                      <a:pt x="489" y="116"/>
                    </a:lnTo>
                    <a:lnTo>
                      <a:pt x="479" y="133"/>
                    </a:lnTo>
                    <a:lnTo>
                      <a:pt x="467" y="149"/>
                    </a:lnTo>
                    <a:lnTo>
                      <a:pt x="452" y="164"/>
                    </a:lnTo>
                    <a:lnTo>
                      <a:pt x="437" y="178"/>
                    </a:lnTo>
                    <a:lnTo>
                      <a:pt x="420" y="190"/>
                    </a:lnTo>
                    <a:lnTo>
                      <a:pt x="403" y="201"/>
                    </a:lnTo>
                    <a:lnTo>
                      <a:pt x="383" y="211"/>
                    </a:lnTo>
                    <a:lnTo>
                      <a:pt x="362" y="219"/>
                    </a:lnTo>
                    <a:lnTo>
                      <a:pt x="340" y="225"/>
                    </a:lnTo>
                    <a:lnTo>
                      <a:pt x="318" y="230"/>
                    </a:lnTo>
                    <a:lnTo>
                      <a:pt x="295" y="232"/>
                    </a:lnTo>
                    <a:lnTo>
                      <a:pt x="271" y="233"/>
                    </a:lnTo>
                    <a:lnTo>
                      <a:pt x="247" y="232"/>
                    </a:lnTo>
                    <a:lnTo>
                      <a:pt x="222" y="228"/>
                    </a:lnTo>
                    <a:lnTo>
                      <a:pt x="197" y="224"/>
                    </a:lnTo>
                    <a:lnTo>
                      <a:pt x="174" y="216"/>
                    </a:lnTo>
                    <a:lnTo>
                      <a:pt x="151" y="208"/>
                    </a:lnTo>
                    <a:lnTo>
                      <a:pt x="129" y="196"/>
                    </a:lnTo>
                    <a:lnTo>
                      <a:pt x="110" y="185"/>
                    </a:lnTo>
                    <a:lnTo>
                      <a:pt x="91" y="171"/>
                    </a:lnTo>
                    <a:lnTo>
                      <a:pt x="74" y="156"/>
                    </a:lnTo>
                    <a:lnTo>
                      <a:pt x="58" y="140"/>
                    </a:lnTo>
                    <a:lnTo>
                      <a:pt x="43" y="122"/>
                    </a:lnTo>
                    <a:lnTo>
                      <a:pt x="32" y="104"/>
                    </a:lnTo>
                    <a:lnTo>
                      <a:pt x="21" y="84"/>
                    </a:lnTo>
                    <a:lnTo>
                      <a:pt x="12" y="65"/>
                    </a:lnTo>
                    <a:lnTo>
                      <a:pt x="6" y="44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2" y="24"/>
                    </a:lnTo>
                    <a:lnTo>
                      <a:pt x="35" y="35"/>
                    </a:lnTo>
                    <a:lnTo>
                      <a:pt x="48" y="46"/>
                    </a:lnTo>
                    <a:lnTo>
                      <a:pt x="63" y="56"/>
                    </a:lnTo>
                    <a:lnTo>
                      <a:pt x="77" y="66"/>
                    </a:lnTo>
                    <a:lnTo>
                      <a:pt x="93" y="75"/>
                    </a:lnTo>
                    <a:lnTo>
                      <a:pt x="109" y="83"/>
                    </a:lnTo>
                    <a:lnTo>
                      <a:pt x="126" y="91"/>
                    </a:lnTo>
                    <a:lnTo>
                      <a:pt x="143" y="98"/>
                    </a:lnTo>
                    <a:lnTo>
                      <a:pt x="161" y="104"/>
                    </a:lnTo>
                    <a:lnTo>
                      <a:pt x="180" y="110"/>
                    </a:lnTo>
                    <a:lnTo>
                      <a:pt x="199" y="114"/>
                    </a:lnTo>
                    <a:lnTo>
                      <a:pt x="218" y="118"/>
                    </a:lnTo>
                    <a:lnTo>
                      <a:pt x="238" y="121"/>
                    </a:lnTo>
                    <a:lnTo>
                      <a:pt x="259" y="124"/>
                    </a:lnTo>
                    <a:lnTo>
                      <a:pt x="277" y="125"/>
                    </a:lnTo>
                    <a:lnTo>
                      <a:pt x="295" y="125"/>
                    </a:lnTo>
                    <a:lnTo>
                      <a:pt x="314" y="125"/>
                    </a:lnTo>
                    <a:lnTo>
                      <a:pt x="332" y="124"/>
                    </a:lnTo>
                    <a:lnTo>
                      <a:pt x="350" y="121"/>
                    </a:lnTo>
                    <a:lnTo>
                      <a:pt x="367" y="119"/>
                    </a:lnTo>
                    <a:lnTo>
                      <a:pt x="383" y="116"/>
                    </a:lnTo>
                    <a:lnTo>
                      <a:pt x="400" y="112"/>
                    </a:lnTo>
                    <a:lnTo>
                      <a:pt x="415" y="107"/>
                    </a:lnTo>
                    <a:lnTo>
                      <a:pt x="431" y="102"/>
                    </a:lnTo>
                    <a:lnTo>
                      <a:pt x="445" y="96"/>
                    </a:lnTo>
                    <a:lnTo>
                      <a:pt x="460" y="90"/>
                    </a:lnTo>
                    <a:lnTo>
                      <a:pt x="473" y="82"/>
                    </a:lnTo>
                    <a:lnTo>
                      <a:pt x="487" y="75"/>
                    </a:lnTo>
                    <a:lnTo>
                      <a:pt x="498" y="67"/>
                    </a:lnTo>
                    <a:lnTo>
                      <a:pt x="510" y="5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71" name="Freeform 31">
                <a:extLst>
                  <a:ext uri="{FF2B5EF4-FFF2-40B4-BE49-F238E27FC236}">
                    <a16:creationId xmlns:a16="http://schemas.microsoft.com/office/drawing/2014/main" id="{93A7FC40-48E2-4840-AD83-AFCCAF65B9F4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398" y="1413"/>
                <a:ext cx="198" cy="64"/>
              </a:xfrm>
              <a:custGeom>
                <a:avLst/>
                <a:gdLst>
                  <a:gd name="T0" fmla="*/ 585 w 591"/>
                  <a:gd name="T1" fmla="*/ 106 h 280"/>
                  <a:gd name="T2" fmla="*/ 565 w 591"/>
                  <a:gd name="T3" fmla="*/ 150 h 280"/>
                  <a:gd name="T4" fmla="*/ 539 w 591"/>
                  <a:gd name="T5" fmla="*/ 188 h 280"/>
                  <a:gd name="T6" fmla="*/ 503 w 591"/>
                  <a:gd name="T7" fmla="*/ 220 h 280"/>
                  <a:gd name="T8" fmla="*/ 463 w 591"/>
                  <a:gd name="T9" fmla="*/ 247 h 280"/>
                  <a:gd name="T10" fmla="*/ 416 w 591"/>
                  <a:gd name="T11" fmla="*/ 266 h 280"/>
                  <a:gd name="T12" fmla="*/ 364 w 591"/>
                  <a:gd name="T13" fmla="*/ 277 h 280"/>
                  <a:gd name="T14" fmla="*/ 310 w 591"/>
                  <a:gd name="T15" fmla="*/ 280 h 280"/>
                  <a:gd name="T16" fmla="*/ 252 w 591"/>
                  <a:gd name="T17" fmla="*/ 273 h 280"/>
                  <a:gd name="T18" fmla="*/ 197 w 591"/>
                  <a:gd name="T19" fmla="*/ 257 h 280"/>
                  <a:gd name="T20" fmla="*/ 146 w 591"/>
                  <a:gd name="T21" fmla="*/ 233 h 280"/>
                  <a:gd name="T22" fmla="*/ 101 w 591"/>
                  <a:gd name="T23" fmla="*/ 202 h 280"/>
                  <a:gd name="T24" fmla="*/ 63 w 591"/>
                  <a:gd name="T25" fmla="*/ 165 h 280"/>
                  <a:gd name="T26" fmla="*/ 33 w 591"/>
                  <a:gd name="T27" fmla="*/ 122 h 280"/>
                  <a:gd name="T28" fmla="*/ 12 w 591"/>
                  <a:gd name="T29" fmla="*/ 75 h 280"/>
                  <a:gd name="T30" fmla="*/ 1 w 591"/>
                  <a:gd name="T31" fmla="*/ 25 h 280"/>
                  <a:gd name="T32" fmla="*/ 11 w 591"/>
                  <a:gd name="T33" fmla="*/ 15 h 280"/>
                  <a:gd name="T34" fmla="*/ 39 w 591"/>
                  <a:gd name="T35" fmla="*/ 41 h 280"/>
                  <a:gd name="T36" fmla="*/ 70 w 591"/>
                  <a:gd name="T37" fmla="*/ 67 h 280"/>
                  <a:gd name="T38" fmla="*/ 104 w 591"/>
                  <a:gd name="T39" fmla="*/ 90 h 280"/>
                  <a:gd name="T40" fmla="*/ 143 w 591"/>
                  <a:gd name="T41" fmla="*/ 109 h 280"/>
                  <a:gd name="T42" fmla="*/ 183 w 591"/>
                  <a:gd name="T43" fmla="*/ 126 h 280"/>
                  <a:gd name="T44" fmla="*/ 227 w 591"/>
                  <a:gd name="T45" fmla="*/ 139 h 280"/>
                  <a:gd name="T46" fmla="*/ 273 w 591"/>
                  <a:gd name="T47" fmla="*/ 149 h 280"/>
                  <a:gd name="T48" fmla="*/ 319 w 591"/>
                  <a:gd name="T49" fmla="*/ 154 h 280"/>
                  <a:gd name="T50" fmla="*/ 361 w 591"/>
                  <a:gd name="T51" fmla="*/ 156 h 280"/>
                  <a:gd name="T52" fmla="*/ 403 w 591"/>
                  <a:gd name="T53" fmla="*/ 152 h 280"/>
                  <a:gd name="T54" fmla="*/ 442 w 591"/>
                  <a:gd name="T55" fmla="*/ 146 h 280"/>
                  <a:gd name="T56" fmla="*/ 480 w 591"/>
                  <a:gd name="T57" fmla="*/ 137 h 280"/>
                  <a:gd name="T58" fmla="*/ 515 w 591"/>
                  <a:gd name="T59" fmla="*/ 126 h 280"/>
                  <a:gd name="T60" fmla="*/ 547 w 591"/>
                  <a:gd name="T61" fmla="*/ 111 h 280"/>
                  <a:gd name="T62" fmla="*/ 577 w 591"/>
                  <a:gd name="T63" fmla="*/ 9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280">
                    <a:moveTo>
                      <a:pt x="591" y="83"/>
                    </a:moveTo>
                    <a:lnTo>
                      <a:pt x="585" y="106"/>
                    </a:lnTo>
                    <a:lnTo>
                      <a:pt x="577" y="128"/>
                    </a:lnTo>
                    <a:lnTo>
                      <a:pt x="565" y="150"/>
                    </a:lnTo>
                    <a:lnTo>
                      <a:pt x="553" y="169"/>
                    </a:lnTo>
                    <a:lnTo>
                      <a:pt x="539" y="188"/>
                    </a:lnTo>
                    <a:lnTo>
                      <a:pt x="522" y="205"/>
                    </a:lnTo>
                    <a:lnTo>
                      <a:pt x="503" y="220"/>
                    </a:lnTo>
                    <a:lnTo>
                      <a:pt x="484" y="234"/>
                    </a:lnTo>
                    <a:lnTo>
                      <a:pt x="463" y="247"/>
                    </a:lnTo>
                    <a:lnTo>
                      <a:pt x="440" y="257"/>
                    </a:lnTo>
                    <a:lnTo>
                      <a:pt x="416" y="266"/>
                    </a:lnTo>
                    <a:lnTo>
                      <a:pt x="390" y="272"/>
                    </a:lnTo>
                    <a:lnTo>
                      <a:pt x="364" y="277"/>
                    </a:lnTo>
                    <a:lnTo>
                      <a:pt x="337" y="280"/>
                    </a:lnTo>
                    <a:lnTo>
                      <a:pt x="310" y="280"/>
                    </a:lnTo>
                    <a:lnTo>
                      <a:pt x="281" y="278"/>
                    </a:lnTo>
                    <a:lnTo>
                      <a:pt x="252" y="273"/>
                    </a:lnTo>
                    <a:lnTo>
                      <a:pt x="223" y="266"/>
                    </a:lnTo>
                    <a:lnTo>
                      <a:pt x="197" y="257"/>
                    </a:lnTo>
                    <a:lnTo>
                      <a:pt x="170" y="247"/>
                    </a:lnTo>
                    <a:lnTo>
                      <a:pt x="146" y="233"/>
                    </a:lnTo>
                    <a:lnTo>
                      <a:pt x="123" y="219"/>
                    </a:lnTo>
                    <a:lnTo>
                      <a:pt x="101" y="202"/>
                    </a:lnTo>
                    <a:lnTo>
                      <a:pt x="81" y="183"/>
                    </a:lnTo>
                    <a:lnTo>
                      <a:pt x="63" y="165"/>
                    </a:lnTo>
                    <a:lnTo>
                      <a:pt x="47" y="144"/>
                    </a:lnTo>
                    <a:lnTo>
                      <a:pt x="33" y="122"/>
                    </a:lnTo>
                    <a:lnTo>
                      <a:pt x="22" y="99"/>
                    </a:lnTo>
                    <a:lnTo>
                      <a:pt x="12" y="75"/>
                    </a:lnTo>
                    <a:lnTo>
                      <a:pt x="5" y="51"/>
                    </a:lnTo>
                    <a:lnTo>
                      <a:pt x="1" y="25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4" y="29"/>
                    </a:lnTo>
                    <a:lnTo>
                      <a:pt x="39" y="41"/>
                    </a:lnTo>
                    <a:lnTo>
                      <a:pt x="54" y="54"/>
                    </a:lnTo>
                    <a:lnTo>
                      <a:pt x="70" y="67"/>
                    </a:lnTo>
                    <a:lnTo>
                      <a:pt x="86" y="78"/>
                    </a:lnTo>
                    <a:lnTo>
                      <a:pt x="104" y="90"/>
                    </a:lnTo>
                    <a:lnTo>
                      <a:pt x="123" y="100"/>
                    </a:lnTo>
                    <a:lnTo>
                      <a:pt x="143" y="109"/>
                    </a:lnTo>
                    <a:lnTo>
                      <a:pt x="162" y="118"/>
                    </a:lnTo>
                    <a:lnTo>
                      <a:pt x="183" y="126"/>
                    </a:lnTo>
                    <a:lnTo>
                      <a:pt x="205" y="132"/>
                    </a:lnTo>
                    <a:lnTo>
                      <a:pt x="227" y="139"/>
                    </a:lnTo>
                    <a:lnTo>
                      <a:pt x="250" y="144"/>
                    </a:lnTo>
                    <a:lnTo>
                      <a:pt x="273" y="149"/>
                    </a:lnTo>
                    <a:lnTo>
                      <a:pt x="297" y="152"/>
                    </a:lnTo>
                    <a:lnTo>
                      <a:pt x="319" y="154"/>
                    </a:lnTo>
                    <a:lnTo>
                      <a:pt x="340" y="156"/>
                    </a:lnTo>
                    <a:lnTo>
                      <a:pt x="361" y="156"/>
                    </a:lnTo>
                    <a:lnTo>
                      <a:pt x="382" y="154"/>
                    </a:lnTo>
                    <a:lnTo>
                      <a:pt x="403" y="152"/>
                    </a:lnTo>
                    <a:lnTo>
                      <a:pt x="422" y="150"/>
                    </a:lnTo>
                    <a:lnTo>
                      <a:pt x="442" y="146"/>
                    </a:lnTo>
                    <a:lnTo>
                      <a:pt x="462" y="143"/>
                    </a:lnTo>
                    <a:lnTo>
                      <a:pt x="480" y="137"/>
                    </a:lnTo>
                    <a:lnTo>
                      <a:pt x="497" y="132"/>
                    </a:lnTo>
                    <a:lnTo>
                      <a:pt x="515" y="126"/>
                    </a:lnTo>
                    <a:lnTo>
                      <a:pt x="532" y="119"/>
                    </a:lnTo>
                    <a:lnTo>
                      <a:pt x="547" y="111"/>
                    </a:lnTo>
                    <a:lnTo>
                      <a:pt x="563" y="103"/>
                    </a:lnTo>
                    <a:lnTo>
                      <a:pt x="577" y="93"/>
                    </a:lnTo>
                    <a:lnTo>
                      <a:pt x="591" y="83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72" name="Freeform 32">
                <a:extLst>
                  <a:ext uri="{FF2B5EF4-FFF2-40B4-BE49-F238E27FC236}">
                    <a16:creationId xmlns:a16="http://schemas.microsoft.com/office/drawing/2014/main" id="{70ECC0FE-3C24-4394-A0AA-32D96742804D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16" y="1484"/>
                <a:ext cx="175" cy="80"/>
              </a:xfrm>
              <a:custGeom>
                <a:avLst/>
                <a:gdLst>
                  <a:gd name="T0" fmla="*/ 465 w 523"/>
                  <a:gd name="T1" fmla="*/ 129 h 271"/>
                  <a:gd name="T2" fmla="*/ 446 w 523"/>
                  <a:gd name="T3" fmla="*/ 134 h 271"/>
                  <a:gd name="T4" fmla="*/ 427 w 523"/>
                  <a:gd name="T5" fmla="*/ 137 h 271"/>
                  <a:gd name="T6" fmla="*/ 406 w 523"/>
                  <a:gd name="T7" fmla="*/ 140 h 271"/>
                  <a:gd name="T8" fmla="*/ 386 w 523"/>
                  <a:gd name="T9" fmla="*/ 143 h 271"/>
                  <a:gd name="T10" fmla="*/ 364 w 523"/>
                  <a:gd name="T11" fmla="*/ 144 h 271"/>
                  <a:gd name="T12" fmla="*/ 344 w 523"/>
                  <a:gd name="T13" fmla="*/ 144 h 271"/>
                  <a:gd name="T14" fmla="*/ 322 w 523"/>
                  <a:gd name="T15" fmla="*/ 144 h 271"/>
                  <a:gd name="T16" fmla="*/ 300 w 523"/>
                  <a:gd name="T17" fmla="*/ 143 h 271"/>
                  <a:gd name="T18" fmla="*/ 276 w 523"/>
                  <a:gd name="T19" fmla="*/ 140 h 271"/>
                  <a:gd name="T20" fmla="*/ 253 w 523"/>
                  <a:gd name="T21" fmla="*/ 137 h 271"/>
                  <a:gd name="T22" fmla="*/ 230 w 523"/>
                  <a:gd name="T23" fmla="*/ 132 h 271"/>
                  <a:gd name="T24" fmla="*/ 208 w 523"/>
                  <a:gd name="T25" fmla="*/ 127 h 271"/>
                  <a:gd name="T26" fmla="*/ 186 w 523"/>
                  <a:gd name="T27" fmla="*/ 121 h 271"/>
                  <a:gd name="T28" fmla="*/ 165 w 523"/>
                  <a:gd name="T29" fmla="*/ 113 h 271"/>
                  <a:gd name="T30" fmla="*/ 145 w 523"/>
                  <a:gd name="T31" fmla="*/ 105 h 271"/>
                  <a:gd name="T32" fmla="*/ 126 w 523"/>
                  <a:gd name="T33" fmla="*/ 96 h 271"/>
                  <a:gd name="T34" fmla="*/ 106 w 523"/>
                  <a:gd name="T35" fmla="*/ 86 h 271"/>
                  <a:gd name="T36" fmla="*/ 89 w 523"/>
                  <a:gd name="T37" fmla="*/ 76 h 271"/>
                  <a:gd name="T38" fmla="*/ 72 w 523"/>
                  <a:gd name="T39" fmla="*/ 64 h 271"/>
                  <a:gd name="T40" fmla="*/ 56 w 523"/>
                  <a:gd name="T41" fmla="*/ 53 h 271"/>
                  <a:gd name="T42" fmla="*/ 41 w 523"/>
                  <a:gd name="T43" fmla="*/ 40 h 271"/>
                  <a:gd name="T44" fmla="*/ 26 w 523"/>
                  <a:gd name="T45" fmla="*/ 28 h 271"/>
                  <a:gd name="T46" fmla="*/ 13 w 523"/>
                  <a:gd name="T47" fmla="*/ 14 h 271"/>
                  <a:gd name="T48" fmla="*/ 0 w 523"/>
                  <a:gd name="T49" fmla="*/ 0 h 271"/>
                  <a:gd name="T50" fmla="*/ 3 w 523"/>
                  <a:gd name="T51" fmla="*/ 25 h 271"/>
                  <a:gd name="T52" fmla="*/ 7 w 523"/>
                  <a:gd name="T53" fmla="*/ 51 h 271"/>
                  <a:gd name="T54" fmla="*/ 14 w 523"/>
                  <a:gd name="T55" fmla="*/ 75 h 271"/>
                  <a:gd name="T56" fmla="*/ 23 w 523"/>
                  <a:gd name="T57" fmla="*/ 98 h 271"/>
                  <a:gd name="T58" fmla="*/ 36 w 523"/>
                  <a:gd name="T59" fmla="*/ 121 h 271"/>
                  <a:gd name="T60" fmla="*/ 50 w 523"/>
                  <a:gd name="T61" fmla="*/ 142 h 271"/>
                  <a:gd name="T62" fmla="*/ 67 w 523"/>
                  <a:gd name="T63" fmla="*/ 162 h 271"/>
                  <a:gd name="T64" fmla="*/ 86 w 523"/>
                  <a:gd name="T65" fmla="*/ 181 h 271"/>
                  <a:gd name="T66" fmla="*/ 105 w 523"/>
                  <a:gd name="T67" fmla="*/ 198 h 271"/>
                  <a:gd name="T68" fmla="*/ 127 w 523"/>
                  <a:gd name="T69" fmla="*/ 214 h 271"/>
                  <a:gd name="T70" fmla="*/ 151 w 523"/>
                  <a:gd name="T71" fmla="*/ 228 h 271"/>
                  <a:gd name="T72" fmla="*/ 175 w 523"/>
                  <a:gd name="T73" fmla="*/ 241 h 271"/>
                  <a:gd name="T74" fmla="*/ 202 w 523"/>
                  <a:gd name="T75" fmla="*/ 251 h 271"/>
                  <a:gd name="T76" fmla="*/ 230 w 523"/>
                  <a:gd name="T77" fmla="*/ 259 h 271"/>
                  <a:gd name="T78" fmla="*/ 257 w 523"/>
                  <a:gd name="T79" fmla="*/ 266 h 271"/>
                  <a:gd name="T80" fmla="*/ 287 w 523"/>
                  <a:gd name="T81" fmla="*/ 270 h 271"/>
                  <a:gd name="T82" fmla="*/ 304 w 523"/>
                  <a:gd name="T83" fmla="*/ 271 h 271"/>
                  <a:gd name="T84" fmla="*/ 322 w 523"/>
                  <a:gd name="T85" fmla="*/ 271 h 271"/>
                  <a:gd name="T86" fmla="*/ 339 w 523"/>
                  <a:gd name="T87" fmla="*/ 271 h 271"/>
                  <a:gd name="T88" fmla="*/ 355 w 523"/>
                  <a:gd name="T89" fmla="*/ 268 h 271"/>
                  <a:gd name="T90" fmla="*/ 371 w 523"/>
                  <a:gd name="T91" fmla="*/ 266 h 271"/>
                  <a:gd name="T92" fmla="*/ 387 w 523"/>
                  <a:gd name="T93" fmla="*/ 264 h 271"/>
                  <a:gd name="T94" fmla="*/ 404 w 523"/>
                  <a:gd name="T95" fmla="*/ 259 h 271"/>
                  <a:gd name="T96" fmla="*/ 419 w 523"/>
                  <a:gd name="T97" fmla="*/ 255 h 271"/>
                  <a:gd name="T98" fmla="*/ 433 w 523"/>
                  <a:gd name="T99" fmla="*/ 250 h 271"/>
                  <a:gd name="T100" fmla="*/ 448 w 523"/>
                  <a:gd name="T101" fmla="*/ 243 h 271"/>
                  <a:gd name="T102" fmla="*/ 462 w 523"/>
                  <a:gd name="T103" fmla="*/ 237 h 271"/>
                  <a:gd name="T104" fmla="*/ 475 w 523"/>
                  <a:gd name="T105" fmla="*/ 229 h 271"/>
                  <a:gd name="T106" fmla="*/ 488 w 523"/>
                  <a:gd name="T107" fmla="*/ 221 h 271"/>
                  <a:gd name="T108" fmla="*/ 500 w 523"/>
                  <a:gd name="T109" fmla="*/ 213 h 271"/>
                  <a:gd name="T110" fmla="*/ 512 w 523"/>
                  <a:gd name="T111" fmla="*/ 204 h 271"/>
                  <a:gd name="T112" fmla="*/ 523 w 523"/>
                  <a:gd name="T113" fmla="*/ 193 h 271"/>
                  <a:gd name="T114" fmla="*/ 465 w 523"/>
                  <a:gd name="T115" fmla="*/ 12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3" h="271">
                    <a:moveTo>
                      <a:pt x="465" y="129"/>
                    </a:moveTo>
                    <a:lnTo>
                      <a:pt x="446" y="134"/>
                    </a:lnTo>
                    <a:lnTo>
                      <a:pt x="427" y="137"/>
                    </a:lnTo>
                    <a:lnTo>
                      <a:pt x="406" y="140"/>
                    </a:lnTo>
                    <a:lnTo>
                      <a:pt x="386" y="143"/>
                    </a:lnTo>
                    <a:lnTo>
                      <a:pt x="364" y="144"/>
                    </a:lnTo>
                    <a:lnTo>
                      <a:pt x="344" y="144"/>
                    </a:lnTo>
                    <a:lnTo>
                      <a:pt x="322" y="144"/>
                    </a:lnTo>
                    <a:lnTo>
                      <a:pt x="300" y="143"/>
                    </a:lnTo>
                    <a:lnTo>
                      <a:pt x="276" y="140"/>
                    </a:lnTo>
                    <a:lnTo>
                      <a:pt x="253" y="137"/>
                    </a:lnTo>
                    <a:lnTo>
                      <a:pt x="230" y="132"/>
                    </a:lnTo>
                    <a:lnTo>
                      <a:pt x="208" y="127"/>
                    </a:lnTo>
                    <a:lnTo>
                      <a:pt x="186" y="121"/>
                    </a:lnTo>
                    <a:lnTo>
                      <a:pt x="165" y="113"/>
                    </a:lnTo>
                    <a:lnTo>
                      <a:pt x="145" y="105"/>
                    </a:lnTo>
                    <a:lnTo>
                      <a:pt x="126" y="96"/>
                    </a:lnTo>
                    <a:lnTo>
                      <a:pt x="106" y="86"/>
                    </a:lnTo>
                    <a:lnTo>
                      <a:pt x="89" y="76"/>
                    </a:lnTo>
                    <a:lnTo>
                      <a:pt x="72" y="64"/>
                    </a:lnTo>
                    <a:lnTo>
                      <a:pt x="56" y="53"/>
                    </a:lnTo>
                    <a:lnTo>
                      <a:pt x="41" y="40"/>
                    </a:lnTo>
                    <a:lnTo>
                      <a:pt x="26" y="28"/>
                    </a:lnTo>
                    <a:lnTo>
                      <a:pt x="13" y="14"/>
                    </a:lnTo>
                    <a:lnTo>
                      <a:pt x="0" y="0"/>
                    </a:lnTo>
                    <a:lnTo>
                      <a:pt x="3" y="25"/>
                    </a:lnTo>
                    <a:lnTo>
                      <a:pt x="7" y="51"/>
                    </a:lnTo>
                    <a:lnTo>
                      <a:pt x="14" y="75"/>
                    </a:lnTo>
                    <a:lnTo>
                      <a:pt x="23" y="98"/>
                    </a:lnTo>
                    <a:lnTo>
                      <a:pt x="36" y="121"/>
                    </a:lnTo>
                    <a:lnTo>
                      <a:pt x="50" y="142"/>
                    </a:lnTo>
                    <a:lnTo>
                      <a:pt x="67" y="162"/>
                    </a:lnTo>
                    <a:lnTo>
                      <a:pt x="86" y="181"/>
                    </a:lnTo>
                    <a:lnTo>
                      <a:pt x="105" y="198"/>
                    </a:lnTo>
                    <a:lnTo>
                      <a:pt x="127" y="214"/>
                    </a:lnTo>
                    <a:lnTo>
                      <a:pt x="151" y="228"/>
                    </a:lnTo>
                    <a:lnTo>
                      <a:pt x="175" y="241"/>
                    </a:lnTo>
                    <a:lnTo>
                      <a:pt x="202" y="251"/>
                    </a:lnTo>
                    <a:lnTo>
                      <a:pt x="230" y="259"/>
                    </a:lnTo>
                    <a:lnTo>
                      <a:pt x="257" y="266"/>
                    </a:lnTo>
                    <a:lnTo>
                      <a:pt x="287" y="270"/>
                    </a:lnTo>
                    <a:lnTo>
                      <a:pt x="304" y="271"/>
                    </a:lnTo>
                    <a:lnTo>
                      <a:pt x="322" y="271"/>
                    </a:lnTo>
                    <a:lnTo>
                      <a:pt x="339" y="271"/>
                    </a:lnTo>
                    <a:lnTo>
                      <a:pt x="355" y="268"/>
                    </a:lnTo>
                    <a:lnTo>
                      <a:pt x="371" y="266"/>
                    </a:lnTo>
                    <a:lnTo>
                      <a:pt x="387" y="264"/>
                    </a:lnTo>
                    <a:lnTo>
                      <a:pt x="404" y="259"/>
                    </a:lnTo>
                    <a:lnTo>
                      <a:pt x="419" y="255"/>
                    </a:lnTo>
                    <a:lnTo>
                      <a:pt x="433" y="250"/>
                    </a:lnTo>
                    <a:lnTo>
                      <a:pt x="448" y="243"/>
                    </a:lnTo>
                    <a:lnTo>
                      <a:pt x="462" y="237"/>
                    </a:lnTo>
                    <a:lnTo>
                      <a:pt x="475" y="229"/>
                    </a:lnTo>
                    <a:lnTo>
                      <a:pt x="488" y="221"/>
                    </a:lnTo>
                    <a:lnTo>
                      <a:pt x="500" y="213"/>
                    </a:lnTo>
                    <a:lnTo>
                      <a:pt x="512" y="204"/>
                    </a:lnTo>
                    <a:lnTo>
                      <a:pt x="523" y="193"/>
                    </a:lnTo>
                    <a:lnTo>
                      <a:pt x="465" y="12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73" name="Freeform 33">
                <a:extLst>
                  <a:ext uri="{FF2B5EF4-FFF2-40B4-BE49-F238E27FC236}">
                    <a16:creationId xmlns:a16="http://schemas.microsoft.com/office/drawing/2014/main" id="{756EE516-709C-4DE3-BD7C-FFC0433945D6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198" y="1288"/>
                <a:ext cx="304" cy="183"/>
              </a:xfrm>
              <a:custGeom>
                <a:avLst/>
                <a:gdLst>
                  <a:gd name="T0" fmla="*/ 416 w 913"/>
                  <a:gd name="T1" fmla="*/ 346 h 625"/>
                  <a:gd name="T2" fmla="*/ 384 w 913"/>
                  <a:gd name="T3" fmla="*/ 331 h 625"/>
                  <a:gd name="T4" fmla="*/ 350 w 913"/>
                  <a:gd name="T5" fmla="*/ 322 h 625"/>
                  <a:gd name="T6" fmla="*/ 314 w 913"/>
                  <a:gd name="T7" fmla="*/ 317 h 625"/>
                  <a:gd name="T8" fmla="*/ 265 w 913"/>
                  <a:gd name="T9" fmla="*/ 317 h 625"/>
                  <a:gd name="T10" fmla="*/ 210 w 913"/>
                  <a:gd name="T11" fmla="*/ 329 h 625"/>
                  <a:gd name="T12" fmla="*/ 159 w 913"/>
                  <a:gd name="T13" fmla="*/ 352 h 625"/>
                  <a:gd name="T14" fmla="*/ 115 w 913"/>
                  <a:gd name="T15" fmla="*/ 385 h 625"/>
                  <a:gd name="T16" fmla="*/ 75 w 913"/>
                  <a:gd name="T17" fmla="*/ 427 h 625"/>
                  <a:gd name="T18" fmla="*/ 45 w 913"/>
                  <a:gd name="T19" fmla="*/ 476 h 625"/>
                  <a:gd name="T20" fmla="*/ 25 w 913"/>
                  <a:gd name="T21" fmla="*/ 531 h 625"/>
                  <a:gd name="T22" fmla="*/ 13 w 913"/>
                  <a:gd name="T23" fmla="*/ 592 h 625"/>
                  <a:gd name="T24" fmla="*/ 7 w 913"/>
                  <a:gd name="T25" fmla="*/ 603 h 625"/>
                  <a:gd name="T26" fmla="*/ 2 w 913"/>
                  <a:gd name="T27" fmla="*/ 559 h 625"/>
                  <a:gd name="T28" fmla="*/ 2 w 913"/>
                  <a:gd name="T29" fmla="*/ 504 h 625"/>
                  <a:gd name="T30" fmla="*/ 11 w 913"/>
                  <a:gd name="T31" fmla="*/ 442 h 625"/>
                  <a:gd name="T32" fmla="*/ 30 w 913"/>
                  <a:gd name="T33" fmla="*/ 385 h 625"/>
                  <a:gd name="T34" fmla="*/ 58 w 913"/>
                  <a:gd name="T35" fmla="*/ 334 h 625"/>
                  <a:gd name="T36" fmla="*/ 94 w 913"/>
                  <a:gd name="T37" fmla="*/ 292 h 625"/>
                  <a:gd name="T38" fmla="*/ 136 w 913"/>
                  <a:gd name="T39" fmla="*/ 257 h 625"/>
                  <a:gd name="T40" fmla="*/ 185 w 913"/>
                  <a:gd name="T41" fmla="*/ 234 h 625"/>
                  <a:gd name="T42" fmla="*/ 239 w 913"/>
                  <a:gd name="T43" fmla="*/ 221 h 625"/>
                  <a:gd name="T44" fmla="*/ 284 w 913"/>
                  <a:gd name="T45" fmla="*/ 221 h 625"/>
                  <a:gd name="T46" fmla="*/ 317 w 913"/>
                  <a:gd name="T47" fmla="*/ 227 h 625"/>
                  <a:gd name="T48" fmla="*/ 351 w 913"/>
                  <a:gd name="T49" fmla="*/ 236 h 625"/>
                  <a:gd name="T50" fmla="*/ 382 w 913"/>
                  <a:gd name="T51" fmla="*/ 251 h 625"/>
                  <a:gd name="T52" fmla="*/ 401 w 913"/>
                  <a:gd name="T53" fmla="*/ 232 h 625"/>
                  <a:gd name="T54" fmla="*/ 416 w 913"/>
                  <a:gd name="T55" fmla="*/ 180 h 625"/>
                  <a:gd name="T56" fmla="*/ 439 w 913"/>
                  <a:gd name="T57" fmla="*/ 133 h 625"/>
                  <a:gd name="T58" fmla="*/ 468 w 913"/>
                  <a:gd name="T59" fmla="*/ 91 h 625"/>
                  <a:gd name="T60" fmla="*/ 503 w 913"/>
                  <a:gd name="T61" fmla="*/ 57 h 625"/>
                  <a:gd name="T62" fmla="*/ 543 w 913"/>
                  <a:gd name="T63" fmla="*/ 29 h 625"/>
                  <a:gd name="T64" fmla="*/ 588 w 913"/>
                  <a:gd name="T65" fmla="*/ 11 h 625"/>
                  <a:gd name="T66" fmla="*/ 635 w 913"/>
                  <a:gd name="T67" fmla="*/ 1 h 625"/>
                  <a:gd name="T68" fmla="*/ 681 w 913"/>
                  <a:gd name="T69" fmla="*/ 1 h 625"/>
                  <a:gd name="T70" fmla="*/ 720 w 913"/>
                  <a:gd name="T71" fmla="*/ 8 h 625"/>
                  <a:gd name="T72" fmla="*/ 758 w 913"/>
                  <a:gd name="T73" fmla="*/ 22 h 625"/>
                  <a:gd name="T74" fmla="*/ 793 w 913"/>
                  <a:gd name="T75" fmla="*/ 40 h 625"/>
                  <a:gd name="T76" fmla="*/ 826 w 913"/>
                  <a:gd name="T77" fmla="*/ 65 h 625"/>
                  <a:gd name="T78" fmla="*/ 855 w 913"/>
                  <a:gd name="T79" fmla="*/ 94 h 625"/>
                  <a:gd name="T80" fmla="*/ 882 w 913"/>
                  <a:gd name="T81" fmla="*/ 127 h 625"/>
                  <a:gd name="T82" fmla="*/ 904 w 913"/>
                  <a:gd name="T83" fmla="*/ 164 h 625"/>
                  <a:gd name="T84" fmla="*/ 902 w 913"/>
                  <a:gd name="T85" fmla="*/ 173 h 625"/>
                  <a:gd name="T86" fmla="*/ 882 w 913"/>
                  <a:gd name="T87" fmla="*/ 156 h 625"/>
                  <a:gd name="T88" fmla="*/ 859 w 913"/>
                  <a:gd name="T89" fmla="*/ 140 h 625"/>
                  <a:gd name="T90" fmla="*/ 833 w 913"/>
                  <a:gd name="T91" fmla="*/ 125 h 625"/>
                  <a:gd name="T92" fmla="*/ 808 w 913"/>
                  <a:gd name="T93" fmla="*/ 114 h 625"/>
                  <a:gd name="T94" fmla="*/ 782 w 913"/>
                  <a:gd name="T95" fmla="*/ 105 h 625"/>
                  <a:gd name="T96" fmla="*/ 754 w 913"/>
                  <a:gd name="T97" fmla="*/ 98 h 625"/>
                  <a:gd name="T98" fmla="*/ 726 w 913"/>
                  <a:gd name="T99" fmla="*/ 96 h 625"/>
                  <a:gd name="T100" fmla="*/ 685 w 913"/>
                  <a:gd name="T101" fmla="*/ 96 h 625"/>
                  <a:gd name="T102" fmla="*/ 634 w 913"/>
                  <a:gd name="T103" fmla="*/ 105 h 625"/>
                  <a:gd name="T104" fmla="*/ 588 w 913"/>
                  <a:gd name="T105" fmla="*/ 125 h 625"/>
                  <a:gd name="T106" fmla="*/ 545 w 913"/>
                  <a:gd name="T107" fmla="*/ 151 h 625"/>
                  <a:gd name="T108" fmla="*/ 508 w 913"/>
                  <a:gd name="T109" fmla="*/ 187 h 625"/>
                  <a:gd name="T110" fmla="*/ 477 w 913"/>
                  <a:gd name="T111" fmla="*/ 227 h 625"/>
                  <a:gd name="T112" fmla="*/ 453 w 913"/>
                  <a:gd name="T113" fmla="*/ 274 h 625"/>
                  <a:gd name="T114" fmla="*/ 437 w 913"/>
                  <a:gd name="T115" fmla="*/ 326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3" h="625">
                    <a:moveTo>
                      <a:pt x="432" y="354"/>
                    </a:moveTo>
                    <a:lnTo>
                      <a:pt x="416" y="346"/>
                    </a:lnTo>
                    <a:lnTo>
                      <a:pt x="400" y="338"/>
                    </a:lnTo>
                    <a:lnTo>
                      <a:pt x="384" y="331"/>
                    </a:lnTo>
                    <a:lnTo>
                      <a:pt x="367" y="326"/>
                    </a:lnTo>
                    <a:lnTo>
                      <a:pt x="350" y="322"/>
                    </a:lnTo>
                    <a:lnTo>
                      <a:pt x="331" y="318"/>
                    </a:lnTo>
                    <a:lnTo>
                      <a:pt x="314" y="317"/>
                    </a:lnTo>
                    <a:lnTo>
                      <a:pt x="295" y="316"/>
                    </a:lnTo>
                    <a:lnTo>
                      <a:pt x="265" y="317"/>
                    </a:lnTo>
                    <a:lnTo>
                      <a:pt x="238" y="322"/>
                    </a:lnTo>
                    <a:lnTo>
                      <a:pt x="210" y="329"/>
                    </a:lnTo>
                    <a:lnTo>
                      <a:pt x="184" y="339"/>
                    </a:lnTo>
                    <a:lnTo>
                      <a:pt x="159" y="352"/>
                    </a:lnTo>
                    <a:lnTo>
                      <a:pt x="136" y="367"/>
                    </a:lnTo>
                    <a:lnTo>
                      <a:pt x="115" y="385"/>
                    </a:lnTo>
                    <a:lnTo>
                      <a:pt x="94" y="405"/>
                    </a:lnTo>
                    <a:lnTo>
                      <a:pt x="75" y="427"/>
                    </a:lnTo>
                    <a:lnTo>
                      <a:pt x="59" y="451"/>
                    </a:lnTo>
                    <a:lnTo>
                      <a:pt x="45" y="476"/>
                    </a:lnTo>
                    <a:lnTo>
                      <a:pt x="34" y="504"/>
                    </a:lnTo>
                    <a:lnTo>
                      <a:pt x="25" y="531"/>
                    </a:lnTo>
                    <a:lnTo>
                      <a:pt x="18" y="561"/>
                    </a:lnTo>
                    <a:lnTo>
                      <a:pt x="13" y="592"/>
                    </a:lnTo>
                    <a:lnTo>
                      <a:pt x="12" y="625"/>
                    </a:lnTo>
                    <a:lnTo>
                      <a:pt x="7" y="603"/>
                    </a:lnTo>
                    <a:lnTo>
                      <a:pt x="5" y="581"/>
                    </a:lnTo>
                    <a:lnTo>
                      <a:pt x="2" y="559"/>
                    </a:lnTo>
                    <a:lnTo>
                      <a:pt x="0" y="536"/>
                    </a:lnTo>
                    <a:lnTo>
                      <a:pt x="2" y="504"/>
                    </a:lnTo>
                    <a:lnTo>
                      <a:pt x="5" y="473"/>
                    </a:lnTo>
                    <a:lnTo>
                      <a:pt x="11" y="442"/>
                    </a:lnTo>
                    <a:lnTo>
                      <a:pt x="19" y="413"/>
                    </a:lnTo>
                    <a:lnTo>
                      <a:pt x="30" y="385"/>
                    </a:lnTo>
                    <a:lnTo>
                      <a:pt x="43" y="359"/>
                    </a:lnTo>
                    <a:lnTo>
                      <a:pt x="58" y="334"/>
                    </a:lnTo>
                    <a:lnTo>
                      <a:pt x="75" y="312"/>
                    </a:lnTo>
                    <a:lnTo>
                      <a:pt x="94" y="292"/>
                    </a:lnTo>
                    <a:lnTo>
                      <a:pt x="115" y="273"/>
                    </a:lnTo>
                    <a:lnTo>
                      <a:pt x="136" y="257"/>
                    </a:lnTo>
                    <a:lnTo>
                      <a:pt x="161" y="244"/>
                    </a:lnTo>
                    <a:lnTo>
                      <a:pt x="185" y="234"/>
                    </a:lnTo>
                    <a:lnTo>
                      <a:pt x="211" y="226"/>
                    </a:lnTo>
                    <a:lnTo>
                      <a:pt x="239" y="221"/>
                    </a:lnTo>
                    <a:lnTo>
                      <a:pt x="267" y="220"/>
                    </a:lnTo>
                    <a:lnTo>
                      <a:pt x="284" y="221"/>
                    </a:lnTo>
                    <a:lnTo>
                      <a:pt x="301" y="224"/>
                    </a:lnTo>
                    <a:lnTo>
                      <a:pt x="317" y="227"/>
                    </a:lnTo>
                    <a:lnTo>
                      <a:pt x="335" y="231"/>
                    </a:lnTo>
                    <a:lnTo>
                      <a:pt x="351" y="236"/>
                    </a:lnTo>
                    <a:lnTo>
                      <a:pt x="367" y="243"/>
                    </a:lnTo>
                    <a:lnTo>
                      <a:pt x="382" y="251"/>
                    </a:lnTo>
                    <a:lnTo>
                      <a:pt x="397" y="259"/>
                    </a:lnTo>
                    <a:lnTo>
                      <a:pt x="401" y="232"/>
                    </a:lnTo>
                    <a:lnTo>
                      <a:pt x="408" y="205"/>
                    </a:lnTo>
                    <a:lnTo>
                      <a:pt x="416" y="180"/>
                    </a:lnTo>
                    <a:lnTo>
                      <a:pt x="427" y="156"/>
                    </a:lnTo>
                    <a:lnTo>
                      <a:pt x="439" y="133"/>
                    </a:lnTo>
                    <a:lnTo>
                      <a:pt x="453" y="112"/>
                    </a:lnTo>
                    <a:lnTo>
                      <a:pt x="468" y="91"/>
                    </a:lnTo>
                    <a:lnTo>
                      <a:pt x="485" y="73"/>
                    </a:lnTo>
                    <a:lnTo>
                      <a:pt x="503" y="57"/>
                    </a:lnTo>
                    <a:lnTo>
                      <a:pt x="522" y="42"/>
                    </a:lnTo>
                    <a:lnTo>
                      <a:pt x="543" y="29"/>
                    </a:lnTo>
                    <a:lnTo>
                      <a:pt x="565" y="19"/>
                    </a:lnTo>
                    <a:lnTo>
                      <a:pt x="588" y="11"/>
                    </a:lnTo>
                    <a:lnTo>
                      <a:pt x="611" y="5"/>
                    </a:lnTo>
                    <a:lnTo>
                      <a:pt x="635" y="1"/>
                    </a:lnTo>
                    <a:lnTo>
                      <a:pt x="661" y="0"/>
                    </a:lnTo>
                    <a:lnTo>
                      <a:pt x="681" y="1"/>
                    </a:lnTo>
                    <a:lnTo>
                      <a:pt x="701" y="4"/>
                    </a:lnTo>
                    <a:lnTo>
                      <a:pt x="720" y="8"/>
                    </a:lnTo>
                    <a:lnTo>
                      <a:pt x="740" y="14"/>
                    </a:lnTo>
                    <a:lnTo>
                      <a:pt x="758" y="22"/>
                    </a:lnTo>
                    <a:lnTo>
                      <a:pt x="776" y="30"/>
                    </a:lnTo>
                    <a:lnTo>
                      <a:pt x="793" y="40"/>
                    </a:lnTo>
                    <a:lnTo>
                      <a:pt x="810" y="52"/>
                    </a:lnTo>
                    <a:lnTo>
                      <a:pt x="826" y="65"/>
                    </a:lnTo>
                    <a:lnTo>
                      <a:pt x="841" y="79"/>
                    </a:lnTo>
                    <a:lnTo>
                      <a:pt x="855" y="94"/>
                    </a:lnTo>
                    <a:lnTo>
                      <a:pt x="869" y="110"/>
                    </a:lnTo>
                    <a:lnTo>
                      <a:pt x="882" y="127"/>
                    </a:lnTo>
                    <a:lnTo>
                      <a:pt x="893" y="145"/>
                    </a:lnTo>
                    <a:lnTo>
                      <a:pt x="904" y="164"/>
                    </a:lnTo>
                    <a:lnTo>
                      <a:pt x="913" y="183"/>
                    </a:lnTo>
                    <a:lnTo>
                      <a:pt x="902" y="173"/>
                    </a:lnTo>
                    <a:lnTo>
                      <a:pt x="892" y="164"/>
                    </a:lnTo>
                    <a:lnTo>
                      <a:pt x="882" y="156"/>
                    </a:lnTo>
                    <a:lnTo>
                      <a:pt x="870" y="147"/>
                    </a:lnTo>
                    <a:lnTo>
                      <a:pt x="859" y="140"/>
                    </a:lnTo>
                    <a:lnTo>
                      <a:pt x="846" y="132"/>
                    </a:lnTo>
                    <a:lnTo>
                      <a:pt x="833" y="125"/>
                    </a:lnTo>
                    <a:lnTo>
                      <a:pt x="821" y="119"/>
                    </a:lnTo>
                    <a:lnTo>
                      <a:pt x="808" y="114"/>
                    </a:lnTo>
                    <a:lnTo>
                      <a:pt x="795" y="108"/>
                    </a:lnTo>
                    <a:lnTo>
                      <a:pt x="782" y="105"/>
                    </a:lnTo>
                    <a:lnTo>
                      <a:pt x="768" y="102"/>
                    </a:lnTo>
                    <a:lnTo>
                      <a:pt x="754" y="98"/>
                    </a:lnTo>
                    <a:lnTo>
                      <a:pt x="740" y="97"/>
                    </a:lnTo>
                    <a:lnTo>
                      <a:pt x="726" y="96"/>
                    </a:lnTo>
                    <a:lnTo>
                      <a:pt x="711" y="95"/>
                    </a:lnTo>
                    <a:lnTo>
                      <a:pt x="685" y="96"/>
                    </a:lnTo>
                    <a:lnTo>
                      <a:pt x="659" y="99"/>
                    </a:lnTo>
                    <a:lnTo>
                      <a:pt x="634" y="105"/>
                    </a:lnTo>
                    <a:lnTo>
                      <a:pt x="610" y="114"/>
                    </a:lnTo>
                    <a:lnTo>
                      <a:pt x="588" y="125"/>
                    </a:lnTo>
                    <a:lnTo>
                      <a:pt x="566" y="137"/>
                    </a:lnTo>
                    <a:lnTo>
                      <a:pt x="545" y="151"/>
                    </a:lnTo>
                    <a:lnTo>
                      <a:pt x="526" y="168"/>
                    </a:lnTo>
                    <a:lnTo>
                      <a:pt x="508" y="187"/>
                    </a:lnTo>
                    <a:lnTo>
                      <a:pt x="492" y="206"/>
                    </a:lnTo>
                    <a:lnTo>
                      <a:pt x="477" y="227"/>
                    </a:lnTo>
                    <a:lnTo>
                      <a:pt x="465" y="250"/>
                    </a:lnTo>
                    <a:lnTo>
                      <a:pt x="453" y="274"/>
                    </a:lnTo>
                    <a:lnTo>
                      <a:pt x="444" y="300"/>
                    </a:lnTo>
                    <a:lnTo>
                      <a:pt x="437" y="326"/>
                    </a:lnTo>
                    <a:lnTo>
                      <a:pt x="432" y="35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74" name="Freeform 34">
                <a:extLst>
                  <a:ext uri="{FF2B5EF4-FFF2-40B4-BE49-F238E27FC236}">
                    <a16:creationId xmlns:a16="http://schemas.microsoft.com/office/drawing/2014/main" id="{88DEF2FC-D9D7-41CB-99BF-266BAEE72BF9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71" y="1154"/>
                <a:ext cx="637" cy="350"/>
              </a:xfrm>
              <a:custGeom>
                <a:avLst/>
                <a:gdLst>
                  <a:gd name="T0" fmla="*/ 1661 w 1908"/>
                  <a:gd name="T1" fmla="*/ 958 h 1192"/>
                  <a:gd name="T2" fmla="*/ 1633 w 1908"/>
                  <a:gd name="T3" fmla="*/ 934 h 1192"/>
                  <a:gd name="T4" fmla="*/ 1592 w 1908"/>
                  <a:gd name="T5" fmla="*/ 805 h 1192"/>
                  <a:gd name="T6" fmla="*/ 1502 w 1908"/>
                  <a:gd name="T7" fmla="*/ 711 h 1192"/>
                  <a:gd name="T8" fmla="*/ 1378 w 1908"/>
                  <a:gd name="T9" fmla="*/ 670 h 1192"/>
                  <a:gd name="T10" fmla="*/ 1298 w 1908"/>
                  <a:gd name="T11" fmla="*/ 677 h 1192"/>
                  <a:gd name="T12" fmla="*/ 1244 w 1908"/>
                  <a:gd name="T13" fmla="*/ 651 h 1192"/>
                  <a:gd name="T14" fmla="*/ 1196 w 1908"/>
                  <a:gd name="T15" fmla="*/ 563 h 1192"/>
                  <a:gd name="T16" fmla="*/ 1117 w 1908"/>
                  <a:gd name="T17" fmla="*/ 504 h 1192"/>
                  <a:gd name="T18" fmla="*/ 1033 w 1908"/>
                  <a:gd name="T19" fmla="*/ 483 h 1192"/>
                  <a:gd name="T20" fmla="*/ 1011 w 1908"/>
                  <a:gd name="T21" fmla="*/ 412 h 1192"/>
                  <a:gd name="T22" fmla="*/ 951 w 1908"/>
                  <a:gd name="T23" fmla="*/ 255 h 1192"/>
                  <a:gd name="T24" fmla="*/ 830 w 1908"/>
                  <a:gd name="T25" fmla="*/ 147 h 1192"/>
                  <a:gd name="T26" fmla="*/ 677 w 1908"/>
                  <a:gd name="T27" fmla="*/ 109 h 1192"/>
                  <a:gd name="T28" fmla="*/ 554 w 1908"/>
                  <a:gd name="T29" fmla="*/ 136 h 1192"/>
                  <a:gd name="T30" fmla="*/ 451 w 1908"/>
                  <a:gd name="T31" fmla="*/ 206 h 1192"/>
                  <a:gd name="T32" fmla="*/ 380 w 1908"/>
                  <a:gd name="T33" fmla="*/ 313 h 1192"/>
                  <a:gd name="T34" fmla="*/ 326 w 1908"/>
                  <a:gd name="T35" fmla="*/ 295 h 1192"/>
                  <a:gd name="T36" fmla="*/ 243 w 1908"/>
                  <a:gd name="T37" fmla="*/ 292 h 1192"/>
                  <a:gd name="T38" fmla="*/ 131 w 1908"/>
                  <a:gd name="T39" fmla="*/ 329 h 1192"/>
                  <a:gd name="T40" fmla="*/ 45 w 1908"/>
                  <a:gd name="T41" fmla="*/ 408 h 1192"/>
                  <a:gd name="T42" fmla="*/ 0 w 1908"/>
                  <a:gd name="T43" fmla="*/ 489 h 1192"/>
                  <a:gd name="T44" fmla="*/ 9 w 1908"/>
                  <a:gd name="T45" fmla="*/ 408 h 1192"/>
                  <a:gd name="T46" fmla="*/ 78 w 1908"/>
                  <a:gd name="T47" fmla="*/ 279 h 1192"/>
                  <a:gd name="T48" fmla="*/ 195 w 1908"/>
                  <a:gd name="T49" fmla="*/ 198 h 1192"/>
                  <a:gd name="T50" fmla="*/ 320 w 1908"/>
                  <a:gd name="T51" fmla="*/ 183 h 1192"/>
                  <a:gd name="T52" fmla="*/ 377 w 1908"/>
                  <a:gd name="T53" fmla="*/ 196 h 1192"/>
                  <a:gd name="T54" fmla="*/ 436 w 1908"/>
                  <a:gd name="T55" fmla="*/ 137 h 1192"/>
                  <a:gd name="T56" fmla="*/ 528 w 1908"/>
                  <a:gd name="T57" fmla="*/ 51 h 1192"/>
                  <a:gd name="T58" fmla="*/ 644 w 1908"/>
                  <a:gd name="T59" fmla="*/ 5 h 1192"/>
                  <a:gd name="T60" fmla="*/ 787 w 1908"/>
                  <a:gd name="T61" fmla="*/ 13 h 1192"/>
                  <a:gd name="T62" fmla="*/ 926 w 1908"/>
                  <a:gd name="T63" fmla="*/ 96 h 1192"/>
                  <a:gd name="T64" fmla="*/ 1012 w 1908"/>
                  <a:gd name="T65" fmla="*/ 236 h 1192"/>
                  <a:gd name="T66" fmla="*/ 1038 w 1908"/>
                  <a:gd name="T67" fmla="*/ 374 h 1192"/>
                  <a:gd name="T68" fmla="*/ 1098 w 1908"/>
                  <a:gd name="T69" fmla="*/ 382 h 1192"/>
                  <a:gd name="T70" fmla="*/ 1184 w 1908"/>
                  <a:gd name="T71" fmla="*/ 427 h 1192"/>
                  <a:gd name="T72" fmla="*/ 1246 w 1908"/>
                  <a:gd name="T73" fmla="*/ 505 h 1192"/>
                  <a:gd name="T74" fmla="*/ 1286 w 1908"/>
                  <a:gd name="T75" fmla="*/ 578 h 1192"/>
                  <a:gd name="T76" fmla="*/ 1363 w 1908"/>
                  <a:gd name="T77" fmla="*/ 560 h 1192"/>
                  <a:gd name="T78" fmla="*/ 1472 w 1908"/>
                  <a:gd name="T79" fmla="*/ 578 h 1192"/>
                  <a:gd name="T80" fmla="*/ 1578 w 1908"/>
                  <a:gd name="T81" fmla="*/ 652 h 1192"/>
                  <a:gd name="T82" fmla="*/ 1640 w 1908"/>
                  <a:gd name="T83" fmla="*/ 770 h 1192"/>
                  <a:gd name="T84" fmla="*/ 1665 w 1908"/>
                  <a:gd name="T85" fmla="*/ 851 h 1192"/>
                  <a:gd name="T86" fmla="*/ 1699 w 1908"/>
                  <a:gd name="T87" fmla="*/ 850 h 1192"/>
                  <a:gd name="T88" fmla="*/ 1789 w 1908"/>
                  <a:gd name="T89" fmla="*/ 875 h 1192"/>
                  <a:gd name="T90" fmla="*/ 1867 w 1908"/>
                  <a:gd name="T91" fmla="*/ 951 h 1192"/>
                  <a:gd name="T92" fmla="*/ 1906 w 1908"/>
                  <a:gd name="T93" fmla="*/ 1062 h 1192"/>
                  <a:gd name="T94" fmla="*/ 1896 w 1908"/>
                  <a:gd name="T95" fmla="*/ 1172 h 1192"/>
                  <a:gd name="T96" fmla="*/ 1872 w 1908"/>
                  <a:gd name="T97" fmla="*/ 1104 h 1192"/>
                  <a:gd name="T98" fmla="*/ 1815 w 1908"/>
                  <a:gd name="T99" fmla="*/ 1017 h 1192"/>
                  <a:gd name="T100" fmla="*/ 1729 w 1908"/>
                  <a:gd name="T101" fmla="*/ 965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08" h="1192">
                    <a:moveTo>
                      <a:pt x="1689" y="958"/>
                    </a:moveTo>
                    <a:lnTo>
                      <a:pt x="1682" y="958"/>
                    </a:lnTo>
                    <a:lnTo>
                      <a:pt x="1675" y="958"/>
                    </a:lnTo>
                    <a:lnTo>
                      <a:pt x="1668" y="958"/>
                    </a:lnTo>
                    <a:lnTo>
                      <a:pt x="1661" y="958"/>
                    </a:lnTo>
                    <a:lnTo>
                      <a:pt x="1654" y="959"/>
                    </a:lnTo>
                    <a:lnTo>
                      <a:pt x="1647" y="960"/>
                    </a:lnTo>
                    <a:lnTo>
                      <a:pt x="1641" y="961"/>
                    </a:lnTo>
                    <a:lnTo>
                      <a:pt x="1635" y="962"/>
                    </a:lnTo>
                    <a:lnTo>
                      <a:pt x="1633" y="934"/>
                    </a:lnTo>
                    <a:lnTo>
                      <a:pt x="1630" y="906"/>
                    </a:lnTo>
                    <a:lnTo>
                      <a:pt x="1623" y="879"/>
                    </a:lnTo>
                    <a:lnTo>
                      <a:pt x="1615" y="853"/>
                    </a:lnTo>
                    <a:lnTo>
                      <a:pt x="1605" y="829"/>
                    </a:lnTo>
                    <a:lnTo>
                      <a:pt x="1592" y="805"/>
                    </a:lnTo>
                    <a:lnTo>
                      <a:pt x="1577" y="783"/>
                    </a:lnTo>
                    <a:lnTo>
                      <a:pt x="1561" y="762"/>
                    </a:lnTo>
                    <a:lnTo>
                      <a:pt x="1542" y="744"/>
                    </a:lnTo>
                    <a:lnTo>
                      <a:pt x="1523" y="726"/>
                    </a:lnTo>
                    <a:lnTo>
                      <a:pt x="1502" y="711"/>
                    </a:lnTo>
                    <a:lnTo>
                      <a:pt x="1479" y="699"/>
                    </a:lnTo>
                    <a:lnTo>
                      <a:pt x="1455" y="687"/>
                    </a:lnTo>
                    <a:lnTo>
                      <a:pt x="1431" y="679"/>
                    </a:lnTo>
                    <a:lnTo>
                      <a:pt x="1404" y="673"/>
                    </a:lnTo>
                    <a:lnTo>
                      <a:pt x="1378" y="670"/>
                    </a:lnTo>
                    <a:lnTo>
                      <a:pt x="1362" y="669"/>
                    </a:lnTo>
                    <a:lnTo>
                      <a:pt x="1345" y="670"/>
                    </a:lnTo>
                    <a:lnTo>
                      <a:pt x="1329" y="671"/>
                    </a:lnTo>
                    <a:lnTo>
                      <a:pt x="1313" y="673"/>
                    </a:lnTo>
                    <a:lnTo>
                      <a:pt x="1298" y="677"/>
                    </a:lnTo>
                    <a:lnTo>
                      <a:pt x="1282" y="680"/>
                    </a:lnTo>
                    <a:lnTo>
                      <a:pt x="1268" y="686"/>
                    </a:lnTo>
                    <a:lnTo>
                      <a:pt x="1253" y="692"/>
                    </a:lnTo>
                    <a:lnTo>
                      <a:pt x="1250" y="671"/>
                    </a:lnTo>
                    <a:lnTo>
                      <a:pt x="1244" y="651"/>
                    </a:lnTo>
                    <a:lnTo>
                      <a:pt x="1237" y="632"/>
                    </a:lnTo>
                    <a:lnTo>
                      <a:pt x="1229" y="613"/>
                    </a:lnTo>
                    <a:lnTo>
                      <a:pt x="1219" y="595"/>
                    </a:lnTo>
                    <a:lnTo>
                      <a:pt x="1207" y="579"/>
                    </a:lnTo>
                    <a:lnTo>
                      <a:pt x="1196" y="563"/>
                    </a:lnTo>
                    <a:lnTo>
                      <a:pt x="1182" y="549"/>
                    </a:lnTo>
                    <a:lnTo>
                      <a:pt x="1167" y="535"/>
                    </a:lnTo>
                    <a:lnTo>
                      <a:pt x="1152" y="523"/>
                    </a:lnTo>
                    <a:lnTo>
                      <a:pt x="1135" y="513"/>
                    </a:lnTo>
                    <a:lnTo>
                      <a:pt x="1117" y="504"/>
                    </a:lnTo>
                    <a:lnTo>
                      <a:pt x="1099" y="496"/>
                    </a:lnTo>
                    <a:lnTo>
                      <a:pt x="1080" y="490"/>
                    </a:lnTo>
                    <a:lnTo>
                      <a:pt x="1061" y="485"/>
                    </a:lnTo>
                    <a:lnTo>
                      <a:pt x="1040" y="483"/>
                    </a:lnTo>
                    <a:lnTo>
                      <a:pt x="1033" y="483"/>
                    </a:lnTo>
                    <a:lnTo>
                      <a:pt x="1027" y="483"/>
                    </a:lnTo>
                    <a:lnTo>
                      <a:pt x="1021" y="483"/>
                    </a:lnTo>
                    <a:lnTo>
                      <a:pt x="1015" y="483"/>
                    </a:lnTo>
                    <a:lnTo>
                      <a:pt x="1015" y="447"/>
                    </a:lnTo>
                    <a:lnTo>
                      <a:pt x="1011" y="412"/>
                    </a:lnTo>
                    <a:lnTo>
                      <a:pt x="1006" y="378"/>
                    </a:lnTo>
                    <a:lnTo>
                      <a:pt x="995" y="345"/>
                    </a:lnTo>
                    <a:lnTo>
                      <a:pt x="984" y="314"/>
                    </a:lnTo>
                    <a:lnTo>
                      <a:pt x="969" y="284"/>
                    </a:lnTo>
                    <a:lnTo>
                      <a:pt x="951" y="255"/>
                    </a:lnTo>
                    <a:lnTo>
                      <a:pt x="931" y="228"/>
                    </a:lnTo>
                    <a:lnTo>
                      <a:pt x="909" y="205"/>
                    </a:lnTo>
                    <a:lnTo>
                      <a:pt x="885" y="182"/>
                    </a:lnTo>
                    <a:lnTo>
                      <a:pt x="858" y="164"/>
                    </a:lnTo>
                    <a:lnTo>
                      <a:pt x="830" y="147"/>
                    </a:lnTo>
                    <a:lnTo>
                      <a:pt x="801" y="133"/>
                    </a:lnTo>
                    <a:lnTo>
                      <a:pt x="769" y="121"/>
                    </a:lnTo>
                    <a:lnTo>
                      <a:pt x="737" y="114"/>
                    </a:lnTo>
                    <a:lnTo>
                      <a:pt x="704" y="110"/>
                    </a:lnTo>
                    <a:lnTo>
                      <a:pt x="677" y="109"/>
                    </a:lnTo>
                    <a:lnTo>
                      <a:pt x="652" y="111"/>
                    </a:lnTo>
                    <a:lnTo>
                      <a:pt x="627" y="114"/>
                    </a:lnTo>
                    <a:lnTo>
                      <a:pt x="602" y="119"/>
                    </a:lnTo>
                    <a:lnTo>
                      <a:pt x="578" y="127"/>
                    </a:lnTo>
                    <a:lnTo>
                      <a:pt x="554" y="136"/>
                    </a:lnTo>
                    <a:lnTo>
                      <a:pt x="532" y="147"/>
                    </a:lnTo>
                    <a:lnTo>
                      <a:pt x="510" y="159"/>
                    </a:lnTo>
                    <a:lnTo>
                      <a:pt x="489" y="173"/>
                    </a:lnTo>
                    <a:lnTo>
                      <a:pt x="470" y="189"/>
                    </a:lnTo>
                    <a:lnTo>
                      <a:pt x="451" y="206"/>
                    </a:lnTo>
                    <a:lnTo>
                      <a:pt x="434" y="225"/>
                    </a:lnTo>
                    <a:lnTo>
                      <a:pt x="419" y="245"/>
                    </a:lnTo>
                    <a:lnTo>
                      <a:pt x="404" y="266"/>
                    </a:lnTo>
                    <a:lnTo>
                      <a:pt x="392" y="288"/>
                    </a:lnTo>
                    <a:lnTo>
                      <a:pt x="380" y="313"/>
                    </a:lnTo>
                    <a:lnTo>
                      <a:pt x="370" y="308"/>
                    </a:lnTo>
                    <a:lnTo>
                      <a:pt x="359" y="304"/>
                    </a:lnTo>
                    <a:lnTo>
                      <a:pt x="348" y="301"/>
                    </a:lnTo>
                    <a:lnTo>
                      <a:pt x="337" y="298"/>
                    </a:lnTo>
                    <a:lnTo>
                      <a:pt x="326" y="295"/>
                    </a:lnTo>
                    <a:lnTo>
                      <a:pt x="314" y="293"/>
                    </a:lnTo>
                    <a:lnTo>
                      <a:pt x="303" y="292"/>
                    </a:lnTo>
                    <a:lnTo>
                      <a:pt x="291" y="291"/>
                    </a:lnTo>
                    <a:lnTo>
                      <a:pt x="267" y="289"/>
                    </a:lnTo>
                    <a:lnTo>
                      <a:pt x="243" y="292"/>
                    </a:lnTo>
                    <a:lnTo>
                      <a:pt x="219" y="295"/>
                    </a:lnTo>
                    <a:lnTo>
                      <a:pt x="196" y="301"/>
                    </a:lnTo>
                    <a:lnTo>
                      <a:pt x="174" y="308"/>
                    </a:lnTo>
                    <a:lnTo>
                      <a:pt x="152" y="317"/>
                    </a:lnTo>
                    <a:lnTo>
                      <a:pt x="131" y="329"/>
                    </a:lnTo>
                    <a:lnTo>
                      <a:pt x="112" y="341"/>
                    </a:lnTo>
                    <a:lnTo>
                      <a:pt x="93" y="356"/>
                    </a:lnTo>
                    <a:lnTo>
                      <a:pt x="76" y="372"/>
                    </a:lnTo>
                    <a:lnTo>
                      <a:pt x="60" y="390"/>
                    </a:lnTo>
                    <a:lnTo>
                      <a:pt x="45" y="408"/>
                    </a:lnTo>
                    <a:lnTo>
                      <a:pt x="31" y="428"/>
                    </a:lnTo>
                    <a:lnTo>
                      <a:pt x="19" y="448"/>
                    </a:lnTo>
                    <a:lnTo>
                      <a:pt x="9" y="472"/>
                    </a:lnTo>
                    <a:lnTo>
                      <a:pt x="0" y="495"/>
                    </a:lnTo>
                    <a:lnTo>
                      <a:pt x="0" y="489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0" y="470"/>
                    </a:lnTo>
                    <a:lnTo>
                      <a:pt x="3" y="439"/>
                    </a:lnTo>
                    <a:lnTo>
                      <a:pt x="9" y="408"/>
                    </a:lnTo>
                    <a:lnTo>
                      <a:pt x="18" y="379"/>
                    </a:lnTo>
                    <a:lnTo>
                      <a:pt x="30" y="352"/>
                    </a:lnTo>
                    <a:lnTo>
                      <a:pt x="44" y="325"/>
                    </a:lnTo>
                    <a:lnTo>
                      <a:pt x="60" y="301"/>
                    </a:lnTo>
                    <a:lnTo>
                      <a:pt x="78" y="279"/>
                    </a:lnTo>
                    <a:lnTo>
                      <a:pt x="98" y="258"/>
                    </a:lnTo>
                    <a:lnTo>
                      <a:pt x="120" y="240"/>
                    </a:lnTo>
                    <a:lnTo>
                      <a:pt x="143" y="224"/>
                    </a:lnTo>
                    <a:lnTo>
                      <a:pt x="168" y="210"/>
                    </a:lnTo>
                    <a:lnTo>
                      <a:pt x="195" y="198"/>
                    </a:lnTo>
                    <a:lnTo>
                      <a:pt x="221" y="190"/>
                    </a:lnTo>
                    <a:lnTo>
                      <a:pt x="250" y="185"/>
                    </a:lnTo>
                    <a:lnTo>
                      <a:pt x="279" y="182"/>
                    </a:lnTo>
                    <a:lnTo>
                      <a:pt x="309" y="182"/>
                    </a:lnTo>
                    <a:lnTo>
                      <a:pt x="320" y="183"/>
                    </a:lnTo>
                    <a:lnTo>
                      <a:pt x="332" y="185"/>
                    </a:lnTo>
                    <a:lnTo>
                      <a:pt x="343" y="187"/>
                    </a:lnTo>
                    <a:lnTo>
                      <a:pt x="355" y="189"/>
                    </a:lnTo>
                    <a:lnTo>
                      <a:pt x="365" y="193"/>
                    </a:lnTo>
                    <a:lnTo>
                      <a:pt x="377" y="196"/>
                    </a:lnTo>
                    <a:lnTo>
                      <a:pt x="387" y="200"/>
                    </a:lnTo>
                    <a:lnTo>
                      <a:pt x="397" y="204"/>
                    </a:lnTo>
                    <a:lnTo>
                      <a:pt x="409" y="181"/>
                    </a:lnTo>
                    <a:lnTo>
                      <a:pt x="422" y="158"/>
                    </a:lnTo>
                    <a:lnTo>
                      <a:pt x="436" y="137"/>
                    </a:lnTo>
                    <a:lnTo>
                      <a:pt x="451" y="117"/>
                    </a:lnTo>
                    <a:lnTo>
                      <a:pt x="469" y="98"/>
                    </a:lnTo>
                    <a:lnTo>
                      <a:pt x="487" y="81"/>
                    </a:lnTo>
                    <a:lnTo>
                      <a:pt x="507" y="65"/>
                    </a:lnTo>
                    <a:lnTo>
                      <a:pt x="528" y="51"/>
                    </a:lnTo>
                    <a:lnTo>
                      <a:pt x="549" y="38"/>
                    </a:lnTo>
                    <a:lnTo>
                      <a:pt x="571" y="27"/>
                    </a:lnTo>
                    <a:lnTo>
                      <a:pt x="595" y="18"/>
                    </a:lnTo>
                    <a:lnTo>
                      <a:pt x="620" y="11"/>
                    </a:lnTo>
                    <a:lnTo>
                      <a:pt x="644" y="5"/>
                    </a:lnTo>
                    <a:lnTo>
                      <a:pt x="669" y="1"/>
                    </a:lnTo>
                    <a:lnTo>
                      <a:pt x="695" y="0"/>
                    </a:lnTo>
                    <a:lnTo>
                      <a:pt x="721" y="1"/>
                    </a:lnTo>
                    <a:lnTo>
                      <a:pt x="754" y="6"/>
                    </a:lnTo>
                    <a:lnTo>
                      <a:pt x="787" y="13"/>
                    </a:lnTo>
                    <a:lnTo>
                      <a:pt x="818" y="24"/>
                    </a:lnTo>
                    <a:lnTo>
                      <a:pt x="848" y="38"/>
                    </a:lnTo>
                    <a:lnTo>
                      <a:pt x="875" y="54"/>
                    </a:lnTo>
                    <a:lnTo>
                      <a:pt x="902" y="74"/>
                    </a:lnTo>
                    <a:lnTo>
                      <a:pt x="926" y="96"/>
                    </a:lnTo>
                    <a:lnTo>
                      <a:pt x="948" y="120"/>
                    </a:lnTo>
                    <a:lnTo>
                      <a:pt x="969" y="147"/>
                    </a:lnTo>
                    <a:lnTo>
                      <a:pt x="986" y="174"/>
                    </a:lnTo>
                    <a:lnTo>
                      <a:pt x="1001" y="204"/>
                    </a:lnTo>
                    <a:lnTo>
                      <a:pt x="1012" y="236"/>
                    </a:lnTo>
                    <a:lnTo>
                      <a:pt x="1023" y="269"/>
                    </a:lnTo>
                    <a:lnTo>
                      <a:pt x="1029" y="303"/>
                    </a:lnTo>
                    <a:lnTo>
                      <a:pt x="1032" y="339"/>
                    </a:lnTo>
                    <a:lnTo>
                      <a:pt x="1032" y="375"/>
                    </a:lnTo>
                    <a:lnTo>
                      <a:pt x="1038" y="374"/>
                    </a:lnTo>
                    <a:lnTo>
                      <a:pt x="1045" y="374"/>
                    </a:lnTo>
                    <a:lnTo>
                      <a:pt x="1051" y="374"/>
                    </a:lnTo>
                    <a:lnTo>
                      <a:pt x="1057" y="375"/>
                    </a:lnTo>
                    <a:lnTo>
                      <a:pt x="1078" y="377"/>
                    </a:lnTo>
                    <a:lnTo>
                      <a:pt x="1098" y="382"/>
                    </a:lnTo>
                    <a:lnTo>
                      <a:pt x="1116" y="387"/>
                    </a:lnTo>
                    <a:lnTo>
                      <a:pt x="1135" y="395"/>
                    </a:lnTo>
                    <a:lnTo>
                      <a:pt x="1152" y="405"/>
                    </a:lnTo>
                    <a:lnTo>
                      <a:pt x="1169" y="415"/>
                    </a:lnTo>
                    <a:lnTo>
                      <a:pt x="1184" y="427"/>
                    </a:lnTo>
                    <a:lnTo>
                      <a:pt x="1199" y="440"/>
                    </a:lnTo>
                    <a:lnTo>
                      <a:pt x="1213" y="454"/>
                    </a:lnTo>
                    <a:lnTo>
                      <a:pt x="1224" y="470"/>
                    </a:lnTo>
                    <a:lnTo>
                      <a:pt x="1236" y="487"/>
                    </a:lnTo>
                    <a:lnTo>
                      <a:pt x="1246" y="505"/>
                    </a:lnTo>
                    <a:lnTo>
                      <a:pt x="1254" y="523"/>
                    </a:lnTo>
                    <a:lnTo>
                      <a:pt x="1261" y="543"/>
                    </a:lnTo>
                    <a:lnTo>
                      <a:pt x="1267" y="563"/>
                    </a:lnTo>
                    <a:lnTo>
                      <a:pt x="1271" y="583"/>
                    </a:lnTo>
                    <a:lnTo>
                      <a:pt x="1286" y="578"/>
                    </a:lnTo>
                    <a:lnTo>
                      <a:pt x="1299" y="572"/>
                    </a:lnTo>
                    <a:lnTo>
                      <a:pt x="1315" y="568"/>
                    </a:lnTo>
                    <a:lnTo>
                      <a:pt x="1330" y="565"/>
                    </a:lnTo>
                    <a:lnTo>
                      <a:pt x="1347" y="561"/>
                    </a:lnTo>
                    <a:lnTo>
                      <a:pt x="1363" y="560"/>
                    </a:lnTo>
                    <a:lnTo>
                      <a:pt x="1379" y="560"/>
                    </a:lnTo>
                    <a:lnTo>
                      <a:pt x="1395" y="560"/>
                    </a:lnTo>
                    <a:lnTo>
                      <a:pt x="1421" y="564"/>
                    </a:lnTo>
                    <a:lnTo>
                      <a:pt x="1448" y="570"/>
                    </a:lnTo>
                    <a:lnTo>
                      <a:pt x="1472" y="578"/>
                    </a:lnTo>
                    <a:lnTo>
                      <a:pt x="1496" y="589"/>
                    </a:lnTo>
                    <a:lnTo>
                      <a:pt x="1519" y="602"/>
                    </a:lnTo>
                    <a:lnTo>
                      <a:pt x="1540" y="617"/>
                    </a:lnTo>
                    <a:lnTo>
                      <a:pt x="1560" y="634"/>
                    </a:lnTo>
                    <a:lnTo>
                      <a:pt x="1578" y="652"/>
                    </a:lnTo>
                    <a:lnTo>
                      <a:pt x="1594" y="673"/>
                    </a:lnTo>
                    <a:lnTo>
                      <a:pt x="1609" y="696"/>
                    </a:lnTo>
                    <a:lnTo>
                      <a:pt x="1622" y="719"/>
                    </a:lnTo>
                    <a:lnTo>
                      <a:pt x="1632" y="744"/>
                    </a:lnTo>
                    <a:lnTo>
                      <a:pt x="1640" y="770"/>
                    </a:lnTo>
                    <a:lnTo>
                      <a:pt x="1647" y="797"/>
                    </a:lnTo>
                    <a:lnTo>
                      <a:pt x="1651" y="824"/>
                    </a:lnTo>
                    <a:lnTo>
                      <a:pt x="1652" y="853"/>
                    </a:lnTo>
                    <a:lnTo>
                      <a:pt x="1659" y="852"/>
                    </a:lnTo>
                    <a:lnTo>
                      <a:pt x="1665" y="851"/>
                    </a:lnTo>
                    <a:lnTo>
                      <a:pt x="1671" y="850"/>
                    </a:lnTo>
                    <a:lnTo>
                      <a:pt x="1678" y="850"/>
                    </a:lnTo>
                    <a:lnTo>
                      <a:pt x="1685" y="850"/>
                    </a:lnTo>
                    <a:lnTo>
                      <a:pt x="1692" y="850"/>
                    </a:lnTo>
                    <a:lnTo>
                      <a:pt x="1699" y="850"/>
                    </a:lnTo>
                    <a:lnTo>
                      <a:pt x="1706" y="850"/>
                    </a:lnTo>
                    <a:lnTo>
                      <a:pt x="1728" y="852"/>
                    </a:lnTo>
                    <a:lnTo>
                      <a:pt x="1750" y="858"/>
                    </a:lnTo>
                    <a:lnTo>
                      <a:pt x="1769" y="865"/>
                    </a:lnTo>
                    <a:lnTo>
                      <a:pt x="1789" y="875"/>
                    </a:lnTo>
                    <a:lnTo>
                      <a:pt x="1807" y="886"/>
                    </a:lnTo>
                    <a:lnTo>
                      <a:pt x="1825" y="900"/>
                    </a:lnTo>
                    <a:lnTo>
                      <a:pt x="1841" y="915"/>
                    </a:lnTo>
                    <a:lnTo>
                      <a:pt x="1855" y="933"/>
                    </a:lnTo>
                    <a:lnTo>
                      <a:pt x="1867" y="951"/>
                    </a:lnTo>
                    <a:lnTo>
                      <a:pt x="1879" y="971"/>
                    </a:lnTo>
                    <a:lnTo>
                      <a:pt x="1888" y="992"/>
                    </a:lnTo>
                    <a:lnTo>
                      <a:pt x="1896" y="1014"/>
                    </a:lnTo>
                    <a:lnTo>
                      <a:pt x="1902" y="1037"/>
                    </a:lnTo>
                    <a:lnTo>
                      <a:pt x="1906" y="1062"/>
                    </a:lnTo>
                    <a:lnTo>
                      <a:pt x="1908" y="1087"/>
                    </a:lnTo>
                    <a:lnTo>
                      <a:pt x="1908" y="1112"/>
                    </a:lnTo>
                    <a:lnTo>
                      <a:pt x="1905" y="1133"/>
                    </a:lnTo>
                    <a:lnTo>
                      <a:pt x="1902" y="1153"/>
                    </a:lnTo>
                    <a:lnTo>
                      <a:pt x="1896" y="1172"/>
                    </a:lnTo>
                    <a:lnTo>
                      <a:pt x="1890" y="1192"/>
                    </a:lnTo>
                    <a:lnTo>
                      <a:pt x="1888" y="1169"/>
                    </a:lnTo>
                    <a:lnTo>
                      <a:pt x="1885" y="1147"/>
                    </a:lnTo>
                    <a:lnTo>
                      <a:pt x="1880" y="1125"/>
                    </a:lnTo>
                    <a:lnTo>
                      <a:pt x="1872" y="1104"/>
                    </a:lnTo>
                    <a:lnTo>
                      <a:pt x="1864" y="1083"/>
                    </a:lnTo>
                    <a:lnTo>
                      <a:pt x="1853" y="1065"/>
                    </a:lnTo>
                    <a:lnTo>
                      <a:pt x="1842" y="1048"/>
                    </a:lnTo>
                    <a:lnTo>
                      <a:pt x="1829" y="1032"/>
                    </a:lnTo>
                    <a:lnTo>
                      <a:pt x="1815" y="1017"/>
                    </a:lnTo>
                    <a:lnTo>
                      <a:pt x="1800" y="1003"/>
                    </a:lnTo>
                    <a:lnTo>
                      <a:pt x="1783" y="990"/>
                    </a:lnTo>
                    <a:lnTo>
                      <a:pt x="1766" y="980"/>
                    </a:lnTo>
                    <a:lnTo>
                      <a:pt x="1747" y="972"/>
                    </a:lnTo>
                    <a:lnTo>
                      <a:pt x="1729" y="965"/>
                    </a:lnTo>
                    <a:lnTo>
                      <a:pt x="1709" y="960"/>
                    </a:lnTo>
                    <a:lnTo>
                      <a:pt x="1689" y="95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87075" name="Line 35">
            <a:extLst>
              <a:ext uri="{FF2B5EF4-FFF2-40B4-BE49-F238E27FC236}">
                <a16:creationId xmlns:a16="http://schemas.microsoft.com/office/drawing/2014/main" id="{37D54B7D-C223-4813-8684-1BEE57E45B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375" y="2506663"/>
            <a:ext cx="14954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76" name="Line 36">
            <a:extLst>
              <a:ext uri="{FF2B5EF4-FFF2-40B4-BE49-F238E27FC236}">
                <a16:creationId xmlns:a16="http://schemas.microsoft.com/office/drawing/2014/main" id="{9DBE21AA-F42E-4820-B8FE-B8961F4E4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25" y="2513013"/>
            <a:ext cx="0" cy="4192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7077" name="Object 37">
            <a:extLst>
              <a:ext uri="{FF2B5EF4-FFF2-40B4-BE49-F238E27FC236}">
                <a16:creationId xmlns:a16="http://schemas.microsoft.com/office/drawing/2014/main" id="{60358EF0-5C80-4F64-89FE-EE55A2DB235B}"/>
              </a:ext>
            </a:extLst>
          </p:cNvPr>
          <p:cNvGraphicFramePr>
            <a:graphicFrameLocks/>
          </p:cNvGraphicFramePr>
          <p:nvPr/>
        </p:nvGraphicFramePr>
        <p:xfrm>
          <a:off x="123825" y="4195763"/>
          <a:ext cx="4556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23" name="Rovnica" r:id="rId3" imgW="164880" imgH="228600" progId="Equation.3">
                  <p:embed/>
                </p:oleObj>
              </mc:Choice>
              <mc:Fallback>
                <p:oleObj name="Rovnica" r:id="rId3" imgW="164880" imgH="228600" progId="Equation.3">
                  <p:embed/>
                  <p:pic>
                    <p:nvPicPr>
                      <p:cNvPr id="0" name="Object 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4195763"/>
                        <a:ext cx="455613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78" name="Rectangle 38">
            <a:extLst>
              <a:ext uri="{FF2B5EF4-FFF2-40B4-BE49-F238E27FC236}">
                <a16:creationId xmlns:a16="http://schemas.microsoft.com/office/drawing/2014/main" id="{B81607A6-4769-4166-9A60-437D8C14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153988"/>
            <a:ext cx="6472237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ct val="10000"/>
              </a:spcAft>
            </a:pPr>
            <a:r>
              <a:rPr lang="sk-SK" altLang="cs-CZ" sz="3300" b="0" dirty="0"/>
              <a:t>Zákon zachovaní mechanické energie:</a:t>
            </a:r>
          </a:p>
        </p:txBody>
      </p:sp>
      <p:grpSp>
        <p:nvGrpSpPr>
          <p:cNvPr id="87079" name="Group 39">
            <a:extLst>
              <a:ext uri="{FF2B5EF4-FFF2-40B4-BE49-F238E27FC236}">
                <a16:creationId xmlns:a16="http://schemas.microsoft.com/office/drawing/2014/main" id="{77D069BA-D2D4-491B-95E0-08FBA162630F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2228850"/>
            <a:ext cx="530225" cy="528638"/>
            <a:chOff x="3381" y="969"/>
            <a:chExt cx="334" cy="333"/>
          </a:xfrm>
        </p:grpSpPr>
        <p:sp>
          <p:nvSpPr>
            <p:cNvPr id="87080" name="Oval 40">
              <a:extLst>
                <a:ext uri="{FF2B5EF4-FFF2-40B4-BE49-F238E27FC236}">
                  <a16:creationId xmlns:a16="http://schemas.microsoft.com/office/drawing/2014/main" id="{17EB5B66-782E-44B6-9EDE-814084DC5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970"/>
              <a:ext cx="331" cy="330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87081" name="Group 41">
              <a:extLst>
                <a:ext uri="{FF2B5EF4-FFF2-40B4-BE49-F238E27FC236}">
                  <a16:creationId xmlns:a16="http://schemas.microsoft.com/office/drawing/2014/main" id="{5C4A5058-F65A-4487-8429-3E5ACA2BB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1" y="969"/>
              <a:ext cx="334" cy="333"/>
              <a:chOff x="3381" y="969"/>
              <a:chExt cx="334" cy="333"/>
            </a:xfrm>
          </p:grpSpPr>
          <p:sp>
            <p:nvSpPr>
              <p:cNvPr id="87082" name="Freeform 42">
                <a:extLst>
                  <a:ext uri="{FF2B5EF4-FFF2-40B4-BE49-F238E27FC236}">
                    <a16:creationId xmlns:a16="http://schemas.microsoft.com/office/drawing/2014/main" id="{6FF082A6-DCF9-4978-8A21-6F94978AE4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81" y="969"/>
                <a:ext cx="334" cy="333"/>
              </a:xfrm>
              <a:custGeom>
                <a:avLst/>
                <a:gdLst>
                  <a:gd name="T0" fmla="*/ 1024 w 1859"/>
                  <a:gd name="T1" fmla="*/ 5 h 1863"/>
                  <a:gd name="T2" fmla="*/ 1161 w 1859"/>
                  <a:gd name="T3" fmla="*/ 30 h 1863"/>
                  <a:gd name="T4" fmla="*/ 1290 w 1859"/>
                  <a:gd name="T5" fmla="*/ 74 h 1863"/>
                  <a:gd name="T6" fmla="*/ 1411 w 1859"/>
                  <a:gd name="T7" fmla="*/ 136 h 1863"/>
                  <a:gd name="T8" fmla="*/ 1520 w 1859"/>
                  <a:gd name="T9" fmla="*/ 214 h 1863"/>
                  <a:gd name="T10" fmla="*/ 1617 w 1859"/>
                  <a:gd name="T11" fmla="*/ 307 h 1863"/>
                  <a:gd name="T12" fmla="*/ 1700 w 1859"/>
                  <a:gd name="T13" fmla="*/ 412 h 1863"/>
                  <a:gd name="T14" fmla="*/ 1767 w 1859"/>
                  <a:gd name="T15" fmla="*/ 529 h 1863"/>
                  <a:gd name="T16" fmla="*/ 1818 w 1859"/>
                  <a:gd name="T17" fmla="*/ 656 h 1863"/>
                  <a:gd name="T18" fmla="*/ 1849 w 1859"/>
                  <a:gd name="T19" fmla="*/ 791 h 1863"/>
                  <a:gd name="T20" fmla="*/ 1859 w 1859"/>
                  <a:gd name="T21" fmla="*/ 933 h 1863"/>
                  <a:gd name="T22" fmla="*/ 1849 w 1859"/>
                  <a:gd name="T23" fmla="*/ 1075 h 1863"/>
                  <a:gd name="T24" fmla="*/ 1818 w 1859"/>
                  <a:gd name="T25" fmla="*/ 1209 h 1863"/>
                  <a:gd name="T26" fmla="*/ 1767 w 1859"/>
                  <a:gd name="T27" fmla="*/ 1336 h 1863"/>
                  <a:gd name="T28" fmla="*/ 1700 w 1859"/>
                  <a:gd name="T29" fmla="*/ 1453 h 1863"/>
                  <a:gd name="T30" fmla="*/ 1617 w 1859"/>
                  <a:gd name="T31" fmla="*/ 1559 h 1863"/>
                  <a:gd name="T32" fmla="*/ 1520 w 1859"/>
                  <a:gd name="T33" fmla="*/ 1651 h 1863"/>
                  <a:gd name="T34" fmla="*/ 1411 w 1859"/>
                  <a:gd name="T35" fmla="*/ 1728 h 1863"/>
                  <a:gd name="T36" fmla="*/ 1290 w 1859"/>
                  <a:gd name="T37" fmla="*/ 1790 h 1863"/>
                  <a:gd name="T38" fmla="*/ 1161 w 1859"/>
                  <a:gd name="T39" fmla="*/ 1834 h 1863"/>
                  <a:gd name="T40" fmla="*/ 1024 w 1859"/>
                  <a:gd name="T41" fmla="*/ 1858 h 1863"/>
                  <a:gd name="T42" fmla="*/ 882 w 1859"/>
                  <a:gd name="T43" fmla="*/ 1862 h 1863"/>
                  <a:gd name="T44" fmla="*/ 743 w 1859"/>
                  <a:gd name="T45" fmla="*/ 1845 h 1863"/>
                  <a:gd name="T46" fmla="*/ 611 w 1859"/>
                  <a:gd name="T47" fmla="*/ 1807 h 1863"/>
                  <a:gd name="T48" fmla="*/ 487 w 1859"/>
                  <a:gd name="T49" fmla="*/ 1751 h 1863"/>
                  <a:gd name="T50" fmla="*/ 375 w 1859"/>
                  <a:gd name="T51" fmla="*/ 1679 h 1863"/>
                  <a:gd name="T52" fmla="*/ 273 w 1859"/>
                  <a:gd name="T53" fmla="*/ 1591 h 1863"/>
                  <a:gd name="T54" fmla="*/ 186 w 1859"/>
                  <a:gd name="T55" fmla="*/ 1490 h 1863"/>
                  <a:gd name="T56" fmla="*/ 113 w 1859"/>
                  <a:gd name="T57" fmla="*/ 1377 h 1863"/>
                  <a:gd name="T58" fmla="*/ 57 w 1859"/>
                  <a:gd name="T59" fmla="*/ 1253 h 1863"/>
                  <a:gd name="T60" fmla="*/ 19 w 1859"/>
                  <a:gd name="T61" fmla="*/ 1121 h 1863"/>
                  <a:gd name="T62" fmla="*/ 2 w 1859"/>
                  <a:gd name="T63" fmla="*/ 981 h 1863"/>
                  <a:gd name="T64" fmla="*/ 5 w 1859"/>
                  <a:gd name="T65" fmla="*/ 838 h 1863"/>
                  <a:gd name="T66" fmla="*/ 30 w 1859"/>
                  <a:gd name="T67" fmla="*/ 700 h 1863"/>
                  <a:gd name="T68" fmla="*/ 74 w 1859"/>
                  <a:gd name="T69" fmla="*/ 571 h 1863"/>
                  <a:gd name="T70" fmla="*/ 135 w 1859"/>
                  <a:gd name="T71" fmla="*/ 450 h 1863"/>
                  <a:gd name="T72" fmla="*/ 213 w 1859"/>
                  <a:gd name="T73" fmla="*/ 340 h 1863"/>
                  <a:gd name="T74" fmla="*/ 306 w 1859"/>
                  <a:gd name="T75" fmla="*/ 244 h 1863"/>
                  <a:gd name="T76" fmla="*/ 411 w 1859"/>
                  <a:gd name="T77" fmla="*/ 161 h 1863"/>
                  <a:gd name="T78" fmla="*/ 528 w 1859"/>
                  <a:gd name="T79" fmla="*/ 93 h 1863"/>
                  <a:gd name="T80" fmla="*/ 654 w 1859"/>
                  <a:gd name="T81" fmla="*/ 43 h 1863"/>
                  <a:gd name="T82" fmla="*/ 788 w 1859"/>
                  <a:gd name="T83" fmla="*/ 11 h 1863"/>
                  <a:gd name="T84" fmla="*/ 930 w 1859"/>
                  <a:gd name="T85" fmla="*/ 0 h 1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59" h="1863">
                    <a:moveTo>
                      <a:pt x="930" y="0"/>
                    </a:moveTo>
                    <a:lnTo>
                      <a:pt x="977" y="2"/>
                    </a:lnTo>
                    <a:lnTo>
                      <a:pt x="1024" y="5"/>
                    </a:lnTo>
                    <a:lnTo>
                      <a:pt x="1071" y="11"/>
                    </a:lnTo>
                    <a:lnTo>
                      <a:pt x="1116" y="20"/>
                    </a:lnTo>
                    <a:lnTo>
                      <a:pt x="1161" y="30"/>
                    </a:lnTo>
                    <a:lnTo>
                      <a:pt x="1205" y="43"/>
                    </a:lnTo>
                    <a:lnTo>
                      <a:pt x="1249" y="57"/>
                    </a:lnTo>
                    <a:lnTo>
                      <a:pt x="1290" y="74"/>
                    </a:lnTo>
                    <a:lnTo>
                      <a:pt x="1332" y="93"/>
                    </a:lnTo>
                    <a:lnTo>
                      <a:pt x="1372" y="113"/>
                    </a:lnTo>
                    <a:lnTo>
                      <a:pt x="1411" y="136"/>
                    </a:lnTo>
                    <a:lnTo>
                      <a:pt x="1448" y="161"/>
                    </a:lnTo>
                    <a:lnTo>
                      <a:pt x="1485" y="186"/>
                    </a:lnTo>
                    <a:lnTo>
                      <a:pt x="1520" y="214"/>
                    </a:lnTo>
                    <a:lnTo>
                      <a:pt x="1554" y="244"/>
                    </a:lnTo>
                    <a:lnTo>
                      <a:pt x="1586" y="275"/>
                    </a:lnTo>
                    <a:lnTo>
                      <a:pt x="1617" y="307"/>
                    </a:lnTo>
                    <a:lnTo>
                      <a:pt x="1646" y="340"/>
                    </a:lnTo>
                    <a:lnTo>
                      <a:pt x="1674" y="376"/>
                    </a:lnTo>
                    <a:lnTo>
                      <a:pt x="1700" y="412"/>
                    </a:lnTo>
                    <a:lnTo>
                      <a:pt x="1724" y="450"/>
                    </a:lnTo>
                    <a:lnTo>
                      <a:pt x="1746" y="489"/>
                    </a:lnTo>
                    <a:lnTo>
                      <a:pt x="1767" y="529"/>
                    </a:lnTo>
                    <a:lnTo>
                      <a:pt x="1785" y="571"/>
                    </a:lnTo>
                    <a:lnTo>
                      <a:pt x="1803" y="614"/>
                    </a:lnTo>
                    <a:lnTo>
                      <a:pt x="1818" y="656"/>
                    </a:lnTo>
                    <a:lnTo>
                      <a:pt x="1829" y="700"/>
                    </a:lnTo>
                    <a:lnTo>
                      <a:pt x="1841" y="745"/>
                    </a:lnTo>
                    <a:lnTo>
                      <a:pt x="1849" y="791"/>
                    </a:lnTo>
                    <a:lnTo>
                      <a:pt x="1854" y="838"/>
                    </a:lnTo>
                    <a:lnTo>
                      <a:pt x="1858" y="886"/>
                    </a:lnTo>
                    <a:lnTo>
                      <a:pt x="1859" y="933"/>
                    </a:lnTo>
                    <a:lnTo>
                      <a:pt x="1858" y="981"/>
                    </a:lnTo>
                    <a:lnTo>
                      <a:pt x="1854" y="1029"/>
                    </a:lnTo>
                    <a:lnTo>
                      <a:pt x="1849" y="1075"/>
                    </a:lnTo>
                    <a:lnTo>
                      <a:pt x="1841" y="1121"/>
                    </a:lnTo>
                    <a:lnTo>
                      <a:pt x="1829" y="1166"/>
                    </a:lnTo>
                    <a:lnTo>
                      <a:pt x="1818" y="1209"/>
                    </a:lnTo>
                    <a:lnTo>
                      <a:pt x="1803" y="1253"/>
                    </a:lnTo>
                    <a:lnTo>
                      <a:pt x="1785" y="1295"/>
                    </a:lnTo>
                    <a:lnTo>
                      <a:pt x="1767" y="1336"/>
                    </a:lnTo>
                    <a:lnTo>
                      <a:pt x="1746" y="1377"/>
                    </a:lnTo>
                    <a:lnTo>
                      <a:pt x="1724" y="1416"/>
                    </a:lnTo>
                    <a:lnTo>
                      <a:pt x="1700" y="1453"/>
                    </a:lnTo>
                    <a:lnTo>
                      <a:pt x="1674" y="1490"/>
                    </a:lnTo>
                    <a:lnTo>
                      <a:pt x="1646" y="1524"/>
                    </a:lnTo>
                    <a:lnTo>
                      <a:pt x="1617" y="1559"/>
                    </a:lnTo>
                    <a:lnTo>
                      <a:pt x="1586" y="1591"/>
                    </a:lnTo>
                    <a:lnTo>
                      <a:pt x="1554" y="1621"/>
                    </a:lnTo>
                    <a:lnTo>
                      <a:pt x="1520" y="1651"/>
                    </a:lnTo>
                    <a:lnTo>
                      <a:pt x="1485" y="1679"/>
                    </a:lnTo>
                    <a:lnTo>
                      <a:pt x="1448" y="1704"/>
                    </a:lnTo>
                    <a:lnTo>
                      <a:pt x="1411" y="1728"/>
                    </a:lnTo>
                    <a:lnTo>
                      <a:pt x="1372" y="1751"/>
                    </a:lnTo>
                    <a:lnTo>
                      <a:pt x="1332" y="1771"/>
                    </a:lnTo>
                    <a:lnTo>
                      <a:pt x="1290" y="1790"/>
                    </a:lnTo>
                    <a:lnTo>
                      <a:pt x="1249" y="1807"/>
                    </a:lnTo>
                    <a:lnTo>
                      <a:pt x="1205" y="1822"/>
                    </a:lnTo>
                    <a:lnTo>
                      <a:pt x="1161" y="1834"/>
                    </a:lnTo>
                    <a:lnTo>
                      <a:pt x="1116" y="1845"/>
                    </a:lnTo>
                    <a:lnTo>
                      <a:pt x="1071" y="1853"/>
                    </a:lnTo>
                    <a:lnTo>
                      <a:pt x="1024" y="1858"/>
                    </a:lnTo>
                    <a:lnTo>
                      <a:pt x="977" y="1862"/>
                    </a:lnTo>
                    <a:lnTo>
                      <a:pt x="930" y="1863"/>
                    </a:lnTo>
                    <a:lnTo>
                      <a:pt x="882" y="1862"/>
                    </a:lnTo>
                    <a:lnTo>
                      <a:pt x="835" y="1858"/>
                    </a:lnTo>
                    <a:lnTo>
                      <a:pt x="788" y="1853"/>
                    </a:lnTo>
                    <a:lnTo>
                      <a:pt x="743" y="1845"/>
                    </a:lnTo>
                    <a:lnTo>
                      <a:pt x="698" y="1834"/>
                    </a:lnTo>
                    <a:lnTo>
                      <a:pt x="654" y="1822"/>
                    </a:lnTo>
                    <a:lnTo>
                      <a:pt x="611" y="1807"/>
                    </a:lnTo>
                    <a:lnTo>
                      <a:pt x="569" y="1790"/>
                    </a:lnTo>
                    <a:lnTo>
                      <a:pt x="528" y="1771"/>
                    </a:lnTo>
                    <a:lnTo>
                      <a:pt x="487" y="1751"/>
                    </a:lnTo>
                    <a:lnTo>
                      <a:pt x="448" y="1728"/>
                    </a:lnTo>
                    <a:lnTo>
                      <a:pt x="411" y="1704"/>
                    </a:lnTo>
                    <a:lnTo>
                      <a:pt x="375" y="1679"/>
                    </a:lnTo>
                    <a:lnTo>
                      <a:pt x="339" y="1651"/>
                    </a:lnTo>
                    <a:lnTo>
                      <a:pt x="306" y="1621"/>
                    </a:lnTo>
                    <a:lnTo>
                      <a:pt x="273" y="1591"/>
                    </a:lnTo>
                    <a:lnTo>
                      <a:pt x="242" y="1559"/>
                    </a:lnTo>
                    <a:lnTo>
                      <a:pt x="213" y="1524"/>
                    </a:lnTo>
                    <a:lnTo>
                      <a:pt x="186" y="1490"/>
                    </a:lnTo>
                    <a:lnTo>
                      <a:pt x="159" y="1453"/>
                    </a:lnTo>
                    <a:lnTo>
                      <a:pt x="135" y="1416"/>
                    </a:lnTo>
                    <a:lnTo>
                      <a:pt x="113" y="1377"/>
                    </a:lnTo>
                    <a:lnTo>
                      <a:pt x="92" y="1336"/>
                    </a:lnTo>
                    <a:lnTo>
                      <a:pt x="74" y="1295"/>
                    </a:lnTo>
                    <a:lnTo>
                      <a:pt x="57" y="1253"/>
                    </a:lnTo>
                    <a:lnTo>
                      <a:pt x="42" y="1209"/>
                    </a:lnTo>
                    <a:lnTo>
                      <a:pt x="30" y="1166"/>
                    </a:lnTo>
                    <a:lnTo>
                      <a:pt x="19" y="1121"/>
                    </a:lnTo>
                    <a:lnTo>
                      <a:pt x="11" y="1075"/>
                    </a:lnTo>
                    <a:lnTo>
                      <a:pt x="5" y="1029"/>
                    </a:lnTo>
                    <a:lnTo>
                      <a:pt x="2" y="981"/>
                    </a:lnTo>
                    <a:lnTo>
                      <a:pt x="0" y="933"/>
                    </a:lnTo>
                    <a:lnTo>
                      <a:pt x="2" y="886"/>
                    </a:lnTo>
                    <a:lnTo>
                      <a:pt x="5" y="838"/>
                    </a:lnTo>
                    <a:lnTo>
                      <a:pt x="11" y="791"/>
                    </a:lnTo>
                    <a:lnTo>
                      <a:pt x="19" y="745"/>
                    </a:lnTo>
                    <a:lnTo>
                      <a:pt x="30" y="700"/>
                    </a:lnTo>
                    <a:lnTo>
                      <a:pt x="42" y="656"/>
                    </a:lnTo>
                    <a:lnTo>
                      <a:pt x="57" y="614"/>
                    </a:lnTo>
                    <a:lnTo>
                      <a:pt x="74" y="571"/>
                    </a:lnTo>
                    <a:lnTo>
                      <a:pt x="92" y="529"/>
                    </a:lnTo>
                    <a:lnTo>
                      <a:pt x="113" y="489"/>
                    </a:lnTo>
                    <a:lnTo>
                      <a:pt x="135" y="450"/>
                    </a:lnTo>
                    <a:lnTo>
                      <a:pt x="159" y="412"/>
                    </a:lnTo>
                    <a:lnTo>
                      <a:pt x="186" y="376"/>
                    </a:lnTo>
                    <a:lnTo>
                      <a:pt x="213" y="340"/>
                    </a:lnTo>
                    <a:lnTo>
                      <a:pt x="242" y="307"/>
                    </a:lnTo>
                    <a:lnTo>
                      <a:pt x="273" y="275"/>
                    </a:lnTo>
                    <a:lnTo>
                      <a:pt x="306" y="244"/>
                    </a:lnTo>
                    <a:lnTo>
                      <a:pt x="339" y="214"/>
                    </a:lnTo>
                    <a:lnTo>
                      <a:pt x="375" y="186"/>
                    </a:lnTo>
                    <a:lnTo>
                      <a:pt x="411" y="161"/>
                    </a:lnTo>
                    <a:lnTo>
                      <a:pt x="448" y="136"/>
                    </a:lnTo>
                    <a:lnTo>
                      <a:pt x="487" y="113"/>
                    </a:lnTo>
                    <a:lnTo>
                      <a:pt x="528" y="93"/>
                    </a:lnTo>
                    <a:lnTo>
                      <a:pt x="569" y="74"/>
                    </a:lnTo>
                    <a:lnTo>
                      <a:pt x="611" y="57"/>
                    </a:lnTo>
                    <a:lnTo>
                      <a:pt x="654" y="43"/>
                    </a:lnTo>
                    <a:lnTo>
                      <a:pt x="698" y="30"/>
                    </a:lnTo>
                    <a:lnTo>
                      <a:pt x="743" y="20"/>
                    </a:lnTo>
                    <a:lnTo>
                      <a:pt x="788" y="11"/>
                    </a:lnTo>
                    <a:lnTo>
                      <a:pt x="835" y="5"/>
                    </a:lnTo>
                    <a:lnTo>
                      <a:pt x="882" y="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3" name="Freeform 43">
                <a:extLst>
                  <a:ext uri="{FF2B5EF4-FFF2-40B4-BE49-F238E27FC236}">
                    <a16:creationId xmlns:a16="http://schemas.microsoft.com/office/drawing/2014/main" id="{2E7DD92D-7182-406B-AF49-C96B2EFA81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980"/>
                <a:ext cx="109" cy="54"/>
              </a:xfrm>
              <a:custGeom>
                <a:avLst/>
                <a:gdLst>
                  <a:gd name="T0" fmla="*/ 158 w 613"/>
                  <a:gd name="T1" fmla="*/ 85 h 303"/>
                  <a:gd name="T2" fmla="*/ 181 w 613"/>
                  <a:gd name="T3" fmla="*/ 193 h 303"/>
                  <a:gd name="T4" fmla="*/ 540 w 613"/>
                  <a:gd name="T5" fmla="*/ 266 h 303"/>
                  <a:gd name="T6" fmla="*/ 613 w 613"/>
                  <a:gd name="T7" fmla="*/ 303 h 303"/>
                  <a:gd name="T8" fmla="*/ 552 w 613"/>
                  <a:gd name="T9" fmla="*/ 193 h 303"/>
                  <a:gd name="T10" fmla="*/ 312 w 613"/>
                  <a:gd name="T11" fmla="*/ 35 h 303"/>
                  <a:gd name="T12" fmla="*/ 0 w 613"/>
                  <a:gd name="T13" fmla="*/ 0 h 303"/>
                  <a:gd name="T14" fmla="*/ 158 w 613"/>
                  <a:gd name="T15" fmla="*/ 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3" h="303">
                    <a:moveTo>
                      <a:pt x="158" y="85"/>
                    </a:moveTo>
                    <a:lnTo>
                      <a:pt x="181" y="193"/>
                    </a:lnTo>
                    <a:lnTo>
                      <a:pt x="540" y="266"/>
                    </a:lnTo>
                    <a:lnTo>
                      <a:pt x="613" y="303"/>
                    </a:lnTo>
                    <a:lnTo>
                      <a:pt x="552" y="193"/>
                    </a:lnTo>
                    <a:lnTo>
                      <a:pt x="312" y="35"/>
                    </a:lnTo>
                    <a:lnTo>
                      <a:pt x="0" y="0"/>
                    </a:lnTo>
                    <a:lnTo>
                      <a:pt x="158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4" name="Freeform 44">
                <a:extLst>
                  <a:ext uri="{FF2B5EF4-FFF2-40B4-BE49-F238E27FC236}">
                    <a16:creationId xmlns:a16="http://schemas.microsoft.com/office/drawing/2014/main" id="{BF01069F-48C2-48D7-B5B8-ECE160123F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2" y="1049"/>
                <a:ext cx="113" cy="107"/>
              </a:xfrm>
              <a:custGeom>
                <a:avLst/>
                <a:gdLst>
                  <a:gd name="T0" fmla="*/ 431 w 634"/>
                  <a:gd name="T1" fmla="*/ 37 h 593"/>
                  <a:gd name="T2" fmla="*/ 634 w 634"/>
                  <a:gd name="T3" fmla="*/ 121 h 593"/>
                  <a:gd name="T4" fmla="*/ 539 w 634"/>
                  <a:gd name="T5" fmla="*/ 314 h 593"/>
                  <a:gd name="T6" fmla="*/ 479 w 634"/>
                  <a:gd name="T7" fmla="*/ 497 h 593"/>
                  <a:gd name="T8" fmla="*/ 311 w 634"/>
                  <a:gd name="T9" fmla="*/ 532 h 593"/>
                  <a:gd name="T10" fmla="*/ 131 w 634"/>
                  <a:gd name="T11" fmla="*/ 593 h 593"/>
                  <a:gd name="T12" fmla="*/ 0 w 634"/>
                  <a:gd name="T13" fmla="*/ 351 h 593"/>
                  <a:gd name="T14" fmla="*/ 131 w 634"/>
                  <a:gd name="T15" fmla="*/ 97 h 593"/>
                  <a:gd name="T16" fmla="*/ 275 w 634"/>
                  <a:gd name="T17" fmla="*/ 0 h 593"/>
                  <a:gd name="T18" fmla="*/ 431 w 634"/>
                  <a:gd name="T19" fmla="*/ 37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4" h="593">
                    <a:moveTo>
                      <a:pt x="431" y="37"/>
                    </a:moveTo>
                    <a:lnTo>
                      <a:pt x="634" y="121"/>
                    </a:lnTo>
                    <a:lnTo>
                      <a:pt x="539" y="314"/>
                    </a:lnTo>
                    <a:lnTo>
                      <a:pt x="479" y="497"/>
                    </a:lnTo>
                    <a:lnTo>
                      <a:pt x="311" y="532"/>
                    </a:lnTo>
                    <a:lnTo>
                      <a:pt x="131" y="593"/>
                    </a:lnTo>
                    <a:lnTo>
                      <a:pt x="0" y="351"/>
                    </a:lnTo>
                    <a:lnTo>
                      <a:pt x="131" y="97"/>
                    </a:lnTo>
                    <a:lnTo>
                      <a:pt x="275" y="0"/>
                    </a:lnTo>
                    <a:lnTo>
                      <a:pt x="431" y="3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5" name="Freeform 45">
                <a:extLst>
                  <a:ext uri="{FF2B5EF4-FFF2-40B4-BE49-F238E27FC236}">
                    <a16:creationId xmlns:a16="http://schemas.microsoft.com/office/drawing/2014/main" id="{3E5DEF47-4DBB-4BD2-8A2B-030C732CC4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008"/>
                <a:ext cx="80" cy="111"/>
              </a:xfrm>
              <a:custGeom>
                <a:avLst/>
                <a:gdLst>
                  <a:gd name="T0" fmla="*/ 0 w 443"/>
                  <a:gd name="T1" fmla="*/ 617 h 617"/>
                  <a:gd name="T2" fmla="*/ 203 w 443"/>
                  <a:gd name="T3" fmla="*/ 533 h 617"/>
                  <a:gd name="T4" fmla="*/ 263 w 443"/>
                  <a:gd name="T5" fmla="*/ 375 h 617"/>
                  <a:gd name="T6" fmla="*/ 443 w 443"/>
                  <a:gd name="T7" fmla="*/ 194 h 617"/>
                  <a:gd name="T8" fmla="*/ 396 w 443"/>
                  <a:gd name="T9" fmla="*/ 97 h 617"/>
                  <a:gd name="T10" fmla="*/ 359 w 443"/>
                  <a:gd name="T11" fmla="*/ 0 h 617"/>
                  <a:gd name="T12" fmla="*/ 155 w 443"/>
                  <a:gd name="T13" fmla="*/ 133 h 617"/>
                  <a:gd name="T14" fmla="*/ 35 w 443"/>
                  <a:gd name="T15" fmla="*/ 291 h 617"/>
                  <a:gd name="T16" fmla="*/ 12 w 443"/>
                  <a:gd name="T17" fmla="*/ 436 h 617"/>
                  <a:gd name="T18" fmla="*/ 0 w 443"/>
                  <a:gd name="T1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" h="617">
                    <a:moveTo>
                      <a:pt x="0" y="617"/>
                    </a:moveTo>
                    <a:lnTo>
                      <a:pt x="203" y="533"/>
                    </a:lnTo>
                    <a:lnTo>
                      <a:pt x="263" y="375"/>
                    </a:lnTo>
                    <a:lnTo>
                      <a:pt x="443" y="194"/>
                    </a:lnTo>
                    <a:lnTo>
                      <a:pt x="396" y="97"/>
                    </a:lnTo>
                    <a:lnTo>
                      <a:pt x="359" y="0"/>
                    </a:lnTo>
                    <a:lnTo>
                      <a:pt x="155" y="133"/>
                    </a:lnTo>
                    <a:lnTo>
                      <a:pt x="35" y="291"/>
                    </a:lnTo>
                    <a:lnTo>
                      <a:pt x="12" y="436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6" name="Freeform 46">
                <a:extLst>
                  <a:ext uri="{FF2B5EF4-FFF2-40B4-BE49-F238E27FC236}">
                    <a16:creationId xmlns:a16="http://schemas.microsoft.com/office/drawing/2014/main" id="{26297281-B4BF-486E-AA5D-BF601278E8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6" y="1148"/>
                <a:ext cx="111" cy="109"/>
              </a:xfrm>
              <a:custGeom>
                <a:avLst/>
                <a:gdLst>
                  <a:gd name="T0" fmla="*/ 71 w 623"/>
                  <a:gd name="T1" fmla="*/ 86 h 604"/>
                  <a:gd name="T2" fmla="*/ 299 w 623"/>
                  <a:gd name="T3" fmla="*/ 25 h 604"/>
                  <a:gd name="T4" fmla="*/ 455 w 623"/>
                  <a:gd name="T5" fmla="*/ 0 h 604"/>
                  <a:gd name="T6" fmla="*/ 503 w 623"/>
                  <a:gd name="T7" fmla="*/ 110 h 604"/>
                  <a:gd name="T8" fmla="*/ 623 w 623"/>
                  <a:gd name="T9" fmla="*/ 243 h 604"/>
                  <a:gd name="T10" fmla="*/ 527 w 623"/>
                  <a:gd name="T11" fmla="*/ 388 h 604"/>
                  <a:gd name="T12" fmla="*/ 467 w 623"/>
                  <a:gd name="T13" fmla="*/ 543 h 604"/>
                  <a:gd name="T14" fmla="*/ 383 w 623"/>
                  <a:gd name="T15" fmla="*/ 543 h 604"/>
                  <a:gd name="T16" fmla="*/ 179 w 623"/>
                  <a:gd name="T17" fmla="*/ 604 h 604"/>
                  <a:gd name="T18" fmla="*/ 84 w 623"/>
                  <a:gd name="T19" fmla="*/ 510 h 604"/>
                  <a:gd name="T20" fmla="*/ 0 w 623"/>
                  <a:gd name="T21" fmla="*/ 352 h 604"/>
                  <a:gd name="T22" fmla="*/ 71 w 623"/>
                  <a:gd name="T23" fmla="*/ 86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3" h="604">
                    <a:moveTo>
                      <a:pt x="71" y="86"/>
                    </a:moveTo>
                    <a:lnTo>
                      <a:pt x="299" y="25"/>
                    </a:lnTo>
                    <a:lnTo>
                      <a:pt x="455" y="0"/>
                    </a:lnTo>
                    <a:lnTo>
                      <a:pt x="503" y="110"/>
                    </a:lnTo>
                    <a:lnTo>
                      <a:pt x="623" y="243"/>
                    </a:lnTo>
                    <a:lnTo>
                      <a:pt x="527" y="388"/>
                    </a:lnTo>
                    <a:lnTo>
                      <a:pt x="467" y="543"/>
                    </a:lnTo>
                    <a:lnTo>
                      <a:pt x="383" y="543"/>
                    </a:lnTo>
                    <a:lnTo>
                      <a:pt x="179" y="604"/>
                    </a:lnTo>
                    <a:lnTo>
                      <a:pt x="84" y="510"/>
                    </a:lnTo>
                    <a:lnTo>
                      <a:pt x="0" y="352"/>
                    </a:lnTo>
                    <a:lnTo>
                      <a:pt x="71" y="86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7" name="Freeform 47">
                <a:extLst>
                  <a:ext uri="{FF2B5EF4-FFF2-40B4-BE49-F238E27FC236}">
                    <a16:creationId xmlns:a16="http://schemas.microsoft.com/office/drawing/2014/main" id="{388ED182-3889-490A-8C76-2E6EC0D288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196"/>
                <a:ext cx="67" cy="84"/>
              </a:xfrm>
              <a:custGeom>
                <a:avLst/>
                <a:gdLst>
                  <a:gd name="T0" fmla="*/ 0 w 372"/>
                  <a:gd name="T1" fmla="*/ 0 h 470"/>
                  <a:gd name="T2" fmla="*/ 108 w 372"/>
                  <a:gd name="T3" fmla="*/ 61 h 470"/>
                  <a:gd name="T4" fmla="*/ 203 w 372"/>
                  <a:gd name="T5" fmla="*/ 72 h 470"/>
                  <a:gd name="T6" fmla="*/ 239 w 372"/>
                  <a:gd name="T7" fmla="*/ 219 h 470"/>
                  <a:gd name="T8" fmla="*/ 372 w 372"/>
                  <a:gd name="T9" fmla="*/ 362 h 470"/>
                  <a:gd name="T10" fmla="*/ 372 w 372"/>
                  <a:gd name="T11" fmla="*/ 470 h 470"/>
                  <a:gd name="T12" fmla="*/ 252 w 372"/>
                  <a:gd name="T13" fmla="*/ 362 h 470"/>
                  <a:gd name="T14" fmla="*/ 35 w 372"/>
                  <a:gd name="T15" fmla="*/ 121 h 470"/>
                  <a:gd name="T16" fmla="*/ 0 w 372"/>
                  <a:gd name="T1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470">
                    <a:moveTo>
                      <a:pt x="0" y="0"/>
                    </a:moveTo>
                    <a:lnTo>
                      <a:pt x="108" y="61"/>
                    </a:lnTo>
                    <a:lnTo>
                      <a:pt x="203" y="72"/>
                    </a:lnTo>
                    <a:lnTo>
                      <a:pt x="239" y="219"/>
                    </a:lnTo>
                    <a:lnTo>
                      <a:pt x="372" y="362"/>
                    </a:lnTo>
                    <a:lnTo>
                      <a:pt x="372" y="470"/>
                    </a:lnTo>
                    <a:lnTo>
                      <a:pt x="252" y="362"/>
                    </a:lnTo>
                    <a:lnTo>
                      <a:pt x="35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8" name="Freeform 48">
                <a:extLst>
                  <a:ext uri="{FF2B5EF4-FFF2-40B4-BE49-F238E27FC236}">
                    <a16:creationId xmlns:a16="http://schemas.microsoft.com/office/drawing/2014/main" id="{729BE593-8B22-41C4-BFF1-C3224BD8EB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1" y="1183"/>
                <a:ext cx="101" cy="97"/>
              </a:xfrm>
              <a:custGeom>
                <a:avLst/>
                <a:gdLst>
                  <a:gd name="T0" fmla="*/ 144 w 563"/>
                  <a:gd name="T1" fmla="*/ 85 h 543"/>
                  <a:gd name="T2" fmla="*/ 312 w 563"/>
                  <a:gd name="T3" fmla="*/ 37 h 543"/>
                  <a:gd name="T4" fmla="*/ 395 w 563"/>
                  <a:gd name="T5" fmla="*/ 0 h 543"/>
                  <a:gd name="T6" fmla="*/ 563 w 563"/>
                  <a:gd name="T7" fmla="*/ 170 h 543"/>
                  <a:gd name="T8" fmla="*/ 528 w 563"/>
                  <a:gd name="T9" fmla="*/ 340 h 543"/>
                  <a:gd name="T10" fmla="*/ 456 w 563"/>
                  <a:gd name="T11" fmla="*/ 446 h 543"/>
                  <a:gd name="T12" fmla="*/ 312 w 563"/>
                  <a:gd name="T13" fmla="*/ 519 h 543"/>
                  <a:gd name="T14" fmla="*/ 204 w 563"/>
                  <a:gd name="T15" fmla="*/ 543 h 543"/>
                  <a:gd name="T16" fmla="*/ 36 w 563"/>
                  <a:gd name="T17" fmla="*/ 483 h 543"/>
                  <a:gd name="T18" fmla="*/ 0 w 563"/>
                  <a:gd name="T19" fmla="*/ 340 h 543"/>
                  <a:gd name="T20" fmla="*/ 83 w 563"/>
                  <a:gd name="T21" fmla="*/ 182 h 543"/>
                  <a:gd name="T22" fmla="*/ 144 w 563"/>
                  <a:gd name="T23" fmla="*/ 8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3" h="543">
                    <a:moveTo>
                      <a:pt x="144" y="85"/>
                    </a:moveTo>
                    <a:lnTo>
                      <a:pt x="312" y="37"/>
                    </a:lnTo>
                    <a:lnTo>
                      <a:pt x="395" y="0"/>
                    </a:lnTo>
                    <a:lnTo>
                      <a:pt x="563" y="170"/>
                    </a:lnTo>
                    <a:lnTo>
                      <a:pt x="528" y="340"/>
                    </a:lnTo>
                    <a:lnTo>
                      <a:pt x="456" y="446"/>
                    </a:lnTo>
                    <a:lnTo>
                      <a:pt x="312" y="519"/>
                    </a:lnTo>
                    <a:lnTo>
                      <a:pt x="204" y="543"/>
                    </a:lnTo>
                    <a:lnTo>
                      <a:pt x="36" y="483"/>
                    </a:lnTo>
                    <a:lnTo>
                      <a:pt x="0" y="340"/>
                    </a:lnTo>
                    <a:lnTo>
                      <a:pt x="83" y="182"/>
                    </a:lnTo>
                    <a:lnTo>
                      <a:pt x="144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89" name="Freeform 49">
                <a:extLst>
                  <a:ext uri="{FF2B5EF4-FFF2-40B4-BE49-F238E27FC236}">
                    <a16:creationId xmlns:a16="http://schemas.microsoft.com/office/drawing/2014/main" id="{CD6CE708-8F9E-4C9F-901E-C53B92EE429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2" y="1025"/>
                <a:ext cx="119" cy="76"/>
              </a:xfrm>
              <a:custGeom>
                <a:avLst/>
                <a:gdLst>
                  <a:gd name="T0" fmla="*/ 155 w 659"/>
                  <a:gd name="T1" fmla="*/ 0 h 423"/>
                  <a:gd name="T2" fmla="*/ 84 w 659"/>
                  <a:gd name="T3" fmla="*/ 109 h 423"/>
                  <a:gd name="T4" fmla="*/ 0 w 659"/>
                  <a:gd name="T5" fmla="*/ 266 h 423"/>
                  <a:gd name="T6" fmla="*/ 240 w 659"/>
                  <a:gd name="T7" fmla="*/ 339 h 423"/>
                  <a:gd name="T8" fmla="*/ 395 w 659"/>
                  <a:gd name="T9" fmla="*/ 423 h 423"/>
                  <a:gd name="T10" fmla="*/ 491 w 659"/>
                  <a:gd name="T11" fmla="*/ 399 h 423"/>
                  <a:gd name="T12" fmla="*/ 659 w 659"/>
                  <a:gd name="T13" fmla="*/ 363 h 423"/>
                  <a:gd name="T14" fmla="*/ 587 w 659"/>
                  <a:gd name="T15" fmla="*/ 170 h 423"/>
                  <a:gd name="T16" fmla="*/ 491 w 659"/>
                  <a:gd name="T17" fmla="*/ 49 h 423"/>
                  <a:gd name="T18" fmla="*/ 155 w 659"/>
                  <a:gd name="T19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9" h="423">
                    <a:moveTo>
                      <a:pt x="155" y="0"/>
                    </a:moveTo>
                    <a:lnTo>
                      <a:pt x="84" y="109"/>
                    </a:lnTo>
                    <a:lnTo>
                      <a:pt x="0" y="266"/>
                    </a:lnTo>
                    <a:lnTo>
                      <a:pt x="240" y="339"/>
                    </a:lnTo>
                    <a:lnTo>
                      <a:pt x="395" y="423"/>
                    </a:lnTo>
                    <a:lnTo>
                      <a:pt x="491" y="399"/>
                    </a:lnTo>
                    <a:lnTo>
                      <a:pt x="659" y="363"/>
                    </a:lnTo>
                    <a:lnTo>
                      <a:pt x="587" y="170"/>
                    </a:lnTo>
                    <a:lnTo>
                      <a:pt x="491" y="4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0" name="Freeform 50">
                <a:extLst>
                  <a:ext uri="{FF2B5EF4-FFF2-40B4-BE49-F238E27FC236}">
                    <a16:creationId xmlns:a16="http://schemas.microsoft.com/office/drawing/2014/main" id="{F04F0D5F-DBAE-4D95-B042-8F85E64179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23" y="1099"/>
                <a:ext cx="81" cy="108"/>
              </a:xfrm>
              <a:custGeom>
                <a:avLst/>
                <a:gdLst>
                  <a:gd name="T0" fmla="*/ 72 w 455"/>
                  <a:gd name="T1" fmla="*/ 97 h 605"/>
                  <a:gd name="T2" fmla="*/ 59 w 455"/>
                  <a:gd name="T3" fmla="*/ 253 h 605"/>
                  <a:gd name="T4" fmla="*/ 0 w 455"/>
                  <a:gd name="T5" fmla="*/ 447 h 605"/>
                  <a:gd name="T6" fmla="*/ 155 w 455"/>
                  <a:gd name="T7" fmla="*/ 605 h 605"/>
                  <a:gd name="T8" fmla="*/ 347 w 455"/>
                  <a:gd name="T9" fmla="*/ 520 h 605"/>
                  <a:gd name="T10" fmla="*/ 455 w 455"/>
                  <a:gd name="T11" fmla="*/ 350 h 605"/>
                  <a:gd name="T12" fmla="*/ 442 w 455"/>
                  <a:gd name="T13" fmla="*/ 181 h 605"/>
                  <a:gd name="T14" fmla="*/ 323 w 455"/>
                  <a:gd name="T15" fmla="*/ 0 h 605"/>
                  <a:gd name="T16" fmla="*/ 155 w 455"/>
                  <a:gd name="T17" fmla="*/ 48 h 605"/>
                  <a:gd name="T18" fmla="*/ 72 w 455"/>
                  <a:gd name="T19" fmla="*/ 9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605">
                    <a:moveTo>
                      <a:pt x="72" y="97"/>
                    </a:moveTo>
                    <a:lnTo>
                      <a:pt x="59" y="253"/>
                    </a:lnTo>
                    <a:lnTo>
                      <a:pt x="0" y="447"/>
                    </a:lnTo>
                    <a:lnTo>
                      <a:pt x="155" y="605"/>
                    </a:lnTo>
                    <a:lnTo>
                      <a:pt x="347" y="520"/>
                    </a:lnTo>
                    <a:lnTo>
                      <a:pt x="455" y="350"/>
                    </a:lnTo>
                    <a:lnTo>
                      <a:pt x="442" y="181"/>
                    </a:lnTo>
                    <a:lnTo>
                      <a:pt x="323" y="0"/>
                    </a:lnTo>
                    <a:lnTo>
                      <a:pt x="155" y="48"/>
                    </a:lnTo>
                    <a:lnTo>
                      <a:pt x="72" y="9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1" name="Freeform 51">
                <a:extLst>
                  <a:ext uri="{FF2B5EF4-FFF2-40B4-BE49-F238E27FC236}">
                    <a16:creationId xmlns:a16="http://schemas.microsoft.com/office/drawing/2014/main" id="{96339972-82AD-4C51-B164-308AF7C1DA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3" y="976"/>
                <a:ext cx="94" cy="21"/>
              </a:xfrm>
              <a:custGeom>
                <a:avLst/>
                <a:gdLst>
                  <a:gd name="T0" fmla="*/ 72 w 528"/>
                  <a:gd name="T1" fmla="*/ 121 h 121"/>
                  <a:gd name="T2" fmla="*/ 240 w 528"/>
                  <a:gd name="T3" fmla="*/ 36 h 121"/>
                  <a:gd name="T4" fmla="*/ 528 w 528"/>
                  <a:gd name="T5" fmla="*/ 36 h 121"/>
                  <a:gd name="T6" fmla="*/ 444 w 528"/>
                  <a:gd name="T7" fmla="*/ 0 h 121"/>
                  <a:gd name="T8" fmla="*/ 253 w 528"/>
                  <a:gd name="T9" fmla="*/ 12 h 121"/>
                  <a:gd name="T10" fmla="*/ 120 w 528"/>
                  <a:gd name="T11" fmla="*/ 49 h 121"/>
                  <a:gd name="T12" fmla="*/ 0 w 528"/>
                  <a:gd name="T13" fmla="*/ 121 h 121"/>
                  <a:gd name="T14" fmla="*/ 72 w 528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" h="121">
                    <a:moveTo>
                      <a:pt x="72" y="121"/>
                    </a:moveTo>
                    <a:lnTo>
                      <a:pt x="240" y="36"/>
                    </a:lnTo>
                    <a:lnTo>
                      <a:pt x="528" y="36"/>
                    </a:lnTo>
                    <a:lnTo>
                      <a:pt x="444" y="0"/>
                    </a:lnTo>
                    <a:lnTo>
                      <a:pt x="253" y="12"/>
                    </a:lnTo>
                    <a:lnTo>
                      <a:pt x="120" y="49"/>
                    </a:lnTo>
                    <a:lnTo>
                      <a:pt x="0" y="121"/>
                    </a:lnTo>
                    <a:lnTo>
                      <a:pt x="72" y="12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2" name="Freeform 52">
                <a:extLst>
                  <a:ext uri="{FF2B5EF4-FFF2-40B4-BE49-F238E27FC236}">
                    <a16:creationId xmlns:a16="http://schemas.microsoft.com/office/drawing/2014/main" id="{CD200F44-074E-4E44-BC7A-5937DD77C2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5" y="1071"/>
                <a:ext cx="90" cy="80"/>
              </a:xfrm>
              <a:custGeom>
                <a:avLst/>
                <a:gdLst>
                  <a:gd name="T0" fmla="*/ 503 w 503"/>
                  <a:gd name="T1" fmla="*/ 61 h 448"/>
                  <a:gd name="T2" fmla="*/ 348 w 503"/>
                  <a:gd name="T3" fmla="*/ 400 h 448"/>
                  <a:gd name="T4" fmla="*/ 0 w 503"/>
                  <a:gd name="T5" fmla="*/ 448 h 448"/>
                  <a:gd name="T6" fmla="*/ 48 w 503"/>
                  <a:gd name="T7" fmla="*/ 400 h 448"/>
                  <a:gd name="T8" fmla="*/ 323 w 503"/>
                  <a:gd name="T9" fmla="*/ 327 h 448"/>
                  <a:gd name="T10" fmla="*/ 492 w 503"/>
                  <a:gd name="T11" fmla="*/ 0 h 448"/>
                  <a:gd name="T12" fmla="*/ 503 w 503"/>
                  <a:gd name="T13" fmla="*/ 61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448">
                    <a:moveTo>
                      <a:pt x="503" y="61"/>
                    </a:moveTo>
                    <a:lnTo>
                      <a:pt x="348" y="400"/>
                    </a:lnTo>
                    <a:lnTo>
                      <a:pt x="0" y="448"/>
                    </a:lnTo>
                    <a:lnTo>
                      <a:pt x="48" y="400"/>
                    </a:lnTo>
                    <a:lnTo>
                      <a:pt x="323" y="327"/>
                    </a:lnTo>
                    <a:lnTo>
                      <a:pt x="492" y="0"/>
                    </a:lnTo>
                    <a:lnTo>
                      <a:pt x="503" y="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3" name="Freeform 53">
                <a:extLst>
                  <a:ext uri="{FF2B5EF4-FFF2-40B4-BE49-F238E27FC236}">
                    <a16:creationId xmlns:a16="http://schemas.microsoft.com/office/drawing/2014/main" id="{AF8741BA-7D86-4854-87FE-437E805165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4" y="1079"/>
                <a:ext cx="69" cy="115"/>
              </a:xfrm>
              <a:custGeom>
                <a:avLst/>
                <a:gdLst>
                  <a:gd name="T0" fmla="*/ 12 w 383"/>
                  <a:gd name="T1" fmla="*/ 0 h 642"/>
                  <a:gd name="T2" fmla="*/ 35 w 383"/>
                  <a:gd name="T3" fmla="*/ 11 h 642"/>
                  <a:gd name="T4" fmla="*/ 58 w 383"/>
                  <a:gd name="T5" fmla="*/ 20 h 642"/>
                  <a:gd name="T6" fmla="*/ 81 w 383"/>
                  <a:gd name="T7" fmla="*/ 29 h 642"/>
                  <a:gd name="T8" fmla="*/ 104 w 383"/>
                  <a:gd name="T9" fmla="*/ 37 h 642"/>
                  <a:gd name="T10" fmla="*/ 128 w 383"/>
                  <a:gd name="T11" fmla="*/ 46 h 642"/>
                  <a:gd name="T12" fmla="*/ 152 w 383"/>
                  <a:gd name="T13" fmla="*/ 54 h 642"/>
                  <a:gd name="T14" fmla="*/ 175 w 383"/>
                  <a:gd name="T15" fmla="*/ 62 h 642"/>
                  <a:gd name="T16" fmla="*/ 198 w 383"/>
                  <a:gd name="T17" fmla="*/ 72 h 642"/>
                  <a:gd name="T18" fmla="*/ 221 w 383"/>
                  <a:gd name="T19" fmla="*/ 81 h 642"/>
                  <a:gd name="T20" fmla="*/ 244 w 383"/>
                  <a:gd name="T21" fmla="*/ 90 h 642"/>
                  <a:gd name="T22" fmla="*/ 267 w 383"/>
                  <a:gd name="T23" fmla="*/ 100 h 642"/>
                  <a:gd name="T24" fmla="*/ 291 w 383"/>
                  <a:gd name="T25" fmla="*/ 112 h 642"/>
                  <a:gd name="T26" fmla="*/ 314 w 383"/>
                  <a:gd name="T27" fmla="*/ 125 h 642"/>
                  <a:gd name="T28" fmla="*/ 337 w 383"/>
                  <a:gd name="T29" fmla="*/ 139 h 642"/>
                  <a:gd name="T30" fmla="*/ 360 w 383"/>
                  <a:gd name="T31" fmla="*/ 154 h 642"/>
                  <a:gd name="T32" fmla="*/ 383 w 383"/>
                  <a:gd name="T33" fmla="*/ 170 h 642"/>
                  <a:gd name="T34" fmla="*/ 347 w 383"/>
                  <a:gd name="T35" fmla="*/ 387 h 642"/>
                  <a:gd name="T36" fmla="*/ 277 w 383"/>
                  <a:gd name="T37" fmla="*/ 545 h 642"/>
                  <a:gd name="T38" fmla="*/ 0 w 383"/>
                  <a:gd name="T39" fmla="*/ 642 h 642"/>
                  <a:gd name="T40" fmla="*/ 0 w 383"/>
                  <a:gd name="T41" fmla="*/ 602 h 642"/>
                  <a:gd name="T42" fmla="*/ 252 w 383"/>
                  <a:gd name="T43" fmla="*/ 508 h 642"/>
                  <a:gd name="T44" fmla="*/ 336 w 383"/>
                  <a:gd name="T45" fmla="*/ 339 h 642"/>
                  <a:gd name="T46" fmla="*/ 336 w 383"/>
                  <a:gd name="T47" fmla="*/ 194 h 642"/>
                  <a:gd name="T48" fmla="*/ 320 w 383"/>
                  <a:gd name="T49" fmla="*/ 182 h 642"/>
                  <a:gd name="T50" fmla="*/ 304 w 383"/>
                  <a:gd name="T51" fmla="*/ 171 h 642"/>
                  <a:gd name="T52" fmla="*/ 287 w 383"/>
                  <a:gd name="T53" fmla="*/ 159 h 642"/>
                  <a:gd name="T54" fmla="*/ 272 w 383"/>
                  <a:gd name="T55" fmla="*/ 148 h 642"/>
                  <a:gd name="T56" fmla="*/ 257 w 383"/>
                  <a:gd name="T57" fmla="*/ 137 h 642"/>
                  <a:gd name="T58" fmla="*/ 241 w 383"/>
                  <a:gd name="T59" fmla="*/ 127 h 642"/>
                  <a:gd name="T60" fmla="*/ 226 w 383"/>
                  <a:gd name="T61" fmla="*/ 117 h 642"/>
                  <a:gd name="T62" fmla="*/ 211 w 383"/>
                  <a:gd name="T63" fmla="*/ 106 h 642"/>
                  <a:gd name="T64" fmla="*/ 195 w 383"/>
                  <a:gd name="T65" fmla="*/ 97 h 642"/>
                  <a:gd name="T66" fmla="*/ 179 w 383"/>
                  <a:gd name="T67" fmla="*/ 88 h 642"/>
                  <a:gd name="T68" fmla="*/ 162 w 383"/>
                  <a:gd name="T69" fmla="*/ 79 h 642"/>
                  <a:gd name="T70" fmla="*/ 145 w 383"/>
                  <a:gd name="T71" fmla="*/ 69 h 642"/>
                  <a:gd name="T72" fmla="*/ 127 w 383"/>
                  <a:gd name="T73" fmla="*/ 61 h 642"/>
                  <a:gd name="T74" fmla="*/ 109 w 383"/>
                  <a:gd name="T75" fmla="*/ 53 h 642"/>
                  <a:gd name="T76" fmla="*/ 89 w 383"/>
                  <a:gd name="T77" fmla="*/ 45 h 642"/>
                  <a:gd name="T78" fmla="*/ 69 w 383"/>
                  <a:gd name="T79" fmla="*/ 37 h 642"/>
                  <a:gd name="T80" fmla="*/ 12 w 383"/>
                  <a:gd name="T8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3" h="642">
                    <a:moveTo>
                      <a:pt x="12" y="0"/>
                    </a:moveTo>
                    <a:lnTo>
                      <a:pt x="35" y="11"/>
                    </a:lnTo>
                    <a:lnTo>
                      <a:pt x="58" y="20"/>
                    </a:lnTo>
                    <a:lnTo>
                      <a:pt x="81" y="29"/>
                    </a:lnTo>
                    <a:lnTo>
                      <a:pt x="104" y="37"/>
                    </a:lnTo>
                    <a:lnTo>
                      <a:pt x="128" y="46"/>
                    </a:lnTo>
                    <a:lnTo>
                      <a:pt x="152" y="54"/>
                    </a:lnTo>
                    <a:lnTo>
                      <a:pt x="175" y="62"/>
                    </a:lnTo>
                    <a:lnTo>
                      <a:pt x="198" y="72"/>
                    </a:lnTo>
                    <a:lnTo>
                      <a:pt x="221" y="81"/>
                    </a:lnTo>
                    <a:lnTo>
                      <a:pt x="244" y="90"/>
                    </a:lnTo>
                    <a:lnTo>
                      <a:pt x="267" y="100"/>
                    </a:lnTo>
                    <a:lnTo>
                      <a:pt x="291" y="112"/>
                    </a:lnTo>
                    <a:lnTo>
                      <a:pt x="314" y="125"/>
                    </a:lnTo>
                    <a:lnTo>
                      <a:pt x="337" y="139"/>
                    </a:lnTo>
                    <a:lnTo>
                      <a:pt x="360" y="154"/>
                    </a:lnTo>
                    <a:lnTo>
                      <a:pt x="383" y="170"/>
                    </a:lnTo>
                    <a:lnTo>
                      <a:pt x="347" y="387"/>
                    </a:lnTo>
                    <a:lnTo>
                      <a:pt x="277" y="545"/>
                    </a:lnTo>
                    <a:lnTo>
                      <a:pt x="0" y="642"/>
                    </a:lnTo>
                    <a:lnTo>
                      <a:pt x="0" y="602"/>
                    </a:lnTo>
                    <a:lnTo>
                      <a:pt x="252" y="508"/>
                    </a:lnTo>
                    <a:lnTo>
                      <a:pt x="336" y="339"/>
                    </a:lnTo>
                    <a:lnTo>
                      <a:pt x="336" y="194"/>
                    </a:lnTo>
                    <a:lnTo>
                      <a:pt x="320" y="182"/>
                    </a:lnTo>
                    <a:lnTo>
                      <a:pt x="304" y="171"/>
                    </a:lnTo>
                    <a:lnTo>
                      <a:pt x="287" y="159"/>
                    </a:lnTo>
                    <a:lnTo>
                      <a:pt x="272" y="148"/>
                    </a:lnTo>
                    <a:lnTo>
                      <a:pt x="257" y="137"/>
                    </a:lnTo>
                    <a:lnTo>
                      <a:pt x="241" y="127"/>
                    </a:lnTo>
                    <a:lnTo>
                      <a:pt x="226" y="117"/>
                    </a:lnTo>
                    <a:lnTo>
                      <a:pt x="211" y="106"/>
                    </a:lnTo>
                    <a:lnTo>
                      <a:pt x="195" y="97"/>
                    </a:lnTo>
                    <a:lnTo>
                      <a:pt x="179" y="88"/>
                    </a:lnTo>
                    <a:lnTo>
                      <a:pt x="162" y="79"/>
                    </a:lnTo>
                    <a:lnTo>
                      <a:pt x="145" y="69"/>
                    </a:lnTo>
                    <a:lnTo>
                      <a:pt x="127" y="61"/>
                    </a:lnTo>
                    <a:lnTo>
                      <a:pt x="109" y="53"/>
                    </a:lnTo>
                    <a:lnTo>
                      <a:pt x="89" y="45"/>
                    </a:lnTo>
                    <a:lnTo>
                      <a:pt x="69" y="3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4" name="Freeform 54">
                <a:extLst>
                  <a:ext uri="{FF2B5EF4-FFF2-40B4-BE49-F238E27FC236}">
                    <a16:creationId xmlns:a16="http://schemas.microsoft.com/office/drawing/2014/main" id="{D5232BC7-3437-412B-948D-0CF1C32E1D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7" y="1002"/>
                <a:ext cx="101" cy="62"/>
              </a:xfrm>
              <a:custGeom>
                <a:avLst/>
                <a:gdLst>
                  <a:gd name="T0" fmla="*/ 565 w 565"/>
                  <a:gd name="T1" fmla="*/ 85 h 351"/>
                  <a:gd name="T2" fmla="*/ 516 w 565"/>
                  <a:gd name="T3" fmla="*/ 169 h 351"/>
                  <a:gd name="T4" fmla="*/ 383 w 565"/>
                  <a:gd name="T5" fmla="*/ 351 h 351"/>
                  <a:gd name="T6" fmla="*/ 24 w 565"/>
                  <a:gd name="T7" fmla="*/ 230 h 351"/>
                  <a:gd name="T8" fmla="*/ 0 w 565"/>
                  <a:gd name="T9" fmla="*/ 169 h 351"/>
                  <a:gd name="T10" fmla="*/ 336 w 565"/>
                  <a:gd name="T11" fmla="*/ 314 h 351"/>
                  <a:gd name="T12" fmla="*/ 432 w 565"/>
                  <a:gd name="T13" fmla="*/ 230 h 351"/>
                  <a:gd name="T14" fmla="*/ 551 w 565"/>
                  <a:gd name="T15" fmla="*/ 0 h 351"/>
                  <a:gd name="T16" fmla="*/ 565 w 565"/>
                  <a:gd name="T17" fmla="*/ 85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5" h="351">
                    <a:moveTo>
                      <a:pt x="565" y="85"/>
                    </a:moveTo>
                    <a:lnTo>
                      <a:pt x="516" y="169"/>
                    </a:lnTo>
                    <a:lnTo>
                      <a:pt x="383" y="351"/>
                    </a:lnTo>
                    <a:lnTo>
                      <a:pt x="24" y="230"/>
                    </a:lnTo>
                    <a:lnTo>
                      <a:pt x="0" y="169"/>
                    </a:lnTo>
                    <a:lnTo>
                      <a:pt x="336" y="314"/>
                    </a:lnTo>
                    <a:lnTo>
                      <a:pt x="432" y="230"/>
                    </a:lnTo>
                    <a:lnTo>
                      <a:pt x="551" y="0"/>
                    </a:lnTo>
                    <a:lnTo>
                      <a:pt x="565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5" name="Freeform 55">
                <a:extLst>
                  <a:ext uri="{FF2B5EF4-FFF2-40B4-BE49-F238E27FC236}">
                    <a16:creationId xmlns:a16="http://schemas.microsoft.com/office/drawing/2014/main" id="{7C2629DE-6C3A-4953-BE90-DD6FC564BC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97" y="1006"/>
                <a:ext cx="62" cy="21"/>
              </a:xfrm>
              <a:custGeom>
                <a:avLst/>
                <a:gdLst>
                  <a:gd name="T0" fmla="*/ 0 w 347"/>
                  <a:gd name="T1" fmla="*/ 0 h 121"/>
                  <a:gd name="T2" fmla="*/ 132 w 347"/>
                  <a:gd name="T3" fmla="*/ 24 h 121"/>
                  <a:gd name="T4" fmla="*/ 276 w 347"/>
                  <a:gd name="T5" fmla="*/ 61 h 121"/>
                  <a:gd name="T6" fmla="*/ 347 w 347"/>
                  <a:gd name="T7" fmla="*/ 121 h 121"/>
                  <a:gd name="T8" fmla="*/ 216 w 347"/>
                  <a:gd name="T9" fmla="*/ 85 h 121"/>
                  <a:gd name="T10" fmla="*/ 12 w 347"/>
                  <a:gd name="T11" fmla="*/ 61 h 121"/>
                  <a:gd name="T12" fmla="*/ 0 w 34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21">
                    <a:moveTo>
                      <a:pt x="0" y="0"/>
                    </a:moveTo>
                    <a:lnTo>
                      <a:pt x="132" y="24"/>
                    </a:lnTo>
                    <a:lnTo>
                      <a:pt x="276" y="61"/>
                    </a:lnTo>
                    <a:lnTo>
                      <a:pt x="347" y="121"/>
                    </a:lnTo>
                    <a:lnTo>
                      <a:pt x="216" y="85"/>
                    </a:lnTo>
                    <a:lnTo>
                      <a:pt x="12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6" name="Freeform 56">
                <a:extLst>
                  <a:ext uri="{FF2B5EF4-FFF2-40B4-BE49-F238E27FC236}">
                    <a16:creationId xmlns:a16="http://schemas.microsoft.com/office/drawing/2014/main" id="{1D0367A1-58F2-4B38-894C-EF5DD863FD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6" y="1045"/>
                <a:ext cx="79" cy="74"/>
              </a:xfrm>
              <a:custGeom>
                <a:avLst/>
                <a:gdLst>
                  <a:gd name="T0" fmla="*/ 444 w 444"/>
                  <a:gd name="T1" fmla="*/ 0 h 411"/>
                  <a:gd name="T2" fmla="*/ 312 w 444"/>
                  <a:gd name="T3" fmla="*/ 145 h 411"/>
                  <a:gd name="T4" fmla="*/ 253 w 444"/>
                  <a:gd name="T5" fmla="*/ 303 h 411"/>
                  <a:gd name="T6" fmla="*/ 0 w 444"/>
                  <a:gd name="T7" fmla="*/ 411 h 411"/>
                  <a:gd name="T8" fmla="*/ 73 w 444"/>
                  <a:gd name="T9" fmla="*/ 364 h 411"/>
                  <a:gd name="T10" fmla="*/ 228 w 444"/>
                  <a:gd name="T11" fmla="*/ 266 h 411"/>
                  <a:gd name="T12" fmla="*/ 264 w 444"/>
                  <a:gd name="T13" fmla="*/ 170 h 411"/>
                  <a:gd name="T14" fmla="*/ 429 w 444"/>
                  <a:gd name="T15" fmla="*/ 2 h 411"/>
                  <a:gd name="T16" fmla="*/ 444 w 444"/>
                  <a:gd name="T17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411">
                    <a:moveTo>
                      <a:pt x="444" y="0"/>
                    </a:moveTo>
                    <a:lnTo>
                      <a:pt x="312" y="145"/>
                    </a:lnTo>
                    <a:lnTo>
                      <a:pt x="253" y="303"/>
                    </a:lnTo>
                    <a:lnTo>
                      <a:pt x="0" y="411"/>
                    </a:lnTo>
                    <a:lnTo>
                      <a:pt x="73" y="364"/>
                    </a:lnTo>
                    <a:lnTo>
                      <a:pt x="228" y="266"/>
                    </a:lnTo>
                    <a:lnTo>
                      <a:pt x="264" y="170"/>
                    </a:lnTo>
                    <a:lnTo>
                      <a:pt x="429" y="2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7" name="Freeform 57">
                <a:extLst>
                  <a:ext uri="{FF2B5EF4-FFF2-40B4-BE49-F238E27FC236}">
                    <a16:creationId xmlns:a16="http://schemas.microsoft.com/office/drawing/2014/main" id="{97ABF3AA-F638-4C06-B4AC-76429936BA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9" y="1151"/>
                <a:ext cx="41" cy="95"/>
              </a:xfrm>
              <a:custGeom>
                <a:avLst/>
                <a:gdLst>
                  <a:gd name="T0" fmla="*/ 36 w 227"/>
                  <a:gd name="T1" fmla="*/ 0 h 530"/>
                  <a:gd name="T2" fmla="*/ 163 w 227"/>
                  <a:gd name="T3" fmla="*/ 181 h 530"/>
                  <a:gd name="T4" fmla="*/ 227 w 227"/>
                  <a:gd name="T5" fmla="*/ 230 h 530"/>
                  <a:gd name="T6" fmla="*/ 83 w 227"/>
                  <a:gd name="T7" fmla="*/ 423 h 530"/>
                  <a:gd name="T8" fmla="*/ 72 w 227"/>
                  <a:gd name="T9" fmla="*/ 530 h 530"/>
                  <a:gd name="T10" fmla="*/ 0 w 227"/>
                  <a:gd name="T11" fmla="*/ 530 h 530"/>
                  <a:gd name="T12" fmla="*/ 23 w 227"/>
                  <a:gd name="T13" fmla="*/ 470 h 530"/>
                  <a:gd name="T14" fmla="*/ 167 w 227"/>
                  <a:gd name="T15" fmla="*/ 227 h 530"/>
                  <a:gd name="T16" fmla="*/ 36 w 227"/>
                  <a:gd name="T17" fmla="*/ 84 h 530"/>
                  <a:gd name="T18" fmla="*/ 36 w 227"/>
                  <a:gd name="T1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530">
                    <a:moveTo>
                      <a:pt x="36" y="0"/>
                    </a:moveTo>
                    <a:lnTo>
                      <a:pt x="163" y="181"/>
                    </a:lnTo>
                    <a:lnTo>
                      <a:pt x="227" y="230"/>
                    </a:lnTo>
                    <a:lnTo>
                      <a:pt x="83" y="423"/>
                    </a:lnTo>
                    <a:lnTo>
                      <a:pt x="72" y="530"/>
                    </a:lnTo>
                    <a:lnTo>
                      <a:pt x="0" y="530"/>
                    </a:lnTo>
                    <a:lnTo>
                      <a:pt x="23" y="470"/>
                    </a:lnTo>
                    <a:lnTo>
                      <a:pt x="167" y="227"/>
                    </a:lnTo>
                    <a:lnTo>
                      <a:pt x="36" y="8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8" name="Freeform 58">
                <a:extLst>
                  <a:ext uri="{FF2B5EF4-FFF2-40B4-BE49-F238E27FC236}">
                    <a16:creationId xmlns:a16="http://schemas.microsoft.com/office/drawing/2014/main" id="{4A806433-E664-4401-82E3-D9A130F010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9" y="1116"/>
                <a:ext cx="53" cy="87"/>
              </a:xfrm>
              <a:custGeom>
                <a:avLst/>
                <a:gdLst>
                  <a:gd name="T0" fmla="*/ 199 w 294"/>
                  <a:gd name="T1" fmla="*/ 0 h 484"/>
                  <a:gd name="T2" fmla="*/ 270 w 294"/>
                  <a:gd name="T3" fmla="*/ 169 h 484"/>
                  <a:gd name="T4" fmla="*/ 294 w 294"/>
                  <a:gd name="T5" fmla="*/ 253 h 484"/>
                  <a:gd name="T6" fmla="*/ 235 w 294"/>
                  <a:gd name="T7" fmla="*/ 387 h 484"/>
                  <a:gd name="T8" fmla="*/ 222 w 294"/>
                  <a:gd name="T9" fmla="*/ 484 h 484"/>
                  <a:gd name="T10" fmla="*/ 101 w 294"/>
                  <a:gd name="T11" fmla="*/ 464 h 484"/>
                  <a:gd name="T12" fmla="*/ 0 w 294"/>
                  <a:gd name="T13" fmla="*/ 266 h 484"/>
                  <a:gd name="T14" fmla="*/ 64 w 294"/>
                  <a:gd name="T15" fmla="*/ 28 h 484"/>
                  <a:gd name="T16" fmla="*/ 199 w 294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" h="484">
                    <a:moveTo>
                      <a:pt x="199" y="0"/>
                    </a:moveTo>
                    <a:lnTo>
                      <a:pt x="270" y="169"/>
                    </a:lnTo>
                    <a:lnTo>
                      <a:pt x="294" y="253"/>
                    </a:lnTo>
                    <a:lnTo>
                      <a:pt x="235" y="387"/>
                    </a:lnTo>
                    <a:lnTo>
                      <a:pt x="222" y="484"/>
                    </a:lnTo>
                    <a:lnTo>
                      <a:pt x="101" y="464"/>
                    </a:lnTo>
                    <a:lnTo>
                      <a:pt x="0" y="266"/>
                    </a:lnTo>
                    <a:lnTo>
                      <a:pt x="64" y="2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99" name="Freeform 59">
                <a:extLst>
                  <a:ext uri="{FF2B5EF4-FFF2-40B4-BE49-F238E27FC236}">
                    <a16:creationId xmlns:a16="http://schemas.microsoft.com/office/drawing/2014/main" id="{BC00CE73-4D0C-4122-B3A9-0C54053A1D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4" y="1250"/>
                <a:ext cx="66" cy="45"/>
              </a:xfrm>
              <a:custGeom>
                <a:avLst/>
                <a:gdLst>
                  <a:gd name="T0" fmla="*/ 168 w 372"/>
                  <a:gd name="T1" fmla="*/ 0 h 250"/>
                  <a:gd name="T2" fmla="*/ 217 w 372"/>
                  <a:gd name="T3" fmla="*/ 121 h 250"/>
                  <a:gd name="T4" fmla="*/ 372 w 372"/>
                  <a:gd name="T5" fmla="*/ 193 h 250"/>
                  <a:gd name="T6" fmla="*/ 284 w 372"/>
                  <a:gd name="T7" fmla="*/ 250 h 250"/>
                  <a:gd name="T8" fmla="*/ 0 w 372"/>
                  <a:gd name="T9" fmla="*/ 212 h 250"/>
                  <a:gd name="T10" fmla="*/ 168 w 372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250">
                    <a:moveTo>
                      <a:pt x="168" y="0"/>
                    </a:moveTo>
                    <a:lnTo>
                      <a:pt x="217" y="121"/>
                    </a:lnTo>
                    <a:lnTo>
                      <a:pt x="372" y="193"/>
                    </a:lnTo>
                    <a:lnTo>
                      <a:pt x="284" y="250"/>
                    </a:lnTo>
                    <a:lnTo>
                      <a:pt x="0" y="21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0" name="Freeform 60">
                <a:extLst>
                  <a:ext uri="{FF2B5EF4-FFF2-40B4-BE49-F238E27FC236}">
                    <a16:creationId xmlns:a16="http://schemas.microsoft.com/office/drawing/2014/main" id="{A696433D-418C-4512-9862-512BA4337D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7" y="1250"/>
                <a:ext cx="63" cy="44"/>
              </a:xfrm>
              <a:custGeom>
                <a:avLst/>
                <a:gdLst>
                  <a:gd name="T0" fmla="*/ 149 w 353"/>
                  <a:gd name="T1" fmla="*/ 0 h 246"/>
                  <a:gd name="T2" fmla="*/ 155 w 353"/>
                  <a:gd name="T3" fmla="*/ 15 h 246"/>
                  <a:gd name="T4" fmla="*/ 162 w 353"/>
                  <a:gd name="T5" fmla="*/ 30 h 246"/>
                  <a:gd name="T6" fmla="*/ 168 w 353"/>
                  <a:gd name="T7" fmla="*/ 44 h 246"/>
                  <a:gd name="T8" fmla="*/ 174 w 353"/>
                  <a:gd name="T9" fmla="*/ 59 h 246"/>
                  <a:gd name="T10" fmla="*/ 179 w 353"/>
                  <a:gd name="T11" fmla="*/ 76 h 246"/>
                  <a:gd name="T12" fmla="*/ 186 w 353"/>
                  <a:gd name="T13" fmla="*/ 91 h 246"/>
                  <a:gd name="T14" fmla="*/ 192 w 353"/>
                  <a:gd name="T15" fmla="*/ 106 h 246"/>
                  <a:gd name="T16" fmla="*/ 198 w 353"/>
                  <a:gd name="T17" fmla="*/ 121 h 246"/>
                  <a:gd name="T18" fmla="*/ 217 w 353"/>
                  <a:gd name="T19" fmla="*/ 130 h 246"/>
                  <a:gd name="T20" fmla="*/ 237 w 353"/>
                  <a:gd name="T21" fmla="*/ 139 h 246"/>
                  <a:gd name="T22" fmla="*/ 256 w 353"/>
                  <a:gd name="T23" fmla="*/ 148 h 246"/>
                  <a:gd name="T24" fmla="*/ 276 w 353"/>
                  <a:gd name="T25" fmla="*/ 156 h 246"/>
                  <a:gd name="T26" fmla="*/ 294 w 353"/>
                  <a:gd name="T27" fmla="*/ 166 h 246"/>
                  <a:gd name="T28" fmla="*/ 314 w 353"/>
                  <a:gd name="T29" fmla="*/ 175 h 246"/>
                  <a:gd name="T30" fmla="*/ 334 w 353"/>
                  <a:gd name="T31" fmla="*/ 184 h 246"/>
                  <a:gd name="T32" fmla="*/ 353 w 353"/>
                  <a:gd name="T33" fmla="*/ 193 h 246"/>
                  <a:gd name="T34" fmla="*/ 343 w 353"/>
                  <a:gd name="T35" fmla="*/ 200 h 246"/>
                  <a:gd name="T36" fmla="*/ 331 w 353"/>
                  <a:gd name="T37" fmla="*/ 206 h 246"/>
                  <a:gd name="T38" fmla="*/ 321 w 353"/>
                  <a:gd name="T39" fmla="*/ 213 h 246"/>
                  <a:gd name="T40" fmla="*/ 309 w 353"/>
                  <a:gd name="T41" fmla="*/ 220 h 246"/>
                  <a:gd name="T42" fmla="*/ 298 w 353"/>
                  <a:gd name="T43" fmla="*/ 227 h 246"/>
                  <a:gd name="T44" fmla="*/ 288 w 353"/>
                  <a:gd name="T45" fmla="*/ 234 h 246"/>
                  <a:gd name="T46" fmla="*/ 276 w 353"/>
                  <a:gd name="T47" fmla="*/ 239 h 246"/>
                  <a:gd name="T48" fmla="*/ 266 w 353"/>
                  <a:gd name="T49" fmla="*/ 246 h 246"/>
                  <a:gd name="T50" fmla="*/ 250 w 353"/>
                  <a:gd name="T51" fmla="*/ 244 h 246"/>
                  <a:gd name="T52" fmla="*/ 232 w 353"/>
                  <a:gd name="T53" fmla="*/ 242 h 246"/>
                  <a:gd name="T54" fmla="*/ 216 w 353"/>
                  <a:gd name="T55" fmla="*/ 238 h 246"/>
                  <a:gd name="T56" fmla="*/ 199 w 353"/>
                  <a:gd name="T57" fmla="*/ 236 h 246"/>
                  <a:gd name="T58" fmla="*/ 183 w 353"/>
                  <a:gd name="T59" fmla="*/ 234 h 246"/>
                  <a:gd name="T60" fmla="*/ 165 w 353"/>
                  <a:gd name="T61" fmla="*/ 231 h 246"/>
                  <a:gd name="T62" fmla="*/ 149 w 353"/>
                  <a:gd name="T63" fmla="*/ 229 h 246"/>
                  <a:gd name="T64" fmla="*/ 133 w 353"/>
                  <a:gd name="T65" fmla="*/ 227 h 246"/>
                  <a:gd name="T66" fmla="*/ 116 w 353"/>
                  <a:gd name="T67" fmla="*/ 224 h 246"/>
                  <a:gd name="T68" fmla="*/ 100 w 353"/>
                  <a:gd name="T69" fmla="*/ 221 h 246"/>
                  <a:gd name="T70" fmla="*/ 83 w 353"/>
                  <a:gd name="T71" fmla="*/ 219 h 246"/>
                  <a:gd name="T72" fmla="*/ 66 w 353"/>
                  <a:gd name="T73" fmla="*/ 216 h 246"/>
                  <a:gd name="T74" fmla="*/ 49 w 353"/>
                  <a:gd name="T75" fmla="*/ 214 h 246"/>
                  <a:gd name="T76" fmla="*/ 33 w 353"/>
                  <a:gd name="T77" fmla="*/ 212 h 246"/>
                  <a:gd name="T78" fmla="*/ 16 w 353"/>
                  <a:gd name="T79" fmla="*/ 209 h 246"/>
                  <a:gd name="T80" fmla="*/ 0 w 353"/>
                  <a:gd name="T81" fmla="*/ 207 h 246"/>
                  <a:gd name="T82" fmla="*/ 18 w 353"/>
                  <a:gd name="T83" fmla="*/ 181 h 246"/>
                  <a:gd name="T84" fmla="*/ 37 w 353"/>
                  <a:gd name="T85" fmla="*/ 155 h 246"/>
                  <a:gd name="T86" fmla="*/ 56 w 353"/>
                  <a:gd name="T87" fmla="*/ 129 h 246"/>
                  <a:gd name="T88" fmla="*/ 75 w 353"/>
                  <a:gd name="T89" fmla="*/ 103 h 246"/>
                  <a:gd name="T90" fmla="*/ 93 w 353"/>
                  <a:gd name="T91" fmla="*/ 77 h 246"/>
                  <a:gd name="T92" fmla="*/ 113 w 353"/>
                  <a:gd name="T93" fmla="*/ 51 h 246"/>
                  <a:gd name="T94" fmla="*/ 131 w 353"/>
                  <a:gd name="T95" fmla="*/ 25 h 246"/>
                  <a:gd name="T96" fmla="*/ 149 w 353"/>
                  <a:gd name="T9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246">
                    <a:moveTo>
                      <a:pt x="149" y="0"/>
                    </a:moveTo>
                    <a:lnTo>
                      <a:pt x="155" y="15"/>
                    </a:lnTo>
                    <a:lnTo>
                      <a:pt x="162" y="30"/>
                    </a:lnTo>
                    <a:lnTo>
                      <a:pt x="168" y="44"/>
                    </a:lnTo>
                    <a:lnTo>
                      <a:pt x="174" y="59"/>
                    </a:lnTo>
                    <a:lnTo>
                      <a:pt x="179" y="76"/>
                    </a:lnTo>
                    <a:lnTo>
                      <a:pt x="186" y="91"/>
                    </a:lnTo>
                    <a:lnTo>
                      <a:pt x="192" y="106"/>
                    </a:lnTo>
                    <a:lnTo>
                      <a:pt x="198" y="121"/>
                    </a:lnTo>
                    <a:lnTo>
                      <a:pt x="217" y="130"/>
                    </a:lnTo>
                    <a:lnTo>
                      <a:pt x="237" y="139"/>
                    </a:lnTo>
                    <a:lnTo>
                      <a:pt x="256" y="148"/>
                    </a:lnTo>
                    <a:lnTo>
                      <a:pt x="276" y="156"/>
                    </a:lnTo>
                    <a:lnTo>
                      <a:pt x="294" y="166"/>
                    </a:lnTo>
                    <a:lnTo>
                      <a:pt x="314" y="175"/>
                    </a:lnTo>
                    <a:lnTo>
                      <a:pt x="334" y="184"/>
                    </a:lnTo>
                    <a:lnTo>
                      <a:pt x="353" y="193"/>
                    </a:lnTo>
                    <a:lnTo>
                      <a:pt x="343" y="200"/>
                    </a:lnTo>
                    <a:lnTo>
                      <a:pt x="331" y="206"/>
                    </a:lnTo>
                    <a:lnTo>
                      <a:pt x="321" y="213"/>
                    </a:lnTo>
                    <a:lnTo>
                      <a:pt x="309" y="220"/>
                    </a:lnTo>
                    <a:lnTo>
                      <a:pt x="298" y="227"/>
                    </a:lnTo>
                    <a:lnTo>
                      <a:pt x="288" y="234"/>
                    </a:lnTo>
                    <a:lnTo>
                      <a:pt x="276" y="239"/>
                    </a:lnTo>
                    <a:lnTo>
                      <a:pt x="266" y="246"/>
                    </a:lnTo>
                    <a:lnTo>
                      <a:pt x="250" y="244"/>
                    </a:lnTo>
                    <a:lnTo>
                      <a:pt x="232" y="242"/>
                    </a:lnTo>
                    <a:lnTo>
                      <a:pt x="216" y="238"/>
                    </a:lnTo>
                    <a:lnTo>
                      <a:pt x="199" y="236"/>
                    </a:lnTo>
                    <a:lnTo>
                      <a:pt x="183" y="234"/>
                    </a:lnTo>
                    <a:lnTo>
                      <a:pt x="165" y="231"/>
                    </a:lnTo>
                    <a:lnTo>
                      <a:pt x="149" y="229"/>
                    </a:lnTo>
                    <a:lnTo>
                      <a:pt x="133" y="227"/>
                    </a:lnTo>
                    <a:lnTo>
                      <a:pt x="116" y="224"/>
                    </a:lnTo>
                    <a:lnTo>
                      <a:pt x="100" y="221"/>
                    </a:lnTo>
                    <a:lnTo>
                      <a:pt x="83" y="219"/>
                    </a:lnTo>
                    <a:lnTo>
                      <a:pt x="66" y="216"/>
                    </a:lnTo>
                    <a:lnTo>
                      <a:pt x="49" y="214"/>
                    </a:lnTo>
                    <a:lnTo>
                      <a:pt x="33" y="212"/>
                    </a:lnTo>
                    <a:lnTo>
                      <a:pt x="16" y="209"/>
                    </a:lnTo>
                    <a:lnTo>
                      <a:pt x="0" y="207"/>
                    </a:lnTo>
                    <a:lnTo>
                      <a:pt x="18" y="181"/>
                    </a:lnTo>
                    <a:lnTo>
                      <a:pt x="37" y="155"/>
                    </a:lnTo>
                    <a:lnTo>
                      <a:pt x="56" y="129"/>
                    </a:lnTo>
                    <a:lnTo>
                      <a:pt x="75" y="103"/>
                    </a:lnTo>
                    <a:lnTo>
                      <a:pt x="93" y="77"/>
                    </a:lnTo>
                    <a:lnTo>
                      <a:pt x="113" y="51"/>
                    </a:lnTo>
                    <a:lnTo>
                      <a:pt x="131" y="2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1" name="Freeform 61">
                <a:extLst>
                  <a:ext uri="{FF2B5EF4-FFF2-40B4-BE49-F238E27FC236}">
                    <a16:creationId xmlns:a16="http://schemas.microsoft.com/office/drawing/2014/main" id="{870DF063-92F4-4C8D-B5EA-0BA44B45E4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0" y="1250"/>
                <a:ext cx="60" cy="43"/>
              </a:xfrm>
              <a:custGeom>
                <a:avLst/>
                <a:gdLst>
                  <a:gd name="T0" fmla="*/ 131 w 335"/>
                  <a:gd name="T1" fmla="*/ 0 h 242"/>
                  <a:gd name="T2" fmla="*/ 137 w 335"/>
                  <a:gd name="T3" fmla="*/ 15 h 242"/>
                  <a:gd name="T4" fmla="*/ 144 w 335"/>
                  <a:gd name="T5" fmla="*/ 30 h 242"/>
                  <a:gd name="T6" fmla="*/ 150 w 335"/>
                  <a:gd name="T7" fmla="*/ 46 h 242"/>
                  <a:gd name="T8" fmla="*/ 156 w 335"/>
                  <a:gd name="T9" fmla="*/ 61 h 242"/>
                  <a:gd name="T10" fmla="*/ 161 w 335"/>
                  <a:gd name="T11" fmla="*/ 76 h 242"/>
                  <a:gd name="T12" fmla="*/ 168 w 335"/>
                  <a:gd name="T13" fmla="*/ 92 h 242"/>
                  <a:gd name="T14" fmla="*/ 174 w 335"/>
                  <a:gd name="T15" fmla="*/ 107 h 242"/>
                  <a:gd name="T16" fmla="*/ 180 w 335"/>
                  <a:gd name="T17" fmla="*/ 122 h 242"/>
                  <a:gd name="T18" fmla="*/ 199 w 335"/>
                  <a:gd name="T19" fmla="*/ 131 h 242"/>
                  <a:gd name="T20" fmla="*/ 219 w 335"/>
                  <a:gd name="T21" fmla="*/ 140 h 242"/>
                  <a:gd name="T22" fmla="*/ 238 w 335"/>
                  <a:gd name="T23" fmla="*/ 148 h 242"/>
                  <a:gd name="T24" fmla="*/ 258 w 335"/>
                  <a:gd name="T25" fmla="*/ 157 h 242"/>
                  <a:gd name="T26" fmla="*/ 276 w 335"/>
                  <a:gd name="T27" fmla="*/ 167 h 242"/>
                  <a:gd name="T28" fmla="*/ 296 w 335"/>
                  <a:gd name="T29" fmla="*/ 175 h 242"/>
                  <a:gd name="T30" fmla="*/ 316 w 335"/>
                  <a:gd name="T31" fmla="*/ 184 h 242"/>
                  <a:gd name="T32" fmla="*/ 335 w 335"/>
                  <a:gd name="T33" fmla="*/ 193 h 242"/>
                  <a:gd name="T34" fmla="*/ 325 w 335"/>
                  <a:gd name="T35" fmla="*/ 199 h 242"/>
                  <a:gd name="T36" fmla="*/ 313 w 335"/>
                  <a:gd name="T37" fmla="*/ 205 h 242"/>
                  <a:gd name="T38" fmla="*/ 303 w 335"/>
                  <a:gd name="T39" fmla="*/ 212 h 242"/>
                  <a:gd name="T40" fmla="*/ 291 w 335"/>
                  <a:gd name="T41" fmla="*/ 217 h 242"/>
                  <a:gd name="T42" fmla="*/ 280 w 335"/>
                  <a:gd name="T43" fmla="*/ 223 h 242"/>
                  <a:gd name="T44" fmla="*/ 270 w 335"/>
                  <a:gd name="T45" fmla="*/ 229 h 242"/>
                  <a:gd name="T46" fmla="*/ 258 w 335"/>
                  <a:gd name="T47" fmla="*/ 236 h 242"/>
                  <a:gd name="T48" fmla="*/ 248 w 335"/>
                  <a:gd name="T49" fmla="*/ 242 h 242"/>
                  <a:gd name="T50" fmla="*/ 233 w 335"/>
                  <a:gd name="T51" fmla="*/ 239 h 242"/>
                  <a:gd name="T52" fmla="*/ 217 w 335"/>
                  <a:gd name="T53" fmla="*/ 237 h 242"/>
                  <a:gd name="T54" fmla="*/ 202 w 335"/>
                  <a:gd name="T55" fmla="*/ 235 h 242"/>
                  <a:gd name="T56" fmla="*/ 185 w 335"/>
                  <a:gd name="T57" fmla="*/ 232 h 242"/>
                  <a:gd name="T58" fmla="*/ 171 w 335"/>
                  <a:gd name="T59" fmla="*/ 229 h 242"/>
                  <a:gd name="T60" fmla="*/ 154 w 335"/>
                  <a:gd name="T61" fmla="*/ 227 h 242"/>
                  <a:gd name="T62" fmla="*/ 139 w 335"/>
                  <a:gd name="T63" fmla="*/ 224 h 242"/>
                  <a:gd name="T64" fmla="*/ 123 w 335"/>
                  <a:gd name="T65" fmla="*/ 222 h 242"/>
                  <a:gd name="T66" fmla="*/ 108 w 335"/>
                  <a:gd name="T67" fmla="*/ 220 h 242"/>
                  <a:gd name="T68" fmla="*/ 92 w 335"/>
                  <a:gd name="T69" fmla="*/ 217 h 242"/>
                  <a:gd name="T70" fmla="*/ 77 w 335"/>
                  <a:gd name="T71" fmla="*/ 215 h 242"/>
                  <a:gd name="T72" fmla="*/ 61 w 335"/>
                  <a:gd name="T73" fmla="*/ 212 h 242"/>
                  <a:gd name="T74" fmla="*/ 46 w 335"/>
                  <a:gd name="T75" fmla="*/ 209 h 242"/>
                  <a:gd name="T76" fmla="*/ 31 w 335"/>
                  <a:gd name="T77" fmla="*/ 207 h 242"/>
                  <a:gd name="T78" fmla="*/ 15 w 335"/>
                  <a:gd name="T79" fmla="*/ 205 h 242"/>
                  <a:gd name="T80" fmla="*/ 0 w 335"/>
                  <a:gd name="T81" fmla="*/ 202 h 242"/>
                  <a:gd name="T82" fmla="*/ 16 w 335"/>
                  <a:gd name="T83" fmla="*/ 177 h 242"/>
                  <a:gd name="T84" fmla="*/ 33 w 335"/>
                  <a:gd name="T85" fmla="*/ 152 h 242"/>
                  <a:gd name="T86" fmla="*/ 50 w 335"/>
                  <a:gd name="T87" fmla="*/ 126 h 242"/>
                  <a:gd name="T88" fmla="*/ 66 w 335"/>
                  <a:gd name="T89" fmla="*/ 101 h 242"/>
                  <a:gd name="T90" fmla="*/ 82 w 335"/>
                  <a:gd name="T91" fmla="*/ 76 h 242"/>
                  <a:gd name="T92" fmla="*/ 99 w 335"/>
                  <a:gd name="T93" fmla="*/ 50 h 242"/>
                  <a:gd name="T94" fmla="*/ 115 w 335"/>
                  <a:gd name="T95" fmla="*/ 25 h 242"/>
                  <a:gd name="T96" fmla="*/ 131 w 335"/>
                  <a:gd name="T97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5" h="242">
                    <a:moveTo>
                      <a:pt x="131" y="0"/>
                    </a:moveTo>
                    <a:lnTo>
                      <a:pt x="137" y="15"/>
                    </a:lnTo>
                    <a:lnTo>
                      <a:pt x="144" y="30"/>
                    </a:lnTo>
                    <a:lnTo>
                      <a:pt x="150" y="46"/>
                    </a:lnTo>
                    <a:lnTo>
                      <a:pt x="156" y="61"/>
                    </a:lnTo>
                    <a:lnTo>
                      <a:pt x="161" y="76"/>
                    </a:lnTo>
                    <a:lnTo>
                      <a:pt x="168" y="92"/>
                    </a:lnTo>
                    <a:lnTo>
                      <a:pt x="174" y="107"/>
                    </a:lnTo>
                    <a:lnTo>
                      <a:pt x="180" y="122"/>
                    </a:lnTo>
                    <a:lnTo>
                      <a:pt x="199" y="131"/>
                    </a:lnTo>
                    <a:lnTo>
                      <a:pt x="219" y="140"/>
                    </a:lnTo>
                    <a:lnTo>
                      <a:pt x="238" y="148"/>
                    </a:lnTo>
                    <a:lnTo>
                      <a:pt x="258" y="157"/>
                    </a:lnTo>
                    <a:lnTo>
                      <a:pt x="276" y="167"/>
                    </a:lnTo>
                    <a:lnTo>
                      <a:pt x="296" y="175"/>
                    </a:lnTo>
                    <a:lnTo>
                      <a:pt x="316" y="184"/>
                    </a:lnTo>
                    <a:lnTo>
                      <a:pt x="335" y="193"/>
                    </a:lnTo>
                    <a:lnTo>
                      <a:pt x="325" y="199"/>
                    </a:lnTo>
                    <a:lnTo>
                      <a:pt x="313" y="205"/>
                    </a:lnTo>
                    <a:lnTo>
                      <a:pt x="303" y="212"/>
                    </a:lnTo>
                    <a:lnTo>
                      <a:pt x="291" y="217"/>
                    </a:lnTo>
                    <a:lnTo>
                      <a:pt x="280" y="223"/>
                    </a:lnTo>
                    <a:lnTo>
                      <a:pt x="270" y="229"/>
                    </a:lnTo>
                    <a:lnTo>
                      <a:pt x="258" y="236"/>
                    </a:lnTo>
                    <a:lnTo>
                      <a:pt x="248" y="242"/>
                    </a:lnTo>
                    <a:lnTo>
                      <a:pt x="233" y="239"/>
                    </a:lnTo>
                    <a:lnTo>
                      <a:pt x="217" y="237"/>
                    </a:lnTo>
                    <a:lnTo>
                      <a:pt x="202" y="235"/>
                    </a:lnTo>
                    <a:lnTo>
                      <a:pt x="185" y="232"/>
                    </a:lnTo>
                    <a:lnTo>
                      <a:pt x="171" y="229"/>
                    </a:lnTo>
                    <a:lnTo>
                      <a:pt x="154" y="227"/>
                    </a:lnTo>
                    <a:lnTo>
                      <a:pt x="139" y="224"/>
                    </a:lnTo>
                    <a:lnTo>
                      <a:pt x="123" y="222"/>
                    </a:lnTo>
                    <a:lnTo>
                      <a:pt x="108" y="220"/>
                    </a:lnTo>
                    <a:lnTo>
                      <a:pt x="92" y="217"/>
                    </a:lnTo>
                    <a:lnTo>
                      <a:pt x="77" y="215"/>
                    </a:lnTo>
                    <a:lnTo>
                      <a:pt x="61" y="212"/>
                    </a:lnTo>
                    <a:lnTo>
                      <a:pt x="46" y="209"/>
                    </a:lnTo>
                    <a:lnTo>
                      <a:pt x="31" y="207"/>
                    </a:lnTo>
                    <a:lnTo>
                      <a:pt x="15" y="205"/>
                    </a:lnTo>
                    <a:lnTo>
                      <a:pt x="0" y="202"/>
                    </a:lnTo>
                    <a:lnTo>
                      <a:pt x="16" y="177"/>
                    </a:lnTo>
                    <a:lnTo>
                      <a:pt x="33" y="152"/>
                    </a:lnTo>
                    <a:lnTo>
                      <a:pt x="50" y="126"/>
                    </a:lnTo>
                    <a:lnTo>
                      <a:pt x="66" y="101"/>
                    </a:lnTo>
                    <a:lnTo>
                      <a:pt x="82" y="76"/>
                    </a:lnTo>
                    <a:lnTo>
                      <a:pt x="99" y="50"/>
                    </a:lnTo>
                    <a:lnTo>
                      <a:pt x="115" y="2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2" name="Freeform 62">
                <a:extLst>
                  <a:ext uri="{FF2B5EF4-FFF2-40B4-BE49-F238E27FC236}">
                    <a16:creationId xmlns:a16="http://schemas.microsoft.com/office/drawing/2014/main" id="{7DFE45FC-C136-4D9D-875E-B4C5A83389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3" y="1250"/>
                <a:ext cx="57" cy="43"/>
              </a:xfrm>
              <a:custGeom>
                <a:avLst/>
                <a:gdLst>
                  <a:gd name="T0" fmla="*/ 114 w 318"/>
                  <a:gd name="T1" fmla="*/ 0 h 238"/>
                  <a:gd name="T2" fmla="*/ 120 w 318"/>
                  <a:gd name="T3" fmla="*/ 15 h 238"/>
                  <a:gd name="T4" fmla="*/ 127 w 318"/>
                  <a:gd name="T5" fmla="*/ 30 h 238"/>
                  <a:gd name="T6" fmla="*/ 133 w 318"/>
                  <a:gd name="T7" fmla="*/ 46 h 238"/>
                  <a:gd name="T8" fmla="*/ 139 w 318"/>
                  <a:gd name="T9" fmla="*/ 61 h 238"/>
                  <a:gd name="T10" fmla="*/ 144 w 318"/>
                  <a:gd name="T11" fmla="*/ 76 h 238"/>
                  <a:gd name="T12" fmla="*/ 151 w 318"/>
                  <a:gd name="T13" fmla="*/ 92 h 238"/>
                  <a:gd name="T14" fmla="*/ 157 w 318"/>
                  <a:gd name="T15" fmla="*/ 107 h 238"/>
                  <a:gd name="T16" fmla="*/ 163 w 318"/>
                  <a:gd name="T17" fmla="*/ 122 h 238"/>
                  <a:gd name="T18" fmla="*/ 182 w 318"/>
                  <a:gd name="T19" fmla="*/ 131 h 238"/>
                  <a:gd name="T20" fmla="*/ 202 w 318"/>
                  <a:gd name="T21" fmla="*/ 140 h 238"/>
                  <a:gd name="T22" fmla="*/ 221 w 318"/>
                  <a:gd name="T23" fmla="*/ 149 h 238"/>
                  <a:gd name="T24" fmla="*/ 241 w 318"/>
                  <a:gd name="T25" fmla="*/ 157 h 238"/>
                  <a:gd name="T26" fmla="*/ 259 w 318"/>
                  <a:gd name="T27" fmla="*/ 167 h 238"/>
                  <a:gd name="T28" fmla="*/ 279 w 318"/>
                  <a:gd name="T29" fmla="*/ 176 h 238"/>
                  <a:gd name="T30" fmla="*/ 299 w 318"/>
                  <a:gd name="T31" fmla="*/ 184 h 238"/>
                  <a:gd name="T32" fmla="*/ 318 w 318"/>
                  <a:gd name="T33" fmla="*/ 193 h 238"/>
                  <a:gd name="T34" fmla="*/ 308 w 318"/>
                  <a:gd name="T35" fmla="*/ 199 h 238"/>
                  <a:gd name="T36" fmla="*/ 296 w 318"/>
                  <a:gd name="T37" fmla="*/ 205 h 238"/>
                  <a:gd name="T38" fmla="*/ 286 w 318"/>
                  <a:gd name="T39" fmla="*/ 210 h 238"/>
                  <a:gd name="T40" fmla="*/ 274 w 318"/>
                  <a:gd name="T41" fmla="*/ 215 h 238"/>
                  <a:gd name="T42" fmla="*/ 264 w 318"/>
                  <a:gd name="T43" fmla="*/ 221 h 238"/>
                  <a:gd name="T44" fmla="*/ 253 w 318"/>
                  <a:gd name="T45" fmla="*/ 227 h 238"/>
                  <a:gd name="T46" fmla="*/ 242 w 318"/>
                  <a:gd name="T47" fmla="*/ 232 h 238"/>
                  <a:gd name="T48" fmla="*/ 231 w 318"/>
                  <a:gd name="T49" fmla="*/ 238 h 238"/>
                  <a:gd name="T50" fmla="*/ 217 w 318"/>
                  <a:gd name="T51" fmla="*/ 236 h 238"/>
                  <a:gd name="T52" fmla="*/ 202 w 318"/>
                  <a:gd name="T53" fmla="*/ 234 h 238"/>
                  <a:gd name="T54" fmla="*/ 188 w 318"/>
                  <a:gd name="T55" fmla="*/ 230 h 238"/>
                  <a:gd name="T56" fmla="*/ 173 w 318"/>
                  <a:gd name="T57" fmla="*/ 228 h 238"/>
                  <a:gd name="T58" fmla="*/ 159 w 318"/>
                  <a:gd name="T59" fmla="*/ 225 h 238"/>
                  <a:gd name="T60" fmla="*/ 144 w 318"/>
                  <a:gd name="T61" fmla="*/ 223 h 238"/>
                  <a:gd name="T62" fmla="*/ 130 w 318"/>
                  <a:gd name="T63" fmla="*/ 220 h 238"/>
                  <a:gd name="T64" fmla="*/ 116 w 318"/>
                  <a:gd name="T65" fmla="*/ 217 h 238"/>
                  <a:gd name="T66" fmla="*/ 102 w 318"/>
                  <a:gd name="T67" fmla="*/ 215 h 238"/>
                  <a:gd name="T68" fmla="*/ 87 w 318"/>
                  <a:gd name="T69" fmla="*/ 213 h 238"/>
                  <a:gd name="T70" fmla="*/ 73 w 318"/>
                  <a:gd name="T71" fmla="*/ 210 h 238"/>
                  <a:gd name="T72" fmla="*/ 58 w 318"/>
                  <a:gd name="T73" fmla="*/ 207 h 238"/>
                  <a:gd name="T74" fmla="*/ 44 w 318"/>
                  <a:gd name="T75" fmla="*/ 205 h 238"/>
                  <a:gd name="T76" fmla="*/ 29 w 318"/>
                  <a:gd name="T77" fmla="*/ 202 h 238"/>
                  <a:gd name="T78" fmla="*/ 15 w 318"/>
                  <a:gd name="T79" fmla="*/ 200 h 238"/>
                  <a:gd name="T80" fmla="*/ 0 w 318"/>
                  <a:gd name="T81" fmla="*/ 198 h 238"/>
                  <a:gd name="T82" fmla="*/ 14 w 318"/>
                  <a:gd name="T83" fmla="*/ 174 h 238"/>
                  <a:gd name="T84" fmla="*/ 29 w 318"/>
                  <a:gd name="T85" fmla="*/ 148 h 238"/>
                  <a:gd name="T86" fmla="*/ 43 w 318"/>
                  <a:gd name="T87" fmla="*/ 124 h 238"/>
                  <a:gd name="T88" fmla="*/ 58 w 318"/>
                  <a:gd name="T89" fmla="*/ 99 h 238"/>
                  <a:gd name="T90" fmla="*/ 72 w 318"/>
                  <a:gd name="T91" fmla="*/ 73 h 238"/>
                  <a:gd name="T92" fmla="*/ 86 w 318"/>
                  <a:gd name="T93" fmla="*/ 49 h 238"/>
                  <a:gd name="T94" fmla="*/ 101 w 318"/>
                  <a:gd name="T95" fmla="*/ 24 h 238"/>
                  <a:gd name="T96" fmla="*/ 114 w 318"/>
                  <a:gd name="T9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8" h="238">
                    <a:moveTo>
                      <a:pt x="114" y="0"/>
                    </a:moveTo>
                    <a:lnTo>
                      <a:pt x="120" y="15"/>
                    </a:lnTo>
                    <a:lnTo>
                      <a:pt x="127" y="30"/>
                    </a:lnTo>
                    <a:lnTo>
                      <a:pt x="133" y="46"/>
                    </a:lnTo>
                    <a:lnTo>
                      <a:pt x="139" y="61"/>
                    </a:lnTo>
                    <a:lnTo>
                      <a:pt x="144" y="76"/>
                    </a:lnTo>
                    <a:lnTo>
                      <a:pt x="151" y="92"/>
                    </a:lnTo>
                    <a:lnTo>
                      <a:pt x="157" y="107"/>
                    </a:lnTo>
                    <a:lnTo>
                      <a:pt x="163" y="122"/>
                    </a:lnTo>
                    <a:lnTo>
                      <a:pt x="182" y="131"/>
                    </a:lnTo>
                    <a:lnTo>
                      <a:pt x="202" y="140"/>
                    </a:lnTo>
                    <a:lnTo>
                      <a:pt x="221" y="149"/>
                    </a:lnTo>
                    <a:lnTo>
                      <a:pt x="241" y="157"/>
                    </a:lnTo>
                    <a:lnTo>
                      <a:pt x="259" y="167"/>
                    </a:lnTo>
                    <a:lnTo>
                      <a:pt x="279" y="176"/>
                    </a:lnTo>
                    <a:lnTo>
                      <a:pt x="299" y="184"/>
                    </a:lnTo>
                    <a:lnTo>
                      <a:pt x="318" y="193"/>
                    </a:lnTo>
                    <a:lnTo>
                      <a:pt x="308" y="199"/>
                    </a:lnTo>
                    <a:lnTo>
                      <a:pt x="296" y="205"/>
                    </a:lnTo>
                    <a:lnTo>
                      <a:pt x="286" y="210"/>
                    </a:lnTo>
                    <a:lnTo>
                      <a:pt x="274" y="215"/>
                    </a:lnTo>
                    <a:lnTo>
                      <a:pt x="264" y="221"/>
                    </a:lnTo>
                    <a:lnTo>
                      <a:pt x="253" y="227"/>
                    </a:lnTo>
                    <a:lnTo>
                      <a:pt x="242" y="232"/>
                    </a:lnTo>
                    <a:lnTo>
                      <a:pt x="231" y="238"/>
                    </a:lnTo>
                    <a:lnTo>
                      <a:pt x="217" y="236"/>
                    </a:lnTo>
                    <a:lnTo>
                      <a:pt x="202" y="234"/>
                    </a:lnTo>
                    <a:lnTo>
                      <a:pt x="188" y="230"/>
                    </a:lnTo>
                    <a:lnTo>
                      <a:pt x="173" y="228"/>
                    </a:lnTo>
                    <a:lnTo>
                      <a:pt x="159" y="225"/>
                    </a:lnTo>
                    <a:lnTo>
                      <a:pt x="144" y="223"/>
                    </a:lnTo>
                    <a:lnTo>
                      <a:pt x="130" y="220"/>
                    </a:lnTo>
                    <a:lnTo>
                      <a:pt x="116" y="217"/>
                    </a:lnTo>
                    <a:lnTo>
                      <a:pt x="102" y="215"/>
                    </a:lnTo>
                    <a:lnTo>
                      <a:pt x="87" y="213"/>
                    </a:lnTo>
                    <a:lnTo>
                      <a:pt x="73" y="210"/>
                    </a:lnTo>
                    <a:lnTo>
                      <a:pt x="58" y="207"/>
                    </a:lnTo>
                    <a:lnTo>
                      <a:pt x="44" y="205"/>
                    </a:lnTo>
                    <a:lnTo>
                      <a:pt x="29" y="202"/>
                    </a:lnTo>
                    <a:lnTo>
                      <a:pt x="15" y="200"/>
                    </a:lnTo>
                    <a:lnTo>
                      <a:pt x="0" y="198"/>
                    </a:lnTo>
                    <a:lnTo>
                      <a:pt x="14" y="174"/>
                    </a:lnTo>
                    <a:lnTo>
                      <a:pt x="29" y="148"/>
                    </a:lnTo>
                    <a:lnTo>
                      <a:pt x="43" y="124"/>
                    </a:lnTo>
                    <a:lnTo>
                      <a:pt x="58" y="99"/>
                    </a:lnTo>
                    <a:lnTo>
                      <a:pt x="72" y="73"/>
                    </a:lnTo>
                    <a:lnTo>
                      <a:pt x="86" y="49"/>
                    </a:lnTo>
                    <a:lnTo>
                      <a:pt x="101" y="2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3" name="Freeform 63">
                <a:extLst>
                  <a:ext uri="{FF2B5EF4-FFF2-40B4-BE49-F238E27FC236}">
                    <a16:creationId xmlns:a16="http://schemas.microsoft.com/office/drawing/2014/main" id="{BE233E59-1528-40C7-8800-9F13B9FE48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6" y="1250"/>
                <a:ext cx="54" cy="42"/>
              </a:xfrm>
              <a:custGeom>
                <a:avLst/>
                <a:gdLst>
                  <a:gd name="T0" fmla="*/ 95 w 299"/>
                  <a:gd name="T1" fmla="*/ 0 h 234"/>
                  <a:gd name="T2" fmla="*/ 101 w 299"/>
                  <a:gd name="T3" fmla="*/ 15 h 234"/>
                  <a:gd name="T4" fmla="*/ 108 w 299"/>
                  <a:gd name="T5" fmla="*/ 31 h 234"/>
                  <a:gd name="T6" fmla="*/ 114 w 299"/>
                  <a:gd name="T7" fmla="*/ 46 h 234"/>
                  <a:gd name="T8" fmla="*/ 120 w 299"/>
                  <a:gd name="T9" fmla="*/ 61 h 234"/>
                  <a:gd name="T10" fmla="*/ 125 w 299"/>
                  <a:gd name="T11" fmla="*/ 77 h 234"/>
                  <a:gd name="T12" fmla="*/ 132 w 299"/>
                  <a:gd name="T13" fmla="*/ 92 h 234"/>
                  <a:gd name="T14" fmla="*/ 138 w 299"/>
                  <a:gd name="T15" fmla="*/ 108 h 234"/>
                  <a:gd name="T16" fmla="*/ 144 w 299"/>
                  <a:gd name="T17" fmla="*/ 123 h 234"/>
                  <a:gd name="T18" fmla="*/ 163 w 299"/>
                  <a:gd name="T19" fmla="*/ 132 h 234"/>
                  <a:gd name="T20" fmla="*/ 183 w 299"/>
                  <a:gd name="T21" fmla="*/ 140 h 234"/>
                  <a:gd name="T22" fmla="*/ 202 w 299"/>
                  <a:gd name="T23" fmla="*/ 149 h 234"/>
                  <a:gd name="T24" fmla="*/ 222 w 299"/>
                  <a:gd name="T25" fmla="*/ 157 h 234"/>
                  <a:gd name="T26" fmla="*/ 240 w 299"/>
                  <a:gd name="T27" fmla="*/ 167 h 234"/>
                  <a:gd name="T28" fmla="*/ 260 w 299"/>
                  <a:gd name="T29" fmla="*/ 176 h 234"/>
                  <a:gd name="T30" fmla="*/ 280 w 299"/>
                  <a:gd name="T31" fmla="*/ 184 h 234"/>
                  <a:gd name="T32" fmla="*/ 299 w 299"/>
                  <a:gd name="T33" fmla="*/ 193 h 234"/>
                  <a:gd name="T34" fmla="*/ 289 w 299"/>
                  <a:gd name="T35" fmla="*/ 198 h 234"/>
                  <a:gd name="T36" fmla="*/ 277 w 299"/>
                  <a:gd name="T37" fmla="*/ 204 h 234"/>
                  <a:gd name="T38" fmla="*/ 267 w 299"/>
                  <a:gd name="T39" fmla="*/ 208 h 234"/>
                  <a:gd name="T40" fmla="*/ 257 w 299"/>
                  <a:gd name="T41" fmla="*/ 214 h 234"/>
                  <a:gd name="T42" fmla="*/ 245 w 299"/>
                  <a:gd name="T43" fmla="*/ 219 h 234"/>
                  <a:gd name="T44" fmla="*/ 235 w 299"/>
                  <a:gd name="T45" fmla="*/ 224 h 234"/>
                  <a:gd name="T46" fmla="*/ 223 w 299"/>
                  <a:gd name="T47" fmla="*/ 229 h 234"/>
                  <a:gd name="T48" fmla="*/ 213 w 299"/>
                  <a:gd name="T49" fmla="*/ 234 h 234"/>
                  <a:gd name="T50" fmla="*/ 199 w 299"/>
                  <a:gd name="T51" fmla="*/ 231 h 234"/>
                  <a:gd name="T52" fmla="*/ 186 w 299"/>
                  <a:gd name="T53" fmla="*/ 229 h 234"/>
                  <a:gd name="T54" fmla="*/ 173 w 299"/>
                  <a:gd name="T55" fmla="*/ 225 h 234"/>
                  <a:gd name="T56" fmla="*/ 160 w 299"/>
                  <a:gd name="T57" fmla="*/ 223 h 234"/>
                  <a:gd name="T58" fmla="*/ 146 w 299"/>
                  <a:gd name="T59" fmla="*/ 221 h 234"/>
                  <a:gd name="T60" fmla="*/ 132 w 299"/>
                  <a:gd name="T61" fmla="*/ 219 h 234"/>
                  <a:gd name="T62" fmla="*/ 120 w 299"/>
                  <a:gd name="T63" fmla="*/ 216 h 234"/>
                  <a:gd name="T64" fmla="*/ 106 w 299"/>
                  <a:gd name="T65" fmla="*/ 213 h 234"/>
                  <a:gd name="T66" fmla="*/ 93 w 299"/>
                  <a:gd name="T67" fmla="*/ 210 h 234"/>
                  <a:gd name="T68" fmla="*/ 79 w 299"/>
                  <a:gd name="T69" fmla="*/ 208 h 234"/>
                  <a:gd name="T70" fmla="*/ 65 w 299"/>
                  <a:gd name="T71" fmla="*/ 206 h 234"/>
                  <a:gd name="T72" fmla="*/ 53 w 299"/>
                  <a:gd name="T73" fmla="*/ 204 h 234"/>
                  <a:gd name="T74" fmla="*/ 39 w 299"/>
                  <a:gd name="T75" fmla="*/ 201 h 234"/>
                  <a:gd name="T76" fmla="*/ 26 w 299"/>
                  <a:gd name="T77" fmla="*/ 198 h 234"/>
                  <a:gd name="T78" fmla="*/ 12 w 299"/>
                  <a:gd name="T79" fmla="*/ 195 h 234"/>
                  <a:gd name="T80" fmla="*/ 0 w 299"/>
                  <a:gd name="T81" fmla="*/ 193 h 234"/>
                  <a:gd name="T82" fmla="*/ 11 w 299"/>
                  <a:gd name="T83" fmla="*/ 169 h 234"/>
                  <a:gd name="T84" fmla="*/ 24 w 299"/>
                  <a:gd name="T85" fmla="*/ 145 h 234"/>
                  <a:gd name="T86" fmla="*/ 35 w 299"/>
                  <a:gd name="T87" fmla="*/ 121 h 234"/>
                  <a:gd name="T88" fmla="*/ 48 w 299"/>
                  <a:gd name="T89" fmla="*/ 96 h 234"/>
                  <a:gd name="T90" fmla="*/ 60 w 299"/>
                  <a:gd name="T91" fmla="*/ 72 h 234"/>
                  <a:gd name="T92" fmla="*/ 72 w 299"/>
                  <a:gd name="T93" fmla="*/ 48 h 234"/>
                  <a:gd name="T94" fmla="*/ 84 w 299"/>
                  <a:gd name="T95" fmla="*/ 24 h 234"/>
                  <a:gd name="T96" fmla="*/ 95 w 299"/>
                  <a:gd name="T9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9" h="234">
                    <a:moveTo>
                      <a:pt x="95" y="0"/>
                    </a:moveTo>
                    <a:lnTo>
                      <a:pt x="101" y="15"/>
                    </a:lnTo>
                    <a:lnTo>
                      <a:pt x="108" y="31"/>
                    </a:lnTo>
                    <a:lnTo>
                      <a:pt x="114" y="46"/>
                    </a:lnTo>
                    <a:lnTo>
                      <a:pt x="120" y="61"/>
                    </a:lnTo>
                    <a:lnTo>
                      <a:pt x="125" y="77"/>
                    </a:lnTo>
                    <a:lnTo>
                      <a:pt x="132" y="92"/>
                    </a:lnTo>
                    <a:lnTo>
                      <a:pt x="138" y="108"/>
                    </a:lnTo>
                    <a:lnTo>
                      <a:pt x="144" y="123"/>
                    </a:lnTo>
                    <a:lnTo>
                      <a:pt x="163" y="132"/>
                    </a:lnTo>
                    <a:lnTo>
                      <a:pt x="183" y="140"/>
                    </a:lnTo>
                    <a:lnTo>
                      <a:pt x="202" y="149"/>
                    </a:lnTo>
                    <a:lnTo>
                      <a:pt x="222" y="157"/>
                    </a:lnTo>
                    <a:lnTo>
                      <a:pt x="240" y="167"/>
                    </a:lnTo>
                    <a:lnTo>
                      <a:pt x="260" y="176"/>
                    </a:lnTo>
                    <a:lnTo>
                      <a:pt x="280" y="184"/>
                    </a:lnTo>
                    <a:lnTo>
                      <a:pt x="299" y="193"/>
                    </a:lnTo>
                    <a:lnTo>
                      <a:pt x="289" y="198"/>
                    </a:lnTo>
                    <a:lnTo>
                      <a:pt x="277" y="204"/>
                    </a:lnTo>
                    <a:lnTo>
                      <a:pt x="267" y="208"/>
                    </a:lnTo>
                    <a:lnTo>
                      <a:pt x="257" y="214"/>
                    </a:lnTo>
                    <a:lnTo>
                      <a:pt x="245" y="219"/>
                    </a:lnTo>
                    <a:lnTo>
                      <a:pt x="235" y="224"/>
                    </a:lnTo>
                    <a:lnTo>
                      <a:pt x="223" y="229"/>
                    </a:lnTo>
                    <a:lnTo>
                      <a:pt x="213" y="234"/>
                    </a:lnTo>
                    <a:lnTo>
                      <a:pt x="199" y="231"/>
                    </a:lnTo>
                    <a:lnTo>
                      <a:pt x="186" y="229"/>
                    </a:lnTo>
                    <a:lnTo>
                      <a:pt x="173" y="225"/>
                    </a:lnTo>
                    <a:lnTo>
                      <a:pt x="160" y="223"/>
                    </a:lnTo>
                    <a:lnTo>
                      <a:pt x="146" y="221"/>
                    </a:lnTo>
                    <a:lnTo>
                      <a:pt x="132" y="219"/>
                    </a:lnTo>
                    <a:lnTo>
                      <a:pt x="120" y="216"/>
                    </a:lnTo>
                    <a:lnTo>
                      <a:pt x="106" y="213"/>
                    </a:lnTo>
                    <a:lnTo>
                      <a:pt x="93" y="210"/>
                    </a:lnTo>
                    <a:lnTo>
                      <a:pt x="79" y="208"/>
                    </a:lnTo>
                    <a:lnTo>
                      <a:pt x="65" y="206"/>
                    </a:lnTo>
                    <a:lnTo>
                      <a:pt x="53" y="204"/>
                    </a:lnTo>
                    <a:lnTo>
                      <a:pt x="39" y="201"/>
                    </a:lnTo>
                    <a:lnTo>
                      <a:pt x="26" y="198"/>
                    </a:lnTo>
                    <a:lnTo>
                      <a:pt x="12" y="195"/>
                    </a:lnTo>
                    <a:lnTo>
                      <a:pt x="0" y="193"/>
                    </a:lnTo>
                    <a:lnTo>
                      <a:pt x="11" y="169"/>
                    </a:lnTo>
                    <a:lnTo>
                      <a:pt x="24" y="145"/>
                    </a:lnTo>
                    <a:lnTo>
                      <a:pt x="35" y="121"/>
                    </a:lnTo>
                    <a:lnTo>
                      <a:pt x="48" y="96"/>
                    </a:lnTo>
                    <a:lnTo>
                      <a:pt x="60" y="72"/>
                    </a:lnTo>
                    <a:lnTo>
                      <a:pt x="72" y="48"/>
                    </a:lnTo>
                    <a:lnTo>
                      <a:pt x="84" y="2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4" name="Freeform 64">
                <a:extLst>
                  <a:ext uri="{FF2B5EF4-FFF2-40B4-BE49-F238E27FC236}">
                    <a16:creationId xmlns:a16="http://schemas.microsoft.com/office/drawing/2014/main" id="{6E51375A-DACE-4961-BCCD-BEC0C64607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0" y="1250"/>
                <a:ext cx="50" cy="41"/>
              </a:xfrm>
              <a:custGeom>
                <a:avLst/>
                <a:gdLst>
                  <a:gd name="T0" fmla="*/ 78 w 282"/>
                  <a:gd name="T1" fmla="*/ 0 h 230"/>
                  <a:gd name="T2" fmla="*/ 84 w 282"/>
                  <a:gd name="T3" fmla="*/ 15 h 230"/>
                  <a:gd name="T4" fmla="*/ 91 w 282"/>
                  <a:gd name="T5" fmla="*/ 31 h 230"/>
                  <a:gd name="T6" fmla="*/ 97 w 282"/>
                  <a:gd name="T7" fmla="*/ 46 h 230"/>
                  <a:gd name="T8" fmla="*/ 103 w 282"/>
                  <a:gd name="T9" fmla="*/ 61 h 230"/>
                  <a:gd name="T10" fmla="*/ 108 w 282"/>
                  <a:gd name="T11" fmla="*/ 77 h 230"/>
                  <a:gd name="T12" fmla="*/ 115 w 282"/>
                  <a:gd name="T13" fmla="*/ 92 h 230"/>
                  <a:gd name="T14" fmla="*/ 121 w 282"/>
                  <a:gd name="T15" fmla="*/ 108 h 230"/>
                  <a:gd name="T16" fmla="*/ 127 w 282"/>
                  <a:gd name="T17" fmla="*/ 123 h 230"/>
                  <a:gd name="T18" fmla="*/ 146 w 282"/>
                  <a:gd name="T19" fmla="*/ 132 h 230"/>
                  <a:gd name="T20" fmla="*/ 166 w 282"/>
                  <a:gd name="T21" fmla="*/ 140 h 230"/>
                  <a:gd name="T22" fmla="*/ 185 w 282"/>
                  <a:gd name="T23" fmla="*/ 149 h 230"/>
                  <a:gd name="T24" fmla="*/ 205 w 282"/>
                  <a:gd name="T25" fmla="*/ 157 h 230"/>
                  <a:gd name="T26" fmla="*/ 223 w 282"/>
                  <a:gd name="T27" fmla="*/ 167 h 230"/>
                  <a:gd name="T28" fmla="*/ 243 w 282"/>
                  <a:gd name="T29" fmla="*/ 176 h 230"/>
                  <a:gd name="T30" fmla="*/ 263 w 282"/>
                  <a:gd name="T31" fmla="*/ 184 h 230"/>
                  <a:gd name="T32" fmla="*/ 282 w 282"/>
                  <a:gd name="T33" fmla="*/ 193 h 230"/>
                  <a:gd name="T34" fmla="*/ 272 w 282"/>
                  <a:gd name="T35" fmla="*/ 198 h 230"/>
                  <a:gd name="T36" fmla="*/ 260 w 282"/>
                  <a:gd name="T37" fmla="*/ 202 h 230"/>
                  <a:gd name="T38" fmla="*/ 250 w 282"/>
                  <a:gd name="T39" fmla="*/ 207 h 230"/>
                  <a:gd name="T40" fmla="*/ 240 w 282"/>
                  <a:gd name="T41" fmla="*/ 212 h 230"/>
                  <a:gd name="T42" fmla="*/ 228 w 282"/>
                  <a:gd name="T43" fmla="*/ 216 h 230"/>
                  <a:gd name="T44" fmla="*/ 218 w 282"/>
                  <a:gd name="T45" fmla="*/ 221 h 230"/>
                  <a:gd name="T46" fmla="*/ 206 w 282"/>
                  <a:gd name="T47" fmla="*/ 225 h 230"/>
                  <a:gd name="T48" fmla="*/ 196 w 282"/>
                  <a:gd name="T49" fmla="*/ 230 h 230"/>
                  <a:gd name="T50" fmla="*/ 183 w 282"/>
                  <a:gd name="T51" fmla="*/ 228 h 230"/>
                  <a:gd name="T52" fmla="*/ 172 w 282"/>
                  <a:gd name="T53" fmla="*/ 224 h 230"/>
                  <a:gd name="T54" fmla="*/ 159 w 282"/>
                  <a:gd name="T55" fmla="*/ 222 h 230"/>
                  <a:gd name="T56" fmla="*/ 147 w 282"/>
                  <a:gd name="T57" fmla="*/ 220 h 230"/>
                  <a:gd name="T58" fmla="*/ 135 w 282"/>
                  <a:gd name="T59" fmla="*/ 217 h 230"/>
                  <a:gd name="T60" fmla="*/ 123 w 282"/>
                  <a:gd name="T61" fmla="*/ 214 h 230"/>
                  <a:gd name="T62" fmla="*/ 111 w 282"/>
                  <a:gd name="T63" fmla="*/ 212 h 230"/>
                  <a:gd name="T64" fmla="*/ 98 w 282"/>
                  <a:gd name="T65" fmla="*/ 209 h 230"/>
                  <a:gd name="T66" fmla="*/ 86 w 282"/>
                  <a:gd name="T67" fmla="*/ 207 h 230"/>
                  <a:gd name="T68" fmla="*/ 74 w 282"/>
                  <a:gd name="T69" fmla="*/ 204 h 230"/>
                  <a:gd name="T70" fmla="*/ 61 w 282"/>
                  <a:gd name="T71" fmla="*/ 201 h 230"/>
                  <a:gd name="T72" fmla="*/ 50 w 282"/>
                  <a:gd name="T73" fmla="*/ 199 h 230"/>
                  <a:gd name="T74" fmla="*/ 37 w 282"/>
                  <a:gd name="T75" fmla="*/ 197 h 230"/>
                  <a:gd name="T76" fmla="*/ 24 w 282"/>
                  <a:gd name="T77" fmla="*/ 193 h 230"/>
                  <a:gd name="T78" fmla="*/ 13 w 282"/>
                  <a:gd name="T79" fmla="*/ 191 h 230"/>
                  <a:gd name="T80" fmla="*/ 0 w 282"/>
                  <a:gd name="T81" fmla="*/ 189 h 230"/>
                  <a:gd name="T82" fmla="*/ 10 w 282"/>
                  <a:gd name="T83" fmla="*/ 164 h 230"/>
                  <a:gd name="T84" fmla="*/ 20 w 282"/>
                  <a:gd name="T85" fmla="*/ 141 h 230"/>
                  <a:gd name="T86" fmla="*/ 30 w 282"/>
                  <a:gd name="T87" fmla="*/ 117 h 230"/>
                  <a:gd name="T88" fmla="*/ 39 w 282"/>
                  <a:gd name="T89" fmla="*/ 94 h 230"/>
                  <a:gd name="T90" fmla="*/ 50 w 282"/>
                  <a:gd name="T91" fmla="*/ 71 h 230"/>
                  <a:gd name="T92" fmla="*/ 59 w 282"/>
                  <a:gd name="T93" fmla="*/ 47 h 230"/>
                  <a:gd name="T94" fmla="*/ 69 w 282"/>
                  <a:gd name="T95" fmla="*/ 24 h 230"/>
                  <a:gd name="T96" fmla="*/ 78 w 282"/>
                  <a:gd name="T9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2" h="230">
                    <a:moveTo>
                      <a:pt x="78" y="0"/>
                    </a:moveTo>
                    <a:lnTo>
                      <a:pt x="84" y="15"/>
                    </a:lnTo>
                    <a:lnTo>
                      <a:pt x="91" y="31"/>
                    </a:lnTo>
                    <a:lnTo>
                      <a:pt x="97" y="46"/>
                    </a:lnTo>
                    <a:lnTo>
                      <a:pt x="103" y="61"/>
                    </a:lnTo>
                    <a:lnTo>
                      <a:pt x="108" y="77"/>
                    </a:lnTo>
                    <a:lnTo>
                      <a:pt x="115" y="92"/>
                    </a:lnTo>
                    <a:lnTo>
                      <a:pt x="121" y="108"/>
                    </a:lnTo>
                    <a:lnTo>
                      <a:pt x="127" y="123"/>
                    </a:lnTo>
                    <a:lnTo>
                      <a:pt x="146" y="132"/>
                    </a:lnTo>
                    <a:lnTo>
                      <a:pt x="166" y="140"/>
                    </a:lnTo>
                    <a:lnTo>
                      <a:pt x="185" y="149"/>
                    </a:lnTo>
                    <a:lnTo>
                      <a:pt x="205" y="157"/>
                    </a:lnTo>
                    <a:lnTo>
                      <a:pt x="223" y="167"/>
                    </a:lnTo>
                    <a:lnTo>
                      <a:pt x="243" y="176"/>
                    </a:lnTo>
                    <a:lnTo>
                      <a:pt x="263" y="184"/>
                    </a:lnTo>
                    <a:lnTo>
                      <a:pt x="282" y="193"/>
                    </a:lnTo>
                    <a:lnTo>
                      <a:pt x="272" y="198"/>
                    </a:lnTo>
                    <a:lnTo>
                      <a:pt x="260" y="202"/>
                    </a:lnTo>
                    <a:lnTo>
                      <a:pt x="250" y="207"/>
                    </a:lnTo>
                    <a:lnTo>
                      <a:pt x="240" y="212"/>
                    </a:lnTo>
                    <a:lnTo>
                      <a:pt x="228" y="216"/>
                    </a:lnTo>
                    <a:lnTo>
                      <a:pt x="218" y="221"/>
                    </a:lnTo>
                    <a:lnTo>
                      <a:pt x="206" y="225"/>
                    </a:lnTo>
                    <a:lnTo>
                      <a:pt x="196" y="230"/>
                    </a:lnTo>
                    <a:lnTo>
                      <a:pt x="183" y="228"/>
                    </a:lnTo>
                    <a:lnTo>
                      <a:pt x="172" y="224"/>
                    </a:lnTo>
                    <a:lnTo>
                      <a:pt x="159" y="222"/>
                    </a:lnTo>
                    <a:lnTo>
                      <a:pt x="147" y="220"/>
                    </a:lnTo>
                    <a:lnTo>
                      <a:pt x="135" y="217"/>
                    </a:lnTo>
                    <a:lnTo>
                      <a:pt x="123" y="214"/>
                    </a:lnTo>
                    <a:lnTo>
                      <a:pt x="111" y="212"/>
                    </a:lnTo>
                    <a:lnTo>
                      <a:pt x="98" y="209"/>
                    </a:lnTo>
                    <a:lnTo>
                      <a:pt x="86" y="207"/>
                    </a:lnTo>
                    <a:lnTo>
                      <a:pt x="74" y="204"/>
                    </a:lnTo>
                    <a:lnTo>
                      <a:pt x="61" y="201"/>
                    </a:lnTo>
                    <a:lnTo>
                      <a:pt x="50" y="199"/>
                    </a:lnTo>
                    <a:lnTo>
                      <a:pt x="37" y="197"/>
                    </a:lnTo>
                    <a:lnTo>
                      <a:pt x="24" y="193"/>
                    </a:lnTo>
                    <a:lnTo>
                      <a:pt x="13" y="191"/>
                    </a:lnTo>
                    <a:lnTo>
                      <a:pt x="0" y="189"/>
                    </a:lnTo>
                    <a:lnTo>
                      <a:pt x="10" y="164"/>
                    </a:lnTo>
                    <a:lnTo>
                      <a:pt x="20" y="141"/>
                    </a:lnTo>
                    <a:lnTo>
                      <a:pt x="30" y="117"/>
                    </a:lnTo>
                    <a:lnTo>
                      <a:pt x="39" y="94"/>
                    </a:lnTo>
                    <a:lnTo>
                      <a:pt x="50" y="71"/>
                    </a:lnTo>
                    <a:lnTo>
                      <a:pt x="59" y="47"/>
                    </a:lnTo>
                    <a:lnTo>
                      <a:pt x="69" y="2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5" name="Freeform 65">
                <a:extLst>
                  <a:ext uri="{FF2B5EF4-FFF2-40B4-BE49-F238E27FC236}">
                    <a16:creationId xmlns:a16="http://schemas.microsoft.com/office/drawing/2014/main" id="{50BC1853-B29A-46D2-8BA0-36E0FC5D66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3" y="1250"/>
                <a:ext cx="47" cy="41"/>
              </a:xfrm>
              <a:custGeom>
                <a:avLst/>
                <a:gdLst>
                  <a:gd name="T0" fmla="*/ 60 w 264"/>
                  <a:gd name="T1" fmla="*/ 0 h 225"/>
                  <a:gd name="T2" fmla="*/ 66 w 264"/>
                  <a:gd name="T3" fmla="*/ 15 h 225"/>
                  <a:gd name="T4" fmla="*/ 73 w 264"/>
                  <a:gd name="T5" fmla="*/ 31 h 225"/>
                  <a:gd name="T6" fmla="*/ 79 w 264"/>
                  <a:gd name="T7" fmla="*/ 46 h 225"/>
                  <a:gd name="T8" fmla="*/ 85 w 264"/>
                  <a:gd name="T9" fmla="*/ 62 h 225"/>
                  <a:gd name="T10" fmla="*/ 90 w 264"/>
                  <a:gd name="T11" fmla="*/ 77 h 225"/>
                  <a:gd name="T12" fmla="*/ 97 w 264"/>
                  <a:gd name="T13" fmla="*/ 93 h 225"/>
                  <a:gd name="T14" fmla="*/ 103 w 264"/>
                  <a:gd name="T15" fmla="*/ 108 h 225"/>
                  <a:gd name="T16" fmla="*/ 109 w 264"/>
                  <a:gd name="T17" fmla="*/ 123 h 225"/>
                  <a:gd name="T18" fmla="*/ 128 w 264"/>
                  <a:gd name="T19" fmla="*/ 132 h 225"/>
                  <a:gd name="T20" fmla="*/ 148 w 264"/>
                  <a:gd name="T21" fmla="*/ 141 h 225"/>
                  <a:gd name="T22" fmla="*/ 167 w 264"/>
                  <a:gd name="T23" fmla="*/ 149 h 225"/>
                  <a:gd name="T24" fmla="*/ 187 w 264"/>
                  <a:gd name="T25" fmla="*/ 159 h 225"/>
                  <a:gd name="T26" fmla="*/ 205 w 264"/>
                  <a:gd name="T27" fmla="*/ 167 h 225"/>
                  <a:gd name="T28" fmla="*/ 225 w 264"/>
                  <a:gd name="T29" fmla="*/ 176 h 225"/>
                  <a:gd name="T30" fmla="*/ 245 w 264"/>
                  <a:gd name="T31" fmla="*/ 184 h 225"/>
                  <a:gd name="T32" fmla="*/ 264 w 264"/>
                  <a:gd name="T33" fmla="*/ 193 h 225"/>
                  <a:gd name="T34" fmla="*/ 254 w 264"/>
                  <a:gd name="T35" fmla="*/ 197 h 225"/>
                  <a:gd name="T36" fmla="*/ 242 w 264"/>
                  <a:gd name="T37" fmla="*/ 201 h 225"/>
                  <a:gd name="T38" fmla="*/ 232 w 264"/>
                  <a:gd name="T39" fmla="*/ 205 h 225"/>
                  <a:gd name="T40" fmla="*/ 222 w 264"/>
                  <a:gd name="T41" fmla="*/ 209 h 225"/>
                  <a:gd name="T42" fmla="*/ 210 w 264"/>
                  <a:gd name="T43" fmla="*/ 214 h 225"/>
                  <a:gd name="T44" fmla="*/ 200 w 264"/>
                  <a:gd name="T45" fmla="*/ 217 h 225"/>
                  <a:gd name="T46" fmla="*/ 189 w 264"/>
                  <a:gd name="T47" fmla="*/ 222 h 225"/>
                  <a:gd name="T48" fmla="*/ 179 w 264"/>
                  <a:gd name="T49" fmla="*/ 225 h 225"/>
                  <a:gd name="T50" fmla="*/ 157 w 264"/>
                  <a:gd name="T51" fmla="*/ 220 h 225"/>
                  <a:gd name="T52" fmla="*/ 134 w 264"/>
                  <a:gd name="T53" fmla="*/ 215 h 225"/>
                  <a:gd name="T54" fmla="*/ 112 w 264"/>
                  <a:gd name="T55" fmla="*/ 209 h 225"/>
                  <a:gd name="T56" fmla="*/ 89 w 264"/>
                  <a:gd name="T57" fmla="*/ 205 h 225"/>
                  <a:gd name="T58" fmla="*/ 67 w 264"/>
                  <a:gd name="T59" fmla="*/ 199 h 225"/>
                  <a:gd name="T60" fmla="*/ 44 w 264"/>
                  <a:gd name="T61" fmla="*/ 194 h 225"/>
                  <a:gd name="T62" fmla="*/ 22 w 264"/>
                  <a:gd name="T63" fmla="*/ 189 h 225"/>
                  <a:gd name="T64" fmla="*/ 0 w 264"/>
                  <a:gd name="T65" fmla="*/ 184 h 225"/>
                  <a:gd name="T66" fmla="*/ 7 w 264"/>
                  <a:gd name="T67" fmla="*/ 161 h 225"/>
                  <a:gd name="T68" fmla="*/ 15 w 264"/>
                  <a:gd name="T69" fmla="*/ 138 h 225"/>
                  <a:gd name="T70" fmla="*/ 22 w 264"/>
                  <a:gd name="T71" fmla="*/ 115 h 225"/>
                  <a:gd name="T72" fmla="*/ 30 w 264"/>
                  <a:gd name="T73" fmla="*/ 92 h 225"/>
                  <a:gd name="T74" fmla="*/ 38 w 264"/>
                  <a:gd name="T75" fmla="*/ 69 h 225"/>
                  <a:gd name="T76" fmla="*/ 45 w 264"/>
                  <a:gd name="T77" fmla="*/ 46 h 225"/>
                  <a:gd name="T78" fmla="*/ 53 w 264"/>
                  <a:gd name="T79" fmla="*/ 23 h 225"/>
                  <a:gd name="T80" fmla="*/ 60 w 264"/>
                  <a:gd name="T81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4" h="225">
                    <a:moveTo>
                      <a:pt x="60" y="0"/>
                    </a:moveTo>
                    <a:lnTo>
                      <a:pt x="66" y="15"/>
                    </a:lnTo>
                    <a:lnTo>
                      <a:pt x="73" y="31"/>
                    </a:lnTo>
                    <a:lnTo>
                      <a:pt x="79" y="46"/>
                    </a:lnTo>
                    <a:lnTo>
                      <a:pt x="85" y="62"/>
                    </a:lnTo>
                    <a:lnTo>
                      <a:pt x="90" y="77"/>
                    </a:lnTo>
                    <a:lnTo>
                      <a:pt x="97" y="93"/>
                    </a:lnTo>
                    <a:lnTo>
                      <a:pt x="103" y="108"/>
                    </a:lnTo>
                    <a:lnTo>
                      <a:pt x="109" y="123"/>
                    </a:lnTo>
                    <a:lnTo>
                      <a:pt x="128" y="132"/>
                    </a:lnTo>
                    <a:lnTo>
                      <a:pt x="148" y="141"/>
                    </a:lnTo>
                    <a:lnTo>
                      <a:pt x="167" y="149"/>
                    </a:lnTo>
                    <a:lnTo>
                      <a:pt x="187" y="159"/>
                    </a:lnTo>
                    <a:lnTo>
                      <a:pt x="205" y="167"/>
                    </a:lnTo>
                    <a:lnTo>
                      <a:pt x="225" y="176"/>
                    </a:lnTo>
                    <a:lnTo>
                      <a:pt x="245" y="184"/>
                    </a:lnTo>
                    <a:lnTo>
                      <a:pt x="264" y="193"/>
                    </a:lnTo>
                    <a:lnTo>
                      <a:pt x="254" y="197"/>
                    </a:lnTo>
                    <a:lnTo>
                      <a:pt x="242" y="201"/>
                    </a:lnTo>
                    <a:lnTo>
                      <a:pt x="232" y="205"/>
                    </a:lnTo>
                    <a:lnTo>
                      <a:pt x="222" y="209"/>
                    </a:lnTo>
                    <a:lnTo>
                      <a:pt x="210" y="214"/>
                    </a:lnTo>
                    <a:lnTo>
                      <a:pt x="200" y="217"/>
                    </a:lnTo>
                    <a:lnTo>
                      <a:pt x="189" y="222"/>
                    </a:lnTo>
                    <a:lnTo>
                      <a:pt x="179" y="225"/>
                    </a:lnTo>
                    <a:lnTo>
                      <a:pt x="157" y="220"/>
                    </a:lnTo>
                    <a:lnTo>
                      <a:pt x="134" y="215"/>
                    </a:lnTo>
                    <a:lnTo>
                      <a:pt x="112" y="209"/>
                    </a:lnTo>
                    <a:lnTo>
                      <a:pt x="89" y="205"/>
                    </a:lnTo>
                    <a:lnTo>
                      <a:pt x="67" y="199"/>
                    </a:lnTo>
                    <a:lnTo>
                      <a:pt x="44" y="194"/>
                    </a:lnTo>
                    <a:lnTo>
                      <a:pt x="22" y="189"/>
                    </a:lnTo>
                    <a:lnTo>
                      <a:pt x="0" y="184"/>
                    </a:lnTo>
                    <a:lnTo>
                      <a:pt x="7" y="161"/>
                    </a:lnTo>
                    <a:lnTo>
                      <a:pt x="15" y="138"/>
                    </a:lnTo>
                    <a:lnTo>
                      <a:pt x="22" y="115"/>
                    </a:lnTo>
                    <a:lnTo>
                      <a:pt x="30" y="92"/>
                    </a:lnTo>
                    <a:lnTo>
                      <a:pt x="38" y="69"/>
                    </a:lnTo>
                    <a:lnTo>
                      <a:pt x="45" y="46"/>
                    </a:lnTo>
                    <a:lnTo>
                      <a:pt x="53" y="2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6" name="Freeform 66">
                <a:extLst>
                  <a:ext uri="{FF2B5EF4-FFF2-40B4-BE49-F238E27FC236}">
                    <a16:creationId xmlns:a16="http://schemas.microsoft.com/office/drawing/2014/main" id="{3B4C4950-A772-44CE-9502-2D7D4F0937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6" y="1250"/>
                <a:ext cx="44" cy="40"/>
              </a:xfrm>
              <a:custGeom>
                <a:avLst/>
                <a:gdLst>
                  <a:gd name="T0" fmla="*/ 42 w 246"/>
                  <a:gd name="T1" fmla="*/ 0 h 222"/>
                  <a:gd name="T2" fmla="*/ 48 w 246"/>
                  <a:gd name="T3" fmla="*/ 15 h 222"/>
                  <a:gd name="T4" fmla="*/ 55 w 246"/>
                  <a:gd name="T5" fmla="*/ 31 h 222"/>
                  <a:gd name="T6" fmla="*/ 61 w 246"/>
                  <a:gd name="T7" fmla="*/ 46 h 222"/>
                  <a:gd name="T8" fmla="*/ 67 w 246"/>
                  <a:gd name="T9" fmla="*/ 62 h 222"/>
                  <a:gd name="T10" fmla="*/ 72 w 246"/>
                  <a:gd name="T11" fmla="*/ 77 h 222"/>
                  <a:gd name="T12" fmla="*/ 79 w 246"/>
                  <a:gd name="T13" fmla="*/ 93 h 222"/>
                  <a:gd name="T14" fmla="*/ 85 w 246"/>
                  <a:gd name="T15" fmla="*/ 108 h 222"/>
                  <a:gd name="T16" fmla="*/ 91 w 246"/>
                  <a:gd name="T17" fmla="*/ 124 h 222"/>
                  <a:gd name="T18" fmla="*/ 110 w 246"/>
                  <a:gd name="T19" fmla="*/ 132 h 222"/>
                  <a:gd name="T20" fmla="*/ 130 w 246"/>
                  <a:gd name="T21" fmla="*/ 141 h 222"/>
                  <a:gd name="T22" fmla="*/ 149 w 246"/>
                  <a:gd name="T23" fmla="*/ 149 h 222"/>
                  <a:gd name="T24" fmla="*/ 169 w 246"/>
                  <a:gd name="T25" fmla="*/ 159 h 222"/>
                  <a:gd name="T26" fmla="*/ 187 w 246"/>
                  <a:gd name="T27" fmla="*/ 167 h 222"/>
                  <a:gd name="T28" fmla="*/ 207 w 246"/>
                  <a:gd name="T29" fmla="*/ 176 h 222"/>
                  <a:gd name="T30" fmla="*/ 227 w 246"/>
                  <a:gd name="T31" fmla="*/ 184 h 222"/>
                  <a:gd name="T32" fmla="*/ 246 w 246"/>
                  <a:gd name="T33" fmla="*/ 193 h 222"/>
                  <a:gd name="T34" fmla="*/ 236 w 246"/>
                  <a:gd name="T35" fmla="*/ 197 h 222"/>
                  <a:gd name="T36" fmla="*/ 225 w 246"/>
                  <a:gd name="T37" fmla="*/ 200 h 222"/>
                  <a:gd name="T38" fmla="*/ 215 w 246"/>
                  <a:gd name="T39" fmla="*/ 204 h 222"/>
                  <a:gd name="T40" fmla="*/ 204 w 246"/>
                  <a:gd name="T41" fmla="*/ 207 h 222"/>
                  <a:gd name="T42" fmla="*/ 193 w 246"/>
                  <a:gd name="T43" fmla="*/ 212 h 222"/>
                  <a:gd name="T44" fmla="*/ 183 w 246"/>
                  <a:gd name="T45" fmla="*/ 215 h 222"/>
                  <a:gd name="T46" fmla="*/ 171 w 246"/>
                  <a:gd name="T47" fmla="*/ 219 h 222"/>
                  <a:gd name="T48" fmla="*/ 161 w 246"/>
                  <a:gd name="T49" fmla="*/ 222 h 222"/>
                  <a:gd name="T50" fmla="*/ 140 w 246"/>
                  <a:gd name="T51" fmla="*/ 216 h 222"/>
                  <a:gd name="T52" fmla="*/ 121 w 246"/>
                  <a:gd name="T53" fmla="*/ 212 h 222"/>
                  <a:gd name="T54" fmla="*/ 100 w 246"/>
                  <a:gd name="T55" fmla="*/ 206 h 222"/>
                  <a:gd name="T56" fmla="*/ 80 w 246"/>
                  <a:gd name="T57" fmla="*/ 200 h 222"/>
                  <a:gd name="T58" fmla="*/ 61 w 246"/>
                  <a:gd name="T59" fmla="*/ 195 h 222"/>
                  <a:gd name="T60" fmla="*/ 40 w 246"/>
                  <a:gd name="T61" fmla="*/ 190 h 222"/>
                  <a:gd name="T62" fmla="*/ 20 w 246"/>
                  <a:gd name="T63" fmla="*/ 185 h 222"/>
                  <a:gd name="T64" fmla="*/ 0 w 246"/>
                  <a:gd name="T65" fmla="*/ 179 h 222"/>
                  <a:gd name="T66" fmla="*/ 6 w 246"/>
                  <a:gd name="T67" fmla="*/ 156 h 222"/>
                  <a:gd name="T68" fmla="*/ 11 w 246"/>
                  <a:gd name="T69" fmla="*/ 134 h 222"/>
                  <a:gd name="T70" fmla="*/ 16 w 246"/>
                  <a:gd name="T71" fmla="*/ 111 h 222"/>
                  <a:gd name="T72" fmla="*/ 22 w 246"/>
                  <a:gd name="T73" fmla="*/ 89 h 222"/>
                  <a:gd name="T74" fmla="*/ 26 w 246"/>
                  <a:gd name="T75" fmla="*/ 66 h 222"/>
                  <a:gd name="T76" fmla="*/ 32 w 246"/>
                  <a:gd name="T77" fmla="*/ 44 h 222"/>
                  <a:gd name="T78" fmla="*/ 37 w 246"/>
                  <a:gd name="T79" fmla="*/ 21 h 222"/>
                  <a:gd name="T80" fmla="*/ 42 w 246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22">
                    <a:moveTo>
                      <a:pt x="42" y="0"/>
                    </a:moveTo>
                    <a:lnTo>
                      <a:pt x="48" y="15"/>
                    </a:lnTo>
                    <a:lnTo>
                      <a:pt x="55" y="31"/>
                    </a:lnTo>
                    <a:lnTo>
                      <a:pt x="61" y="46"/>
                    </a:lnTo>
                    <a:lnTo>
                      <a:pt x="67" y="62"/>
                    </a:lnTo>
                    <a:lnTo>
                      <a:pt x="72" y="77"/>
                    </a:lnTo>
                    <a:lnTo>
                      <a:pt x="79" y="93"/>
                    </a:lnTo>
                    <a:lnTo>
                      <a:pt x="85" y="108"/>
                    </a:lnTo>
                    <a:lnTo>
                      <a:pt x="91" y="124"/>
                    </a:lnTo>
                    <a:lnTo>
                      <a:pt x="110" y="132"/>
                    </a:lnTo>
                    <a:lnTo>
                      <a:pt x="130" y="141"/>
                    </a:lnTo>
                    <a:lnTo>
                      <a:pt x="149" y="149"/>
                    </a:lnTo>
                    <a:lnTo>
                      <a:pt x="169" y="159"/>
                    </a:lnTo>
                    <a:lnTo>
                      <a:pt x="187" y="167"/>
                    </a:lnTo>
                    <a:lnTo>
                      <a:pt x="207" y="176"/>
                    </a:lnTo>
                    <a:lnTo>
                      <a:pt x="227" y="184"/>
                    </a:lnTo>
                    <a:lnTo>
                      <a:pt x="246" y="193"/>
                    </a:lnTo>
                    <a:lnTo>
                      <a:pt x="236" y="197"/>
                    </a:lnTo>
                    <a:lnTo>
                      <a:pt x="225" y="200"/>
                    </a:lnTo>
                    <a:lnTo>
                      <a:pt x="215" y="204"/>
                    </a:lnTo>
                    <a:lnTo>
                      <a:pt x="204" y="207"/>
                    </a:lnTo>
                    <a:lnTo>
                      <a:pt x="193" y="212"/>
                    </a:lnTo>
                    <a:lnTo>
                      <a:pt x="183" y="215"/>
                    </a:lnTo>
                    <a:lnTo>
                      <a:pt x="171" y="219"/>
                    </a:lnTo>
                    <a:lnTo>
                      <a:pt x="161" y="222"/>
                    </a:lnTo>
                    <a:lnTo>
                      <a:pt x="140" y="216"/>
                    </a:lnTo>
                    <a:lnTo>
                      <a:pt x="121" y="212"/>
                    </a:lnTo>
                    <a:lnTo>
                      <a:pt x="100" y="206"/>
                    </a:lnTo>
                    <a:lnTo>
                      <a:pt x="80" y="200"/>
                    </a:lnTo>
                    <a:lnTo>
                      <a:pt x="61" y="195"/>
                    </a:lnTo>
                    <a:lnTo>
                      <a:pt x="40" y="190"/>
                    </a:lnTo>
                    <a:lnTo>
                      <a:pt x="20" y="185"/>
                    </a:lnTo>
                    <a:lnTo>
                      <a:pt x="0" y="179"/>
                    </a:lnTo>
                    <a:lnTo>
                      <a:pt x="6" y="156"/>
                    </a:lnTo>
                    <a:lnTo>
                      <a:pt x="11" y="134"/>
                    </a:lnTo>
                    <a:lnTo>
                      <a:pt x="16" y="111"/>
                    </a:lnTo>
                    <a:lnTo>
                      <a:pt x="22" y="89"/>
                    </a:lnTo>
                    <a:lnTo>
                      <a:pt x="26" y="66"/>
                    </a:lnTo>
                    <a:lnTo>
                      <a:pt x="32" y="44"/>
                    </a:lnTo>
                    <a:lnTo>
                      <a:pt x="37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7" name="Freeform 67">
                <a:extLst>
                  <a:ext uri="{FF2B5EF4-FFF2-40B4-BE49-F238E27FC236}">
                    <a16:creationId xmlns:a16="http://schemas.microsoft.com/office/drawing/2014/main" id="{F2EF0F5F-3FD4-452A-8957-4276F58FD2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0" y="1250"/>
                <a:ext cx="40" cy="39"/>
              </a:xfrm>
              <a:custGeom>
                <a:avLst/>
                <a:gdLst>
                  <a:gd name="T0" fmla="*/ 24 w 228"/>
                  <a:gd name="T1" fmla="*/ 0 h 217"/>
                  <a:gd name="T2" fmla="*/ 30 w 228"/>
                  <a:gd name="T3" fmla="*/ 15 h 217"/>
                  <a:gd name="T4" fmla="*/ 37 w 228"/>
                  <a:gd name="T5" fmla="*/ 31 h 217"/>
                  <a:gd name="T6" fmla="*/ 43 w 228"/>
                  <a:gd name="T7" fmla="*/ 46 h 217"/>
                  <a:gd name="T8" fmla="*/ 49 w 228"/>
                  <a:gd name="T9" fmla="*/ 62 h 217"/>
                  <a:gd name="T10" fmla="*/ 54 w 228"/>
                  <a:gd name="T11" fmla="*/ 77 h 217"/>
                  <a:gd name="T12" fmla="*/ 61 w 228"/>
                  <a:gd name="T13" fmla="*/ 93 h 217"/>
                  <a:gd name="T14" fmla="*/ 67 w 228"/>
                  <a:gd name="T15" fmla="*/ 108 h 217"/>
                  <a:gd name="T16" fmla="*/ 73 w 228"/>
                  <a:gd name="T17" fmla="*/ 124 h 217"/>
                  <a:gd name="T18" fmla="*/ 92 w 228"/>
                  <a:gd name="T19" fmla="*/ 132 h 217"/>
                  <a:gd name="T20" fmla="*/ 112 w 228"/>
                  <a:gd name="T21" fmla="*/ 141 h 217"/>
                  <a:gd name="T22" fmla="*/ 131 w 228"/>
                  <a:gd name="T23" fmla="*/ 149 h 217"/>
                  <a:gd name="T24" fmla="*/ 151 w 228"/>
                  <a:gd name="T25" fmla="*/ 159 h 217"/>
                  <a:gd name="T26" fmla="*/ 169 w 228"/>
                  <a:gd name="T27" fmla="*/ 167 h 217"/>
                  <a:gd name="T28" fmla="*/ 189 w 228"/>
                  <a:gd name="T29" fmla="*/ 176 h 217"/>
                  <a:gd name="T30" fmla="*/ 209 w 228"/>
                  <a:gd name="T31" fmla="*/ 184 h 217"/>
                  <a:gd name="T32" fmla="*/ 228 w 228"/>
                  <a:gd name="T33" fmla="*/ 193 h 217"/>
                  <a:gd name="T34" fmla="*/ 218 w 228"/>
                  <a:gd name="T35" fmla="*/ 197 h 217"/>
                  <a:gd name="T36" fmla="*/ 207 w 228"/>
                  <a:gd name="T37" fmla="*/ 199 h 217"/>
                  <a:gd name="T38" fmla="*/ 197 w 228"/>
                  <a:gd name="T39" fmla="*/ 202 h 217"/>
                  <a:gd name="T40" fmla="*/ 186 w 228"/>
                  <a:gd name="T41" fmla="*/ 205 h 217"/>
                  <a:gd name="T42" fmla="*/ 175 w 228"/>
                  <a:gd name="T43" fmla="*/ 208 h 217"/>
                  <a:gd name="T44" fmla="*/ 165 w 228"/>
                  <a:gd name="T45" fmla="*/ 212 h 217"/>
                  <a:gd name="T46" fmla="*/ 153 w 228"/>
                  <a:gd name="T47" fmla="*/ 214 h 217"/>
                  <a:gd name="T48" fmla="*/ 143 w 228"/>
                  <a:gd name="T49" fmla="*/ 217 h 217"/>
                  <a:gd name="T50" fmla="*/ 126 w 228"/>
                  <a:gd name="T51" fmla="*/ 212 h 217"/>
                  <a:gd name="T52" fmla="*/ 107 w 228"/>
                  <a:gd name="T53" fmla="*/ 207 h 217"/>
                  <a:gd name="T54" fmla="*/ 90 w 228"/>
                  <a:gd name="T55" fmla="*/ 201 h 217"/>
                  <a:gd name="T56" fmla="*/ 72 w 228"/>
                  <a:gd name="T57" fmla="*/ 195 h 217"/>
                  <a:gd name="T58" fmla="*/ 53 w 228"/>
                  <a:gd name="T59" fmla="*/ 191 h 217"/>
                  <a:gd name="T60" fmla="*/ 36 w 228"/>
                  <a:gd name="T61" fmla="*/ 185 h 217"/>
                  <a:gd name="T62" fmla="*/ 17 w 228"/>
                  <a:gd name="T63" fmla="*/ 181 h 217"/>
                  <a:gd name="T64" fmla="*/ 0 w 228"/>
                  <a:gd name="T65" fmla="*/ 175 h 217"/>
                  <a:gd name="T66" fmla="*/ 6 w 228"/>
                  <a:gd name="T67" fmla="*/ 131 h 217"/>
                  <a:gd name="T68" fmla="*/ 13 w 228"/>
                  <a:gd name="T69" fmla="*/ 87 h 217"/>
                  <a:gd name="T70" fmla="*/ 19 w 228"/>
                  <a:gd name="T71" fmla="*/ 43 h 217"/>
                  <a:gd name="T72" fmla="*/ 24 w 228"/>
                  <a:gd name="T7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217">
                    <a:moveTo>
                      <a:pt x="24" y="0"/>
                    </a:moveTo>
                    <a:lnTo>
                      <a:pt x="30" y="15"/>
                    </a:lnTo>
                    <a:lnTo>
                      <a:pt x="37" y="31"/>
                    </a:lnTo>
                    <a:lnTo>
                      <a:pt x="43" y="46"/>
                    </a:lnTo>
                    <a:lnTo>
                      <a:pt x="49" y="62"/>
                    </a:lnTo>
                    <a:lnTo>
                      <a:pt x="54" y="77"/>
                    </a:lnTo>
                    <a:lnTo>
                      <a:pt x="61" y="93"/>
                    </a:lnTo>
                    <a:lnTo>
                      <a:pt x="67" y="108"/>
                    </a:lnTo>
                    <a:lnTo>
                      <a:pt x="73" y="124"/>
                    </a:lnTo>
                    <a:lnTo>
                      <a:pt x="92" y="132"/>
                    </a:lnTo>
                    <a:lnTo>
                      <a:pt x="112" y="141"/>
                    </a:lnTo>
                    <a:lnTo>
                      <a:pt x="131" y="149"/>
                    </a:lnTo>
                    <a:lnTo>
                      <a:pt x="151" y="159"/>
                    </a:lnTo>
                    <a:lnTo>
                      <a:pt x="169" y="167"/>
                    </a:lnTo>
                    <a:lnTo>
                      <a:pt x="189" y="176"/>
                    </a:lnTo>
                    <a:lnTo>
                      <a:pt x="209" y="184"/>
                    </a:lnTo>
                    <a:lnTo>
                      <a:pt x="228" y="193"/>
                    </a:lnTo>
                    <a:lnTo>
                      <a:pt x="218" y="197"/>
                    </a:lnTo>
                    <a:lnTo>
                      <a:pt x="207" y="199"/>
                    </a:lnTo>
                    <a:lnTo>
                      <a:pt x="197" y="202"/>
                    </a:lnTo>
                    <a:lnTo>
                      <a:pt x="186" y="205"/>
                    </a:lnTo>
                    <a:lnTo>
                      <a:pt x="175" y="208"/>
                    </a:lnTo>
                    <a:lnTo>
                      <a:pt x="165" y="212"/>
                    </a:lnTo>
                    <a:lnTo>
                      <a:pt x="153" y="214"/>
                    </a:lnTo>
                    <a:lnTo>
                      <a:pt x="143" y="217"/>
                    </a:lnTo>
                    <a:lnTo>
                      <a:pt x="126" y="212"/>
                    </a:lnTo>
                    <a:lnTo>
                      <a:pt x="107" y="207"/>
                    </a:lnTo>
                    <a:lnTo>
                      <a:pt x="90" y="201"/>
                    </a:lnTo>
                    <a:lnTo>
                      <a:pt x="72" y="195"/>
                    </a:lnTo>
                    <a:lnTo>
                      <a:pt x="53" y="191"/>
                    </a:lnTo>
                    <a:lnTo>
                      <a:pt x="36" y="185"/>
                    </a:lnTo>
                    <a:lnTo>
                      <a:pt x="17" y="181"/>
                    </a:lnTo>
                    <a:lnTo>
                      <a:pt x="0" y="175"/>
                    </a:lnTo>
                    <a:lnTo>
                      <a:pt x="6" y="131"/>
                    </a:lnTo>
                    <a:lnTo>
                      <a:pt x="13" y="87"/>
                    </a:lnTo>
                    <a:lnTo>
                      <a:pt x="19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8" name="Freeform 68">
                <a:extLst>
                  <a:ext uri="{FF2B5EF4-FFF2-40B4-BE49-F238E27FC236}">
                    <a16:creationId xmlns:a16="http://schemas.microsoft.com/office/drawing/2014/main" id="{1602BAEC-851C-4E94-82E0-6AC34CF666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7 w 211"/>
                  <a:gd name="T1" fmla="*/ 0 h 214"/>
                  <a:gd name="T2" fmla="*/ 13 w 211"/>
                  <a:gd name="T3" fmla="*/ 16 h 214"/>
                  <a:gd name="T4" fmla="*/ 20 w 211"/>
                  <a:gd name="T5" fmla="*/ 31 h 214"/>
                  <a:gd name="T6" fmla="*/ 26 w 211"/>
                  <a:gd name="T7" fmla="*/ 47 h 214"/>
                  <a:gd name="T8" fmla="*/ 32 w 211"/>
                  <a:gd name="T9" fmla="*/ 62 h 214"/>
                  <a:gd name="T10" fmla="*/ 37 w 211"/>
                  <a:gd name="T11" fmla="*/ 78 h 214"/>
                  <a:gd name="T12" fmla="*/ 44 w 211"/>
                  <a:gd name="T13" fmla="*/ 93 h 214"/>
                  <a:gd name="T14" fmla="*/ 50 w 211"/>
                  <a:gd name="T15" fmla="*/ 109 h 214"/>
                  <a:gd name="T16" fmla="*/ 56 w 211"/>
                  <a:gd name="T17" fmla="*/ 125 h 214"/>
                  <a:gd name="T18" fmla="*/ 75 w 211"/>
                  <a:gd name="T19" fmla="*/ 133 h 214"/>
                  <a:gd name="T20" fmla="*/ 95 w 211"/>
                  <a:gd name="T21" fmla="*/ 141 h 214"/>
                  <a:gd name="T22" fmla="*/ 114 w 211"/>
                  <a:gd name="T23" fmla="*/ 151 h 214"/>
                  <a:gd name="T24" fmla="*/ 134 w 211"/>
                  <a:gd name="T25" fmla="*/ 159 h 214"/>
                  <a:gd name="T26" fmla="*/ 152 w 211"/>
                  <a:gd name="T27" fmla="*/ 168 h 214"/>
                  <a:gd name="T28" fmla="*/ 172 w 211"/>
                  <a:gd name="T29" fmla="*/ 176 h 214"/>
                  <a:gd name="T30" fmla="*/ 192 w 211"/>
                  <a:gd name="T31" fmla="*/ 185 h 214"/>
                  <a:gd name="T32" fmla="*/ 211 w 211"/>
                  <a:gd name="T33" fmla="*/ 193 h 214"/>
                  <a:gd name="T34" fmla="*/ 201 w 211"/>
                  <a:gd name="T35" fmla="*/ 195 h 214"/>
                  <a:gd name="T36" fmla="*/ 190 w 211"/>
                  <a:gd name="T37" fmla="*/ 198 h 214"/>
                  <a:gd name="T38" fmla="*/ 180 w 211"/>
                  <a:gd name="T39" fmla="*/ 201 h 214"/>
                  <a:gd name="T40" fmla="*/ 170 w 211"/>
                  <a:gd name="T41" fmla="*/ 204 h 214"/>
                  <a:gd name="T42" fmla="*/ 158 w 211"/>
                  <a:gd name="T43" fmla="*/ 206 h 214"/>
                  <a:gd name="T44" fmla="*/ 148 w 211"/>
                  <a:gd name="T45" fmla="*/ 208 h 214"/>
                  <a:gd name="T46" fmla="*/ 137 w 211"/>
                  <a:gd name="T47" fmla="*/ 212 h 214"/>
                  <a:gd name="T48" fmla="*/ 127 w 211"/>
                  <a:gd name="T49" fmla="*/ 214 h 214"/>
                  <a:gd name="T50" fmla="*/ 111 w 211"/>
                  <a:gd name="T51" fmla="*/ 208 h 214"/>
                  <a:gd name="T52" fmla="*/ 95 w 211"/>
                  <a:gd name="T53" fmla="*/ 202 h 214"/>
                  <a:gd name="T54" fmla="*/ 80 w 211"/>
                  <a:gd name="T55" fmla="*/ 198 h 214"/>
                  <a:gd name="T56" fmla="*/ 64 w 211"/>
                  <a:gd name="T57" fmla="*/ 192 h 214"/>
                  <a:gd name="T58" fmla="*/ 48 w 211"/>
                  <a:gd name="T59" fmla="*/ 186 h 214"/>
                  <a:gd name="T60" fmla="*/ 33 w 211"/>
                  <a:gd name="T61" fmla="*/ 182 h 214"/>
                  <a:gd name="T62" fmla="*/ 17 w 211"/>
                  <a:gd name="T63" fmla="*/ 176 h 214"/>
                  <a:gd name="T64" fmla="*/ 0 w 211"/>
                  <a:gd name="T65" fmla="*/ 170 h 214"/>
                  <a:gd name="T66" fmla="*/ 3 w 211"/>
                  <a:gd name="T67" fmla="*/ 127 h 214"/>
                  <a:gd name="T68" fmla="*/ 4 w 211"/>
                  <a:gd name="T69" fmla="*/ 85 h 214"/>
                  <a:gd name="T70" fmla="*/ 6 w 211"/>
                  <a:gd name="T71" fmla="*/ 42 h 214"/>
                  <a:gd name="T72" fmla="*/ 7 w 211"/>
                  <a:gd name="T7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1" h="214">
                    <a:moveTo>
                      <a:pt x="7" y="0"/>
                    </a:moveTo>
                    <a:lnTo>
                      <a:pt x="13" y="16"/>
                    </a:lnTo>
                    <a:lnTo>
                      <a:pt x="20" y="31"/>
                    </a:lnTo>
                    <a:lnTo>
                      <a:pt x="26" y="47"/>
                    </a:lnTo>
                    <a:lnTo>
                      <a:pt x="32" y="62"/>
                    </a:lnTo>
                    <a:lnTo>
                      <a:pt x="37" y="78"/>
                    </a:lnTo>
                    <a:lnTo>
                      <a:pt x="44" y="93"/>
                    </a:lnTo>
                    <a:lnTo>
                      <a:pt x="50" y="109"/>
                    </a:lnTo>
                    <a:lnTo>
                      <a:pt x="56" y="125"/>
                    </a:lnTo>
                    <a:lnTo>
                      <a:pt x="75" y="133"/>
                    </a:lnTo>
                    <a:lnTo>
                      <a:pt x="95" y="141"/>
                    </a:lnTo>
                    <a:lnTo>
                      <a:pt x="114" y="151"/>
                    </a:lnTo>
                    <a:lnTo>
                      <a:pt x="134" y="159"/>
                    </a:lnTo>
                    <a:lnTo>
                      <a:pt x="152" y="168"/>
                    </a:lnTo>
                    <a:lnTo>
                      <a:pt x="172" y="176"/>
                    </a:lnTo>
                    <a:lnTo>
                      <a:pt x="192" y="185"/>
                    </a:lnTo>
                    <a:lnTo>
                      <a:pt x="211" y="193"/>
                    </a:lnTo>
                    <a:lnTo>
                      <a:pt x="201" y="195"/>
                    </a:lnTo>
                    <a:lnTo>
                      <a:pt x="190" y="198"/>
                    </a:lnTo>
                    <a:lnTo>
                      <a:pt x="180" y="201"/>
                    </a:lnTo>
                    <a:lnTo>
                      <a:pt x="170" y="204"/>
                    </a:lnTo>
                    <a:lnTo>
                      <a:pt x="158" y="206"/>
                    </a:lnTo>
                    <a:lnTo>
                      <a:pt x="148" y="208"/>
                    </a:lnTo>
                    <a:lnTo>
                      <a:pt x="137" y="212"/>
                    </a:lnTo>
                    <a:lnTo>
                      <a:pt x="127" y="214"/>
                    </a:lnTo>
                    <a:lnTo>
                      <a:pt x="111" y="208"/>
                    </a:lnTo>
                    <a:lnTo>
                      <a:pt x="95" y="202"/>
                    </a:lnTo>
                    <a:lnTo>
                      <a:pt x="80" y="198"/>
                    </a:lnTo>
                    <a:lnTo>
                      <a:pt x="64" y="192"/>
                    </a:lnTo>
                    <a:lnTo>
                      <a:pt x="48" y="186"/>
                    </a:lnTo>
                    <a:lnTo>
                      <a:pt x="33" y="182"/>
                    </a:lnTo>
                    <a:lnTo>
                      <a:pt x="17" y="176"/>
                    </a:lnTo>
                    <a:lnTo>
                      <a:pt x="0" y="170"/>
                    </a:lnTo>
                    <a:lnTo>
                      <a:pt x="3" y="127"/>
                    </a:lnTo>
                    <a:lnTo>
                      <a:pt x="4" y="85"/>
                    </a:lnTo>
                    <a:lnTo>
                      <a:pt x="6" y="4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09" name="Freeform 69">
                <a:extLst>
                  <a:ext uri="{FF2B5EF4-FFF2-40B4-BE49-F238E27FC236}">
                    <a16:creationId xmlns:a16="http://schemas.microsoft.com/office/drawing/2014/main" id="{8A90CCE7-CD6D-4831-81EB-2C8F2057E1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0 w 204"/>
                  <a:gd name="T1" fmla="*/ 0 h 209"/>
                  <a:gd name="T2" fmla="*/ 6 w 204"/>
                  <a:gd name="T3" fmla="*/ 16 h 209"/>
                  <a:gd name="T4" fmla="*/ 13 w 204"/>
                  <a:gd name="T5" fmla="*/ 31 h 209"/>
                  <a:gd name="T6" fmla="*/ 19 w 204"/>
                  <a:gd name="T7" fmla="*/ 47 h 209"/>
                  <a:gd name="T8" fmla="*/ 25 w 204"/>
                  <a:gd name="T9" fmla="*/ 62 h 209"/>
                  <a:gd name="T10" fmla="*/ 30 w 204"/>
                  <a:gd name="T11" fmla="*/ 78 h 209"/>
                  <a:gd name="T12" fmla="*/ 37 w 204"/>
                  <a:gd name="T13" fmla="*/ 94 h 209"/>
                  <a:gd name="T14" fmla="*/ 43 w 204"/>
                  <a:gd name="T15" fmla="*/ 109 h 209"/>
                  <a:gd name="T16" fmla="*/ 49 w 204"/>
                  <a:gd name="T17" fmla="*/ 125 h 209"/>
                  <a:gd name="T18" fmla="*/ 68 w 204"/>
                  <a:gd name="T19" fmla="*/ 133 h 209"/>
                  <a:gd name="T20" fmla="*/ 88 w 204"/>
                  <a:gd name="T21" fmla="*/ 142 h 209"/>
                  <a:gd name="T22" fmla="*/ 107 w 204"/>
                  <a:gd name="T23" fmla="*/ 151 h 209"/>
                  <a:gd name="T24" fmla="*/ 127 w 204"/>
                  <a:gd name="T25" fmla="*/ 159 h 209"/>
                  <a:gd name="T26" fmla="*/ 145 w 204"/>
                  <a:gd name="T27" fmla="*/ 168 h 209"/>
                  <a:gd name="T28" fmla="*/ 165 w 204"/>
                  <a:gd name="T29" fmla="*/ 176 h 209"/>
                  <a:gd name="T30" fmla="*/ 185 w 204"/>
                  <a:gd name="T31" fmla="*/ 185 h 209"/>
                  <a:gd name="T32" fmla="*/ 204 w 204"/>
                  <a:gd name="T33" fmla="*/ 193 h 209"/>
                  <a:gd name="T34" fmla="*/ 194 w 204"/>
                  <a:gd name="T35" fmla="*/ 195 h 209"/>
                  <a:gd name="T36" fmla="*/ 183 w 204"/>
                  <a:gd name="T37" fmla="*/ 198 h 209"/>
                  <a:gd name="T38" fmla="*/ 173 w 204"/>
                  <a:gd name="T39" fmla="*/ 199 h 209"/>
                  <a:gd name="T40" fmla="*/ 163 w 204"/>
                  <a:gd name="T41" fmla="*/ 201 h 209"/>
                  <a:gd name="T42" fmla="*/ 152 w 204"/>
                  <a:gd name="T43" fmla="*/ 204 h 209"/>
                  <a:gd name="T44" fmla="*/ 142 w 204"/>
                  <a:gd name="T45" fmla="*/ 205 h 209"/>
                  <a:gd name="T46" fmla="*/ 130 w 204"/>
                  <a:gd name="T47" fmla="*/ 207 h 209"/>
                  <a:gd name="T48" fmla="*/ 120 w 204"/>
                  <a:gd name="T49" fmla="*/ 209 h 209"/>
                  <a:gd name="T50" fmla="*/ 106 w 204"/>
                  <a:gd name="T51" fmla="*/ 204 h 209"/>
                  <a:gd name="T52" fmla="*/ 94 w 204"/>
                  <a:gd name="T53" fmla="*/ 199 h 209"/>
                  <a:gd name="T54" fmla="*/ 80 w 204"/>
                  <a:gd name="T55" fmla="*/ 193 h 209"/>
                  <a:gd name="T56" fmla="*/ 66 w 204"/>
                  <a:gd name="T57" fmla="*/ 187 h 209"/>
                  <a:gd name="T58" fmla="*/ 52 w 204"/>
                  <a:gd name="T59" fmla="*/ 183 h 209"/>
                  <a:gd name="T60" fmla="*/ 38 w 204"/>
                  <a:gd name="T61" fmla="*/ 177 h 209"/>
                  <a:gd name="T62" fmla="*/ 26 w 204"/>
                  <a:gd name="T63" fmla="*/ 171 h 209"/>
                  <a:gd name="T64" fmla="*/ 12 w 204"/>
                  <a:gd name="T65" fmla="*/ 166 h 209"/>
                  <a:gd name="T66" fmla="*/ 10 w 204"/>
                  <a:gd name="T67" fmla="*/ 124 h 209"/>
                  <a:gd name="T68" fmla="*/ 6 w 204"/>
                  <a:gd name="T69" fmla="*/ 83 h 209"/>
                  <a:gd name="T70" fmla="*/ 4 w 204"/>
                  <a:gd name="T71" fmla="*/ 41 h 209"/>
                  <a:gd name="T72" fmla="*/ 0 w 204"/>
                  <a:gd name="T7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9">
                    <a:moveTo>
                      <a:pt x="0" y="0"/>
                    </a:moveTo>
                    <a:lnTo>
                      <a:pt x="6" y="16"/>
                    </a:lnTo>
                    <a:lnTo>
                      <a:pt x="13" y="31"/>
                    </a:lnTo>
                    <a:lnTo>
                      <a:pt x="19" y="47"/>
                    </a:lnTo>
                    <a:lnTo>
                      <a:pt x="25" y="62"/>
                    </a:lnTo>
                    <a:lnTo>
                      <a:pt x="30" y="78"/>
                    </a:lnTo>
                    <a:lnTo>
                      <a:pt x="37" y="94"/>
                    </a:lnTo>
                    <a:lnTo>
                      <a:pt x="43" y="109"/>
                    </a:lnTo>
                    <a:lnTo>
                      <a:pt x="49" y="125"/>
                    </a:lnTo>
                    <a:lnTo>
                      <a:pt x="68" y="133"/>
                    </a:lnTo>
                    <a:lnTo>
                      <a:pt x="88" y="142"/>
                    </a:lnTo>
                    <a:lnTo>
                      <a:pt x="107" y="151"/>
                    </a:lnTo>
                    <a:lnTo>
                      <a:pt x="127" y="159"/>
                    </a:lnTo>
                    <a:lnTo>
                      <a:pt x="145" y="168"/>
                    </a:lnTo>
                    <a:lnTo>
                      <a:pt x="165" y="176"/>
                    </a:lnTo>
                    <a:lnTo>
                      <a:pt x="185" y="185"/>
                    </a:lnTo>
                    <a:lnTo>
                      <a:pt x="204" y="193"/>
                    </a:lnTo>
                    <a:lnTo>
                      <a:pt x="194" y="195"/>
                    </a:lnTo>
                    <a:lnTo>
                      <a:pt x="183" y="198"/>
                    </a:lnTo>
                    <a:lnTo>
                      <a:pt x="173" y="199"/>
                    </a:lnTo>
                    <a:lnTo>
                      <a:pt x="163" y="201"/>
                    </a:lnTo>
                    <a:lnTo>
                      <a:pt x="152" y="204"/>
                    </a:lnTo>
                    <a:lnTo>
                      <a:pt x="142" y="205"/>
                    </a:lnTo>
                    <a:lnTo>
                      <a:pt x="130" y="207"/>
                    </a:lnTo>
                    <a:lnTo>
                      <a:pt x="120" y="209"/>
                    </a:lnTo>
                    <a:lnTo>
                      <a:pt x="106" y="204"/>
                    </a:lnTo>
                    <a:lnTo>
                      <a:pt x="94" y="199"/>
                    </a:lnTo>
                    <a:lnTo>
                      <a:pt x="80" y="193"/>
                    </a:lnTo>
                    <a:lnTo>
                      <a:pt x="66" y="187"/>
                    </a:lnTo>
                    <a:lnTo>
                      <a:pt x="52" y="183"/>
                    </a:lnTo>
                    <a:lnTo>
                      <a:pt x="38" y="177"/>
                    </a:lnTo>
                    <a:lnTo>
                      <a:pt x="26" y="171"/>
                    </a:lnTo>
                    <a:lnTo>
                      <a:pt x="12" y="166"/>
                    </a:lnTo>
                    <a:lnTo>
                      <a:pt x="10" y="124"/>
                    </a:lnTo>
                    <a:lnTo>
                      <a:pt x="6" y="83"/>
                    </a:lnTo>
                    <a:lnTo>
                      <a:pt x="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10" name="Freeform 70">
                <a:extLst>
                  <a:ext uri="{FF2B5EF4-FFF2-40B4-BE49-F238E27FC236}">
                    <a16:creationId xmlns:a16="http://schemas.microsoft.com/office/drawing/2014/main" id="{91C63302-573F-435C-911A-EB739287BA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7"/>
              </a:xfrm>
              <a:custGeom>
                <a:avLst/>
                <a:gdLst>
                  <a:gd name="T0" fmla="*/ 0 w 204"/>
                  <a:gd name="T1" fmla="*/ 0 h 206"/>
                  <a:gd name="T2" fmla="*/ 49 w 204"/>
                  <a:gd name="T3" fmla="*/ 125 h 206"/>
                  <a:gd name="T4" fmla="*/ 204 w 204"/>
                  <a:gd name="T5" fmla="*/ 193 h 206"/>
                  <a:gd name="T6" fmla="*/ 120 w 204"/>
                  <a:gd name="T7" fmla="*/ 206 h 206"/>
                  <a:gd name="T8" fmla="*/ 30 w 204"/>
                  <a:gd name="T9" fmla="*/ 161 h 206"/>
                  <a:gd name="T10" fmla="*/ 0 w 204"/>
                  <a:gd name="T1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206">
                    <a:moveTo>
                      <a:pt x="0" y="0"/>
                    </a:moveTo>
                    <a:lnTo>
                      <a:pt x="49" y="125"/>
                    </a:lnTo>
                    <a:lnTo>
                      <a:pt x="204" y="193"/>
                    </a:lnTo>
                    <a:lnTo>
                      <a:pt x="120" y="206"/>
                    </a:lnTo>
                    <a:lnTo>
                      <a:pt x="30" y="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11" name="Freeform 71">
                <a:extLst>
                  <a:ext uri="{FF2B5EF4-FFF2-40B4-BE49-F238E27FC236}">
                    <a16:creationId xmlns:a16="http://schemas.microsoft.com/office/drawing/2014/main" id="{C334B6A4-7619-47CF-B877-9C03AE3BFE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5" y="1209"/>
                <a:ext cx="32" cy="52"/>
              </a:xfrm>
              <a:custGeom>
                <a:avLst/>
                <a:gdLst>
                  <a:gd name="T0" fmla="*/ 23 w 180"/>
                  <a:gd name="T1" fmla="*/ 0 h 290"/>
                  <a:gd name="T2" fmla="*/ 71 w 180"/>
                  <a:gd name="T3" fmla="*/ 147 h 290"/>
                  <a:gd name="T4" fmla="*/ 180 w 180"/>
                  <a:gd name="T5" fmla="*/ 290 h 290"/>
                  <a:gd name="T6" fmla="*/ 95 w 180"/>
                  <a:gd name="T7" fmla="*/ 265 h 290"/>
                  <a:gd name="T8" fmla="*/ 0 w 180"/>
                  <a:gd name="T9" fmla="*/ 73 h 290"/>
                  <a:gd name="T10" fmla="*/ 23 w 180"/>
                  <a:gd name="T1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90">
                    <a:moveTo>
                      <a:pt x="23" y="0"/>
                    </a:moveTo>
                    <a:lnTo>
                      <a:pt x="71" y="147"/>
                    </a:lnTo>
                    <a:lnTo>
                      <a:pt x="180" y="290"/>
                    </a:lnTo>
                    <a:lnTo>
                      <a:pt x="95" y="265"/>
                    </a:lnTo>
                    <a:lnTo>
                      <a:pt x="0" y="7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12" name="Freeform 72">
                <a:extLst>
                  <a:ext uri="{FF2B5EF4-FFF2-40B4-BE49-F238E27FC236}">
                    <a16:creationId xmlns:a16="http://schemas.microsoft.com/office/drawing/2014/main" id="{142D78C4-E683-4B70-A0F9-659C348440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05" y="1185"/>
                <a:ext cx="41" cy="78"/>
              </a:xfrm>
              <a:custGeom>
                <a:avLst/>
                <a:gdLst>
                  <a:gd name="T0" fmla="*/ 59 w 228"/>
                  <a:gd name="T1" fmla="*/ 0 h 433"/>
                  <a:gd name="T2" fmla="*/ 168 w 228"/>
                  <a:gd name="T3" fmla="*/ 121 h 433"/>
                  <a:gd name="T4" fmla="*/ 228 w 228"/>
                  <a:gd name="T5" fmla="*/ 169 h 433"/>
                  <a:gd name="T6" fmla="*/ 191 w 228"/>
                  <a:gd name="T7" fmla="*/ 279 h 433"/>
                  <a:gd name="T8" fmla="*/ 111 w 228"/>
                  <a:gd name="T9" fmla="*/ 433 h 433"/>
                  <a:gd name="T10" fmla="*/ 131 w 228"/>
                  <a:gd name="T11" fmla="*/ 303 h 433"/>
                  <a:gd name="T12" fmla="*/ 155 w 228"/>
                  <a:gd name="T13" fmla="*/ 157 h 433"/>
                  <a:gd name="T14" fmla="*/ 0 w 228"/>
                  <a:gd name="T15" fmla="*/ 24 h 433"/>
                  <a:gd name="T16" fmla="*/ 59 w 228"/>
                  <a:gd name="T17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433">
                    <a:moveTo>
                      <a:pt x="59" y="0"/>
                    </a:moveTo>
                    <a:lnTo>
                      <a:pt x="168" y="121"/>
                    </a:lnTo>
                    <a:lnTo>
                      <a:pt x="228" y="169"/>
                    </a:lnTo>
                    <a:lnTo>
                      <a:pt x="191" y="279"/>
                    </a:lnTo>
                    <a:lnTo>
                      <a:pt x="111" y="433"/>
                    </a:lnTo>
                    <a:lnTo>
                      <a:pt x="131" y="303"/>
                    </a:lnTo>
                    <a:lnTo>
                      <a:pt x="155" y="157"/>
                    </a:lnTo>
                    <a:lnTo>
                      <a:pt x="0" y="2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13" name="Freeform 73">
                <a:extLst>
                  <a:ext uri="{FF2B5EF4-FFF2-40B4-BE49-F238E27FC236}">
                    <a16:creationId xmlns:a16="http://schemas.microsoft.com/office/drawing/2014/main" id="{2AE0727B-2D13-4A69-9354-5FD69BC652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5" y="1099"/>
                <a:ext cx="65" cy="108"/>
              </a:xfrm>
              <a:custGeom>
                <a:avLst/>
                <a:gdLst>
                  <a:gd name="T0" fmla="*/ 64 w 364"/>
                  <a:gd name="T1" fmla="*/ 48 h 605"/>
                  <a:gd name="T2" fmla="*/ 231 w 364"/>
                  <a:gd name="T3" fmla="*/ 0 h 605"/>
                  <a:gd name="T4" fmla="*/ 364 w 364"/>
                  <a:gd name="T5" fmla="*/ 229 h 605"/>
                  <a:gd name="T6" fmla="*/ 291 w 364"/>
                  <a:gd name="T7" fmla="*/ 326 h 605"/>
                  <a:gd name="T8" fmla="*/ 268 w 364"/>
                  <a:gd name="T9" fmla="*/ 471 h 605"/>
                  <a:gd name="T10" fmla="*/ 17 w 364"/>
                  <a:gd name="T11" fmla="*/ 605 h 605"/>
                  <a:gd name="T12" fmla="*/ 5 w 364"/>
                  <a:gd name="T13" fmla="*/ 541 h 605"/>
                  <a:gd name="T14" fmla="*/ 0 w 364"/>
                  <a:gd name="T15" fmla="*/ 470 h 605"/>
                  <a:gd name="T16" fmla="*/ 2 w 364"/>
                  <a:gd name="T17" fmla="*/ 394 h 605"/>
                  <a:gd name="T18" fmla="*/ 8 w 364"/>
                  <a:gd name="T19" fmla="*/ 316 h 605"/>
                  <a:gd name="T20" fmla="*/ 19 w 364"/>
                  <a:gd name="T21" fmla="*/ 239 h 605"/>
                  <a:gd name="T22" fmla="*/ 33 w 364"/>
                  <a:gd name="T23" fmla="*/ 167 h 605"/>
                  <a:gd name="T24" fmla="*/ 48 w 364"/>
                  <a:gd name="T25" fmla="*/ 102 h 605"/>
                  <a:gd name="T26" fmla="*/ 64 w 364"/>
                  <a:gd name="T27" fmla="*/ 48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605">
                    <a:moveTo>
                      <a:pt x="64" y="48"/>
                    </a:moveTo>
                    <a:lnTo>
                      <a:pt x="231" y="0"/>
                    </a:lnTo>
                    <a:lnTo>
                      <a:pt x="364" y="229"/>
                    </a:lnTo>
                    <a:lnTo>
                      <a:pt x="291" y="326"/>
                    </a:lnTo>
                    <a:lnTo>
                      <a:pt x="268" y="471"/>
                    </a:lnTo>
                    <a:lnTo>
                      <a:pt x="17" y="605"/>
                    </a:lnTo>
                    <a:lnTo>
                      <a:pt x="5" y="541"/>
                    </a:lnTo>
                    <a:lnTo>
                      <a:pt x="0" y="470"/>
                    </a:lnTo>
                    <a:lnTo>
                      <a:pt x="2" y="394"/>
                    </a:lnTo>
                    <a:lnTo>
                      <a:pt x="8" y="316"/>
                    </a:lnTo>
                    <a:lnTo>
                      <a:pt x="19" y="239"/>
                    </a:lnTo>
                    <a:lnTo>
                      <a:pt x="33" y="167"/>
                    </a:lnTo>
                    <a:lnTo>
                      <a:pt x="48" y="102"/>
                    </a:lnTo>
                    <a:lnTo>
                      <a:pt x="64" y="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14" name="Freeform 74">
                <a:extLst>
                  <a:ext uri="{FF2B5EF4-FFF2-40B4-BE49-F238E27FC236}">
                    <a16:creationId xmlns:a16="http://schemas.microsoft.com/office/drawing/2014/main" id="{9D46DCB6-B7E2-40D4-9F04-DCBDBFE16F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9" y="1043"/>
                <a:ext cx="44" cy="84"/>
              </a:xfrm>
              <a:custGeom>
                <a:avLst/>
                <a:gdLst>
                  <a:gd name="T0" fmla="*/ 0 w 238"/>
                  <a:gd name="T1" fmla="*/ 0 h 471"/>
                  <a:gd name="T2" fmla="*/ 94 w 238"/>
                  <a:gd name="T3" fmla="*/ 36 h 471"/>
                  <a:gd name="T4" fmla="*/ 191 w 238"/>
                  <a:gd name="T5" fmla="*/ 194 h 471"/>
                  <a:gd name="T6" fmla="*/ 238 w 238"/>
                  <a:gd name="T7" fmla="*/ 471 h 471"/>
                  <a:gd name="T8" fmla="*/ 119 w 238"/>
                  <a:gd name="T9" fmla="*/ 302 h 471"/>
                  <a:gd name="T10" fmla="*/ 71 w 238"/>
                  <a:gd name="T11" fmla="*/ 133 h 471"/>
                  <a:gd name="T12" fmla="*/ 0 w 238"/>
                  <a:gd name="T1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471">
                    <a:moveTo>
                      <a:pt x="0" y="0"/>
                    </a:moveTo>
                    <a:lnTo>
                      <a:pt x="94" y="36"/>
                    </a:lnTo>
                    <a:lnTo>
                      <a:pt x="191" y="194"/>
                    </a:lnTo>
                    <a:lnTo>
                      <a:pt x="238" y="471"/>
                    </a:lnTo>
                    <a:lnTo>
                      <a:pt x="119" y="302"/>
                    </a:lnTo>
                    <a:lnTo>
                      <a:pt x="71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15" name="Freeform 75">
                <a:extLst>
                  <a:ext uri="{FF2B5EF4-FFF2-40B4-BE49-F238E27FC236}">
                    <a16:creationId xmlns:a16="http://schemas.microsoft.com/office/drawing/2014/main" id="{3BC70757-8D1B-40F2-8F4D-00BBCFFF92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4" y="1080"/>
                <a:ext cx="93" cy="109"/>
              </a:xfrm>
              <a:custGeom>
                <a:avLst/>
                <a:gdLst>
                  <a:gd name="T0" fmla="*/ 177 w 514"/>
                  <a:gd name="T1" fmla="*/ 0 h 609"/>
                  <a:gd name="T2" fmla="*/ 430 w 514"/>
                  <a:gd name="T3" fmla="*/ 131 h 609"/>
                  <a:gd name="T4" fmla="*/ 514 w 514"/>
                  <a:gd name="T5" fmla="*/ 191 h 609"/>
                  <a:gd name="T6" fmla="*/ 461 w 514"/>
                  <a:gd name="T7" fmla="*/ 329 h 609"/>
                  <a:gd name="T8" fmla="*/ 419 w 514"/>
                  <a:gd name="T9" fmla="*/ 518 h 609"/>
                  <a:gd name="T10" fmla="*/ 130 w 514"/>
                  <a:gd name="T11" fmla="*/ 609 h 609"/>
                  <a:gd name="T12" fmla="*/ 109 w 514"/>
                  <a:gd name="T13" fmla="*/ 590 h 609"/>
                  <a:gd name="T14" fmla="*/ 87 w 514"/>
                  <a:gd name="T15" fmla="*/ 567 h 609"/>
                  <a:gd name="T16" fmla="*/ 67 w 514"/>
                  <a:gd name="T17" fmla="*/ 539 h 609"/>
                  <a:gd name="T18" fmla="*/ 48 w 514"/>
                  <a:gd name="T19" fmla="*/ 509 h 609"/>
                  <a:gd name="T20" fmla="*/ 32 w 514"/>
                  <a:gd name="T21" fmla="*/ 477 h 609"/>
                  <a:gd name="T22" fmla="*/ 18 w 514"/>
                  <a:gd name="T23" fmla="*/ 441 h 609"/>
                  <a:gd name="T24" fmla="*/ 8 w 514"/>
                  <a:gd name="T25" fmla="*/ 403 h 609"/>
                  <a:gd name="T26" fmla="*/ 2 w 514"/>
                  <a:gd name="T27" fmla="*/ 363 h 609"/>
                  <a:gd name="T28" fmla="*/ 0 w 514"/>
                  <a:gd name="T29" fmla="*/ 321 h 609"/>
                  <a:gd name="T30" fmla="*/ 4 w 514"/>
                  <a:gd name="T31" fmla="*/ 277 h 609"/>
                  <a:gd name="T32" fmla="*/ 13 w 514"/>
                  <a:gd name="T33" fmla="*/ 232 h 609"/>
                  <a:gd name="T34" fmla="*/ 31 w 514"/>
                  <a:gd name="T35" fmla="*/ 187 h 609"/>
                  <a:gd name="T36" fmla="*/ 54 w 514"/>
                  <a:gd name="T37" fmla="*/ 140 h 609"/>
                  <a:gd name="T38" fmla="*/ 86 w 514"/>
                  <a:gd name="T39" fmla="*/ 94 h 609"/>
                  <a:gd name="T40" fmla="*/ 127 w 514"/>
                  <a:gd name="T41" fmla="*/ 47 h 609"/>
                  <a:gd name="T42" fmla="*/ 177 w 514"/>
                  <a:gd name="T43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4" h="609">
                    <a:moveTo>
                      <a:pt x="177" y="0"/>
                    </a:moveTo>
                    <a:lnTo>
                      <a:pt x="430" y="131"/>
                    </a:lnTo>
                    <a:lnTo>
                      <a:pt x="514" y="191"/>
                    </a:lnTo>
                    <a:lnTo>
                      <a:pt x="461" y="329"/>
                    </a:lnTo>
                    <a:lnTo>
                      <a:pt x="419" y="518"/>
                    </a:lnTo>
                    <a:lnTo>
                      <a:pt x="130" y="609"/>
                    </a:lnTo>
                    <a:lnTo>
                      <a:pt x="109" y="590"/>
                    </a:lnTo>
                    <a:lnTo>
                      <a:pt x="87" y="567"/>
                    </a:lnTo>
                    <a:lnTo>
                      <a:pt x="67" y="539"/>
                    </a:lnTo>
                    <a:lnTo>
                      <a:pt x="48" y="509"/>
                    </a:lnTo>
                    <a:lnTo>
                      <a:pt x="32" y="477"/>
                    </a:lnTo>
                    <a:lnTo>
                      <a:pt x="18" y="441"/>
                    </a:lnTo>
                    <a:lnTo>
                      <a:pt x="8" y="403"/>
                    </a:lnTo>
                    <a:lnTo>
                      <a:pt x="2" y="363"/>
                    </a:lnTo>
                    <a:lnTo>
                      <a:pt x="0" y="321"/>
                    </a:lnTo>
                    <a:lnTo>
                      <a:pt x="4" y="277"/>
                    </a:lnTo>
                    <a:lnTo>
                      <a:pt x="13" y="232"/>
                    </a:lnTo>
                    <a:lnTo>
                      <a:pt x="31" y="187"/>
                    </a:lnTo>
                    <a:lnTo>
                      <a:pt x="54" y="140"/>
                    </a:lnTo>
                    <a:lnTo>
                      <a:pt x="86" y="94"/>
                    </a:lnTo>
                    <a:lnTo>
                      <a:pt x="127" y="4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16" name="Freeform 76">
                <a:extLst>
                  <a:ext uri="{FF2B5EF4-FFF2-40B4-BE49-F238E27FC236}">
                    <a16:creationId xmlns:a16="http://schemas.microsoft.com/office/drawing/2014/main" id="{6AAE77BB-8429-4104-924C-5608B792CC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74" y="1062"/>
                <a:ext cx="75" cy="84"/>
              </a:xfrm>
              <a:custGeom>
                <a:avLst/>
                <a:gdLst>
                  <a:gd name="T0" fmla="*/ 419 w 419"/>
                  <a:gd name="T1" fmla="*/ 49 h 473"/>
                  <a:gd name="T2" fmla="*/ 288 w 419"/>
                  <a:gd name="T3" fmla="*/ 412 h 473"/>
                  <a:gd name="T4" fmla="*/ 156 w 419"/>
                  <a:gd name="T5" fmla="*/ 412 h 473"/>
                  <a:gd name="T6" fmla="*/ 0 w 419"/>
                  <a:gd name="T7" fmla="*/ 473 h 473"/>
                  <a:gd name="T8" fmla="*/ 4 w 419"/>
                  <a:gd name="T9" fmla="*/ 443 h 473"/>
                  <a:gd name="T10" fmla="*/ 8 w 419"/>
                  <a:gd name="T11" fmla="*/ 412 h 473"/>
                  <a:gd name="T12" fmla="*/ 15 w 419"/>
                  <a:gd name="T13" fmla="*/ 378 h 473"/>
                  <a:gd name="T14" fmla="*/ 23 w 419"/>
                  <a:gd name="T15" fmla="*/ 343 h 473"/>
                  <a:gd name="T16" fmla="*/ 34 w 419"/>
                  <a:gd name="T17" fmla="*/ 307 h 473"/>
                  <a:gd name="T18" fmla="*/ 46 w 419"/>
                  <a:gd name="T19" fmla="*/ 271 h 473"/>
                  <a:gd name="T20" fmla="*/ 61 w 419"/>
                  <a:gd name="T21" fmla="*/ 236 h 473"/>
                  <a:gd name="T22" fmla="*/ 80 w 419"/>
                  <a:gd name="T23" fmla="*/ 200 h 473"/>
                  <a:gd name="T24" fmla="*/ 100 w 419"/>
                  <a:gd name="T25" fmla="*/ 165 h 473"/>
                  <a:gd name="T26" fmla="*/ 126 w 419"/>
                  <a:gd name="T27" fmla="*/ 133 h 473"/>
                  <a:gd name="T28" fmla="*/ 153 w 419"/>
                  <a:gd name="T29" fmla="*/ 103 h 473"/>
                  <a:gd name="T30" fmla="*/ 186 w 419"/>
                  <a:gd name="T31" fmla="*/ 75 h 473"/>
                  <a:gd name="T32" fmla="*/ 223 w 419"/>
                  <a:gd name="T33" fmla="*/ 50 h 473"/>
                  <a:gd name="T34" fmla="*/ 263 w 419"/>
                  <a:gd name="T35" fmla="*/ 29 h 473"/>
                  <a:gd name="T36" fmla="*/ 309 w 419"/>
                  <a:gd name="T37" fmla="*/ 13 h 473"/>
                  <a:gd name="T38" fmla="*/ 360 w 419"/>
                  <a:gd name="T39" fmla="*/ 0 h 473"/>
                  <a:gd name="T40" fmla="*/ 419 w 419"/>
                  <a:gd name="T41" fmla="*/ 49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9" h="473">
                    <a:moveTo>
                      <a:pt x="419" y="49"/>
                    </a:moveTo>
                    <a:lnTo>
                      <a:pt x="288" y="412"/>
                    </a:lnTo>
                    <a:lnTo>
                      <a:pt x="156" y="412"/>
                    </a:lnTo>
                    <a:lnTo>
                      <a:pt x="0" y="473"/>
                    </a:lnTo>
                    <a:lnTo>
                      <a:pt x="4" y="443"/>
                    </a:lnTo>
                    <a:lnTo>
                      <a:pt x="8" y="412"/>
                    </a:lnTo>
                    <a:lnTo>
                      <a:pt x="15" y="378"/>
                    </a:lnTo>
                    <a:lnTo>
                      <a:pt x="23" y="343"/>
                    </a:lnTo>
                    <a:lnTo>
                      <a:pt x="34" y="307"/>
                    </a:lnTo>
                    <a:lnTo>
                      <a:pt x="46" y="271"/>
                    </a:lnTo>
                    <a:lnTo>
                      <a:pt x="61" y="236"/>
                    </a:lnTo>
                    <a:lnTo>
                      <a:pt x="80" y="200"/>
                    </a:lnTo>
                    <a:lnTo>
                      <a:pt x="100" y="165"/>
                    </a:lnTo>
                    <a:lnTo>
                      <a:pt x="126" y="133"/>
                    </a:lnTo>
                    <a:lnTo>
                      <a:pt x="153" y="103"/>
                    </a:lnTo>
                    <a:lnTo>
                      <a:pt x="186" y="75"/>
                    </a:lnTo>
                    <a:lnTo>
                      <a:pt x="223" y="50"/>
                    </a:lnTo>
                    <a:lnTo>
                      <a:pt x="263" y="29"/>
                    </a:lnTo>
                    <a:lnTo>
                      <a:pt x="309" y="13"/>
                    </a:lnTo>
                    <a:lnTo>
                      <a:pt x="360" y="0"/>
                    </a:lnTo>
                    <a:lnTo>
                      <a:pt x="419" y="49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17" name="Freeform 77">
                <a:extLst>
                  <a:ext uri="{FF2B5EF4-FFF2-40B4-BE49-F238E27FC236}">
                    <a16:creationId xmlns:a16="http://schemas.microsoft.com/office/drawing/2014/main" id="{C4E4C836-B92B-4CBC-9896-BB00E78B87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8" y="1153"/>
                <a:ext cx="61" cy="93"/>
              </a:xfrm>
              <a:custGeom>
                <a:avLst/>
                <a:gdLst>
                  <a:gd name="T0" fmla="*/ 185 w 340"/>
                  <a:gd name="T1" fmla="*/ 0 h 518"/>
                  <a:gd name="T2" fmla="*/ 281 w 340"/>
                  <a:gd name="T3" fmla="*/ 158 h 518"/>
                  <a:gd name="T4" fmla="*/ 340 w 340"/>
                  <a:gd name="T5" fmla="*/ 230 h 518"/>
                  <a:gd name="T6" fmla="*/ 256 w 340"/>
                  <a:gd name="T7" fmla="*/ 387 h 518"/>
                  <a:gd name="T8" fmla="*/ 209 w 340"/>
                  <a:gd name="T9" fmla="*/ 509 h 518"/>
                  <a:gd name="T10" fmla="*/ 89 w 340"/>
                  <a:gd name="T11" fmla="*/ 518 h 518"/>
                  <a:gd name="T12" fmla="*/ 49 w 340"/>
                  <a:gd name="T13" fmla="*/ 464 h 518"/>
                  <a:gd name="T14" fmla="*/ 23 w 340"/>
                  <a:gd name="T15" fmla="*/ 402 h 518"/>
                  <a:gd name="T16" fmla="*/ 6 w 340"/>
                  <a:gd name="T17" fmla="*/ 333 h 518"/>
                  <a:gd name="T18" fmla="*/ 0 w 340"/>
                  <a:gd name="T19" fmla="*/ 261 h 518"/>
                  <a:gd name="T20" fmla="*/ 0 w 340"/>
                  <a:gd name="T21" fmla="*/ 191 h 518"/>
                  <a:gd name="T22" fmla="*/ 4 w 340"/>
                  <a:gd name="T23" fmla="*/ 125 h 518"/>
                  <a:gd name="T24" fmla="*/ 12 w 340"/>
                  <a:gd name="T25" fmla="*/ 67 h 518"/>
                  <a:gd name="T26" fmla="*/ 21 w 340"/>
                  <a:gd name="T27" fmla="*/ 19 h 518"/>
                  <a:gd name="T28" fmla="*/ 185 w 340"/>
                  <a:gd name="T29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0" h="518">
                    <a:moveTo>
                      <a:pt x="185" y="0"/>
                    </a:moveTo>
                    <a:lnTo>
                      <a:pt x="281" y="158"/>
                    </a:lnTo>
                    <a:lnTo>
                      <a:pt x="340" y="230"/>
                    </a:lnTo>
                    <a:lnTo>
                      <a:pt x="256" y="387"/>
                    </a:lnTo>
                    <a:lnTo>
                      <a:pt x="209" y="509"/>
                    </a:lnTo>
                    <a:lnTo>
                      <a:pt x="89" y="518"/>
                    </a:lnTo>
                    <a:lnTo>
                      <a:pt x="49" y="464"/>
                    </a:lnTo>
                    <a:lnTo>
                      <a:pt x="23" y="402"/>
                    </a:lnTo>
                    <a:lnTo>
                      <a:pt x="6" y="333"/>
                    </a:lnTo>
                    <a:lnTo>
                      <a:pt x="0" y="261"/>
                    </a:lnTo>
                    <a:lnTo>
                      <a:pt x="0" y="191"/>
                    </a:lnTo>
                    <a:lnTo>
                      <a:pt x="4" y="125"/>
                    </a:lnTo>
                    <a:lnTo>
                      <a:pt x="12" y="67"/>
                    </a:lnTo>
                    <a:lnTo>
                      <a:pt x="21" y="1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18" name="Freeform 78">
                <a:extLst>
                  <a:ext uri="{FF2B5EF4-FFF2-40B4-BE49-F238E27FC236}">
                    <a16:creationId xmlns:a16="http://schemas.microsoft.com/office/drawing/2014/main" id="{44E42BA6-9585-4EA3-831B-D59DEAA1C7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6" y="1133"/>
                <a:ext cx="42" cy="67"/>
              </a:xfrm>
              <a:custGeom>
                <a:avLst/>
                <a:gdLst>
                  <a:gd name="T0" fmla="*/ 224 w 235"/>
                  <a:gd name="T1" fmla="*/ 88 h 382"/>
                  <a:gd name="T2" fmla="*/ 127 w 235"/>
                  <a:gd name="T3" fmla="*/ 343 h 382"/>
                  <a:gd name="T4" fmla="*/ 0 w 235"/>
                  <a:gd name="T5" fmla="*/ 382 h 382"/>
                  <a:gd name="T6" fmla="*/ 107 w 235"/>
                  <a:gd name="T7" fmla="*/ 304 h 382"/>
                  <a:gd name="T8" fmla="*/ 235 w 235"/>
                  <a:gd name="T9" fmla="*/ 0 h 382"/>
                  <a:gd name="T10" fmla="*/ 224 w 235"/>
                  <a:gd name="T11" fmla="*/ 8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82">
                    <a:moveTo>
                      <a:pt x="224" y="88"/>
                    </a:moveTo>
                    <a:lnTo>
                      <a:pt x="127" y="343"/>
                    </a:lnTo>
                    <a:lnTo>
                      <a:pt x="0" y="382"/>
                    </a:lnTo>
                    <a:lnTo>
                      <a:pt x="107" y="304"/>
                    </a:lnTo>
                    <a:lnTo>
                      <a:pt x="235" y="0"/>
                    </a:lnTo>
                    <a:lnTo>
                      <a:pt x="224" y="8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19" name="Freeform 79">
                <a:extLst>
                  <a:ext uri="{FF2B5EF4-FFF2-40B4-BE49-F238E27FC236}">
                    <a16:creationId xmlns:a16="http://schemas.microsoft.com/office/drawing/2014/main" id="{6FAAE45F-D73E-4319-9EEB-7D18DF7650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8" y="1188"/>
                <a:ext cx="68" cy="89"/>
              </a:xfrm>
              <a:custGeom>
                <a:avLst/>
                <a:gdLst>
                  <a:gd name="T0" fmla="*/ 235 w 380"/>
                  <a:gd name="T1" fmla="*/ 0 h 498"/>
                  <a:gd name="T2" fmla="*/ 380 w 380"/>
                  <a:gd name="T3" fmla="*/ 166 h 498"/>
                  <a:gd name="T4" fmla="*/ 321 w 380"/>
                  <a:gd name="T5" fmla="*/ 370 h 498"/>
                  <a:gd name="T6" fmla="*/ 283 w 380"/>
                  <a:gd name="T7" fmla="*/ 419 h 498"/>
                  <a:gd name="T8" fmla="*/ 147 w 380"/>
                  <a:gd name="T9" fmla="*/ 498 h 498"/>
                  <a:gd name="T10" fmla="*/ 88 w 380"/>
                  <a:gd name="T11" fmla="*/ 468 h 498"/>
                  <a:gd name="T12" fmla="*/ 66 w 380"/>
                  <a:gd name="T13" fmla="*/ 452 h 498"/>
                  <a:gd name="T14" fmla="*/ 47 w 380"/>
                  <a:gd name="T15" fmla="*/ 428 h 498"/>
                  <a:gd name="T16" fmla="*/ 32 w 380"/>
                  <a:gd name="T17" fmla="*/ 396 h 498"/>
                  <a:gd name="T18" fmla="*/ 20 w 380"/>
                  <a:gd name="T19" fmla="*/ 355 h 498"/>
                  <a:gd name="T20" fmla="*/ 11 w 380"/>
                  <a:gd name="T21" fmla="*/ 302 h 498"/>
                  <a:gd name="T22" fmla="*/ 4 w 380"/>
                  <a:gd name="T23" fmla="*/ 235 h 498"/>
                  <a:gd name="T24" fmla="*/ 1 w 380"/>
                  <a:gd name="T25" fmla="*/ 154 h 498"/>
                  <a:gd name="T26" fmla="*/ 0 w 380"/>
                  <a:gd name="T27" fmla="*/ 58 h 498"/>
                  <a:gd name="T28" fmla="*/ 235 w 380"/>
                  <a:gd name="T2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0" h="498">
                    <a:moveTo>
                      <a:pt x="235" y="0"/>
                    </a:moveTo>
                    <a:lnTo>
                      <a:pt x="380" y="166"/>
                    </a:lnTo>
                    <a:lnTo>
                      <a:pt x="321" y="370"/>
                    </a:lnTo>
                    <a:lnTo>
                      <a:pt x="283" y="419"/>
                    </a:lnTo>
                    <a:lnTo>
                      <a:pt x="147" y="498"/>
                    </a:lnTo>
                    <a:lnTo>
                      <a:pt x="88" y="468"/>
                    </a:lnTo>
                    <a:lnTo>
                      <a:pt x="66" y="452"/>
                    </a:lnTo>
                    <a:lnTo>
                      <a:pt x="47" y="428"/>
                    </a:lnTo>
                    <a:lnTo>
                      <a:pt x="32" y="396"/>
                    </a:lnTo>
                    <a:lnTo>
                      <a:pt x="20" y="355"/>
                    </a:lnTo>
                    <a:lnTo>
                      <a:pt x="11" y="302"/>
                    </a:lnTo>
                    <a:lnTo>
                      <a:pt x="4" y="235"/>
                    </a:lnTo>
                    <a:lnTo>
                      <a:pt x="1" y="154"/>
                    </a:lnTo>
                    <a:lnTo>
                      <a:pt x="0" y="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20" name="Freeform 80">
                <a:extLst>
                  <a:ext uri="{FF2B5EF4-FFF2-40B4-BE49-F238E27FC236}">
                    <a16:creationId xmlns:a16="http://schemas.microsoft.com/office/drawing/2014/main" id="{6E2215FF-A186-45C6-9826-08948E569E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11" y="1032"/>
                <a:ext cx="57" cy="64"/>
              </a:xfrm>
              <a:custGeom>
                <a:avLst/>
                <a:gdLst>
                  <a:gd name="T0" fmla="*/ 206 w 323"/>
                  <a:gd name="T1" fmla="*/ 20 h 353"/>
                  <a:gd name="T2" fmla="*/ 284 w 323"/>
                  <a:gd name="T3" fmla="*/ 138 h 353"/>
                  <a:gd name="T4" fmla="*/ 323 w 323"/>
                  <a:gd name="T5" fmla="*/ 285 h 353"/>
                  <a:gd name="T6" fmla="*/ 235 w 323"/>
                  <a:gd name="T7" fmla="*/ 324 h 353"/>
                  <a:gd name="T8" fmla="*/ 128 w 323"/>
                  <a:gd name="T9" fmla="*/ 353 h 353"/>
                  <a:gd name="T10" fmla="*/ 97 w 323"/>
                  <a:gd name="T11" fmla="*/ 327 h 353"/>
                  <a:gd name="T12" fmla="*/ 68 w 323"/>
                  <a:gd name="T13" fmla="*/ 292 h 353"/>
                  <a:gd name="T14" fmla="*/ 43 w 323"/>
                  <a:gd name="T15" fmla="*/ 253 h 353"/>
                  <a:gd name="T16" fmla="*/ 22 w 323"/>
                  <a:gd name="T17" fmla="*/ 209 h 353"/>
                  <a:gd name="T18" fmla="*/ 8 w 323"/>
                  <a:gd name="T19" fmla="*/ 161 h 353"/>
                  <a:gd name="T20" fmla="*/ 0 w 323"/>
                  <a:gd name="T21" fmla="*/ 109 h 353"/>
                  <a:gd name="T22" fmla="*/ 1 w 323"/>
                  <a:gd name="T23" fmla="*/ 56 h 353"/>
                  <a:gd name="T24" fmla="*/ 12 w 323"/>
                  <a:gd name="T25" fmla="*/ 0 h 353"/>
                  <a:gd name="T26" fmla="*/ 206 w 323"/>
                  <a:gd name="T2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" h="353">
                    <a:moveTo>
                      <a:pt x="206" y="20"/>
                    </a:moveTo>
                    <a:lnTo>
                      <a:pt x="284" y="138"/>
                    </a:lnTo>
                    <a:lnTo>
                      <a:pt x="323" y="285"/>
                    </a:lnTo>
                    <a:lnTo>
                      <a:pt x="235" y="324"/>
                    </a:lnTo>
                    <a:lnTo>
                      <a:pt x="128" y="353"/>
                    </a:lnTo>
                    <a:lnTo>
                      <a:pt x="97" y="327"/>
                    </a:lnTo>
                    <a:lnTo>
                      <a:pt x="68" y="292"/>
                    </a:lnTo>
                    <a:lnTo>
                      <a:pt x="43" y="253"/>
                    </a:lnTo>
                    <a:lnTo>
                      <a:pt x="22" y="209"/>
                    </a:lnTo>
                    <a:lnTo>
                      <a:pt x="8" y="161"/>
                    </a:lnTo>
                    <a:lnTo>
                      <a:pt x="0" y="109"/>
                    </a:lnTo>
                    <a:lnTo>
                      <a:pt x="1" y="56"/>
                    </a:lnTo>
                    <a:lnTo>
                      <a:pt x="12" y="0"/>
                    </a:lnTo>
                    <a:lnTo>
                      <a:pt x="206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21" name="Freeform 81">
                <a:extLst>
                  <a:ext uri="{FF2B5EF4-FFF2-40B4-BE49-F238E27FC236}">
                    <a16:creationId xmlns:a16="http://schemas.microsoft.com/office/drawing/2014/main" id="{603546B9-D042-468C-BF48-464E774FDF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0" y="1036"/>
                <a:ext cx="39" cy="63"/>
              </a:xfrm>
              <a:custGeom>
                <a:avLst/>
                <a:gdLst>
                  <a:gd name="T0" fmla="*/ 97 w 213"/>
                  <a:gd name="T1" fmla="*/ 20 h 353"/>
                  <a:gd name="T2" fmla="*/ 194 w 213"/>
                  <a:gd name="T3" fmla="*/ 187 h 353"/>
                  <a:gd name="T4" fmla="*/ 213 w 213"/>
                  <a:gd name="T5" fmla="*/ 314 h 353"/>
                  <a:gd name="T6" fmla="*/ 0 w 213"/>
                  <a:gd name="T7" fmla="*/ 353 h 353"/>
                  <a:gd name="T8" fmla="*/ 68 w 213"/>
                  <a:gd name="T9" fmla="*/ 314 h 353"/>
                  <a:gd name="T10" fmla="*/ 185 w 213"/>
                  <a:gd name="T11" fmla="*/ 274 h 353"/>
                  <a:gd name="T12" fmla="*/ 117 w 213"/>
                  <a:gd name="T13" fmla="*/ 108 h 353"/>
                  <a:gd name="T14" fmla="*/ 49 w 213"/>
                  <a:gd name="T15" fmla="*/ 0 h 353"/>
                  <a:gd name="T16" fmla="*/ 97 w 213"/>
                  <a:gd name="T1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353">
                    <a:moveTo>
                      <a:pt x="97" y="20"/>
                    </a:moveTo>
                    <a:lnTo>
                      <a:pt x="194" y="187"/>
                    </a:lnTo>
                    <a:lnTo>
                      <a:pt x="213" y="314"/>
                    </a:lnTo>
                    <a:lnTo>
                      <a:pt x="0" y="353"/>
                    </a:lnTo>
                    <a:lnTo>
                      <a:pt x="68" y="314"/>
                    </a:lnTo>
                    <a:lnTo>
                      <a:pt x="185" y="274"/>
                    </a:lnTo>
                    <a:lnTo>
                      <a:pt x="117" y="108"/>
                    </a:lnTo>
                    <a:lnTo>
                      <a:pt x="49" y="0"/>
                    </a:lnTo>
                    <a:lnTo>
                      <a:pt x="97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22" name="Freeform 82">
                <a:extLst>
                  <a:ext uri="{FF2B5EF4-FFF2-40B4-BE49-F238E27FC236}">
                    <a16:creationId xmlns:a16="http://schemas.microsoft.com/office/drawing/2014/main" id="{DAB92FE4-B959-4F59-A08F-C14BBACFC3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9" y="987"/>
                <a:ext cx="100" cy="73"/>
              </a:xfrm>
              <a:custGeom>
                <a:avLst/>
                <a:gdLst>
                  <a:gd name="T0" fmla="*/ 0 w 559"/>
                  <a:gd name="T1" fmla="*/ 268 h 407"/>
                  <a:gd name="T2" fmla="*/ 326 w 559"/>
                  <a:gd name="T3" fmla="*/ 407 h 407"/>
                  <a:gd name="T4" fmla="*/ 403 w 559"/>
                  <a:gd name="T5" fmla="*/ 387 h 407"/>
                  <a:gd name="T6" fmla="*/ 458 w 559"/>
                  <a:gd name="T7" fmla="*/ 276 h 407"/>
                  <a:gd name="T8" fmla="*/ 559 w 559"/>
                  <a:gd name="T9" fmla="*/ 131 h 407"/>
                  <a:gd name="T10" fmla="*/ 458 w 559"/>
                  <a:gd name="T11" fmla="*/ 30 h 407"/>
                  <a:gd name="T12" fmla="*/ 380 w 559"/>
                  <a:gd name="T13" fmla="*/ 18 h 407"/>
                  <a:gd name="T14" fmla="*/ 314 w 559"/>
                  <a:gd name="T15" fmla="*/ 10 h 407"/>
                  <a:gd name="T16" fmla="*/ 255 w 559"/>
                  <a:gd name="T17" fmla="*/ 4 h 407"/>
                  <a:gd name="T18" fmla="*/ 204 w 559"/>
                  <a:gd name="T19" fmla="*/ 1 h 407"/>
                  <a:gd name="T20" fmla="*/ 160 w 559"/>
                  <a:gd name="T21" fmla="*/ 0 h 407"/>
                  <a:gd name="T22" fmla="*/ 124 w 559"/>
                  <a:gd name="T23" fmla="*/ 3 h 407"/>
                  <a:gd name="T24" fmla="*/ 94 w 559"/>
                  <a:gd name="T25" fmla="*/ 10 h 407"/>
                  <a:gd name="T26" fmla="*/ 68 w 559"/>
                  <a:gd name="T27" fmla="*/ 21 h 407"/>
                  <a:gd name="T28" fmla="*/ 49 w 559"/>
                  <a:gd name="T29" fmla="*/ 34 h 407"/>
                  <a:gd name="T30" fmla="*/ 34 w 559"/>
                  <a:gd name="T31" fmla="*/ 53 h 407"/>
                  <a:gd name="T32" fmla="*/ 22 w 559"/>
                  <a:gd name="T33" fmla="*/ 76 h 407"/>
                  <a:gd name="T34" fmla="*/ 14 w 559"/>
                  <a:gd name="T35" fmla="*/ 105 h 407"/>
                  <a:gd name="T36" fmla="*/ 8 w 559"/>
                  <a:gd name="T37" fmla="*/ 137 h 407"/>
                  <a:gd name="T38" fmla="*/ 4 w 559"/>
                  <a:gd name="T39" fmla="*/ 175 h 407"/>
                  <a:gd name="T40" fmla="*/ 1 w 559"/>
                  <a:gd name="T41" fmla="*/ 219 h 407"/>
                  <a:gd name="T42" fmla="*/ 0 w 559"/>
                  <a:gd name="T43" fmla="*/ 26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9" h="407">
                    <a:moveTo>
                      <a:pt x="0" y="268"/>
                    </a:moveTo>
                    <a:lnTo>
                      <a:pt x="326" y="407"/>
                    </a:lnTo>
                    <a:lnTo>
                      <a:pt x="403" y="387"/>
                    </a:lnTo>
                    <a:lnTo>
                      <a:pt x="458" y="276"/>
                    </a:lnTo>
                    <a:lnTo>
                      <a:pt x="559" y="131"/>
                    </a:lnTo>
                    <a:lnTo>
                      <a:pt x="458" y="30"/>
                    </a:lnTo>
                    <a:lnTo>
                      <a:pt x="380" y="18"/>
                    </a:lnTo>
                    <a:lnTo>
                      <a:pt x="314" y="10"/>
                    </a:lnTo>
                    <a:lnTo>
                      <a:pt x="255" y="4"/>
                    </a:lnTo>
                    <a:lnTo>
                      <a:pt x="204" y="1"/>
                    </a:lnTo>
                    <a:lnTo>
                      <a:pt x="160" y="0"/>
                    </a:lnTo>
                    <a:lnTo>
                      <a:pt x="124" y="3"/>
                    </a:lnTo>
                    <a:lnTo>
                      <a:pt x="94" y="10"/>
                    </a:lnTo>
                    <a:lnTo>
                      <a:pt x="68" y="21"/>
                    </a:lnTo>
                    <a:lnTo>
                      <a:pt x="49" y="34"/>
                    </a:lnTo>
                    <a:lnTo>
                      <a:pt x="34" y="53"/>
                    </a:lnTo>
                    <a:lnTo>
                      <a:pt x="22" y="76"/>
                    </a:lnTo>
                    <a:lnTo>
                      <a:pt x="14" y="105"/>
                    </a:lnTo>
                    <a:lnTo>
                      <a:pt x="8" y="137"/>
                    </a:lnTo>
                    <a:lnTo>
                      <a:pt x="4" y="175"/>
                    </a:lnTo>
                    <a:lnTo>
                      <a:pt x="1" y="219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23" name="Freeform 83">
                <a:extLst>
                  <a:ext uri="{FF2B5EF4-FFF2-40B4-BE49-F238E27FC236}">
                    <a16:creationId xmlns:a16="http://schemas.microsoft.com/office/drawing/2014/main" id="{DE258D29-6F43-4AE6-B93E-8630E679AC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34" y="1200"/>
                <a:ext cx="59" cy="70"/>
              </a:xfrm>
              <a:custGeom>
                <a:avLst/>
                <a:gdLst>
                  <a:gd name="T0" fmla="*/ 118 w 332"/>
                  <a:gd name="T1" fmla="*/ 60 h 393"/>
                  <a:gd name="T2" fmla="*/ 332 w 332"/>
                  <a:gd name="T3" fmla="*/ 0 h 393"/>
                  <a:gd name="T4" fmla="*/ 332 w 332"/>
                  <a:gd name="T5" fmla="*/ 60 h 393"/>
                  <a:gd name="T6" fmla="*/ 226 w 332"/>
                  <a:gd name="T7" fmla="*/ 237 h 393"/>
                  <a:gd name="T8" fmla="*/ 118 w 332"/>
                  <a:gd name="T9" fmla="*/ 352 h 393"/>
                  <a:gd name="T10" fmla="*/ 59 w 332"/>
                  <a:gd name="T11" fmla="*/ 393 h 393"/>
                  <a:gd name="T12" fmla="*/ 0 w 332"/>
                  <a:gd name="T13" fmla="*/ 363 h 393"/>
                  <a:gd name="T14" fmla="*/ 118 w 332"/>
                  <a:gd name="T15" fmla="*/ 6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393">
                    <a:moveTo>
                      <a:pt x="118" y="60"/>
                    </a:moveTo>
                    <a:lnTo>
                      <a:pt x="332" y="0"/>
                    </a:lnTo>
                    <a:lnTo>
                      <a:pt x="332" y="60"/>
                    </a:lnTo>
                    <a:lnTo>
                      <a:pt x="226" y="237"/>
                    </a:lnTo>
                    <a:lnTo>
                      <a:pt x="118" y="352"/>
                    </a:lnTo>
                    <a:lnTo>
                      <a:pt x="59" y="393"/>
                    </a:lnTo>
                    <a:lnTo>
                      <a:pt x="0" y="363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24" name="Freeform 84">
                <a:extLst>
                  <a:ext uri="{FF2B5EF4-FFF2-40B4-BE49-F238E27FC236}">
                    <a16:creationId xmlns:a16="http://schemas.microsoft.com/office/drawing/2014/main" id="{BC0A66EF-25D3-4D8A-A216-05CE0B34BC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7" y="1081"/>
                <a:ext cx="90" cy="107"/>
              </a:xfrm>
              <a:custGeom>
                <a:avLst/>
                <a:gdLst>
                  <a:gd name="T0" fmla="*/ 184 w 498"/>
                  <a:gd name="T1" fmla="*/ 8 h 603"/>
                  <a:gd name="T2" fmla="*/ 215 w 498"/>
                  <a:gd name="T3" fmla="*/ 24 h 603"/>
                  <a:gd name="T4" fmla="*/ 246 w 498"/>
                  <a:gd name="T5" fmla="*/ 39 h 603"/>
                  <a:gd name="T6" fmla="*/ 276 w 498"/>
                  <a:gd name="T7" fmla="*/ 55 h 603"/>
                  <a:gd name="T8" fmla="*/ 307 w 498"/>
                  <a:gd name="T9" fmla="*/ 72 h 603"/>
                  <a:gd name="T10" fmla="*/ 337 w 498"/>
                  <a:gd name="T11" fmla="*/ 88 h 603"/>
                  <a:gd name="T12" fmla="*/ 368 w 498"/>
                  <a:gd name="T13" fmla="*/ 103 h 603"/>
                  <a:gd name="T14" fmla="*/ 399 w 498"/>
                  <a:gd name="T15" fmla="*/ 119 h 603"/>
                  <a:gd name="T16" fmla="*/ 425 w 498"/>
                  <a:gd name="T17" fmla="*/ 134 h 603"/>
                  <a:gd name="T18" fmla="*/ 445 w 498"/>
                  <a:gd name="T19" fmla="*/ 149 h 603"/>
                  <a:gd name="T20" fmla="*/ 467 w 498"/>
                  <a:gd name="T21" fmla="*/ 165 h 603"/>
                  <a:gd name="T22" fmla="*/ 488 w 498"/>
                  <a:gd name="T23" fmla="*/ 180 h 603"/>
                  <a:gd name="T24" fmla="*/ 493 w 498"/>
                  <a:gd name="T25" fmla="*/ 204 h 603"/>
                  <a:gd name="T26" fmla="*/ 480 w 498"/>
                  <a:gd name="T27" fmla="*/ 239 h 603"/>
                  <a:gd name="T28" fmla="*/ 467 w 498"/>
                  <a:gd name="T29" fmla="*/ 273 h 603"/>
                  <a:gd name="T30" fmla="*/ 455 w 498"/>
                  <a:gd name="T31" fmla="*/ 308 h 603"/>
                  <a:gd name="T32" fmla="*/ 443 w 498"/>
                  <a:gd name="T33" fmla="*/ 349 h 603"/>
                  <a:gd name="T34" fmla="*/ 431 w 498"/>
                  <a:gd name="T35" fmla="*/ 397 h 603"/>
                  <a:gd name="T36" fmla="*/ 420 w 498"/>
                  <a:gd name="T37" fmla="*/ 443 h 603"/>
                  <a:gd name="T38" fmla="*/ 408 w 498"/>
                  <a:gd name="T39" fmla="*/ 490 h 603"/>
                  <a:gd name="T40" fmla="*/ 385 w 498"/>
                  <a:gd name="T41" fmla="*/ 520 h 603"/>
                  <a:gd name="T42" fmla="*/ 350 w 498"/>
                  <a:gd name="T43" fmla="*/ 531 h 603"/>
                  <a:gd name="T44" fmla="*/ 314 w 498"/>
                  <a:gd name="T45" fmla="*/ 542 h 603"/>
                  <a:gd name="T46" fmla="*/ 278 w 498"/>
                  <a:gd name="T47" fmla="*/ 553 h 603"/>
                  <a:gd name="T48" fmla="*/ 243 w 498"/>
                  <a:gd name="T49" fmla="*/ 564 h 603"/>
                  <a:gd name="T50" fmla="*/ 207 w 498"/>
                  <a:gd name="T51" fmla="*/ 575 h 603"/>
                  <a:gd name="T52" fmla="*/ 171 w 498"/>
                  <a:gd name="T53" fmla="*/ 586 h 603"/>
                  <a:gd name="T54" fmla="*/ 136 w 498"/>
                  <a:gd name="T55" fmla="*/ 597 h 603"/>
                  <a:gd name="T56" fmla="*/ 99 w 498"/>
                  <a:gd name="T57" fmla="*/ 583 h 603"/>
                  <a:gd name="T58" fmla="*/ 61 w 498"/>
                  <a:gd name="T59" fmla="*/ 533 h 603"/>
                  <a:gd name="T60" fmla="*/ 28 w 498"/>
                  <a:gd name="T61" fmla="*/ 470 h 603"/>
                  <a:gd name="T62" fmla="*/ 7 w 498"/>
                  <a:gd name="T63" fmla="*/ 397 h 603"/>
                  <a:gd name="T64" fmla="*/ 0 w 498"/>
                  <a:gd name="T65" fmla="*/ 316 h 603"/>
                  <a:gd name="T66" fmla="*/ 15 w 498"/>
                  <a:gd name="T67" fmla="*/ 228 h 603"/>
                  <a:gd name="T68" fmla="*/ 53 w 498"/>
                  <a:gd name="T69" fmla="*/ 138 h 603"/>
                  <a:gd name="T70" fmla="*/ 122 w 498"/>
                  <a:gd name="T71" fmla="*/ 4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8" h="603">
                    <a:moveTo>
                      <a:pt x="169" y="0"/>
                    </a:moveTo>
                    <a:lnTo>
                      <a:pt x="184" y="8"/>
                    </a:lnTo>
                    <a:lnTo>
                      <a:pt x="200" y="16"/>
                    </a:lnTo>
                    <a:lnTo>
                      <a:pt x="215" y="24"/>
                    </a:lnTo>
                    <a:lnTo>
                      <a:pt x="230" y="32"/>
                    </a:lnTo>
                    <a:lnTo>
                      <a:pt x="246" y="39"/>
                    </a:lnTo>
                    <a:lnTo>
                      <a:pt x="261" y="47"/>
                    </a:lnTo>
                    <a:lnTo>
                      <a:pt x="276" y="55"/>
                    </a:lnTo>
                    <a:lnTo>
                      <a:pt x="292" y="64"/>
                    </a:lnTo>
                    <a:lnTo>
                      <a:pt x="307" y="72"/>
                    </a:lnTo>
                    <a:lnTo>
                      <a:pt x="322" y="80"/>
                    </a:lnTo>
                    <a:lnTo>
                      <a:pt x="337" y="88"/>
                    </a:lnTo>
                    <a:lnTo>
                      <a:pt x="353" y="95"/>
                    </a:lnTo>
                    <a:lnTo>
                      <a:pt x="368" y="103"/>
                    </a:lnTo>
                    <a:lnTo>
                      <a:pt x="383" y="111"/>
                    </a:lnTo>
                    <a:lnTo>
                      <a:pt x="399" y="119"/>
                    </a:lnTo>
                    <a:lnTo>
                      <a:pt x="414" y="127"/>
                    </a:lnTo>
                    <a:lnTo>
                      <a:pt x="425" y="134"/>
                    </a:lnTo>
                    <a:lnTo>
                      <a:pt x="435" y="142"/>
                    </a:lnTo>
                    <a:lnTo>
                      <a:pt x="445" y="149"/>
                    </a:lnTo>
                    <a:lnTo>
                      <a:pt x="457" y="157"/>
                    </a:lnTo>
                    <a:lnTo>
                      <a:pt x="467" y="165"/>
                    </a:lnTo>
                    <a:lnTo>
                      <a:pt x="478" y="172"/>
                    </a:lnTo>
                    <a:lnTo>
                      <a:pt x="488" y="180"/>
                    </a:lnTo>
                    <a:lnTo>
                      <a:pt x="498" y="187"/>
                    </a:lnTo>
                    <a:lnTo>
                      <a:pt x="493" y="204"/>
                    </a:lnTo>
                    <a:lnTo>
                      <a:pt x="486" y="221"/>
                    </a:lnTo>
                    <a:lnTo>
                      <a:pt x="480" y="239"/>
                    </a:lnTo>
                    <a:lnTo>
                      <a:pt x="474" y="256"/>
                    </a:lnTo>
                    <a:lnTo>
                      <a:pt x="467" y="273"/>
                    </a:lnTo>
                    <a:lnTo>
                      <a:pt x="461" y="291"/>
                    </a:lnTo>
                    <a:lnTo>
                      <a:pt x="455" y="308"/>
                    </a:lnTo>
                    <a:lnTo>
                      <a:pt x="449" y="325"/>
                    </a:lnTo>
                    <a:lnTo>
                      <a:pt x="443" y="349"/>
                    </a:lnTo>
                    <a:lnTo>
                      <a:pt x="437" y="372"/>
                    </a:lnTo>
                    <a:lnTo>
                      <a:pt x="431" y="397"/>
                    </a:lnTo>
                    <a:lnTo>
                      <a:pt x="426" y="420"/>
                    </a:lnTo>
                    <a:lnTo>
                      <a:pt x="420" y="443"/>
                    </a:lnTo>
                    <a:lnTo>
                      <a:pt x="414" y="467"/>
                    </a:lnTo>
                    <a:lnTo>
                      <a:pt x="408" y="490"/>
                    </a:lnTo>
                    <a:lnTo>
                      <a:pt x="403" y="514"/>
                    </a:lnTo>
                    <a:lnTo>
                      <a:pt x="385" y="520"/>
                    </a:lnTo>
                    <a:lnTo>
                      <a:pt x="367" y="526"/>
                    </a:lnTo>
                    <a:lnTo>
                      <a:pt x="350" y="531"/>
                    </a:lnTo>
                    <a:lnTo>
                      <a:pt x="331" y="536"/>
                    </a:lnTo>
                    <a:lnTo>
                      <a:pt x="314" y="542"/>
                    </a:lnTo>
                    <a:lnTo>
                      <a:pt x="296" y="548"/>
                    </a:lnTo>
                    <a:lnTo>
                      <a:pt x="278" y="553"/>
                    </a:lnTo>
                    <a:lnTo>
                      <a:pt x="261" y="558"/>
                    </a:lnTo>
                    <a:lnTo>
                      <a:pt x="243" y="564"/>
                    </a:lnTo>
                    <a:lnTo>
                      <a:pt x="225" y="570"/>
                    </a:lnTo>
                    <a:lnTo>
                      <a:pt x="207" y="575"/>
                    </a:lnTo>
                    <a:lnTo>
                      <a:pt x="190" y="581"/>
                    </a:lnTo>
                    <a:lnTo>
                      <a:pt x="171" y="586"/>
                    </a:lnTo>
                    <a:lnTo>
                      <a:pt x="154" y="591"/>
                    </a:lnTo>
                    <a:lnTo>
                      <a:pt x="136" y="597"/>
                    </a:lnTo>
                    <a:lnTo>
                      <a:pt x="118" y="603"/>
                    </a:lnTo>
                    <a:lnTo>
                      <a:pt x="99" y="583"/>
                    </a:lnTo>
                    <a:lnTo>
                      <a:pt x="79" y="560"/>
                    </a:lnTo>
                    <a:lnTo>
                      <a:pt x="61" y="533"/>
                    </a:lnTo>
                    <a:lnTo>
                      <a:pt x="43" y="503"/>
                    </a:lnTo>
                    <a:lnTo>
                      <a:pt x="28" y="470"/>
                    </a:lnTo>
                    <a:lnTo>
                      <a:pt x="16" y="435"/>
                    </a:lnTo>
                    <a:lnTo>
                      <a:pt x="7" y="397"/>
                    </a:lnTo>
                    <a:lnTo>
                      <a:pt x="1" y="357"/>
                    </a:lnTo>
                    <a:lnTo>
                      <a:pt x="0" y="316"/>
                    </a:lnTo>
                    <a:lnTo>
                      <a:pt x="4" y="273"/>
                    </a:lnTo>
                    <a:lnTo>
                      <a:pt x="15" y="228"/>
                    </a:lnTo>
                    <a:lnTo>
                      <a:pt x="31" y="183"/>
                    </a:lnTo>
                    <a:lnTo>
                      <a:pt x="53" y="138"/>
                    </a:lnTo>
                    <a:lnTo>
                      <a:pt x="84" y="92"/>
                    </a:lnTo>
                    <a:lnTo>
                      <a:pt x="122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25" name="Freeform 85">
                <a:extLst>
                  <a:ext uri="{FF2B5EF4-FFF2-40B4-BE49-F238E27FC236}">
                    <a16:creationId xmlns:a16="http://schemas.microsoft.com/office/drawing/2014/main" id="{74CA1BBF-CCBE-415C-93C5-0028BC22BB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0" y="1081"/>
                <a:ext cx="87" cy="107"/>
              </a:xfrm>
              <a:custGeom>
                <a:avLst/>
                <a:gdLst>
                  <a:gd name="T0" fmla="*/ 176 w 481"/>
                  <a:gd name="T1" fmla="*/ 8 h 596"/>
                  <a:gd name="T2" fmla="*/ 206 w 481"/>
                  <a:gd name="T3" fmla="*/ 23 h 596"/>
                  <a:gd name="T4" fmla="*/ 235 w 481"/>
                  <a:gd name="T5" fmla="*/ 38 h 596"/>
                  <a:gd name="T6" fmla="*/ 265 w 481"/>
                  <a:gd name="T7" fmla="*/ 53 h 596"/>
                  <a:gd name="T8" fmla="*/ 295 w 481"/>
                  <a:gd name="T9" fmla="*/ 68 h 596"/>
                  <a:gd name="T10" fmla="*/ 324 w 481"/>
                  <a:gd name="T11" fmla="*/ 84 h 596"/>
                  <a:gd name="T12" fmla="*/ 353 w 481"/>
                  <a:gd name="T13" fmla="*/ 99 h 596"/>
                  <a:gd name="T14" fmla="*/ 382 w 481"/>
                  <a:gd name="T15" fmla="*/ 114 h 596"/>
                  <a:gd name="T16" fmla="*/ 408 w 481"/>
                  <a:gd name="T17" fmla="*/ 129 h 596"/>
                  <a:gd name="T18" fmla="*/ 428 w 481"/>
                  <a:gd name="T19" fmla="*/ 144 h 596"/>
                  <a:gd name="T20" fmla="*/ 450 w 481"/>
                  <a:gd name="T21" fmla="*/ 160 h 596"/>
                  <a:gd name="T22" fmla="*/ 471 w 481"/>
                  <a:gd name="T23" fmla="*/ 175 h 596"/>
                  <a:gd name="T24" fmla="*/ 476 w 481"/>
                  <a:gd name="T25" fmla="*/ 199 h 596"/>
                  <a:gd name="T26" fmla="*/ 464 w 481"/>
                  <a:gd name="T27" fmla="*/ 234 h 596"/>
                  <a:gd name="T28" fmla="*/ 452 w 481"/>
                  <a:gd name="T29" fmla="*/ 268 h 596"/>
                  <a:gd name="T30" fmla="*/ 441 w 481"/>
                  <a:gd name="T31" fmla="*/ 303 h 596"/>
                  <a:gd name="T32" fmla="*/ 429 w 481"/>
                  <a:gd name="T33" fmla="*/ 344 h 596"/>
                  <a:gd name="T34" fmla="*/ 417 w 481"/>
                  <a:gd name="T35" fmla="*/ 392 h 596"/>
                  <a:gd name="T36" fmla="*/ 404 w 481"/>
                  <a:gd name="T37" fmla="*/ 438 h 596"/>
                  <a:gd name="T38" fmla="*/ 391 w 481"/>
                  <a:gd name="T39" fmla="*/ 485 h 596"/>
                  <a:gd name="T40" fmla="*/ 368 w 481"/>
                  <a:gd name="T41" fmla="*/ 515 h 596"/>
                  <a:gd name="T42" fmla="*/ 334 w 481"/>
                  <a:gd name="T43" fmla="*/ 525 h 596"/>
                  <a:gd name="T44" fmla="*/ 298 w 481"/>
                  <a:gd name="T45" fmla="*/ 536 h 596"/>
                  <a:gd name="T46" fmla="*/ 264 w 481"/>
                  <a:gd name="T47" fmla="*/ 547 h 596"/>
                  <a:gd name="T48" fmla="*/ 229 w 481"/>
                  <a:gd name="T49" fmla="*/ 558 h 596"/>
                  <a:gd name="T50" fmla="*/ 195 w 481"/>
                  <a:gd name="T51" fmla="*/ 569 h 596"/>
                  <a:gd name="T52" fmla="*/ 159 w 481"/>
                  <a:gd name="T53" fmla="*/ 579 h 596"/>
                  <a:gd name="T54" fmla="*/ 124 w 481"/>
                  <a:gd name="T55" fmla="*/ 590 h 596"/>
                  <a:gd name="T56" fmla="*/ 89 w 481"/>
                  <a:gd name="T57" fmla="*/ 576 h 596"/>
                  <a:gd name="T58" fmla="*/ 53 w 481"/>
                  <a:gd name="T59" fmla="*/ 525 h 596"/>
                  <a:gd name="T60" fmla="*/ 24 w 481"/>
                  <a:gd name="T61" fmla="*/ 463 h 596"/>
                  <a:gd name="T62" fmla="*/ 5 w 481"/>
                  <a:gd name="T63" fmla="*/ 389 h 596"/>
                  <a:gd name="T64" fmla="*/ 0 w 481"/>
                  <a:gd name="T65" fmla="*/ 310 h 596"/>
                  <a:gd name="T66" fmla="*/ 14 w 481"/>
                  <a:gd name="T67" fmla="*/ 223 h 596"/>
                  <a:gd name="T68" fmla="*/ 51 w 481"/>
                  <a:gd name="T69" fmla="*/ 135 h 596"/>
                  <a:gd name="T70" fmla="*/ 116 w 481"/>
                  <a:gd name="T71" fmla="*/ 45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1" h="596">
                    <a:moveTo>
                      <a:pt x="161" y="0"/>
                    </a:moveTo>
                    <a:lnTo>
                      <a:pt x="176" y="8"/>
                    </a:lnTo>
                    <a:lnTo>
                      <a:pt x="191" y="15"/>
                    </a:lnTo>
                    <a:lnTo>
                      <a:pt x="206" y="23"/>
                    </a:lnTo>
                    <a:lnTo>
                      <a:pt x="221" y="30"/>
                    </a:lnTo>
                    <a:lnTo>
                      <a:pt x="235" y="38"/>
                    </a:lnTo>
                    <a:lnTo>
                      <a:pt x="250" y="45"/>
                    </a:lnTo>
                    <a:lnTo>
                      <a:pt x="265" y="53"/>
                    </a:lnTo>
                    <a:lnTo>
                      <a:pt x="280" y="61"/>
                    </a:lnTo>
                    <a:lnTo>
                      <a:pt x="295" y="68"/>
                    </a:lnTo>
                    <a:lnTo>
                      <a:pt x="309" y="76"/>
                    </a:lnTo>
                    <a:lnTo>
                      <a:pt x="324" y="84"/>
                    </a:lnTo>
                    <a:lnTo>
                      <a:pt x="338" y="91"/>
                    </a:lnTo>
                    <a:lnTo>
                      <a:pt x="353" y="99"/>
                    </a:lnTo>
                    <a:lnTo>
                      <a:pt x="367" y="107"/>
                    </a:lnTo>
                    <a:lnTo>
                      <a:pt x="382" y="114"/>
                    </a:lnTo>
                    <a:lnTo>
                      <a:pt x="397" y="122"/>
                    </a:lnTo>
                    <a:lnTo>
                      <a:pt x="408" y="129"/>
                    </a:lnTo>
                    <a:lnTo>
                      <a:pt x="418" y="137"/>
                    </a:lnTo>
                    <a:lnTo>
                      <a:pt x="428" y="144"/>
                    </a:lnTo>
                    <a:lnTo>
                      <a:pt x="440" y="152"/>
                    </a:lnTo>
                    <a:lnTo>
                      <a:pt x="450" y="160"/>
                    </a:lnTo>
                    <a:lnTo>
                      <a:pt x="461" y="167"/>
                    </a:lnTo>
                    <a:lnTo>
                      <a:pt x="471" y="175"/>
                    </a:lnTo>
                    <a:lnTo>
                      <a:pt x="481" y="182"/>
                    </a:lnTo>
                    <a:lnTo>
                      <a:pt x="476" y="199"/>
                    </a:lnTo>
                    <a:lnTo>
                      <a:pt x="470" y="216"/>
                    </a:lnTo>
                    <a:lnTo>
                      <a:pt x="464" y="234"/>
                    </a:lnTo>
                    <a:lnTo>
                      <a:pt x="458" y="251"/>
                    </a:lnTo>
                    <a:lnTo>
                      <a:pt x="452" y="268"/>
                    </a:lnTo>
                    <a:lnTo>
                      <a:pt x="447" y="286"/>
                    </a:lnTo>
                    <a:lnTo>
                      <a:pt x="441" y="303"/>
                    </a:lnTo>
                    <a:lnTo>
                      <a:pt x="435" y="320"/>
                    </a:lnTo>
                    <a:lnTo>
                      <a:pt x="429" y="344"/>
                    </a:lnTo>
                    <a:lnTo>
                      <a:pt x="423" y="367"/>
                    </a:lnTo>
                    <a:lnTo>
                      <a:pt x="417" y="392"/>
                    </a:lnTo>
                    <a:lnTo>
                      <a:pt x="411" y="415"/>
                    </a:lnTo>
                    <a:lnTo>
                      <a:pt x="404" y="438"/>
                    </a:lnTo>
                    <a:lnTo>
                      <a:pt x="398" y="462"/>
                    </a:lnTo>
                    <a:lnTo>
                      <a:pt x="391" y="485"/>
                    </a:lnTo>
                    <a:lnTo>
                      <a:pt x="386" y="509"/>
                    </a:lnTo>
                    <a:lnTo>
                      <a:pt x="368" y="515"/>
                    </a:lnTo>
                    <a:lnTo>
                      <a:pt x="351" y="520"/>
                    </a:lnTo>
                    <a:lnTo>
                      <a:pt x="334" y="525"/>
                    </a:lnTo>
                    <a:lnTo>
                      <a:pt x="315" y="531"/>
                    </a:lnTo>
                    <a:lnTo>
                      <a:pt x="298" y="536"/>
                    </a:lnTo>
                    <a:lnTo>
                      <a:pt x="281" y="541"/>
                    </a:lnTo>
                    <a:lnTo>
                      <a:pt x="264" y="547"/>
                    </a:lnTo>
                    <a:lnTo>
                      <a:pt x="246" y="552"/>
                    </a:lnTo>
                    <a:lnTo>
                      <a:pt x="229" y="558"/>
                    </a:lnTo>
                    <a:lnTo>
                      <a:pt x="212" y="563"/>
                    </a:lnTo>
                    <a:lnTo>
                      <a:pt x="195" y="569"/>
                    </a:lnTo>
                    <a:lnTo>
                      <a:pt x="177" y="574"/>
                    </a:lnTo>
                    <a:lnTo>
                      <a:pt x="159" y="579"/>
                    </a:lnTo>
                    <a:lnTo>
                      <a:pt x="142" y="585"/>
                    </a:lnTo>
                    <a:lnTo>
                      <a:pt x="124" y="590"/>
                    </a:lnTo>
                    <a:lnTo>
                      <a:pt x="107" y="596"/>
                    </a:lnTo>
                    <a:lnTo>
                      <a:pt x="89" y="576"/>
                    </a:lnTo>
                    <a:lnTo>
                      <a:pt x="70" y="552"/>
                    </a:lnTo>
                    <a:lnTo>
                      <a:pt x="53" y="525"/>
                    </a:lnTo>
                    <a:lnTo>
                      <a:pt x="38" y="495"/>
                    </a:lnTo>
                    <a:lnTo>
                      <a:pt x="24" y="463"/>
                    </a:lnTo>
                    <a:lnTo>
                      <a:pt x="13" y="427"/>
                    </a:lnTo>
                    <a:lnTo>
                      <a:pt x="5" y="389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3" y="267"/>
                    </a:lnTo>
                    <a:lnTo>
                      <a:pt x="14" y="223"/>
                    </a:lnTo>
                    <a:lnTo>
                      <a:pt x="29" y="180"/>
                    </a:lnTo>
                    <a:lnTo>
                      <a:pt x="51" y="135"/>
                    </a:lnTo>
                    <a:lnTo>
                      <a:pt x="81" y="90"/>
                    </a:lnTo>
                    <a:lnTo>
                      <a:pt x="116" y="4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26" name="Freeform 86">
                <a:extLst>
                  <a:ext uri="{FF2B5EF4-FFF2-40B4-BE49-F238E27FC236}">
                    <a16:creationId xmlns:a16="http://schemas.microsoft.com/office/drawing/2014/main" id="{1BEBA80F-96F4-4A2D-A2A0-C11E3AC11F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3" y="1082"/>
                <a:ext cx="84" cy="106"/>
              </a:xfrm>
              <a:custGeom>
                <a:avLst/>
                <a:gdLst>
                  <a:gd name="T0" fmla="*/ 167 w 465"/>
                  <a:gd name="T1" fmla="*/ 8 h 590"/>
                  <a:gd name="T2" fmla="*/ 196 w 465"/>
                  <a:gd name="T3" fmla="*/ 23 h 590"/>
                  <a:gd name="T4" fmla="*/ 225 w 465"/>
                  <a:gd name="T5" fmla="*/ 38 h 590"/>
                  <a:gd name="T6" fmla="*/ 253 w 465"/>
                  <a:gd name="T7" fmla="*/ 52 h 590"/>
                  <a:gd name="T8" fmla="*/ 281 w 465"/>
                  <a:gd name="T9" fmla="*/ 67 h 590"/>
                  <a:gd name="T10" fmla="*/ 310 w 465"/>
                  <a:gd name="T11" fmla="*/ 82 h 590"/>
                  <a:gd name="T12" fmla="*/ 339 w 465"/>
                  <a:gd name="T13" fmla="*/ 97 h 590"/>
                  <a:gd name="T14" fmla="*/ 367 w 465"/>
                  <a:gd name="T15" fmla="*/ 112 h 590"/>
                  <a:gd name="T16" fmla="*/ 392 w 465"/>
                  <a:gd name="T17" fmla="*/ 126 h 590"/>
                  <a:gd name="T18" fmla="*/ 412 w 465"/>
                  <a:gd name="T19" fmla="*/ 141 h 590"/>
                  <a:gd name="T20" fmla="*/ 434 w 465"/>
                  <a:gd name="T21" fmla="*/ 157 h 590"/>
                  <a:gd name="T22" fmla="*/ 455 w 465"/>
                  <a:gd name="T23" fmla="*/ 172 h 590"/>
                  <a:gd name="T24" fmla="*/ 460 w 465"/>
                  <a:gd name="T25" fmla="*/ 196 h 590"/>
                  <a:gd name="T26" fmla="*/ 449 w 465"/>
                  <a:gd name="T27" fmla="*/ 231 h 590"/>
                  <a:gd name="T28" fmla="*/ 439 w 465"/>
                  <a:gd name="T29" fmla="*/ 265 h 590"/>
                  <a:gd name="T30" fmla="*/ 428 w 465"/>
                  <a:gd name="T31" fmla="*/ 300 h 590"/>
                  <a:gd name="T32" fmla="*/ 416 w 465"/>
                  <a:gd name="T33" fmla="*/ 341 h 590"/>
                  <a:gd name="T34" fmla="*/ 403 w 465"/>
                  <a:gd name="T35" fmla="*/ 389 h 590"/>
                  <a:gd name="T36" fmla="*/ 389 w 465"/>
                  <a:gd name="T37" fmla="*/ 435 h 590"/>
                  <a:gd name="T38" fmla="*/ 377 w 465"/>
                  <a:gd name="T39" fmla="*/ 482 h 590"/>
                  <a:gd name="T40" fmla="*/ 352 w 465"/>
                  <a:gd name="T41" fmla="*/ 512 h 590"/>
                  <a:gd name="T42" fmla="*/ 319 w 465"/>
                  <a:gd name="T43" fmla="*/ 522 h 590"/>
                  <a:gd name="T44" fmla="*/ 284 w 465"/>
                  <a:gd name="T45" fmla="*/ 533 h 590"/>
                  <a:gd name="T46" fmla="*/ 250 w 465"/>
                  <a:gd name="T47" fmla="*/ 543 h 590"/>
                  <a:gd name="T48" fmla="*/ 217 w 465"/>
                  <a:gd name="T49" fmla="*/ 553 h 590"/>
                  <a:gd name="T50" fmla="*/ 182 w 465"/>
                  <a:gd name="T51" fmla="*/ 564 h 590"/>
                  <a:gd name="T52" fmla="*/ 147 w 465"/>
                  <a:gd name="T53" fmla="*/ 574 h 590"/>
                  <a:gd name="T54" fmla="*/ 114 w 465"/>
                  <a:gd name="T55" fmla="*/ 585 h 590"/>
                  <a:gd name="T56" fmla="*/ 79 w 465"/>
                  <a:gd name="T57" fmla="*/ 571 h 590"/>
                  <a:gd name="T58" fmla="*/ 47 w 465"/>
                  <a:gd name="T59" fmla="*/ 520 h 590"/>
                  <a:gd name="T60" fmla="*/ 21 w 465"/>
                  <a:gd name="T61" fmla="*/ 458 h 590"/>
                  <a:gd name="T62" fmla="*/ 3 w 465"/>
                  <a:gd name="T63" fmla="*/ 385 h 590"/>
                  <a:gd name="T64" fmla="*/ 0 w 465"/>
                  <a:gd name="T65" fmla="*/ 306 h 590"/>
                  <a:gd name="T66" fmla="*/ 14 w 465"/>
                  <a:gd name="T67" fmla="*/ 220 h 590"/>
                  <a:gd name="T68" fmla="*/ 50 w 465"/>
                  <a:gd name="T69" fmla="*/ 133 h 590"/>
                  <a:gd name="T70" fmla="*/ 112 w 465"/>
                  <a:gd name="T71" fmla="*/ 4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5" h="590">
                    <a:moveTo>
                      <a:pt x="153" y="0"/>
                    </a:moveTo>
                    <a:lnTo>
                      <a:pt x="167" y="8"/>
                    </a:lnTo>
                    <a:lnTo>
                      <a:pt x="182" y="15"/>
                    </a:lnTo>
                    <a:lnTo>
                      <a:pt x="196" y="23"/>
                    </a:lnTo>
                    <a:lnTo>
                      <a:pt x="211" y="30"/>
                    </a:lnTo>
                    <a:lnTo>
                      <a:pt x="225" y="38"/>
                    </a:lnTo>
                    <a:lnTo>
                      <a:pt x="238" y="45"/>
                    </a:lnTo>
                    <a:lnTo>
                      <a:pt x="253" y="52"/>
                    </a:lnTo>
                    <a:lnTo>
                      <a:pt x="267" y="60"/>
                    </a:lnTo>
                    <a:lnTo>
                      <a:pt x="281" y="67"/>
                    </a:lnTo>
                    <a:lnTo>
                      <a:pt x="296" y="75"/>
                    </a:lnTo>
                    <a:lnTo>
                      <a:pt x="310" y="82"/>
                    </a:lnTo>
                    <a:lnTo>
                      <a:pt x="325" y="89"/>
                    </a:lnTo>
                    <a:lnTo>
                      <a:pt x="339" y="97"/>
                    </a:lnTo>
                    <a:lnTo>
                      <a:pt x="352" y="104"/>
                    </a:lnTo>
                    <a:lnTo>
                      <a:pt x="367" y="112"/>
                    </a:lnTo>
                    <a:lnTo>
                      <a:pt x="381" y="119"/>
                    </a:lnTo>
                    <a:lnTo>
                      <a:pt x="392" y="126"/>
                    </a:lnTo>
                    <a:lnTo>
                      <a:pt x="402" y="134"/>
                    </a:lnTo>
                    <a:lnTo>
                      <a:pt x="412" y="141"/>
                    </a:lnTo>
                    <a:lnTo>
                      <a:pt x="424" y="149"/>
                    </a:lnTo>
                    <a:lnTo>
                      <a:pt x="434" y="157"/>
                    </a:lnTo>
                    <a:lnTo>
                      <a:pt x="445" y="164"/>
                    </a:lnTo>
                    <a:lnTo>
                      <a:pt x="455" y="172"/>
                    </a:lnTo>
                    <a:lnTo>
                      <a:pt x="465" y="179"/>
                    </a:lnTo>
                    <a:lnTo>
                      <a:pt x="460" y="196"/>
                    </a:lnTo>
                    <a:lnTo>
                      <a:pt x="455" y="213"/>
                    </a:lnTo>
                    <a:lnTo>
                      <a:pt x="449" y="231"/>
                    </a:lnTo>
                    <a:lnTo>
                      <a:pt x="445" y="248"/>
                    </a:lnTo>
                    <a:lnTo>
                      <a:pt x="439" y="265"/>
                    </a:lnTo>
                    <a:lnTo>
                      <a:pt x="434" y="283"/>
                    </a:lnTo>
                    <a:lnTo>
                      <a:pt x="428" y="300"/>
                    </a:lnTo>
                    <a:lnTo>
                      <a:pt x="423" y="317"/>
                    </a:lnTo>
                    <a:lnTo>
                      <a:pt x="416" y="341"/>
                    </a:lnTo>
                    <a:lnTo>
                      <a:pt x="410" y="364"/>
                    </a:lnTo>
                    <a:lnTo>
                      <a:pt x="403" y="389"/>
                    </a:lnTo>
                    <a:lnTo>
                      <a:pt x="396" y="412"/>
                    </a:lnTo>
                    <a:lnTo>
                      <a:pt x="389" y="435"/>
                    </a:lnTo>
                    <a:lnTo>
                      <a:pt x="382" y="459"/>
                    </a:lnTo>
                    <a:lnTo>
                      <a:pt x="377" y="482"/>
                    </a:lnTo>
                    <a:lnTo>
                      <a:pt x="370" y="506"/>
                    </a:lnTo>
                    <a:lnTo>
                      <a:pt x="352" y="512"/>
                    </a:lnTo>
                    <a:lnTo>
                      <a:pt x="335" y="517"/>
                    </a:lnTo>
                    <a:lnTo>
                      <a:pt x="319" y="522"/>
                    </a:lnTo>
                    <a:lnTo>
                      <a:pt x="302" y="527"/>
                    </a:lnTo>
                    <a:lnTo>
                      <a:pt x="284" y="533"/>
                    </a:lnTo>
                    <a:lnTo>
                      <a:pt x="267" y="537"/>
                    </a:lnTo>
                    <a:lnTo>
                      <a:pt x="250" y="543"/>
                    </a:lnTo>
                    <a:lnTo>
                      <a:pt x="234" y="548"/>
                    </a:lnTo>
                    <a:lnTo>
                      <a:pt x="217" y="553"/>
                    </a:lnTo>
                    <a:lnTo>
                      <a:pt x="199" y="559"/>
                    </a:lnTo>
                    <a:lnTo>
                      <a:pt x="182" y="564"/>
                    </a:lnTo>
                    <a:lnTo>
                      <a:pt x="165" y="570"/>
                    </a:lnTo>
                    <a:lnTo>
                      <a:pt x="147" y="574"/>
                    </a:lnTo>
                    <a:lnTo>
                      <a:pt x="131" y="580"/>
                    </a:lnTo>
                    <a:lnTo>
                      <a:pt x="114" y="585"/>
                    </a:lnTo>
                    <a:lnTo>
                      <a:pt x="97" y="590"/>
                    </a:lnTo>
                    <a:lnTo>
                      <a:pt x="79" y="571"/>
                    </a:lnTo>
                    <a:lnTo>
                      <a:pt x="63" y="547"/>
                    </a:lnTo>
                    <a:lnTo>
                      <a:pt x="47" y="520"/>
                    </a:lnTo>
                    <a:lnTo>
                      <a:pt x="33" y="490"/>
                    </a:lnTo>
                    <a:lnTo>
                      <a:pt x="21" y="458"/>
                    </a:lnTo>
                    <a:lnTo>
                      <a:pt x="12" y="423"/>
                    </a:lnTo>
                    <a:lnTo>
                      <a:pt x="3" y="385"/>
                    </a:lnTo>
                    <a:lnTo>
                      <a:pt x="0" y="346"/>
                    </a:lnTo>
                    <a:lnTo>
                      <a:pt x="0" y="306"/>
                    </a:lnTo>
                    <a:lnTo>
                      <a:pt x="5" y="263"/>
                    </a:lnTo>
                    <a:lnTo>
                      <a:pt x="14" y="220"/>
                    </a:lnTo>
                    <a:lnTo>
                      <a:pt x="29" y="177"/>
                    </a:lnTo>
                    <a:lnTo>
                      <a:pt x="50" y="133"/>
                    </a:lnTo>
                    <a:lnTo>
                      <a:pt x="77" y="88"/>
                    </a:lnTo>
                    <a:lnTo>
                      <a:pt x="112" y="4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27" name="Freeform 87">
                <a:extLst>
                  <a:ext uri="{FF2B5EF4-FFF2-40B4-BE49-F238E27FC236}">
                    <a16:creationId xmlns:a16="http://schemas.microsoft.com/office/drawing/2014/main" id="{86E524EA-D029-4928-9CC8-603B835225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6" y="1083"/>
                <a:ext cx="81" cy="104"/>
              </a:xfrm>
              <a:custGeom>
                <a:avLst/>
                <a:gdLst>
                  <a:gd name="T0" fmla="*/ 159 w 449"/>
                  <a:gd name="T1" fmla="*/ 7 h 583"/>
                  <a:gd name="T2" fmla="*/ 187 w 449"/>
                  <a:gd name="T3" fmla="*/ 22 h 583"/>
                  <a:gd name="T4" fmla="*/ 214 w 449"/>
                  <a:gd name="T5" fmla="*/ 36 h 583"/>
                  <a:gd name="T6" fmla="*/ 242 w 449"/>
                  <a:gd name="T7" fmla="*/ 49 h 583"/>
                  <a:gd name="T8" fmla="*/ 268 w 449"/>
                  <a:gd name="T9" fmla="*/ 64 h 583"/>
                  <a:gd name="T10" fmla="*/ 296 w 449"/>
                  <a:gd name="T11" fmla="*/ 78 h 583"/>
                  <a:gd name="T12" fmla="*/ 324 w 449"/>
                  <a:gd name="T13" fmla="*/ 92 h 583"/>
                  <a:gd name="T14" fmla="*/ 351 w 449"/>
                  <a:gd name="T15" fmla="*/ 107 h 583"/>
                  <a:gd name="T16" fmla="*/ 376 w 449"/>
                  <a:gd name="T17" fmla="*/ 121 h 583"/>
                  <a:gd name="T18" fmla="*/ 396 w 449"/>
                  <a:gd name="T19" fmla="*/ 136 h 583"/>
                  <a:gd name="T20" fmla="*/ 418 w 449"/>
                  <a:gd name="T21" fmla="*/ 152 h 583"/>
                  <a:gd name="T22" fmla="*/ 439 w 449"/>
                  <a:gd name="T23" fmla="*/ 167 h 583"/>
                  <a:gd name="T24" fmla="*/ 445 w 449"/>
                  <a:gd name="T25" fmla="*/ 191 h 583"/>
                  <a:gd name="T26" fmla="*/ 435 w 449"/>
                  <a:gd name="T27" fmla="*/ 226 h 583"/>
                  <a:gd name="T28" fmla="*/ 426 w 449"/>
                  <a:gd name="T29" fmla="*/ 260 h 583"/>
                  <a:gd name="T30" fmla="*/ 416 w 449"/>
                  <a:gd name="T31" fmla="*/ 295 h 583"/>
                  <a:gd name="T32" fmla="*/ 404 w 449"/>
                  <a:gd name="T33" fmla="*/ 336 h 583"/>
                  <a:gd name="T34" fmla="*/ 389 w 449"/>
                  <a:gd name="T35" fmla="*/ 384 h 583"/>
                  <a:gd name="T36" fmla="*/ 374 w 449"/>
                  <a:gd name="T37" fmla="*/ 430 h 583"/>
                  <a:gd name="T38" fmla="*/ 361 w 449"/>
                  <a:gd name="T39" fmla="*/ 477 h 583"/>
                  <a:gd name="T40" fmla="*/ 336 w 449"/>
                  <a:gd name="T41" fmla="*/ 506 h 583"/>
                  <a:gd name="T42" fmla="*/ 303 w 449"/>
                  <a:gd name="T43" fmla="*/ 516 h 583"/>
                  <a:gd name="T44" fmla="*/ 270 w 449"/>
                  <a:gd name="T45" fmla="*/ 527 h 583"/>
                  <a:gd name="T46" fmla="*/ 236 w 449"/>
                  <a:gd name="T47" fmla="*/ 537 h 583"/>
                  <a:gd name="T48" fmla="*/ 203 w 449"/>
                  <a:gd name="T49" fmla="*/ 547 h 583"/>
                  <a:gd name="T50" fmla="*/ 169 w 449"/>
                  <a:gd name="T51" fmla="*/ 558 h 583"/>
                  <a:gd name="T52" fmla="*/ 136 w 449"/>
                  <a:gd name="T53" fmla="*/ 568 h 583"/>
                  <a:gd name="T54" fmla="*/ 103 w 449"/>
                  <a:gd name="T55" fmla="*/ 578 h 583"/>
                  <a:gd name="T56" fmla="*/ 70 w 449"/>
                  <a:gd name="T57" fmla="*/ 563 h 583"/>
                  <a:gd name="T58" fmla="*/ 42 w 449"/>
                  <a:gd name="T59" fmla="*/ 513 h 583"/>
                  <a:gd name="T60" fmla="*/ 17 w 449"/>
                  <a:gd name="T61" fmla="*/ 450 h 583"/>
                  <a:gd name="T62" fmla="*/ 2 w 449"/>
                  <a:gd name="T63" fmla="*/ 379 h 583"/>
                  <a:gd name="T64" fmla="*/ 1 w 449"/>
                  <a:gd name="T65" fmla="*/ 299 h 583"/>
                  <a:gd name="T66" fmla="*/ 15 w 449"/>
                  <a:gd name="T67" fmla="*/ 215 h 583"/>
                  <a:gd name="T68" fmla="*/ 49 w 449"/>
                  <a:gd name="T69" fmla="*/ 129 h 583"/>
                  <a:gd name="T70" fmla="*/ 106 w 449"/>
                  <a:gd name="T71" fmla="*/ 42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9" h="583">
                    <a:moveTo>
                      <a:pt x="145" y="0"/>
                    </a:moveTo>
                    <a:lnTo>
                      <a:pt x="159" y="7"/>
                    </a:lnTo>
                    <a:lnTo>
                      <a:pt x="173" y="14"/>
                    </a:lnTo>
                    <a:lnTo>
                      <a:pt x="187" y="22"/>
                    </a:lnTo>
                    <a:lnTo>
                      <a:pt x="201" y="29"/>
                    </a:lnTo>
                    <a:lnTo>
                      <a:pt x="214" y="36"/>
                    </a:lnTo>
                    <a:lnTo>
                      <a:pt x="228" y="42"/>
                    </a:lnTo>
                    <a:lnTo>
                      <a:pt x="242" y="49"/>
                    </a:lnTo>
                    <a:lnTo>
                      <a:pt x="256" y="56"/>
                    </a:lnTo>
                    <a:lnTo>
                      <a:pt x="268" y="64"/>
                    </a:lnTo>
                    <a:lnTo>
                      <a:pt x="282" y="71"/>
                    </a:lnTo>
                    <a:lnTo>
                      <a:pt x="296" y="78"/>
                    </a:lnTo>
                    <a:lnTo>
                      <a:pt x="310" y="85"/>
                    </a:lnTo>
                    <a:lnTo>
                      <a:pt x="324" y="92"/>
                    </a:lnTo>
                    <a:lnTo>
                      <a:pt x="338" y="100"/>
                    </a:lnTo>
                    <a:lnTo>
                      <a:pt x="351" y="107"/>
                    </a:lnTo>
                    <a:lnTo>
                      <a:pt x="365" y="114"/>
                    </a:lnTo>
                    <a:lnTo>
                      <a:pt x="376" y="121"/>
                    </a:lnTo>
                    <a:lnTo>
                      <a:pt x="386" y="129"/>
                    </a:lnTo>
                    <a:lnTo>
                      <a:pt x="396" y="136"/>
                    </a:lnTo>
                    <a:lnTo>
                      <a:pt x="408" y="144"/>
                    </a:lnTo>
                    <a:lnTo>
                      <a:pt x="418" y="152"/>
                    </a:lnTo>
                    <a:lnTo>
                      <a:pt x="429" y="159"/>
                    </a:lnTo>
                    <a:lnTo>
                      <a:pt x="439" y="167"/>
                    </a:lnTo>
                    <a:lnTo>
                      <a:pt x="449" y="174"/>
                    </a:lnTo>
                    <a:lnTo>
                      <a:pt x="445" y="191"/>
                    </a:lnTo>
                    <a:lnTo>
                      <a:pt x="440" y="208"/>
                    </a:lnTo>
                    <a:lnTo>
                      <a:pt x="435" y="226"/>
                    </a:lnTo>
                    <a:lnTo>
                      <a:pt x="431" y="243"/>
                    </a:lnTo>
                    <a:lnTo>
                      <a:pt x="426" y="260"/>
                    </a:lnTo>
                    <a:lnTo>
                      <a:pt x="422" y="278"/>
                    </a:lnTo>
                    <a:lnTo>
                      <a:pt x="416" y="295"/>
                    </a:lnTo>
                    <a:lnTo>
                      <a:pt x="411" y="312"/>
                    </a:lnTo>
                    <a:lnTo>
                      <a:pt x="404" y="336"/>
                    </a:lnTo>
                    <a:lnTo>
                      <a:pt x="396" y="359"/>
                    </a:lnTo>
                    <a:lnTo>
                      <a:pt x="389" y="384"/>
                    </a:lnTo>
                    <a:lnTo>
                      <a:pt x="382" y="407"/>
                    </a:lnTo>
                    <a:lnTo>
                      <a:pt x="374" y="430"/>
                    </a:lnTo>
                    <a:lnTo>
                      <a:pt x="368" y="454"/>
                    </a:lnTo>
                    <a:lnTo>
                      <a:pt x="361" y="477"/>
                    </a:lnTo>
                    <a:lnTo>
                      <a:pt x="354" y="501"/>
                    </a:lnTo>
                    <a:lnTo>
                      <a:pt x="336" y="506"/>
                    </a:lnTo>
                    <a:lnTo>
                      <a:pt x="320" y="512"/>
                    </a:lnTo>
                    <a:lnTo>
                      <a:pt x="303" y="516"/>
                    </a:lnTo>
                    <a:lnTo>
                      <a:pt x="287" y="522"/>
                    </a:lnTo>
                    <a:lnTo>
                      <a:pt x="270" y="527"/>
                    </a:lnTo>
                    <a:lnTo>
                      <a:pt x="254" y="532"/>
                    </a:lnTo>
                    <a:lnTo>
                      <a:pt x="236" y="537"/>
                    </a:lnTo>
                    <a:lnTo>
                      <a:pt x="220" y="542"/>
                    </a:lnTo>
                    <a:lnTo>
                      <a:pt x="203" y="547"/>
                    </a:lnTo>
                    <a:lnTo>
                      <a:pt x="186" y="552"/>
                    </a:lnTo>
                    <a:lnTo>
                      <a:pt x="169" y="558"/>
                    </a:lnTo>
                    <a:lnTo>
                      <a:pt x="152" y="562"/>
                    </a:lnTo>
                    <a:lnTo>
                      <a:pt x="136" y="568"/>
                    </a:lnTo>
                    <a:lnTo>
                      <a:pt x="119" y="573"/>
                    </a:lnTo>
                    <a:lnTo>
                      <a:pt x="103" y="578"/>
                    </a:lnTo>
                    <a:lnTo>
                      <a:pt x="85" y="583"/>
                    </a:lnTo>
                    <a:lnTo>
                      <a:pt x="70" y="563"/>
                    </a:lnTo>
                    <a:lnTo>
                      <a:pt x="55" y="539"/>
                    </a:lnTo>
                    <a:lnTo>
                      <a:pt x="42" y="513"/>
                    </a:lnTo>
                    <a:lnTo>
                      <a:pt x="29" y="483"/>
                    </a:lnTo>
                    <a:lnTo>
                      <a:pt x="17" y="450"/>
                    </a:lnTo>
                    <a:lnTo>
                      <a:pt x="9" y="416"/>
                    </a:lnTo>
                    <a:lnTo>
                      <a:pt x="2" y="379"/>
                    </a:lnTo>
                    <a:lnTo>
                      <a:pt x="0" y="340"/>
                    </a:lnTo>
                    <a:lnTo>
                      <a:pt x="1" y="299"/>
                    </a:lnTo>
                    <a:lnTo>
                      <a:pt x="6" y="258"/>
                    </a:lnTo>
                    <a:lnTo>
                      <a:pt x="15" y="215"/>
                    </a:lnTo>
                    <a:lnTo>
                      <a:pt x="29" y="173"/>
                    </a:lnTo>
                    <a:lnTo>
                      <a:pt x="49" y="129"/>
                    </a:lnTo>
                    <a:lnTo>
                      <a:pt x="75" y="85"/>
                    </a:lnTo>
                    <a:lnTo>
                      <a:pt x="106" y="4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28" name="Freeform 88">
                <a:extLst>
                  <a:ext uri="{FF2B5EF4-FFF2-40B4-BE49-F238E27FC236}">
                    <a16:creationId xmlns:a16="http://schemas.microsoft.com/office/drawing/2014/main" id="{956108A8-A673-4130-AE37-1B6EB7564A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9" y="1084"/>
                <a:ext cx="78" cy="103"/>
              </a:xfrm>
              <a:custGeom>
                <a:avLst/>
                <a:gdLst>
                  <a:gd name="T0" fmla="*/ 152 w 434"/>
                  <a:gd name="T1" fmla="*/ 7 h 577"/>
                  <a:gd name="T2" fmla="*/ 179 w 434"/>
                  <a:gd name="T3" fmla="*/ 21 h 577"/>
                  <a:gd name="T4" fmla="*/ 205 w 434"/>
                  <a:gd name="T5" fmla="*/ 34 h 577"/>
                  <a:gd name="T6" fmla="*/ 232 w 434"/>
                  <a:gd name="T7" fmla="*/ 48 h 577"/>
                  <a:gd name="T8" fmla="*/ 258 w 434"/>
                  <a:gd name="T9" fmla="*/ 62 h 577"/>
                  <a:gd name="T10" fmla="*/ 285 w 434"/>
                  <a:gd name="T11" fmla="*/ 75 h 577"/>
                  <a:gd name="T12" fmla="*/ 311 w 434"/>
                  <a:gd name="T13" fmla="*/ 89 h 577"/>
                  <a:gd name="T14" fmla="*/ 338 w 434"/>
                  <a:gd name="T15" fmla="*/ 103 h 577"/>
                  <a:gd name="T16" fmla="*/ 361 w 434"/>
                  <a:gd name="T17" fmla="*/ 117 h 577"/>
                  <a:gd name="T18" fmla="*/ 381 w 434"/>
                  <a:gd name="T19" fmla="*/ 132 h 577"/>
                  <a:gd name="T20" fmla="*/ 403 w 434"/>
                  <a:gd name="T21" fmla="*/ 148 h 577"/>
                  <a:gd name="T22" fmla="*/ 424 w 434"/>
                  <a:gd name="T23" fmla="*/ 163 h 577"/>
                  <a:gd name="T24" fmla="*/ 430 w 434"/>
                  <a:gd name="T25" fmla="*/ 187 h 577"/>
                  <a:gd name="T26" fmla="*/ 422 w 434"/>
                  <a:gd name="T27" fmla="*/ 222 h 577"/>
                  <a:gd name="T28" fmla="*/ 412 w 434"/>
                  <a:gd name="T29" fmla="*/ 256 h 577"/>
                  <a:gd name="T30" fmla="*/ 404 w 434"/>
                  <a:gd name="T31" fmla="*/ 291 h 577"/>
                  <a:gd name="T32" fmla="*/ 392 w 434"/>
                  <a:gd name="T33" fmla="*/ 332 h 577"/>
                  <a:gd name="T34" fmla="*/ 377 w 434"/>
                  <a:gd name="T35" fmla="*/ 380 h 577"/>
                  <a:gd name="T36" fmla="*/ 361 w 434"/>
                  <a:gd name="T37" fmla="*/ 426 h 577"/>
                  <a:gd name="T38" fmla="*/ 346 w 434"/>
                  <a:gd name="T39" fmla="*/ 473 h 577"/>
                  <a:gd name="T40" fmla="*/ 323 w 434"/>
                  <a:gd name="T41" fmla="*/ 502 h 577"/>
                  <a:gd name="T42" fmla="*/ 289 w 434"/>
                  <a:gd name="T43" fmla="*/ 512 h 577"/>
                  <a:gd name="T44" fmla="*/ 257 w 434"/>
                  <a:gd name="T45" fmla="*/ 523 h 577"/>
                  <a:gd name="T46" fmla="*/ 224 w 434"/>
                  <a:gd name="T47" fmla="*/ 532 h 577"/>
                  <a:gd name="T48" fmla="*/ 191 w 434"/>
                  <a:gd name="T49" fmla="*/ 542 h 577"/>
                  <a:gd name="T50" fmla="*/ 158 w 434"/>
                  <a:gd name="T51" fmla="*/ 551 h 577"/>
                  <a:gd name="T52" fmla="*/ 126 w 434"/>
                  <a:gd name="T53" fmla="*/ 562 h 577"/>
                  <a:gd name="T54" fmla="*/ 92 w 434"/>
                  <a:gd name="T55" fmla="*/ 572 h 577"/>
                  <a:gd name="T56" fmla="*/ 62 w 434"/>
                  <a:gd name="T57" fmla="*/ 557 h 577"/>
                  <a:gd name="T58" fmla="*/ 36 w 434"/>
                  <a:gd name="T59" fmla="*/ 506 h 577"/>
                  <a:gd name="T60" fmla="*/ 15 w 434"/>
                  <a:gd name="T61" fmla="*/ 444 h 577"/>
                  <a:gd name="T62" fmla="*/ 2 w 434"/>
                  <a:gd name="T63" fmla="*/ 373 h 577"/>
                  <a:gd name="T64" fmla="*/ 1 w 434"/>
                  <a:gd name="T65" fmla="*/ 294 h 577"/>
                  <a:gd name="T66" fmla="*/ 16 w 434"/>
                  <a:gd name="T67" fmla="*/ 211 h 577"/>
                  <a:gd name="T68" fmla="*/ 48 w 434"/>
                  <a:gd name="T69" fmla="*/ 126 h 577"/>
                  <a:gd name="T70" fmla="*/ 103 w 434"/>
                  <a:gd name="T71" fmla="*/ 42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577">
                    <a:moveTo>
                      <a:pt x="138" y="0"/>
                    </a:moveTo>
                    <a:lnTo>
                      <a:pt x="152" y="7"/>
                    </a:lnTo>
                    <a:lnTo>
                      <a:pt x="165" y="14"/>
                    </a:lnTo>
                    <a:lnTo>
                      <a:pt x="179" y="21"/>
                    </a:lnTo>
                    <a:lnTo>
                      <a:pt x="191" y="27"/>
                    </a:lnTo>
                    <a:lnTo>
                      <a:pt x="205" y="34"/>
                    </a:lnTo>
                    <a:lnTo>
                      <a:pt x="218" y="41"/>
                    </a:lnTo>
                    <a:lnTo>
                      <a:pt x="232" y="48"/>
                    </a:lnTo>
                    <a:lnTo>
                      <a:pt x="244" y="55"/>
                    </a:lnTo>
                    <a:lnTo>
                      <a:pt x="258" y="62"/>
                    </a:lnTo>
                    <a:lnTo>
                      <a:pt x="271" y="68"/>
                    </a:lnTo>
                    <a:lnTo>
                      <a:pt x="285" y="75"/>
                    </a:lnTo>
                    <a:lnTo>
                      <a:pt x="297" y="82"/>
                    </a:lnTo>
                    <a:lnTo>
                      <a:pt x="311" y="89"/>
                    </a:lnTo>
                    <a:lnTo>
                      <a:pt x="324" y="96"/>
                    </a:lnTo>
                    <a:lnTo>
                      <a:pt x="338" y="103"/>
                    </a:lnTo>
                    <a:lnTo>
                      <a:pt x="350" y="110"/>
                    </a:lnTo>
                    <a:lnTo>
                      <a:pt x="361" y="117"/>
                    </a:lnTo>
                    <a:lnTo>
                      <a:pt x="371" y="125"/>
                    </a:lnTo>
                    <a:lnTo>
                      <a:pt x="381" y="132"/>
                    </a:lnTo>
                    <a:lnTo>
                      <a:pt x="393" y="140"/>
                    </a:lnTo>
                    <a:lnTo>
                      <a:pt x="403" y="148"/>
                    </a:lnTo>
                    <a:lnTo>
                      <a:pt x="414" y="155"/>
                    </a:lnTo>
                    <a:lnTo>
                      <a:pt x="424" y="163"/>
                    </a:lnTo>
                    <a:lnTo>
                      <a:pt x="434" y="170"/>
                    </a:lnTo>
                    <a:lnTo>
                      <a:pt x="430" y="187"/>
                    </a:lnTo>
                    <a:lnTo>
                      <a:pt x="426" y="204"/>
                    </a:lnTo>
                    <a:lnTo>
                      <a:pt x="422" y="222"/>
                    </a:lnTo>
                    <a:lnTo>
                      <a:pt x="417" y="239"/>
                    </a:lnTo>
                    <a:lnTo>
                      <a:pt x="412" y="256"/>
                    </a:lnTo>
                    <a:lnTo>
                      <a:pt x="409" y="274"/>
                    </a:lnTo>
                    <a:lnTo>
                      <a:pt x="404" y="291"/>
                    </a:lnTo>
                    <a:lnTo>
                      <a:pt x="400" y="308"/>
                    </a:lnTo>
                    <a:lnTo>
                      <a:pt x="392" y="332"/>
                    </a:lnTo>
                    <a:lnTo>
                      <a:pt x="385" y="355"/>
                    </a:lnTo>
                    <a:lnTo>
                      <a:pt x="377" y="380"/>
                    </a:lnTo>
                    <a:lnTo>
                      <a:pt x="369" y="403"/>
                    </a:lnTo>
                    <a:lnTo>
                      <a:pt x="361" y="426"/>
                    </a:lnTo>
                    <a:lnTo>
                      <a:pt x="354" y="450"/>
                    </a:lnTo>
                    <a:lnTo>
                      <a:pt x="346" y="473"/>
                    </a:lnTo>
                    <a:lnTo>
                      <a:pt x="339" y="497"/>
                    </a:lnTo>
                    <a:lnTo>
                      <a:pt x="323" y="502"/>
                    </a:lnTo>
                    <a:lnTo>
                      <a:pt x="306" y="508"/>
                    </a:lnTo>
                    <a:lnTo>
                      <a:pt x="289" y="512"/>
                    </a:lnTo>
                    <a:lnTo>
                      <a:pt x="273" y="517"/>
                    </a:lnTo>
                    <a:lnTo>
                      <a:pt x="257" y="523"/>
                    </a:lnTo>
                    <a:lnTo>
                      <a:pt x="241" y="527"/>
                    </a:lnTo>
                    <a:lnTo>
                      <a:pt x="224" y="532"/>
                    </a:lnTo>
                    <a:lnTo>
                      <a:pt x="207" y="536"/>
                    </a:lnTo>
                    <a:lnTo>
                      <a:pt x="191" y="542"/>
                    </a:lnTo>
                    <a:lnTo>
                      <a:pt x="175" y="547"/>
                    </a:lnTo>
                    <a:lnTo>
                      <a:pt x="158" y="551"/>
                    </a:lnTo>
                    <a:lnTo>
                      <a:pt x="142" y="557"/>
                    </a:lnTo>
                    <a:lnTo>
                      <a:pt x="126" y="562"/>
                    </a:lnTo>
                    <a:lnTo>
                      <a:pt x="110" y="566"/>
                    </a:lnTo>
                    <a:lnTo>
                      <a:pt x="92" y="572"/>
                    </a:lnTo>
                    <a:lnTo>
                      <a:pt x="76" y="577"/>
                    </a:lnTo>
                    <a:lnTo>
                      <a:pt x="62" y="557"/>
                    </a:lnTo>
                    <a:lnTo>
                      <a:pt x="48" y="533"/>
                    </a:lnTo>
                    <a:lnTo>
                      <a:pt x="36" y="506"/>
                    </a:lnTo>
                    <a:lnTo>
                      <a:pt x="24" y="476"/>
                    </a:lnTo>
                    <a:lnTo>
                      <a:pt x="15" y="444"/>
                    </a:lnTo>
                    <a:lnTo>
                      <a:pt x="8" y="410"/>
                    </a:lnTo>
                    <a:lnTo>
                      <a:pt x="2" y="373"/>
                    </a:lnTo>
                    <a:lnTo>
                      <a:pt x="0" y="335"/>
                    </a:lnTo>
                    <a:lnTo>
                      <a:pt x="1" y="294"/>
                    </a:lnTo>
                    <a:lnTo>
                      <a:pt x="7" y="253"/>
                    </a:lnTo>
                    <a:lnTo>
                      <a:pt x="16" y="211"/>
                    </a:lnTo>
                    <a:lnTo>
                      <a:pt x="30" y="169"/>
                    </a:lnTo>
                    <a:lnTo>
                      <a:pt x="48" y="126"/>
                    </a:lnTo>
                    <a:lnTo>
                      <a:pt x="73" y="83"/>
                    </a:lnTo>
                    <a:lnTo>
                      <a:pt x="103" y="4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29" name="Freeform 89">
                <a:extLst>
                  <a:ext uri="{FF2B5EF4-FFF2-40B4-BE49-F238E27FC236}">
                    <a16:creationId xmlns:a16="http://schemas.microsoft.com/office/drawing/2014/main" id="{763E7118-47DA-45E1-9823-DA0B78B22D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2" y="1084"/>
                <a:ext cx="75" cy="102"/>
              </a:xfrm>
              <a:custGeom>
                <a:avLst/>
                <a:gdLst>
                  <a:gd name="T0" fmla="*/ 143 w 417"/>
                  <a:gd name="T1" fmla="*/ 7 h 572"/>
                  <a:gd name="T2" fmla="*/ 169 w 417"/>
                  <a:gd name="T3" fmla="*/ 19 h 572"/>
                  <a:gd name="T4" fmla="*/ 194 w 417"/>
                  <a:gd name="T5" fmla="*/ 33 h 572"/>
                  <a:gd name="T6" fmla="*/ 219 w 417"/>
                  <a:gd name="T7" fmla="*/ 46 h 572"/>
                  <a:gd name="T8" fmla="*/ 245 w 417"/>
                  <a:gd name="T9" fmla="*/ 60 h 572"/>
                  <a:gd name="T10" fmla="*/ 270 w 417"/>
                  <a:gd name="T11" fmla="*/ 72 h 572"/>
                  <a:gd name="T12" fmla="*/ 295 w 417"/>
                  <a:gd name="T13" fmla="*/ 86 h 572"/>
                  <a:gd name="T14" fmla="*/ 321 w 417"/>
                  <a:gd name="T15" fmla="*/ 99 h 572"/>
                  <a:gd name="T16" fmla="*/ 344 w 417"/>
                  <a:gd name="T17" fmla="*/ 113 h 572"/>
                  <a:gd name="T18" fmla="*/ 364 w 417"/>
                  <a:gd name="T19" fmla="*/ 128 h 572"/>
                  <a:gd name="T20" fmla="*/ 386 w 417"/>
                  <a:gd name="T21" fmla="*/ 144 h 572"/>
                  <a:gd name="T22" fmla="*/ 407 w 417"/>
                  <a:gd name="T23" fmla="*/ 159 h 572"/>
                  <a:gd name="T24" fmla="*/ 409 w 417"/>
                  <a:gd name="T25" fmla="*/ 200 h 572"/>
                  <a:gd name="T26" fmla="*/ 394 w 417"/>
                  <a:gd name="T27" fmla="*/ 270 h 572"/>
                  <a:gd name="T28" fmla="*/ 378 w 417"/>
                  <a:gd name="T29" fmla="*/ 328 h 572"/>
                  <a:gd name="T30" fmla="*/ 362 w 417"/>
                  <a:gd name="T31" fmla="*/ 376 h 572"/>
                  <a:gd name="T32" fmla="*/ 346 w 417"/>
                  <a:gd name="T33" fmla="*/ 422 h 572"/>
                  <a:gd name="T34" fmla="*/ 330 w 417"/>
                  <a:gd name="T35" fmla="*/ 469 h 572"/>
                  <a:gd name="T36" fmla="*/ 306 w 417"/>
                  <a:gd name="T37" fmla="*/ 498 h 572"/>
                  <a:gd name="T38" fmla="*/ 273 w 417"/>
                  <a:gd name="T39" fmla="*/ 507 h 572"/>
                  <a:gd name="T40" fmla="*/ 241 w 417"/>
                  <a:gd name="T41" fmla="*/ 517 h 572"/>
                  <a:gd name="T42" fmla="*/ 209 w 417"/>
                  <a:gd name="T43" fmla="*/ 527 h 572"/>
                  <a:gd name="T44" fmla="*/ 177 w 417"/>
                  <a:gd name="T45" fmla="*/ 537 h 572"/>
                  <a:gd name="T46" fmla="*/ 144 w 417"/>
                  <a:gd name="T47" fmla="*/ 546 h 572"/>
                  <a:gd name="T48" fmla="*/ 113 w 417"/>
                  <a:gd name="T49" fmla="*/ 557 h 572"/>
                  <a:gd name="T50" fmla="*/ 81 w 417"/>
                  <a:gd name="T51" fmla="*/ 567 h 572"/>
                  <a:gd name="T52" fmla="*/ 52 w 417"/>
                  <a:gd name="T53" fmla="*/ 551 h 572"/>
                  <a:gd name="T54" fmla="*/ 29 w 417"/>
                  <a:gd name="T55" fmla="*/ 501 h 572"/>
                  <a:gd name="T56" fmla="*/ 12 w 417"/>
                  <a:gd name="T57" fmla="*/ 439 h 572"/>
                  <a:gd name="T58" fmla="*/ 2 w 417"/>
                  <a:gd name="T59" fmla="*/ 368 h 572"/>
                  <a:gd name="T60" fmla="*/ 2 w 417"/>
                  <a:gd name="T61" fmla="*/ 289 h 572"/>
                  <a:gd name="T62" fmla="*/ 17 w 417"/>
                  <a:gd name="T63" fmla="*/ 207 h 572"/>
                  <a:gd name="T64" fmla="*/ 46 w 417"/>
                  <a:gd name="T65" fmla="*/ 123 h 572"/>
                  <a:gd name="T66" fmla="*/ 97 w 417"/>
                  <a:gd name="T67" fmla="*/ 4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572">
                    <a:moveTo>
                      <a:pt x="131" y="0"/>
                    </a:moveTo>
                    <a:lnTo>
                      <a:pt x="143" y="7"/>
                    </a:lnTo>
                    <a:lnTo>
                      <a:pt x="156" y="14"/>
                    </a:lnTo>
                    <a:lnTo>
                      <a:pt x="169" y="19"/>
                    </a:lnTo>
                    <a:lnTo>
                      <a:pt x="181" y="26"/>
                    </a:lnTo>
                    <a:lnTo>
                      <a:pt x="194" y="33"/>
                    </a:lnTo>
                    <a:lnTo>
                      <a:pt x="207" y="40"/>
                    </a:lnTo>
                    <a:lnTo>
                      <a:pt x="219" y="46"/>
                    </a:lnTo>
                    <a:lnTo>
                      <a:pt x="232" y="53"/>
                    </a:lnTo>
                    <a:lnTo>
                      <a:pt x="245" y="60"/>
                    </a:lnTo>
                    <a:lnTo>
                      <a:pt x="257" y="66"/>
                    </a:lnTo>
                    <a:lnTo>
                      <a:pt x="270" y="72"/>
                    </a:lnTo>
                    <a:lnTo>
                      <a:pt x="283" y="79"/>
                    </a:lnTo>
                    <a:lnTo>
                      <a:pt x="295" y="86"/>
                    </a:lnTo>
                    <a:lnTo>
                      <a:pt x="308" y="92"/>
                    </a:lnTo>
                    <a:lnTo>
                      <a:pt x="321" y="99"/>
                    </a:lnTo>
                    <a:lnTo>
                      <a:pt x="333" y="106"/>
                    </a:lnTo>
                    <a:lnTo>
                      <a:pt x="344" y="113"/>
                    </a:lnTo>
                    <a:lnTo>
                      <a:pt x="354" y="121"/>
                    </a:lnTo>
                    <a:lnTo>
                      <a:pt x="364" y="128"/>
                    </a:lnTo>
                    <a:lnTo>
                      <a:pt x="376" y="136"/>
                    </a:lnTo>
                    <a:lnTo>
                      <a:pt x="386" y="144"/>
                    </a:lnTo>
                    <a:lnTo>
                      <a:pt x="397" y="151"/>
                    </a:lnTo>
                    <a:lnTo>
                      <a:pt x="407" y="159"/>
                    </a:lnTo>
                    <a:lnTo>
                      <a:pt x="417" y="166"/>
                    </a:lnTo>
                    <a:lnTo>
                      <a:pt x="409" y="200"/>
                    </a:lnTo>
                    <a:lnTo>
                      <a:pt x="402" y="235"/>
                    </a:lnTo>
                    <a:lnTo>
                      <a:pt x="394" y="270"/>
                    </a:lnTo>
                    <a:lnTo>
                      <a:pt x="386" y="304"/>
                    </a:lnTo>
                    <a:lnTo>
                      <a:pt x="378" y="328"/>
                    </a:lnTo>
                    <a:lnTo>
                      <a:pt x="370" y="351"/>
                    </a:lnTo>
                    <a:lnTo>
                      <a:pt x="362" y="376"/>
                    </a:lnTo>
                    <a:lnTo>
                      <a:pt x="354" y="399"/>
                    </a:lnTo>
                    <a:lnTo>
                      <a:pt x="346" y="422"/>
                    </a:lnTo>
                    <a:lnTo>
                      <a:pt x="338" y="446"/>
                    </a:lnTo>
                    <a:lnTo>
                      <a:pt x="330" y="469"/>
                    </a:lnTo>
                    <a:lnTo>
                      <a:pt x="322" y="493"/>
                    </a:lnTo>
                    <a:lnTo>
                      <a:pt x="306" y="498"/>
                    </a:lnTo>
                    <a:lnTo>
                      <a:pt x="289" y="502"/>
                    </a:lnTo>
                    <a:lnTo>
                      <a:pt x="273" y="507"/>
                    </a:lnTo>
                    <a:lnTo>
                      <a:pt x="257" y="513"/>
                    </a:lnTo>
                    <a:lnTo>
                      <a:pt x="241" y="517"/>
                    </a:lnTo>
                    <a:lnTo>
                      <a:pt x="225" y="522"/>
                    </a:lnTo>
                    <a:lnTo>
                      <a:pt x="209" y="527"/>
                    </a:lnTo>
                    <a:lnTo>
                      <a:pt x="193" y="532"/>
                    </a:lnTo>
                    <a:lnTo>
                      <a:pt x="177" y="537"/>
                    </a:lnTo>
                    <a:lnTo>
                      <a:pt x="160" y="542"/>
                    </a:lnTo>
                    <a:lnTo>
                      <a:pt x="144" y="546"/>
                    </a:lnTo>
                    <a:lnTo>
                      <a:pt x="129" y="552"/>
                    </a:lnTo>
                    <a:lnTo>
                      <a:pt x="113" y="557"/>
                    </a:lnTo>
                    <a:lnTo>
                      <a:pt x="97" y="561"/>
                    </a:lnTo>
                    <a:lnTo>
                      <a:pt x="81" y="567"/>
                    </a:lnTo>
                    <a:lnTo>
                      <a:pt x="65" y="572"/>
                    </a:lnTo>
                    <a:lnTo>
                      <a:pt x="52" y="551"/>
                    </a:lnTo>
                    <a:lnTo>
                      <a:pt x="41" y="528"/>
                    </a:lnTo>
                    <a:lnTo>
                      <a:pt x="29" y="501"/>
                    </a:lnTo>
                    <a:lnTo>
                      <a:pt x="20" y="471"/>
                    </a:lnTo>
                    <a:lnTo>
                      <a:pt x="12" y="439"/>
                    </a:lnTo>
                    <a:lnTo>
                      <a:pt x="5" y="403"/>
                    </a:lnTo>
                    <a:lnTo>
                      <a:pt x="2" y="368"/>
                    </a:lnTo>
                    <a:lnTo>
                      <a:pt x="0" y="328"/>
                    </a:lnTo>
                    <a:lnTo>
                      <a:pt x="2" y="289"/>
                    </a:lnTo>
                    <a:lnTo>
                      <a:pt x="7" y="249"/>
                    </a:lnTo>
                    <a:lnTo>
                      <a:pt x="17" y="207"/>
                    </a:lnTo>
                    <a:lnTo>
                      <a:pt x="29" y="166"/>
                    </a:lnTo>
                    <a:lnTo>
                      <a:pt x="46" y="123"/>
                    </a:lnTo>
                    <a:lnTo>
                      <a:pt x="70" y="82"/>
                    </a:lnTo>
                    <a:lnTo>
                      <a:pt x="97" y="4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30" name="Freeform 90">
                <a:extLst>
                  <a:ext uri="{FF2B5EF4-FFF2-40B4-BE49-F238E27FC236}">
                    <a16:creationId xmlns:a16="http://schemas.microsoft.com/office/drawing/2014/main" id="{369F8193-FA40-4A4B-92E1-1F8E8D6C35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5" y="1085"/>
                <a:ext cx="72" cy="101"/>
              </a:xfrm>
              <a:custGeom>
                <a:avLst/>
                <a:gdLst>
                  <a:gd name="T0" fmla="*/ 122 w 400"/>
                  <a:gd name="T1" fmla="*/ 0 h 565"/>
                  <a:gd name="T2" fmla="*/ 134 w 400"/>
                  <a:gd name="T3" fmla="*/ 6 h 565"/>
                  <a:gd name="T4" fmla="*/ 146 w 400"/>
                  <a:gd name="T5" fmla="*/ 13 h 565"/>
                  <a:gd name="T6" fmla="*/ 158 w 400"/>
                  <a:gd name="T7" fmla="*/ 19 h 565"/>
                  <a:gd name="T8" fmla="*/ 170 w 400"/>
                  <a:gd name="T9" fmla="*/ 26 h 565"/>
                  <a:gd name="T10" fmla="*/ 183 w 400"/>
                  <a:gd name="T11" fmla="*/ 32 h 565"/>
                  <a:gd name="T12" fmla="*/ 194 w 400"/>
                  <a:gd name="T13" fmla="*/ 39 h 565"/>
                  <a:gd name="T14" fmla="*/ 207 w 400"/>
                  <a:gd name="T15" fmla="*/ 44 h 565"/>
                  <a:gd name="T16" fmla="*/ 219 w 400"/>
                  <a:gd name="T17" fmla="*/ 51 h 565"/>
                  <a:gd name="T18" fmla="*/ 231 w 400"/>
                  <a:gd name="T19" fmla="*/ 58 h 565"/>
                  <a:gd name="T20" fmla="*/ 244 w 400"/>
                  <a:gd name="T21" fmla="*/ 64 h 565"/>
                  <a:gd name="T22" fmla="*/ 255 w 400"/>
                  <a:gd name="T23" fmla="*/ 71 h 565"/>
                  <a:gd name="T24" fmla="*/ 268 w 400"/>
                  <a:gd name="T25" fmla="*/ 77 h 565"/>
                  <a:gd name="T26" fmla="*/ 279 w 400"/>
                  <a:gd name="T27" fmla="*/ 83 h 565"/>
                  <a:gd name="T28" fmla="*/ 292 w 400"/>
                  <a:gd name="T29" fmla="*/ 89 h 565"/>
                  <a:gd name="T30" fmla="*/ 304 w 400"/>
                  <a:gd name="T31" fmla="*/ 96 h 565"/>
                  <a:gd name="T32" fmla="*/ 316 w 400"/>
                  <a:gd name="T33" fmla="*/ 102 h 565"/>
                  <a:gd name="T34" fmla="*/ 327 w 400"/>
                  <a:gd name="T35" fmla="*/ 109 h 565"/>
                  <a:gd name="T36" fmla="*/ 337 w 400"/>
                  <a:gd name="T37" fmla="*/ 117 h 565"/>
                  <a:gd name="T38" fmla="*/ 347 w 400"/>
                  <a:gd name="T39" fmla="*/ 124 h 565"/>
                  <a:gd name="T40" fmla="*/ 359 w 400"/>
                  <a:gd name="T41" fmla="*/ 132 h 565"/>
                  <a:gd name="T42" fmla="*/ 369 w 400"/>
                  <a:gd name="T43" fmla="*/ 140 h 565"/>
                  <a:gd name="T44" fmla="*/ 380 w 400"/>
                  <a:gd name="T45" fmla="*/ 147 h 565"/>
                  <a:gd name="T46" fmla="*/ 390 w 400"/>
                  <a:gd name="T47" fmla="*/ 155 h 565"/>
                  <a:gd name="T48" fmla="*/ 400 w 400"/>
                  <a:gd name="T49" fmla="*/ 162 h 565"/>
                  <a:gd name="T50" fmla="*/ 393 w 400"/>
                  <a:gd name="T51" fmla="*/ 196 h 565"/>
                  <a:gd name="T52" fmla="*/ 386 w 400"/>
                  <a:gd name="T53" fmla="*/ 231 h 565"/>
                  <a:gd name="T54" fmla="*/ 380 w 400"/>
                  <a:gd name="T55" fmla="*/ 266 h 565"/>
                  <a:gd name="T56" fmla="*/ 373 w 400"/>
                  <a:gd name="T57" fmla="*/ 300 h 565"/>
                  <a:gd name="T58" fmla="*/ 365 w 400"/>
                  <a:gd name="T59" fmla="*/ 324 h 565"/>
                  <a:gd name="T60" fmla="*/ 357 w 400"/>
                  <a:gd name="T61" fmla="*/ 347 h 565"/>
                  <a:gd name="T62" fmla="*/ 347 w 400"/>
                  <a:gd name="T63" fmla="*/ 372 h 565"/>
                  <a:gd name="T64" fmla="*/ 339 w 400"/>
                  <a:gd name="T65" fmla="*/ 395 h 565"/>
                  <a:gd name="T66" fmla="*/ 330 w 400"/>
                  <a:gd name="T67" fmla="*/ 418 h 565"/>
                  <a:gd name="T68" fmla="*/ 322 w 400"/>
                  <a:gd name="T69" fmla="*/ 442 h 565"/>
                  <a:gd name="T70" fmla="*/ 313 w 400"/>
                  <a:gd name="T71" fmla="*/ 465 h 565"/>
                  <a:gd name="T72" fmla="*/ 305 w 400"/>
                  <a:gd name="T73" fmla="*/ 489 h 565"/>
                  <a:gd name="T74" fmla="*/ 289 w 400"/>
                  <a:gd name="T75" fmla="*/ 494 h 565"/>
                  <a:gd name="T76" fmla="*/ 274 w 400"/>
                  <a:gd name="T77" fmla="*/ 498 h 565"/>
                  <a:gd name="T78" fmla="*/ 257 w 400"/>
                  <a:gd name="T79" fmla="*/ 503 h 565"/>
                  <a:gd name="T80" fmla="*/ 241 w 400"/>
                  <a:gd name="T81" fmla="*/ 508 h 565"/>
                  <a:gd name="T82" fmla="*/ 226 w 400"/>
                  <a:gd name="T83" fmla="*/ 513 h 565"/>
                  <a:gd name="T84" fmla="*/ 210 w 400"/>
                  <a:gd name="T85" fmla="*/ 518 h 565"/>
                  <a:gd name="T86" fmla="*/ 194 w 400"/>
                  <a:gd name="T87" fmla="*/ 523 h 565"/>
                  <a:gd name="T88" fmla="*/ 179 w 400"/>
                  <a:gd name="T89" fmla="*/ 527 h 565"/>
                  <a:gd name="T90" fmla="*/ 163 w 400"/>
                  <a:gd name="T91" fmla="*/ 532 h 565"/>
                  <a:gd name="T92" fmla="*/ 147 w 400"/>
                  <a:gd name="T93" fmla="*/ 536 h 565"/>
                  <a:gd name="T94" fmla="*/ 132 w 400"/>
                  <a:gd name="T95" fmla="*/ 541 h 565"/>
                  <a:gd name="T96" fmla="*/ 116 w 400"/>
                  <a:gd name="T97" fmla="*/ 546 h 565"/>
                  <a:gd name="T98" fmla="*/ 101 w 400"/>
                  <a:gd name="T99" fmla="*/ 551 h 565"/>
                  <a:gd name="T100" fmla="*/ 85 w 400"/>
                  <a:gd name="T101" fmla="*/ 556 h 565"/>
                  <a:gd name="T102" fmla="*/ 70 w 400"/>
                  <a:gd name="T103" fmla="*/ 561 h 565"/>
                  <a:gd name="T104" fmla="*/ 54 w 400"/>
                  <a:gd name="T105" fmla="*/ 565 h 565"/>
                  <a:gd name="T106" fmla="*/ 32 w 400"/>
                  <a:gd name="T107" fmla="*/ 521 h 565"/>
                  <a:gd name="T108" fmla="*/ 14 w 400"/>
                  <a:gd name="T109" fmla="*/ 465 h 565"/>
                  <a:gd name="T110" fmla="*/ 2 w 400"/>
                  <a:gd name="T111" fmla="*/ 398 h 565"/>
                  <a:gd name="T112" fmla="*/ 0 w 400"/>
                  <a:gd name="T113" fmla="*/ 323 h 565"/>
                  <a:gd name="T114" fmla="*/ 6 w 400"/>
                  <a:gd name="T115" fmla="*/ 244 h 565"/>
                  <a:gd name="T116" fmla="*/ 28 w 400"/>
                  <a:gd name="T117" fmla="*/ 162 h 565"/>
                  <a:gd name="T118" fmla="*/ 65 w 400"/>
                  <a:gd name="T119" fmla="*/ 80 h 565"/>
                  <a:gd name="T120" fmla="*/ 122 w 400"/>
                  <a:gd name="T121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565">
                    <a:moveTo>
                      <a:pt x="122" y="0"/>
                    </a:moveTo>
                    <a:lnTo>
                      <a:pt x="134" y="6"/>
                    </a:lnTo>
                    <a:lnTo>
                      <a:pt x="146" y="13"/>
                    </a:lnTo>
                    <a:lnTo>
                      <a:pt x="158" y="19"/>
                    </a:lnTo>
                    <a:lnTo>
                      <a:pt x="170" y="26"/>
                    </a:lnTo>
                    <a:lnTo>
                      <a:pt x="183" y="32"/>
                    </a:lnTo>
                    <a:lnTo>
                      <a:pt x="194" y="39"/>
                    </a:lnTo>
                    <a:lnTo>
                      <a:pt x="207" y="44"/>
                    </a:lnTo>
                    <a:lnTo>
                      <a:pt x="219" y="51"/>
                    </a:lnTo>
                    <a:lnTo>
                      <a:pt x="231" y="58"/>
                    </a:lnTo>
                    <a:lnTo>
                      <a:pt x="244" y="64"/>
                    </a:lnTo>
                    <a:lnTo>
                      <a:pt x="255" y="71"/>
                    </a:lnTo>
                    <a:lnTo>
                      <a:pt x="268" y="77"/>
                    </a:lnTo>
                    <a:lnTo>
                      <a:pt x="279" y="83"/>
                    </a:lnTo>
                    <a:lnTo>
                      <a:pt x="292" y="89"/>
                    </a:lnTo>
                    <a:lnTo>
                      <a:pt x="304" y="96"/>
                    </a:lnTo>
                    <a:lnTo>
                      <a:pt x="316" y="102"/>
                    </a:lnTo>
                    <a:lnTo>
                      <a:pt x="327" y="109"/>
                    </a:lnTo>
                    <a:lnTo>
                      <a:pt x="337" y="117"/>
                    </a:lnTo>
                    <a:lnTo>
                      <a:pt x="347" y="124"/>
                    </a:lnTo>
                    <a:lnTo>
                      <a:pt x="359" y="132"/>
                    </a:lnTo>
                    <a:lnTo>
                      <a:pt x="369" y="140"/>
                    </a:lnTo>
                    <a:lnTo>
                      <a:pt x="380" y="147"/>
                    </a:lnTo>
                    <a:lnTo>
                      <a:pt x="390" y="155"/>
                    </a:lnTo>
                    <a:lnTo>
                      <a:pt x="400" y="162"/>
                    </a:lnTo>
                    <a:lnTo>
                      <a:pt x="393" y="196"/>
                    </a:lnTo>
                    <a:lnTo>
                      <a:pt x="386" y="231"/>
                    </a:lnTo>
                    <a:lnTo>
                      <a:pt x="380" y="266"/>
                    </a:lnTo>
                    <a:lnTo>
                      <a:pt x="373" y="300"/>
                    </a:lnTo>
                    <a:lnTo>
                      <a:pt x="365" y="324"/>
                    </a:lnTo>
                    <a:lnTo>
                      <a:pt x="357" y="347"/>
                    </a:lnTo>
                    <a:lnTo>
                      <a:pt x="347" y="372"/>
                    </a:lnTo>
                    <a:lnTo>
                      <a:pt x="339" y="395"/>
                    </a:lnTo>
                    <a:lnTo>
                      <a:pt x="330" y="418"/>
                    </a:lnTo>
                    <a:lnTo>
                      <a:pt x="322" y="442"/>
                    </a:lnTo>
                    <a:lnTo>
                      <a:pt x="313" y="465"/>
                    </a:lnTo>
                    <a:lnTo>
                      <a:pt x="305" y="489"/>
                    </a:lnTo>
                    <a:lnTo>
                      <a:pt x="289" y="494"/>
                    </a:lnTo>
                    <a:lnTo>
                      <a:pt x="274" y="498"/>
                    </a:lnTo>
                    <a:lnTo>
                      <a:pt x="257" y="503"/>
                    </a:lnTo>
                    <a:lnTo>
                      <a:pt x="241" y="508"/>
                    </a:lnTo>
                    <a:lnTo>
                      <a:pt x="226" y="513"/>
                    </a:lnTo>
                    <a:lnTo>
                      <a:pt x="210" y="518"/>
                    </a:lnTo>
                    <a:lnTo>
                      <a:pt x="194" y="523"/>
                    </a:lnTo>
                    <a:lnTo>
                      <a:pt x="179" y="527"/>
                    </a:lnTo>
                    <a:lnTo>
                      <a:pt x="163" y="532"/>
                    </a:lnTo>
                    <a:lnTo>
                      <a:pt x="147" y="536"/>
                    </a:lnTo>
                    <a:lnTo>
                      <a:pt x="132" y="541"/>
                    </a:lnTo>
                    <a:lnTo>
                      <a:pt x="116" y="546"/>
                    </a:lnTo>
                    <a:lnTo>
                      <a:pt x="101" y="551"/>
                    </a:lnTo>
                    <a:lnTo>
                      <a:pt x="85" y="556"/>
                    </a:lnTo>
                    <a:lnTo>
                      <a:pt x="70" y="561"/>
                    </a:lnTo>
                    <a:lnTo>
                      <a:pt x="54" y="565"/>
                    </a:lnTo>
                    <a:lnTo>
                      <a:pt x="32" y="521"/>
                    </a:lnTo>
                    <a:lnTo>
                      <a:pt x="14" y="465"/>
                    </a:lnTo>
                    <a:lnTo>
                      <a:pt x="2" y="398"/>
                    </a:lnTo>
                    <a:lnTo>
                      <a:pt x="0" y="323"/>
                    </a:lnTo>
                    <a:lnTo>
                      <a:pt x="6" y="244"/>
                    </a:lnTo>
                    <a:lnTo>
                      <a:pt x="28" y="162"/>
                    </a:lnTo>
                    <a:lnTo>
                      <a:pt x="65" y="8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31" name="Freeform 91">
                <a:extLst>
                  <a:ext uri="{FF2B5EF4-FFF2-40B4-BE49-F238E27FC236}">
                    <a16:creationId xmlns:a16="http://schemas.microsoft.com/office/drawing/2014/main" id="{207C2EBE-9263-4DE9-9801-16B76D03FC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7" y="1086"/>
                <a:ext cx="70" cy="100"/>
              </a:xfrm>
              <a:custGeom>
                <a:avLst/>
                <a:gdLst>
                  <a:gd name="T0" fmla="*/ 116 w 386"/>
                  <a:gd name="T1" fmla="*/ 0 h 558"/>
                  <a:gd name="T2" fmla="*/ 127 w 386"/>
                  <a:gd name="T3" fmla="*/ 6 h 558"/>
                  <a:gd name="T4" fmla="*/ 139 w 386"/>
                  <a:gd name="T5" fmla="*/ 12 h 558"/>
                  <a:gd name="T6" fmla="*/ 150 w 386"/>
                  <a:gd name="T7" fmla="*/ 19 h 558"/>
                  <a:gd name="T8" fmla="*/ 163 w 386"/>
                  <a:gd name="T9" fmla="*/ 24 h 558"/>
                  <a:gd name="T10" fmla="*/ 174 w 386"/>
                  <a:gd name="T11" fmla="*/ 30 h 558"/>
                  <a:gd name="T12" fmla="*/ 186 w 386"/>
                  <a:gd name="T13" fmla="*/ 36 h 558"/>
                  <a:gd name="T14" fmla="*/ 197 w 386"/>
                  <a:gd name="T15" fmla="*/ 43 h 558"/>
                  <a:gd name="T16" fmla="*/ 209 w 386"/>
                  <a:gd name="T17" fmla="*/ 49 h 558"/>
                  <a:gd name="T18" fmla="*/ 220 w 386"/>
                  <a:gd name="T19" fmla="*/ 54 h 558"/>
                  <a:gd name="T20" fmla="*/ 232 w 386"/>
                  <a:gd name="T21" fmla="*/ 60 h 558"/>
                  <a:gd name="T22" fmla="*/ 243 w 386"/>
                  <a:gd name="T23" fmla="*/ 67 h 558"/>
                  <a:gd name="T24" fmla="*/ 256 w 386"/>
                  <a:gd name="T25" fmla="*/ 73 h 558"/>
                  <a:gd name="T26" fmla="*/ 268 w 386"/>
                  <a:gd name="T27" fmla="*/ 78 h 558"/>
                  <a:gd name="T28" fmla="*/ 279 w 386"/>
                  <a:gd name="T29" fmla="*/ 84 h 558"/>
                  <a:gd name="T30" fmla="*/ 291 w 386"/>
                  <a:gd name="T31" fmla="*/ 91 h 558"/>
                  <a:gd name="T32" fmla="*/ 302 w 386"/>
                  <a:gd name="T33" fmla="*/ 97 h 558"/>
                  <a:gd name="T34" fmla="*/ 313 w 386"/>
                  <a:gd name="T35" fmla="*/ 104 h 558"/>
                  <a:gd name="T36" fmla="*/ 323 w 386"/>
                  <a:gd name="T37" fmla="*/ 112 h 558"/>
                  <a:gd name="T38" fmla="*/ 333 w 386"/>
                  <a:gd name="T39" fmla="*/ 119 h 558"/>
                  <a:gd name="T40" fmla="*/ 345 w 386"/>
                  <a:gd name="T41" fmla="*/ 127 h 558"/>
                  <a:gd name="T42" fmla="*/ 355 w 386"/>
                  <a:gd name="T43" fmla="*/ 135 h 558"/>
                  <a:gd name="T44" fmla="*/ 366 w 386"/>
                  <a:gd name="T45" fmla="*/ 142 h 558"/>
                  <a:gd name="T46" fmla="*/ 376 w 386"/>
                  <a:gd name="T47" fmla="*/ 150 h 558"/>
                  <a:gd name="T48" fmla="*/ 386 w 386"/>
                  <a:gd name="T49" fmla="*/ 157 h 558"/>
                  <a:gd name="T50" fmla="*/ 381 w 386"/>
                  <a:gd name="T51" fmla="*/ 191 h 558"/>
                  <a:gd name="T52" fmla="*/ 375 w 386"/>
                  <a:gd name="T53" fmla="*/ 226 h 558"/>
                  <a:gd name="T54" fmla="*/ 369 w 386"/>
                  <a:gd name="T55" fmla="*/ 261 h 558"/>
                  <a:gd name="T56" fmla="*/ 363 w 386"/>
                  <a:gd name="T57" fmla="*/ 295 h 558"/>
                  <a:gd name="T58" fmla="*/ 354 w 386"/>
                  <a:gd name="T59" fmla="*/ 319 h 558"/>
                  <a:gd name="T60" fmla="*/ 345 w 386"/>
                  <a:gd name="T61" fmla="*/ 342 h 558"/>
                  <a:gd name="T62" fmla="*/ 337 w 386"/>
                  <a:gd name="T63" fmla="*/ 367 h 558"/>
                  <a:gd name="T64" fmla="*/ 328 w 386"/>
                  <a:gd name="T65" fmla="*/ 390 h 558"/>
                  <a:gd name="T66" fmla="*/ 318 w 386"/>
                  <a:gd name="T67" fmla="*/ 413 h 558"/>
                  <a:gd name="T68" fmla="*/ 309 w 386"/>
                  <a:gd name="T69" fmla="*/ 437 h 558"/>
                  <a:gd name="T70" fmla="*/ 300 w 386"/>
                  <a:gd name="T71" fmla="*/ 460 h 558"/>
                  <a:gd name="T72" fmla="*/ 291 w 386"/>
                  <a:gd name="T73" fmla="*/ 484 h 558"/>
                  <a:gd name="T74" fmla="*/ 276 w 386"/>
                  <a:gd name="T75" fmla="*/ 489 h 558"/>
                  <a:gd name="T76" fmla="*/ 260 w 386"/>
                  <a:gd name="T77" fmla="*/ 493 h 558"/>
                  <a:gd name="T78" fmla="*/ 245 w 386"/>
                  <a:gd name="T79" fmla="*/ 498 h 558"/>
                  <a:gd name="T80" fmla="*/ 230 w 386"/>
                  <a:gd name="T81" fmla="*/ 503 h 558"/>
                  <a:gd name="T82" fmla="*/ 214 w 386"/>
                  <a:gd name="T83" fmla="*/ 507 h 558"/>
                  <a:gd name="T84" fmla="*/ 199 w 386"/>
                  <a:gd name="T85" fmla="*/ 512 h 558"/>
                  <a:gd name="T86" fmla="*/ 182 w 386"/>
                  <a:gd name="T87" fmla="*/ 516 h 558"/>
                  <a:gd name="T88" fmla="*/ 167 w 386"/>
                  <a:gd name="T89" fmla="*/ 521 h 558"/>
                  <a:gd name="T90" fmla="*/ 153 w 386"/>
                  <a:gd name="T91" fmla="*/ 526 h 558"/>
                  <a:gd name="T92" fmla="*/ 136 w 386"/>
                  <a:gd name="T93" fmla="*/ 530 h 558"/>
                  <a:gd name="T94" fmla="*/ 121 w 386"/>
                  <a:gd name="T95" fmla="*/ 535 h 558"/>
                  <a:gd name="T96" fmla="*/ 105 w 386"/>
                  <a:gd name="T97" fmla="*/ 540 h 558"/>
                  <a:gd name="T98" fmla="*/ 90 w 386"/>
                  <a:gd name="T99" fmla="*/ 544 h 558"/>
                  <a:gd name="T100" fmla="*/ 75 w 386"/>
                  <a:gd name="T101" fmla="*/ 549 h 558"/>
                  <a:gd name="T102" fmla="*/ 59 w 386"/>
                  <a:gd name="T103" fmla="*/ 553 h 558"/>
                  <a:gd name="T104" fmla="*/ 44 w 386"/>
                  <a:gd name="T105" fmla="*/ 558 h 558"/>
                  <a:gd name="T106" fmla="*/ 26 w 386"/>
                  <a:gd name="T107" fmla="*/ 514 h 558"/>
                  <a:gd name="T108" fmla="*/ 11 w 386"/>
                  <a:gd name="T109" fmla="*/ 458 h 558"/>
                  <a:gd name="T110" fmla="*/ 2 w 386"/>
                  <a:gd name="T111" fmla="*/ 391 h 558"/>
                  <a:gd name="T112" fmla="*/ 0 w 386"/>
                  <a:gd name="T113" fmla="*/ 317 h 558"/>
                  <a:gd name="T114" fmla="*/ 9 w 386"/>
                  <a:gd name="T115" fmla="*/ 239 h 558"/>
                  <a:gd name="T116" fmla="*/ 29 w 386"/>
                  <a:gd name="T117" fmla="*/ 158 h 558"/>
                  <a:gd name="T118" fmla="*/ 65 w 386"/>
                  <a:gd name="T119" fmla="*/ 77 h 558"/>
                  <a:gd name="T120" fmla="*/ 116 w 386"/>
                  <a:gd name="T121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6" h="558">
                    <a:moveTo>
                      <a:pt x="116" y="0"/>
                    </a:moveTo>
                    <a:lnTo>
                      <a:pt x="127" y="6"/>
                    </a:lnTo>
                    <a:lnTo>
                      <a:pt x="139" y="12"/>
                    </a:lnTo>
                    <a:lnTo>
                      <a:pt x="150" y="19"/>
                    </a:lnTo>
                    <a:lnTo>
                      <a:pt x="163" y="24"/>
                    </a:lnTo>
                    <a:lnTo>
                      <a:pt x="174" y="30"/>
                    </a:lnTo>
                    <a:lnTo>
                      <a:pt x="186" y="36"/>
                    </a:lnTo>
                    <a:lnTo>
                      <a:pt x="197" y="43"/>
                    </a:lnTo>
                    <a:lnTo>
                      <a:pt x="209" y="49"/>
                    </a:lnTo>
                    <a:lnTo>
                      <a:pt x="220" y="54"/>
                    </a:lnTo>
                    <a:lnTo>
                      <a:pt x="232" y="60"/>
                    </a:lnTo>
                    <a:lnTo>
                      <a:pt x="243" y="67"/>
                    </a:lnTo>
                    <a:lnTo>
                      <a:pt x="256" y="73"/>
                    </a:lnTo>
                    <a:lnTo>
                      <a:pt x="268" y="78"/>
                    </a:lnTo>
                    <a:lnTo>
                      <a:pt x="279" y="84"/>
                    </a:lnTo>
                    <a:lnTo>
                      <a:pt x="291" y="91"/>
                    </a:lnTo>
                    <a:lnTo>
                      <a:pt x="302" y="97"/>
                    </a:lnTo>
                    <a:lnTo>
                      <a:pt x="313" y="104"/>
                    </a:lnTo>
                    <a:lnTo>
                      <a:pt x="323" y="112"/>
                    </a:lnTo>
                    <a:lnTo>
                      <a:pt x="333" y="119"/>
                    </a:lnTo>
                    <a:lnTo>
                      <a:pt x="345" y="127"/>
                    </a:lnTo>
                    <a:lnTo>
                      <a:pt x="355" y="135"/>
                    </a:lnTo>
                    <a:lnTo>
                      <a:pt x="366" y="142"/>
                    </a:lnTo>
                    <a:lnTo>
                      <a:pt x="376" y="150"/>
                    </a:lnTo>
                    <a:lnTo>
                      <a:pt x="386" y="157"/>
                    </a:lnTo>
                    <a:lnTo>
                      <a:pt x="381" y="191"/>
                    </a:lnTo>
                    <a:lnTo>
                      <a:pt x="375" y="226"/>
                    </a:lnTo>
                    <a:lnTo>
                      <a:pt x="369" y="261"/>
                    </a:lnTo>
                    <a:lnTo>
                      <a:pt x="363" y="295"/>
                    </a:lnTo>
                    <a:lnTo>
                      <a:pt x="354" y="319"/>
                    </a:lnTo>
                    <a:lnTo>
                      <a:pt x="345" y="342"/>
                    </a:lnTo>
                    <a:lnTo>
                      <a:pt x="337" y="367"/>
                    </a:lnTo>
                    <a:lnTo>
                      <a:pt x="328" y="390"/>
                    </a:lnTo>
                    <a:lnTo>
                      <a:pt x="318" y="413"/>
                    </a:lnTo>
                    <a:lnTo>
                      <a:pt x="309" y="437"/>
                    </a:lnTo>
                    <a:lnTo>
                      <a:pt x="300" y="460"/>
                    </a:lnTo>
                    <a:lnTo>
                      <a:pt x="291" y="484"/>
                    </a:lnTo>
                    <a:lnTo>
                      <a:pt x="276" y="489"/>
                    </a:lnTo>
                    <a:lnTo>
                      <a:pt x="260" y="493"/>
                    </a:lnTo>
                    <a:lnTo>
                      <a:pt x="245" y="498"/>
                    </a:lnTo>
                    <a:lnTo>
                      <a:pt x="230" y="503"/>
                    </a:lnTo>
                    <a:lnTo>
                      <a:pt x="214" y="507"/>
                    </a:lnTo>
                    <a:lnTo>
                      <a:pt x="199" y="512"/>
                    </a:lnTo>
                    <a:lnTo>
                      <a:pt x="182" y="516"/>
                    </a:lnTo>
                    <a:lnTo>
                      <a:pt x="167" y="521"/>
                    </a:lnTo>
                    <a:lnTo>
                      <a:pt x="153" y="526"/>
                    </a:lnTo>
                    <a:lnTo>
                      <a:pt x="136" y="530"/>
                    </a:lnTo>
                    <a:lnTo>
                      <a:pt x="121" y="535"/>
                    </a:lnTo>
                    <a:lnTo>
                      <a:pt x="105" y="540"/>
                    </a:lnTo>
                    <a:lnTo>
                      <a:pt x="90" y="544"/>
                    </a:lnTo>
                    <a:lnTo>
                      <a:pt x="75" y="549"/>
                    </a:lnTo>
                    <a:lnTo>
                      <a:pt x="59" y="553"/>
                    </a:lnTo>
                    <a:lnTo>
                      <a:pt x="44" y="558"/>
                    </a:lnTo>
                    <a:lnTo>
                      <a:pt x="26" y="514"/>
                    </a:lnTo>
                    <a:lnTo>
                      <a:pt x="11" y="458"/>
                    </a:lnTo>
                    <a:lnTo>
                      <a:pt x="2" y="391"/>
                    </a:lnTo>
                    <a:lnTo>
                      <a:pt x="0" y="317"/>
                    </a:lnTo>
                    <a:lnTo>
                      <a:pt x="9" y="239"/>
                    </a:lnTo>
                    <a:lnTo>
                      <a:pt x="29" y="158"/>
                    </a:lnTo>
                    <a:lnTo>
                      <a:pt x="65" y="7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32" name="Freeform 92">
                <a:extLst>
                  <a:ext uri="{FF2B5EF4-FFF2-40B4-BE49-F238E27FC236}">
                    <a16:creationId xmlns:a16="http://schemas.microsoft.com/office/drawing/2014/main" id="{3CB8C1BE-683C-4FAB-922C-3F1C58C063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1087"/>
                <a:ext cx="67" cy="98"/>
              </a:xfrm>
              <a:custGeom>
                <a:avLst/>
                <a:gdLst>
                  <a:gd name="T0" fmla="*/ 107 w 369"/>
                  <a:gd name="T1" fmla="*/ 0 h 552"/>
                  <a:gd name="T2" fmla="*/ 129 w 369"/>
                  <a:gd name="T3" fmla="*/ 11 h 552"/>
                  <a:gd name="T4" fmla="*/ 152 w 369"/>
                  <a:gd name="T5" fmla="*/ 23 h 552"/>
                  <a:gd name="T6" fmla="*/ 174 w 369"/>
                  <a:gd name="T7" fmla="*/ 34 h 552"/>
                  <a:gd name="T8" fmla="*/ 197 w 369"/>
                  <a:gd name="T9" fmla="*/ 46 h 552"/>
                  <a:gd name="T10" fmla="*/ 218 w 369"/>
                  <a:gd name="T11" fmla="*/ 58 h 552"/>
                  <a:gd name="T12" fmla="*/ 240 w 369"/>
                  <a:gd name="T13" fmla="*/ 70 h 552"/>
                  <a:gd name="T14" fmla="*/ 263 w 369"/>
                  <a:gd name="T15" fmla="*/ 81 h 552"/>
                  <a:gd name="T16" fmla="*/ 285 w 369"/>
                  <a:gd name="T17" fmla="*/ 93 h 552"/>
                  <a:gd name="T18" fmla="*/ 296 w 369"/>
                  <a:gd name="T19" fmla="*/ 100 h 552"/>
                  <a:gd name="T20" fmla="*/ 306 w 369"/>
                  <a:gd name="T21" fmla="*/ 108 h 552"/>
                  <a:gd name="T22" fmla="*/ 316 w 369"/>
                  <a:gd name="T23" fmla="*/ 115 h 552"/>
                  <a:gd name="T24" fmla="*/ 328 w 369"/>
                  <a:gd name="T25" fmla="*/ 123 h 552"/>
                  <a:gd name="T26" fmla="*/ 338 w 369"/>
                  <a:gd name="T27" fmla="*/ 131 h 552"/>
                  <a:gd name="T28" fmla="*/ 349 w 369"/>
                  <a:gd name="T29" fmla="*/ 138 h 552"/>
                  <a:gd name="T30" fmla="*/ 359 w 369"/>
                  <a:gd name="T31" fmla="*/ 146 h 552"/>
                  <a:gd name="T32" fmla="*/ 369 w 369"/>
                  <a:gd name="T33" fmla="*/ 153 h 552"/>
                  <a:gd name="T34" fmla="*/ 365 w 369"/>
                  <a:gd name="T35" fmla="*/ 187 h 552"/>
                  <a:gd name="T36" fmla="*/ 360 w 369"/>
                  <a:gd name="T37" fmla="*/ 222 h 552"/>
                  <a:gd name="T38" fmla="*/ 354 w 369"/>
                  <a:gd name="T39" fmla="*/ 257 h 552"/>
                  <a:gd name="T40" fmla="*/ 350 w 369"/>
                  <a:gd name="T41" fmla="*/ 291 h 552"/>
                  <a:gd name="T42" fmla="*/ 340 w 369"/>
                  <a:gd name="T43" fmla="*/ 315 h 552"/>
                  <a:gd name="T44" fmla="*/ 331 w 369"/>
                  <a:gd name="T45" fmla="*/ 338 h 552"/>
                  <a:gd name="T46" fmla="*/ 321 w 369"/>
                  <a:gd name="T47" fmla="*/ 363 h 552"/>
                  <a:gd name="T48" fmla="*/ 312 w 369"/>
                  <a:gd name="T49" fmla="*/ 386 h 552"/>
                  <a:gd name="T50" fmla="*/ 302 w 369"/>
                  <a:gd name="T51" fmla="*/ 409 h 552"/>
                  <a:gd name="T52" fmla="*/ 293 w 369"/>
                  <a:gd name="T53" fmla="*/ 433 h 552"/>
                  <a:gd name="T54" fmla="*/ 283 w 369"/>
                  <a:gd name="T55" fmla="*/ 456 h 552"/>
                  <a:gd name="T56" fmla="*/ 274 w 369"/>
                  <a:gd name="T57" fmla="*/ 480 h 552"/>
                  <a:gd name="T58" fmla="*/ 259 w 369"/>
                  <a:gd name="T59" fmla="*/ 485 h 552"/>
                  <a:gd name="T60" fmla="*/ 244 w 369"/>
                  <a:gd name="T61" fmla="*/ 489 h 552"/>
                  <a:gd name="T62" fmla="*/ 229 w 369"/>
                  <a:gd name="T63" fmla="*/ 494 h 552"/>
                  <a:gd name="T64" fmla="*/ 214 w 369"/>
                  <a:gd name="T65" fmla="*/ 499 h 552"/>
                  <a:gd name="T66" fmla="*/ 199 w 369"/>
                  <a:gd name="T67" fmla="*/ 502 h 552"/>
                  <a:gd name="T68" fmla="*/ 184 w 369"/>
                  <a:gd name="T69" fmla="*/ 507 h 552"/>
                  <a:gd name="T70" fmla="*/ 169 w 369"/>
                  <a:gd name="T71" fmla="*/ 511 h 552"/>
                  <a:gd name="T72" fmla="*/ 154 w 369"/>
                  <a:gd name="T73" fmla="*/ 516 h 552"/>
                  <a:gd name="T74" fmla="*/ 138 w 369"/>
                  <a:gd name="T75" fmla="*/ 521 h 552"/>
                  <a:gd name="T76" fmla="*/ 123 w 369"/>
                  <a:gd name="T77" fmla="*/ 525 h 552"/>
                  <a:gd name="T78" fmla="*/ 108 w 369"/>
                  <a:gd name="T79" fmla="*/ 530 h 552"/>
                  <a:gd name="T80" fmla="*/ 93 w 369"/>
                  <a:gd name="T81" fmla="*/ 533 h 552"/>
                  <a:gd name="T82" fmla="*/ 78 w 369"/>
                  <a:gd name="T83" fmla="*/ 538 h 552"/>
                  <a:gd name="T84" fmla="*/ 63 w 369"/>
                  <a:gd name="T85" fmla="*/ 542 h 552"/>
                  <a:gd name="T86" fmla="*/ 48 w 369"/>
                  <a:gd name="T87" fmla="*/ 547 h 552"/>
                  <a:gd name="T88" fmla="*/ 33 w 369"/>
                  <a:gd name="T89" fmla="*/ 552 h 552"/>
                  <a:gd name="T90" fmla="*/ 18 w 369"/>
                  <a:gd name="T91" fmla="*/ 508 h 552"/>
                  <a:gd name="T92" fmla="*/ 7 w 369"/>
                  <a:gd name="T93" fmla="*/ 451 h 552"/>
                  <a:gd name="T94" fmla="*/ 0 w 369"/>
                  <a:gd name="T95" fmla="*/ 386 h 552"/>
                  <a:gd name="T96" fmla="*/ 0 w 369"/>
                  <a:gd name="T97" fmla="*/ 312 h 552"/>
                  <a:gd name="T98" fmla="*/ 9 w 369"/>
                  <a:gd name="T99" fmla="*/ 234 h 552"/>
                  <a:gd name="T100" fmla="*/ 28 w 369"/>
                  <a:gd name="T101" fmla="*/ 154 h 552"/>
                  <a:gd name="T102" fmla="*/ 61 w 369"/>
                  <a:gd name="T103" fmla="*/ 76 h 552"/>
                  <a:gd name="T104" fmla="*/ 107 w 369"/>
                  <a:gd name="T10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9" h="552">
                    <a:moveTo>
                      <a:pt x="107" y="0"/>
                    </a:moveTo>
                    <a:lnTo>
                      <a:pt x="129" y="11"/>
                    </a:lnTo>
                    <a:lnTo>
                      <a:pt x="152" y="23"/>
                    </a:lnTo>
                    <a:lnTo>
                      <a:pt x="174" y="34"/>
                    </a:lnTo>
                    <a:lnTo>
                      <a:pt x="197" y="46"/>
                    </a:lnTo>
                    <a:lnTo>
                      <a:pt x="218" y="58"/>
                    </a:lnTo>
                    <a:lnTo>
                      <a:pt x="240" y="70"/>
                    </a:lnTo>
                    <a:lnTo>
                      <a:pt x="263" y="81"/>
                    </a:lnTo>
                    <a:lnTo>
                      <a:pt x="285" y="93"/>
                    </a:lnTo>
                    <a:lnTo>
                      <a:pt x="296" y="100"/>
                    </a:lnTo>
                    <a:lnTo>
                      <a:pt x="306" y="108"/>
                    </a:lnTo>
                    <a:lnTo>
                      <a:pt x="316" y="115"/>
                    </a:lnTo>
                    <a:lnTo>
                      <a:pt x="328" y="123"/>
                    </a:lnTo>
                    <a:lnTo>
                      <a:pt x="338" y="131"/>
                    </a:lnTo>
                    <a:lnTo>
                      <a:pt x="349" y="138"/>
                    </a:lnTo>
                    <a:lnTo>
                      <a:pt x="359" y="146"/>
                    </a:lnTo>
                    <a:lnTo>
                      <a:pt x="369" y="153"/>
                    </a:lnTo>
                    <a:lnTo>
                      <a:pt x="365" y="187"/>
                    </a:lnTo>
                    <a:lnTo>
                      <a:pt x="360" y="222"/>
                    </a:lnTo>
                    <a:lnTo>
                      <a:pt x="354" y="257"/>
                    </a:lnTo>
                    <a:lnTo>
                      <a:pt x="350" y="291"/>
                    </a:lnTo>
                    <a:lnTo>
                      <a:pt x="340" y="315"/>
                    </a:lnTo>
                    <a:lnTo>
                      <a:pt x="331" y="338"/>
                    </a:lnTo>
                    <a:lnTo>
                      <a:pt x="321" y="363"/>
                    </a:lnTo>
                    <a:lnTo>
                      <a:pt x="312" y="386"/>
                    </a:lnTo>
                    <a:lnTo>
                      <a:pt x="302" y="409"/>
                    </a:lnTo>
                    <a:lnTo>
                      <a:pt x="293" y="433"/>
                    </a:lnTo>
                    <a:lnTo>
                      <a:pt x="283" y="456"/>
                    </a:lnTo>
                    <a:lnTo>
                      <a:pt x="274" y="480"/>
                    </a:lnTo>
                    <a:lnTo>
                      <a:pt x="259" y="485"/>
                    </a:lnTo>
                    <a:lnTo>
                      <a:pt x="244" y="489"/>
                    </a:lnTo>
                    <a:lnTo>
                      <a:pt x="229" y="494"/>
                    </a:lnTo>
                    <a:lnTo>
                      <a:pt x="214" y="499"/>
                    </a:lnTo>
                    <a:lnTo>
                      <a:pt x="199" y="502"/>
                    </a:lnTo>
                    <a:lnTo>
                      <a:pt x="184" y="507"/>
                    </a:lnTo>
                    <a:lnTo>
                      <a:pt x="169" y="511"/>
                    </a:lnTo>
                    <a:lnTo>
                      <a:pt x="154" y="516"/>
                    </a:lnTo>
                    <a:lnTo>
                      <a:pt x="138" y="521"/>
                    </a:lnTo>
                    <a:lnTo>
                      <a:pt x="123" y="525"/>
                    </a:lnTo>
                    <a:lnTo>
                      <a:pt x="108" y="530"/>
                    </a:lnTo>
                    <a:lnTo>
                      <a:pt x="93" y="533"/>
                    </a:lnTo>
                    <a:lnTo>
                      <a:pt x="78" y="538"/>
                    </a:lnTo>
                    <a:lnTo>
                      <a:pt x="63" y="542"/>
                    </a:lnTo>
                    <a:lnTo>
                      <a:pt x="48" y="547"/>
                    </a:lnTo>
                    <a:lnTo>
                      <a:pt x="33" y="552"/>
                    </a:lnTo>
                    <a:lnTo>
                      <a:pt x="18" y="508"/>
                    </a:lnTo>
                    <a:lnTo>
                      <a:pt x="7" y="451"/>
                    </a:lnTo>
                    <a:lnTo>
                      <a:pt x="0" y="386"/>
                    </a:lnTo>
                    <a:lnTo>
                      <a:pt x="0" y="312"/>
                    </a:lnTo>
                    <a:lnTo>
                      <a:pt x="9" y="234"/>
                    </a:lnTo>
                    <a:lnTo>
                      <a:pt x="28" y="154"/>
                    </a:lnTo>
                    <a:lnTo>
                      <a:pt x="61" y="7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33" name="Freeform 93">
                <a:extLst>
                  <a:ext uri="{FF2B5EF4-FFF2-40B4-BE49-F238E27FC236}">
                    <a16:creationId xmlns:a16="http://schemas.microsoft.com/office/drawing/2014/main" id="{9BF86B33-2A66-47F0-BCBF-9D43BA654B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3" y="1087"/>
                <a:ext cx="64" cy="98"/>
              </a:xfrm>
              <a:custGeom>
                <a:avLst/>
                <a:gdLst>
                  <a:gd name="T0" fmla="*/ 103 w 356"/>
                  <a:gd name="T1" fmla="*/ 0 h 545"/>
                  <a:gd name="T2" fmla="*/ 124 w 356"/>
                  <a:gd name="T3" fmla="*/ 12 h 545"/>
                  <a:gd name="T4" fmla="*/ 146 w 356"/>
                  <a:gd name="T5" fmla="*/ 22 h 545"/>
                  <a:gd name="T6" fmla="*/ 166 w 356"/>
                  <a:gd name="T7" fmla="*/ 34 h 545"/>
                  <a:gd name="T8" fmla="*/ 188 w 356"/>
                  <a:gd name="T9" fmla="*/ 44 h 545"/>
                  <a:gd name="T10" fmla="*/ 209 w 356"/>
                  <a:gd name="T11" fmla="*/ 55 h 545"/>
                  <a:gd name="T12" fmla="*/ 230 w 356"/>
                  <a:gd name="T13" fmla="*/ 67 h 545"/>
                  <a:gd name="T14" fmla="*/ 251 w 356"/>
                  <a:gd name="T15" fmla="*/ 77 h 545"/>
                  <a:gd name="T16" fmla="*/ 272 w 356"/>
                  <a:gd name="T17" fmla="*/ 89 h 545"/>
                  <a:gd name="T18" fmla="*/ 283 w 356"/>
                  <a:gd name="T19" fmla="*/ 96 h 545"/>
                  <a:gd name="T20" fmla="*/ 293 w 356"/>
                  <a:gd name="T21" fmla="*/ 104 h 545"/>
                  <a:gd name="T22" fmla="*/ 303 w 356"/>
                  <a:gd name="T23" fmla="*/ 111 h 545"/>
                  <a:gd name="T24" fmla="*/ 315 w 356"/>
                  <a:gd name="T25" fmla="*/ 119 h 545"/>
                  <a:gd name="T26" fmla="*/ 325 w 356"/>
                  <a:gd name="T27" fmla="*/ 127 h 545"/>
                  <a:gd name="T28" fmla="*/ 336 w 356"/>
                  <a:gd name="T29" fmla="*/ 134 h 545"/>
                  <a:gd name="T30" fmla="*/ 346 w 356"/>
                  <a:gd name="T31" fmla="*/ 142 h 545"/>
                  <a:gd name="T32" fmla="*/ 356 w 356"/>
                  <a:gd name="T33" fmla="*/ 149 h 545"/>
                  <a:gd name="T34" fmla="*/ 352 w 356"/>
                  <a:gd name="T35" fmla="*/ 183 h 545"/>
                  <a:gd name="T36" fmla="*/ 348 w 356"/>
                  <a:gd name="T37" fmla="*/ 218 h 545"/>
                  <a:gd name="T38" fmla="*/ 345 w 356"/>
                  <a:gd name="T39" fmla="*/ 253 h 545"/>
                  <a:gd name="T40" fmla="*/ 340 w 356"/>
                  <a:gd name="T41" fmla="*/ 287 h 545"/>
                  <a:gd name="T42" fmla="*/ 330 w 356"/>
                  <a:gd name="T43" fmla="*/ 311 h 545"/>
                  <a:gd name="T44" fmla="*/ 321 w 356"/>
                  <a:gd name="T45" fmla="*/ 334 h 545"/>
                  <a:gd name="T46" fmla="*/ 310 w 356"/>
                  <a:gd name="T47" fmla="*/ 359 h 545"/>
                  <a:gd name="T48" fmla="*/ 301 w 356"/>
                  <a:gd name="T49" fmla="*/ 382 h 545"/>
                  <a:gd name="T50" fmla="*/ 291 w 356"/>
                  <a:gd name="T51" fmla="*/ 405 h 545"/>
                  <a:gd name="T52" fmla="*/ 280 w 356"/>
                  <a:gd name="T53" fmla="*/ 429 h 545"/>
                  <a:gd name="T54" fmla="*/ 271 w 356"/>
                  <a:gd name="T55" fmla="*/ 452 h 545"/>
                  <a:gd name="T56" fmla="*/ 261 w 356"/>
                  <a:gd name="T57" fmla="*/ 476 h 545"/>
                  <a:gd name="T58" fmla="*/ 246 w 356"/>
                  <a:gd name="T59" fmla="*/ 481 h 545"/>
                  <a:gd name="T60" fmla="*/ 232 w 356"/>
                  <a:gd name="T61" fmla="*/ 484 h 545"/>
                  <a:gd name="T62" fmla="*/ 217 w 356"/>
                  <a:gd name="T63" fmla="*/ 489 h 545"/>
                  <a:gd name="T64" fmla="*/ 202 w 356"/>
                  <a:gd name="T65" fmla="*/ 493 h 545"/>
                  <a:gd name="T66" fmla="*/ 187 w 356"/>
                  <a:gd name="T67" fmla="*/ 498 h 545"/>
                  <a:gd name="T68" fmla="*/ 173 w 356"/>
                  <a:gd name="T69" fmla="*/ 502 h 545"/>
                  <a:gd name="T70" fmla="*/ 158 w 356"/>
                  <a:gd name="T71" fmla="*/ 506 h 545"/>
                  <a:gd name="T72" fmla="*/ 143 w 356"/>
                  <a:gd name="T73" fmla="*/ 511 h 545"/>
                  <a:gd name="T74" fmla="*/ 128 w 356"/>
                  <a:gd name="T75" fmla="*/ 515 h 545"/>
                  <a:gd name="T76" fmla="*/ 114 w 356"/>
                  <a:gd name="T77" fmla="*/ 519 h 545"/>
                  <a:gd name="T78" fmla="*/ 99 w 356"/>
                  <a:gd name="T79" fmla="*/ 523 h 545"/>
                  <a:gd name="T80" fmla="*/ 85 w 356"/>
                  <a:gd name="T81" fmla="*/ 528 h 545"/>
                  <a:gd name="T82" fmla="*/ 70 w 356"/>
                  <a:gd name="T83" fmla="*/ 533 h 545"/>
                  <a:gd name="T84" fmla="*/ 56 w 356"/>
                  <a:gd name="T85" fmla="*/ 536 h 545"/>
                  <a:gd name="T86" fmla="*/ 41 w 356"/>
                  <a:gd name="T87" fmla="*/ 541 h 545"/>
                  <a:gd name="T88" fmla="*/ 26 w 356"/>
                  <a:gd name="T89" fmla="*/ 545 h 545"/>
                  <a:gd name="T90" fmla="*/ 13 w 356"/>
                  <a:gd name="T91" fmla="*/ 502 h 545"/>
                  <a:gd name="T92" fmla="*/ 5 w 356"/>
                  <a:gd name="T93" fmla="*/ 445 h 545"/>
                  <a:gd name="T94" fmla="*/ 0 w 356"/>
                  <a:gd name="T95" fmla="*/ 379 h 545"/>
                  <a:gd name="T96" fmla="*/ 3 w 356"/>
                  <a:gd name="T97" fmla="*/ 306 h 545"/>
                  <a:gd name="T98" fmla="*/ 13 w 356"/>
                  <a:gd name="T99" fmla="*/ 230 h 545"/>
                  <a:gd name="T100" fmla="*/ 33 w 356"/>
                  <a:gd name="T101" fmla="*/ 151 h 545"/>
                  <a:gd name="T102" fmla="*/ 61 w 356"/>
                  <a:gd name="T103" fmla="*/ 74 h 545"/>
                  <a:gd name="T104" fmla="*/ 103 w 356"/>
                  <a:gd name="T10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6" h="545">
                    <a:moveTo>
                      <a:pt x="103" y="0"/>
                    </a:moveTo>
                    <a:lnTo>
                      <a:pt x="124" y="12"/>
                    </a:lnTo>
                    <a:lnTo>
                      <a:pt x="146" y="22"/>
                    </a:lnTo>
                    <a:lnTo>
                      <a:pt x="166" y="34"/>
                    </a:lnTo>
                    <a:lnTo>
                      <a:pt x="188" y="44"/>
                    </a:lnTo>
                    <a:lnTo>
                      <a:pt x="209" y="55"/>
                    </a:lnTo>
                    <a:lnTo>
                      <a:pt x="230" y="67"/>
                    </a:lnTo>
                    <a:lnTo>
                      <a:pt x="251" y="77"/>
                    </a:lnTo>
                    <a:lnTo>
                      <a:pt x="272" y="89"/>
                    </a:lnTo>
                    <a:lnTo>
                      <a:pt x="283" y="96"/>
                    </a:lnTo>
                    <a:lnTo>
                      <a:pt x="293" y="104"/>
                    </a:lnTo>
                    <a:lnTo>
                      <a:pt x="303" y="111"/>
                    </a:lnTo>
                    <a:lnTo>
                      <a:pt x="315" y="119"/>
                    </a:lnTo>
                    <a:lnTo>
                      <a:pt x="325" y="127"/>
                    </a:lnTo>
                    <a:lnTo>
                      <a:pt x="336" y="134"/>
                    </a:lnTo>
                    <a:lnTo>
                      <a:pt x="346" y="142"/>
                    </a:lnTo>
                    <a:lnTo>
                      <a:pt x="356" y="149"/>
                    </a:lnTo>
                    <a:lnTo>
                      <a:pt x="352" y="183"/>
                    </a:lnTo>
                    <a:lnTo>
                      <a:pt x="348" y="218"/>
                    </a:lnTo>
                    <a:lnTo>
                      <a:pt x="345" y="253"/>
                    </a:lnTo>
                    <a:lnTo>
                      <a:pt x="340" y="287"/>
                    </a:lnTo>
                    <a:lnTo>
                      <a:pt x="330" y="311"/>
                    </a:lnTo>
                    <a:lnTo>
                      <a:pt x="321" y="334"/>
                    </a:lnTo>
                    <a:lnTo>
                      <a:pt x="310" y="359"/>
                    </a:lnTo>
                    <a:lnTo>
                      <a:pt x="301" y="382"/>
                    </a:lnTo>
                    <a:lnTo>
                      <a:pt x="291" y="405"/>
                    </a:lnTo>
                    <a:lnTo>
                      <a:pt x="280" y="429"/>
                    </a:lnTo>
                    <a:lnTo>
                      <a:pt x="271" y="452"/>
                    </a:lnTo>
                    <a:lnTo>
                      <a:pt x="261" y="476"/>
                    </a:lnTo>
                    <a:lnTo>
                      <a:pt x="246" y="481"/>
                    </a:lnTo>
                    <a:lnTo>
                      <a:pt x="232" y="484"/>
                    </a:lnTo>
                    <a:lnTo>
                      <a:pt x="217" y="489"/>
                    </a:lnTo>
                    <a:lnTo>
                      <a:pt x="202" y="493"/>
                    </a:lnTo>
                    <a:lnTo>
                      <a:pt x="187" y="498"/>
                    </a:lnTo>
                    <a:lnTo>
                      <a:pt x="173" y="502"/>
                    </a:lnTo>
                    <a:lnTo>
                      <a:pt x="158" y="506"/>
                    </a:lnTo>
                    <a:lnTo>
                      <a:pt x="143" y="511"/>
                    </a:lnTo>
                    <a:lnTo>
                      <a:pt x="128" y="515"/>
                    </a:lnTo>
                    <a:lnTo>
                      <a:pt x="114" y="519"/>
                    </a:lnTo>
                    <a:lnTo>
                      <a:pt x="99" y="523"/>
                    </a:lnTo>
                    <a:lnTo>
                      <a:pt x="85" y="528"/>
                    </a:lnTo>
                    <a:lnTo>
                      <a:pt x="70" y="533"/>
                    </a:lnTo>
                    <a:lnTo>
                      <a:pt x="56" y="536"/>
                    </a:lnTo>
                    <a:lnTo>
                      <a:pt x="41" y="541"/>
                    </a:lnTo>
                    <a:lnTo>
                      <a:pt x="26" y="545"/>
                    </a:lnTo>
                    <a:lnTo>
                      <a:pt x="13" y="502"/>
                    </a:lnTo>
                    <a:lnTo>
                      <a:pt x="5" y="445"/>
                    </a:lnTo>
                    <a:lnTo>
                      <a:pt x="0" y="379"/>
                    </a:lnTo>
                    <a:lnTo>
                      <a:pt x="3" y="306"/>
                    </a:lnTo>
                    <a:lnTo>
                      <a:pt x="13" y="230"/>
                    </a:lnTo>
                    <a:lnTo>
                      <a:pt x="33" y="151"/>
                    </a:lnTo>
                    <a:lnTo>
                      <a:pt x="61" y="7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34" name="Freeform 94">
                <a:extLst>
                  <a:ext uri="{FF2B5EF4-FFF2-40B4-BE49-F238E27FC236}">
                    <a16:creationId xmlns:a16="http://schemas.microsoft.com/office/drawing/2014/main" id="{925A6104-2194-41EE-87DA-101F52ECC5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0" y="989"/>
                <a:ext cx="99" cy="71"/>
              </a:xfrm>
              <a:custGeom>
                <a:avLst/>
                <a:gdLst>
                  <a:gd name="T0" fmla="*/ 20 w 553"/>
                  <a:gd name="T1" fmla="*/ 269 h 396"/>
                  <a:gd name="T2" fmla="*/ 60 w 553"/>
                  <a:gd name="T3" fmla="*/ 286 h 396"/>
                  <a:gd name="T4" fmla="*/ 100 w 553"/>
                  <a:gd name="T5" fmla="*/ 304 h 396"/>
                  <a:gd name="T6" fmla="*/ 141 w 553"/>
                  <a:gd name="T7" fmla="*/ 320 h 396"/>
                  <a:gd name="T8" fmla="*/ 180 w 553"/>
                  <a:gd name="T9" fmla="*/ 337 h 396"/>
                  <a:gd name="T10" fmla="*/ 220 w 553"/>
                  <a:gd name="T11" fmla="*/ 353 h 396"/>
                  <a:gd name="T12" fmla="*/ 260 w 553"/>
                  <a:gd name="T13" fmla="*/ 370 h 396"/>
                  <a:gd name="T14" fmla="*/ 301 w 553"/>
                  <a:gd name="T15" fmla="*/ 388 h 396"/>
                  <a:gd name="T16" fmla="*/ 329 w 553"/>
                  <a:gd name="T17" fmla="*/ 393 h 396"/>
                  <a:gd name="T18" fmla="*/ 349 w 553"/>
                  <a:gd name="T19" fmla="*/ 388 h 396"/>
                  <a:gd name="T20" fmla="*/ 369 w 553"/>
                  <a:gd name="T21" fmla="*/ 383 h 396"/>
                  <a:gd name="T22" fmla="*/ 388 w 553"/>
                  <a:gd name="T23" fmla="*/ 378 h 396"/>
                  <a:gd name="T24" fmla="*/ 404 w 553"/>
                  <a:gd name="T25" fmla="*/ 362 h 396"/>
                  <a:gd name="T26" fmla="*/ 418 w 553"/>
                  <a:gd name="T27" fmla="*/ 335 h 396"/>
                  <a:gd name="T28" fmla="*/ 432 w 553"/>
                  <a:gd name="T29" fmla="*/ 307 h 396"/>
                  <a:gd name="T30" fmla="*/ 445 w 553"/>
                  <a:gd name="T31" fmla="*/ 279 h 396"/>
                  <a:gd name="T32" fmla="*/ 464 w 553"/>
                  <a:gd name="T33" fmla="*/ 247 h 396"/>
                  <a:gd name="T34" fmla="*/ 491 w 553"/>
                  <a:gd name="T35" fmla="*/ 211 h 396"/>
                  <a:gd name="T36" fmla="*/ 516 w 553"/>
                  <a:gd name="T37" fmla="*/ 174 h 396"/>
                  <a:gd name="T38" fmla="*/ 540 w 553"/>
                  <a:gd name="T39" fmla="*/ 139 h 396"/>
                  <a:gd name="T40" fmla="*/ 540 w 553"/>
                  <a:gd name="T41" fmla="*/ 108 h 396"/>
                  <a:gd name="T42" fmla="*/ 516 w 553"/>
                  <a:gd name="T43" fmla="*/ 83 h 396"/>
                  <a:gd name="T44" fmla="*/ 491 w 553"/>
                  <a:gd name="T45" fmla="*/ 58 h 396"/>
                  <a:gd name="T46" fmla="*/ 464 w 553"/>
                  <a:gd name="T47" fmla="*/ 34 h 396"/>
                  <a:gd name="T48" fmla="*/ 375 w 553"/>
                  <a:gd name="T49" fmla="*/ 12 h 396"/>
                  <a:gd name="T50" fmla="*/ 251 w 553"/>
                  <a:gd name="T51" fmla="*/ 2 h 396"/>
                  <a:gd name="T52" fmla="*/ 158 w 553"/>
                  <a:gd name="T53" fmla="*/ 2 h 396"/>
                  <a:gd name="T54" fmla="*/ 92 w 553"/>
                  <a:gd name="T55" fmla="*/ 13 h 396"/>
                  <a:gd name="T56" fmla="*/ 50 w 553"/>
                  <a:gd name="T57" fmla="*/ 38 h 396"/>
                  <a:gd name="T58" fmla="*/ 23 w 553"/>
                  <a:gd name="T59" fmla="*/ 80 h 396"/>
                  <a:gd name="T60" fmla="*/ 9 w 553"/>
                  <a:gd name="T61" fmla="*/ 138 h 396"/>
                  <a:gd name="T62" fmla="*/ 2 w 553"/>
                  <a:gd name="T63" fmla="*/ 21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396">
                    <a:moveTo>
                      <a:pt x="0" y="261"/>
                    </a:moveTo>
                    <a:lnTo>
                      <a:pt x="20" y="269"/>
                    </a:lnTo>
                    <a:lnTo>
                      <a:pt x="40" y="278"/>
                    </a:lnTo>
                    <a:lnTo>
                      <a:pt x="60" y="286"/>
                    </a:lnTo>
                    <a:lnTo>
                      <a:pt x="81" y="294"/>
                    </a:lnTo>
                    <a:lnTo>
                      <a:pt x="100" y="304"/>
                    </a:lnTo>
                    <a:lnTo>
                      <a:pt x="120" y="312"/>
                    </a:lnTo>
                    <a:lnTo>
                      <a:pt x="141" y="320"/>
                    </a:lnTo>
                    <a:lnTo>
                      <a:pt x="160" y="328"/>
                    </a:lnTo>
                    <a:lnTo>
                      <a:pt x="180" y="337"/>
                    </a:lnTo>
                    <a:lnTo>
                      <a:pt x="200" y="345"/>
                    </a:lnTo>
                    <a:lnTo>
                      <a:pt x="220" y="353"/>
                    </a:lnTo>
                    <a:lnTo>
                      <a:pt x="240" y="362"/>
                    </a:lnTo>
                    <a:lnTo>
                      <a:pt x="260" y="370"/>
                    </a:lnTo>
                    <a:lnTo>
                      <a:pt x="280" y="378"/>
                    </a:lnTo>
                    <a:lnTo>
                      <a:pt x="301" y="388"/>
                    </a:lnTo>
                    <a:lnTo>
                      <a:pt x="320" y="396"/>
                    </a:lnTo>
                    <a:lnTo>
                      <a:pt x="329" y="393"/>
                    </a:lnTo>
                    <a:lnTo>
                      <a:pt x="340" y="391"/>
                    </a:lnTo>
                    <a:lnTo>
                      <a:pt x="349" y="388"/>
                    </a:lnTo>
                    <a:lnTo>
                      <a:pt x="359" y="385"/>
                    </a:lnTo>
                    <a:lnTo>
                      <a:pt x="369" y="383"/>
                    </a:lnTo>
                    <a:lnTo>
                      <a:pt x="378" y="381"/>
                    </a:lnTo>
                    <a:lnTo>
                      <a:pt x="388" y="378"/>
                    </a:lnTo>
                    <a:lnTo>
                      <a:pt x="397" y="376"/>
                    </a:lnTo>
                    <a:lnTo>
                      <a:pt x="404" y="362"/>
                    </a:lnTo>
                    <a:lnTo>
                      <a:pt x="411" y="348"/>
                    </a:lnTo>
                    <a:lnTo>
                      <a:pt x="418" y="335"/>
                    </a:lnTo>
                    <a:lnTo>
                      <a:pt x="425" y="321"/>
                    </a:lnTo>
                    <a:lnTo>
                      <a:pt x="432" y="307"/>
                    </a:lnTo>
                    <a:lnTo>
                      <a:pt x="439" y="293"/>
                    </a:lnTo>
                    <a:lnTo>
                      <a:pt x="445" y="279"/>
                    </a:lnTo>
                    <a:lnTo>
                      <a:pt x="452" y="265"/>
                    </a:lnTo>
                    <a:lnTo>
                      <a:pt x="464" y="247"/>
                    </a:lnTo>
                    <a:lnTo>
                      <a:pt x="477" y="229"/>
                    </a:lnTo>
                    <a:lnTo>
                      <a:pt x="491" y="211"/>
                    </a:lnTo>
                    <a:lnTo>
                      <a:pt x="503" y="193"/>
                    </a:lnTo>
                    <a:lnTo>
                      <a:pt x="516" y="174"/>
                    </a:lnTo>
                    <a:lnTo>
                      <a:pt x="529" y="156"/>
                    </a:lnTo>
                    <a:lnTo>
                      <a:pt x="540" y="139"/>
                    </a:lnTo>
                    <a:lnTo>
                      <a:pt x="553" y="120"/>
                    </a:lnTo>
                    <a:lnTo>
                      <a:pt x="540" y="108"/>
                    </a:lnTo>
                    <a:lnTo>
                      <a:pt x="529" y="95"/>
                    </a:lnTo>
                    <a:lnTo>
                      <a:pt x="516" y="83"/>
                    </a:lnTo>
                    <a:lnTo>
                      <a:pt x="503" y="71"/>
                    </a:lnTo>
                    <a:lnTo>
                      <a:pt x="491" y="58"/>
                    </a:lnTo>
                    <a:lnTo>
                      <a:pt x="477" y="46"/>
                    </a:lnTo>
                    <a:lnTo>
                      <a:pt x="464" y="34"/>
                    </a:lnTo>
                    <a:lnTo>
                      <a:pt x="452" y="21"/>
                    </a:lnTo>
                    <a:lnTo>
                      <a:pt x="375" y="12"/>
                    </a:lnTo>
                    <a:lnTo>
                      <a:pt x="309" y="6"/>
                    </a:lnTo>
                    <a:lnTo>
                      <a:pt x="251" y="2"/>
                    </a:lnTo>
                    <a:lnTo>
                      <a:pt x="200" y="0"/>
                    </a:lnTo>
                    <a:lnTo>
                      <a:pt x="158" y="2"/>
                    </a:lnTo>
                    <a:lnTo>
                      <a:pt x="122" y="6"/>
                    </a:lnTo>
                    <a:lnTo>
                      <a:pt x="92" y="13"/>
                    </a:lnTo>
                    <a:lnTo>
                      <a:pt x="69" y="25"/>
                    </a:lnTo>
                    <a:lnTo>
                      <a:pt x="50" y="38"/>
                    </a:lnTo>
                    <a:lnTo>
                      <a:pt x="35" y="57"/>
                    </a:lnTo>
                    <a:lnTo>
                      <a:pt x="23" y="80"/>
                    </a:lnTo>
                    <a:lnTo>
                      <a:pt x="15" y="106"/>
                    </a:lnTo>
                    <a:lnTo>
                      <a:pt x="9" y="138"/>
                    </a:lnTo>
                    <a:lnTo>
                      <a:pt x="5" y="174"/>
                    </a:lnTo>
                    <a:lnTo>
                      <a:pt x="2" y="215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35" name="Freeform 95">
                <a:extLst>
                  <a:ext uri="{FF2B5EF4-FFF2-40B4-BE49-F238E27FC236}">
                    <a16:creationId xmlns:a16="http://schemas.microsoft.com/office/drawing/2014/main" id="{BBFDFDFB-C3CA-4635-84AF-C75A09F66B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1" y="991"/>
                <a:ext cx="98" cy="69"/>
              </a:xfrm>
              <a:custGeom>
                <a:avLst/>
                <a:gdLst>
                  <a:gd name="T0" fmla="*/ 19 w 547"/>
                  <a:gd name="T1" fmla="*/ 261 h 386"/>
                  <a:gd name="T2" fmla="*/ 59 w 547"/>
                  <a:gd name="T3" fmla="*/ 279 h 386"/>
                  <a:gd name="T4" fmla="*/ 98 w 547"/>
                  <a:gd name="T5" fmla="*/ 295 h 386"/>
                  <a:gd name="T6" fmla="*/ 137 w 547"/>
                  <a:gd name="T7" fmla="*/ 312 h 386"/>
                  <a:gd name="T8" fmla="*/ 177 w 547"/>
                  <a:gd name="T9" fmla="*/ 328 h 386"/>
                  <a:gd name="T10" fmla="*/ 216 w 547"/>
                  <a:gd name="T11" fmla="*/ 344 h 386"/>
                  <a:gd name="T12" fmla="*/ 255 w 547"/>
                  <a:gd name="T13" fmla="*/ 362 h 386"/>
                  <a:gd name="T14" fmla="*/ 295 w 547"/>
                  <a:gd name="T15" fmla="*/ 378 h 386"/>
                  <a:gd name="T16" fmla="*/ 323 w 547"/>
                  <a:gd name="T17" fmla="*/ 383 h 386"/>
                  <a:gd name="T18" fmla="*/ 343 w 547"/>
                  <a:gd name="T19" fmla="*/ 378 h 386"/>
                  <a:gd name="T20" fmla="*/ 363 w 547"/>
                  <a:gd name="T21" fmla="*/ 373 h 386"/>
                  <a:gd name="T22" fmla="*/ 382 w 547"/>
                  <a:gd name="T23" fmla="*/ 368 h 386"/>
                  <a:gd name="T24" fmla="*/ 398 w 547"/>
                  <a:gd name="T25" fmla="*/ 352 h 386"/>
                  <a:gd name="T26" fmla="*/ 412 w 547"/>
                  <a:gd name="T27" fmla="*/ 325 h 386"/>
                  <a:gd name="T28" fmla="*/ 426 w 547"/>
                  <a:gd name="T29" fmla="*/ 297 h 386"/>
                  <a:gd name="T30" fmla="*/ 439 w 547"/>
                  <a:gd name="T31" fmla="*/ 269 h 386"/>
                  <a:gd name="T32" fmla="*/ 458 w 547"/>
                  <a:gd name="T33" fmla="*/ 237 h 386"/>
                  <a:gd name="T34" fmla="*/ 485 w 547"/>
                  <a:gd name="T35" fmla="*/ 201 h 386"/>
                  <a:gd name="T36" fmla="*/ 510 w 547"/>
                  <a:gd name="T37" fmla="*/ 164 h 386"/>
                  <a:gd name="T38" fmla="*/ 534 w 547"/>
                  <a:gd name="T39" fmla="*/ 129 h 386"/>
                  <a:gd name="T40" fmla="*/ 534 w 547"/>
                  <a:gd name="T41" fmla="*/ 98 h 386"/>
                  <a:gd name="T42" fmla="*/ 510 w 547"/>
                  <a:gd name="T43" fmla="*/ 73 h 386"/>
                  <a:gd name="T44" fmla="*/ 485 w 547"/>
                  <a:gd name="T45" fmla="*/ 49 h 386"/>
                  <a:gd name="T46" fmla="*/ 458 w 547"/>
                  <a:gd name="T47" fmla="*/ 25 h 386"/>
                  <a:gd name="T48" fmla="*/ 369 w 547"/>
                  <a:gd name="T49" fmla="*/ 7 h 386"/>
                  <a:gd name="T50" fmla="*/ 246 w 547"/>
                  <a:gd name="T51" fmla="*/ 0 h 386"/>
                  <a:gd name="T52" fmla="*/ 155 w 547"/>
                  <a:gd name="T53" fmla="*/ 3 h 386"/>
                  <a:gd name="T54" fmla="*/ 91 w 547"/>
                  <a:gd name="T55" fmla="*/ 17 h 386"/>
                  <a:gd name="T56" fmla="*/ 49 w 547"/>
                  <a:gd name="T57" fmla="*/ 43 h 386"/>
                  <a:gd name="T58" fmla="*/ 24 w 547"/>
                  <a:gd name="T59" fmla="*/ 84 h 386"/>
                  <a:gd name="T60" fmla="*/ 10 w 547"/>
                  <a:gd name="T61" fmla="*/ 139 h 386"/>
                  <a:gd name="T62" fmla="*/ 2 w 547"/>
                  <a:gd name="T63" fmla="*/ 21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7" h="386">
                    <a:moveTo>
                      <a:pt x="0" y="253"/>
                    </a:moveTo>
                    <a:lnTo>
                      <a:pt x="19" y="261"/>
                    </a:lnTo>
                    <a:lnTo>
                      <a:pt x="39" y="270"/>
                    </a:lnTo>
                    <a:lnTo>
                      <a:pt x="59" y="279"/>
                    </a:lnTo>
                    <a:lnTo>
                      <a:pt x="78" y="287"/>
                    </a:lnTo>
                    <a:lnTo>
                      <a:pt x="98" y="295"/>
                    </a:lnTo>
                    <a:lnTo>
                      <a:pt x="117" y="304"/>
                    </a:lnTo>
                    <a:lnTo>
                      <a:pt x="137" y="312"/>
                    </a:lnTo>
                    <a:lnTo>
                      <a:pt x="158" y="320"/>
                    </a:lnTo>
                    <a:lnTo>
                      <a:pt x="177" y="328"/>
                    </a:lnTo>
                    <a:lnTo>
                      <a:pt x="197" y="336"/>
                    </a:lnTo>
                    <a:lnTo>
                      <a:pt x="216" y="344"/>
                    </a:lnTo>
                    <a:lnTo>
                      <a:pt x="236" y="352"/>
                    </a:lnTo>
                    <a:lnTo>
                      <a:pt x="255" y="362"/>
                    </a:lnTo>
                    <a:lnTo>
                      <a:pt x="275" y="370"/>
                    </a:lnTo>
                    <a:lnTo>
                      <a:pt x="295" y="378"/>
                    </a:lnTo>
                    <a:lnTo>
                      <a:pt x="314" y="386"/>
                    </a:lnTo>
                    <a:lnTo>
                      <a:pt x="323" y="383"/>
                    </a:lnTo>
                    <a:lnTo>
                      <a:pt x="334" y="381"/>
                    </a:lnTo>
                    <a:lnTo>
                      <a:pt x="343" y="378"/>
                    </a:lnTo>
                    <a:lnTo>
                      <a:pt x="353" y="375"/>
                    </a:lnTo>
                    <a:lnTo>
                      <a:pt x="363" y="373"/>
                    </a:lnTo>
                    <a:lnTo>
                      <a:pt x="372" y="371"/>
                    </a:lnTo>
                    <a:lnTo>
                      <a:pt x="382" y="368"/>
                    </a:lnTo>
                    <a:lnTo>
                      <a:pt x="391" y="366"/>
                    </a:lnTo>
                    <a:lnTo>
                      <a:pt x="398" y="352"/>
                    </a:lnTo>
                    <a:lnTo>
                      <a:pt x="405" y="338"/>
                    </a:lnTo>
                    <a:lnTo>
                      <a:pt x="412" y="325"/>
                    </a:lnTo>
                    <a:lnTo>
                      <a:pt x="419" y="311"/>
                    </a:lnTo>
                    <a:lnTo>
                      <a:pt x="426" y="297"/>
                    </a:lnTo>
                    <a:lnTo>
                      <a:pt x="433" y="283"/>
                    </a:lnTo>
                    <a:lnTo>
                      <a:pt x="439" y="269"/>
                    </a:lnTo>
                    <a:lnTo>
                      <a:pt x="446" y="255"/>
                    </a:lnTo>
                    <a:lnTo>
                      <a:pt x="458" y="237"/>
                    </a:lnTo>
                    <a:lnTo>
                      <a:pt x="471" y="219"/>
                    </a:lnTo>
                    <a:lnTo>
                      <a:pt x="485" y="201"/>
                    </a:lnTo>
                    <a:lnTo>
                      <a:pt x="497" y="183"/>
                    </a:lnTo>
                    <a:lnTo>
                      <a:pt x="510" y="164"/>
                    </a:lnTo>
                    <a:lnTo>
                      <a:pt x="523" y="146"/>
                    </a:lnTo>
                    <a:lnTo>
                      <a:pt x="534" y="129"/>
                    </a:lnTo>
                    <a:lnTo>
                      <a:pt x="547" y="110"/>
                    </a:lnTo>
                    <a:lnTo>
                      <a:pt x="534" y="98"/>
                    </a:lnTo>
                    <a:lnTo>
                      <a:pt x="523" y="86"/>
                    </a:lnTo>
                    <a:lnTo>
                      <a:pt x="510" y="73"/>
                    </a:lnTo>
                    <a:lnTo>
                      <a:pt x="497" y="62"/>
                    </a:lnTo>
                    <a:lnTo>
                      <a:pt x="485" y="49"/>
                    </a:lnTo>
                    <a:lnTo>
                      <a:pt x="471" y="38"/>
                    </a:lnTo>
                    <a:lnTo>
                      <a:pt x="458" y="25"/>
                    </a:lnTo>
                    <a:lnTo>
                      <a:pt x="446" y="13"/>
                    </a:lnTo>
                    <a:lnTo>
                      <a:pt x="369" y="7"/>
                    </a:lnTo>
                    <a:lnTo>
                      <a:pt x="304" y="2"/>
                    </a:lnTo>
                    <a:lnTo>
                      <a:pt x="246" y="0"/>
                    </a:lnTo>
                    <a:lnTo>
                      <a:pt x="197" y="1"/>
                    </a:lnTo>
                    <a:lnTo>
                      <a:pt x="155" y="3"/>
                    </a:lnTo>
                    <a:lnTo>
                      <a:pt x="121" y="9"/>
                    </a:lnTo>
                    <a:lnTo>
                      <a:pt x="91" y="17"/>
                    </a:lnTo>
                    <a:lnTo>
                      <a:pt x="68" y="28"/>
                    </a:lnTo>
                    <a:lnTo>
                      <a:pt x="49" y="43"/>
                    </a:lnTo>
                    <a:lnTo>
                      <a:pt x="34" y="62"/>
                    </a:lnTo>
                    <a:lnTo>
                      <a:pt x="24" y="84"/>
                    </a:lnTo>
                    <a:lnTo>
                      <a:pt x="16" y="109"/>
                    </a:lnTo>
                    <a:lnTo>
                      <a:pt x="10" y="139"/>
                    </a:lnTo>
                    <a:lnTo>
                      <a:pt x="6" y="172"/>
                    </a:lnTo>
                    <a:lnTo>
                      <a:pt x="2" y="211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36" name="Freeform 96">
                <a:extLst>
                  <a:ext uri="{FF2B5EF4-FFF2-40B4-BE49-F238E27FC236}">
                    <a16:creationId xmlns:a16="http://schemas.microsoft.com/office/drawing/2014/main" id="{915ACE70-3826-4069-BF2D-EE7507D789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2" y="992"/>
                <a:ext cx="97" cy="68"/>
              </a:xfrm>
              <a:custGeom>
                <a:avLst/>
                <a:gdLst>
                  <a:gd name="T0" fmla="*/ 19 w 541"/>
                  <a:gd name="T1" fmla="*/ 256 h 377"/>
                  <a:gd name="T2" fmla="*/ 57 w 541"/>
                  <a:gd name="T3" fmla="*/ 272 h 377"/>
                  <a:gd name="T4" fmla="*/ 96 w 541"/>
                  <a:gd name="T5" fmla="*/ 288 h 377"/>
                  <a:gd name="T6" fmla="*/ 134 w 541"/>
                  <a:gd name="T7" fmla="*/ 304 h 377"/>
                  <a:gd name="T8" fmla="*/ 173 w 541"/>
                  <a:gd name="T9" fmla="*/ 320 h 377"/>
                  <a:gd name="T10" fmla="*/ 211 w 541"/>
                  <a:gd name="T11" fmla="*/ 336 h 377"/>
                  <a:gd name="T12" fmla="*/ 251 w 541"/>
                  <a:gd name="T13" fmla="*/ 353 h 377"/>
                  <a:gd name="T14" fmla="*/ 289 w 541"/>
                  <a:gd name="T15" fmla="*/ 369 h 377"/>
                  <a:gd name="T16" fmla="*/ 317 w 541"/>
                  <a:gd name="T17" fmla="*/ 374 h 377"/>
                  <a:gd name="T18" fmla="*/ 337 w 541"/>
                  <a:gd name="T19" fmla="*/ 369 h 377"/>
                  <a:gd name="T20" fmla="*/ 357 w 541"/>
                  <a:gd name="T21" fmla="*/ 364 h 377"/>
                  <a:gd name="T22" fmla="*/ 376 w 541"/>
                  <a:gd name="T23" fmla="*/ 359 h 377"/>
                  <a:gd name="T24" fmla="*/ 392 w 541"/>
                  <a:gd name="T25" fmla="*/ 343 h 377"/>
                  <a:gd name="T26" fmla="*/ 406 w 541"/>
                  <a:gd name="T27" fmla="*/ 316 h 377"/>
                  <a:gd name="T28" fmla="*/ 420 w 541"/>
                  <a:gd name="T29" fmla="*/ 288 h 377"/>
                  <a:gd name="T30" fmla="*/ 433 w 541"/>
                  <a:gd name="T31" fmla="*/ 260 h 377"/>
                  <a:gd name="T32" fmla="*/ 452 w 541"/>
                  <a:gd name="T33" fmla="*/ 228 h 377"/>
                  <a:gd name="T34" fmla="*/ 479 w 541"/>
                  <a:gd name="T35" fmla="*/ 192 h 377"/>
                  <a:gd name="T36" fmla="*/ 504 w 541"/>
                  <a:gd name="T37" fmla="*/ 155 h 377"/>
                  <a:gd name="T38" fmla="*/ 528 w 541"/>
                  <a:gd name="T39" fmla="*/ 120 h 377"/>
                  <a:gd name="T40" fmla="*/ 528 w 541"/>
                  <a:gd name="T41" fmla="*/ 90 h 377"/>
                  <a:gd name="T42" fmla="*/ 504 w 541"/>
                  <a:gd name="T43" fmla="*/ 66 h 377"/>
                  <a:gd name="T44" fmla="*/ 479 w 541"/>
                  <a:gd name="T45" fmla="*/ 42 h 377"/>
                  <a:gd name="T46" fmla="*/ 452 w 541"/>
                  <a:gd name="T47" fmla="*/ 18 h 377"/>
                  <a:gd name="T48" fmla="*/ 365 w 541"/>
                  <a:gd name="T49" fmla="*/ 2 h 377"/>
                  <a:gd name="T50" fmla="*/ 243 w 541"/>
                  <a:gd name="T51" fmla="*/ 0 h 377"/>
                  <a:gd name="T52" fmla="*/ 153 w 541"/>
                  <a:gd name="T53" fmla="*/ 6 h 377"/>
                  <a:gd name="T54" fmla="*/ 89 w 541"/>
                  <a:gd name="T55" fmla="*/ 22 h 377"/>
                  <a:gd name="T56" fmla="*/ 49 w 541"/>
                  <a:gd name="T57" fmla="*/ 49 h 377"/>
                  <a:gd name="T58" fmla="*/ 25 w 541"/>
                  <a:gd name="T59" fmla="*/ 89 h 377"/>
                  <a:gd name="T60" fmla="*/ 11 w 541"/>
                  <a:gd name="T61" fmla="*/ 142 h 377"/>
                  <a:gd name="T62" fmla="*/ 3 w 541"/>
                  <a:gd name="T63" fmla="*/ 20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1" h="377">
                    <a:moveTo>
                      <a:pt x="0" y="248"/>
                    </a:moveTo>
                    <a:lnTo>
                      <a:pt x="19" y="256"/>
                    </a:lnTo>
                    <a:lnTo>
                      <a:pt x="38" y="264"/>
                    </a:lnTo>
                    <a:lnTo>
                      <a:pt x="57" y="272"/>
                    </a:lnTo>
                    <a:lnTo>
                      <a:pt x="77" y="280"/>
                    </a:lnTo>
                    <a:lnTo>
                      <a:pt x="96" y="288"/>
                    </a:lnTo>
                    <a:lnTo>
                      <a:pt x="115" y="296"/>
                    </a:lnTo>
                    <a:lnTo>
                      <a:pt x="134" y="304"/>
                    </a:lnTo>
                    <a:lnTo>
                      <a:pt x="154" y="312"/>
                    </a:lnTo>
                    <a:lnTo>
                      <a:pt x="173" y="320"/>
                    </a:lnTo>
                    <a:lnTo>
                      <a:pt x="193" y="328"/>
                    </a:lnTo>
                    <a:lnTo>
                      <a:pt x="211" y="336"/>
                    </a:lnTo>
                    <a:lnTo>
                      <a:pt x="231" y="344"/>
                    </a:lnTo>
                    <a:lnTo>
                      <a:pt x="251" y="353"/>
                    </a:lnTo>
                    <a:lnTo>
                      <a:pt x="270" y="361"/>
                    </a:lnTo>
                    <a:lnTo>
                      <a:pt x="289" y="369"/>
                    </a:lnTo>
                    <a:lnTo>
                      <a:pt x="308" y="377"/>
                    </a:lnTo>
                    <a:lnTo>
                      <a:pt x="317" y="374"/>
                    </a:lnTo>
                    <a:lnTo>
                      <a:pt x="328" y="372"/>
                    </a:lnTo>
                    <a:lnTo>
                      <a:pt x="337" y="369"/>
                    </a:lnTo>
                    <a:lnTo>
                      <a:pt x="347" y="366"/>
                    </a:lnTo>
                    <a:lnTo>
                      <a:pt x="357" y="364"/>
                    </a:lnTo>
                    <a:lnTo>
                      <a:pt x="366" y="362"/>
                    </a:lnTo>
                    <a:lnTo>
                      <a:pt x="376" y="359"/>
                    </a:lnTo>
                    <a:lnTo>
                      <a:pt x="385" y="357"/>
                    </a:lnTo>
                    <a:lnTo>
                      <a:pt x="392" y="343"/>
                    </a:lnTo>
                    <a:lnTo>
                      <a:pt x="399" y="329"/>
                    </a:lnTo>
                    <a:lnTo>
                      <a:pt x="406" y="316"/>
                    </a:lnTo>
                    <a:lnTo>
                      <a:pt x="413" y="302"/>
                    </a:lnTo>
                    <a:lnTo>
                      <a:pt x="420" y="288"/>
                    </a:lnTo>
                    <a:lnTo>
                      <a:pt x="427" y="274"/>
                    </a:lnTo>
                    <a:lnTo>
                      <a:pt x="433" y="260"/>
                    </a:lnTo>
                    <a:lnTo>
                      <a:pt x="440" y="246"/>
                    </a:lnTo>
                    <a:lnTo>
                      <a:pt x="452" y="228"/>
                    </a:lnTo>
                    <a:lnTo>
                      <a:pt x="465" y="210"/>
                    </a:lnTo>
                    <a:lnTo>
                      <a:pt x="479" y="192"/>
                    </a:lnTo>
                    <a:lnTo>
                      <a:pt x="491" y="174"/>
                    </a:lnTo>
                    <a:lnTo>
                      <a:pt x="504" y="155"/>
                    </a:lnTo>
                    <a:lnTo>
                      <a:pt x="517" y="137"/>
                    </a:lnTo>
                    <a:lnTo>
                      <a:pt x="528" y="120"/>
                    </a:lnTo>
                    <a:lnTo>
                      <a:pt x="541" y="101"/>
                    </a:lnTo>
                    <a:lnTo>
                      <a:pt x="528" y="90"/>
                    </a:lnTo>
                    <a:lnTo>
                      <a:pt x="517" y="78"/>
                    </a:lnTo>
                    <a:lnTo>
                      <a:pt x="504" y="66"/>
                    </a:lnTo>
                    <a:lnTo>
                      <a:pt x="491" y="54"/>
                    </a:lnTo>
                    <a:lnTo>
                      <a:pt x="479" y="42"/>
                    </a:lnTo>
                    <a:lnTo>
                      <a:pt x="465" y="30"/>
                    </a:lnTo>
                    <a:lnTo>
                      <a:pt x="452" y="18"/>
                    </a:lnTo>
                    <a:lnTo>
                      <a:pt x="440" y="7"/>
                    </a:lnTo>
                    <a:lnTo>
                      <a:pt x="365" y="2"/>
                    </a:lnTo>
                    <a:lnTo>
                      <a:pt x="299" y="0"/>
                    </a:lnTo>
                    <a:lnTo>
                      <a:pt x="243" y="0"/>
                    </a:lnTo>
                    <a:lnTo>
                      <a:pt x="194" y="1"/>
                    </a:lnTo>
                    <a:lnTo>
                      <a:pt x="153" y="6"/>
                    </a:lnTo>
                    <a:lnTo>
                      <a:pt x="118" y="12"/>
                    </a:lnTo>
                    <a:lnTo>
                      <a:pt x="89" y="22"/>
                    </a:lnTo>
                    <a:lnTo>
                      <a:pt x="68" y="33"/>
                    </a:lnTo>
                    <a:lnTo>
                      <a:pt x="49" y="49"/>
                    </a:lnTo>
                    <a:lnTo>
                      <a:pt x="35" y="67"/>
                    </a:lnTo>
                    <a:lnTo>
                      <a:pt x="25" y="89"/>
                    </a:lnTo>
                    <a:lnTo>
                      <a:pt x="17" y="113"/>
                    </a:lnTo>
                    <a:lnTo>
                      <a:pt x="11" y="142"/>
                    </a:lnTo>
                    <a:lnTo>
                      <a:pt x="7" y="173"/>
                    </a:lnTo>
                    <a:lnTo>
                      <a:pt x="3" y="208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37" name="Freeform 97">
                <a:extLst>
                  <a:ext uri="{FF2B5EF4-FFF2-40B4-BE49-F238E27FC236}">
                    <a16:creationId xmlns:a16="http://schemas.microsoft.com/office/drawing/2014/main" id="{D45915B9-D03F-4900-AB62-726E260B63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3" y="994"/>
                <a:ext cx="96" cy="66"/>
              </a:xfrm>
              <a:custGeom>
                <a:avLst/>
                <a:gdLst>
                  <a:gd name="T0" fmla="*/ 19 w 536"/>
                  <a:gd name="T1" fmla="*/ 252 h 370"/>
                  <a:gd name="T2" fmla="*/ 57 w 536"/>
                  <a:gd name="T3" fmla="*/ 267 h 370"/>
                  <a:gd name="T4" fmla="*/ 95 w 536"/>
                  <a:gd name="T5" fmla="*/ 283 h 370"/>
                  <a:gd name="T6" fmla="*/ 133 w 536"/>
                  <a:gd name="T7" fmla="*/ 298 h 370"/>
                  <a:gd name="T8" fmla="*/ 171 w 536"/>
                  <a:gd name="T9" fmla="*/ 314 h 370"/>
                  <a:gd name="T10" fmla="*/ 209 w 536"/>
                  <a:gd name="T11" fmla="*/ 331 h 370"/>
                  <a:gd name="T12" fmla="*/ 247 w 536"/>
                  <a:gd name="T13" fmla="*/ 346 h 370"/>
                  <a:gd name="T14" fmla="*/ 285 w 536"/>
                  <a:gd name="T15" fmla="*/ 362 h 370"/>
                  <a:gd name="T16" fmla="*/ 312 w 536"/>
                  <a:gd name="T17" fmla="*/ 367 h 370"/>
                  <a:gd name="T18" fmla="*/ 332 w 536"/>
                  <a:gd name="T19" fmla="*/ 362 h 370"/>
                  <a:gd name="T20" fmla="*/ 352 w 536"/>
                  <a:gd name="T21" fmla="*/ 357 h 370"/>
                  <a:gd name="T22" fmla="*/ 371 w 536"/>
                  <a:gd name="T23" fmla="*/ 352 h 370"/>
                  <a:gd name="T24" fmla="*/ 387 w 536"/>
                  <a:gd name="T25" fmla="*/ 336 h 370"/>
                  <a:gd name="T26" fmla="*/ 401 w 536"/>
                  <a:gd name="T27" fmla="*/ 309 h 370"/>
                  <a:gd name="T28" fmla="*/ 415 w 536"/>
                  <a:gd name="T29" fmla="*/ 281 h 370"/>
                  <a:gd name="T30" fmla="*/ 428 w 536"/>
                  <a:gd name="T31" fmla="*/ 253 h 370"/>
                  <a:gd name="T32" fmla="*/ 447 w 536"/>
                  <a:gd name="T33" fmla="*/ 221 h 370"/>
                  <a:gd name="T34" fmla="*/ 474 w 536"/>
                  <a:gd name="T35" fmla="*/ 185 h 370"/>
                  <a:gd name="T36" fmla="*/ 499 w 536"/>
                  <a:gd name="T37" fmla="*/ 148 h 370"/>
                  <a:gd name="T38" fmla="*/ 523 w 536"/>
                  <a:gd name="T39" fmla="*/ 113 h 370"/>
                  <a:gd name="T40" fmla="*/ 523 w 536"/>
                  <a:gd name="T41" fmla="*/ 83 h 370"/>
                  <a:gd name="T42" fmla="*/ 499 w 536"/>
                  <a:gd name="T43" fmla="*/ 60 h 370"/>
                  <a:gd name="T44" fmla="*/ 474 w 536"/>
                  <a:gd name="T45" fmla="*/ 37 h 370"/>
                  <a:gd name="T46" fmla="*/ 447 w 536"/>
                  <a:gd name="T47" fmla="*/ 14 h 370"/>
                  <a:gd name="T48" fmla="*/ 360 w 536"/>
                  <a:gd name="T49" fmla="*/ 0 h 370"/>
                  <a:gd name="T50" fmla="*/ 239 w 536"/>
                  <a:gd name="T51" fmla="*/ 1 h 370"/>
                  <a:gd name="T52" fmla="*/ 151 w 536"/>
                  <a:gd name="T53" fmla="*/ 10 h 370"/>
                  <a:gd name="T54" fmla="*/ 89 w 536"/>
                  <a:gd name="T55" fmla="*/ 29 h 370"/>
                  <a:gd name="T56" fmla="*/ 50 w 536"/>
                  <a:gd name="T57" fmla="*/ 57 h 370"/>
                  <a:gd name="T58" fmla="*/ 26 w 536"/>
                  <a:gd name="T59" fmla="*/ 95 h 370"/>
                  <a:gd name="T60" fmla="*/ 13 w 536"/>
                  <a:gd name="T61" fmla="*/ 146 h 370"/>
                  <a:gd name="T62" fmla="*/ 4 w 536"/>
                  <a:gd name="T63" fmla="*/ 20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6" h="370">
                    <a:moveTo>
                      <a:pt x="0" y="244"/>
                    </a:moveTo>
                    <a:lnTo>
                      <a:pt x="19" y="252"/>
                    </a:lnTo>
                    <a:lnTo>
                      <a:pt x="38" y="260"/>
                    </a:lnTo>
                    <a:lnTo>
                      <a:pt x="57" y="267"/>
                    </a:lnTo>
                    <a:lnTo>
                      <a:pt x="76" y="275"/>
                    </a:lnTo>
                    <a:lnTo>
                      <a:pt x="95" y="283"/>
                    </a:lnTo>
                    <a:lnTo>
                      <a:pt x="114" y="291"/>
                    </a:lnTo>
                    <a:lnTo>
                      <a:pt x="133" y="298"/>
                    </a:lnTo>
                    <a:lnTo>
                      <a:pt x="152" y="306"/>
                    </a:lnTo>
                    <a:lnTo>
                      <a:pt x="171" y="314"/>
                    </a:lnTo>
                    <a:lnTo>
                      <a:pt x="189" y="322"/>
                    </a:lnTo>
                    <a:lnTo>
                      <a:pt x="209" y="331"/>
                    </a:lnTo>
                    <a:lnTo>
                      <a:pt x="227" y="337"/>
                    </a:lnTo>
                    <a:lnTo>
                      <a:pt x="247" y="346"/>
                    </a:lnTo>
                    <a:lnTo>
                      <a:pt x="265" y="354"/>
                    </a:lnTo>
                    <a:lnTo>
                      <a:pt x="285" y="362"/>
                    </a:lnTo>
                    <a:lnTo>
                      <a:pt x="303" y="370"/>
                    </a:lnTo>
                    <a:lnTo>
                      <a:pt x="312" y="367"/>
                    </a:lnTo>
                    <a:lnTo>
                      <a:pt x="323" y="365"/>
                    </a:lnTo>
                    <a:lnTo>
                      <a:pt x="332" y="362"/>
                    </a:lnTo>
                    <a:lnTo>
                      <a:pt x="342" y="359"/>
                    </a:lnTo>
                    <a:lnTo>
                      <a:pt x="352" y="357"/>
                    </a:lnTo>
                    <a:lnTo>
                      <a:pt x="361" y="355"/>
                    </a:lnTo>
                    <a:lnTo>
                      <a:pt x="371" y="352"/>
                    </a:lnTo>
                    <a:lnTo>
                      <a:pt x="380" y="350"/>
                    </a:lnTo>
                    <a:lnTo>
                      <a:pt x="387" y="336"/>
                    </a:lnTo>
                    <a:lnTo>
                      <a:pt x="394" y="322"/>
                    </a:lnTo>
                    <a:lnTo>
                      <a:pt x="401" y="309"/>
                    </a:lnTo>
                    <a:lnTo>
                      <a:pt x="408" y="295"/>
                    </a:lnTo>
                    <a:lnTo>
                      <a:pt x="415" y="281"/>
                    </a:lnTo>
                    <a:lnTo>
                      <a:pt x="422" y="267"/>
                    </a:lnTo>
                    <a:lnTo>
                      <a:pt x="428" y="253"/>
                    </a:lnTo>
                    <a:lnTo>
                      <a:pt x="435" y="239"/>
                    </a:lnTo>
                    <a:lnTo>
                      <a:pt x="447" y="221"/>
                    </a:lnTo>
                    <a:lnTo>
                      <a:pt x="460" y="203"/>
                    </a:lnTo>
                    <a:lnTo>
                      <a:pt x="474" y="185"/>
                    </a:lnTo>
                    <a:lnTo>
                      <a:pt x="486" y="167"/>
                    </a:lnTo>
                    <a:lnTo>
                      <a:pt x="499" y="148"/>
                    </a:lnTo>
                    <a:lnTo>
                      <a:pt x="512" y="130"/>
                    </a:lnTo>
                    <a:lnTo>
                      <a:pt x="523" y="113"/>
                    </a:lnTo>
                    <a:lnTo>
                      <a:pt x="536" y="94"/>
                    </a:lnTo>
                    <a:lnTo>
                      <a:pt x="523" y="83"/>
                    </a:lnTo>
                    <a:lnTo>
                      <a:pt x="512" y="71"/>
                    </a:lnTo>
                    <a:lnTo>
                      <a:pt x="499" y="60"/>
                    </a:lnTo>
                    <a:lnTo>
                      <a:pt x="486" y="48"/>
                    </a:lnTo>
                    <a:lnTo>
                      <a:pt x="474" y="37"/>
                    </a:lnTo>
                    <a:lnTo>
                      <a:pt x="460" y="25"/>
                    </a:lnTo>
                    <a:lnTo>
                      <a:pt x="447" y="14"/>
                    </a:lnTo>
                    <a:lnTo>
                      <a:pt x="435" y="2"/>
                    </a:lnTo>
                    <a:lnTo>
                      <a:pt x="360" y="0"/>
                    </a:lnTo>
                    <a:lnTo>
                      <a:pt x="295" y="0"/>
                    </a:lnTo>
                    <a:lnTo>
                      <a:pt x="239" y="1"/>
                    </a:lnTo>
                    <a:lnTo>
                      <a:pt x="192" y="4"/>
                    </a:lnTo>
                    <a:lnTo>
                      <a:pt x="151" y="10"/>
                    </a:lnTo>
                    <a:lnTo>
                      <a:pt x="117" y="18"/>
                    </a:lnTo>
                    <a:lnTo>
                      <a:pt x="89" y="29"/>
                    </a:lnTo>
                    <a:lnTo>
                      <a:pt x="67" y="41"/>
                    </a:lnTo>
                    <a:lnTo>
                      <a:pt x="50" y="57"/>
                    </a:lnTo>
                    <a:lnTo>
                      <a:pt x="36" y="75"/>
                    </a:lnTo>
                    <a:lnTo>
                      <a:pt x="26" y="95"/>
                    </a:lnTo>
                    <a:lnTo>
                      <a:pt x="19" y="120"/>
                    </a:lnTo>
                    <a:lnTo>
                      <a:pt x="13" y="146"/>
                    </a:lnTo>
                    <a:lnTo>
                      <a:pt x="8" y="175"/>
                    </a:lnTo>
                    <a:lnTo>
                      <a:pt x="4" y="208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38" name="Freeform 98">
                <a:extLst>
                  <a:ext uri="{FF2B5EF4-FFF2-40B4-BE49-F238E27FC236}">
                    <a16:creationId xmlns:a16="http://schemas.microsoft.com/office/drawing/2014/main" id="{A22E7CA0-CAE6-4FF1-9104-1BD6175266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4" y="995"/>
                <a:ext cx="95" cy="65"/>
              </a:xfrm>
              <a:custGeom>
                <a:avLst/>
                <a:gdLst>
                  <a:gd name="T0" fmla="*/ 19 w 530"/>
                  <a:gd name="T1" fmla="*/ 250 h 366"/>
                  <a:gd name="T2" fmla="*/ 55 w 530"/>
                  <a:gd name="T3" fmla="*/ 265 h 366"/>
                  <a:gd name="T4" fmla="*/ 93 w 530"/>
                  <a:gd name="T5" fmla="*/ 282 h 366"/>
                  <a:gd name="T6" fmla="*/ 130 w 530"/>
                  <a:gd name="T7" fmla="*/ 297 h 366"/>
                  <a:gd name="T8" fmla="*/ 167 w 530"/>
                  <a:gd name="T9" fmla="*/ 312 h 366"/>
                  <a:gd name="T10" fmla="*/ 204 w 530"/>
                  <a:gd name="T11" fmla="*/ 327 h 366"/>
                  <a:gd name="T12" fmla="*/ 242 w 530"/>
                  <a:gd name="T13" fmla="*/ 343 h 366"/>
                  <a:gd name="T14" fmla="*/ 279 w 530"/>
                  <a:gd name="T15" fmla="*/ 358 h 366"/>
                  <a:gd name="T16" fmla="*/ 306 w 530"/>
                  <a:gd name="T17" fmla="*/ 363 h 366"/>
                  <a:gd name="T18" fmla="*/ 326 w 530"/>
                  <a:gd name="T19" fmla="*/ 358 h 366"/>
                  <a:gd name="T20" fmla="*/ 346 w 530"/>
                  <a:gd name="T21" fmla="*/ 353 h 366"/>
                  <a:gd name="T22" fmla="*/ 365 w 530"/>
                  <a:gd name="T23" fmla="*/ 348 h 366"/>
                  <a:gd name="T24" fmla="*/ 381 w 530"/>
                  <a:gd name="T25" fmla="*/ 332 h 366"/>
                  <a:gd name="T26" fmla="*/ 395 w 530"/>
                  <a:gd name="T27" fmla="*/ 305 h 366"/>
                  <a:gd name="T28" fmla="*/ 409 w 530"/>
                  <a:gd name="T29" fmla="*/ 277 h 366"/>
                  <a:gd name="T30" fmla="*/ 422 w 530"/>
                  <a:gd name="T31" fmla="*/ 249 h 366"/>
                  <a:gd name="T32" fmla="*/ 441 w 530"/>
                  <a:gd name="T33" fmla="*/ 217 h 366"/>
                  <a:gd name="T34" fmla="*/ 468 w 530"/>
                  <a:gd name="T35" fmla="*/ 181 h 366"/>
                  <a:gd name="T36" fmla="*/ 493 w 530"/>
                  <a:gd name="T37" fmla="*/ 144 h 366"/>
                  <a:gd name="T38" fmla="*/ 517 w 530"/>
                  <a:gd name="T39" fmla="*/ 109 h 366"/>
                  <a:gd name="T40" fmla="*/ 517 w 530"/>
                  <a:gd name="T41" fmla="*/ 79 h 366"/>
                  <a:gd name="T42" fmla="*/ 493 w 530"/>
                  <a:gd name="T43" fmla="*/ 57 h 366"/>
                  <a:gd name="T44" fmla="*/ 468 w 530"/>
                  <a:gd name="T45" fmla="*/ 34 h 366"/>
                  <a:gd name="T46" fmla="*/ 441 w 530"/>
                  <a:gd name="T47" fmla="*/ 12 h 366"/>
                  <a:gd name="T48" fmla="*/ 355 w 530"/>
                  <a:gd name="T49" fmla="*/ 0 h 366"/>
                  <a:gd name="T50" fmla="*/ 235 w 530"/>
                  <a:gd name="T51" fmla="*/ 6 h 366"/>
                  <a:gd name="T52" fmla="*/ 148 w 530"/>
                  <a:gd name="T53" fmla="*/ 19 h 366"/>
                  <a:gd name="T54" fmla="*/ 88 w 530"/>
                  <a:gd name="T55" fmla="*/ 38 h 366"/>
                  <a:gd name="T56" fmla="*/ 50 w 530"/>
                  <a:gd name="T57" fmla="*/ 68 h 366"/>
                  <a:gd name="T58" fmla="*/ 27 w 530"/>
                  <a:gd name="T59" fmla="*/ 105 h 366"/>
                  <a:gd name="T60" fmla="*/ 14 w 530"/>
                  <a:gd name="T61" fmla="*/ 152 h 366"/>
                  <a:gd name="T62" fmla="*/ 5 w 530"/>
                  <a:gd name="T63" fmla="*/ 21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0" h="366">
                    <a:moveTo>
                      <a:pt x="0" y="242"/>
                    </a:moveTo>
                    <a:lnTo>
                      <a:pt x="19" y="250"/>
                    </a:lnTo>
                    <a:lnTo>
                      <a:pt x="37" y="257"/>
                    </a:lnTo>
                    <a:lnTo>
                      <a:pt x="55" y="265"/>
                    </a:lnTo>
                    <a:lnTo>
                      <a:pt x="75" y="274"/>
                    </a:lnTo>
                    <a:lnTo>
                      <a:pt x="93" y="282"/>
                    </a:lnTo>
                    <a:lnTo>
                      <a:pt x="112" y="288"/>
                    </a:lnTo>
                    <a:lnTo>
                      <a:pt x="130" y="297"/>
                    </a:lnTo>
                    <a:lnTo>
                      <a:pt x="149" y="303"/>
                    </a:lnTo>
                    <a:lnTo>
                      <a:pt x="167" y="312"/>
                    </a:lnTo>
                    <a:lnTo>
                      <a:pt x="186" y="320"/>
                    </a:lnTo>
                    <a:lnTo>
                      <a:pt x="204" y="327"/>
                    </a:lnTo>
                    <a:lnTo>
                      <a:pt x="224" y="335"/>
                    </a:lnTo>
                    <a:lnTo>
                      <a:pt x="242" y="343"/>
                    </a:lnTo>
                    <a:lnTo>
                      <a:pt x="260" y="351"/>
                    </a:lnTo>
                    <a:lnTo>
                      <a:pt x="279" y="358"/>
                    </a:lnTo>
                    <a:lnTo>
                      <a:pt x="297" y="366"/>
                    </a:lnTo>
                    <a:lnTo>
                      <a:pt x="306" y="363"/>
                    </a:lnTo>
                    <a:lnTo>
                      <a:pt x="317" y="361"/>
                    </a:lnTo>
                    <a:lnTo>
                      <a:pt x="326" y="358"/>
                    </a:lnTo>
                    <a:lnTo>
                      <a:pt x="336" y="355"/>
                    </a:lnTo>
                    <a:lnTo>
                      <a:pt x="346" y="353"/>
                    </a:lnTo>
                    <a:lnTo>
                      <a:pt x="355" y="351"/>
                    </a:lnTo>
                    <a:lnTo>
                      <a:pt x="365" y="348"/>
                    </a:lnTo>
                    <a:lnTo>
                      <a:pt x="374" y="346"/>
                    </a:lnTo>
                    <a:lnTo>
                      <a:pt x="381" y="332"/>
                    </a:lnTo>
                    <a:lnTo>
                      <a:pt x="388" y="318"/>
                    </a:lnTo>
                    <a:lnTo>
                      <a:pt x="395" y="305"/>
                    </a:lnTo>
                    <a:lnTo>
                      <a:pt x="402" y="291"/>
                    </a:lnTo>
                    <a:lnTo>
                      <a:pt x="409" y="277"/>
                    </a:lnTo>
                    <a:lnTo>
                      <a:pt x="416" y="263"/>
                    </a:lnTo>
                    <a:lnTo>
                      <a:pt x="422" y="249"/>
                    </a:lnTo>
                    <a:lnTo>
                      <a:pt x="429" y="235"/>
                    </a:lnTo>
                    <a:lnTo>
                      <a:pt x="441" y="217"/>
                    </a:lnTo>
                    <a:lnTo>
                      <a:pt x="454" y="199"/>
                    </a:lnTo>
                    <a:lnTo>
                      <a:pt x="468" y="181"/>
                    </a:lnTo>
                    <a:lnTo>
                      <a:pt x="480" y="163"/>
                    </a:lnTo>
                    <a:lnTo>
                      <a:pt x="493" y="144"/>
                    </a:lnTo>
                    <a:lnTo>
                      <a:pt x="506" y="126"/>
                    </a:lnTo>
                    <a:lnTo>
                      <a:pt x="517" y="109"/>
                    </a:lnTo>
                    <a:lnTo>
                      <a:pt x="530" y="90"/>
                    </a:lnTo>
                    <a:lnTo>
                      <a:pt x="517" y="79"/>
                    </a:lnTo>
                    <a:lnTo>
                      <a:pt x="506" y="67"/>
                    </a:lnTo>
                    <a:lnTo>
                      <a:pt x="493" y="57"/>
                    </a:lnTo>
                    <a:lnTo>
                      <a:pt x="480" y="45"/>
                    </a:lnTo>
                    <a:lnTo>
                      <a:pt x="468" y="34"/>
                    </a:lnTo>
                    <a:lnTo>
                      <a:pt x="454" y="22"/>
                    </a:lnTo>
                    <a:lnTo>
                      <a:pt x="441" y="12"/>
                    </a:lnTo>
                    <a:lnTo>
                      <a:pt x="429" y="0"/>
                    </a:lnTo>
                    <a:lnTo>
                      <a:pt x="355" y="0"/>
                    </a:lnTo>
                    <a:lnTo>
                      <a:pt x="290" y="1"/>
                    </a:lnTo>
                    <a:lnTo>
                      <a:pt x="235" y="6"/>
                    </a:lnTo>
                    <a:lnTo>
                      <a:pt x="188" y="11"/>
                    </a:lnTo>
                    <a:lnTo>
                      <a:pt x="148" y="19"/>
                    </a:lnTo>
                    <a:lnTo>
                      <a:pt x="115" y="28"/>
                    </a:lnTo>
                    <a:lnTo>
                      <a:pt x="88" y="38"/>
                    </a:lnTo>
                    <a:lnTo>
                      <a:pt x="67" y="52"/>
                    </a:lnTo>
                    <a:lnTo>
                      <a:pt x="50" y="68"/>
                    </a:lnTo>
                    <a:lnTo>
                      <a:pt x="37" y="86"/>
                    </a:lnTo>
                    <a:lnTo>
                      <a:pt x="27" y="105"/>
                    </a:lnTo>
                    <a:lnTo>
                      <a:pt x="20" y="128"/>
                    </a:lnTo>
                    <a:lnTo>
                      <a:pt x="14" y="152"/>
                    </a:lnTo>
                    <a:lnTo>
                      <a:pt x="9" y="180"/>
                    </a:lnTo>
                    <a:lnTo>
                      <a:pt x="5" y="210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39" name="Freeform 99">
                <a:extLst>
                  <a:ext uri="{FF2B5EF4-FFF2-40B4-BE49-F238E27FC236}">
                    <a16:creationId xmlns:a16="http://schemas.microsoft.com/office/drawing/2014/main" id="{AF7E5252-A86F-4A1B-80F1-56E0C51D15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5" y="995"/>
                <a:ext cx="94" cy="65"/>
              </a:xfrm>
              <a:custGeom>
                <a:avLst/>
                <a:gdLst>
                  <a:gd name="T0" fmla="*/ 18 w 524"/>
                  <a:gd name="T1" fmla="*/ 250 h 363"/>
                  <a:gd name="T2" fmla="*/ 54 w 524"/>
                  <a:gd name="T3" fmla="*/ 265 h 363"/>
                  <a:gd name="T4" fmla="*/ 91 w 524"/>
                  <a:gd name="T5" fmla="*/ 280 h 363"/>
                  <a:gd name="T6" fmla="*/ 128 w 524"/>
                  <a:gd name="T7" fmla="*/ 295 h 363"/>
                  <a:gd name="T8" fmla="*/ 163 w 524"/>
                  <a:gd name="T9" fmla="*/ 310 h 363"/>
                  <a:gd name="T10" fmla="*/ 200 w 524"/>
                  <a:gd name="T11" fmla="*/ 325 h 363"/>
                  <a:gd name="T12" fmla="*/ 237 w 524"/>
                  <a:gd name="T13" fmla="*/ 340 h 363"/>
                  <a:gd name="T14" fmla="*/ 273 w 524"/>
                  <a:gd name="T15" fmla="*/ 355 h 363"/>
                  <a:gd name="T16" fmla="*/ 300 w 524"/>
                  <a:gd name="T17" fmla="*/ 360 h 363"/>
                  <a:gd name="T18" fmla="*/ 320 w 524"/>
                  <a:gd name="T19" fmla="*/ 355 h 363"/>
                  <a:gd name="T20" fmla="*/ 340 w 524"/>
                  <a:gd name="T21" fmla="*/ 350 h 363"/>
                  <a:gd name="T22" fmla="*/ 359 w 524"/>
                  <a:gd name="T23" fmla="*/ 345 h 363"/>
                  <a:gd name="T24" fmla="*/ 375 w 524"/>
                  <a:gd name="T25" fmla="*/ 329 h 363"/>
                  <a:gd name="T26" fmla="*/ 389 w 524"/>
                  <a:gd name="T27" fmla="*/ 302 h 363"/>
                  <a:gd name="T28" fmla="*/ 403 w 524"/>
                  <a:gd name="T29" fmla="*/ 274 h 363"/>
                  <a:gd name="T30" fmla="*/ 416 w 524"/>
                  <a:gd name="T31" fmla="*/ 246 h 363"/>
                  <a:gd name="T32" fmla="*/ 435 w 524"/>
                  <a:gd name="T33" fmla="*/ 214 h 363"/>
                  <a:gd name="T34" fmla="*/ 462 w 524"/>
                  <a:gd name="T35" fmla="*/ 178 h 363"/>
                  <a:gd name="T36" fmla="*/ 487 w 524"/>
                  <a:gd name="T37" fmla="*/ 141 h 363"/>
                  <a:gd name="T38" fmla="*/ 511 w 524"/>
                  <a:gd name="T39" fmla="*/ 106 h 363"/>
                  <a:gd name="T40" fmla="*/ 511 w 524"/>
                  <a:gd name="T41" fmla="*/ 77 h 363"/>
                  <a:gd name="T42" fmla="*/ 487 w 524"/>
                  <a:gd name="T43" fmla="*/ 55 h 363"/>
                  <a:gd name="T44" fmla="*/ 462 w 524"/>
                  <a:gd name="T45" fmla="*/ 32 h 363"/>
                  <a:gd name="T46" fmla="*/ 435 w 524"/>
                  <a:gd name="T47" fmla="*/ 10 h 363"/>
                  <a:gd name="T48" fmla="*/ 349 w 524"/>
                  <a:gd name="T49" fmla="*/ 2 h 363"/>
                  <a:gd name="T50" fmla="*/ 230 w 524"/>
                  <a:gd name="T51" fmla="*/ 11 h 363"/>
                  <a:gd name="T52" fmla="*/ 145 w 524"/>
                  <a:gd name="T53" fmla="*/ 26 h 363"/>
                  <a:gd name="T54" fmla="*/ 86 w 524"/>
                  <a:gd name="T55" fmla="*/ 49 h 363"/>
                  <a:gd name="T56" fmla="*/ 49 w 524"/>
                  <a:gd name="T57" fmla="*/ 79 h 363"/>
                  <a:gd name="T58" fmla="*/ 28 w 524"/>
                  <a:gd name="T59" fmla="*/ 116 h 363"/>
                  <a:gd name="T60" fmla="*/ 15 w 524"/>
                  <a:gd name="T61" fmla="*/ 161 h 363"/>
                  <a:gd name="T62" fmla="*/ 6 w 524"/>
                  <a:gd name="T63" fmla="*/ 21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4" h="363">
                    <a:moveTo>
                      <a:pt x="0" y="243"/>
                    </a:moveTo>
                    <a:lnTo>
                      <a:pt x="18" y="250"/>
                    </a:lnTo>
                    <a:lnTo>
                      <a:pt x="37" y="258"/>
                    </a:lnTo>
                    <a:lnTo>
                      <a:pt x="54" y="265"/>
                    </a:lnTo>
                    <a:lnTo>
                      <a:pt x="72" y="273"/>
                    </a:lnTo>
                    <a:lnTo>
                      <a:pt x="91" y="280"/>
                    </a:lnTo>
                    <a:lnTo>
                      <a:pt x="109" y="288"/>
                    </a:lnTo>
                    <a:lnTo>
                      <a:pt x="128" y="295"/>
                    </a:lnTo>
                    <a:lnTo>
                      <a:pt x="146" y="303"/>
                    </a:lnTo>
                    <a:lnTo>
                      <a:pt x="163" y="310"/>
                    </a:lnTo>
                    <a:lnTo>
                      <a:pt x="182" y="318"/>
                    </a:lnTo>
                    <a:lnTo>
                      <a:pt x="200" y="325"/>
                    </a:lnTo>
                    <a:lnTo>
                      <a:pt x="219" y="333"/>
                    </a:lnTo>
                    <a:lnTo>
                      <a:pt x="237" y="340"/>
                    </a:lnTo>
                    <a:lnTo>
                      <a:pt x="254" y="348"/>
                    </a:lnTo>
                    <a:lnTo>
                      <a:pt x="273" y="355"/>
                    </a:lnTo>
                    <a:lnTo>
                      <a:pt x="291" y="363"/>
                    </a:lnTo>
                    <a:lnTo>
                      <a:pt x="300" y="360"/>
                    </a:lnTo>
                    <a:lnTo>
                      <a:pt x="311" y="358"/>
                    </a:lnTo>
                    <a:lnTo>
                      <a:pt x="320" y="355"/>
                    </a:lnTo>
                    <a:lnTo>
                      <a:pt x="330" y="352"/>
                    </a:lnTo>
                    <a:lnTo>
                      <a:pt x="340" y="350"/>
                    </a:lnTo>
                    <a:lnTo>
                      <a:pt x="349" y="348"/>
                    </a:lnTo>
                    <a:lnTo>
                      <a:pt x="359" y="345"/>
                    </a:lnTo>
                    <a:lnTo>
                      <a:pt x="368" y="343"/>
                    </a:lnTo>
                    <a:lnTo>
                      <a:pt x="375" y="329"/>
                    </a:lnTo>
                    <a:lnTo>
                      <a:pt x="382" y="315"/>
                    </a:lnTo>
                    <a:lnTo>
                      <a:pt x="389" y="302"/>
                    </a:lnTo>
                    <a:lnTo>
                      <a:pt x="396" y="288"/>
                    </a:lnTo>
                    <a:lnTo>
                      <a:pt x="403" y="274"/>
                    </a:lnTo>
                    <a:lnTo>
                      <a:pt x="410" y="260"/>
                    </a:lnTo>
                    <a:lnTo>
                      <a:pt x="416" y="246"/>
                    </a:lnTo>
                    <a:lnTo>
                      <a:pt x="423" y="232"/>
                    </a:lnTo>
                    <a:lnTo>
                      <a:pt x="435" y="214"/>
                    </a:lnTo>
                    <a:lnTo>
                      <a:pt x="448" y="196"/>
                    </a:lnTo>
                    <a:lnTo>
                      <a:pt x="462" y="178"/>
                    </a:lnTo>
                    <a:lnTo>
                      <a:pt x="474" y="160"/>
                    </a:lnTo>
                    <a:lnTo>
                      <a:pt x="487" y="141"/>
                    </a:lnTo>
                    <a:lnTo>
                      <a:pt x="500" y="123"/>
                    </a:lnTo>
                    <a:lnTo>
                      <a:pt x="511" y="106"/>
                    </a:lnTo>
                    <a:lnTo>
                      <a:pt x="524" y="87"/>
                    </a:lnTo>
                    <a:lnTo>
                      <a:pt x="511" y="77"/>
                    </a:lnTo>
                    <a:lnTo>
                      <a:pt x="500" y="65"/>
                    </a:lnTo>
                    <a:lnTo>
                      <a:pt x="487" y="55"/>
                    </a:lnTo>
                    <a:lnTo>
                      <a:pt x="474" y="43"/>
                    </a:lnTo>
                    <a:lnTo>
                      <a:pt x="462" y="32"/>
                    </a:lnTo>
                    <a:lnTo>
                      <a:pt x="448" y="22"/>
                    </a:lnTo>
                    <a:lnTo>
                      <a:pt x="435" y="10"/>
                    </a:lnTo>
                    <a:lnTo>
                      <a:pt x="423" y="0"/>
                    </a:lnTo>
                    <a:lnTo>
                      <a:pt x="349" y="2"/>
                    </a:lnTo>
                    <a:lnTo>
                      <a:pt x="285" y="5"/>
                    </a:lnTo>
                    <a:lnTo>
                      <a:pt x="230" y="11"/>
                    </a:lnTo>
                    <a:lnTo>
                      <a:pt x="184" y="18"/>
                    </a:lnTo>
                    <a:lnTo>
                      <a:pt x="145" y="26"/>
                    </a:lnTo>
                    <a:lnTo>
                      <a:pt x="113" y="37"/>
                    </a:lnTo>
                    <a:lnTo>
                      <a:pt x="86" y="49"/>
                    </a:lnTo>
                    <a:lnTo>
                      <a:pt x="66" y="63"/>
                    </a:lnTo>
                    <a:lnTo>
                      <a:pt x="49" y="79"/>
                    </a:lnTo>
                    <a:lnTo>
                      <a:pt x="37" y="96"/>
                    </a:lnTo>
                    <a:lnTo>
                      <a:pt x="28" y="116"/>
                    </a:lnTo>
                    <a:lnTo>
                      <a:pt x="21" y="138"/>
                    </a:lnTo>
                    <a:lnTo>
                      <a:pt x="15" y="161"/>
                    </a:lnTo>
                    <a:lnTo>
                      <a:pt x="10" y="186"/>
                    </a:lnTo>
                    <a:lnTo>
                      <a:pt x="6" y="214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40" name="Freeform 100">
                <a:extLst>
                  <a:ext uri="{FF2B5EF4-FFF2-40B4-BE49-F238E27FC236}">
                    <a16:creationId xmlns:a16="http://schemas.microsoft.com/office/drawing/2014/main" id="{267CD891-B731-4AD9-A1DA-DEDA31C4EB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6" y="995"/>
                <a:ext cx="93" cy="65"/>
              </a:xfrm>
              <a:custGeom>
                <a:avLst/>
                <a:gdLst>
                  <a:gd name="T0" fmla="*/ 18 w 518"/>
                  <a:gd name="T1" fmla="*/ 250 h 361"/>
                  <a:gd name="T2" fmla="*/ 54 w 518"/>
                  <a:gd name="T3" fmla="*/ 265 h 361"/>
                  <a:gd name="T4" fmla="*/ 89 w 518"/>
                  <a:gd name="T5" fmla="*/ 280 h 361"/>
                  <a:gd name="T6" fmla="*/ 125 w 518"/>
                  <a:gd name="T7" fmla="*/ 295 h 361"/>
                  <a:gd name="T8" fmla="*/ 161 w 518"/>
                  <a:gd name="T9" fmla="*/ 309 h 361"/>
                  <a:gd name="T10" fmla="*/ 197 w 518"/>
                  <a:gd name="T11" fmla="*/ 324 h 361"/>
                  <a:gd name="T12" fmla="*/ 232 w 518"/>
                  <a:gd name="T13" fmla="*/ 339 h 361"/>
                  <a:gd name="T14" fmla="*/ 268 w 518"/>
                  <a:gd name="T15" fmla="*/ 354 h 361"/>
                  <a:gd name="T16" fmla="*/ 294 w 518"/>
                  <a:gd name="T17" fmla="*/ 358 h 361"/>
                  <a:gd name="T18" fmla="*/ 314 w 518"/>
                  <a:gd name="T19" fmla="*/ 353 h 361"/>
                  <a:gd name="T20" fmla="*/ 334 w 518"/>
                  <a:gd name="T21" fmla="*/ 348 h 361"/>
                  <a:gd name="T22" fmla="*/ 353 w 518"/>
                  <a:gd name="T23" fmla="*/ 343 h 361"/>
                  <a:gd name="T24" fmla="*/ 369 w 518"/>
                  <a:gd name="T25" fmla="*/ 327 h 361"/>
                  <a:gd name="T26" fmla="*/ 383 w 518"/>
                  <a:gd name="T27" fmla="*/ 300 h 361"/>
                  <a:gd name="T28" fmla="*/ 397 w 518"/>
                  <a:gd name="T29" fmla="*/ 272 h 361"/>
                  <a:gd name="T30" fmla="*/ 410 w 518"/>
                  <a:gd name="T31" fmla="*/ 244 h 361"/>
                  <a:gd name="T32" fmla="*/ 429 w 518"/>
                  <a:gd name="T33" fmla="*/ 212 h 361"/>
                  <a:gd name="T34" fmla="*/ 456 w 518"/>
                  <a:gd name="T35" fmla="*/ 176 h 361"/>
                  <a:gd name="T36" fmla="*/ 481 w 518"/>
                  <a:gd name="T37" fmla="*/ 139 h 361"/>
                  <a:gd name="T38" fmla="*/ 505 w 518"/>
                  <a:gd name="T39" fmla="*/ 104 h 361"/>
                  <a:gd name="T40" fmla="*/ 505 w 518"/>
                  <a:gd name="T41" fmla="*/ 75 h 361"/>
                  <a:gd name="T42" fmla="*/ 481 w 518"/>
                  <a:gd name="T43" fmla="*/ 54 h 361"/>
                  <a:gd name="T44" fmla="*/ 456 w 518"/>
                  <a:gd name="T45" fmla="*/ 32 h 361"/>
                  <a:gd name="T46" fmla="*/ 429 w 518"/>
                  <a:gd name="T47" fmla="*/ 10 h 361"/>
                  <a:gd name="T48" fmla="*/ 344 w 518"/>
                  <a:gd name="T49" fmla="*/ 5 h 361"/>
                  <a:gd name="T50" fmla="*/ 226 w 518"/>
                  <a:gd name="T51" fmla="*/ 17 h 361"/>
                  <a:gd name="T52" fmla="*/ 142 w 518"/>
                  <a:gd name="T53" fmla="*/ 37 h 361"/>
                  <a:gd name="T54" fmla="*/ 85 w 518"/>
                  <a:gd name="T55" fmla="*/ 61 h 361"/>
                  <a:gd name="T56" fmla="*/ 49 w 518"/>
                  <a:gd name="T57" fmla="*/ 92 h 361"/>
                  <a:gd name="T58" fmla="*/ 28 w 518"/>
                  <a:gd name="T59" fmla="*/ 128 h 361"/>
                  <a:gd name="T60" fmla="*/ 16 w 518"/>
                  <a:gd name="T61" fmla="*/ 171 h 361"/>
                  <a:gd name="T62" fmla="*/ 5 w 518"/>
                  <a:gd name="T63" fmla="*/ 21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8" h="361">
                    <a:moveTo>
                      <a:pt x="0" y="243"/>
                    </a:moveTo>
                    <a:lnTo>
                      <a:pt x="18" y="250"/>
                    </a:lnTo>
                    <a:lnTo>
                      <a:pt x="35" y="258"/>
                    </a:lnTo>
                    <a:lnTo>
                      <a:pt x="54" y="265"/>
                    </a:lnTo>
                    <a:lnTo>
                      <a:pt x="71" y="272"/>
                    </a:lnTo>
                    <a:lnTo>
                      <a:pt x="89" y="280"/>
                    </a:lnTo>
                    <a:lnTo>
                      <a:pt x="107" y="287"/>
                    </a:lnTo>
                    <a:lnTo>
                      <a:pt x="125" y="295"/>
                    </a:lnTo>
                    <a:lnTo>
                      <a:pt x="142" y="302"/>
                    </a:lnTo>
                    <a:lnTo>
                      <a:pt x="161" y="309"/>
                    </a:lnTo>
                    <a:lnTo>
                      <a:pt x="178" y="317"/>
                    </a:lnTo>
                    <a:lnTo>
                      <a:pt x="197" y="324"/>
                    </a:lnTo>
                    <a:lnTo>
                      <a:pt x="214" y="331"/>
                    </a:lnTo>
                    <a:lnTo>
                      <a:pt x="232" y="339"/>
                    </a:lnTo>
                    <a:lnTo>
                      <a:pt x="250" y="346"/>
                    </a:lnTo>
                    <a:lnTo>
                      <a:pt x="268" y="354"/>
                    </a:lnTo>
                    <a:lnTo>
                      <a:pt x="285" y="361"/>
                    </a:lnTo>
                    <a:lnTo>
                      <a:pt x="294" y="358"/>
                    </a:lnTo>
                    <a:lnTo>
                      <a:pt x="305" y="356"/>
                    </a:lnTo>
                    <a:lnTo>
                      <a:pt x="314" y="353"/>
                    </a:lnTo>
                    <a:lnTo>
                      <a:pt x="324" y="350"/>
                    </a:lnTo>
                    <a:lnTo>
                      <a:pt x="334" y="348"/>
                    </a:lnTo>
                    <a:lnTo>
                      <a:pt x="343" y="346"/>
                    </a:lnTo>
                    <a:lnTo>
                      <a:pt x="353" y="343"/>
                    </a:lnTo>
                    <a:lnTo>
                      <a:pt x="362" y="341"/>
                    </a:lnTo>
                    <a:lnTo>
                      <a:pt x="369" y="327"/>
                    </a:lnTo>
                    <a:lnTo>
                      <a:pt x="376" y="313"/>
                    </a:lnTo>
                    <a:lnTo>
                      <a:pt x="383" y="300"/>
                    </a:lnTo>
                    <a:lnTo>
                      <a:pt x="390" y="286"/>
                    </a:lnTo>
                    <a:lnTo>
                      <a:pt x="397" y="272"/>
                    </a:lnTo>
                    <a:lnTo>
                      <a:pt x="404" y="258"/>
                    </a:lnTo>
                    <a:lnTo>
                      <a:pt x="410" y="244"/>
                    </a:lnTo>
                    <a:lnTo>
                      <a:pt x="417" y="230"/>
                    </a:lnTo>
                    <a:lnTo>
                      <a:pt x="429" y="212"/>
                    </a:lnTo>
                    <a:lnTo>
                      <a:pt x="442" y="194"/>
                    </a:lnTo>
                    <a:lnTo>
                      <a:pt x="456" y="176"/>
                    </a:lnTo>
                    <a:lnTo>
                      <a:pt x="468" y="158"/>
                    </a:lnTo>
                    <a:lnTo>
                      <a:pt x="481" y="139"/>
                    </a:lnTo>
                    <a:lnTo>
                      <a:pt x="494" y="121"/>
                    </a:lnTo>
                    <a:lnTo>
                      <a:pt x="505" y="104"/>
                    </a:lnTo>
                    <a:lnTo>
                      <a:pt x="518" y="85"/>
                    </a:lnTo>
                    <a:lnTo>
                      <a:pt x="505" y="75"/>
                    </a:lnTo>
                    <a:lnTo>
                      <a:pt x="494" y="65"/>
                    </a:lnTo>
                    <a:lnTo>
                      <a:pt x="481" y="54"/>
                    </a:lnTo>
                    <a:lnTo>
                      <a:pt x="468" y="43"/>
                    </a:lnTo>
                    <a:lnTo>
                      <a:pt x="456" y="32"/>
                    </a:lnTo>
                    <a:lnTo>
                      <a:pt x="442" y="22"/>
                    </a:lnTo>
                    <a:lnTo>
                      <a:pt x="429" y="10"/>
                    </a:lnTo>
                    <a:lnTo>
                      <a:pt x="417" y="0"/>
                    </a:lnTo>
                    <a:lnTo>
                      <a:pt x="344" y="5"/>
                    </a:lnTo>
                    <a:lnTo>
                      <a:pt x="281" y="10"/>
                    </a:lnTo>
                    <a:lnTo>
                      <a:pt x="226" y="17"/>
                    </a:lnTo>
                    <a:lnTo>
                      <a:pt x="180" y="26"/>
                    </a:lnTo>
                    <a:lnTo>
                      <a:pt x="142" y="37"/>
                    </a:lnTo>
                    <a:lnTo>
                      <a:pt x="111" y="48"/>
                    </a:lnTo>
                    <a:lnTo>
                      <a:pt x="85" y="61"/>
                    </a:lnTo>
                    <a:lnTo>
                      <a:pt x="65" y="76"/>
                    </a:lnTo>
                    <a:lnTo>
                      <a:pt x="49" y="92"/>
                    </a:lnTo>
                    <a:lnTo>
                      <a:pt x="38" y="109"/>
                    </a:lnTo>
                    <a:lnTo>
                      <a:pt x="28" y="128"/>
                    </a:lnTo>
                    <a:lnTo>
                      <a:pt x="22" y="149"/>
                    </a:lnTo>
                    <a:lnTo>
                      <a:pt x="16" y="171"/>
                    </a:lnTo>
                    <a:lnTo>
                      <a:pt x="11" y="194"/>
                    </a:lnTo>
                    <a:lnTo>
                      <a:pt x="5" y="218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41" name="Freeform 101">
                <a:extLst>
                  <a:ext uri="{FF2B5EF4-FFF2-40B4-BE49-F238E27FC236}">
                    <a16:creationId xmlns:a16="http://schemas.microsoft.com/office/drawing/2014/main" id="{50E9BAC0-453F-4FD6-8FCC-20A9004EFC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7" y="996"/>
                <a:ext cx="92" cy="64"/>
              </a:xfrm>
              <a:custGeom>
                <a:avLst/>
                <a:gdLst>
                  <a:gd name="T0" fmla="*/ 18 w 513"/>
                  <a:gd name="T1" fmla="*/ 252 h 359"/>
                  <a:gd name="T2" fmla="*/ 53 w 513"/>
                  <a:gd name="T3" fmla="*/ 267 h 359"/>
                  <a:gd name="T4" fmla="*/ 88 w 513"/>
                  <a:gd name="T5" fmla="*/ 280 h 359"/>
                  <a:gd name="T6" fmla="*/ 122 w 513"/>
                  <a:gd name="T7" fmla="*/ 294 h 359"/>
                  <a:gd name="T8" fmla="*/ 158 w 513"/>
                  <a:gd name="T9" fmla="*/ 309 h 359"/>
                  <a:gd name="T10" fmla="*/ 193 w 513"/>
                  <a:gd name="T11" fmla="*/ 323 h 359"/>
                  <a:gd name="T12" fmla="*/ 227 w 513"/>
                  <a:gd name="T13" fmla="*/ 337 h 359"/>
                  <a:gd name="T14" fmla="*/ 263 w 513"/>
                  <a:gd name="T15" fmla="*/ 352 h 359"/>
                  <a:gd name="T16" fmla="*/ 289 w 513"/>
                  <a:gd name="T17" fmla="*/ 356 h 359"/>
                  <a:gd name="T18" fmla="*/ 309 w 513"/>
                  <a:gd name="T19" fmla="*/ 351 h 359"/>
                  <a:gd name="T20" fmla="*/ 329 w 513"/>
                  <a:gd name="T21" fmla="*/ 346 h 359"/>
                  <a:gd name="T22" fmla="*/ 348 w 513"/>
                  <a:gd name="T23" fmla="*/ 341 h 359"/>
                  <a:gd name="T24" fmla="*/ 364 w 513"/>
                  <a:gd name="T25" fmla="*/ 325 h 359"/>
                  <a:gd name="T26" fmla="*/ 378 w 513"/>
                  <a:gd name="T27" fmla="*/ 298 h 359"/>
                  <a:gd name="T28" fmla="*/ 392 w 513"/>
                  <a:gd name="T29" fmla="*/ 270 h 359"/>
                  <a:gd name="T30" fmla="*/ 405 w 513"/>
                  <a:gd name="T31" fmla="*/ 242 h 359"/>
                  <a:gd name="T32" fmla="*/ 424 w 513"/>
                  <a:gd name="T33" fmla="*/ 210 h 359"/>
                  <a:gd name="T34" fmla="*/ 451 w 513"/>
                  <a:gd name="T35" fmla="*/ 174 h 359"/>
                  <a:gd name="T36" fmla="*/ 476 w 513"/>
                  <a:gd name="T37" fmla="*/ 137 h 359"/>
                  <a:gd name="T38" fmla="*/ 500 w 513"/>
                  <a:gd name="T39" fmla="*/ 102 h 359"/>
                  <a:gd name="T40" fmla="*/ 500 w 513"/>
                  <a:gd name="T41" fmla="*/ 73 h 359"/>
                  <a:gd name="T42" fmla="*/ 476 w 513"/>
                  <a:gd name="T43" fmla="*/ 52 h 359"/>
                  <a:gd name="T44" fmla="*/ 451 w 513"/>
                  <a:gd name="T45" fmla="*/ 31 h 359"/>
                  <a:gd name="T46" fmla="*/ 424 w 513"/>
                  <a:gd name="T47" fmla="*/ 11 h 359"/>
                  <a:gd name="T48" fmla="*/ 339 w 513"/>
                  <a:gd name="T49" fmla="*/ 7 h 359"/>
                  <a:gd name="T50" fmla="*/ 223 w 513"/>
                  <a:gd name="T51" fmla="*/ 24 h 359"/>
                  <a:gd name="T52" fmla="*/ 141 w 513"/>
                  <a:gd name="T53" fmla="*/ 46 h 359"/>
                  <a:gd name="T54" fmla="*/ 84 w 513"/>
                  <a:gd name="T55" fmla="*/ 74 h 359"/>
                  <a:gd name="T56" fmla="*/ 50 w 513"/>
                  <a:gd name="T57" fmla="*/ 105 h 359"/>
                  <a:gd name="T58" fmla="*/ 29 w 513"/>
                  <a:gd name="T59" fmla="*/ 141 h 359"/>
                  <a:gd name="T60" fmla="*/ 18 w 513"/>
                  <a:gd name="T61" fmla="*/ 180 h 359"/>
                  <a:gd name="T62" fmla="*/ 7 w 513"/>
                  <a:gd name="T63" fmla="*/ 223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3" h="359">
                    <a:moveTo>
                      <a:pt x="0" y="245"/>
                    </a:moveTo>
                    <a:lnTo>
                      <a:pt x="18" y="252"/>
                    </a:lnTo>
                    <a:lnTo>
                      <a:pt x="35" y="258"/>
                    </a:lnTo>
                    <a:lnTo>
                      <a:pt x="53" y="267"/>
                    </a:lnTo>
                    <a:lnTo>
                      <a:pt x="71" y="273"/>
                    </a:lnTo>
                    <a:lnTo>
                      <a:pt x="88" y="280"/>
                    </a:lnTo>
                    <a:lnTo>
                      <a:pt x="105" y="287"/>
                    </a:lnTo>
                    <a:lnTo>
                      <a:pt x="122" y="294"/>
                    </a:lnTo>
                    <a:lnTo>
                      <a:pt x="141" y="301"/>
                    </a:lnTo>
                    <a:lnTo>
                      <a:pt x="158" y="309"/>
                    </a:lnTo>
                    <a:lnTo>
                      <a:pt x="175" y="316"/>
                    </a:lnTo>
                    <a:lnTo>
                      <a:pt x="193" y="323"/>
                    </a:lnTo>
                    <a:lnTo>
                      <a:pt x="210" y="330"/>
                    </a:lnTo>
                    <a:lnTo>
                      <a:pt x="227" y="337"/>
                    </a:lnTo>
                    <a:lnTo>
                      <a:pt x="246" y="345"/>
                    </a:lnTo>
                    <a:lnTo>
                      <a:pt x="263" y="352"/>
                    </a:lnTo>
                    <a:lnTo>
                      <a:pt x="280" y="359"/>
                    </a:lnTo>
                    <a:lnTo>
                      <a:pt x="289" y="356"/>
                    </a:lnTo>
                    <a:lnTo>
                      <a:pt x="300" y="354"/>
                    </a:lnTo>
                    <a:lnTo>
                      <a:pt x="309" y="351"/>
                    </a:lnTo>
                    <a:lnTo>
                      <a:pt x="319" y="348"/>
                    </a:lnTo>
                    <a:lnTo>
                      <a:pt x="329" y="346"/>
                    </a:lnTo>
                    <a:lnTo>
                      <a:pt x="338" y="344"/>
                    </a:lnTo>
                    <a:lnTo>
                      <a:pt x="348" y="341"/>
                    </a:lnTo>
                    <a:lnTo>
                      <a:pt x="357" y="339"/>
                    </a:lnTo>
                    <a:lnTo>
                      <a:pt x="364" y="325"/>
                    </a:lnTo>
                    <a:lnTo>
                      <a:pt x="371" y="311"/>
                    </a:lnTo>
                    <a:lnTo>
                      <a:pt x="378" y="298"/>
                    </a:lnTo>
                    <a:lnTo>
                      <a:pt x="385" y="284"/>
                    </a:lnTo>
                    <a:lnTo>
                      <a:pt x="392" y="270"/>
                    </a:lnTo>
                    <a:lnTo>
                      <a:pt x="399" y="256"/>
                    </a:lnTo>
                    <a:lnTo>
                      <a:pt x="405" y="242"/>
                    </a:lnTo>
                    <a:lnTo>
                      <a:pt x="412" y="228"/>
                    </a:lnTo>
                    <a:lnTo>
                      <a:pt x="424" y="210"/>
                    </a:lnTo>
                    <a:lnTo>
                      <a:pt x="437" y="192"/>
                    </a:lnTo>
                    <a:lnTo>
                      <a:pt x="451" y="174"/>
                    </a:lnTo>
                    <a:lnTo>
                      <a:pt x="463" y="156"/>
                    </a:lnTo>
                    <a:lnTo>
                      <a:pt x="476" y="137"/>
                    </a:lnTo>
                    <a:lnTo>
                      <a:pt x="489" y="119"/>
                    </a:lnTo>
                    <a:lnTo>
                      <a:pt x="500" y="102"/>
                    </a:lnTo>
                    <a:lnTo>
                      <a:pt x="513" y="83"/>
                    </a:lnTo>
                    <a:lnTo>
                      <a:pt x="500" y="73"/>
                    </a:lnTo>
                    <a:lnTo>
                      <a:pt x="489" y="63"/>
                    </a:lnTo>
                    <a:lnTo>
                      <a:pt x="476" y="52"/>
                    </a:lnTo>
                    <a:lnTo>
                      <a:pt x="463" y="42"/>
                    </a:lnTo>
                    <a:lnTo>
                      <a:pt x="451" y="31"/>
                    </a:lnTo>
                    <a:lnTo>
                      <a:pt x="437" y="21"/>
                    </a:lnTo>
                    <a:lnTo>
                      <a:pt x="424" y="11"/>
                    </a:lnTo>
                    <a:lnTo>
                      <a:pt x="412" y="0"/>
                    </a:lnTo>
                    <a:lnTo>
                      <a:pt x="339" y="7"/>
                    </a:lnTo>
                    <a:lnTo>
                      <a:pt x="277" y="15"/>
                    </a:lnTo>
                    <a:lnTo>
                      <a:pt x="223" y="24"/>
                    </a:lnTo>
                    <a:lnTo>
                      <a:pt x="178" y="35"/>
                    </a:lnTo>
                    <a:lnTo>
                      <a:pt x="141" y="46"/>
                    </a:lnTo>
                    <a:lnTo>
                      <a:pt x="110" y="59"/>
                    </a:lnTo>
                    <a:lnTo>
                      <a:pt x="84" y="74"/>
                    </a:lnTo>
                    <a:lnTo>
                      <a:pt x="65" y="89"/>
                    </a:lnTo>
                    <a:lnTo>
                      <a:pt x="50" y="105"/>
                    </a:lnTo>
                    <a:lnTo>
                      <a:pt x="38" y="122"/>
                    </a:lnTo>
                    <a:lnTo>
                      <a:pt x="29" y="141"/>
                    </a:lnTo>
                    <a:lnTo>
                      <a:pt x="23" y="159"/>
                    </a:lnTo>
                    <a:lnTo>
                      <a:pt x="18" y="180"/>
                    </a:lnTo>
                    <a:lnTo>
                      <a:pt x="12" y="201"/>
                    </a:lnTo>
                    <a:lnTo>
                      <a:pt x="7" y="223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42" name="Freeform 102">
                <a:extLst>
                  <a:ext uri="{FF2B5EF4-FFF2-40B4-BE49-F238E27FC236}">
                    <a16:creationId xmlns:a16="http://schemas.microsoft.com/office/drawing/2014/main" id="{1F48BE1C-BDDC-4171-8965-7F96A6FE86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8" y="996"/>
                <a:ext cx="91" cy="64"/>
              </a:xfrm>
              <a:custGeom>
                <a:avLst/>
                <a:gdLst>
                  <a:gd name="T0" fmla="*/ 17 w 507"/>
                  <a:gd name="T1" fmla="*/ 251 h 356"/>
                  <a:gd name="T2" fmla="*/ 52 w 507"/>
                  <a:gd name="T3" fmla="*/ 265 h 356"/>
                  <a:gd name="T4" fmla="*/ 87 w 507"/>
                  <a:gd name="T5" fmla="*/ 280 h 356"/>
                  <a:gd name="T6" fmla="*/ 121 w 507"/>
                  <a:gd name="T7" fmla="*/ 293 h 356"/>
                  <a:gd name="T8" fmla="*/ 154 w 507"/>
                  <a:gd name="T9" fmla="*/ 307 h 356"/>
                  <a:gd name="T10" fmla="*/ 189 w 507"/>
                  <a:gd name="T11" fmla="*/ 321 h 356"/>
                  <a:gd name="T12" fmla="*/ 224 w 507"/>
                  <a:gd name="T13" fmla="*/ 335 h 356"/>
                  <a:gd name="T14" fmla="*/ 257 w 507"/>
                  <a:gd name="T15" fmla="*/ 349 h 356"/>
                  <a:gd name="T16" fmla="*/ 283 w 507"/>
                  <a:gd name="T17" fmla="*/ 353 h 356"/>
                  <a:gd name="T18" fmla="*/ 303 w 507"/>
                  <a:gd name="T19" fmla="*/ 348 h 356"/>
                  <a:gd name="T20" fmla="*/ 323 w 507"/>
                  <a:gd name="T21" fmla="*/ 343 h 356"/>
                  <a:gd name="T22" fmla="*/ 342 w 507"/>
                  <a:gd name="T23" fmla="*/ 338 h 356"/>
                  <a:gd name="T24" fmla="*/ 358 w 507"/>
                  <a:gd name="T25" fmla="*/ 322 h 356"/>
                  <a:gd name="T26" fmla="*/ 372 w 507"/>
                  <a:gd name="T27" fmla="*/ 295 h 356"/>
                  <a:gd name="T28" fmla="*/ 386 w 507"/>
                  <a:gd name="T29" fmla="*/ 267 h 356"/>
                  <a:gd name="T30" fmla="*/ 399 w 507"/>
                  <a:gd name="T31" fmla="*/ 239 h 356"/>
                  <a:gd name="T32" fmla="*/ 418 w 507"/>
                  <a:gd name="T33" fmla="*/ 207 h 356"/>
                  <a:gd name="T34" fmla="*/ 445 w 507"/>
                  <a:gd name="T35" fmla="*/ 171 h 356"/>
                  <a:gd name="T36" fmla="*/ 470 w 507"/>
                  <a:gd name="T37" fmla="*/ 134 h 356"/>
                  <a:gd name="T38" fmla="*/ 494 w 507"/>
                  <a:gd name="T39" fmla="*/ 99 h 356"/>
                  <a:gd name="T40" fmla="*/ 494 w 507"/>
                  <a:gd name="T41" fmla="*/ 70 h 356"/>
                  <a:gd name="T42" fmla="*/ 470 w 507"/>
                  <a:gd name="T43" fmla="*/ 50 h 356"/>
                  <a:gd name="T44" fmla="*/ 445 w 507"/>
                  <a:gd name="T45" fmla="*/ 30 h 356"/>
                  <a:gd name="T46" fmla="*/ 418 w 507"/>
                  <a:gd name="T47" fmla="*/ 10 h 356"/>
                  <a:gd name="T48" fmla="*/ 333 w 507"/>
                  <a:gd name="T49" fmla="*/ 9 h 356"/>
                  <a:gd name="T50" fmla="*/ 219 w 507"/>
                  <a:gd name="T51" fmla="*/ 30 h 356"/>
                  <a:gd name="T52" fmla="*/ 137 w 507"/>
                  <a:gd name="T53" fmla="*/ 55 h 356"/>
                  <a:gd name="T54" fmla="*/ 83 w 507"/>
                  <a:gd name="T55" fmla="*/ 84 h 356"/>
                  <a:gd name="T56" fmla="*/ 50 w 507"/>
                  <a:gd name="T57" fmla="*/ 117 h 356"/>
                  <a:gd name="T58" fmla="*/ 30 w 507"/>
                  <a:gd name="T59" fmla="*/ 152 h 356"/>
                  <a:gd name="T60" fmla="*/ 19 w 507"/>
                  <a:gd name="T61" fmla="*/ 187 h 356"/>
                  <a:gd name="T62" fmla="*/ 7 w 507"/>
                  <a:gd name="T63" fmla="*/ 22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7" h="356">
                    <a:moveTo>
                      <a:pt x="0" y="244"/>
                    </a:moveTo>
                    <a:lnTo>
                      <a:pt x="17" y="251"/>
                    </a:lnTo>
                    <a:lnTo>
                      <a:pt x="35" y="258"/>
                    </a:lnTo>
                    <a:lnTo>
                      <a:pt x="52" y="265"/>
                    </a:lnTo>
                    <a:lnTo>
                      <a:pt x="69" y="273"/>
                    </a:lnTo>
                    <a:lnTo>
                      <a:pt x="87" y="280"/>
                    </a:lnTo>
                    <a:lnTo>
                      <a:pt x="104" y="287"/>
                    </a:lnTo>
                    <a:lnTo>
                      <a:pt x="121" y="293"/>
                    </a:lnTo>
                    <a:lnTo>
                      <a:pt x="137" y="300"/>
                    </a:lnTo>
                    <a:lnTo>
                      <a:pt x="154" y="307"/>
                    </a:lnTo>
                    <a:lnTo>
                      <a:pt x="172" y="314"/>
                    </a:lnTo>
                    <a:lnTo>
                      <a:pt x="189" y="321"/>
                    </a:lnTo>
                    <a:lnTo>
                      <a:pt x="206" y="328"/>
                    </a:lnTo>
                    <a:lnTo>
                      <a:pt x="224" y="335"/>
                    </a:lnTo>
                    <a:lnTo>
                      <a:pt x="240" y="342"/>
                    </a:lnTo>
                    <a:lnTo>
                      <a:pt x="257" y="349"/>
                    </a:lnTo>
                    <a:lnTo>
                      <a:pt x="274" y="356"/>
                    </a:lnTo>
                    <a:lnTo>
                      <a:pt x="283" y="353"/>
                    </a:lnTo>
                    <a:lnTo>
                      <a:pt x="294" y="351"/>
                    </a:lnTo>
                    <a:lnTo>
                      <a:pt x="303" y="348"/>
                    </a:lnTo>
                    <a:lnTo>
                      <a:pt x="313" y="345"/>
                    </a:lnTo>
                    <a:lnTo>
                      <a:pt x="323" y="343"/>
                    </a:lnTo>
                    <a:lnTo>
                      <a:pt x="332" y="341"/>
                    </a:lnTo>
                    <a:lnTo>
                      <a:pt x="342" y="338"/>
                    </a:lnTo>
                    <a:lnTo>
                      <a:pt x="351" y="336"/>
                    </a:lnTo>
                    <a:lnTo>
                      <a:pt x="358" y="322"/>
                    </a:lnTo>
                    <a:lnTo>
                      <a:pt x="365" y="308"/>
                    </a:lnTo>
                    <a:lnTo>
                      <a:pt x="372" y="295"/>
                    </a:lnTo>
                    <a:lnTo>
                      <a:pt x="379" y="281"/>
                    </a:lnTo>
                    <a:lnTo>
                      <a:pt x="386" y="267"/>
                    </a:lnTo>
                    <a:lnTo>
                      <a:pt x="393" y="253"/>
                    </a:lnTo>
                    <a:lnTo>
                      <a:pt x="399" y="239"/>
                    </a:lnTo>
                    <a:lnTo>
                      <a:pt x="406" y="225"/>
                    </a:lnTo>
                    <a:lnTo>
                      <a:pt x="418" y="207"/>
                    </a:lnTo>
                    <a:lnTo>
                      <a:pt x="431" y="189"/>
                    </a:lnTo>
                    <a:lnTo>
                      <a:pt x="445" y="171"/>
                    </a:lnTo>
                    <a:lnTo>
                      <a:pt x="457" y="153"/>
                    </a:lnTo>
                    <a:lnTo>
                      <a:pt x="470" y="134"/>
                    </a:lnTo>
                    <a:lnTo>
                      <a:pt x="483" y="116"/>
                    </a:lnTo>
                    <a:lnTo>
                      <a:pt x="494" y="99"/>
                    </a:lnTo>
                    <a:lnTo>
                      <a:pt x="507" y="80"/>
                    </a:lnTo>
                    <a:lnTo>
                      <a:pt x="494" y="70"/>
                    </a:lnTo>
                    <a:lnTo>
                      <a:pt x="483" y="61"/>
                    </a:lnTo>
                    <a:lnTo>
                      <a:pt x="470" y="50"/>
                    </a:lnTo>
                    <a:lnTo>
                      <a:pt x="457" y="40"/>
                    </a:lnTo>
                    <a:lnTo>
                      <a:pt x="445" y="30"/>
                    </a:lnTo>
                    <a:lnTo>
                      <a:pt x="431" y="19"/>
                    </a:lnTo>
                    <a:lnTo>
                      <a:pt x="418" y="10"/>
                    </a:lnTo>
                    <a:lnTo>
                      <a:pt x="406" y="0"/>
                    </a:lnTo>
                    <a:lnTo>
                      <a:pt x="333" y="9"/>
                    </a:lnTo>
                    <a:lnTo>
                      <a:pt x="272" y="18"/>
                    </a:lnTo>
                    <a:lnTo>
                      <a:pt x="219" y="30"/>
                    </a:lnTo>
                    <a:lnTo>
                      <a:pt x="174" y="41"/>
                    </a:lnTo>
                    <a:lnTo>
                      <a:pt x="137" y="55"/>
                    </a:lnTo>
                    <a:lnTo>
                      <a:pt x="107" y="69"/>
                    </a:lnTo>
                    <a:lnTo>
                      <a:pt x="83" y="84"/>
                    </a:lnTo>
                    <a:lnTo>
                      <a:pt x="65" y="100"/>
                    </a:lnTo>
                    <a:lnTo>
                      <a:pt x="50" y="117"/>
                    </a:lnTo>
                    <a:lnTo>
                      <a:pt x="39" y="133"/>
                    </a:lnTo>
                    <a:lnTo>
                      <a:pt x="30" y="152"/>
                    </a:lnTo>
                    <a:lnTo>
                      <a:pt x="24" y="169"/>
                    </a:lnTo>
                    <a:lnTo>
                      <a:pt x="19" y="187"/>
                    </a:lnTo>
                    <a:lnTo>
                      <a:pt x="13" y="206"/>
                    </a:lnTo>
                    <a:lnTo>
                      <a:pt x="7" y="22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43" name="Freeform 103">
                <a:extLst>
                  <a:ext uri="{FF2B5EF4-FFF2-40B4-BE49-F238E27FC236}">
                    <a16:creationId xmlns:a16="http://schemas.microsoft.com/office/drawing/2014/main" id="{F4B82E86-92F9-4B2A-AF11-1F7B840F9E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3" y="1116"/>
                <a:ext cx="49" cy="87"/>
              </a:xfrm>
              <a:custGeom>
                <a:avLst/>
                <a:gdLst>
                  <a:gd name="T0" fmla="*/ 176 w 271"/>
                  <a:gd name="T1" fmla="*/ 0 h 484"/>
                  <a:gd name="T2" fmla="*/ 185 w 271"/>
                  <a:gd name="T3" fmla="*/ 20 h 484"/>
                  <a:gd name="T4" fmla="*/ 193 w 271"/>
                  <a:gd name="T5" fmla="*/ 42 h 484"/>
                  <a:gd name="T6" fmla="*/ 202 w 271"/>
                  <a:gd name="T7" fmla="*/ 63 h 484"/>
                  <a:gd name="T8" fmla="*/ 212 w 271"/>
                  <a:gd name="T9" fmla="*/ 84 h 484"/>
                  <a:gd name="T10" fmla="*/ 220 w 271"/>
                  <a:gd name="T11" fmla="*/ 106 h 484"/>
                  <a:gd name="T12" fmla="*/ 229 w 271"/>
                  <a:gd name="T13" fmla="*/ 126 h 484"/>
                  <a:gd name="T14" fmla="*/ 238 w 271"/>
                  <a:gd name="T15" fmla="*/ 148 h 484"/>
                  <a:gd name="T16" fmla="*/ 247 w 271"/>
                  <a:gd name="T17" fmla="*/ 169 h 484"/>
                  <a:gd name="T18" fmla="*/ 253 w 271"/>
                  <a:gd name="T19" fmla="*/ 190 h 484"/>
                  <a:gd name="T20" fmla="*/ 260 w 271"/>
                  <a:gd name="T21" fmla="*/ 210 h 484"/>
                  <a:gd name="T22" fmla="*/ 266 w 271"/>
                  <a:gd name="T23" fmla="*/ 232 h 484"/>
                  <a:gd name="T24" fmla="*/ 271 w 271"/>
                  <a:gd name="T25" fmla="*/ 253 h 484"/>
                  <a:gd name="T26" fmla="*/ 265 w 271"/>
                  <a:gd name="T27" fmla="*/ 270 h 484"/>
                  <a:gd name="T28" fmla="*/ 257 w 271"/>
                  <a:gd name="T29" fmla="*/ 287 h 484"/>
                  <a:gd name="T30" fmla="*/ 250 w 271"/>
                  <a:gd name="T31" fmla="*/ 304 h 484"/>
                  <a:gd name="T32" fmla="*/ 242 w 271"/>
                  <a:gd name="T33" fmla="*/ 320 h 484"/>
                  <a:gd name="T34" fmla="*/ 233 w 271"/>
                  <a:gd name="T35" fmla="*/ 336 h 484"/>
                  <a:gd name="T36" fmla="*/ 227 w 271"/>
                  <a:gd name="T37" fmla="*/ 353 h 484"/>
                  <a:gd name="T38" fmla="*/ 219 w 271"/>
                  <a:gd name="T39" fmla="*/ 370 h 484"/>
                  <a:gd name="T40" fmla="*/ 212 w 271"/>
                  <a:gd name="T41" fmla="*/ 387 h 484"/>
                  <a:gd name="T42" fmla="*/ 208 w 271"/>
                  <a:gd name="T43" fmla="*/ 411 h 484"/>
                  <a:gd name="T44" fmla="*/ 206 w 271"/>
                  <a:gd name="T45" fmla="*/ 435 h 484"/>
                  <a:gd name="T46" fmla="*/ 202 w 271"/>
                  <a:gd name="T47" fmla="*/ 459 h 484"/>
                  <a:gd name="T48" fmla="*/ 199 w 271"/>
                  <a:gd name="T49" fmla="*/ 484 h 484"/>
                  <a:gd name="T50" fmla="*/ 185 w 271"/>
                  <a:gd name="T51" fmla="*/ 480 h 484"/>
                  <a:gd name="T52" fmla="*/ 171 w 271"/>
                  <a:gd name="T53" fmla="*/ 478 h 484"/>
                  <a:gd name="T54" fmla="*/ 157 w 271"/>
                  <a:gd name="T55" fmla="*/ 474 h 484"/>
                  <a:gd name="T56" fmla="*/ 143 w 271"/>
                  <a:gd name="T57" fmla="*/ 471 h 484"/>
                  <a:gd name="T58" fmla="*/ 129 w 271"/>
                  <a:gd name="T59" fmla="*/ 467 h 484"/>
                  <a:gd name="T60" fmla="*/ 115 w 271"/>
                  <a:gd name="T61" fmla="*/ 464 h 484"/>
                  <a:gd name="T62" fmla="*/ 100 w 271"/>
                  <a:gd name="T63" fmla="*/ 462 h 484"/>
                  <a:gd name="T64" fmla="*/ 86 w 271"/>
                  <a:gd name="T65" fmla="*/ 458 h 484"/>
                  <a:gd name="T66" fmla="*/ 76 w 271"/>
                  <a:gd name="T67" fmla="*/ 434 h 484"/>
                  <a:gd name="T68" fmla="*/ 64 w 271"/>
                  <a:gd name="T69" fmla="*/ 410 h 484"/>
                  <a:gd name="T70" fmla="*/ 54 w 271"/>
                  <a:gd name="T71" fmla="*/ 386 h 484"/>
                  <a:gd name="T72" fmla="*/ 43 w 271"/>
                  <a:gd name="T73" fmla="*/ 361 h 484"/>
                  <a:gd name="T74" fmla="*/ 32 w 271"/>
                  <a:gd name="T75" fmla="*/ 337 h 484"/>
                  <a:gd name="T76" fmla="*/ 22 w 271"/>
                  <a:gd name="T77" fmla="*/ 313 h 484"/>
                  <a:gd name="T78" fmla="*/ 10 w 271"/>
                  <a:gd name="T79" fmla="*/ 290 h 484"/>
                  <a:gd name="T80" fmla="*/ 0 w 271"/>
                  <a:gd name="T81" fmla="*/ 266 h 484"/>
                  <a:gd name="T82" fmla="*/ 7 w 271"/>
                  <a:gd name="T83" fmla="*/ 237 h 484"/>
                  <a:gd name="T84" fmla="*/ 12 w 271"/>
                  <a:gd name="T85" fmla="*/ 207 h 484"/>
                  <a:gd name="T86" fmla="*/ 19 w 271"/>
                  <a:gd name="T87" fmla="*/ 178 h 484"/>
                  <a:gd name="T88" fmla="*/ 26 w 271"/>
                  <a:gd name="T89" fmla="*/ 149 h 484"/>
                  <a:gd name="T90" fmla="*/ 33 w 271"/>
                  <a:gd name="T91" fmla="*/ 119 h 484"/>
                  <a:gd name="T92" fmla="*/ 40 w 271"/>
                  <a:gd name="T93" fmla="*/ 91 h 484"/>
                  <a:gd name="T94" fmla="*/ 47 w 271"/>
                  <a:gd name="T95" fmla="*/ 62 h 484"/>
                  <a:gd name="T96" fmla="*/ 54 w 271"/>
                  <a:gd name="T97" fmla="*/ 33 h 484"/>
                  <a:gd name="T98" fmla="*/ 69 w 271"/>
                  <a:gd name="T99" fmla="*/ 28 h 484"/>
                  <a:gd name="T100" fmla="*/ 84 w 271"/>
                  <a:gd name="T101" fmla="*/ 25 h 484"/>
                  <a:gd name="T102" fmla="*/ 99 w 271"/>
                  <a:gd name="T103" fmla="*/ 20 h 484"/>
                  <a:gd name="T104" fmla="*/ 115 w 271"/>
                  <a:gd name="T105" fmla="*/ 16 h 484"/>
                  <a:gd name="T106" fmla="*/ 130 w 271"/>
                  <a:gd name="T107" fmla="*/ 11 h 484"/>
                  <a:gd name="T108" fmla="*/ 145 w 271"/>
                  <a:gd name="T109" fmla="*/ 8 h 484"/>
                  <a:gd name="T110" fmla="*/ 161 w 271"/>
                  <a:gd name="T111" fmla="*/ 3 h 484"/>
                  <a:gd name="T112" fmla="*/ 176 w 271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1" h="484">
                    <a:moveTo>
                      <a:pt x="176" y="0"/>
                    </a:moveTo>
                    <a:lnTo>
                      <a:pt x="185" y="20"/>
                    </a:lnTo>
                    <a:lnTo>
                      <a:pt x="193" y="42"/>
                    </a:lnTo>
                    <a:lnTo>
                      <a:pt x="202" y="63"/>
                    </a:lnTo>
                    <a:lnTo>
                      <a:pt x="212" y="84"/>
                    </a:lnTo>
                    <a:lnTo>
                      <a:pt x="220" y="106"/>
                    </a:lnTo>
                    <a:lnTo>
                      <a:pt x="229" y="126"/>
                    </a:lnTo>
                    <a:lnTo>
                      <a:pt x="238" y="148"/>
                    </a:lnTo>
                    <a:lnTo>
                      <a:pt x="247" y="169"/>
                    </a:lnTo>
                    <a:lnTo>
                      <a:pt x="253" y="190"/>
                    </a:lnTo>
                    <a:lnTo>
                      <a:pt x="260" y="210"/>
                    </a:lnTo>
                    <a:lnTo>
                      <a:pt x="266" y="232"/>
                    </a:lnTo>
                    <a:lnTo>
                      <a:pt x="271" y="253"/>
                    </a:lnTo>
                    <a:lnTo>
                      <a:pt x="265" y="270"/>
                    </a:lnTo>
                    <a:lnTo>
                      <a:pt x="257" y="287"/>
                    </a:lnTo>
                    <a:lnTo>
                      <a:pt x="250" y="304"/>
                    </a:lnTo>
                    <a:lnTo>
                      <a:pt x="242" y="320"/>
                    </a:lnTo>
                    <a:lnTo>
                      <a:pt x="233" y="336"/>
                    </a:lnTo>
                    <a:lnTo>
                      <a:pt x="227" y="353"/>
                    </a:lnTo>
                    <a:lnTo>
                      <a:pt x="219" y="370"/>
                    </a:lnTo>
                    <a:lnTo>
                      <a:pt x="212" y="387"/>
                    </a:lnTo>
                    <a:lnTo>
                      <a:pt x="208" y="411"/>
                    </a:lnTo>
                    <a:lnTo>
                      <a:pt x="206" y="435"/>
                    </a:lnTo>
                    <a:lnTo>
                      <a:pt x="202" y="459"/>
                    </a:lnTo>
                    <a:lnTo>
                      <a:pt x="199" y="484"/>
                    </a:lnTo>
                    <a:lnTo>
                      <a:pt x="185" y="480"/>
                    </a:lnTo>
                    <a:lnTo>
                      <a:pt x="171" y="478"/>
                    </a:lnTo>
                    <a:lnTo>
                      <a:pt x="157" y="474"/>
                    </a:lnTo>
                    <a:lnTo>
                      <a:pt x="143" y="471"/>
                    </a:lnTo>
                    <a:lnTo>
                      <a:pt x="129" y="467"/>
                    </a:lnTo>
                    <a:lnTo>
                      <a:pt x="115" y="464"/>
                    </a:lnTo>
                    <a:lnTo>
                      <a:pt x="100" y="462"/>
                    </a:lnTo>
                    <a:lnTo>
                      <a:pt x="86" y="458"/>
                    </a:lnTo>
                    <a:lnTo>
                      <a:pt x="76" y="434"/>
                    </a:lnTo>
                    <a:lnTo>
                      <a:pt x="64" y="410"/>
                    </a:lnTo>
                    <a:lnTo>
                      <a:pt x="54" y="386"/>
                    </a:lnTo>
                    <a:lnTo>
                      <a:pt x="43" y="361"/>
                    </a:lnTo>
                    <a:lnTo>
                      <a:pt x="32" y="337"/>
                    </a:lnTo>
                    <a:lnTo>
                      <a:pt x="22" y="313"/>
                    </a:lnTo>
                    <a:lnTo>
                      <a:pt x="10" y="290"/>
                    </a:lnTo>
                    <a:lnTo>
                      <a:pt x="0" y="266"/>
                    </a:lnTo>
                    <a:lnTo>
                      <a:pt x="7" y="237"/>
                    </a:lnTo>
                    <a:lnTo>
                      <a:pt x="12" y="207"/>
                    </a:lnTo>
                    <a:lnTo>
                      <a:pt x="19" y="178"/>
                    </a:lnTo>
                    <a:lnTo>
                      <a:pt x="26" y="149"/>
                    </a:lnTo>
                    <a:lnTo>
                      <a:pt x="33" y="119"/>
                    </a:lnTo>
                    <a:lnTo>
                      <a:pt x="40" y="91"/>
                    </a:lnTo>
                    <a:lnTo>
                      <a:pt x="47" y="62"/>
                    </a:lnTo>
                    <a:lnTo>
                      <a:pt x="54" y="33"/>
                    </a:lnTo>
                    <a:lnTo>
                      <a:pt x="69" y="28"/>
                    </a:lnTo>
                    <a:lnTo>
                      <a:pt x="84" y="25"/>
                    </a:lnTo>
                    <a:lnTo>
                      <a:pt x="99" y="20"/>
                    </a:lnTo>
                    <a:lnTo>
                      <a:pt x="115" y="16"/>
                    </a:lnTo>
                    <a:lnTo>
                      <a:pt x="130" y="11"/>
                    </a:lnTo>
                    <a:lnTo>
                      <a:pt x="145" y="8"/>
                    </a:lnTo>
                    <a:lnTo>
                      <a:pt x="161" y="3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44" name="Freeform 104">
                <a:extLst>
                  <a:ext uri="{FF2B5EF4-FFF2-40B4-BE49-F238E27FC236}">
                    <a16:creationId xmlns:a16="http://schemas.microsoft.com/office/drawing/2014/main" id="{23EA33CF-8131-472A-92D7-60B62C8423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7" y="1116"/>
                <a:ext cx="45" cy="87"/>
              </a:xfrm>
              <a:custGeom>
                <a:avLst/>
                <a:gdLst>
                  <a:gd name="T0" fmla="*/ 154 w 249"/>
                  <a:gd name="T1" fmla="*/ 0 h 484"/>
                  <a:gd name="T2" fmla="*/ 163 w 249"/>
                  <a:gd name="T3" fmla="*/ 20 h 484"/>
                  <a:gd name="T4" fmla="*/ 171 w 249"/>
                  <a:gd name="T5" fmla="*/ 42 h 484"/>
                  <a:gd name="T6" fmla="*/ 180 w 249"/>
                  <a:gd name="T7" fmla="*/ 63 h 484"/>
                  <a:gd name="T8" fmla="*/ 190 w 249"/>
                  <a:gd name="T9" fmla="*/ 84 h 484"/>
                  <a:gd name="T10" fmla="*/ 198 w 249"/>
                  <a:gd name="T11" fmla="*/ 106 h 484"/>
                  <a:gd name="T12" fmla="*/ 207 w 249"/>
                  <a:gd name="T13" fmla="*/ 126 h 484"/>
                  <a:gd name="T14" fmla="*/ 216 w 249"/>
                  <a:gd name="T15" fmla="*/ 148 h 484"/>
                  <a:gd name="T16" fmla="*/ 225 w 249"/>
                  <a:gd name="T17" fmla="*/ 169 h 484"/>
                  <a:gd name="T18" fmla="*/ 231 w 249"/>
                  <a:gd name="T19" fmla="*/ 190 h 484"/>
                  <a:gd name="T20" fmla="*/ 238 w 249"/>
                  <a:gd name="T21" fmla="*/ 210 h 484"/>
                  <a:gd name="T22" fmla="*/ 244 w 249"/>
                  <a:gd name="T23" fmla="*/ 232 h 484"/>
                  <a:gd name="T24" fmla="*/ 249 w 249"/>
                  <a:gd name="T25" fmla="*/ 253 h 484"/>
                  <a:gd name="T26" fmla="*/ 243 w 249"/>
                  <a:gd name="T27" fmla="*/ 270 h 484"/>
                  <a:gd name="T28" fmla="*/ 235 w 249"/>
                  <a:gd name="T29" fmla="*/ 287 h 484"/>
                  <a:gd name="T30" fmla="*/ 228 w 249"/>
                  <a:gd name="T31" fmla="*/ 304 h 484"/>
                  <a:gd name="T32" fmla="*/ 220 w 249"/>
                  <a:gd name="T33" fmla="*/ 320 h 484"/>
                  <a:gd name="T34" fmla="*/ 211 w 249"/>
                  <a:gd name="T35" fmla="*/ 336 h 484"/>
                  <a:gd name="T36" fmla="*/ 205 w 249"/>
                  <a:gd name="T37" fmla="*/ 353 h 484"/>
                  <a:gd name="T38" fmla="*/ 197 w 249"/>
                  <a:gd name="T39" fmla="*/ 370 h 484"/>
                  <a:gd name="T40" fmla="*/ 190 w 249"/>
                  <a:gd name="T41" fmla="*/ 387 h 484"/>
                  <a:gd name="T42" fmla="*/ 186 w 249"/>
                  <a:gd name="T43" fmla="*/ 411 h 484"/>
                  <a:gd name="T44" fmla="*/ 184 w 249"/>
                  <a:gd name="T45" fmla="*/ 435 h 484"/>
                  <a:gd name="T46" fmla="*/ 180 w 249"/>
                  <a:gd name="T47" fmla="*/ 459 h 484"/>
                  <a:gd name="T48" fmla="*/ 177 w 249"/>
                  <a:gd name="T49" fmla="*/ 484 h 484"/>
                  <a:gd name="T50" fmla="*/ 164 w 249"/>
                  <a:gd name="T51" fmla="*/ 480 h 484"/>
                  <a:gd name="T52" fmla="*/ 150 w 249"/>
                  <a:gd name="T53" fmla="*/ 476 h 484"/>
                  <a:gd name="T54" fmla="*/ 138 w 249"/>
                  <a:gd name="T55" fmla="*/ 472 h 484"/>
                  <a:gd name="T56" fmla="*/ 124 w 249"/>
                  <a:gd name="T57" fmla="*/ 467 h 484"/>
                  <a:gd name="T58" fmla="*/ 111 w 249"/>
                  <a:gd name="T59" fmla="*/ 464 h 484"/>
                  <a:gd name="T60" fmla="*/ 97 w 249"/>
                  <a:gd name="T61" fmla="*/ 461 h 484"/>
                  <a:gd name="T62" fmla="*/ 85 w 249"/>
                  <a:gd name="T63" fmla="*/ 456 h 484"/>
                  <a:gd name="T64" fmla="*/ 71 w 249"/>
                  <a:gd name="T65" fmla="*/ 452 h 484"/>
                  <a:gd name="T66" fmla="*/ 62 w 249"/>
                  <a:gd name="T67" fmla="*/ 429 h 484"/>
                  <a:gd name="T68" fmla="*/ 54 w 249"/>
                  <a:gd name="T69" fmla="*/ 405 h 484"/>
                  <a:gd name="T70" fmla="*/ 45 w 249"/>
                  <a:gd name="T71" fmla="*/ 382 h 484"/>
                  <a:gd name="T72" fmla="*/ 35 w 249"/>
                  <a:gd name="T73" fmla="*/ 359 h 484"/>
                  <a:gd name="T74" fmla="*/ 27 w 249"/>
                  <a:gd name="T75" fmla="*/ 336 h 484"/>
                  <a:gd name="T76" fmla="*/ 18 w 249"/>
                  <a:gd name="T77" fmla="*/ 312 h 484"/>
                  <a:gd name="T78" fmla="*/ 9 w 249"/>
                  <a:gd name="T79" fmla="*/ 289 h 484"/>
                  <a:gd name="T80" fmla="*/ 0 w 249"/>
                  <a:gd name="T81" fmla="*/ 266 h 484"/>
                  <a:gd name="T82" fmla="*/ 5 w 249"/>
                  <a:gd name="T83" fmla="*/ 237 h 484"/>
                  <a:gd name="T84" fmla="*/ 11 w 249"/>
                  <a:gd name="T85" fmla="*/ 208 h 484"/>
                  <a:gd name="T86" fmla="*/ 17 w 249"/>
                  <a:gd name="T87" fmla="*/ 179 h 484"/>
                  <a:gd name="T88" fmla="*/ 23 w 249"/>
                  <a:gd name="T89" fmla="*/ 151 h 484"/>
                  <a:gd name="T90" fmla="*/ 27 w 249"/>
                  <a:gd name="T91" fmla="*/ 123 h 484"/>
                  <a:gd name="T92" fmla="*/ 33 w 249"/>
                  <a:gd name="T93" fmla="*/ 94 h 484"/>
                  <a:gd name="T94" fmla="*/ 39 w 249"/>
                  <a:gd name="T95" fmla="*/ 65 h 484"/>
                  <a:gd name="T96" fmla="*/ 45 w 249"/>
                  <a:gd name="T97" fmla="*/ 36 h 484"/>
                  <a:gd name="T98" fmla="*/ 58 w 249"/>
                  <a:gd name="T99" fmla="*/ 32 h 484"/>
                  <a:gd name="T100" fmla="*/ 71 w 249"/>
                  <a:gd name="T101" fmla="*/ 27 h 484"/>
                  <a:gd name="T102" fmla="*/ 85 w 249"/>
                  <a:gd name="T103" fmla="*/ 23 h 484"/>
                  <a:gd name="T104" fmla="*/ 99 w 249"/>
                  <a:gd name="T105" fmla="*/ 18 h 484"/>
                  <a:gd name="T106" fmla="*/ 112 w 249"/>
                  <a:gd name="T107" fmla="*/ 13 h 484"/>
                  <a:gd name="T108" fmla="*/ 126 w 249"/>
                  <a:gd name="T109" fmla="*/ 9 h 484"/>
                  <a:gd name="T110" fmla="*/ 140 w 249"/>
                  <a:gd name="T111" fmla="*/ 4 h 484"/>
                  <a:gd name="T112" fmla="*/ 154 w 249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9" h="484">
                    <a:moveTo>
                      <a:pt x="154" y="0"/>
                    </a:moveTo>
                    <a:lnTo>
                      <a:pt x="163" y="20"/>
                    </a:lnTo>
                    <a:lnTo>
                      <a:pt x="171" y="42"/>
                    </a:lnTo>
                    <a:lnTo>
                      <a:pt x="180" y="63"/>
                    </a:lnTo>
                    <a:lnTo>
                      <a:pt x="190" y="84"/>
                    </a:lnTo>
                    <a:lnTo>
                      <a:pt x="198" y="106"/>
                    </a:lnTo>
                    <a:lnTo>
                      <a:pt x="207" y="126"/>
                    </a:lnTo>
                    <a:lnTo>
                      <a:pt x="216" y="148"/>
                    </a:lnTo>
                    <a:lnTo>
                      <a:pt x="225" y="169"/>
                    </a:lnTo>
                    <a:lnTo>
                      <a:pt x="231" y="190"/>
                    </a:lnTo>
                    <a:lnTo>
                      <a:pt x="238" y="210"/>
                    </a:lnTo>
                    <a:lnTo>
                      <a:pt x="244" y="232"/>
                    </a:lnTo>
                    <a:lnTo>
                      <a:pt x="249" y="253"/>
                    </a:lnTo>
                    <a:lnTo>
                      <a:pt x="243" y="270"/>
                    </a:lnTo>
                    <a:lnTo>
                      <a:pt x="235" y="287"/>
                    </a:lnTo>
                    <a:lnTo>
                      <a:pt x="228" y="304"/>
                    </a:lnTo>
                    <a:lnTo>
                      <a:pt x="220" y="320"/>
                    </a:lnTo>
                    <a:lnTo>
                      <a:pt x="211" y="336"/>
                    </a:lnTo>
                    <a:lnTo>
                      <a:pt x="205" y="353"/>
                    </a:lnTo>
                    <a:lnTo>
                      <a:pt x="197" y="370"/>
                    </a:lnTo>
                    <a:lnTo>
                      <a:pt x="190" y="387"/>
                    </a:lnTo>
                    <a:lnTo>
                      <a:pt x="186" y="411"/>
                    </a:lnTo>
                    <a:lnTo>
                      <a:pt x="184" y="435"/>
                    </a:lnTo>
                    <a:lnTo>
                      <a:pt x="180" y="459"/>
                    </a:lnTo>
                    <a:lnTo>
                      <a:pt x="177" y="484"/>
                    </a:lnTo>
                    <a:lnTo>
                      <a:pt x="164" y="480"/>
                    </a:lnTo>
                    <a:lnTo>
                      <a:pt x="150" y="476"/>
                    </a:lnTo>
                    <a:lnTo>
                      <a:pt x="138" y="472"/>
                    </a:lnTo>
                    <a:lnTo>
                      <a:pt x="124" y="467"/>
                    </a:lnTo>
                    <a:lnTo>
                      <a:pt x="111" y="464"/>
                    </a:lnTo>
                    <a:lnTo>
                      <a:pt x="97" y="461"/>
                    </a:lnTo>
                    <a:lnTo>
                      <a:pt x="85" y="456"/>
                    </a:lnTo>
                    <a:lnTo>
                      <a:pt x="71" y="452"/>
                    </a:lnTo>
                    <a:lnTo>
                      <a:pt x="62" y="429"/>
                    </a:lnTo>
                    <a:lnTo>
                      <a:pt x="54" y="405"/>
                    </a:lnTo>
                    <a:lnTo>
                      <a:pt x="45" y="382"/>
                    </a:lnTo>
                    <a:lnTo>
                      <a:pt x="35" y="359"/>
                    </a:lnTo>
                    <a:lnTo>
                      <a:pt x="27" y="336"/>
                    </a:lnTo>
                    <a:lnTo>
                      <a:pt x="18" y="312"/>
                    </a:lnTo>
                    <a:lnTo>
                      <a:pt x="9" y="289"/>
                    </a:lnTo>
                    <a:lnTo>
                      <a:pt x="0" y="266"/>
                    </a:lnTo>
                    <a:lnTo>
                      <a:pt x="5" y="237"/>
                    </a:lnTo>
                    <a:lnTo>
                      <a:pt x="11" y="208"/>
                    </a:lnTo>
                    <a:lnTo>
                      <a:pt x="17" y="179"/>
                    </a:lnTo>
                    <a:lnTo>
                      <a:pt x="23" y="151"/>
                    </a:lnTo>
                    <a:lnTo>
                      <a:pt x="27" y="123"/>
                    </a:lnTo>
                    <a:lnTo>
                      <a:pt x="33" y="94"/>
                    </a:lnTo>
                    <a:lnTo>
                      <a:pt x="39" y="65"/>
                    </a:lnTo>
                    <a:lnTo>
                      <a:pt x="45" y="36"/>
                    </a:lnTo>
                    <a:lnTo>
                      <a:pt x="58" y="32"/>
                    </a:lnTo>
                    <a:lnTo>
                      <a:pt x="71" y="27"/>
                    </a:lnTo>
                    <a:lnTo>
                      <a:pt x="85" y="23"/>
                    </a:lnTo>
                    <a:lnTo>
                      <a:pt x="99" y="18"/>
                    </a:lnTo>
                    <a:lnTo>
                      <a:pt x="112" y="13"/>
                    </a:lnTo>
                    <a:lnTo>
                      <a:pt x="126" y="9"/>
                    </a:lnTo>
                    <a:lnTo>
                      <a:pt x="140" y="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45" name="Freeform 105">
                <a:extLst>
                  <a:ext uri="{FF2B5EF4-FFF2-40B4-BE49-F238E27FC236}">
                    <a16:creationId xmlns:a16="http://schemas.microsoft.com/office/drawing/2014/main" id="{A646F534-816B-4BBA-9BD4-6A45F4CC3C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1" y="1116"/>
                <a:ext cx="41" cy="87"/>
              </a:xfrm>
              <a:custGeom>
                <a:avLst/>
                <a:gdLst>
                  <a:gd name="T0" fmla="*/ 131 w 226"/>
                  <a:gd name="T1" fmla="*/ 0 h 484"/>
                  <a:gd name="T2" fmla="*/ 140 w 226"/>
                  <a:gd name="T3" fmla="*/ 20 h 484"/>
                  <a:gd name="T4" fmla="*/ 148 w 226"/>
                  <a:gd name="T5" fmla="*/ 42 h 484"/>
                  <a:gd name="T6" fmla="*/ 157 w 226"/>
                  <a:gd name="T7" fmla="*/ 63 h 484"/>
                  <a:gd name="T8" fmla="*/ 167 w 226"/>
                  <a:gd name="T9" fmla="*/ 84 h 484"/>
                  <a:gd name="T10" fmla="*/ 175 w 226"/>
                  <a:gd name="T11" fmla="*/ 106 h 484"/>
                  <a:gd name="T12" fmla="*/ 184 w 226"/>
                  <a:gd name="T13" fmla="*/ 126 h 484"/>
                  <a:gd name="T14" fmla="*/ 193 w 226"/>
                  <a:gd name="T15" fmla="*/ 148 h 484"/>
                  <a:gd name="T16" fmla="*/ 202 w 226"/>
                  <a:gd name="T17" fmla="*/ 169 h 484"/>
                  <a:gd name="T18" fmla="*/ 208 w 226"/>
                  <a:gd name="T19" fmla="*/ 190 h 484"/>
                  <a:gd name="T20" fmla="*/ 215 w 226"/>
                  <a:gd name="T21" fmla="*/ 210 h 484"/>
                  <a:gd name="T22" fmla="*/ 221 w 226"/>
                  <a:gd name="T23" fmla="*/ 232 h 484"/>
                  <a:gd name="T24" fmla="*/ 226 w 226"/>
                  <a:gd name="T25" fmla="*/ 253 h 484"/>
                  <a:gd name="T26" fmla="*/ 220 w 226"/>
                  <a:gd name="T27" fmla="*/ 270 h 484"/>
                  <a:gd name="T28" fmla="*/ 212 w 226"/>
                  <a:gd name="T29" fmla="*/ 287 h 484"/>
                  <a:gd name="T30" fmla="*/ 205 w 226"/>
                  <a:gd name="T31" fmla="*/ 304 h 484"/>
                  <a:gd name="T32" fmla="*/ 197 w 226"/>
                  <a:gd name="T33" fmla="*/ 320 h 484"/>
                  <a:gd name="T34" fmla="*/ 188 w 226"/>
                  <a:gd name="T35" fmla="*/ 336 h 484"/>
                  <a:gd name="T36" fmla="*/ 182 w 226"/>
                  <a:gd name="T37" fmla="*/ 353 h 484"/>
                  <a:gd name="T38" fmla="*/ 174 w 226"/>
                  <a:gd name="T39" fmla="*/ 370 h 484"/>
                  <a:gd name="T40" fmla="*/ 167 w 226"/>
                  <a:gd name="T41" fmla="*/ 387 h 484"/>
                  <a:gd name="T42" fmla="*/ 163 w 226"/>
                  <a:gd name="T43" fmla="*/ 411 h 484"/>
                  <a:gd name="T44" fmla="*/ 161 w 226"/>
                  <a:gd name="T45" fmla="*/ 435 h 484"/>
                  <a:gd name="T46" fmla="*/ 157 w 226"/>
                  <a:gd name="T47" fmla="*/ 459 h 484"/>
                  <a:gd name="T48" fmla="*/ 154 w 226"/>
                  <a:gd name="T49" fmla="*/ 484 h 484"/>
                  <a:gd name="T50" fmla="*/ 141 w 226"/>
                  <a:gd name="T51" fmla="*/ 479 h 484"/>
                  <a:gd name="T52" fmla="*/ 130 w 226"/>
                  <a:gd name="T53" fmla="*/ 474 h 484"/>
                  <a:gd name="T54" fmla="*/ 117 w 226"/>
                  <a:gd name="T55" fmla="*/ 470 h 484"/>
                  <a:gd name="T56" fmla="*/ 106 w 226"/>
                  <a:gd name="T57" fmla="*/ 464 h 484"/>
                  <a:gd name="T58" fmla="*/ 93 w 226"/>
                  <a:gd name="T59" fmla="*/ 459 h 484"/>
                  <a:gd name="T60" fmla="*/ 81 w 226"/>
                  <a:gd name="T61" fmla="*/ 455 h 484"/>
                  <a:gd name="T62" fmla="*/ 69 w 226"/>
                  <a:gd name="T63" fmla="*/ 450 h 484"/>
                  <a:gd name="T64" fmla="*/ 56 w 226"/>
                  <a:gd name="T65" fmla="*/ 446 h 484"/>
                  <a:gd name="T66" fmla="*/ 49 w 226"/>
                  <a:gd name="T67" fmla="*/ 423 h 484"/>
                  <a:gd name="T68" fmla="*/ 42 w 226"/>
                  <a:gd name="T69" fmla="*/ 401 h 484"/>
                  <a:gd name="T70" fmla="*/ 35 w 226"/>
                  <a:gd name="T71" fmla="*/ 378 h 484"/>
                  <a:gd name="T72" fmla="*/ 28 w 226"/>
                  <a:gd name="T73" fmla="*/ 356 h 484"/>
                  <a:gd name="T74" fmla="*/ 20 w 226"/>
                  <a:gd name="T75" fmla="*/ 333 h 484"/>
                  <a:gd name="T76" fmla="*/ 13 w 226"/>
                  <a:gd name="T77" fmla="*/ 311 h 484"/>
                  <a:gd name="T78" fmla="*/ 7 w 226"/>
                  <a:gd name="T79" fmla="*/ 288 h 484"/>
                  <a:gd name="T80" fmla="*/ 0 w 226"/>
                  <a:gd name="T81" fmla="*/ 266 h 484"/>
                  <a:gd name="T82" fmla="*/ 8 w 226"/>
                  <a:gd name="T83" fmla="*/ 209 h 484"/>
                  <a:gd name="T84" fmla="*/ 16 w 226"/>
                  <a:gd name="T85" fmla="*/ 153 h 484"/>
                  <a:gd name="T86" fmla="*/ 25 w 226"/>
                  <a:gd name="T87" fmla="*/ 96 h 484"/>
                  <a:gd name="T88" fmla="*/ 33 w 226"/>
                  <a:gd name="T89" fmla="*/ 40 h 484"/>
                  <a:gd name="T90" fmla="*/ 46 w 226"/>
                  <a:gd name="T91" fmla="*/ 35 h 484"/>
                  <a:gd name="T92" fmla="*/ 57 w 226"/>
                  <a:gd name="T93" fmla="*/ 31 h 484"/>
                  <a:gd name="T94" fmla="*/ 70 w 226"/>
                  <a:gd name="T95" fmla="*/ 25 h 484"/>
                  <a:gd name="T96" fmla="*/ 81 w 226"/>
                  <a:gd name="T97" fmla="*/ 20 h 484"/>
                  <a:gd name="T98" fmla="*/ 94 w 226"/>
                  <a:gd name="T99" fmla="*/ 15 h 484"/>
                  <a:gd name="T100" fmla="*/ 106 w 226"/>
                  <a:gd name="T101" fmla="*/ 10 h 484"/>
                  <a:gd name="T102" fmla="*/ 118 w 226"/>
                  <a:gd name="T103" fmla="*/ 4 h 484"/>
                  <a:gd name="T104" fmla="*/ 131 w 226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484">
                    <a:moveTo>
                      <a:pt x="131" y="0"/>
                    </a:moveTo>
                    <a:lnTo>
                      <a:pt x="140" y="20"/>
                    </a:lnTo>
                    <a:lnTo>
                      <a:pt x="148" y="42"/>
                    </a:lnTo>
                    <a:lnTo>
                      <a:pt x="157" y="63"/>
                    </a:lnTo>
                    <a:lnTo>
                      <a:pt x="167" y="84"/>
                    </a:lnTo>
                    <a:lnTo>
                      <a:pt x="175" y="106"/>
                    </a:lnTo>
                    <a:lnTo>
                      <a:pt x="184" y="126"/>
                    </a:lnTo>
                    <a:lnTo>
                      <a:pt x="193" y="148"/>
                    </a:lnTo>
                    <a:lnTo>
                      <a:pt x="202" y="169"/>
                    </a:lnTo>
                    <a:lnTo>
                      <a:pt x="208" y="190"/>
                    </a:lnTo>
                    <a:lnTo>
                      <a:pt x="215" y="210"/>
                    </a:lnTo>
                    <a:lnTo>
                      <a:pt x="221" y="232"/>
                    </a:lnTo>
                    <a:lnTo>
                      <a:pt x="226" y="253"/>
                    </a:lnTo>
                    <a:lnTo>
                      <a:pt x="220" y="270"/>
                    </a:lnTo>
                    <a:lnTo>
                      <a:pt x="212" y="287"/>
                    </a:lnTo>
                    <a:lnTo>
                      <a:pt x="205" y="304"/>
                    </a:lnTo>
                    <a:lnTo>
                      <a:pt x="197" y="320"/>
                    </a:lnTo>
                    <a:lnTo>
                      <a:pt x="188" y="336"/>
                    </a:lnTo>
                    <a:lnTo>
                      <a:pt x="182" y="353"/>
                    </a:lnTo>
                    <a:lnTo>
                      <a:pt x="174" y="370"/>
                    </a:lnTo>
                    <a:lnTo>
                      <a:pt x="167" y="387"/>
                    </a:lnTo>
                    <a:lnTo>
                      <a:pt x="163" y="411"/>
                    </a:lnTo>
                    <a:lnTo>
                      <a:pt x="161" y="435"/>
                    </a:lnTo>
                    <a:lnTo>
                      <a:pt x="157" y="459"/>
                    </a:lnTo>
                    <a:lnTo>
                      <a:pt x="154" y="484"/>
                    </a:lnTo>
                    <a:lnTo>
                      <a:pt x="141" y="479"/>
                    </a:lnTo>
                    <a:lnTo>
                      <a:pt x="130" y="474"/>
                    </a:lnTo>
                    <a:lnTo>
                      <a:pt x="117" y="470"/>
                    </a:lnTo>
                    <a:lnTo>
                      <a:pt x="106" y="464"/>
                    </a:lnTo>
                    <a:lnTo>
                      <a:pt x="93" y="459"/>
                    </a:lnTo>
                    <a:lnTo>
                      <a:pt x="81" y="455"/>
                    </a:lnTo>
                    <a:lnTo>
                      <a:pt x="69" y="450"/>
                    </a:lnTo>
                    <a:lnTo>
                      <a:pt x="56" y="446"/>
                    </a:lnTo>
                    <a:lnTo>
                      <a:pt x="49" y="423"/>
                    </a:lnTo>
                    <a:lnTo>
                      <a:pt x="42" y="401"/>
                    </a:lnTo>
                    <a:lnTo>
                      <a:pt x="35" y="378"/>
                    </a:lnTo>
                    <a:lnTo>
                      <a:pt x="28" y="356"/>
                    </a:lnTo>
                    <a:lnTo>
                      <a:pt x="20" y="333"/>
                    </a:lnTo>
                    <a:lnTo>
                      <a:pt x="13" y="311"/>
                    </a:lnTo>
                    <a:lnTo>
                      <a:pt x="7" y="288"/>
                    </a:lnTo>
                    <a:lnTo>
                      <a:pt x="0" y="266"/>
                    </a:lnTo>
                    <a:lnTo>
                      <a:pt x="8" y="209"/>
                    </a:lnTo>
                    <a:lnTo>
                      <a:pt x="16" y="153"/>
                    </a:lnTo>
                    <a:lnTo>
                      <a:pt x="25" y="96"/>
                    </a:lnTo>
                    <a:lnTo>
                      <a:pt x="33" y="40"/>
                    </a:lnTo>
                    <a:lnTo>
                      <a:pt x="46" y="35"/>
                    </a:lnTo>
                    <a:lnTo>
                      <a:pt x="57" y="31"/>
                    </a:lnTo>
                    <a:lnTo>
                      <a:pt x="70" y="25"/>
                    </a:lnTo>
                    <a:lnTo>
                      <a:pt x="81" y="20"/>
                    </a:lnTo>
                    <a:lnTo>
                      <a:pt x="94" y="15"/>
                    </a:lnTo>
                    <a:lnTo>
                      <a:pt x="106" y="10"/>
                    </a:lnTo>
                    <a:lnTo>
                      <a:pt x="118" y="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46" name="Freeform 106">
                <a:extLst>
                  <a:ext uri="{FF2B5EF4-FFF2-40B4-BE49-F238E27FC236}">
                    <a16:creationId xmlns:a16="http://schemas.microsoft.com/office/drawing/2014/main" id="{14D01A28-8948-4851-96DB-D215B380DA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5" y="1116"/>
                <a:ext cx="37" cy="87"/>
              </a:xfrm>
              <a:custGeom>
                <a:avLst/>
                <a:gdLst>
                  <a:gd name="T0" fmla="*/ 109 w 204"/>
                  <a:gd name="T1" fmla="*/ 0 h 484"/>
                  <a:gd name="T2" fmla="*/ 118 w 204"/>
                  <a:gd name="T3" fmla="*/ 20 h 484"/>
                  <a:gd name="T4" fmla="*/ 126 w 204"/>
                  <a:gd name="T5" fmla="*/ 42 h 484"/>
                  <a:gd name="T6" fmla="*/ 135 w 204"/>
                  <a:gd name="T7" fmla="*/ 63 h 484"/>
                  <a:gd name="T8" fmla="*/ 145 w 204"/>
                  <a:gd name="T9" fmla="*/ 84 h 484"/>
                  <a:gd name="T10" fmla="*/ 153 w 204"/>
                  <a:gd name="T11" fmla="*/ 106 h 484"/>
                  <a:gd name="T12" fmla="*/ 162 w 204"/>
                  <a:gd name="T13" fmla="*/ 126 h 484"/>
                  <a:gd name="T14" fmla="*/ 171 w 204"/>
                  <a:gd name="T15" fmla="*/ 148 h 484"/>
                  <a:gd name="T16" fmla="*/ 180 w 204"/>
                  <a:gd name="T17" fmla="*/ 169 h 484"/>
                  <a:gd name="T18" fmla="*/ 186 w 204"/>
                  <a:gd name="T19" fmla="*/ 190 h 484"/>
                  <a:gd name="T20" fmla="*/ 193 w 204"/>
                  <a:gd name="T21" fmla="*/ 210 h 484"/>
                  <a:gd name="T22" fmla="*/ 199 w 204"/>
                  <a:gd name="T23" fmla="*/ 232 h 484"/>
                  <a:gd name="T24" fmla="*/ 204 w 204"/>
                  <a:gd name="T25" fmla="*/ 253 h 484"/>
                  <a:gd name="T26" fmla="*/ 198 w 204"/>
                  <a:gd name="T27" fmla="*/ 270 h 484"/>
                  <a:gd name="T28" fmla="*/ 190 w 204"/>
                  <a:gd name="T29" fmla="*/ 287 h 484"/>
                  <a:gd name="T30" fmla="*/ 183 w 204"/>
                  <a:gd name="T31" fmla="*/ 304 h 484"/>
                  <a:gd name="T32" fmla="*/ 175 w 204"/>
                  <a:gd name="T33" fmla="*/ 320 h 484"/>
                  <a:gd name="T34" fmla="*/ 166 w 204"/>
                  <a:gd name="T35" fmla="*/ 336 h 484"/>
                  <a:gd name="T36" fmla="*/ 160 w 204"/>
                  <a:gd name="T37" fmla="*/ 353 h 484"/>
                  <a:gd name="T38" fmla="*/ 152 w 204"/>
                  <a:gd name="T39" fmla="*/ 370 h 484"/>
                  <a:gd name="T40" fmla="*/ 145 w 204"/>
                  <a:gd name="T41" fmla="*/ 387 h 484"/>
                  <a:gd name="T42" fmla="*/ 141 w 204"/>
                  <a:gd name="T43" fmla="*/ 411 h 484"/>
                  <a:gd name="T44" fmla="*/ 139 w 204"/>
                  <a:gd name="T45" fmla="*/ 435 h 484"/>
                  <a:gd name="T46" fmla="*/ 135 w 204"/>
                  <a:gd name="T47" fmla="*/ 459 h 484"/>
                  <a:gd name="T48" fmla="*/ 132 w 204"/>
                  <a:gd name="T49" fmla="*/ 484 h 484"/>
                  <a:gd name="T50" fmla="*/ 120 w 204"/>
                  <a:gd name="T51" fmla="*/ 478 h 484"/>
                  <a:gd name="T52" fmla="*/ 110 w 204"/>
                  <a:gd name="T53" fmla="*/ 472 h 484"/>
                  <a:gd name="T54" fmla="*/ 99 w 204"/>
                  <a:gd name="T55" fmla="*/ 467 h 484"/>
                  <a:gd name="T56" fmla="*/ 87 w 204"/>
                  <a:gd name="T57" fmla="*/ 462 h 484"/>
                  <a:gd name="T58" fmla="*/ 76 w 204"/>
                  <a:gd name="T59" fmla="*/ 456 h 484"/>
                  <a:gd name="T60" fmla="*/ 65 w 204"/>
                  <a:gd name="T61" fmla="*/ 451 h 484"/>
                  <a:gd name="T62" fmla="*/ 54 w 204"/>
                  <a:gd name="T63" fmla="*/ 446 h 484"/>
                  <a:gd name="T64" fmla="*/ 42 w 204"/>
                  <a:gd name="T65" fmla="*/ 440 h 484"/>
                  <a:gd name="T66" fmla="*/ 36 w 204"/>
                  <a:gd name="T67" fmla="*/ 418 h 484"/>
                  <a:gd name="T68" fmla="*/ 32 w 204"/>
                  <a:gd name="T69" fmla="*/ 396 h 484"/>
                  <a:gd name="T70" fmla="*/ 26 w 204"/>
                  <a:gd name="T71" fmla="*/ 374 h 484"/>
                  <a:gd name="T72" fmla="*/ 21 w 204"/>
                  <a:gd name="T73" fmla="*/ 352 h 484"/>
                  <a:gd name="T74" fmla="*/ 16 w 204"/>
                  <a:gd name="T75" fmla="*/ 331 h 484"/>
                  <a:gd name="T76" fmla="*/ 10 w 204"/>
                  <a:gd name="T77" fmla="*/ 310 h 484"/>
                  <a:gd name="T78" fmla="*/ 5 w 204"/>
                  <a:gd name="T79" fmla="*/ 288 h 484"/>
                  <a:gd name="T80" fmla="*/ 0 w 204"/>
                  <a:gd name="T81" fmla="*/ 266 h 484"/>
                  <a:gd name="T82" fmla="*/ 5 w 204"/>
                  <a:gd name="T83" fmla="*/ 210 h 484"/>
                  <a:gd name="T84" fmla="*/ 12 w 204"/>
                  <a:gd name="T85" fmla="*/ 155 h 484"/>
                  <a:gd name="T86" fmla="*/ 18 w 204"/>
                  <a:gd name="T87" fmla="*/ 100 h 484"/>
                  <a:gd name="T88" fmla="*/ 24 w 204"/>
                  <a:gd name="T89" fmla="*/ 44 h 484"/>
                  <a:gd name="T90" fmla="*/ 34 w 204"/>
                  <a:gd name="T91" fmla="*/ 39 h 484"/>
                  <a:gd name="T92" fmla="*/ 44 w 204"/>
                  <a:gd name="T93" fmla="*/ 33 h 484"/>
                  <a:gd name="T94" fmla="*/ 55 w 204"/>
                  <a:gd name="T95" fmla="*/ 27 h 484"/>
                  <a:gd name="T96" fmla="*/ 66 w 204"/>
                  <a:gd name="T97" fmla="*/ 21 h 484"/>
                  <a:gd name="T98" fmla="*/ 77 w 204"/>
                  <a:gd name="T99" fmla="*/ 17 h 484"/>
                  <a:gd name="T100" fmla="*/ 87 w 204"/>
                  <a:gd name="T101" fmla="*/ 11 h 484"/>
                  <a:gd name="T102" fmla="*/ 99 w 204"/>
                  <a:gd name="T103" fmla="*/ 5 h 484"/>
                  <a:gd name="T104" fmla="*/ 109 w 204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4" h="484">
                    <a:moveTo>
                      <a:pt x="109" y="0"/>
                    </a:moveTo>
                    <a:lnTo>
                      <a:pt x="118" y="20"/>
                    </a:lnTo>
                    <a:lnTo>
                      <a:pt x="126" y="42"/>
                    </a:lnTo>
                    <a:lnTo>
                      <a:pt x="135" y="63"/>
                    </a:lnTo>
                    <a:lnTo>
                      <a:pt x="145" y="84"/>
                    </a:lnTo>
                    <a:lnTo>
                      <a:pt x="153" y="106"/>
                    </a:lnTo>
                    <a:lnTo>
                      <a:pt x="162" y="126"/>
                    </a:lnTo>
                    <a:lnTo>
                      <a:pt x="171" y="148"/>
                    </a:lnTo>
                    <a:lnTo>
                      <a:pt x="180" y="169"/>
                    </a:lnTo>
                    <a:lnTo>
                      <a:pt x="186" y="190"/>
                    </a:lnTo>
                    <a:lnTo>
                      <a:pt x="193" y="210"/>
                    </a:lnTo>
                    <a:lnTo>
                      <a:pt x="199" y="232"/>
                    </a:lnTo>
                    <a:lnTo>
                      <a:pt x="204" y="253"/>
                    </a:lnTo>
                    <a:lnTo>
                      <a:pt x="198" y="270"/>
                    </a:lnTo>
                    <a:lnTo>
                      <a:pt x="190" y="287"/>
                    </a:lnTo>
                    <a:lnTo>
                      <a:pt x="183" y="304"/>
                    </a:lnTo>
                    <a:lnTo>
                      <a:pt x="175" y="320"/>
                    </a:lnTo>
                    <a:lnTo>
                      <a:pt x="166" y="336"/>
                    </a:lnTo>
                    <a:lnTo>
                      <a:pt x="160" y="353"/>
                    </a:lnTo>
                    <a:lnTo>
                      <a:pt x="152" y="370"/>
                    </a:lnTo>
                    <a:lnTo>
                      <a:pt x="145" y="387"/>
                    </a:lnTo>
                    <a:lnTo>
                      <a:pt x="141" y="411"/>
                    </a:lnTo>
                    <a:lnTo>
                      <a:pt x="139" y="435"/>
                    </a:lnTo>
                    <a:lnTo>
                      <a:pt x="135" y="459"/>
                    </a:lnTo>
                    <a:lnTo>
                      <a:pt x="132" y="484"/>
                    </a:lnTo>
                    <a:lnTo>
                      <a:pt x="120" y="478"/>
                    </a:lnTo>
                    <a:lnTo>
                      <a:pt x="110" y="472"/>
                    </a:lnTo>
                    <a:lnTo>
                      <a:pt x="99" y="467"/>
                    </a:lnTo>
                    <a:lnTo>
                      <a:pt x="87" y="462"/>
                    </a:lnTo>
                    <a:lnTo>
                      <a:pt x="76" y="456"/>
                    </a:lnTo>
                    <a:lnTo>
                      <a:pt x="65" y="451"/>
                    </a:lnTo>
                    <a:lnTo>
                      <a:pt x="54" y="446"/>
                    </a:lnTo>
                    <a:lnTo>
                      <a:pt x="42" y="440"/>
                    </a:lnTo>
                    <a:lnTo>
                      <a:pt x="36" y="418"/>
                    </a:lnTo>
                    <a:lnTo>
                      <a:pt x="32" y="396"/>
                    </a:lnTo>
                    <a:lnTo>
                      <a:pt x="26" y="374"/>
                    </a:lnTo>
                    <a:lnTo>
                      <a:pt x="21" y="352"/>
                    </a:lnTo>
                    <a:lnTo>
                      <a:pt x="16" y="331"/>
                    </a:lnTo>
                    <a:lnTo>
                      <a:pt x="10" y="310"/>
                    </a:lnTo>
                    <a:lnTo>
                      <a:pt x="5" y="288"/>
                    </a:lnTo>
                    <a:lnTo>
                      <a:pt x="0" y="266"/>
                    </a:lnTo>
                    <a:lnTo>
                      <a:pt x="5" y="210"/>
                    </a:lnTo>
                    <a:lnTo>
                      <a:pt x="12" y="155"/>
                    </a:lnTo>
                    <a:lnTo>
                      <a:pt x="18" y="100"/>
                    </a:lnTo>
                    <a:lnTo>
                      <a:pt x="24" y="44"/>
                    </a:lnTo>
                    <a:lnTo>
                      <a:pt x="34" y="39"/>
                    </a:lnTo>
                    <a:lnTo>
                      <a:pt x="44" y="33"/>
                    </a:lnTo>
                    <a:lnTo>
                      <a:pt x="55" y="27"/>
                    </a:lnTo>
                    <a:lnTo>
                      <a:pt x="66" y="21"/>
                    </a:lnTo>
                    <a:lnTo>
                      <a:pt x="77" y="17"/>
                    </a:lnTo>
                    <a:lnTo>
                      <a:pt x="87" y="11"/>
                    </a:lnTo>
                    <a:lnTo>
                      <a:pt x="99" y="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47" name="Freeform 107">
                <a:extLst>
                  <a:ext uri="{FF2B5EF4-FFF2-40B4-BE49-F238E27FC236}">
                    <a16:creationId xmlns:a16="http://schemas.microsoft.com/office/drawing/2014/main" id="{5DA2703B-9B2C-442E-BDB4-C226BE8B27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9" y="1116"/>
                <a:ext cx="33" cy="87"/>
              </a:xfrm>
              <a:custGeom>
                <a:avLst/>
                <a:gdLst>
                  <a:gd name="T0" fmla="*/ 86 w 181"/>
                  <a:gd name="T1" fmla="*/ 0 h 484"/>
                  <a:gd name="T2" fmla="*/ 95 w 181"/>
                  <a:gd name="T3" fmla="*/ 20 h 484"/>
                  <a:gd name="T4" fmla="*/ 103 w 181"/>
                  <a:gd name="T5" fmla="*/ 42 h 484"/>
                  <a:gd name="T6" fmla="*/ 112 w 181"/>
                  <a:gd name="T7" fmla="*/ 63 h 484"/>
                  <a:gd name="T8" fmla="*/ 122 w 181"/>
                  <a:gd name="T9" fmla="*/ 84 h 484"/>
                  <a:gd name="T10" fmla="*/ 130 w 181"/>
                  <a:gd name="T11" fmla="*/ 106 h 484"/>
                  <a:gd name="T12" fmla="*/ 139 w 181"/>
                  <a:gd name="T13" fmla="*/ 126 h 484"/>
                  <a:gd name="T14" fmla="*/ 148 w 181"/>
                  <a:gd name="T15" fmla="*/ 148 h 484"/>
                  <a:gd name="T16" fmla="*/ 157 w 181"/>
                  <a:gd name="T17" fmla="*/ 169 h 484"/>
                  <a:gd name="T18" fmla="*/ 163 w 181"/>
                  <a:gd name="T19" fmla="*/ 190 h 484"/>
                  <a:gd name="T20" fmla="*/ 170 w 181"/>
                  <a:gd name="T21" fmla="*/ 210 h 484"/>
                  <a:gd name="T22" fmla="*/ 176 w 181"/>
                  <a:gd name="T23" fmla="*/ 232 h 484"/>
                  <a:gd name="T24" fmla="*/ 181 w 181"/>
                  <a:gd name="T25" fmla="*/ 253 h 484"/>
                  <a:gd name="T26" fmla="*/ 175 w 181"/>
                  <a:gd name="T27" fmla="*/ 270 h 484"/>
                  <a:gd name="T28" fmla="*/ 167 w 181"/>
                  <a:gd name="T29" fmla="*/ 287 h 484"/>
                  <a:gd name="T30" fmla="*/ 160 w 181"/>
                  <a:gd name="T31" fmla="*/ 304 h 484"/>
                  <a:gd name="T32" fmla="*/ 152 w 181"/>
                  <a:gd name="T33" fmla="*/ 320 h 484"/>
                  <a:gd name="T34" fmla="*/ 143 w 181"/>
                  <a:gd name="T35" fmla="*/ 336 h 484"/>
                  <a:gd name="T36" fmla="*/ 137 w 181"/>
                  <a:gd name="T37" fmla="*/ 353 h 484"/>
                  <a:gd name="T38" fmla="*/ 129 w 181"/>
                  <a:gd name="T39" fmla="*/ 370 h 484"/>
                  <a:gd name="T40" fmla="*/ 122 w 181"/>
                  <a:gd name="T41" fmla="*/ 387 h 484"/>
                  <a:gd name="T42" fmla="*/ 118 w 181"/>
                  <a:gd name="T43" fmla="*/ 411 h 484"/>
                  <a:gd name="T44" fmla="*/ 116 w 181"/>
                  <a:gd name="T45" fmla="*/ 435 h 484"/>
                  <a:gd name="T46" fmla="*/ 112 w 181"/>
                  <a:gd name="T47" fmla="*/ 459 h 484"/>
                  <a:gd name="T48" fmla="*/ 109 w 181"/>
                  <a:gd name="T49" fmla="*/ 484 h 484"/>
                  <a:gd name="T50" fmla="*/ 99 w 181"/>
                  <a:gd name="T51" fmla="*/ 478 h 484"/>
                  <a:gd name="T52" fmla="*/ 89 w 181"/>
                  <a:gd name="T53" fmla="*/ 471 h 484"/>
                  <a:gd name="T54" fmla="*/ 79 w 181"/>
                  <a:gd name="T55" fmla="*/ 465 h 484"/>
                  <a:gd name="T56" fmla="*/ 69 w 181"/>
                  <a:gd name="T57" fmla="*/ 458 h 484"/>
                  <a:gd name="T58" fmla="*/ 58 w 181"/>
                  <a:gd name="T59" fmla="*/ 452 h 484"/>
                  <a:gd name="T60" fmla="*/ 48 w 181"/>
                  <a:gd name="T61" fmla="*/ 447 h 484"/>
                  <a:gd name="T62" fmla="*/ 38 w 181"/>
                  <a:gd name="T63" fmla="*/ 440 h 484"/>
                  <a:gd name="T64" fmla="*/ 27 w 181"/>
                  <a:gd name="T65" fmla="*/ 434 h 484"/>
                  <a:gd name="T66" fmla="*/ 20 w 181"/>
                  <a:gd name="T67" fmla="*/ 391 h 484"/>
                  <a:gd name="T68" fmla="*/ 13 w 181"/>
                  <a:gd name="T69" fmla="*/ 350 h 484"/>
                  <a:gd name="T70" fmla="*/ 6 w 181"/>
                  <a:gd name="T71" fmla="*/ 308 h 484"/>
                  <a:gd name="T72" fmla="*/ 0 w 181"/>
                  <a:gd name="T73" fmla="*/ 266 h 484"/>
                  <a:gd name="T74" fmla="*/ 2 w 181"/>
                  <a:gd name="T75" fmla="*/ 212 h 484"/>
                  <a:gd name="T76" fmla="*/ 5 w 181"/>
                  <a:gd name="T77" fmla="*/ 156 h 484"/>
                  <a:gd name="T78" fmla="*/ 9 w 181"/>
                  <a:gd name="T79" fmla="*/ 102 h 484"/>
                  <a:gd name="T80" fmla="*/ 12 w 181"/>
                  <a:gd name="T81" fmla="*/ 48 h 484"/>
                  <a:gd name="T82" fmla="*/ 21 w 181"/>
                  <a:gd name="T83" fmla="*/ 42 h 484"/>
                  <a:gd name="T84" fmla="*/ 31 w 181"/>
                  <a:gd name="T85" fmla="*/ 35 h 484"/>
                  <a:gd name="T86" fmla="*/ 40 w 181"/>
                  <a:gd name="T87" fmla="*/ 29 h 484"/>
                  <a:gd name="T88" fmla="*/ 49 w 181"/>
                  <a:gd name="T89" fmla="*/ 24 h 484"/>
                  <a:gd name="T90" fmla="*/ 58 w 181"/>
                  <a:gd name="T91" fmla="*/ 18 h 484"/>
                  <a:gd name="T92" fmla="*/ 67 w 181"/>
                  <a:gd name="T93" fmla="*/ 11 h 484"/>
                  <a:gd name="T94" fmla="*/ 77 w 181"/>
                  <a:gd name="T95" fmla="*/ 5 h 484"/>
                  <a:gd name="T96" fmla="*/ 86 w 181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1" h="484">
                    <a:moveTo>
                      <a:pt x="86" y="0"/>
                    </a:moveTo>
                    <a:lnTo>
                      <a:pt x="95" y="20"/>
                    </a:lnTo>
                    <a:lnTo>
                      <a:pt x="103" y="42"/>
                    </a:lnTo>
                    <a:lnTo>
                      <a:pt x="112" y="63"/>
                    </a:lnTo>
                    <a:lnTo>
                      <a:pt x="122" y="84"/>
                    </a:lnTo>
                    <a:lnTo>
                      <a:pt x="130" y="106"/>
                    </a:lnTo>
                    <a:lnTo>
                      <a:pt x="139" y="126"/>
                    </a:lnTo>
                    <a:lnTo>
                      <a:pt x="148" y="148"/>
                    </a:lnTo>
                    <a:lnTo>
                      <a:pt x="157" y="169"/>
                    </a:lnTo>
                    <a:lnTo>
                      <a:pt x="163" y="190"/>
                    </a:lnTo>
                    <a:lnTo>
                      <a:pt x="170" y="210"/>
                    </a:lnTo>
                    <a:lnTo>
                      <a:pt x="176" y="232"/>
                    </a:lnTo>
                    <a:lnTo>
                      <a:pt x="181" y="253"/>
                    </a:lnTo>
                    <a:lnTo>
                      <a:pt x="175" y="270"/>
                    </a:lnTo>
                    <a:lnTo>
                      <a:pt x="167" y="287"/>
                    </a:lnTo>
                    <a:lnTo>
                      <a:pt x="160" y="304"/>
                    </a:lnTo>
                    <a:lnTo>
                      <a:pt x="152" y="320"/>
                    </a:lnTo>
                    <a:lnTo>
                      <a:pt x="143" y="336"/>
                    </a:lnTo>
                    <a:lnTo>
                      <a:pt x="137" y="353"/>
                    </a:lnTo>
                    <a:lnTo>
                      <a:pt x="129" y="370"/>
                    </a:lnTo>
                    <a:lnTo>
                      <a:pt x="122" y="387"/>
                    </a:lnTo>
                    <a:lnTo>
                      <a:pt x="118" y="411"/>
                    </a:lnTo>
                    <a:lnTo>
                      <a:pt x="116" y="435"/>
                    </a:lnTo>
                    <a:lnTo>
                      <a:pt x="112" y="459"/>
                    </a:lnTo>
                    <a:lnTo>
                      <a:pt x="109" y="484"/>
                    </a:lnTo>
                    <a:lnTo>
                      <a:pt x="99" y="478"/>
                    </a:lnTo>
                    <a:lnTo>
                      <a:pt x="89" y="471"/>
                    </a:lnTo>
                    <a:lnTo>
                      <a:pt x="79" y="465"/>
                    </a:lnTo>
                    <a:lnTo>
                      <a:pt x="69" y="458"/>
                    </a:lnTo>
                    <a:lnTo>
                      <a:pt x="58" y="452"/>
                    </a:lnTo>
                    <a:lnTo>
                      <a:pt x="48" y="447"/>
                    </a:lnTo>
                    <a:lnTo>
                      <a:pt x="38" y="440"/>
                    </a:lnTo>
                    <a:lnTo>
                      <a:pt x="27" y="434"/>
                    </a:lnTo>
                    <a:lnTo>
                      <a:pt x="20" y="391"/>
                    </a:lnTo>
                    <a:lnTo>
                      <a:pt x="13" y="350"/>
                    </a:lnTo>
                    <a:lnTo>
                      <a:pt x="6" y="308"/>
                    </a:lnTo>
                    <a:lnTo>
                      <a:pt x="0" y="266"/>
                    </a:lnTo>
                    <a:lnTo>
                      <a:pt x="2" y="212"/>
                    </a:lnTo>
                    <a:lnTo>
                      <a:pt x="5" y="156"/>
                    </a:lnTo>
                    <a:lnTo>
                      <a:pt x="9" y="102"/>
                    </a:lnTo>
                    <a:lnTo>
                      <a:pt x="12" y="48"/>
                    </a:lnTo>
                    <a:lnTo>
                      <a:pt x="21" y="42"/>
                    </a:lnTo>
                    <a:lnTo>
                      <a:pt x="31" y="35"/>
                    </a:lnTo>
                    <a:lnTo>
                      <a:pt x="40" y="29"/>
                    </a:lnTo>
                    <a:lnTo>
                      <a:pt x="49" y="24"/>
                    </a:lnTo>
                    <a:lnTo>
                      <a:pt x="58" y="18"/>
                    </a:lnTo>
                    <a:lnTo>
                      <a:pt x="67" y="11"/>
                    </a:lnTo>
                    <a:lnTo>
                      <a:pt x="77" y="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48" name="Freeform 108">
                <a:extLst>
                  <a:ext uri="{FF2B5EF4-FFF2-40B4-BE49-F238E27FC236}">
                    <a16:creationId xmlns:a16="http://schemas.microsoft.com/office/drawing/2014/main" id="{33645B50-9940-4B47-A0BC-1907F9D39F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3" y="1116"/>
                <a:ext cx="29" cy="87"/>
              </a:xfrm>
              <a:custGeom>
                <a:avLst/>
                <a:gdLst>
                  <a:gd name="T0" fmla="*/ 65 w 160"/>
                  <a:gd name="T1" fmla="*/ 0 h 484"/>
                  <a:gd name="T2" fmla="*/ 74 w 160"/>
                  <a:gd name="T3" fmla="*/ 20 h 484"/>
                  <a:gd name="T4" fmla="*/ 82 w 160"/>
                  <a:gd name="T5" fmla="*/ 42 h 484"/>
                  <a:gd name="T6" fmla="*/ 91 w 160"/>
                  <a:gd name="T7" fmla="*/ 63 h 484"/>
                  <a:gd name="T8" fmla="*/ 101 w 160"/>
                  <a:gd name="T9" fmla="*/ 84 h 484"/>
                  <a:gd name="T10" fmla="*/ 109 w 160"/>
                  <a:gd name="T11" fmla="*/ 106 h 484"/>
                  <a:gd name="T12" fmla="*/ 118 w 160"/>
                  <a:gd name="T13" fmla="*/ 126 h 484"/>
                  <a:gd name="T14" fmla="*/ 127 w 160"/>
                  <a:gd name="T15" fmla="*/ 148 h 484"/>
                  <a:gd name="T16" fmla="*/ 136 w 160"/>
                  <a:gd name="T17" fmla="*/ 169 h 484"/>
                  <a:gd name="T18" fmla="*/ 142 w 160"/>
                  <a:gd name="T19" fmla="*/ 190 h 484"/>
                  <a:gd name="T20" fmla="*/ 149 w 160"/>
                  <a:gd name="T21" fmla="*/ 210 h 484"/>
                  <a:gd name="T22" fmla="*/ 155 w 160"/>
                  <a:gd name="T23" fmla="*/ 232 h 484"/>
                  <a:gd name="T24" fmla="*/ 160 w 160"/>
                  <a:gd name="T25" fmla="*/ 253 h 484"/>
                  <a:gd name="T26" fmla="*/ 154 w 160"/>
                  <a:gd name="T27" fmla="*/ 270 h 484"/>
                  <a:gd name="T28" fmla="*/ 146 w 160"/>
                  <a:gd name="T29" fmla="*/ 287 h 484"/>
                  <a:gd name="T30" fmla="*/ 139 w 160"/>
                  <a:gd name="T31" fmla="*/ 304 h 484"/>
                  <a:gd name="T32" fmla="*/ 131 w 160"/>
                  <a:gd name="T33" fmla="*/ 320 h 484"/>
                  <a:gd name="T34" fmla="*/ 122 w 160"/>
                  <a:gd name="T35" fmla="*/ 336 h 484"/>
                  <a:gd name="T36" fmla="*/ 116 w 160"/>
                  <a:gd name="T37" fmla="*/ 353 h 484"/>
                  <a:gd name="T38" fmla="*/ 108 w 160"/>
                  <a:gd name="T39" fmla="*/ 370 h 484"/>
                  <a:gd name="T40" fmla="*/ 101 w 160"/>
                  <a:gd name="T41" fmla="*/ 387 h 484"/>
                  <a:gd name="T42" fmla="*/ 97 w 160"/>
                  <a:gd name="T43" fmla="*/ 411 h 484"/>
                  <a:gd name="T44" fmla="*/ 95 w 160"/>
                  <a:gd name="T45" fmla="*/ 435 h 484"/>
                  <a:gd name="T46" fmla="*/ 91 w 160"/>
                  <a:gd name="T47" fmla="*/ 459 h 484"/>
                  <a:gd name="T48" fmla="*/ 88 w 160"/>
                  <a:gd name="T49" fmla="*/ 484 h 484"/>
                  <a:gd name="T50" fmla="*/ 79 w 160"/>
                  <a:gd name="T51" fmla="*/ 477 h 484"/>
                  <a:gd name="T52" fmla="*/ 70 w 160"/>
                  <a:gd name="T53" fmla="*/ 470 h 484"/>
                  <a:gd name="T54" fmla="*/ 60 w 160"/>
                  <a:gd name="T55" fmla="*/ 463 h 484"/>
                  <a:gd name="T56" fmla="*/ 51 w 160"/>
                  <a:gd name="T57" fmla="*/ 456 h 484"/>
                  <a:gd name="T58" fmla="*/ 42 w 160"/>
                  <a:gd name="T59" fmla="*/ 449 h 484"/>
                  <a:gd name="T60" fmla="*/ 32 w 160"/>
                  <a:gd name="T61" fmla="*/ 442 h 484"/>
                  <a:gd name="T62" fmla="*/ 22 w 160"/>
                  <a:gd name="T63" fmla="*/ 435 h 484"/>
                  <a:gd name="T64" fmla="*/ 13 w 160"/>
                  <a:gd name="T65" fmla="*/ 428 h 484"/>
                  <a:gd name="T66" fmla="*/ 11 w 160"/>
                  <a:gd name="T67" fmla="*/ 388 h 484"/>
                  <a:gd name="T68" fmla="*/ 7 w 160"/>
                  <a:gd name="T69" fmla="*/ 346 h 484"/>
                  <a:gd name="T70" fmla="*/ 4 w 160"/>
                  <a:gd name="T71" fmla="*/ 306 h 484"/>
                  <a:gd name="T72" fmla="*/ 0 w 160"/>
                  <a:gd name="T73" fmla="*/ 266 h 484"/>
                  <a:gd name="T74" fmla="*/ 2 w 160"/>
                  <a:gd name="T75" fmla="*/ 213 h 484"/>
                  <a:gd name="T76" fmla="*/ 3 w 160"/>
                  <a:gd name="T77" fmla="*/ 159 h 484"/>
                  <a:gd name="T78" fmla="*/ 3 w 160"/>
                  <a:gd name="T79" fmla="*/ 106 h 484"/>
                  <a:gd name="T80" fmla="*/ 4 w 160"/>
                  <a:gd name="T81" fmla="*/ 53 h 484"/>
                  <a:gd name="T82" fmla="*/ 11 w 160"/>
                  <a:gd name="T83" fmla="*/ 46 h 484"/>
                  <a:gd name="T84" fmla="*/ 19 w 160"/>
                  <a:gd name="T85" fmla="*/ 39 h 484"/>
                  <a:gd name="T86" fmla="*/ 26 w 160"/>
                  <a:gd name="T87" fmla="*/ 32 h 484"/>
                  <a:gd name="T88" fmla="*/ 34 w 160"/>
                  <a:gd name="T89" fmla="*/ 26 h 484"/>
                  <a:gd name="T90" fmla="*/ 42 w 160"/>
                  <a:gd name="T91" fmla="*/ 19 h 484"/>
                  <a:gd name="T92" fmla="*/ 50 w 160"/>
                  <a:gd name="T93" fmla="*/ 12 h 484"/>
                  <a:gd name="T94" fmla="*/ 57 w 160"/>
                  <a:gd name="T95" fmla="*/ 6 h 484"/>
                  <a:gd name="T96" fmla="*/ 65 w 160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484">
                    <a:moveTo>
                      <a:pt x="65" y="0"/>
                    </a:moveTo>
                    <a:lnTo>
                      <a:pt x="74" y="20"/>
                    </a:lnTo>
                    <a:lnTo>
                      <a:pt x="82" y="42"/>
                    </a:lnTo>
                    <a:lnTo>
                      <a:pt x="91" y="63"/>
                    </a:lnTo>
                    <a:lnTo>
                      <a:pt x="101" y="84"/>
                    </a:lnTo>
                    <a:lnTo>
                      <a:pt x="109" y="106"/>
                    </a:lnTo>
                    <a:lnTo>
                      <a:pt x="118" y="126"/>
                    </a:lnTo>
                    <a:lnTo>
                      <a:pt x="127" y="148"/>
                    </a:lnTo>
                    <a:lnTo>
                      <a:pt x="136" y="169"/>
                    </a:lnTo>
                    <a:lnTo>
                      <a:pt x="142" y="190"/>
                    </a:lnTo>
                    <a:lnTo>
                      <a:pt x="149" y="210"/>
                    </a:lnTo>
                    <a:lnTo>
                      <a:pt x="155" y="232"/>
                    </a:lnTo>
                    <a:lnTo>
                      <a:pt x="160" y="253"/>
                    </a:lnTo>
                    <a:lnTo>
                      <a:pt x="154" y="270"/>
                    </a:lnTo>
                    <a:lnTo>
                      <a:pt x="146" y="287"/>
                    </a:lnTo>
                    <a:lnTo>
                      <a:pt x="139" y="304"/>
                    </a:lnTo>
                    <a:lnTo>
                      <a:pt x="131" y="320"/>
                    </a:lnTo>
                    <a:lnTo>
                      <a:pt x="122" y="336"/>
                    </a:lnTo>
                    <a:lnTo>
                      <a:pt x="116" y="353"/>
                    </a:lnTo>
                    <a:lnTo>
                      <a:pt x="108" y="370"/>
                    </a:lnTo>
                    <a:lnTo>
                      <a:pt x="101" y="387"/>
                    </a:lnTo>
                    <a:lnTo>
                      <a:pt x="97" y="411"/>
                    </a:lnTo>
                    <a:lnTo>
                      <a:pt x="95" y="435"/>
                    </a:lnTo>
                    <a:lnTo>
                      <a:pt x="91" y="459"/>
                    </a:lnTo>
                    <a:lnTo>
                      <a:pt x="88" y="484"/>
                    </a:lnTo>
                    <a:lnTo>
                      <a:pt x="79" y="477"/>
                    </a:lnTo>
                    <a:lnTo>
                      <a:pt x="70" y="470"/>
                    </a:lnTo>
                    <a:lnTo>
                      <a:pt x="60" y="463"/>
                    </a:lnTo>
                    <a:lnTo>
                      <a:pt x="51" y="456"/>
                    </a:lnTo>
                    <a:lnTo>
                      <a:pt x="42" y="449"/>
                    </a:lnTo>
                    <a:lnTo>
                      <a:pt x="32" y="442"/>
                    </a:lnTo>
                    <a:lnTo>
                      <a:pt x="22" y="435"/>
                    </a:lnTo>
                    <a:lnTo>
                      <a:pt x="13" y="428"/>
                    </a:lnTo>
                    <a:lnTo>
                      <a:pt x="11" y="388"/>
                    </a:lnTo>
                    <a:lnTo>
                      <a:pt x="7" y="346"/>
                    </a:lnTo>
                    <a:lnTo>
                      <a:pt x="4" y="306"/>
                    </a:lnTo>
                    <a:lnTo>
                      <a:pt x="0" y="266"/>
                    </a:lnTo>
                    <a:lnTo>
                      <a:pt x="2" y="213"/>
                    </a:lnTo>
                    <a:lnTo>
                      <a:pt x="3" y="159"/>
                    </a:lnTo>
                    <a:lnTo>
                      <a:pt x="3" y="106"/>
                    </a:lnTo>
                    <a:lnTo>
                      <a:pt x="4" y="53"/>
                    </a:lnTo>
                    <a:lnTo>
                      <a:pt x="11" y="46"/>
                    </a:lnTo>
                    <a:lnTo>
                      <a:pt x="19" y="39"/>
                    </a:lnTo>
                    <a:lnTo>
                      <a:pt x="26" y="32"/>
                    </a:lnTo>
                    <a:lnTo>
                      <a:pt x="34" y="26"/>
                    </a:lnTo>
                    <a:lnTo>
                      <a:pt x="42" y="19"/>
                    </a:lnTo>
                    <a:lnTo>
                      <a:pt x="50" y="12"/>
                    </a:lnTo>
                    <a:lnTo>
                      <a:pt x="57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49" name="Freeform 109">
                <a:extLst>
                  <a:ext uri="{FF2B5EF4-FFF2-40B4-BE49-F238E27FC236}">
                    <a16:creationId xmlns:a16="http://schemas.microsoft.com/office/drawing/2014/main" id="{AF1460EC-268A-4DFA-B477-C1FCF7E3F2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6" y="1116"/>
                <a:ext cx="26" cy="87"/>
              </a:xfrm>
              <a:custGeom>
                <a:avLst/>
                <a:gdLst>
                  <a:gd name="T0" fmla="*/ 50 w 145"/>
                  <a:gd name="T1" fmla="*/ 0 h 484"/>
                  <a:gd name="T2" fmla="*/ 59 w 145"/>
                  <a:gd name="T3" fmla="*/ 20 h 484"/>
                  <a:gd name="T4" fmla="*/ 67 w 145"/>
                  <a:gd name="T5" fmla="*/ 42 h 484"/>
                  <a:gd name="T6" fmla="*/ 76 w 145"/>
                  <a:gd name="T7" fmla="*/ 63 h 484"/>
                  <a:gd name="T8" fmla="*/ 86 w 145"/>
                  <a:gd name="T9" fmla="*/ 84 h 484"/>
                  <a:gd name="T10" fmla="*/ 94 w 145"/>
                  <a:gd name="T11" fmla="*/ 106 h 484"/>
                  <a:gd name="T12" fmla="*/ 103 w 145"/>
                  <a:gd name="T13" fmla="*/ 126 h 484"/>
                  <a:gd name="T14" fmla="*/ 112 w 145"/>
                  <a:gd name="T15" fmla="*/ 148 h 484"/>
                  <a:gd name="T16" fmla="*/ 121 w 145"/>
                  <a:gd name="T17" fmla="*/ 169 h 484"/>
                  <a:gd name="T18" fmla="*/ 127 w 145"/>
                  <a:gd name="T19" fmla="*/ 190 h 484"/>
                  <a:gd name="T20" fmla="*/ 134 w 145"/>
                  <a:gd name="T21" fmla="*/ 210 h 484"/>
                  <a:gd name="T22" fmla="*/ 140 w 145"/>
                  <a:gd name="T23" fmla="*/ 232 h 484"/>
                  <a:gd name="T24" fmla="*/ 145 w 145"/>
                  <a:gd name="T25" fmla="*/ 253 h 484"/>
                  <a:gd name="T26" fmla="*/ 139 w 145"/>
                  <a:gd name="T27" fmla="*/ 270 h 484"/>
                  <a:gd name="T28" fmla="*/ 131 w 145"/>
                  <a:gd name="T29" fmla="*/ 287 h 484"/>
                  <a:gd name="T30" fmla="*/ 124 w 145"/>
                  <a:gd name="T31" fmla="*/ 304 h 484"/>
                  <a:gd name="T32" fmla="*/ 116 w 145"/>
                  <a:gd name="T33" fmla="*/ 320 h 484"/>
                  <a:gd name="T34" fmla="*/ 107 w 145"/>
                  <a:gd name="T35" fmla="*/ 336 h 484"/>
                  <a:gd name="T36" fmla="*/ 101 w 145"/>
                  <a:gd name="T37" fmla="*/ 353 h 484"/>
                  <a:gd name="T38" fmla="*/ 93 w 145"/>
                  <a:gd name="T39" fmla="*/ 370 h 484"/>
                  <a:gd name="T40" fmla="*/ 86 w 145"/>
                  <a:gd name="T41" fmla="*/ 387 h 484"/>
                  <a:gd name="T42" fmla="*/ 82 w 145"/>
                  <a:gd name="T43" fmla="*/ 411 h 484"/>
                  <a:gd name="T44" fmla="*/ 80 w 145"/>
                  <a:gd name="T45" fmla="*/ 435 h 484"/>
                  <a:gd name="T46" fmla="*/ 76 w 145"/>
                  <a:gd name="T47" fmla="*/ 459 h 484"/>
                  <a:gd name="T48" fmla="*/ 73 w 145"/>
                  <a:gd name="T49" fmla="*/ 484 h 484"/>
                  <a:gd name="T50" fmla="*/ 65 w 145"/>
                  <a:gd name="T51" fmla="*/ 476 h 484"/>
                  <a:gd name="T52" fmla="*/ 57 w 145"/>
                  <a:gd name="T53" fmla="*/ 469 h 484"/>
                  <a:gd name="T54" fmla="*/ 49 w 145"/>
                  <a:gd name="T55" fmla="*/ 461 h 484"/>
                  <a:gd name="T56" fmla="*/ 40 w 145"/>
                  <a:gd name="T57" fmla="*/ 452 h 484"/>
                  <a:gd name="T58" fmla="*/ 31 w 145"/>
                  <a:gd name="T59" fmla="*/ 446 h 484"/>
                  <a:gd name="T60" fmla="*/ 23 w 145"/>
                  <a:gd name="T61" fmla="*/ 438 h 484"/>
                  <a:gd name="T62" fmla="*/ 14 w 145"/>
                  <a:gd name="T63" fmla="*/ 431 h 484"/>
                  <a:gd name="T64" fmla="*/ 6 w 145"/>
                  <a:gd name="T65" fmla="*/ 423 h 484"/>
                  <a:gd name="T66" fmla="*/ 7 w 145"/>
                  <a:gd name="T67" fmla="*/ 383 h 484"/>
                  <a:gd name="T68" fmla="*/ 7 w 145"/>
                  <a:gd name="T69" fmla="*/ 344 h 484"/>
                  <a:gd name="T70" fmla="*/ 7 w 145"/>
                  <a:gd name="T71" fmla="*/ 305 h 484"/>
                  <a:gd name="T72" fmla="*/ 7 w 145"/>
                  <a:gd name="T73" fmla="*/ 266 h 484"/>
                  <a:gd name="T74" fmla="*/ 6 w 145"/>
                  <a:gd name="T75" fmla="*/ 213 h 484"/>
                  <a:gd name="T76" fmla="*/ 4 w 145"/>
                  <a:gd name="T77" fmla="*/ 161 h 484"/>
                  <a:gd name="T78" fmla="*/ 3 w 145"/>
                  <a:gd name="T79" fmla="*/ 109 h 484"/>
                  <a:gd name="T80" fmla="*/ 0 w 145"/>
                  <a:gd name="T81" fmla="*/ 56 h 484"/>
                  <a:gd name="T82" fmla="*/ 6 w 145"/>
                  <a:gd name="T83" fmla="*/ 49 h 484"/>
                  <a:gd name="T84" fmla="*/ 13 w 145"/>
                  <a:gd name="T85" fmla="*/ 42 h 484"/>
                  <a:gd name="T86" fmla="*/ 19 w 145"/>
                  <a:gd name="T87" fmla="*/ 35 h 484"/>
                  <a:gd name="T88" fmla="*/ 26 w 145"/>
                  <a:gd name="T89" fmla="*/ 27 h 484"/>
                  <a:gd name="T90" fmla="*/ 31 w 145"/>
                  <a:gd name="T91" fmla="*/ 20 h 484"/>
                  <a:gd name="T92" fmla="*/ 37 w 145"/>
                  <a:gd name="T93" fmla="*/ 13 h 484"/>
                  <a:gd name="T94" fmla="*/ 44 w 145"/>
                  <a:gd name="T95" fmla="*/ 6 h 484"/>
                  <a:gd name="T96" fmla="*/ 50 w 145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484">
                    <a:moveTo>
                      <a:pt x="50" y="0"/>
                    </a:moveTo>
                    <a:lnTo>
                      <a:pt x="59" y="20"/>
                    </a:lnTo>
                    <a:lnTo>
                      <a:pt x="67" y="42"/>
                    </a:lnTo>
                    <a:lnTo>
                      <a:pt x="76" y="63"/>
                    </a:lnTo>
                    <a:lnTo>
                      <a:pt x="86" y="84"/>
                    </a:lnTo>
                    <a:lnTo>
                      <a:pt x="94" y="106"/>
                    </a:lnTo>
                    <a:lnTo>
                      <a:pt x="103" y="126"/>
                    </a:lnTo>
                    <a:lnTo>
                      <a:pt x="112" y="148"/>
                    </a:lnTo>
                    <a:lnTo>
                      <a:pt x="121" y="169"/>
                    </a:lnTo>
                    <a:lnTo>
                      <a:pt x="127" y="190"/>
                    </a:lnTo>
                    <a:lnTo>
                      <a:pt x="134" y="210"/>
                    </a:lnTo>
                    <a:lnTo>
                      <a:pt x="140" y="232"/>
                    </a:lnTo>
                    <a:lnTo>
                      <a:pt x="145" y="253"/>
                    </a:lnTo>
                    <a:lnTo>
                      <a:pt x="139" y="270"/>
                    </a:lnTo>
                    <a:lnTo>
                      <a:pt x="131" y="287"/>
                    </a:lnTo>
                    <a:lnTo>
                      <a:pt x="124" y="304"/>
                    </a:lnTo>
                    <a:lnTo>
                      <a:pt x="116" y="320"/>
                    </a:lnTo>
                    <a:lnTo>
                      <a:pt x="107" y="336"/>
                    </a:lnTo>
                    <a:lnTo>
                      <a:pt x="101" y="353"/>
                    </a:lnTo>
                    <a:lnTo>
                      <a:pt x="93" y="370"/>
                    </a:lnTo>
                    <a:lnTo>
                      <a:pt x="86" y="387"/>
                    </a:lnTo>
                    <a:lnTo>
                      <a:pt x="82" y="411"/>
                    </a:lnTo>
                    <a:lnTo>
                      <a:pt x="80" y="435"/>
                    </a:lnTo>
                    <a:lnTo>
                      <a:pt x="76" y="459"/>
                    </a:lnTo>
                    <a:lnTo>
                      <a:pt x="73" y="484"/>
                    </a:lnTo>
                    <a:lnTo>
                      <a:pt x="65" y="476"/>
                    </a:lnTo>
                    <a:lnTo>
                      <a:pt x="57" y="469"/>
                    </a:lnTo>
                    <a:lnTo>
                      <a:pt x="49" y="461"/>
                    </a:lnTo>
                    <a:lnTo>
                      <a:pt x="40" y="452"/>
                    </a:lnTo>
                    <a:lnTo>
                      <a:pt x="31" y="446"/>
                    </a:lnTo>
                    <a:lnTo>
                      <a:pt x="23" y="438"/>
                    </a:lnTo>
                    <a:lnTo>
                      <a:pt x="14" y="431"/>
                    </a:lnTo>
                    <a:lnTo>
                      <a:pt x="6" y="423"/>
                    </a:lnTo>
                    <a:lnTo>
                      <a:pt x="7" y="383"/>
                    </a:lnTo>
                    <a:lnTo>
                      <a:pt x="7" y="344"/>
                    </a:lnTo>
                    <a:lnTo>
                      <a:pt x="7" y="305"/>
                    </a:lnTo>
                    <a:lnTo>
                      <a:pt x="7" y="266"/>
                    </a:lnTo>
                    <a:lnTo>
                      <a:pt x="6" y="213"/>
                    </a:lnTo>
                    <a:lnTo>
                      <a:pt x="4" y="161"/>
                    </a:lnTo>
                    <a:lnTo>
                      <a:pt x="3" y="109"/>
                    </a:lnTo>
                    <a:lnTo>
                      <a:pt x="0" y="56"/>
                    </a:lnTo>
                    <a:lnTo>
                      <a:pt x="6" y="49"/>
                    </a:lnTo>
                    <a:lnTo>
                      <a:pt x="13" y="42"/>
                    </a:lnTo>
                    <a:lnTo>
                      <a:pt x="19" y="35"/>
                    </a:lnTo>
                    <a:lnTo>
                      <a:pt x="26" y="27"/>
                    </a:lnTo>
                    <a:lnTo>
                      <a:pt x="31" y="20"/>
                    </a:lnTo>
                    <a:lnTo>
                      <a:pt x="37" y="13"/>
                    </a:lnTo>
                    <a:lnTo>
                      <a:pt x="44" y="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50" name="Freeform 110">
                <a:extLst>
                  <a:ext uri="{FF2B5EF4-FFF2-40B4-BE49-F238E27FC236}">
                    <a16:creationId xmlns:a16="http://schemas.microsoft.com/office/drawing/2014/main" id="{C787E0E6-D844-439C-9389-1379149F1A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9" y="1116"/>
                <a:ext cx="23" cy="87"/>
              </a:xfrm>
              <a:custGeom>
                <a:avLst/>
                <a:gdLst>
                  <a:gd name="T0" fmla="*/ 37 w 132"/>
                  <a:gd name="T1" fmla="*/ 0 h 484"/>
                  <a:gd name="T2" fmla="*/ 46 w 132"/>
                  <a:gd name="T3" fmla="*/ 20 h 484"/>
                  <a:gd name="T4" fmla="*/ 54 w 132"/>
                  <a:gd name="T5" fmla="*/ 42 h 484"/>
                  <a:gd name="T6" fmla="*/ 63 w 132"/>
                  <a:gd name="T7" fmla="*/ 63 h 484"/>
                  <a:gd name="T8" fmla="*/ 73 w 132"/>
                  <a:gd name="T9" fmla="*/ 84 h 484"/>
                  <a:gd name="T10" fmla="*/ 81 w 132"/>
                  <a:gd name="T11" fmla="*/ 106 h 484"/>
                  <a:gd name="T12" fmla="*/ 90 w 132"/>
                  <a:gd name="T13" fmla="*/ 126 h 484"/>
                  <a:gd name="T14" fmla="*/ 99 w 132"/>
                  <a:gd name="T15" fmla="*/ 148 h 484"/>
                  <a:gd name="T16" fmla="*/ 108 w 132"/>
                  <a:gd name="T17" fmla="*/ 169 h 484"/>
                  <a:gd name="T18" fmla="*/ 114 w 132"/>
                  <a:gd name="T19" fmla="*/ 190 h 484"/>
                  <a:gd name="T20" fmla="*/ 121 w 132"/>
                  <a:gd name="T21" fmla="*/ 210 h 484"/>
                  <a:gd name="T22" fmla="*/ 127 w 132"/>
                  <a:gd name="T23" fmla="*/ 232 h 484"/>
                  <a:gd name="T24" fmla="*/ 132 w 132"/>
                  <a:gd name="T25" fmla="*/ 253 h 484"/>
                  <a:gd name="T26" fmla="*/ 126 w 132"/>
                  <a:gd name="T27" fmla="*/ 270 h 484"/>
                  <a:gd name="T28" fmla="*/ 118 w 132"/>
                  <a:gd name="T29" fmla="*/ 287 h 484"/>
                  <a:gd name="T30" fmla="*/ 111 w 132"/>
                  <a:gd name="T31" fmla="*/ 304 h 484"/>
                  <a:gd name="T32" fmla="*/ 103 w 132"/>
                  <a:gd name="T33" fmla="*/ 320 h 484"/>
                  <a:gd name="T34" fmla="*/ 94 w 132"/>
                  <a:gd name="T35" fmla="*/ 336 h 484"/>
                  <a:gd name="T36" fmla="*/ 88 w 132"/>
                  <a:gd name="T37" fmla="*/ 353 h 484"/>
                  <a:gd name="T38" fmla="*/ 80 w 132"/>
                  <a:gd name="T39" fmla="*/ 370 h 484"/>
                  <a:gd name="T40" fmla="*/ 73 w 132"/>
                  <a:gd name="T41" fmla="*/ 387 h 484"/>
                  <a:gd name="T42" fmla="*/ 69 w 132"/>
                  <a:gd name="T43" fmla="*/ 411 h 484"/>
                  <a:gd name="T44" fmla="*/ 67 w 132"/>
                  <a:gd name="T45" fmla="*/ 435 h 484"/>
                  <a:gd name="T46" fmla="*/ 63 w 132"/>
                  <a:gd name="T47" fmla="*/ 459 h 484"/>
                  <a:gd name="T48" fmla="*/ 60 w 132"/>
                  <a:gd name="T49" fmla="*/ 484 h 484"/>
                  <a:gd name="T50" fmla="*/ 53 w 132"/>
                  <a:gd name="T51" fmla="*/ 476 h 484"/>
                  <a:gd name="T52" fmla="*/ 45 w 132"/>
                  <a:gd name="T53" fmla="*/ 467 h 484"/>
                  <a:gd name="T54" fmla="*/ 38 w 132"/>
                  <a:gd name="T55" fmla="*/ 458 h 484"/>
                  <a:gd name="T56" fmla="*/ 31 w 132"/>
                  <a:gd name="T57" fmla="*/ 450 h 484"/>
                  <a:gd name="T58" fmla="*/ 23 w 132"/>
                  <a:gd name="T59" fmla="*/ 442 h 484"/>
                  <a:gd name="T60" fmla="*/ 16 w 132"/>
                  <a:gd name="T61" fmla="*/ 433 h 484"/>
                  <a:gd name="T62" fmla="*/ 8 w 132"/>
                  <a:gd name="T63" fmla="*/ 425 h 484"/>
                  <a:gd name="T64" fmla="*/ 1 w 132"/>
                  <a:gd name="T65" fmla="*/ 417 h 484"/>
                  <a:gd name="T66" fmla="*/ 6 w 132"/>
                  <a:gd name="T67" fmla="*/ 379 h 484"/>
                  <a:gd name="T68" fmla="*/ 9 w 132"/>
                  <a:gd name="T69" fmla="*/ 341 h 484"/>
                  <a:gd name="T70" fmla="*/ 13 w 132"/>
                  <a:gd name="T71" fmla="*/ 303 h 484"/>
                  <a:gd name="T72" fmla="*/ 17 w 132"/>
                  <a:gd name="T73" fmla="*/ 266 h 484"/>
                  <a:gd name="T74" fmla="*/ 13 w 132"/>
                  <a:gd name="T75" fmla="*/ 214 h 484"/>
                  <a:gd name="T76" fmla="*/ 9 w 132"/>
                  <a:gd name="T77" fmla="*/ 163 h 484"/>
                  <a:gd name="T78" fmla="*/ 5 w 132"/>
                  <a:gd name="T79" fmla="*/ 111 h 484"/>
                  <a:gd name="T80" fmla="*/ 0 w 132"/>
                  <a:gd name="T81" fmla="*/ 61 h 484"/>
                  <a:gd name="T82" fmla="*/ 5 w 132"/>
                  <a:gd name="T83" fmla="*/ 53 h 484"/>
                  <a:gd name="T84" fmla="*/ 9 w 132"/>
                  <a:gd name="T85" fmla="*/ 46 h 484"/>
                  <a:gd name="T86" fmla="*/ 14 w 132"/>
                  <a:gd name="T87" fmla="*/ 38 h 484"/>
                  <a:gd name="T88" fmla="*/ 18 w 132"/>
                  <a:gd name="T89" fmla="*/ 29 h 484"/>
                  <a:gd name="T90" fmla="*/ 23 w 132"/>
                  <a:gd name="T91" fmla="*/ 21 h 484"/>
                  <a:gd name="T92" fmla="*/ 28 w 132"/>
                  <a:gd name="T93" fmla="*/ 15 h 484"/>
                  <a:gd name="T94" fmla="*/ 32 w 132"/>
                  <a:gd name="T95" fmla="*/ 6 h 484"/>
                  <a:gd name="T96" fmla="*/ 37 w 132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" h="484">
                    <a:moveTo>
                      <a:pt x="37" y="0"/>
                    </a:moveTo>
                    <a:lnTo>
                      <a:pt x="46" y="20"/>
                    </a:lnTo>
                    <a:lnTo>
                      <a:pt x="54" y="42"/>
                    </a:lnTo>
                    <a:lnTo>
                      <a:pt x="63" y="63"/>
                    </a:lnTo>
                    <a:lnTo>
                      <a:pt x="73" y="84"/>
                    </a:lnTo>
                    <a:lnTo>
                      <a:pt x="81" y="106"/>
                    </a:lnTo>
                    <a:lnTo>
                      <a:pt x="90" y="126"/>
                    </a:lnTo>
                    <a:lnTo>
                      <a:pt x="99" y="148"/>
                    </a:lnTo>
                    <a:lnTo>
                      <a:pt x="108" y="169"/>
                    </a:lnTo>
                    <a:lnTo>
                      <a:pt x="114" y="190"/>
                    </a:lnTo>
                    <a:lnTo>
                      <a:pt x="121" y="210"/>
                    </a:lnTo>
                    <a:lnTo>
                      <a:pt x="127" y="232"/>
                    </a:lnTo>
                    <a:lnTo>
                      <a:pt x="132" y="253"/>
                    </a:lnTo>
                    <a:lnTo>
                      <a:pt x="126" y="270"/>
                    </a:lnTo>
                    <a:lnTo>
                      <a:pt x="118" y="287"/>
                    </a:lnTo>
                    <a:lnTo>
                      <a:pt x="111" y="304"/>
                    </a:lnTo>
                    <a:lnTo>
                      <a:pt x="103" y="320"/>
                    </a:lnTo>
                    <a:lnTo>
                      <a:pt x="94" y="336"/>
                    </a:lnTo>
                    <a:lnTo>
                      <a:pt x="88" y="353"/>
                    </a:lnTo>
                    <a:lnTo>
                      <a:pt x="80" y="370"/>
                    </a:lnTo>
                    <a:lnTo>
                      <a:pt x="73" y="387"/>
                    </a:lnTo>
                    <a:lnTo>
                      <a:pt x="69" y="411"/>
                    </a:lnTo>
                    <a:lnTo>
                      <a:pt x="67" y="435"/>
                    </a:lnTo>
                    <a:lnTo>
                      <a:pt x="63" y="459"/>
                    </a:lnTo>
                    <a:lnTo>
                      <a:pt x="60" y="484"/>
                    </a:lnTo>
                    <a:lnTo>
                      <a:pt x="53" y="476"/>
                    </a:lnTo>
                    <a:lnTo>
                      <a:pt x="45" y="467"/>
                    </a:lnTo>
                    <a:lnTo>
                      <a:pt x="38" y="458"/>
                    </a:lnTo>
                    <a:lnTo>
                      <a:pt x="31" y="450"/>
                    </a:lnTo>
                    <a:lnTo>
                      <a:pt x="23" y="442"/>
                    </a:lnTo>
                    <a:lnTo>
                      <a:pt x="16" y="433"/>
                    </a:lnTo>
                    <a:lnTo>
                      <a:pt x="8" y="425"/>
                    </a:lnTo>
                    <a:lnTo>
                      <a:pt x="1" y="417"/>
                    </a:lnTo>
                    <a:lnTo>
                      <a:pt x="6" y="379"/>
                    </a:lnTo>
                    <a:lnTo>
                      <a:pt x="9" y="341"/>
                    </a:lnTo>
                    <a:lnTo>
                      <a:pt x="13" y="303"/>
                    </a:lnTo>
                    <a:lnTo>
                      <a:pt x="17" y="266"/>
                    </a:lnTo>
                    <a:lnTo>
                      <a:pt x="13" y="214"/>
                    </a:lnTo>
                    <a:lnTo>
                      <a:pt x="9" y="163"/>
                    </a:lnTo>
                    <a:lnTo>
                      <a:pt x="5" y="111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9" y="46"/>
                    </a:lnTo>
                    <a:lnTo>
                      <a:pt x="14" y="38"/>
                    </a:lnTo>
                    <a:lnTo>
                      <a:pt x="18" y="29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2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51" name="Freeform 111">
                <a:extLst>
                  <a:ext uri="{FF2B5EF4-FFF2-40B4-BE49-F238E27FC236}">
                    <a16:creationId xmlns:a16="http://schemas.microsoft.com/office/drawing/2014/main" id="{A4281681-EA64-4F7D-A221-8A772F1FA5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0" y="1116"/>
                <a:ext cx="22" cy="87"/>
              </a:xfrm>
              <a:custGeom>
                <a:avLst/>
                <a:gdLst>
                  <a:gd name="T0" fmla="*/ 28 w 123"/>
                  <a:gd name="T1" fmla="*/ 0 h 484"/>
                  <a:gd name="T2" fmla="*/ 37 w 123"/>
                  <a:gd name="T3" fmla="*/ 20 h 484"/>
                  <a:gd name="T4" fmla="*/ 45 w 123"/>
                  <a:gd name="T5" fmla="*/ 42 h 484"/>
                  <a:gd name="T6" fmla="*/ 54 w 123"/>
                  <a:gd name="T7" fmla="*/ 63 h 484"/>
                  <a:gd name="T8" fmla="*/ 64 w 123"/>
                  <a:gd name="T9" fmla="*/ 84 h 484"/>
                  <a:gd name="T10" fmla="*/ 72 w 123"/>
                  <a:gd name="T11" fmla="*/ 106 h 484"/>
                  <a:gd name="T12" fmla="*/ 81 w 123"/>
                  <a:gd name="T13" fmla="*/ 126 h 484"/>
                  <a:gd name="T14" fmla="*/ 90 w 123"/>
                  <a:gd name="T15" fmla="*/ 148 h 484"/>
                  <a:gd name="T16" fmla="*/ 99 w 123"/>
                  <a:gd name="T17" fmla="*/ 169 h 484"/>
                  <a:gd name="T18" fmla="*/ 105 w 123"/>
                  <a:gd name="T19" fmla="*/ 190 h 484"/>
                  <a:gd name="T20" fmla="*/ 112 w 123"/>
                  <a:gd name="T21" fmla="*/ 210 h 484"/>
                  <a:gd name="T22" fmla="*/ 118 w 123"/>
                  <a:gd name="T23" fmla="*/ 232 h 484"/>
                  <a:gd name="T24" fmla="*/ 123 w 123"/>
                  <a:gd name="T25" fmla="*/ 253 h 484"/>
                  <a:gd name="T26" fmla="*/ 117 w 123"/>
                  <a:gd name="T27" fmla="*/ 270 h 484"/>
                  <a:gd name="T28" fmla="*/ 109 w 123"/>
                  <a:gd name="T29" fmla="*/ 287 h 484"/>
                  <a:gd name="T30" fmla="*/ 102 w 123"/>
                  <a:gd name="T31" fmla="*/ 304 h 484"/>
                  <a:gd name="T32" fmla="*/ 94 w 123"/>
                  <a:gd name="T33" fmla="*/ 320 h 484"/>
                  <a:gd name="T34" fmla="*/ 85 w 123"/>
                  <a:gd name="T35" fmla="*/ 336 h 484"/>
                  <a:gd name="T36" fmla="*/ 79 w 123"/>
                  <a:gd name="T37" fmla="*/ 353 h 484"/>
                  <a:gd name="T38" fmla="*/ 71 w 123"/>
                  <a:gd name="T39" fmla="*/ 370 h 484"/>
                  <a:gd name="T40" fmla="*/ 64 w 123"/>
                  <a:gd name="T41" fmla="*/ 387 h 484"/>
                  <a:gd name="T42" fmla="*/ 60 w 123"/>
                  <a:gd name="T43" fmla="*/ 411 h 484"/>
                  <a:gd name="T44" fmla="*/ 58 w 123"/>
                  <a:gd name="T45" fmla="*/ 435 h 484"/>
                  <a:gd name="T46" fmla="*/ 54 w 123"/>
                  <a:gd name="T47" fmla="*/ 459 h 484"/>
                  <a:gd name="T48" fmla="*/ 51 w 123"/>
                  <a:gd name="T49" fmla="*/ 484 h 484"/>
                  <a:gd name="T50" fmla="*/ 45 w 123"/>
                  <a:gd name="T51" fmla="*/ 474 h 484"/>
                  <a:gd name="T52" fmla="*/ 38 w 123"/>
                  <a:gd name="T53" fmla="*/ 465 h 484"/>
                  <a:gd name="T54" fmla="*/ 33 w 123"/>
                  <a:gd name="T55" fmla="*/ 456 h 484"/>
                  <a:gd name="T56" fmla="*/ 26 w 123"/>
                  <a:gd name="T57" fmla="*/ 447 h 484"/>
                  <a:gd name="T58" fmla="*/ 20 w 123"/>
                  <a:gd name="T59" fmla="*/ 439 h 484"/>
                  <a:gd name="T60" fmla="*/ 13 w 123"/>
                  <a:gd name="T61" fmla="*/ 429 h 484"/>
                  <a:gd name="T62" fmla="*/ 7 w 123"/>
                  <a:gd name="T63" fmla="*/ 420 h 484"/>
                  <a:gd name="T64" fmla="*/ 0 w 123"/>
                  <a:gd name="T65" fmla="*/ 411 h 484"/>
                  <a:gd name="T66" fmla="*/ 8 w 123"/>
                  <a:gd name="T67" fmla="*/ 374 h 484"/>
                  <a:gd name="T68" fmla="*/ 15 w 123"/>
                  <a:gd name="T69" fmla="*/ 338 h 484"/>
                  <a:gd name="T70" fmla="*/ 23 w 123"/>
                  <a:gd name="T71" fmla="*/ 301 h 484"/>
                  <a:gd name="T72" fmla="*/ 30 w 123"/>
                  <a:gd name="T73" fmla="*/ 266 h 484"/>
                  <a:gd name="T74" fmla="*/ 23 w 123"/>
                  <a:gd name="T75" fmla="*/ 215 h 484"/>
                  <a:gd name="T76" fmla="*/ 16 w 123"/>
                  <a:gd name="T77" fmla="*/ 164 h 484"/>
                  <a:gd name="T78" fmla="*/ 9 w 123"/>
                  <a:gd name="T79" fmla="*/ 115 h 484"/>
                  <a:gd name="T80" fmla="*/ 4 w 123"/>
                  <a:gd name="T81" fmla="*/ 64 h 484"/>
                  <a:gd name="T82" fmla="*/ 9 w 123"/>
                  <a:gd name="T83" fmla="*/ 48 h 484"/>
                  <a:gd name="T84" fmla="*/ 16 w 123"/>
                  <a:gd name="T85" fmla="*/ 32 h 484"/>
                  <a:gd name="T86" fmla="*/ 22 w 123"/>
                  <a:gd name="T87" fmla="*/ 16 h 484"/>
                  <a:gd name="T88" fmla="*/ 28 w 123"/>
                  <a:gd name="T8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3" h="484">
                    <a:moveTo>
                      <a:pt x="28" y="0"/>
                    </a:moveTo>
                    <a:lnTo>
                      <a:pt x="37" y="20"/>
                    </a:lnTo>
                    <a:lnTo>
                      <a:pt x="45" y="42"/>
                    </a:lnTo>
                    <a:lnTo>
                      <a:pt x="54" y="63"/>
                    </a:lnTo>
                    <a:lnTo>
                      <a:pt x="64" y="84"/>
                    </a:lnTo>
                    <a:lnTo>
                      <a:pt x="72" y="106"/>
                    </a:lnTo>
                    <a:lnTo>
                      <a:pt x="81" y="126"/>
                    </a:lnTo>
                    <a:lnTo>
                      <a:pt x="90" y="148"/>
                    </a:lnTo>
                    <a:lnTo>
                      <a:pt x="99" y="169"/>
                    </a:lnTo>
                    <a:lnTo>
                      <a:pt x="105" y="190"/>
                    </a:lnTo>
                    <a:lnTo>
                      <a:pt x="112" y="210"/>
                    </a:lnTo>
                    <a:lnTo>
                      <a:pt x="118" y="232"/>
                    </a:lnTo>
                    <a:lnTo>
                      <a:pt x="123" y="253"/>
                    </a:lnTo>
                    <a:lnTo>
                      <a:pt x="117" y="270"/>
                    </a:lnTo>
                    <a:lnTo>
                      <a:pt x="109" y="287"/>
                    </a:lnTo>
                    <a:lnTo>
                      <a:pt x="102" y="304"/>
                    </a:lnTo>
                    <a:lnTo>
                      <a:pt x="94" y="320"/>
                    </a:lnTo>
                    <a:lnTo>
                      <a:pt x="85" y="336"/>
                    </a:lnTo>
                    <a:lnTo>
                      <a:pt x="79" y="353"/>
                    </a:lnTo>
                    <a:lnTo>
                      <a:pt x="71" y="370"/>
                    </a:lnTo>
                    <a:lnTo>
                      <a:pt x="64" y="387"/>
                    </a:lnTo>
                    <a:lnTo>
                      <a:pt x="60" y="411"/>
                    </a:lnTo>
                    <a:lnTo>
                      <a:pt x="58" y="435"/>
                    </a:lnTo>
                    <a:lnTo>
                      <a:pt x="54" y="459"/>
                    </a:lnTo>
                    <a:lnTo>
                      <a:pt x="51" y="484"/>
                    </a:lnTo>
                    <a:lnTo>
                      <a:pt x="45" y="474"/>
                    </a:lnTo>
                    <a:lnTo>
                      <a:pt x="38" y="465"/>
                    </a:lnTo>
                    <a:lnTo>
                      <a:pt x="33" y="456"/>
                    </a:lnTo>
                    <a:lnTo>
                      <a:pt x="26" y="447"/>
                    </a:lnTo>
                    <a:lnTo>
                      <a:pt x="20" y="439"/>
                    </a:lnTo>
                    <a:lnTo>
                      <a:pt x="13" y="429"/>
                    </a:lnTo>
                    <a:lnTo>
                      <a:pt x="7" y="420"/>
                    </a:lnTo>
                    <a:lnTo>
                      <a:pt x="0" y="411"/>
                    </a:lnTo>
                    <a:lnTo>
                      <a:pt x="8" y="374"/>
                    </a:lnTo>
                    <a:lnTo>
                      <a:pt x="15" y="338"/>
                    </a:lnTo>
                    <a:lnTo>
                      <a:pt x="23" y="301"/>
                    </a:lnTo>
                    <a:lnTo>
                      <a:pt x="30" y="266"/>
                    </a:lnTo>
                    <a:lnTo>
                      <a:pt x="23" y="215"/>
                    </a:lnTo>
                    <a:lnTo>
                      <a:pt x="16" y="164"/>
                    </a:lnTo>
                    <a:lnTo>
                      <a:pt x="9" y="115"/>
                    </a:lnTo>
                    <a:lnTo>
                      <a:pt x="4" y="64"/>
                    </a:lnTo>
                    <a:lnTo>
                      <a:pt x="9" y="48"/>
                    </a:lnTo>
                    <a:lnTo>
                      <a:pt x="16" y="32"/>
                    </a:lnTo>
                    <a:lnTo>
                      <a:pt x="22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52" name="Freeform 112">
                <a:extLst>
                  <a:ext uri="{FF2B5EF4-FFF2-40B4-BE49-F238E27FC236}">
                    <a16:creationId xmlns:a16="http://schemas.microsoft.com/office/drawing/2014/main" id="{1F6273CF-FFC3-4D69-8927-C503FD67BA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1" y="1116"/>
                <a:ext cx="21" cy="87"/>
              </a:xfrm>
              <a:custGeom>
                <a:avLst/>
                <a:gdLst>
                  <a:gd name="T0" fmla="*/ 20 w 115"/>
                  <a:gd name="T1" fmla="*/ 0 h 484"/>
                  <a:gd name="T2" fmla="*/ 29 w 115"/>
                  <a:gd name="T3" fmla="*/ 20 h 484"/>
                  <a:gd name="T4" fmla="*/ 37 w 115"/>
                  <a:gd name="T5" fmla="*/ 42 h 484"/>
                  <a:gd name="T6" fmla="*/ 46 w 115"/>
                  <a:gd name="T7" fmla="*/ 63 h 484"/>
                  <a:gd name="T8" fmla="*/ 56 w 115"/>
                  <a:gd name="T9" fmla="*/ 84 h 484"/>
                  <a:gd name="T10" fmla="*/ 64 w 115"/>
                  <a:gd name="T11" fmla="*/ 106 h 484"/>
                  <a:gd name="T12" fmla="*/ 73 w 115"/>
                  <a:gd name="T13" fmla="*/ 126 h 484"/>
                  <a:gd name="T14" fmla="*/ 82 w 115"/>
                  <a:gd name="T15" fmla="*/ 148 h 484"/>
                  <a:gd name="T16" fmla="*/ 91 w 115"/>
                  <a:gd name="T17" fmla="*/ 169 h 484"/>
                  <a:gd name="T18" fmla="*/ 97 w 115"/>
                  <a:gd name="T19" fmla="*/ 190 h 484"/>
                  <a:gd name="T20" fmla="*/ 104 w 115"/>
                  <a:gd name="T21" fmla="*/ 210 h 484"/>
                  <a:gd name="T22" fmla="*/ 110 w 115"/>
                  <a:gd name="T23" fmla="*/ 232 h 484"/>
                  <a:gd name="T24" fmla="*/ 115 w 115"/>
                  <a:gd name="T25" fmla="*/ 253 h 484"/>
                  <a:gd name="T26" fmla="*/ 109 w 115"/>
                  <a:gd name="T27" fmla="*/ 270 h 484"/>
                  <a:gd name="T28" fmla="*/ 101 w 115"/>
                  <a:gd name="T29" fmla="*/ 287 h 484"/>
                  <a:gd name="T30" fmla="*/ 94 w 115"/>
                  <a:gd name="T31" fmla="*/ 304 h 484"/>
                  <a:gd name="T32" fmla="*/ 86 w 115"/>
                  <a:gd name="T33" fmla="*/ 320 h 484"/>
                  <a:gd name="T34" fmla="*/ 77 w 115"/>
                  <a:gd name="T35" fmla="*/ 336 h 484"/>
                  <a:gd name="T36" fmla="*/ 71 w 115"/>
                  <a:gd name="T37" fmla="*/ 353 h 484"/>
                  <a:gd name="T38" fmla="*/ 63 w 115"/>
                  <a:gd name="T39" fmla="*/ 370 h 484"/>
                  <a:gd name="T40" fmla="*/ 56 w 115"/>
                  <a:gd name="T41" fmla="*/ 387 h 484"/>
                  <a:gd name="T42" fmla="*/ 52 w 115"/>
                  <a:gd name="T43" fmla="*/ 411 h 484"/>
                  <a:gd name="T44" fmla="*/ 50 w 115"/>
                  <a:gd name="T45" fmla="*/ 435 h 484"/>
                  <a:gd name="T46" fmla="*/ 46 w 115"/>
                  <a:gd name="T47" fmla="*/ 459 h 484"/>
                  <a:gd name="T48" fmla="*/ 43 w 115"/>
                  <a:gd name="T49" fmla="*/ 484 h 484"/>
                  <a:gd name="T50" fmla="*/ 37 w 115"/>
                  <a:gd name="T51" fmla="*/ 473 h 484"/>
                  <a:gd name="T52" fmla="*/ 33 w 115"/>
                  <a:gd name="T53" fmla="*/ 464 h 484"/>
                  <a:gd name="T54" fmla="*/ 27 w 115"/>
                  <a:gd name="T55" fmla="*/ 454 h 484"/>
                  <a:gd name="T56" fmla="*/ 22 w 115"/>
                  <a:gd name="T57" fmla="*/ 444 h 484"/>
                  <a:gd name="T58" fmla="*/ 16 w 115"/>
                  <a:gd name="T59" fmla="*/ 434 h 484"/>
                  <a:gd name="T60" fmla="*/ 11 w 115"/>
                  <a:gd name="T61" fmla="*/ 425 h 484"/>
                  <a:gd name="T62" fmla="*/ 6 w 115"/>
                  <a:gd name="T63" fmla="*/ 414 h 484"/>
                  <a:gd name="T64" fmla="*/ 0 w 115"/>
                  <a:gd name="T65" fmla="*/ 405 h 484"/>
                  <a:gd name="T66" fmla="*/ 6 w 115"/>
                  <a:gd name="T67" fmla="*/ 388 h 484"/>
                  <a:gd name="T68" fmla="*/ 12 w 115"/>
                  <a:gd name="T69" fmla="*/ 370 h 484"/>
                  <a:gd name="T70" fmla="*/ 18 w 115"/>
                  <a:gd name="T71" fmla="*/ 352 h 484"/>
                  <a:gd name="T72" fmla="*/ 23 w 115"/>
                  <a:gd name="T73" fmla="*/ 335 h 484"/>
                  <a:gd name="T74" fmla="*/ 28 w 115"/>
                  <a:gd name="T75" fmla="*/ 318 h 484"/>
                  <a:gd name="T76" fmla="*/ 34 w 115"/>
                  <a:gd name="T77" fmla="*/ 300 h 484"/>
                  <a:gd name="T78" fmla="*/ 39 w 115"/>
                  <a:gd name="T79" fmla="*/ 283 h 484"/>
                  <a:gd name="T80" fmla="*/ 45 w 115"/>
                  <a:gd name="T81" fmla="*/ 266 h 484"/>
                  <a:gd name="T82" fmla="*/ 41 w 115"/>
                  <a:gd name="T83" fmla="*/ 242 h 484"/>
                  <a:gd name="T84" fmla="*/ 36 w 115"/>
                  <a:gd name="T85" fmla="*/ 216 h 484"/>
                  <a:gd name="T86" fmla="*/ 31 w 115"/>
                  <a:gd name="T87" fmla="*/ 192 h 484"/>
                  <a:gd name="T88" fmla="*/ 27 w 115"/>
                  <a:gd name="T89" fmla="*/ 167 h 484"/>
                  <a:gd name="T90" fmla="*/ 21 w 115"/>
                  <a:gd name="T91" fmla="*/ 142 h 484"/>
                  <a:gd name="T92" fmla="*/ 16 w 115"/>
                  <a:gd name="T93" fmla="*/ 117 h 484"/>
                  <a:gd name="T94" fmla="*/ 12 w 115"/>
                  <a:gd name="T95" fmla="*/ 93 h 484"/>
                  <a:gd name="T96" fmla="*/ 7 w 115"/>
                  <a:gd name="T97" fmla="*/ 68 h 484"/>
                  <a:gd name="T98" fmla="*/ 11 w 115"/>
                  <a:gd name="T99" fmla="*/ 51 h 484"/>
                  <a:gd name="T100" fmla="*/ 14 w 115"/>
                  <a:gd name="T101" fmla="*/ 34 h 484"/>
                  <a:gd name="T102" fmla="*/ 16 w 115"/>
                  <a:gd name="T103" fmla="*/ 17 h 484"/>
                  <a:gd name="T104" fmla="*/ 20 w 115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5" h="484">
                    <a:moveTo>
                      <a:pt x="20" y="0"/>
                    </a:moveTo>
                    <a:lnTo>
                      <a:pt x="29" y="20"/>
                    </a:lnTo>
                    <a:lnTo>
                      <a:pt x="37" y="42"/>
                    </a:lnTo>
                    <a:lnTo>
                      <a:pt x="46" y="63"/>
                    </a:lnTo>
                    <a:lnTo>
                      <a:pt x="56" y="84"/>
                    </a:lnTo>
                    <a:lnTo>
                      <a:pt x="64" y="106"/>
                    </a:lnTo>
                    <a:lnTo>
                      <a:pt x="73" y="126"/>
                    </a:lnTo>
                    <a:lnTo>
                      <a:pt x="82" y="148"/>
                    </a:lnTo>
                    <a:lnTo>
                      <a:pt x="91" y="169"/>
                    </a:lnTo>
                    <a:lnTo>
                      <a:pt x="97" y="190"/>
                    </a:lnTo>
                    <a:lnTo>
                      <a:pt x="104" y="210"/>
                    </a:lnTo>
                    <a:lnTo>
                      <a:pt x="110" y="232"/>
                    </a:lnTo>
                    <a:lnTo>
                      <a:pt x="115" y="253"/>
                    </a:lnTo>
                    <a:lnTo>
                      <a:pt x="109" y="270"/>
                    </a:lnTo>
                    <a:lnTo>
                      <a:pt x="101" y="287"/>
                    </a:lnTo>
                    <a:lnTo>
                      <a:pt x="94" y="304"/>
                    </a:lnTo>
                    <a:lnTo>
                      <a:pt x="86" y="320"/>
                    </a:lnTo>
                    <a:lnTo>
                      <a:pt x="77" y="336"/>
                    </a:lnTo>
                    <a:lnTo>
                      <a:pt x="71" y="353"/>
                    </a:lnTo>
                    <a:lnTo>
                      <a:pt x="63" y="370"/>
                    </a:lnTo>
                    <a:lnTo>
                      <a:pt x="56" y="387"/>
                    </a:lnTo>
                    <a:lnTo>
                      <a:pt x="52" y="411"/>
                    </a:lnTo>
                    <a:lnTo>
                      <a:pt x="50" y="435"/>
                    </a:lnTo>
                    <a:lnTo>
                      <a:pt x="46" y="459"/>
                    </a:lnTo>
                    <a:lnTo>
                      <a:pt x="43" y="484"/>
                    </a:lnTo>
                    <a:lnTo>
                      <a:pt x="37" y="473"/>
                    </a:lnTo>
                    <a:lnTo>
                      <a:pt x="33" y="464"/>
                    </a:lnTo>
                    <a:lnTo>
                      <a:pt x="27" y="454"/>
                    </a:lnTo>
                    <a:lnTo>
                      <a:pt x="22" y="444"/>
                    </a:lnTo>
                    <a:lnTo>
                      <a:pt x="16" y="434"/>
                    </a:lnTo>
                    <a:lnTo>
                      <a:pt x="11" y="425"/>
                    </a:lnTo>
                    <a:lnTo>
                      <a:pt x="6" y="414"/>
                    </a:lnTo>
                    <a:lnTo>
                      <a:pt x="0" y="405"/>
                    </a:lnTo>
                    <a:lnTo>
                      <a:pt x="6" y="388"/>
                    </a:lnTo>
                    <a:lnTo>
                      <a:pt x="12" y="370"/>
                    </a:lnTo>
                    <a:lnTo>
                      <a:pt x="18" y="352"/>
                    </a:lnTo>
                    <a:lnTo>
                      <a:pt x="23" y="335"/>
                    </a:lnTo>
                    <a:lnTo>
                      <a:pt x="28" y="318"/>
                    </a:lnTo>
                    <a:lnTo>
                      <a:pt x="34" y="300"/>
                    </a:lnTo>
                    <a:lnTo>
                      <a:pt x="39" y="283"/>
                    </a:lnTo>
                    <a:lnTo>
                      <a:pt x="45" y="266"/>
                    </a:lnTo>
                    <a:lnTo>
                      <a:pt x="41" y="242"/>
                    </a:lnTo>
                    <a:lnTo>
                      <a:pt x="36" y="216"/>
                    </a:lnTo>
                    <a:lnTo>
                      <a:pt x="31" y="192"/>
                    </a:lnTo>
                    <a:lnTo>
                      <a:pt x="27" y="167"/>
                    </a:lnTo>
                    <a:lnTo>
                      <a:pt x="21" y="142"/>
                    </a:lnTo>
                    <a:lnTo>
                      <a:pt x="16" y="117"/>
                    </a:lnTo>
                    <a:lnTo>
                      <a:pt x="12" y="93"/>
                    </a:lnTo>
                    <a:lnTo>
                      <a:pt x="7" y="68"/>
                    </a:lnTo>
                    <a:lnTo>
                      <a:pt x="11" y="51"/>
                    </a:lnTo>
                    <a:lnTo>
                      <a:pt x="14" y="34"/>
                    </a:lnTo>
                    <a:lnTo>
                      <a:pt x="16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53" name="Freeform 113">
                <a:extLst>
                  <a:ext uri="{FF2B5EF4-FFF2-40B4-BE49-F238E27FC236}">
                    <a16:creationId xmlns:a16="http://schemas.microsoft.com/office/drawing/2014/main" id="{46CDB827-1DB0-46A2-B8BA-1E53A457FD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2" y="1116"/>
                <a:ext cx="20" cy="87"/>
              </a:xfrm>
              <a:custGeom>
                <a:avLst/>
                <a:gdLst>
                  <a:gd name="T0" fmla="*/ 13 w 108"/>
                  <a:gd name="T1" fmla="*/ 0 h 484"/>
                  <a:gd name="T2" fmla="*/ 84 w 108"/>
                  <a:gd name="T3" fmla="*/ 169 h 484"/>
                  <a:gd name="T4" fmla="*/ 108 w 108"/>
                  <a:gd name="T5" fmla="*/ 253 h 484"/>
                  <a:gd name="T6" fmla="*/ 49 w 108"/>
                  <a:gd name="T7" fmla="*/ 387 h 484"/>
                  <a:gd name="T8" fmla="*/ 36 w 108"/>
                  <a:gd name="T9" fmla="*/ 484 h 484"/>
                  <a:gd name="T10" fmla="*/ 0 w 108"/>
                  <a:gd name="T11" fmla="*/ 398 h 484"/>
                  <a:gd name="T12" fmla="*/ 60 w 108"/>
                  <a:gd name="T13" fmla="*/ 266 h 484"/>
                  <a:gd name="T14" fmla="*/ 13 w 108"/>
                  <a:gd name="T15" fmla="*/ 72 h 484"/>
                  <a:gd name="T16" fmla="*/ 13 w 108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84">
                    <a:moveTo>
                      <a:pt x="13" y="0"/>
                    </a:moveTo>
                    <a:lnTo>
                      <a:pt x="84" y="169"/>
                    </a:lnTo>
                    <a:lnTo>
                      <a:pt x="108" y="253"/>
                    </a:lnTo>
                    <a:lnTo>
                      <a:pt x="49" y="387"/>
                    </a:lnTo>
                    <a:lnTo>
                      <a:pt x="36" y="484"/>
                    </a:lnTo>
                    <a:lnTo>
                      <a:pt x="0" y="398"/>
                    </a:lnTo>
                    <a:lnTo>
                      <a:pt x="60" y="266"/>
                    </a:lnTo>
                    <a:lnTo>
                      <a:pt x="13" y="7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aphicFrame>
        <p:nvGraphicFramePr>
          <p:cNvPr id="87154" name="Object 114">
            <a:extLst>
              <a:ext uri="{FF2B5EF4-FFF2-40B4-BE49-F238E27FC236}">
                <a16:creationId xmlns:a16="http://schemas.microsoft.com/office/drawing/2014/main" id="{1B179602-7F34-46BE-90E3-3DB7496DDDF4}"/>
              </a:ext>
            </a:extLst>
          </p:cNvPr>
          <p:cNvGraphicFramePr>
            <a:graphicFrameLocks/>
          </p:cNvGraphicFramePr>
          <p:nvPr/>
        </p:nvGraphicFramePr>
        <p:xfrm>
          <a:off x="2041525" y="2268538"/>
          <a:ext cx="3190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24" name="Rovnica" r:id="rId5" imgW="139680" imgH="228600" progId="Equation.3">
                  <p:embed/>
                </p:oleObj>
              </mc:Choice>
              <mc:Fallback>
                <p:oleObj name="Rovnica" r:id="rId5" imgW="139680" imgH="228600" progId="Equation.3">
                  <p:embed/>
                  <p:pic>
                    <p:nvPicPr>
                      <p:cNvPr id="0" name="Object 1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268538"/>
                        <a:ext cx="3190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157" name="Object 117">
            <a:extLst>
              <a:ext uri="{FF2B5EF4-FFF2-40B4-BE49-F238E27FC236}">
                <a16:creationId xmlns:a16="http://schemas.microsoft.com/office/drawing/2014/main" id="{219CD9CE-3B57-4D18-A0A6-D4A68D463A43}"/>
              </a:ext>
            </a:extLst>
          </p:cNvPr>
          <p:cNvGraphicFramePr>
            <a:graphicFrameLocks/>
          </p:cNvGraphicFramePr>
          <p:nvPr/>
        </p:nvGraphicFramePr>
        <p:xfrm>
          <a:off x="2044700" y="2760663"/>
          <a:ext cx="2905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25" name="Rovnica" r:id="rId7" imgW="126720" imgH="215640" progId="Equation.3">
                  <p:embed/>
                </p:oleObj>
              </mc:Choice>
              <mc:Fallback>
                <p:oleObj name="Rovnica" r:id="rId7" imgW="126720" imgH="215640" progId="Equation.3">
                  <p:embed/>
                  <p:pic>
                    <p:nvPicPr>
                      <p:cNvPr id="0" name="Object 11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760663"/>
                        <a:ext cx="2905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160" name="Line 120">
            <a:extLst>
              <a:ext uri="{FF2B5EF4-FFF2-40B4-BE49-F238E27FC236}">
                <a16:creationId xmlns:a16="http://schemas.microsoft.com/office/drawing/2014/main" id="{49E5F340-24C0-495D-83AF-C785CFABA1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5388" y="2987675"/>
            <a:ext cx="762000" cy="1588"/>
          </a:xfrm>
          <a:prstGeom prst="line">
            <a:avLst/>
          </a:prstGeom>
          <a:noFill/>
          <a:ln w="19050">
            <a:solidFill>
              <a:srgbClr val="4D4D4D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62" name="Line 122">
            <a:extLst>
              <a:ext uri="{FF2B5EF4-FFF2-40B4-BE49-F238E27FC236}">
                <a16:creationId xmlns:a16="http://schemas.microsoft.com/office/drawing/2014/main" id="{EDE04720-C72F-4AF5-8CB5-5885154409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69988" y="4376738"/>
            <a:ext cx="787400" cy="6350"/>
          </a:xfrm>
          <a:prstGeom prst="line">
            <a:avLst/>
          </a:prstGeom>
          <a:noFill/>
          <a:ln w="19050">
            <a:solidFill>
              <a:srgbClr val="4D4D4D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7163" name="Object 123">
            <a:extLst>
              <a:ext uri="{FF2B5EF4-FFF2-40B4-BE49-F238E27FC236}">
                <a16:creationId xmlns:a16="http://schemas.microsoft.com/office/drawing/2014/main" id="{105007E3-830E-484F-A489-7F459BAF9EAF}"/>
              </a:ext>
            </a:extLst>
          </p:cNvPr>
          <p:cNvGraphicFramePr>
            <a:graphicFrameLocks/>
          </p:cNvGraphicFramePr>
          <p:nvPr/>
        </p:nvGraphicFramePr>
        <p:xfrm>
          <a:off x="2032000" y="4119563"/>
          <a:ext cx="3190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26" name="Rovnica" r:id="rId9" imgW="139680" imgH="215640" progId="Equation.3">
                  <p:embed/>
                </p:oleObj>
              </mc:Choice>
              <mc:Fallback>
                <p:oleObj name="Rovnica" r:id="rId9" imgW="139680" imgH="215640" progId="Equation.3">
                  <p:embed/>
                  <p:pic>
                    <p:nvPicPr>
                      <p:cNvPr id="0" name="Object 12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119563"/>
                        <a:ext cx="3190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167" name="Object 127">
            <a:extLst>
              <a:ext uri="{FF2B5EF4-FFF2-40B4-BE49-F238E27FC236}">
                <a16:creationId xmlns:a16="http://schemas.microsoft.com/office/drawing/2014/main" id="{3C043321-5051-4AA7-A2FA-49858C2C0589}"/>
              </a:ext>
            </a:extLst>
          </p:cNvPr>
          <p:cNvGraphicFramePr>
            <a:graphicFrameLocks/>
          </p:cNvGraphicFramePr>
          <p:nvPr/>
        </p:nvGraphicFramePr>
        <p:xfrm>
          <a:off x="2038350" y="6202363"/>
          <a:ext cx="2905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27" name="Rovnica" r:id="rId11" imgW="126720" imgH="228600" progId="Equation.3">
                  <p:embed/>
                </p:oleObj>
              </mc:Choice>
              <mc:Fallback>
                <p:oleObj name="Rovnica" r:id="rId11" imgW="126720" imgH="228600" progId="Equation.3">
                  <p:embed/>
                  <p:pic>
                    <p:nvPicPr>
                      <p:cNvPr id="0" name="Object 12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6202363"/>
                        <a:ext cx="29051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168" name="Line 128">
            <a:extLst>
              <a:ext uri="{FF2B5EF4-FFF2-40B4-BE49-F238E27FC236}">
                <a16:creationId xmlns:a16="http://schemas.microsoft.com/office/drawing/2014/main" id="{81713046-ACE4-4DEF-8131-684C9E233E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71575" y="6421438"/>
            <a:ext cx="787400" cy="6350"/>
          </a:xfrm>
          <a:prstGeom prst="line">
            <a:avLst/>
          </a:prstGeom>
          <a:noFill/>
          <a:ln w="19050">
            <a:solidFill>
              <a:srgbClr val="4D4D4D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7173" name="Object 133">
            <a:extLst>
              <a:ext uri="{FF2B5EF4-FFF2-40B4-BE49-F238E27FC236}">
                <a16:creationId xmlns:a16="http://schemas.microsoft.com/office/drawing/2014/main" id="{3F4B0C9E-2A18-450C-ACCA-6E196928A5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8463" y="3678238"/>
          <a:ext cx="23860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28" name="Rovnica" r:id="rId13" imgW="825480" imgH="228600" progId="Equation.3">
                  <p:embed/>
                </p:oleObj>
              </mc:Choice>
              <mc:Fallback>
                <p:oleObj name="Rovnica" r:id="rId13" imgW="825480" imgH="228600" progId="Equation.3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3678238"/>
                        <a:ext cx="238601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174" name="Group 134">
            <a:extLst>
              <a:ext uri="{FF2B5EF4-FFF2-40B4-BE49-F238E27FC236}">
                <a16:creationId xmlns:a16="http://schemas.microsoft.com/office/drawing/2014/main" id="{29E3D31C-2DFC-4377-B961-BBF5A63F580F}"/>
              </a:ext>
            </a:extLst>
          </p:cNvPr>
          <p:cNvGrpSpPr>
            <a:grpSpLocks/>
          </p:cNvGrpSpPr>
          <p:nvPr/>
        </p:nvGrpSpPr>
        <p:grpSpPr bwMode="auto">
          <a:xfrm>
            <a:off x="1262063" y="2717800"/>
            <a:ext cx="530225" cy="528638"/>
            <a:chOff x="3381" y="969"/>
            <a:chExt cx="334" cy="333"/>
          </a:xfrm>
        </p:grpSpPr>
        <p:sp>
          <p:nvSpPr>
            <p:cNvPr id="87175" name="Oval 135">
              <a:extLst>
                <a:ext uri="{FF2B5EF4-FFF2-40B4-BE49-F238E27FC236}">
                  <a16:creationId xmlns:a16="http://schemas.microsoft.com/office/drawing/2014/main" id="{6CFA5D4D-E243-4CAA-83F7-AFEB72E8D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970"/>
              <a:ext cx="331" cy="330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87176" name="Group 136">
              <a:extLst>
                <a:ext uri="{FF2B5EF4-FFF2-40B4-BE49-F238E27FC236}">
                  <a16:creationId xmlns:a16="http://schemas.microsoft.com/office/drawing/2014/main" id="{9FE5943A-0D5B-4A83-B8A8-BFC4FE40DB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1" y="969"/>
              <a:ext cx="334" cy="333"/>
              <a:chOff x="3381" y="969"/>
              <a:chExt cx="334" cy="333"/>
            </a:xfrm>
          </p:grpSpPr>
          <p:sp>
            <p:nvSpPr>
              <p:cNvPr id="87177" name="Freeform 137">
                <a:extLst>
                  <a:ext uri="{FF2B5EF4-FFF2-40B4-BE49-F238E27FC236}">
                    <a16:creationId xmlns:a16="http://schemas.microsoft.com/office/drawing/2014/main" id="{7DE5D5C6-6593-4625-AA65-7705238E15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81" y="969"/>
                <a:ext cx="334" cy="333"/>
              </a:xfrm>
              <a:custGeom>
                <a:avLst/>
                <a:gdLst>
                  <a:gd name="T0" fmla="*/ 1024 w 1859"/>
                  <a:gd name="T1" fmla="*/ 5 h 1863"/>
                  <a:gd name="T2" fmla="*/ 1161 w 1859"/>
                  <a:gd name="T3" fmla="*/ 30 h 1863"/>
                  <a:gd name="T4" fmla="*/ 1290 w 1859"/>
                  <a:gd name="T5" fmla="*/ 74 h 1863"/>
                  <a:gd name="T6" fmla="*/ 1411 w 1859"/>
                  <a:gd name="T7" fmla="*/ 136 h 1863"/>
                  <a:gd name="T8" fmla="*/ 1520 w 1859"/>
                  <a:gd name="T9" fmla="*/ 214 h 1863"/>
                  <a:gd name="T10" fmla="*/ 1617 w 1859"/>
                  <a:gd name="T11" fmla="*/ 307 h 1863"/>
                  <a:gd name="T12" fmla="*/ 1700 w 1859"/>
                  <a:gd name="T13" fmla="*/ 412 h 1863"/>
                  <a:gd name="T14" fmla="*/ 1767 w 1859"/>
                  <a:gd name="T15" fmla="*/ 529 h 1863"/>
                  <a:gd name="T16" fmla="*/ 1818 w 1859"/>
                  <a:gd name="T17" fmla="*/ 656 h 1863"/>
                  <a:gd name="T18" fmla="*/ 1849 w 1859"/>
                  <a:gd name="T19" fmla="*/ 791 h 1863"/>
                  <a:gd name="T20" fmla="*/ 1859 w 1859"/>
                  <a:gd name="T21" fmla="*/ 933 h 1863"/>
                  <a:gd name="T22" fmla="*/ 1849 w 1859"/>
                  <a:gd name="T23" fmla="*/ 1075 h 1863"/>
                  <a:gd name="T24" fmla="*/ 1818 w 1859"/>
                  <a:gd name="T25" fmla="*/ 1209 h 1863"/>
                  <a:gd name="T26" fmla="*/ 1767 w 1859"/>
                  <a:gd name="T27" fmla="*/ 1336 h 1863"/>
                  <a:gd name="T28" fmla="*/ 1700 w 1859"/>
                  <a:gd name="T29" fmla="*/ 1453 h 1863"/>
                  <a:gd name="T30" fmla="*/ 1617 w 1859"/>
                  <a:gd name="T31" fmla="*/ 1559 h 1863"/>
                  <a:gd name="T32" fmla="*/ 1520 w 1859"/>
                  <a:gd name="T33" fmla="*/ 1651 h 1863"/>
                  <a:gd name="T34" fmla="*/ 1411 w 1859"/>
                  <a:gd name="T35" fmla="*/ 1728 h 1863"/>
                  <a:gd name="T36" fmla="*/ 1290 w 1859"/>
                  <a:gd name="T37" fmla="*/ 1790 h 1863"/>
                  <a:gd name="T38" fmla="*/ 1161 w 1859"/>
                  <a:gd name="T39" fmla="*/ 1834 h 1863"/>
                  <a:gd name="T40" fmla="*/ 1024 w 1859"/>
                  <a:gd name="T41" fmla="*/ 1858 h 1863"/>
                  <a:gd name="T42" fmla="*/ 882 w 1859"/>
                  <a:gd name="T43" fmla="*/ 1862 h 1863"/>
                  <a:gd name="T44" fmla="*/ 743 w 1859"/>
                  <a:gd name="T45" fmla="*/ 1845 h 1863"/>
                  <a:gd name="T46" fmla="*/ 611 w 1859"/>
                  <a:gd name="T47" fmla="*/ 1807 h 1863"/>
                  <a:gd name="T48" fmla="*/ 487 w 1859"/>
                  <a:gd name="T49" fmla="*/ 1751 h 1863"/>
                  <a:gd name="T50" fmla="*/ 375 w 1859"/>
                  <a:gd name="T51" fmla="*/ 1679 h 1863"/>
                  <a:gd name="T52" fmla="*/ 273 w 1859"/>
                  <a:gd name="T53" fmla="*/ 1591 h 1863"/>
                  <a:gd name="T54" fmla="*/ 186 w 1859"/>
                  <a:gd name="T55" fmla="*/ 1490 h 1863"/>
                  <a:gd name="T56" fmla="*/ 113 w 1859"/>
                  <a:gd name="T57" fmla="*/ 1377 h 1863"/>
                  <a:gd name="T58" fmla="*/ 57 w 1859"/>
                  <a:gd name="T59" fmla="*/ 1253 h 1863"/>
                  <a:gd name="T60" fmla="*/ 19 w 1859"/>
                  <a:gd name="T61" fmla="*/ 1121 h 1863"/>
                  <a:gd name="T62" fmla="*/ 2 w 1859"/>
                  <a:gd name="T63" fmla="*/ 981 h 1863"/>
                  <a:gd name="T64" fmla="*/ 5 w 1859"/>
                  <a:gd name="T65" fmla="*/ 838 h 1863"/>
                  <a:gd name="T66" fmla="*/ 30 w 1859"/>
                  <a:gd name="T67" fmla="*/ 700 h 1863"/>
                  <a:gd name="T68" fmla="*/ 74 w 1859"/>
                  <a:gd name="T69" fmla="*/ 571 h 1863"/>
                  <a:gd name="T70" fmla="*/ 135 w 1859"/>
                  <a:gd name="T71" fmla="*/ 450 h 1863"/>
                  <a:gd name="T72" fmla="*/ 213 w 1859"/>
                  <a:gd name="T73" fmla="*/ 340 h 1863"/>
                  <a:gd name="T74" fmla="*/ 306 w 1859"/>
                  <a:gd name="T75" fmla="*/ 244 h 1863"/>
                  <a:gd name="T76" fmla="*/ 411 w 1859"/>
                  <a:gd name="T77" fmla="*/ 161 h 1863"/>
                  <a:gd name="T78" fmla="*/ 528 w 1859"/>
                  <a:gd name="T79" fmla="*/ 93 h 1863"/>
                  <a:gd name="T80" fmla="*/ 654 w 1859"/>
                  <a:gd name="T81" fmla="*/ 43 h 1863"/>
                  <a:gd name="T82" fmla="*/ 788 w 1859"/>
                  <a:gd name="T83" fmla="*/ 11 h 1863"/>
                  <a:gd name="T84" fmla="*/ 930 w 1859"/>
                  <a:gd name="T85" fmla="*/ 0 h 1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59" h="1863">
                    <a:moveTo>
                      <a:pt x="930" y="0"/>
                    </a:moveTo>
                    <a:lnTo>
                      <a:pt x="977" y="2"/>
                    </a:lnTo>
                    <a:lnTo>
                      <a:pt x="1024" y="5"/>
                    </a:lnTo>
                    <a:lnTo>
                      <a:pt x="1071" y="11"/>
                    </a:lnTo>
                    <a:lnTo>
                      <a:pt x="1116" y="20"/>
                    </a:lnTo>
                    <a:lnTo>
                      <a:pt x="1161" y="30"/>
                    </a:lnTo>
                    <a:lnTo>
                      <a:pt x="1205" y="43"/>
                    </a:lnTo>
                    <a:lnTo>
                      <a:pt x="1249" y="57"/>
                    </a:lnTo>
                    <a:lnTo>
                      <a:pt x="1290" y="74"/>
                    </a:lnTo>
                    <a:lnTo>
                      <a:pt x="1332" y="93"/>
                    </a:lnTo>
                    <a:lnTo>
                      <a:pt x="1372" y="113"/>
                    </a:lnTo>
                    <a:lnTo>
                      <a:pt x="1411" y="136"/>
                    </a:lnTo>
                    <a:lnTo>
                      <a:pt x="1448" y="161"/>
                    </a:lnTo>
                    <a:lnTo>
                      <a:pt x="1485" y="186"/>
                    </a:lnTo>
                    <a:lnTo>
                      <a:pt x="1520" y="214"/>
                    </a:lnTo>
                    <a:lnTo>
                      <a:pt x="1554" y="244"/>
                    </a:lnTo>
                    <a:lnTo>
                      <a:pt x="1586" y="275"/>
                    </a:lnTo>
                    <a:lnTo>
                      <a:pt x="1617" y="307"/>
                    </a:lnTo>
                    <a:lnTo>
                      <a:pt x="1646" y="340"/>
                    </a:lnTo>
                    <a:lnTo>
                      <a:pt x="1674" y="376"/>
                    </a:lnTo>
                    <a:lnTo>
                      <a:pt x="1700" y="412"/>
                    </a:lnTo>
                    <a:lnTo>
                      <a:pt x="1724" y="450"/>
                    </a:lnTo>
                    <a:lnTo>
                      <a:pt x="1746" y="489"/>
                    </a:lnTo>
                    <a:lnTo>
                      <a:pt x="1767" y="529"/>
                    </a:lnTo>
                    <a:lnTo>
                      <a:pt x="1785" y="571"/>
                    </a:lnTo>
                    <a:lnTo>
                      <a:pt x="1803" y="614"/>
                    </a:lnTo>
                    <a:lnTo>
                      <a:pt x="1818" y="656"/>
                    </a:lnTo>
                    <a:lnTo>
                      <a:pt x="1829" y="700"/>
                    </a:lnTo>
                    <a:lnTo>
                      <a:pt x="1841" y="745"/>
                    </a:lnTo>
                    <a:lnTo>
                      <a:pt x="1849" y="791"/>
                    </a:lnTo>
                    <a:lnTo>
                      <a:pt x="1854" y="838"/>
                    </a:lnTo>
                    <a:lnTo>
                      <a:pt x="1858" y="886"/>
                    </a:lnTo>
                    <a:lnTo>
                      <a:pt x="1859" y="933"/>
                    </a:lnTo>
                    <a:lnTo>
                      <a:pt x="1858" y="981"/>
                    </a:lnTo>
                    <a:lnTo>
                      <a:pt x="1854" y="1029"/>
                    </a:lnTo>
                    <a:lnTo>
                      <a:pt x="1849" y="1075"/>
                    </a:lnTo>
                    <a:lnTo>
                      <a:pt x="1841" y="1121"/>
                    </a:lnTo>
                    <a:lnTo>
                      <a:pt x="1829" y="1166"/>
                    </a:lnTo>
                    <a:lnTo>
                      <a:pt x="1818" y="1209"/>
                    </a:lnTo>
                    <a:lnTo>
                      <a:pt x="1803" y="1253"/>
                    </a:lnTo>
                    <a:lnTo>
                      <a:pt x="1785" y="1295"/>
                    </a:lnTo>
                    <a:lnTo>
                      <a:pt x="1767" y="1336"/>
                    </a:lnTo>
                    <a:lnTo>
                      <a:pt x="1746" y="1377"/>
                    </a:lnTo>
                    <a:lnTo>
                      <a:pt x="1724" y="1416"/>
                    </a:lnTo>
                    <a:lnTo>
                      <a:pt x="1700" y="1453"/>
                    </a:lnTo>
                    <a:lnTo>
                      <a:pt x="1674" y="1490"/>
                    </a:lnTo>
                    <a:lnTo>
                      <a:pt x="1646" y="1524"/>
                    </a:lnTo>
                    <a:lnTo>
                      <a:pt x="1617" y="1559"/>
                    </a:lnTo>
                    <a:lnTo>
                      <a:pt x="1586" y="1591"/>
                    </a:lnTo>
                    <a:lnTo>
                      <a:pt x="1554" y="1621"/>
                    </a:lnTo>
                    <a:lnTo>
                      <a:pt x="1520" y="1651"/>
                    </a:lnTo>
                    <a:lnTo>
                      <a:pt x="1485" y="1679"/>
                    </a:lnTo>
                    <a:lnTo>
                      <a:pt x="1448" y="1704"/>
                    </a:lnTo>
                    <a:lnTo>
                      <a:pt x="1411" y="1728"/>
                    </a:lnTo>
                    <a:lnTo>
                      <a:pt x="1372" y="1751"/>
                    </a:lnTo>
                    <a:lnTo>
                      <a:pt x="1332" y="1771"/>
                    </a:lnTo>
                    <a:lnTo>
                      <a:pt x="1290" y="1790"/>
                    </a:lnTo>
                    <a:lnTo>
                      <a:pt x="1249" y="1807"/>
                    </a:lnTo>
                    <a:lnTo>
                      <a:pt x="1205" y="1822"/>
                    </a:lnTo>
                    <a:lnTo>
                      <a:pt x="1161" y="1834"/>
                    </a:lnTo>
                    <a:lnTo>
                      <a:pt x="1116" y="1845"/>
                    </a:lnTo>
                    <a:lnTo>
                      <a:pt x="1071" y="1853"/>
                    </a:lnTo>
                    <a:lnTo>
                      <a:pt x="1024" y="1858"/>
                    </a:lnTo>
                    <a:lnTo>
                      <a:pt x="977" y="1862"/>
                    </a:lnTo>
                    <a:lnTo>
                      <a:pt x="930" y="1863"/>
                    </a:lnTo>
                    <a:lnTo>
                      <a:pt x="882" y="1862"/>
                    </a:lnTo>
                    <a:lnTo>
                      <a:pt x="835" y="1858"/>
                    </a:lnTo>
                    <a:lnTo>
                      <a:pt x="788" y="1853"/>
                    </a:lnTo>
                    <a:lnTo>
                      <a:pt x="743" y="1845"/>
                    </a:lnTo>
                    <a:lnTo>
                      <a:pt x="698" y="1834"/>
                    </a:lnTo>
                    <a:lnTo>
                      <a:pt x="654" y="1822"/>
                    </a:lnTo>
                    <a:lnTo>
                      <a:pt x="611" y="1807"/>
                    </a:lnTo>
                    <a:lnTo>
                      <a:pt x="569" y="1790"/>
                    </a:lnTo>
                    <a:lnTo>
                      <a:pt x="528" y="1771"/>
                    </a:lnTo>
                    <a:lnTo>
                      <a:pt x="487" y="1751"/>
                    </a:lnTo>
                    <a:lnTo>
                      <a:pt x="448" y="1728"/>
                    </a:lnTo>
                    <a:lnTo>
                      <a:pt x="411" y="1704"/>
                    </a:lnTo>
                    <a:lnTo>
                      <a:pt x="375" y="1679"/>
                    </a:lnTo>
                    <a:lnTo>
                      <a:pt x="339" y="1651"/>
                    </a:lnTo>
                    <a:lnTo>
                      <a:pt x="306" y="1621"/>
                    </a:lnTo>
                    <a:lnTo>
                      <a:pt x="273" y="1591"/>
                    </a:lnTo>
                    <a:lnTo>
                      <a:pt x="242" y="1559"/>
                    </a:lnTo>
                    <a:lnTo>
                      <a:pt x="213" y="1524"/>
                    </a:lnTo>
                    <a:lnTo>
                      <a:pt x="186" y="1490"/>
                    </a:lnTo>
                    <a:lnTo>
                      <a:pt x="159" y="1453"/>
                    </a:lnTo>
                    <a:lnTo>
                      <a:pt x="135" y="1416"/>
                    </a:lnTo>
                    <a:lnTo>
                      <a:pt x="113" y="1377"/>
                    </a:lnTo>
                    <a:lnTo>
                      <a:pt x="92" y="1336"/>
                    </a:lnTo>
                    <a:lnTo>
                      <a:pt x="74" y="1295"/>
                    </a:lnTo>
                    <a:lnTo>
                      <a:pt x="57" y="1253"/>
                    </a:lnTo>
                    <a:lnTo>
                      <a:pt x="42" y="1209"/>
                    </a:lnTo>
                    <a:lnTo>
                      <a:pt x="30" y="1166"/>
                    </a:lnTo>
                    <a:lnTo>
                      <a:pt x="19" y="1121"/>
                    </a:lnTo>
                    <a:lnTo>
                      <a:pt x="11" y="1075"/>
                    </a:lnTo>
                    <a:lnTo>
                      <a:pt x="5" y="1029"/>
                    </a:lnTo>
                    <a:lnTo>
                      <a:pt x="2" y="981"/>
                    </a:lnTo>
                    <a:lnTo>
                      <a:pt x="0" y="933"/>
                    </a:lnTo>
                    <a:lnTo>
                      <a:pt x="2" y="886"/>
                    </a:lnTo>
                    <a:lnTo>
                      <a:pt x="5" y="838"/>
                    </a:lnTo>
                    <a:lnTo>
                      <a:pt x="11" y="791"/>
                    </a:lnTo>
                    <a:lnTo>
                      <a:pt x="19" y="745"/>
                    </a:lnTo>
                    <a:lnTo>
                      <a:pt x="30" y="700"/>
                    </a:lnTo>
                    <a:lnTo>
                      <a:pt x="42" y="656"/>
                    </a:lnTo>
                    <a:lnTo>
                      <a:pt x="57" y="614"/>
                    </a:lnTo>
                    <a:lnTo>
                      <a:pt x="74" y="571"/>
                    </a:lnTo>
                    <a:lnTo>
                      <a:pt x="92" y="529"/>
                    </a:lnTo>
                    <a:lnTo>
                      <a:pt x="113" y="489"/>
                    </a:lnTo>
                    <a:lnTo>
                      <a:pt x="135" y="450"/>
                    </a:lnTo>
                    <a:lnTo>
                      <a:pt x="159" y="412"/>
                    </a:lnTo>
                    <a:lnTo>
                      <a:pt x="186" y="376"/>
                    </a:lnTo>
                    <a:lnTo>
                      <a:pt x="213" y="340"/>
                    </a:lnTo>
                    <a:lnTo>
                      <a:pt x="242" y="307"/>
                    </a:lnTo>
                    <a:lnTo>
                      <a:pt x="273" y="275"/>
                    </a:lnTo>
                    <a:lnTo>
                      <a:pt x="306" y="244"/>
                    </a:lnTo>
                    <a:lnTo>
                      <a:pt x="339" y="214"/>
                    </a:lnTo>
                    <a:lnTo>
                      <a:pt x="375" y="186"/>
                    </a:lnTo>
                    <a:lnTo>
                      <a:pt x="411" y="161"/>
                    </a:lnTo>
                    <a:lnTo>
                      <a:pt x="448" y="136"/>
                    </a:lnTo>
                    <a:lnTo>
                      <a:pt x="487" y="113"/>
                    </a:lnTo>
                    <a:lnTo>
                      <a:pt x="528" y="93"/>
                    </a:lnTo>
                    <a:lnTo>
                      <a:pt x="569" y="74"/>
                    </a:lnTo>
                    <a:lnTo>
                      <a:pt x="611" y="57"/>
                    </a:lnTo>
                    <a:lnTo>
                      <a:pt x="654" y="43"/>
                    </a:lnTo>
                    <a:lnTo>
                      <a:pt x="698" y="30"/>
                    </a:lnTo>
                    <a:lnTo>
                      <a:pt x="743" y="20"/>
                    </a:lnTo>
                    <a:lnTo>
                      <a:pt x="788" y="11"/>
                    </a:lnTo>
                    <a:lnTo>
                      <a:pt x="835" y="5"/>
                    </a:lnTo>
                    <a:lnTo>
                      <a:pt x="882" y="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78" name="Freeform 138">
                <a:extLst>
                  <a:ext uri="{FF2B5EF4-FFF2-40B4-BE49-F238E27FC236}">
                    <a16:creationId xmlns:a16="http://schemas.microsoft.com/office/drawing/2014/main" id="{E61597DD-E241-4EC9-997B-581C959183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980"/>
                <a:ext cx="109" cy="54"/>
              </a:xfrm>
              <a:custGeom>
                <a:avLst/>
                <a:gdLst>
                  <a:gd name="T0" fmla="*/ 158 w 613"/>
                  <a:gd name="T1" fmla="*/ 85 h 303"/>
                  <a:gd name="T2" fmla="*/ 181 w 613"/>
                  <a:gd name="T3" fmla="*/ 193 h 303"/>
                  <a:gd name="T4" fmla="*/ 540 w 613"/>
                  <a:gd name="T5" fmla="*/ 266 h 303"/>
                  <a:gd name="T6" fmla="*/ 613 w 613"/>
                  <a:gd name="T7" fmla="*/ 303 h 303"/>
                  <a:gd name="T8" fmla="*/ 552 w 613"/>
                  <a:gd name="T9" fmla="*/ 193 h 303"/>
                  <a:gd name="T10" fmla="*/ 312 w 613"/>
                  <a:gd name="T11" fmla="*/ 35 h 303"/>
                  <a:gd name="T12" fmla="*/ 0 w 613"/>
                  <a:gd name="T13" fmla="*/ 0 h 303"/>
                  <a:gd name="T14" fmla="*/ 158 w 613"/>
                  <a:gd name="T15" fmla="*/ 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3" h="303">
                    <a:moveTo>
                      <a:pt x="158" y="85"/>
                    </a:moveTo>
                    <a:lnTo>
                      <a:pt x="181" y="193"/>
                    </a:lnTo>
                    <a:lnTo>
                      <a:pt x="540" y="266"/>
                    </a:lnTo>
                    <a:lnTo>
                      <a:pt x="613" y="303"/>
                    </a:lnTo>
                    <a:lnTo>
                      <a:pt x="552" y="193"/>
                    </a:lnTo>
                    <a:lnTo>
                      <a:pt x="312" y="35"/>
                    </a:lnTo>
                    <a:lnTo>
                      <a:pt x="0" y="0"/>
                    </a:lnTo>
                    <a:lnTo>
                      <a:pt x="158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79" name="Freeform 139">
                <a:extLst>
                  <a:ext uri="{FF2B5EF4-FFF2-40B4-BE49-F238E27FC236}">
                    <a16:creationId xmlns:a16="http://schemas.microsoft.com/office/drawing/2014/main" id="{F33317F1-11F8-4608-BC1A-D98258F50C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2" y="1049"/>
                <a:ext cx="113" cy="107"/>
              </a:xfrm>
              <a:custGeom>
                <a:avLst/>
                <a:gdLst>
                  <a:gd name="T0" fmla="*/ 431 w 634"/>
                  <a:gd name="T1" fmla="*/ 37 h 593"/>
                  <a:gd name="T2" fmla="*/ 634 w 634"/>
                  <a:gd name="T3" fmla="*/ 121 h 593"/>
                  <a:gd name="T4" fmla="*/ 539 w 634"/>
                  <a:gd name="T5" fmla="*/ 314 h 593"/>
                  <a:gd name="T6" fmla="*/ 479 w 634"/>
                  <a:gd name="T7" fmla="*/ 497 h 593"/>
                  <a:gd name="T8" fmla="*/ 311 w 634"/>
                  <a:gd name="T9" fmla="*/ 532 h 593"/>
                  <a:gd name="T10" fmla="*/ 131 w 634"/>
                  <a:gd name="T11" fmla="*/ 593 h 593"/>
                  <a:gd name="T12" fmla="*/ 0 w 634"/>
                  <a:gd name="T13" fmla="*/ 351 h 593"/>
                  <a:gd name="T14" fmla="*/ 131 w 634"/>
                  <a:gd name="T15" fmla="*/ 97 h 593"/>
                  <a:gd name="T16" fmla="*/ 275 w 634"/>
                  <a:gd name="T17" fmla="*/ 0 h 593"/>
                  <a:gd name="T18" fmla="*/ 431 w 634"/>
                  <a:gd name="T19" fmla="*/ 37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4" h="593">
                    <a:moveTo>
                      <a:pt x="431" y="37"/>
                    </a:moveTo>
                    <a:lnTo>
                      <a:pt x="634" y="121"/>
                    </a:lnTo>
                    <a:lnTo>
                      <a:pt x="539" y="314"/>
                    </a:lnTo>
                    <a:lnTo>
                      <a:pt x="479" y="497"/>
                    </a:lnTo>
                    <a:lnTo>
                      <a:pt x="311" y="532"/>
                    </a:lnTo>
                    <a:lnTo>
                      <a:pt x="131" y="593"/>
                    </a:lnTo>
                    <a:lnTo>
                      <a:pt x="0" y="351"/>
                    </a:lnTo>
                    <a:lnTo>
                      <a:pt x="131" y="97"/>
                    </a:lnTo>
                    <a:lnTo>
                      <a:pt x="275" y="0"/>
                    </a:lnTo>
                    <a:lnTo>
                      <a:pt x="431" y="3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80" name="Freeform 140">
                <a:extLst>
                  <a:ext uri="{FF2B5EF4-FFF2-40B4-BE49-F238E27FC236}">
                    <a16:creationId xmlns:a16="http://schemas.microsoft.com/office/drawing/2014/main" id="{A51F9946-4962-428A-B3E7-AE12BA00C9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008"/>
                <a:ext cx="80" cy="111"/>
              </a:xfrm>
              <a:custGeom>
                <a:avLst/>
                <a:gdLst>
                  <a:gd name="T0" fmla="*/ 0 w 443"/>
                  <a:gd name="T1" fmla="*/ 617 h 617"/>
                  <a:gd name="T2" fmla="*/ 203 w 443"/>
                  <a:gd name="T3" fmla="*/ 533 h 617"/>
                  <a:gd name="T4" fmla="*/ 263 w 443"/>
                  <a:gd name="T5" fmla="*/ 375 h 617"/>
                  <a:gd name="T6" fmla="*/ 443 w 443"/>
                  <a:gd name="T7" fmla="*/ 194 h 617"/>
                  <a:gd name="T8" fmla="*/ 396 w 443"/>
                  <a:gd name="T9" fmla="*/ 97 h 617"/>
                  <a:gd name="T10" fmla="*/ 359 w 443"/>
                  <a:gd name="T11" fmla="*/ 0 h 617"/>
                  <a:gd name="T12" fmla="*/ 155 w 443"/>
                  <a:gd name="T13" fmla="*/ 133 h 617"/>
                  <a:gd name="T14" fmla="*/ 35 w 443"/>
                  <a:gd name="T15" fmla="*/ 291 h 617"/>
                  <a:gd name="T16" fmla="*/ 12 w 443"/>
                  <a:gd name="T17" fmla="*/ 436 h 617"/>
                  <a:gd name="T18" fmla="*/ 0 w 443"/>
                  <a:gd name="T1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" h="617">
                    <a:moveTo>
                      <a:pt x="0" y="617"/>
                    </a:moveTo>
                    <a:lnTo>
                      <a:pt x="203" y="533"/>
                    </a:lnTo>
                    <a:lnTo>
                      <a:pt x="263" y="375"/>
                    </a:lnTo>
                    <a:lnTo>
                      <a:pt x="443" y="194"/>
                    </a:lnTo>
                    <a:lnTo>
                      <a:pt x="396" y="97"/>
                    </a:lnTo>
                    <a:lnTo>
                      <a:pt x="359" y="0"/>
                    </a:lnTo>
                    <a:lnTo>
                      <a:pt x="155" y="133"/>
                    </a:lnTo>
                    <a:lnTo>
                      <a:pt x="35" y="291"/>
                    </a:lnTo>
                    <a:lnTo>
                      <a:pt x="12" y="436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81" name="Freeform 141">
                <a:extLst>
                  <a:ext uri="{FF2B5EF4-FFF2-40B4-BE49-F238E27FC236}">
                    <a16:creationId xmlns:a16="http://schemas.microsoft.com/office/drawing/2014/main" id="{1BC85F56-AF39-4617-8D51-7FF852D5BC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6" y="1148"/>
                <a:ext cx="111" cy="109"/>
              </a:xfrm>
              <a:custGeom>
                <a:avLst/>
                <a:gdLst>
                  <a:gd name="T0" fmla="*/ 71 w 623"/>
                  <a:gd name="T1" fmla="*/ 86 h 604"/>
                  <a:gd name="T2" fmla="*/ 299 w 623"/>
                  <a:gd name="T3" fmla="*/ 25 h 604"/>
                  <a:gd name="T4" fmla="*/ 455 w 623"/>
                  <a:gd name="T5" fmla="*/ 0 h 604"/>
                  <a:gd name="T6" fmla="*/ 503 w 623"/>
                  <a:gd name="T7" fmla="*/ 110 h 604"/>
                  <a:gd name="T8" fmla="*/ 623 w 623"/>
                  <a:gd name="T9" fmla="*/ 243 h 604"/>
                  <a:gd name="T10" fmla="*/ 527 w 623"/>
                  <a:gd name="T11" fmla="*/ 388 h 604"/>
                  <a:gd name="T12" fmla="*/ 467 w 623"/>
                  <a:gd name="T13" fmla="*/ 543 h 604"/>
                  <a:gd name="T14" fmla="*/ 383 w 623"/>
                  <a:gd name="T15" fmla="*/ 543 h 604"/>
                  <a:gd name="T16" fmla="*/ 179 w 623"/>
                  <a:gd name="T17" fmla="*/ 604 h 604"/>
                  <a:gd name="T18" fmla="*/ 84 w 623"/>
                  <a:gd name="T19" fmla="*/ 510 h 604"/>
                  <a:gd name="T20" fmla="*/ 0 w 623"/>
                  <a:gd name="T21" fmla="*/ 352 h 604"/>
                  <a:gd name="T22" fmla="*/ 71 w 623"/>
                  <a:gd name="T23" fmla="*/ 86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3" h="604">
                    <a:moveTo>
                      <a:pt x="71" y="86"/>
                    </a:moveTo>
                    <a:lnTo>
                      <a:pt x="299" y="25"/>
                    </a:lnTo>
                    <a:lnTo>
                      <a:pt x="455" y="0"/>
                    </a:lnTo>
                    <a:lnTo>
                      <a:pt x="503" y="110"/>
                    </a:lnTo>
                    <a:lnTo>
                      <a:pt x="623" y="243"/>
                    </a:lnTo>
                    <a:lnTo>
                      <a:pt x="527" y="388"/>
                    </a:lnTo>
                    <a:lnTo>
                      <a:pt x="467" y="543"/>
                    </a:lnTo>
                    <a:lnTo>
                      <a:pt x="383" y="543"/>
                    </a:lnTo>
                    <a:lnTo>
                      <a:pt x="179" y="604"/>
                    </a:lnTo>
                    <a:lnTo>
                      <a:pt x="84" y="510"/>
                    </a:lnTo>
                    <a:lnTo>
                      <a:pt x="0" y="352"/>
                    </a:lnTo>
                    <a:lnTo>
                      <a:pt x="71" y="86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82" name="Freeform 142">
                <a:extLst>
                  <a:ext uri="{FF2B5EF4-FFF2-40B4-BE49-F238E27FC236}">
                    <a16:creationId xmlns:a16="http://schemas.microsoft.com/office/drawing/2014/main" id="{FF12AA31-C8DE-4531-86A2-D3B1006908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196"/>
                <a:ext cx="67" cy="84"/>
              </a:xfrm>
              <a:custGeom>
                <a:avLst/>
                <a:gdLst>
                  <a:gd name="T0" fmla="*/ 0 w 372"/>
                  <a:gd name="T1" fmla="*/ 0 h 470"/>
                  <a:gd name="T2" fmla="*/ 108 w 372"/>
                  <a:gd name="T3" fmla="*/ 61 h 470"/>
                  <a:gd name="T4" fmla="*/ 203 w 372"/>
                  <a:gd name="T5" fmla="*/ 72 h 470"/>
                  <a:gd name="T6" fmla="*/ 239 w 372"/>
                  <a:gd name="T7" fmla="*/ 219 h 470"/>
                  <a:gd name="T8" fmla="*/ 372 w 372"/>
                  <a:gd name="T9" fmla="*/ 362 h 470"/>
                  <a:gd name="T10" fmla="*/ 372 w 372"/>
                  <a:gd name="T11" fmla="*/ 470 h 470"/>
                  <a:gd name="T12" fmla="*/ 252 w 372"/>
                  <a:gd name="T13" fmla="*/ 362 h 470"/>
                  <a:gd name="T14" fmla="*/ 35 w 372"/>
                  <a:gd name="T15" fmla="*/ 121 h 470"/>
                  <a:gd name="T16" fmla="*/ 0 w 372"/>
                  <a:gd name="T1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470">
                    <a:moveTo>
                      <a:pt x="0" y="0"/>
                    </a:moveTo>
                    <a:lnTo>
                      <a:pt x="108" y="61"/>
                    </a:lnTo>
                    <a:lnTo>
                      <a:pt x="203" y="72"/>
                    </a:lnTo>
                    <a:lnTo>
                      <a:pt x="239" y="219"/>
                    </a:lnTo>
                    <a:lnTo>
                      <a:pt x="372" y="362"/>
                    </a:lnTo>
                    <a:lnTo>
                      <a:pt x="372" y="470"/>
                    </a:lnTo>
                    <a:lnTo>
                      <a:pt x="252" y="362"/>
                    </a:lnTo>
                    <a:lnTo>
                      <a:pt x="35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83" name="Freeform 143">
                <a:extLst>
                  <a:ext uri="{FF2B5EF4-FFF2-40B4-BE49-F238E27FC236}">
                    <a16:creationId xmlns:a16="http://schemas.microsoft.com/office/drawing/2014/main" id="{DAC1D056-67EE-4E59-9DFB-11B5C824F4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1" y="1183"/>
                <a:ext cx="101" cy="97"/>
              </a:xfrm>
              <a:custGeom>
                <a:avLst/>
                <a:gdLst>
                  <a:gd name="T0" fmla="*/ 144 w 563"/>
                  <a:gd name="T1" fmla="*/ 85 h 543"/>
                  <a:gd name="T2" fmla="*/ 312 w 563"/>
                  <a:gd name="T3" fmla="*/ 37 h 543"/>
                  <a:gd name="T4" fmla="*/ 395 w 563"/>
                  <a:gd name="T5" fmla="*/ 0 h 543"/>
                  <a:gd name="T6" fmla="*/ 563 w 563"/>
                  <a:gd name="T7" fmla="*/ 170 h 543"/>
                  <a:gd name="T8" fmla="*/ 528 w 563"/>
                  <a:gd name="T9" fmla="*/ 340 h 543"/>
                  <a:gd name="T10" fmla="*/ 456 w 563"/>
                  <a:gd name="T11" fmla="*/ 446 h 543"/>
                  <a:gd name="T12" fmla="*/ 312 w 563"/>
                  <a:gd name="T13" fmla="*/ 519 h 543"/>
                  <a:gd name="T14" fmla="*/ 204 w 563"/>
                  <a:gd name="T15" fmla="*/ 543 h 543"/>
                  <a:gd name="T16" fmla="*/ 36 w 563"/>
                  <a:gd name="T17" fmla="*/ 483 h 543"/>
                  <a:gd name="T18" fmla="*/ 0 w 563"/>
                  <a:gd name="T19" fmla="*/ 340 h 543"/>
                  <a:gd name="T20" fmla="*/ 83 w 563"/>
                  <a:gd name="T21" fmla="*/ 182 h 543"/>
                  <a:gd name="T22" fmla="*/ 144 w 563"/>
                  <a:gd name="T23" fmla="*/ 8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3" h="543">
                    <a:moveTo>
                      <a:pt x="144" y="85"/>
                    </a:moveTo>
                    <a:lnTo>
                      <a:pt x="312" y="37"/>
                    </a:lnTo>
                    <a:lnTo>
                      <a:pt x="395" y="0"/>
                    </a:lnTo>
                    <a:lnTo>
                      <a:pt x="563" y="170"/>
                    </a:lnTo>
                    <a:lnTo>
                      <a:pt x="528" y="340"/>
                    </a:lnTo>
                    <a:lnTo>
                      <a:pt x="456" y="446"/>
                    </a:lnTo>
                    <a:lnTo>
                      <a:pt x="312" y="519"/>
                    </a:lnTo>
                    <a:lnTo>
                      <a:pt x="204" y="543"/>
                    </a:lnTo>
                    <a:lnTo>
                      <a:pt x="36" y="483"/>
                    </a:lnTo>
                    <a:lnTo>
                      <a:pt x="0" y="340"/>
                    </a:lnTo>
                    <a:lnTo>
                      <a:pt x="83" y="182"/>
                    </a:lnTo>
                    <a:lnTo>
                      <a:pt x="144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84" name="Freeform 144">
                <a:extLst>
                  <a:ext uri="{FF2B5EF4-FFF2-40B4-BE49-F238E27FC236}">
                    <a16:creationId xmlns:a16="http://schemas.microsoft.com/office/drawing/2014/main" id="{1397C4C1-3F4A-495E-A358-D7E90AFF92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2" y="1025"/>
                <a:ext cx="119" cy="76"/>
              </a:xfrm>
              <a:custGeom>
                <a:avLst/>
                <a:gdLst>
                  <a:gd name="T0" fmla="*/ 155 w 659"/>
                  <a:gd name="T1" fmla="*/ 0 h 423"/>
                  <a:gd name="T2" fmla="*/ 84 w 659"/>
                  <a:gd name="T3" fmla="*/ 109 h 423"/>
                  <a:gd name="T4" fmla="*/ 0 w 659"/>
                  <a:gd name="T5" fmla="*/ 266 h 423"/>
                  <a:gd name="T6" fmla="*/ 240 w 659"/>
                  <a:gd name="T7" fmla="*/ 339 h 423"/>
                  <a:gd name="T8" fmla="*/ 395 w 659"/>
                  <a:gd name="T9" fmla="*/ 423 h 423"/>
                  <a:gd name="T10" fmla="*/ 491 w 659"/>
                  <a:gd name="T11" fmla="*/ 399 h 423"/>
                  <a:gd name="T12" fmla="*/ 659 w 659"/>
                  <a:gd name="T13" fmla="*/ 363 h 423"/>
                  <a:gd name="T14" fmla="*/ 587 w 659"/>
                  <a:gd name="T15" fmla="*/ 170 h 423"/>
                  <a:gd name="T16" fmla="*/ 491 w 659"/>
                  <a:gd name="T17" fmla="*/ 49 h 423"/>
                  <a:gd name="T18" fmla="*/ 155 w 659"/>
                  <a:gd name="T19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9" h="423">
                    <a:moveTo>
                      <a:pt x="155" y="0"/>
                    </a:moveTo>
                    <a:lnTo>
                      <a:pt x="84" y="109"/>
                    </a:lnTo>
                    <a:lnTo>
                      <a:pt x="0" y="266"/>
                    </a:lnTo>
                    <a:lnTo>
                      <a:pt x="240" y="339"/>
                    </a:lnTo>
                    <a:lnTo>
                      <a:pt x="395" y="423"/>
                    </a:lnTo>
                    <a:lnTo>
                      <a:pt x="491" y="399"/>
                    </a:lnTo>
                    <a:lnTo>
                      <a:pt x="659" y="363"/>
                    </a:lnTo>
                    <a:lnTo>
                      <a:pt x="587" y="170"/>
                    </a:lnTo>
                    <a:lnTo>
                      <a:pt x="491" y="4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85" name="Freeform 145">
                <a:extLst>
                  <a:ext uri="{FF2B5EF4-FFF2-40B4-BE49-F238E27FC236}">
                    <a16:creationId xmlns:a16="http://schemas.microsoft.com/office/drawing/2014/main" id="{7A635400-B884-474D-A2B9-B76FC76C13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23" y="1099"/>
                <a:ext cx="81" cy="108"/>
              </a:xfrm>
              <a:custGeom>
                <a:avLst/>
                <a:gdLst>
                  <a:gd name="T0" fmla="*/ 72 w 455"/>
                  <a:gd name="T1" fmla="*/ 97 h 605"/>
                  <a:gd name="T2" fmla="*/ 59 w 455"/>
                  <a:gd name="T3" fmla="*/ 253 h 605"/>
                  <a:gd name="T4" fmla="*/ 0 w 455"/>
                  <a:gd name="T5" fmla="*/ 447 h 605"/>
                  <a:gd name="T6" fmla="*/ 155 w 455"/>
                  <a:gd name="T7" fmla="*/ 605 h 605"/>
                  <a:gd name="T8" fmla="*/ 347 w 455"/>
                  <a:gd name="T9" fmla="*/ 520 h 605"/>
                  <a:gd name="T10" fmla="*/ 455 w 455"/>
                  <a:gd name="T11" fmla="*/ 350 h 605"/>
                  <a:gd name="T12" fmla="*/ 442 w 455"/>
                  <a:gd name="T13" fmla="*/ 181 h 605"/>
                  <a:gd name="T14" fmla="*/ 323 w 455"/>
                  <a:gd name="T15" fmla="*/ 0 h 605"/>
                  <a:gd name="T16" fmla="*/ 155 w 455"/>
                  <a:gd name="T17" fmla="*/ 48 h 605"/>
                  <a:gd name="T18" fmla="*/ 72 w 455"/>
                  <a:gd name="T19" fmla="*/ 9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605">
                    <a:moveTo>
                      <a:pt x="72" y="97"/>
                    </a:moveTo>
                    <a:lnTo>
                      <a:pt x="59" y="253"/>
                    </a:lnTo>
                    <a:lnTo>
                      <a:pt x="0" y="447"/>
                    </a:lnTo>
                    <a:lnTo>
                      <a:pt x="155" y="605"/>
                    </a:lnTo>
                    <a:lnTo>
                      <a:pt x="347" y="520"/>
                    </a:lnTo>
                    <a:lnTo>
                      <a:pt x="455" y="350"/>
                    </a:lnTo>
                    <a:lnTo>
                      <a:pt x="442" y="181"/>
                    </a:lnTo>
                    <a:lnTo>
                      <a:pt x="323" y="0"/>
                    </a:lnTo>
                    <a:lnTo>
                      <a:pt x="155" y="48"/>
                    </a:lnTo>
                    <a:lnTo>
                      <a:pt x="72" y="9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86" name="Freeform 146">
                <a:extLst>
                  <a:ext uri="{FF2B5EF4-FFF2-40B4-BE49-F238E27FC236}">
                    <a16:creationId xmlns:a16="http://schemas.microsoft.com/office/drawing/2014/main" id="{A86E4F47-AB51-4D57-923B-D6017C4929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3" y="976"/>
                <a:ext cx="94" cy="21"/>
              </a:xfrm>
              <a:custGeom>
                <a:avLst/>
                <a:gdLst>
                  <a:gd name="T0" fmla="*/ 72 w 528"/>
                  <a:gd name="T1" fmla="*/ 121 h 121"/>
                  <a:gd name="T2" fmla="*/ 240 w 528"/>
                  <a:gd name="T3" fmla="*/ 36 h 121"/>
                  <a:gd name="T4" fmla="*/ 528 w 528"/>
                  <a:gd name="T5" fmla="*/ 36 h 121"/>
                  <a:gd name="T6" fmla="*/ 444 w 528"/>
                  <a:gd name="T7" fmla="*/ 0 h 121"/>
                  <a:gd name="T8" fmla="*/ 253 w 528"/>
                  <a:gd name="T9" fmla="*/ 12 h 121"/>
                  <a:gd name="T10" fmla="*/ 120 w 528"/>
                  <a:gd name="T11" fmla="*/ 49 h 121"/>
                  <a:gd name="T12" fmla="*/ 0 w 528"/>
                  <a:gd name="T13" fmla="*/ 121 h 121"/>
                  <a:gd name="T14" fmla="*/ 72 w 528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" h="121">
                    <a:moveTo>
                      <a:pt x="72" y="121"/>
                    </a:moveTo>
                    <a:lnTo>
                      <a:pt x="240" y="36"/>
                    </a:lnTo>
                    <a:lnTo>
                      <a:pt x="528" y="36"/>
                    </a:lnTo>
                    <a:lnTo>
                      <a:pt x="444" y="0"/>
                    </a:lnTo>
                    <a:lnTo>
                      <a:pt x="253" y="12"/>
                    </a:lnTo>
                    <a:lnTo>
                      <a:pt x="120" y="49"/>
                    </a:lnTo>
                    <a:lnTo>
                      <a:pt x="0" y="121"/>
                    </a:lnTo>
                    <a:lnTo>
                      <a:pt x="72" y="12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87" name="Freeform 147">
                <a:extLst>
                  <a:ext uri="{FF2B5EF4-FFF2-40B4-BE49-F238E27FC236}">
                    <a16:creationId xmlns:a16="http://schemas.microsoft.com/office/drawing/2014/main" id="{BDDAA1B2-F113-4C6D-92CC-7FFCC5F837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5" y="1071"/>
                <a:ext cx="90" cy="80"/>
              </a:xfrm>
              <a:custGeom>
                <a:avLst/>
                <a:gdLst>
                  <a:gd name="T0" fmla="*/ 503 w 503"/>
                  <a:gd name="T1" fmla="*/ 61 h 448"/>
                  <a:gd name="T2" fmla="*/ 348 w 503"/>
                  <a:gd name="T3" fmla="*/ 400 h 448"/>
                  <a:gd name="T4" fmla="*/ 0 w 503"/>
                  <a:gd name="T5" fmla="*/ 448 h 448"/>
                  <a:gd name="T6" fmla="*/ 48 w 503"/>
                  <a:gd name="T7" fmla="*/ 400 h 448"/>
                  <a:gd name="T8" fmla="*/ 323 w 503"/>
                  <a:gd name="T9" fmla="*/ 327 h 448"/>
                  <a:gd name="T10" fmla="*/ 492 w 503"/>
                  <a:gd name="T11" fmla="*/ 0 h 448"/>
                  <a:gd name="T12" fmla="*/ 503 w 503"/>
                  <a:gd name="T13" fmla="*/ 61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448">
                    <a:moveTo>
                      <a:pt x="503" y="61"/>
                    </a:moveTo>
                    <a:lnTo>
                      <a:pt x="348" y="400"/>
                    </a:lnTo>
                    <a:lnTo>
                      <a:pt x="0" y="448"/>
                    </a:lnTo>
                    <a:lnTo>
                      <a:pt x="48" y="400"/>
                    </a:lnTo>
                    <a:lnTo>
                      <a:pt x="323" y="327"/>
                    </a:lnTo>
                    <a:lnTo>
                      <a:pt x="492" y="0"/>
                    </a:lnTo>
                    <a:lnTo>
                      <a:pt x="503" y="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88" name="Freeform 148">
                <a:extLst>
                  <a:ext uri="{FF2B5EF4-FFF2-40B4-BE49-F238E27FC236}">
                    <a16:creationId xmlns:a16="http://schemas.microsoft.com/office/drawing/2014/main" id="{5B9108DA-0D57-46CE-BA65-FD1DA80828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4" y="1079"/>
                <a:ext cx="69" cy="115"/>
              </a:xfrm>
              <a:custGeom>
                <a:avLst/>
                <a:gdLst>
                  <a:gd name="T0" fmla="*/ 12 w 383"/>
                  <a:gd name="T1" fmla="*/ 0 h 642"/>
                  <a:gd name="T2" fmla="*/ 35 w 383"/>
                  <a:gd name="T3" fmla="*/ 11 h 642"/>
                  <a:gd name="T4" fmla="*/ 58 w 383"/>
                  <a:gd name="T5" fmla="*/ 20 h 642"/>
                  <a:gd name="T6" fmla="*/ 81 w 383"/>
                  <a:gd name="T7" fmla="*/ 29 h 642"/>
                  <a:gd name="T8" fmla="*/ 104 w 383"/>
                  <a:gd name="T9" fmla="*/ 37 h 642"/>
                  <a:gd name="T10" fmla="*/ 128 w 383"/>
                  <a:gd name="T11" fmla="*/ 46 h 642"/>
                  <a:gd name="T12" fmla="*/ 152 w 383"/>
                  <a:gd name="T13" fmla="*/ 54 h 642"/>
                  <a:gd name="T14" fmla="*/ 175 w 383"/>
                  <a:gd name="T15" fmla="*/ 62 h 642"/>
                  <a:gd name="T16" fmla="*/ 198 w 383"/>
                  <a:gd name="T17" fmla="*/ 72 h 642"/>
                  <a:gd name="T18" fmla="*/ 221 w 383"/>
                  <a:gd name="T19" fmla="*/ 81 h 642"/>
                  <a:gd name="T20" fmla="*/ 244 w 383"/>
                  <a:gd name="T21" fmla="*/ 90 h 642"/>
                  <a:gd name="T22" fmla="*/ 267 w 383"/>
                  <a:gd name="T23" fmla="*/ 100 h 642"/>
                  <a:gd name="T24" fmla="*/ 291 w 383"/>
                  <a:gd name="T25" fmla="*/ 112 h 642"/>
                  <a:gd name="T26" fmla="*/ 314 w 383"/>
                  <a:gd name="T27" fmla="*/ 125 h 642"/>
                  <a:gd name="T28" fmla="*/ 337 w 383"/>
                  <a:gd name="T29" fmla="*/ 139 h 642"/>
                  <a:gd name="T30" fmla="*/ 360 w 383"/>
                  <a:gd name="T31" fmla="*/ 154 h 642"/>
                  <a:gd name="T32" fmla="*/ 383 w 383"/>
                  <a:gd name="T33" fmla="*/ 170 h 642"/>
                  <a:gd name="T34" fmla="*/ 347 w 383"/>
                  <a:gd name="T35" fmla="*/ 387 h 642"/>
                  <a:gd name="T36" fmla="*/ 277 w 383"/>
                  <a:gd name="T37" fmla="*/ 545 h 642"/>
                  <a:gd name="T38" fmla="*/ 0 w 383"/>
                  <a:gd name="T39" fmla="*/ 642 h 642"/>
                  <a:gd name="T40" fmla="*/ 0 w 383"/>
                  <a:gd name="T41" fmla="*/ 602 h 642"/>
                  <a:gd name="T42" fmla="*/ 252 w 383"/>
                  <a:gd name="T43" fmla="*/ 508 h 642"/>
                  <a:gd name="T44" fmla="*/ 336 w 383"/>
                  <a:gd name="T45" fmla="*/ 339 h 642"/>
                  <a:gd name="T46" fmla="*/ 336 w 383"/>
                  <a:gd name="T47" fmla="*/ 194 h 642"/>
                  <a:gd name="T48" fmla="*/ 320 w 383"/>
                  <a:gd name="T49" fmla="*/ 182 h 642"/>
                  <a:gd name="T50" fmla="*/ 304 w 383"/>
                  <a:gd name="T51" fmla="*/ 171 h 642"/>
                  <a:gd name="T52" fmla="*/ 287 w 383"/>
                  <a:gd name="T53" fmla="*/ 159 h 642"/>
                  <a:gd name="T54" fmla="*/ 272 w 383"/>
                  <a:gd name="T55" fmla="*/ 148 h 642"/>
                  <a:gd name="T56" fmla="*/ 257 w 383"/>
                  <a:gd name="T57" fmla="*/ 137 h 642"/>
                  <a:gd name="T58" fmla="*/ 241 w 383"/>
                  <a:gd name="T59" fmla="*/ 127 h 642"/>
                  <a:gd name="T60" fmla="*/ 226 w 383"/>
                  <a:gd name="T61" fmla="*/ 117 h 642"/>
                  <a:gd name="T62" fmla="*/ 211 w 383"/>
                  <a:gd name="T63" fmla="*/ 106 h 642"/>
                  <a:gd name="T64" fmla="*/ 195 w 383"/>
                  <a:gd name="T65" fmla="*/ 97 h 642"/>
                  <a:gd name="T66" fmla="*/ 179 w 383"/>
                  <a:gd name="T67" fmla="*/ 88 h 642"/>
                  <a:gd name="T68" fmla="*/ 162 w 383"/>
                  <a:gd name="T69" fmla="*/ 79 h 642"/>
                  <a:gd name="T70" fmla="*/ 145 w 383"/>
                  <a:gd name="T71" fmla="*/ 69 h 642"/>
                  <a:gd name="T72" fmla="*/ 127 w 383"/>
                  <a:gd name="T73" fmla="*/ 61 h 642"/>
                  <a:gd name="T74" fmla="*/ 109 w 383"/>
                  <a:gd name="T75" fmla="*/ 53 h 642"/>
                  <a:gd name="T76" fmla="*/ 89 w 383"/>
                  <a:gd name="T77" fmla="*/ 45 h 642"/>
                  <a:gd name="T78" fmla="*/ 69 w 383"/>
                  <a:gd name="T79" fmla="*/ 37 h 642"/>
                  <a:gd name="T80" fmla="*/ 12 w 383"/>
                  <a:gd name="T8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3" h="642">
                    <a:moveTo>
                      <a:pt x="12" y="0"/>
                    </a:moveTo>
                    <a:lnTo>
                      <a:pt x="35" y="11"/>
                    </a:lnTo>
                    <a:lnTo>
                      <a:pt x="58" y="20"/>
                    </a:lnTo>
                    <a:lnTo>
                      <a:pt x="81" y="29"/>
                    </a:lnTo>
                    <a:lnTo>
                      <a:pt x="104" y="37"/>
                    </a:lnTo>
                    <a:lnTo>
                      <a:pt x="128" y="46"/>
                    </a:lnTo>
                    <a:lnTo>
                      <a:pt x="152" y="54"/>
                    </a:lnTo>
                    <a:lnTo>
                      <a:pt x="175" y="62"/>
                    </a:lnTo>
                    <a:lnTo>
                      <a:pt x="198" y="72"/>
                    </a:lnTo>
                    <a:lnTo>
                      <a:pt x="221" y="81"/>
                    </a:lnTo>
                    <a:lnTo>
                      <a:pt x="244" y="90"/>
                    </a:lnTo>
                    <a:lnTo>
                      <a:pt x="267" y="100"/>
                    </a:lnTo>
                    <a:lnTo>
                      <a:pt x="291" y="112"/>
                    </a:lnTo>
                    <a:lnTo>
                      <a:pt x="314" y="125"/>
                    </a:lnTo>
                    <a:lnTo>
                      <a:pt x="337" y="139"/>
                    </a:lnTo>
                    <a:lnTo>
                      <a:pt x="360" y="154"/>
                    </a:lnTo>
                    <a:lnTo>
                      <a:pt x="383" y="170"/>
                    </a:lnTo>
                    <a:lnTo>
                      <a:pt x="347" y="387"/>
                    </a:lnTo>
                    <a:lnTo>
                      <a:pt x="277" y="545"/>
                    </a:lnTo>
                    <a:lnTo>
                      <a:pt x="0" y="642"/>
                    </a:lnTo>
                    <a:lnTo>
                      <a:pt x="0" y="602"/>
                    </a:lnTo>
                    <a:lnTo>
                      <a:pt x="252" y="508"/>
                    </a:lnTo>
                    <a:lnTo>
                      <a:pt x="336" y="339"/>
                    </a:lnTo>
                    <a:lnTo>
                      <a:pt x="336" y="194"/>
                    </a:lnTo>
                    <a:lnTo>
                      <a:pt x="320" y="182"/>
                    </a:lnTo>
                    <a:lnTo>
                      <a:pt x="304" y="171"/>
                    </a:lnTo>
                    <a:lnTo>
                      <a:pt x="287" y="159"/>
                    </a:lnTo>
                    <a:lnTo>
                      <a:pt x="272" y="148"/>
                    </a:lnTo>
                    <a:lnTo>
                      <a:pt x="257" y="137"/>
                    </a:lnTo>
                    <a:lnTo>
                      <a:pt x="241" y="127"/>
                    </a:lnTo>
                    <a:lnTo>
                      <a:pt x="226" y="117"/>
                    </a:lnTo>
                    <a:lnTo>
                      <a:pt x="211" y="106"/>
                    </a:lnTo>
                    <a:lnTo>
                      <a:pt x="195" y="97"/>
                    </a:lnTo>
                    <a:lnTo>
                      <a:pt x="179" y="88"/>
                    </a:lnTo>
                    <a:lnTo>
                      <a:pt x="162" y="79"/>
                    </a:lnTo>
                    <a:lnTo>
                      <a:pt x="145" y="69"/>
                    </a:lnTo>
                    <a:lnTo>
                      <a:pt x="127" y="61"/>
                    </a:lnTo>
                    <a:lnTo>
                      <a:pt x="109" y="53"/>
                    </a:lnTo>
                    <a:lnTo>
                      <a:pt x="89" y="45"/>
                    </a:lnTo>
                    <a:lnTo>
                      <a:pt x="69" y="3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89" name="Freeform 149">
                <a:extLst>
                  <a:ext uri="{FF2B5EF4-FFF2-40B4-BE49-F238E27FC236}">
                    <a16:creationId xmlns:a16="http://schemas.microsoft.com/office/drawing/2014/main" id="{9C8D8744-3299-4C21-96F2-6C740F1870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7" y="1002"/>
                <a:ext cx="101" cy="62"/>
              </a:xfrm>
              <a:custGeom>
                <a:avLst/>
                <a:gdLst>
                  <a:gd name="T0" fmla="*/ 565 w 565"/>
                  <a:gd name="T1" fmla="*/ 85 h 351"/>
                  <a:gd name="T2" fmla="*/ 516 w 565"/>
                  <a:gd name="T3" fmla="*/ 169 h 351"/>
                  <a:gd name="T4" fmla="*/ 383 w 565"/>
                  <a:gd name="T5" fmla="*/ 351 h 351"/>
                  <a:gd name="T6" fmla="*/ 24 w 565"/>
                  <a:gd name="T7" fmla="*/ 230 h 351"/>
                  <a:gd name="T8" fmla="*/ 0 w 565"/>
                  <a:gd name="T9" fmla="*/ 169 h 351"/>
                  <a:gd name="T10" fmla="*/ 336 w 565"/>
                  <a:gd name="T11" fmla="*/ 314 h 351"/>
                  <a:gd name="T12" fmla="*/ 432 w 565"/>
                  <a:gd name="T13" fmla="*/ 230 h 351"/>
                  <a:gd name="T14" fmla="*/ 551 w 565"/>
                  <a:gd name="T15" fmla="*/ 0 h 351"/>
                  <a:gd name="T16" fmla="*/ 565 w 565"/>
                  <a:gd name="T17" fmla="*/ 85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5" h="351">
                    <a:moveTo>
                      <a:pt x="565" y="85"/>
                    </a:moveTo>
                    <a:lnTo>
                      <a:pt x="516" y="169"/>
                    </a:lnTo>
                    <a:lnTo>
                      <a:pt x="383" y="351"/>
                    </a:lnTo>
                    <a:lnTo>
                      <a:pt x="24" y="230"/>
                    </a:lnTo>
                    <a:lnTo>
                      <a:pt x="0" y="169"/>
                    </a:lnTo>
                    <a:lnTo>
                      <a:pt x="336" y="314"/>
                    </a:lnTo>
                    <a:lnTo>
                      <a:pt x="432" y="230"/>
                    </a:lnTo>
                    <a:lnTo>
                      <a:pt x="551" y="0"/>
                    </a:lnTo>
                    <a:lnTo>
                      <a:pt x="565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90" name="Freeform 150">
                <a:extLst>
                  <a:ext uri="{FF2B5EF4-FFF2-40B4-BE49-F238E27FC236}">
                    <a16:creationId xmlns:a16="http://schemas.microsoft.com/office/drawing/2014/main" id="{42286B54-2E4E-4655-BE97-937E5B8DD0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97" y="1006"/>
                <a:ext cx="62" cy="21"/>
              </a:xfrm>
              <a:custGeom>
                <a:avLst/>
                <a:gdLst>
                  <a:gd name="T0" fmla="*/ 0 w 347"/>
                  <a:gd name="T1" fmla="*/ 0 h 121"/>
                  <a:gd name="T2" fmla="*/ 132 w 347"/>
                  <a:gd name="T3" fmla="*/ 24 h 121"/>
                  <a:gd name="T4" fmla="*/ 276 w 347"/>
                  <a:gd name="T5" fmla="*/ 61 h 121"/>
                  <a:gd name="T6" fmla="*/ 347 w 347"/>
                  <a:gd name="T7" fmla="*/ 121 h 121"/>
                  <a:gd name="T8" fmla="*/ 216 w 347"/>
                  <a:gd name="T9" fmla="*/ 85 h 121"/>
                  <a:gd name="T10" fmla="*/ 12 w 347"/>
                  <a:gd name="T11" fmla="*/ 61 h 121"/>
                  <a:gd name="T12" fmla="*/ 0 w 34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21">
                    <a:moveTo>
                      <a:pt x="0" y="0"/>
                    </a:moveTo>
                    <a:lnTo>
                      <a:pt x="132" y="24"/>
                    </a:lnTo>
                    <a:lnTo>
                      <a:pt x="276" y="61"/>
                    </a:lnTo>
                    <a:lnTo>
                      <a:pt x="347" y="121"/>
                    </a:lnTo>
                    <a:lnTo>
                      <a:pt x="216" y="85"/>
                    </a:lnTo>
                    <a:lnTo>
                      <a:pt x="12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91" name="Freeform 151">
                <a:extLst>
                  <a:ext uri="{FF2B5EF4-FFF2-40B4-BE49-F238E27FC236}">
                    <a16:creationId xmlns:a16="http://schemas.microsoft.com/office/drawing/2014/main" id="{9008AD11-0832-4DDB-BE4F-CB82188437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6" y="1045"/>
                <a:ext cx="79" cy="74"/>
              </a:xfrm>
              <a:custGeom>
                <a:avLst/>
                <a:gdLst>
                  <a:gd name="T0" fmla="*/ 444 w 444"/>
                  <a:gd name="T1" fmla="*/ 0 h 411"/>
                  <a:gd name="T2" fmla="*/ 312 w 444"/>
                  <a:gd name="T3" fmla="*/ 145 h 411"/>
                  <a:gd name="T4" fmla="*/ 253 w 444"/>
                  <a:gd name="T5" fmla="*/ 303 h 411"/>
                  <a:gd name="T6" fmla="*/ 0 w 444"/>
                  <a:gd name="T7" fmla="*/ 411 h 411"/>
                  <a:gd name="T8" fmla="*/ 73 w 444"/>
                  <a:gd name="T9" fmla="*/ 364 h 411"/>
                  <a:gd name="T10" fmla="*/ 228 w 444"/>
                  <a:gd name="T11" fmla="*/ 266 h 411"/>
                  <a:gd name="T12" fmla="*/ 264 w 444"/>
                  <a:gd name="T13" fmla="*/ 170 h 411"/>
                  <a:gd name="T14" fmla="*/ 429 w 444"/>
                  <a:gd name="T15" fmla="*/ 2 h 411"/>
                  <a:gd name="T16" fmla="*/ 444 w 444"/>
                  <a:gd name="T17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411">
                    <a:moveTo>
                      <a:pt x="444" y="0"/>
                    </a:moveTo>
                    <a:lnTo>
                      <a:pt x="312" y="145"/>
                    </a:lnTo>
                    <a:lnTo>
                      <a:pt x="253" y="303"/>
                    </a:lnTo>
                    <a:lnTo>
                      <a:pt x="0" y="411"/>
                    </a:lnTo>
                    <a:lnTo>
                      <a:pt x="73" y="364"/>
                    </a:lnTo>
                    <a:lnTo>
                      <a:pt x="228" y="266"/>
                    </a:lnTo>
                    <a:lnTo>
                      <a:pt x="264" y="170"/>
                    </a:lnTo>
                    <a:lnTo>
                      <a:pt x="429" y="2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92" name="Freeform 152">
                <a:extLst>
                  <a:ext uri="{FF2B5EF4-FFF2-40B4-BE49-F238E27FC236}">
                    <a16:creationId xmlns:a16="http://schemas.microsoft.com/office/drawing/2014/main" id="{6A5AA8D8-7AA0-4787-9677-7A5D169A72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9" y="1151"/>
                <a:ext cx="41" cy="95"/>
              </a:xfrm>
              <a:custGeom>
                <a:avLst/>
                <a:gdLst>
                  <a:gd name="T0" fmla="*/ 36 w 227"/>
                  <a:gd name="T1" fmla="*/ 0 h 530"/>
                  <a:gd name="T2" fmla="*/ 163 w 227"/>
                  <a:gd name="T3" fmla="*/ 181 h 530"/>
                  <a:gd name="T4" fmla="*/ 227 w 227"/>
                  <a:gd name="T5" fmla="*/ 230 h 530"/>
                  <a:gd name="T6" fmla="*/ 83 w 227"/>
                  <a:gd name="T7" fmla="*/ 423 h 530"/>
                  <a:gd name="T8" fmla="*/ 72 w 227"/>
                  <a:gd name="T9" fmla="*/ 530 h 530"/>
                  <a:gd name="T10" fmla="*/ 0 w 227"/>
                  <a:gd name="T11" fmla="*/ 530 h 530"/>
                  <a:gd name="T12" fmla="*/ 23 w 227"/>
                  <a:gd name="T13" fmla="*/ 470 h 530"/>
                  <a:gd name="T14" fmla="*/ 167 w 227"/>
                  <a:gd name="T15" fmla="*/ 227 h 530"/>
                  <a:gd name="T16" fmla="*/ 36 w 227"/>
                  <a:gd name="T17" fmla="*/ 84 h 530"/>
                  <a:gd name="T18" fmla="*/ 36 w 227"/>
                  <a:gd name="T1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530">
                    <a:moveTo>
                      <a:pt x="36" y="0"/>
                    </a:moveTo>
                    <a:lnTo>
                      <a:pt x="163" y="181"/>
                    </a:lnTo>
                    <a:lnTo>
                      <a:pt x="227" y="230"/>
                    </a:lnTo>
                    <a:lnTo>
                      <a:pt x="83" y="423"/>
                    </a:lnTo>
                    <a:lnTo>
                      <a:pt x="72" y="530"/>
                    </a:lnTo>
                    <a:lnTo>
                      <a:pt x="0" y="530"/>
                    </a:lnTo>
                    <a:lnTo>
                      <a:pt x="23" y="470"/>
                    </a:lnTo>
                    <a:lnTo>
                      <a:pt x="167" y="227"/>
                    </a:lnTo>
                    <a:lnTo>
                      <a:pt x="36" y="8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93" name="Freeform 153">
                <a:extLst>
                  <a:ext uri="{FF2B5EF4-FFF2-40B4-BE49-F238E27FC236}">
                    <a16:creationId xmlns:a16="http://schemas.microsoft.com/office/drawing/2014/main" id="{E169A851-E9F8-4B24-BBD4-4169A42805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9" y="1116"/>
                <a:ext cx="53" cy="87"/>
              </a:xfrm>
              <a:custGeom>
                <a:avLst/>
                <a:gdLst>
                  <a:gd name="T0" fmla="*/ 199 w 294"/>
                  <a:gd name="T1" fmla="*/ 0 h 484"/>
                  <a:gd name="T2" fmla="*/ 270 w 294"/>
                  <a:gd name="T3" fmla="*/ 169 h 484"/>
                  <a:gd name="T4" fmla="*/ 294 w 294"/>
                  <a:gd name="T5" fmla="*/ 253 h 484"/>
                  <a:gd name="T6" fmla="*/ 235 w 294"/>
                  <a:gd name="T7" fmla="*/ 387 h 484"/>
                  <a:gd name="T8" fmla="*/ 222 w 294"/>
                  <a:gd name="T9" fmla="*/ 484 h 484"/>
                  <a:gd name="T10" fmla="*/ 101 w 294"/>
                  <a:gd name="T11" fmla="*/ 464 h 484"/>
                  <a:gd name="T12" fmla="*/ 0 w 294"/>
                  <a:gd name="T13" fmla="*/ 266 h 484"/>
                  <a:gd name="T14" fmla="*/ 64 w 294"/>
                  <a:gd name="T15" fmla="*/ 28 h 484"/>
                  <a:gd name="T16" fmla="*/ 199 w 294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" h="484">
                    <a:moveTo>
                      <a:pt x="199" y="0"/>
                    </a:moveTo>
                    <a:lnTo>
                      <a:pt x="270" y="169"/>
                    </a:lnTo>
                    <a:lnTo>
                      <a:pt x="294" y="253"/>
                    </a:lnTo>
                    <a:lnTo>
                      <a:pt x="235" y="387"/>
                    </a:lnTo>
                    <a:lnTo>
                      <a:pt x="222" y="484"/>
                    </a:lnTo>
                    <a:lnTo>
                      <a:pt x="101" y="464"/>
                    </a:lnTo>
                    <a:lnTo>
                      <a:pt x="0" y="266"/>
                    </a:lnTo>
                    <a:lnTo>
                      <a:pt x="64" y="2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94" name="Freeform 154">
                <a:extLst>
                  <a:ext uri="{FF2B5EF4-FFF2-40B4-BE49-F238E27FC236}">
                    <a16:creationId xmlns:a16="http://schemas.microsoft.com/office/drawing/2014/main" id="{7992B9E4-DFE9-4579-A7A5-F43F47FBBF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4" y="1250"/>
                <a:ext cx="66" cy="45"/>
              </a:xfrm>
              <a:custGeom>
                <a:avLst/>
                <a:gdLst>
                  <a:gd name="T0" fmla="*/ 168 w 372"/>
                  <a:gd name="T1" fmla="*/ 0 h 250"/>
                  <a:gd name="T2" fmla="*/ 217 w 372"/>
                  <a:gd name="T3" fmla="*/ 121 h 250"/>
                  <a:gd name="T4" fmla="*/ 372 w 372"/>
                  <a:gd name="T5" fmla="*/ 193 h 250"/>
                  <a:gd name="T6" fmla="*/ 284 w 372"/>
                  <a:gd name="T7" fmla="*/ 250 h 250"/>
                  <a:gd name="T8" fmla="*/ 0 w 372"/>
                  <a:gd name="T9" fmla="*/ 212 h 250"/>
                  <a:gd name="T10" fmla="*/ 168 w 372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250">
                    <a:moveTo>
                      <a:pt x="168" y="0"/>
                    </a:moveTo>
                    <a:lnTo>
                      <a:pt x="217" y="121"/>
                    </a:lnTo>
                    <a:lnTo>
                      <a:pt x="372" y="193"/>
                    </a:lnTo>
                    <a:lnTo>
                      <a:pt x="284" y="250"/>
                    </a:lnTo>
                    <a:lnTo>
                      <a:pt x="0" y="21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95" name="Freeform 155">
                <a:extLst>
                  <a:ext uri="{FF2B5EF4-FFF2-40B4-BE49-F238E27FC236}">
                    <a16:creationId xmlns:a16="http://schemas.microsoft.com/office/drawing/2014/main" id="{BE298F6A-552B-48E5-A953-55BEDF1912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7" y="1250"/>
                <a:ext cx="63" cy="44"/>
              </a:xfrm>
              <a:custGeom>
                <a:avLst/>
                <a:gdLst>
                  <a:gd name="T0" fmla="*/ 149 w 353"/>
                  <a:gd name="T1" fmla="*/ 0 h 246"/>
                  <a:gd name="T2" fmla="*/ 155 w 353"/>
                  <a:gd name="T3" fmla="*/ 15 h 246"/>
                  <a:gd name="T4" fmla="*/ 162 w 353"/>
                  <a:gd name="T5" fmla="*/ 30 h 246"/>
                  <a:gd name="T6" fmla="*/ 168 w 353"/>
                  <a:gd name="T7" fmla="*/ 44 h 246"/>
                  <a:gd name="T8" fmla="*/ 174 w 353"/>
                  <a:gd name="T9" fmla="*/ 59 h 246"/>
                  <a:gd name="T10" fmla="*/ 179 w 353"/>
                  <a:gd name="T11" fmla="*/ 76 h 246"/>
                  <a:gd name="T12" fmla="*/ 186 w 353"/>
                  <a:gd name="T13" fmla="*/ 91 h 246"/>
                  <a:gd name="T14" fmla="*/ 192 w 353"/>
                  <a:gd name="T15" fmla="*/ 106 h 246"/>
                  <a:gd name="T16" fmla="*/ 198 w 353"/>
                  <a:gd name="T17" fmla="*/ 121 h 246"/>
                  <a:gd name="T18" fmla="*/ 217 w 353"/>
                  <a:gd name="T19" fmla="*/ 130 h 246"/>
                  <a:gd name="T20" fmla="*/ 237 w 353"/>
                  <a:gd name="T21" fmla="*/ 139 h 246"/>
                  <a:gd name="T22" fmla="*/ 256 w 353"/>
                  <a:gd name="T23" fmla="*/ 148 h 246"/>
                  <a:gd name="T24" fmla="*/ 276 w 353"/>
                  <a:gd name="T25" fmla="*/ 156 h 246"/>
                  <a:gd name="T26" fmla="*/ 294 w 353"/>
                  <a:gd name="T27" fmla="*/ 166 h 246"/>
                  <a:gd name="T28" fmla="*/ 314 w 353"/>
                  <a:gd name="T29" fmla="*/ 175 h 246"/>
                  <a:gd name="T30" fmla="*/ 334 w 353"/>
                  <a:gd name="T31" fmla="*/ 184 h 246"/>
                  <a:gd name="T32" fmla="*/ 353 w 353"/>
                  <a:gd name="T33" fmla="*/ 193 h 246"/>
                  <a:gd name="T34" fmla="*/ 343 w 353"/>
                  <a:gd name="T35" fmla="*/ 200 h 246"/>
                  <a:gd name="T36" fmla="*/ 331 w 353"/>
                  <a:gd name="T37" fmla="*/ 206 h 246"/>
                  <a:gd name="T38" fmla="*/ 321 w 353"/>
                  <a:gd name="T39" fmla="*/ 213 h 246"/>
                  <a:gd name="T40" fmla="*/ 309 w 353"/>
                  <a:gd name="T41" fmla="*/ 220 h 246"/>
                  <a:gd name="T42" fmla="*/ 298 w 353"/>
                  <a:gd name="T43" fmla="*/ 227 h 246"/>
                  <a:gd name="T44" fmla="*/ 288 w 353"/>
                  <a:gd name="T45" fmla="*/ 234 h 246"/>
                  <a:gd name="T46" fmla="*/ 276 w 353"/>
                  <a:gd name="T47" fmla="*/ 239 h 246"/>
                  <a:gd name="T48" fmla="*/ 266 w 353"/>
                  <a:gd name="T49" fmla="*/ 246 h 246"/>
                  <a:gd name="T50" fmla="*/ 250 w 353"/>
                  <a:gd name="T51" fmla="*/ 244 h 246"/>
                  <a:gd name="T52" fmla="*/ 232 w 353"/>
                  <a:gd name="T53" fmla="*/ 242 h 246"/>
                  <a:gd name="T54" fmla="*/ 216 w 353"/>
                  <a:gd name="T55" fmla="*/ 238 h 246"/>
                  <a:gd name="T56" fmla="*/ 199 w 353"/>
                  <a:gd name="T57" fmla="*/ 236 h 246"/>
                  <a:gd name="T58" fmla="*/ 183 w 353"/>
                  <a:gd name="T59" fmla="*/ 234 h 246"/>
                  <a:gd name="T60" fmla="*/ 165 w 353"/>
                  <a:gd name="T61" fmla="*/ 231 h 246"/>
                  <a:gd name="T62" fmla="*/ 149 w 353"/>
                  <a:gd name="T63" fmla="*/ 229 h 246"/>
                  <a:gd name="T64" fmla="*/ 133 w 353"/>
                  <a:gd name="T65" fmla="*/ 227 h 246"/>
                  <a:gd name="T66" fmla="*/ 116 w 353"/>
                  <a:gd name="T67" fmla="*/ 224 h 246"/>
                  <a:gd name="T68" fmla="*/ 100 w 353"/>
                  <a:gd name="T69" fmla="*/ 221 h 246"/>
                  <a:gd name="T70" fmla="*/ 83 w 353"/>
                  <a:gd name="T71" fmla="*/ 219 h 246"/>
                  <a:gd name="T72" fmla="*/ 66 w 353"/>
                  <a:gd name="T73" fmla="*/ 216 h 246"/>
                  <a:gd name="T74" fmla="*/ 49 w 353"/>
                  <a:gd name="T75" fmla="*/ 214 h 246"/>
                  <a:gd name="T76" fmla="*/ 33 w 353"/>
                  <a:gd name="T77" fmla="*/ 212 h 246"/>
                  <a:gd name="T78" fmla="*/ 16 w 353"/>
                  <a:gd name="T79" fmla="*/ 209 h 246"/>
                  <a:gd name="T80" fmla="*/ 0 w 353"/>
                  <a:gd name="T81" fmla="*/ 207 h 246"/>
                  <a:gd name="T82" fmla="*/ 18 w 353"/>
                  <a:gd name="T83" fmla="*/ 181 h 246"/>
                  <a:gd name="T84" fmla="*/ 37 w 353"/>
                  <a:gd name="T85" fmla="*/ 155 h 246"/>
                  <a:gd name="T86" fmla="*/ 56 w 353"/>
                  <a:gd name="T87" fmla="*/ 129 h 246"/>
                  <a:gd name="T88" fmla="*/ 75 w 353"/>
                  <a:gd name="T89" fmla="*/ 103 h 246"/>
                  <a:gd name="T90" fmla="*/ 93 w 353"/>
                  <a:gd name="T91" fmla="*/ 77 h 246"/>
                  <a:gd name="T92" fmla="*/ 113 w 353"/>
                  <a:gd name="T93" fmla="*/ 51 h 246"/>
                  <a:gd name="T94" fmla="*/ 131 w 353"/>
                  <a:gd name="T95" fmla="*/ 25 h 246"/>
                  <a:gd name="T96" fmla="*/ 149 w 353"/>
                  <a:gd name="T9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246">
                    <a:moveTo>
                      <a:pt x="149" y="0"/>
                    </a:moveTo>
                    <a:lnTo>
                      <a:pt x="155" y="15"/>
                    </a:lnTo>
                    <a:lnTo>
                      <a:pt x="162" y="30"/>
                    </a:lnTo>
                    <a:lnTo>
                      <a:pt x="168" y="44"/>
                    </a:lnTo>
                    <a:lnTo>
                      <a:pt x="174" y="59"/>
                    </a:lnTo>
                    <a:lnTo>
                      <a:pt x="179" y="76"/>
                    </a:lnTo>
                    <a:lnTo>
                      <a:pt x="186" y="91"/>
                    </a:lnTo>
                    <a:lnTo>
                      <a:pt x="192" y="106"/>
                    </a:lnTo>
                    <a:lnTo>
                      <a:pt x="198" y="121"/>
                    </a:lnTo>
                    <a:lnTo>
                      <a:pt x="217" y="130"/>
                    </a:lnTo>
                    <a:lnTo>
                      <a:pt x="237" y="139"/>
                    </a:lnTo>
                    <a:lnTo>
                      <a:pt x="256" y="148"/>
                    </a:lnTo>
                    <a:lnTo>
                      <a:pt x="276" y="156"/>
                    </a:lnTo>
                    <a:lnTo>
                      <a:pt x="294" y="166"/>
                    </a:lnTo>
                    <a:lnTo>
                      <a:pt x="314" y="175"/>
                    </a:lnTo>
                    <a:lnTo>
                      <a:pt x="334" y="184"/>
                    </a:lnTo>
                    <a:lnTo>
                      <a:pt x="353" y="193"/>
                    </a:lnTo>
                    <a:lnTo>
                      <a:pt x="343" y="200"/>
                    </a:lnTo>
                    <a:lnTo>
                      <a:pt x="331" y="206"/>
                    </a:lnTo>
                    <a:lnTo>
                      <a:pt x="321" y="213"/>
                    </a:lnTo>
                    <a:lnTo>
                      <a:pt x="309" y="220"/>
                    </a:lnTo>
                    <a:lnTo>
                      <a:pt x="298" y="227"/>
                    </a:lnTo>
                    <a:lnTo>
                      <a:pt x="288" y="234"/>
                    </a:lnTo>
                    <a:lnTo>
                      <a:pt x="276" y="239"/>
                    </a:lnTo>
                    <a:lnTo>
                      <a:pt x="266" y="246"/>
                    </a:lnTo>
                    <a:lnTo>
                      <a:pt x="250" y="244"/>
                    </a:lnTo>
                    <a:lnTo>
                      <a:pt x="232" y="242"/>
                    </a:lnTo>
                    <a:lnTo>
                      <a:pt x="216" y="238"/>
                    </a:lnTo>
                    <a:lnTo>
                      <a:pt x="199" y="236"/>
                    </a:lnTo>
                    <a:lnTo>
                      <a:pt x="183" y="234"/>
                    </a:lnTo>
                    <a:lnTo>
                      <a:pt x="165" y="231"/>
                    </a:lnTo>
                    <a:lnTo>
                      <a:pt x="149" y="229"/>
                    </a:lnTo>
                    <a:lnTo>
                      <a:pt x="133" y="227"/>
                    </a:lnTo>
                    <a:lnTo>
                      <a:pt x="116" y="224"/>
                    </a:lnTo>
                    <a:lnTo>
                      <a:pt x="100" y="221"/>
                    </a:lnTo>
                    <a:lnTo>
                      <a:pt x="83" y="219"/>
                    </a:lnTo>
                    <a:lnTo>
                      <a:pt x="66" y="216"/>
                    </a:lnTo>
                    <a:lnTo>
                      <a:pt x="49" y="214"/>
                    </a:lnTo>
                    <a:lnTo>
                      <a:pt x="33" y="212"/>
                    </a:lnTo>
                    <a:lnTo>
                      <a:pt x="16" y="209"/>
                    </a:lnTo>
                    <a:lnTo>
                      <a:pt x="0" y="207"/>
                    </a:lnTo>
                    <a:lnTo>
                      <a:pt x="18" y="181"/>
                    </a:lnTo>
                    <a:lnTo>
                      <a:pt x="37" y="155"/>
                    </a:lnTo>
                    <a:lnTo>
                      <a:pt x="56" y="129"/>
                    </a:lnTo>
                    <a:lnTo>
                      <a:pt x="75" y="103"/>
                    </a:lnTo>
                    <a:lnTo>
                      <a:pt x="93" y="77"/>
                    </a:lnTo>
                    <a:lnTo>
                      <a:pt x="113" y="51"/>
                    </a:lnTo>
                    <a:lnTo>
                      <a:pt x="131" y="2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96" name="Freeform 156">
                <a:extLst>
                  <a:ext uri="{FF2B5EF4-FFF2-40B4-BE49-F238E27FC236}">
                    <a16:creationId xmlns:a16="http://schemas.microsoft.com/office/drawing/2014/main" id="{71B3ABC1-F0AE-4A26-A149-14DF31B834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0" y="1250"/>
                <a:ext cx="60" cy="43"/>
              </a:xfrm>
              <a:custGeom>
                <a:avLst/>
                <a:gdLst>
                  <a:gd name="T0" fmla="*/ 131 w 335"/>
                  <a:gd name="T1" fmla="*/ 0 h 242"/>
                  <a:gd name="T2" fmla="*/ 137 w 335"/>
                  <a:gd name="T3" fmla="*/ 15 h 242"/>
                  <a:gd name="T4" fmla="*/ 144 w 335"/>
                  <a:gd name="T5" fmla="*/ 30 h 242"/>
                  <a:gd name="T6" fmla="*/ 150 w 335"/>
                  <a:gd name="T7" fmla="*/ 46 h 242"/>
                  <a:gd name="T8" fmla="*/ 156 w 335"/>
                  <a:gd name="T9" fmla="*/ 61 h 242"/>
                  <a:gd name="T10" fmla="*/ 161 w 335"/>
                  <a:gd name="T11" fmla="*/ 76 h 242"/>
                  <a:gd name="T12" fmla="*/ 168 w 335"/>
                  <a:gd name="T13" fmla="*/ 92 h 242"/>
                  <a:gd name="T14" fmla="*/ 174 w 335"/>
                  <a:gd name="T15" fmla="*/ 107 h 242"/>
                  <a:gd name="T16" fmla="*/ 180 w 335"/>
                  <a:gd name="T17" fmla="*/ 122 h 242"/>
                  <a:gd name="T18" fmla="*/ 199 w 335"/>
                  <a:gd name="T19" fmla="*/ 131 h 242"/>
                  <a:gd name="T20" fmla="*/ 219 w 335"/>
                  <a:gd name="T21" fmla="*/ 140 h 242"/>
                  <a:gd name="T22" fmla="*/ 238 w 335"/>
                  <a:gd name="T23" fmla="*/ 148 h 242"/>
                  <a:gd name="T24" fmla="*/ 258 w 335"/>
                  <a:gd name="T25" fmla="*/ 157 h 242"/>
                  <a:gd name="T26" fmla="*/ 276 w 335"/>
                  <a:gd name="T27" fmla="*/ 167 h 242"/>
                  <a:gd name="T28" fmla="*/ 296 w 335"/>
                  <a:gd name="T29" fmla="*/ 175 h 242"/>
                  <a:gd name="T30" fmla="*/ 316 w 335"/>
                  <a:gd name="T31" fmla="*/ 184 h 242"/>
                  <a:gd name="T32" fmla="*/ 335 w 335"/>
                  <a:gd name="T33" fmla="*/ 193 h 242"/>
                  <a:gd name="T34" fmla="*/ 325 w 335"/>
                  <a:gd name="T35" fmla="*/ 199 h 242"/>
                  <a:gd name="T36" fmla="*/ 313 w 335"/>
                  <a:gd name="T37" fmla="*/ 205 h 242"/>
                  <a:gd name="T38" fmla="*/ 303 w 335"/>
                  <a:gd name="T39" fmla="*/ 212 h 242"/>
                  <a:gd name="T40" fmla="*/ 291 w 335"/>
                  <a:gd name="T41" fmla="*/ 217 h 242"/>
                  <a:gd name="T42" fmla="*/ 280 w 335"/>
                  <a:gd name="T43" fmla="*/ 223 h 242"/>
                  <a:gd name="T44" fmla="*/ 270 w 335"/>
                  <a:gd name="T45" fmla="*/ 229 h 242"/>
                  <a:gd name="T46" fmla="*/ 258 w 335"/>
                  <a:gd name="T47" fmla="*/ 236 h 242"/>
                  <a:gd name="T48" fmla="*/ 248 w 335"/>
                  <a:gd name="T49" fmla="*/ 242 h 242"/>
                  <a:gd name="T50" fmla="*/ 233 w 335"/>
                  <a:gd name="T51" fmla="*/ 239 h 242"/>
                  <a:gd name="T52" fmla="*/ 217 w 335"/>
                  <a:gd name="T53" fmla="*/ 237 h 242"/>
                  <a:gd name="T54" fmla="*/ 202 w 335"/>
                  <a:gd name="T55" fmla="*/ 235 h 242"/>
                  <a:gd name="T56" fmla="*/ 185 w 335"/>
                  <a:gd name="T57" fmla="*/ 232 h 242"/>
                  <a:gd name="T58" fmla="*/ 171 w 335"/>
                  <a:gd name="T59" fmla="*/ 229 h 242"/>
                  <a:gd name="T60" fmla="*/ 154 w 335"/>
                  <a:gd name="T61" fmla="*/ 227 h 242"/>
                  <a:gd name="T62" fmla="*/ 139 w 335"/>
                  <a:gd name="T63" fmla="*/ 224 h 242"/>
                  <a:gd name="T64" fmla="*/ 123 w 335"/>
                  <a:gd name="T65" fmla="*/ 222 h 242"/>
                  <a:gd name="T66" fmla="*/ 108 w 335"/>
                  <a:gd name="T67" fmla="*/ 220 h 242"/>
                  <a:gd name="T68" fmla="*/ 92 w 335"/>
                  <a:gd name="T69" fmla="*/ 217 h 242"/>
                  <a:gd name="T70" fmla="*/ 77 w 335"/>
                  <a:gd name="T71" fmla="*/ 215 h 242"/>
                  <a:gd name="T72" fmla="*/ 61 w 335"/>
                  <a:gd name="T73" fmla="*/ 212 h 242"/>
                  <a:gd name="T74" fmla="*/ 46 w 335"/>
                  <a:gd name="T75" fmla="*/ 209 h 242"/>
                  <a:gd name="T76" fmla="*/ 31 w 335"/>
                  <a:gd name="T77" fmla="*/ 207 h 242"/>
                  <a:gd name="T78" fmla="*/ 15 w 335"/>
                  <a:gd name="T79" fmla="*/ 205 h 242"/>
                  <a:gd name="T80" fmla="*/ 0 w 335"/>
                  <a:gd name="T81" fmla="*/ 202 h 242"/>
                  <a:gd name="T82" fmla="*/ 16 w 335"/>
                  <a:gd name="T83" fmla="*/ 177 h 242"/>
                  <a:gd name="T84" fmla="*/ 33 w 335"/>
                  <a:gd name="T85" fmla="*/ 152 h 242"/>
                  <a:gd name="T86" fmla="*/ 50 w 335"/>
                  <a:gd name="T87" fmla="*/ 126 h 242"/>
                  <a:gd name="T88" fmla="*/ 66 w 335"/>
                  <a:gd name="T89" fmla="*/ 101 h 242"/>
                  <a:gd name="T90" fmla="*/ 82 w 335"/>
                  <a:gd name="T91" fmla="*/ 76 h 242"/>
                  <a:gd name="T92" fmla="*/ 99 w 335"/>
                  <a:gd name="T93" fmla="*/ 50 h 242"/>
                  <a:gd name="T94" fmla="*/ 115 w 335"/>
                  <a:gd name="T95" fmla="*/ 25 h 242"/>
                  <a:gd name="T96" fmla="*/ 131 w 335"/>
                  <a:gd name="T97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5" h="242">
                    <a:moveTo>
                      <a:pt x="131" y="0"/>
                    </a:moveTo>
                    <a:lnTo>
                      <a:pt x="137" y="15"/>
                    </a:lnTo>
                    <a:lnTo>
                      <a:pt x="144" y="30"/>
                    </a:lnTo>
                    <a:lnTo>
                      <a:pt x="150" y="46"/>
                    </a:lnTo>
                    <a:lnTo>
                      <a:pt x="156" y="61"/>
                    </a:lnTo>
                    <a:lnTo>
                      <a:pt x="161" y="76"/>
                    </a:lnTo>
                    <a:lnTo>
                      <a:pt x="168" y="92"/>
                    </a:lnTo>
                    <a:lnTo>
                      <a:pt x="174" y="107"/>
                    </a:lnTo>
                    <a:lnTo>
                      <a:pt x="180" y="122"/>
                    </a:lnTo>
                    <a:lnTo>
                      <a:pt x="199" y="131"/>
                    </a:lnTo>
                    <a:lnTo>
                      <a:pt x="219" y="140"/>
                    </a:lnTo>
                    <a:lnTo>
                      <a:pt x="238" y="148"/>
                    </a:lnTo>
                    <a:lnTo>
                      <a:pt x="258" y="157"/>
                    </a:lnTo>
                    <a:lnTo>
                      <a:pt x="276" y="167"/>
                    </a:lnTo>
                    <a:lnTo>
                      <a:pt x="296" y="175"/>
                    </a:lnTo>
                    <a:lnTo>
                      <a:pt x="316" y="184"/>
                    </a:lnTo>
                    <a:lnTo>
                      <a:pt x="335" y="193"/>
                    </a:lnTo>
                    <a:lnTo>
                      <a:pt x="325" y="199"/>
                    </a:lnTo>
                    <a:lnTo>
                      <a:pt x="313" y="205"/>
                    </a:lnTo>
                    <a:lnTo>
                      <a:pt x="303" y="212"/>
                    </a:lnTo>
                    <a:lnTo>
                      <a:pt x="291" y="217"/>
                    </a:lnTo>
                    <a:lnTo>
                      <a:pt x="280" y="223"/>
                    </a:lnTo>
                    <a:lnTo>
                      <a:pt x="270" y="229"/>
                    </a:lnTo>
                    <a:lnTo>
                      <a:pt x="258" y="236"/>
                    </a:lnTo>
                    <a:lnTo>
                      <a:pt x="248" y="242"/>
                    </a:lnTo>
                    <a:lnTo>
                      <a:pt x="233" y="239"/>
                    </a:lnTo>
                    <a:lnTo>
                      <a:pt x="217" y="237"/>
                    </a:lnTo>
                    <a:lnTo>
                      <a:pt x="202" y="235"/>
                    </a:lnTo>
                    <a:lnTo>
                      <a:pt x="185" y="232"/>
                    </a:lnTo>
                    <a:lnTo>
                      <a:pt x="171" y="229"/>
                    </a:lnTo>
                    <a:lnTo>
                      <a:pt x="154" y="227"/>
                    </a:lnTo>
                    <a:lnTo>
                      <a:pt x="139" y="224"/>
                    </a:lnTo>
                    <a:lnTo>
                      <a:pt x="123" y="222"/>
                    </a:lnTo>
                    <a:lnTo>
                      <a:pt x="108" y="220"/>
                    </a:lnTo>
                    <a:lnTo>
                      <a:pt x="92" y="217"/>
                    </a:lnTo>
                    <a:lnTo>
                      <a:pt x="77" y="215"/>
                    </a:lnTo>
                    <a:lnTo>
                      <a:pt x="61" y="212"/>
                    </a:lnTo>
                    <a:lnTo>
                      <a:pt x="46" y="209"/>
                    </a:lnTo>
                    <a:lnTo>
                      <a:pt x="31" y="207"/>
                    </a:lnTo>
                    <a:lnTo>
                      <a:pt x="15" y="205"/>
                    </a:lnTo>
                    <a:lnTo>
                      <a:pt x="0" y="202"/>
                    </a:lnTo>
                    <a:lnTo>
                      <a:pt x="16" y="177"/>
                    </a:lnTo>
                    <a:lnTo>
                      <a:pt x="33" y="152"/>
                    </a:lnTo>
                    <a:lnTo>
                      <a:pt x="50" y="126"/>
                    </a:lnTo>
                    <a:lnTo>
                      <a:pt x="66" y="101"/>
                    </a:lnTo>
                    <a:lnTo>
                      <a:pt x="82" y="76"/>
                    </a:lnTo>
                    <a:lnTo>
                      <a:pt x="99" y="50"/>
                    </a:lnTo>
                    <a:lnTo>
                      <a:pt x="115" y="2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97" name="Freeform 157">
                <a:extLst>
                  <a:ext uri="{FF2B5EF4-FFF2-40B4-BE49-F238E27FC236}">
                    <a16:creationId xmlns:a16="http://schemas.microsoft.com/office/drawing/2014/main" id="{065FBBE0-2824-489B-9768-857DBA387F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3" y="1250"/>
                <a:ext cx="57" cy="43"/>
              </a:xfrm>
              <a:custGeom>
                <a:avLst/>
                <a:gdLst>
                  <a:gd name="T0" fmla="*/ 114 w 318"/>
                  <a:gd name="T1" fmla="*/ 0 h 238"/>
                  <a:gd name="T2" fmla="*/ 120 w 318"/>
                  <a:gd name="T3" fmla="*/ 15 h 238"/>
                  <a:gd name="T4" fmla="*/ 127 w 318"/>
                  <a:gd name="T5" fmla="*/ 30 h 238"/>
                  <a:gd name="T6" fmla="*/ 133 w 318"/>
                  <a:gd name="T7" fmla="*/ 46 h 238"/>
                  <a:gd name="T8" fmla="*/ 139 w 318"/>
                  <a:gd name="T9" fmla="*/ 61 h 238"/>
                  <a:gd name="T10" fmla="*/ 144 w 318"/>
                  <a:gd name="T11" fmla="*/ 76 h 238"/>
                  <a:gd name="T12" fmla="*/ 151 w 318"/>
                  <a:gd name="T13" fmla="*/ 92 h 238"/>
                  <a:gd name="T14" fmla="*/ 157 w 318"/>
                  <a:gd name="T15" fmla="*/ 107 h 238"/>
                  <a:gd name="T16" fmla="*/ 163 w 318"/>
                  <a:gd name="T17" fmla="*/ 122 h 238"/>
                  <a:gd name="T18" fmla="*/ 182 w 318"/>
                  <a:gd name="T19" fmla="*/ 131 h 238"/>
                  <a:gd name="T20" fmla="*/ 202 w 318"/>
                  <a:gd name="T21" fmla="*/ 140 h 238"/>
                  <a:gd name="T22" fmla="*/ 221 w 318"/>
                  <a:gd name="T23" fmla="*/ 149 h 238"/>
                  <a:gd name="T24" fmla="*/ 241 w 318"/>
                  <a:gd name="T25" fmla="*/ 157 h 238"/>
                  <a:gd name="T26" fmla="*/ 259 w 318"/>
                  <a:gd name="T27" fmla="*/ 167 h 238"/>
                  <a:gd name="T28" fmla="*/ 279 w 318"/>
                  <a:gd name="T29" fmla="*/ 176 h 238"/>
                  <a:gd name="T30" fmla="*/ 299 w 318"/>
                  <a:gd name="T31" fmla="*/ 184 h 238"/>
                  <a:gd name="T32" fmla="*/ 318 w 318"/>
                  <a:gd name="T33" fmla="*/ 193 h 238"/>
                  <a:gd name="T34" fmla="*/ 308 w 318"/>
                  <a:gd name="T35" fmla="*/ 199 h 238"/>
                  <a:gd name="T36" fmla="*/ 296 w 318"/>
                  <a:gd name="T37" fmla="*/ 205 h 238"/>
                  <a:gd name="T38" fmla="*/ 286 w 318"/>
                  <a:gd name="T39" fmla="*/ 210 h 238"/>
                  <a:gd name="T40" fmla="*/ 274 w 318"/>
                  <a:gd name="T41" fmla="*/ 215 h 238"/>
                  <a:gd name="T42" fmla="*/ 264 w 318"/>
                  <a:gd name="T43" fmla="*/ 221 h 238"/>
                  <a:gd name="T44" fmla="*/ 253 w 318"/>
                  <a:gd name="T45" fmla="*/ 227 h 238"/>
                  <a:gd name="T46" fmla="*/ 242 w 318"/>
                  <a:gd name="T47" fmla="*/ 232 h 238"/>
                  <a:gd name="T48" fmla="*/ 231 w 318"/>
                  <a:gd name="T49" fmla="*/ 238 h 238"/>
                  <a:gd name="T50" fmla="*/ 217 w 318"/>
                  <a:gd name="T51" fmla="*/ 236 h 238"/>
                  <a:gd name="T52" fmla="*/ 202 w 318"/>
                  <a:gd name="T53" fmla="*/ 234 h 238"/>
                  <a:gd name="T54" fmla="*/ 188 w 318"/>
                  <a:gd name="T55" fmla="*/ 230 h 238"/>
                  <a:gd name="T56" fmla="*/ 173 w 318"/>
                  <a:gd name="T57" fmla="*/ 228 h 238"/>
                  <a:gd name="T58" fmla="*/ 159 w 318"/>
                  <a:gd name="T59" fmla="*/ 225 h 238"/>
                  <a:gd name="T60" fmla="*/ 144 w 318"/>
                  <a:gd name="T61" fmla="*/ 223 h 238"/>
                  <a:gd name="T62" fmla="*/ 130 w 318"/>
                  <a:gd name="T63" fmla="*/ 220 h 238"/>
                  <a:gd name="T64" fmla="*/ 116 w 318"/>
                  <a:gd name="T65" fmla="*/ 217 h 238"/>
                  <a:gd name="T66" fmla="*/ 102 w 318"/>
                  <a:gd name="T67" fmla="*/ 215 h 238"/>
                  <a:gd name="T68" fmla="*/ 87 w 318"/>
                  <a:gd name="T69" fmla="*/ 213 h 238"/>
                  <a:gd name="T70" fmla="*/ 73 w 318"/>
                  <a:gd name="T71" fmla="*/ 210 h 238"/>
                  <a:gd name="T72" fmla="*/ 58 w 318"/>
                  <a:gd name="T73" fmla="*/ 207 h 238"/>
                  <a:gd name="T74" fmla="*/ 44 w 318"/>
                  <a:gd name="T75" fmla="*/ 205 h 238"/>
                  <a:gd name="T76" fmla="*/ 29 w 318"/>
                  <a:gd name="T77" fmla="*/ 202 h 238"/>
                  <a:gd name="T78" fmla="*/ 15 w 318"/>
                  <a:gd name="T79" fmla="*/ 200 h 238"/>
                  <a:gd name="T80" fmla="*/ 0 w 318"/>
                  <a:gd name="T81" fmla="*/ 198 h 238"/>
                  <a:gd name="T82" fmla="*/ 14 w 318"/>
                  <a:gd name="T83" fmla="*/ 174 h 238"/>
                  <a:gd name="T84" fmla="*/ 29 w 318"/>
                  <a:gd name="T85" fmla="*/ 148 h 238"/>
                  <a:gd name="T86" fmla="*/ 43 w 318"/>
                  <a:gd name="T87" fmla="*/ 124 h 238"/>
                  <a:gd name="T88" fmla="*/ 58 w 318"/>
                  <a:gd name="T89" fmla="*/ 99 h 238"/>
                  <a:gd name="T90" fmla="*/ 72 w 318"/>
                  <a:gd name="T91" fmla="*/ 73 h 238"/>
                  <a:gd name="T92" fmla="*/ 86 w 318"/>
                  <a:gd name="T93" fmla="*/ 49 h 238"/>
                  <a:gd name="T94" fmla="*/ 101 w 318"/>
                  <a:gd name="T95" fmla="*/ 24 h 238"/>
                  <a:gd name="T96" fmla="*/ 114 w 318"/>
                  <a:gd name="T9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8" h="238">
                    <a:moveTo>
                      <a:pt x="114" y="0"/>
                    </a:moveTo>
                    <a:lnTo>
                      <a:pt x="120" y="15"/>
                    </a:lnTo>
                    <a:lnTo>
                      <a:pt x="127" y="30"/>
                    </a:lnTo>
                    <a:lnTo>
                      <a:pt x="133" y="46"/>
                    </a:lnTo>
                    <a:lnTo>
                      <a:pt x="139" y="61"/>
                    </a:lnTo>
                    <a:lnTo>
                      <a:pt x="144" y="76"/>
                    </a:lnTo>
                    <a:lnTo>
                      <a:pt x="151" y="92"/>
                    </a:lnTo>
                    <a:lnTo>
                      <a:pt x="157" y="107"/>
                    </a:lnTo>
                    <a:lnTo>
                      <a:pt x="163" y="122"/>
                    </a:lnTo>
                    <a:lnTo>
                      <a:pt x="182" y="131"/>
                    </a:lnTo>
                    <a:lnTo>
                      <a:pt x="202" y="140"/>
                    </a:lnTo>
                    <a:lnTo>
                      <a:pt x="221" y="149"/>
                    </a:lnTo>
                    <a:lnTo>
                      <a:pt x="241" y="157"/>
                    </a:lnTo>
                    <a:lnTo>
                      <a:pt x="259" y="167"/>
                    </a:lnTo>
                    <a:lnTo>
                      <a:pt x="279" y="176"/>
                    </a:lnTo>
                    <a:lnTo>
                      <a:pt x="299" y="184"/>
                    </a:lnTo>
                    <a:lnTo>
                      <a:pt x="318" y="193"/>
                    </a:lnTo>
                    <a:lnTo>
                      <a:pt x="308" y="199"/>
                    </a:lnTo>
                    <a:lnTo>
                      <a:pt x="296" y="205"/>
                    </a:lnTo>
                    <a:lnTo>
                      <a:pt x="286" y="210"/>
                    </a:lnTo>
                    <a:lnTo>
                      <a:pt x="274" y="215"/>
                    </a:lnTo>
                    <a:lnTo>
                      <a:pt x="264" y="221"/>
                    </a:lnTo>
                    <a:lnTo>
                      <a:pt x="253" y="227"/>
                    </a:lnTo>
                    <a:lnTo>
                      <a:pt x="242" y="232"/>
                    </a:lnTo>
                    <a:lnTo>
                      <a:pt x="231" y="238"/>
                    </a:lnTo>
                    <a:lnTo>
                      <a:pt x="217" y="236"/>
                    </a:lnTo>
                    <a:lnTo>
                      <a:pt x="202" y="234"/>
                    </a:lnTo>
                    <a:lnTo>
                      <a:pt x="188" y="230"/>
                    </a:lnTo>
                    <a:lnTo>
                      <a:pt x="173" y="228"/>
                    </a:lnTo>
                    <a:lnTo>
                      <a:pt x="159" y="225"/>
                    </a:lnTo>
                    <a:lnTo>
                      <a:pt x="144" y="223"/>
                    </a:lnTo>
                    <a:lnTo>
                      <a:pt x="130" y="220"/>
                    </a:lnTo>
                    <a:lnTo>
                      <a:pt x="116" y="217"/>
                    </a:lnTo>
                    <a:lnTo>
                      <a:pt x="102" y="215"/>
                    </a:lnTo>
                    <a:lnTo>
                      <a:pt x="87" y="213"/>
                    </a:lnTo>
                    <a:lnTo>
                      <a:pt x="73" y="210"/>
                    </a:lnTo>
                    <a:lnTo>
                      <a:pt x="58" y="207"/>
                    </a:lnTo>
                    <a:lnTo>
                      <a:pt x="44" y="205"/>
                    </a:lnTo>
                    <a:lnTo>
                      <a:pt x="29" y="202"/>
                    </a:lnTo>
                    <a:lnTo>
                      <a:pt x="15" y="200"/>
                    </a:lnTo>
                    <a:lnTo>
                      <a:pt x="0" y="198"/>
                    </a:lnTo>
                    <a:lnTo>
                      <a:pt x="14" y="174"/>
                    </a:lnTo>
                    <a:lnTo>
                      <a:pt x="29" y="148"/>
                    </a:lnTo>
                    <a:lnTo>
                      <a:pt x="43" y="124"/>
                    </a:lnTo>
                    <a:lnTo>
                      <a:pt x="58" y="99"/>
                    </a:lnTo>
                    <a:lnTo>
                      <a:pt x="72" y="73"/>
                    </a:lnTo>
                    <a:lnTo>
                      <a:pt x="86" y="49"/>
                    </a:lnTo>
                    <a:lnTo>
                      <a:pt x="101" y="2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98" name="Freeform 158">
                <a:extLst>
                  <a:ext uri="{FF2B5EF4-FFF2-40B4-BE49-F238E27FC236}">
                    <a16:creationId xmlns:a16="http://schemas.microsoft.com/office/drawing/2014/main" id="{CCA83F20-0513-48D1-86C0-5A940836AA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6" y="1250"/>
                <a:ext cx="54" cy="42"/>
              </a:xfrm>
              <a:custGeom>
                <a:avLst/>
                <a:gdLst>
                  <a:gd name="T0" fmla="*/ 95 w 299"/>
                  <a:gd name="T1" fmla="*/ 0 h 234"/>
                  <a:gd name="T2" fmla="*/ 101 w 299"/>
                  <a:gd name="T3" fmla="*/ 15 h 234"/>
                  <a:gd name="T4" fmla="*/ 108 w 299"/>
                  <a:gd name="T5" fmla="*/ 31 h 234"/>
                  <a:gd name="T6" fmla="*/ 114 w 299"/>
                  <a:gd name="T7" fmla="*/ 46 h 234"/>
                  <a:gd name="T8" fmla="*/ 120 w 299"/>
                  <a:gd name="T9" fmla="*/ 61 h 234"/>
                  <a:gd name="T10" fmla="*/ 125 w 299"/>
                  <a:gd name="T11" fmla="*/ 77 h 234"/>
                  <a:gd name="T12" fmla="*/ 132 w 299"/>
                  <a:gd name="T13" fmla="*/ 92 h 234"/>
                  <a:gd name="T14" fmla="*/ 138 w 299"/>
                  <a:gd name="T15" fmla="*/ 108 h 234"/>
                  <a:gd name="T16" fmla="*/ 144 w 299"/>
                  <a:gd name="T17" fmla="*/ 123 h 234"/>
                  <a:gd name="T18" fmla="*/ 163 w 299"/>
                  <a:gd name="T19" fmla="*/ 132 h 234"/>
                  <a:gd name="T20" fmla="*/ 183 w 299"/>
                  <a:gd name="T21" fmla="*/ 140 h 234"/>
                  <a:gd name="T22" fmla="*/ 202 w 299"/>
                  <a:gd name="T23" fmla="*/ 149 h 234"/>
                  <a:gd name="T24" fmla="*/ 222 w 299"/>
                  <a:gd name="T25" fmla="*/ 157 h 234"/>
                  <a:gd name="T26" fmla="*/ 240 w 299"/>
                  <a:gd name="T27" fmla="*/ 167 h 234"/>
                  <a:gd name="T28" fmla="*/ 260 w 299"/>
                  <a:gd name="T29" fmla="*/ 176 h 234"/>
                  <a:gd name="T30" fmla="*/ 280 w 299"/>
                  <a:gd name="T31" fmla="*/ 184 h 234"/>
                  <a:gd name="T32" fmla="*/ 299 w 299"/>
                  <a:gd name="T33" fmla="*/ 193 h 234"/>
                  <a:gd name="T34" fmla="*/ 289 w 299"/>
                  <a:gd name="T35" fmla="*/ 198 h 234"/>
                  <a:gd name="T36" fmla="*/ 277 w 299"/>
                  <a:gd name="T37" fmla="*/ 204 h 234"/>
                  <a:gd name="T38" fmla="*/ 267 w 299"/>
                  <a:gd name="T39" fmla="*/ 208 h 234"/>
                  <a:gd name="T40" fmla="*/ 257 w 299"/>
                  <a:gd name="T41" fmla="*/ 214 h 234"/>
                  <a:gd name="T42" fmla="*/ 245 w 299"/>
                  <a:gd name="T43" fmla="*/ 219 h 234"/>
                  <a:gd name="T44" fmla="*/ 235 w 299"/>
                  <a:gd name="T45" fmla="*/ 224 h 234"/>
                  <a:gd name="T46" fmla="*/ 223 w 299"/>
                  <a:gd name="T47" fmla="*/ 229 h 234"/>
                  <a:gd name="T48" fmla="*/ 213 w 299"/>
                  <a:gd name="T49" fmla="*/ 234 h 234"/>
                  <a:gd name="T50" fmla="*/ 199 w 299"/>
                  <a:gd name="T51" fmla="*/ 231 h 234"/>
                  <a:gd name="T52" fmla="*/ 186 w 299"/>
                  <a:gd name="T53" fmla="*/ 229 h 234"/>
                  <a:gd name="T54" fmla="*/ 173 w 299"/>
                  <a:gd name="T55" fmla="*/ 225 h 234"/>
                  <a:gd name="T56" fmla="*/ 160 w 299"/>
                  <a:gd name="T57" fmla="*/ 223 h 234"/>
                  <a:gd name="T58" fmla="*/ 146 w 299"/>
                  <a:gd name="T59" fmla="*/ 221 h 234"/>
                  <a:gd name="T60" fmla="*/ 132 w 299"/>
                  <a:gd name="T61" fmla="*/ 219 h 234"/>
                  <a:gd name="T62" fmla="*/ 120 w 299"/>
                  <a:gd name="T63" fmla="*/ 216 h 234"/>
                  <a:gd name="T64" fmla="*/ 106 w 299"/>
                  <a:gd name="T65" fmla="*/ 213 h 234"/>
                  <a:gd name="T66" fmla="*/ 93 w 299"/>
                  <a:gd name="T67" fmla="*/ 210 h 234"/>
                  <a:gd name="T68" fmla="*/ 79 w 299"/>
                  <a:gd name="T69" fmla="*/ 208 h 234"/>
                  <a:gd name="T70" fmla="*/ 65 w 299"/>
                  <a:gd name="T71" fmla="*/ 206 h 234"/>
                  <a:gd name="T72" fmla="*/ 53 w 299"/>
                  <a:gd name="T73" fmla="*/ 204 h 234"/>
                  <a:gd name="T74" fmla="*/ 39 w 299"/>
                  <a:gd name="T75" fmla="*/ 201 h 234"/>
                  <a:gd name="T76" fmla="*/ 26 w 299"/>
                  <a:gd name="T77" fmla="*/ 198 h 234"/>
                  <a:gd name="T78" fmla="*/ 12 w 299"/>
                  <a:gd name="T79" fmla="*/ 195 h 234"/>
                  <a:gd name="T80" fmla="*/ 0 w 299"/>
                  <a:gd name="T81" fmla="*/ 193 h 234"/>
                  <a:gd name="T82" fmla="*/ 11 w 299"/>
                  <a:gd name="T83" fmla="*/ 169 h 234"/>
                  <a:gd name="T84" fmla="*/ 24 w 299"/>
                  <a:gd name="T85" fmla="*/ 145 h 234"/>
                  <a:gd name="T86" fmla="*/ 35 w 299"/>
                  <a:gd name="T87" fmla="*/ 121 h 234"/>
                  <a:gd name="T88" fmla="*/ 48 w 299"/>
                  <a:gd name="T89" fmla="*/ 96 h 234"/>
                  <a:gd name="T90" fmla="*/ 60 w 299"/>
                  <a:gd name="T91" fmla="*/ 72 h 234"/>
                  <a:gd name="T92" fmla="*/ 72 w 299"/>
                  <a:gd name="T93" fmla="*/ 48 h 234"/>
                  <a:gd name="T94" fmla="*/ 84 w 299"/>
                  <a:gd name="T95" fmla="*/ 24 h 234"/>
                  <a:gd name="T96" fmla="*/ 95 w 299"/>
                  <a:gd name="T9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9" h="234">
                    <a:moveTo>
                      <a:pt x="95" y="0"/>
                    </a:moveTo>
                    <a:lnTo>
                      <a:pt x="101" y="15"/>
                    </a:lnTo>
                    <a:lnTo>
                      <a:pt x="108" y="31"/>
                    </a:lnTo>
                    <a:lnTo>
                      <a:pt x="114" y="46"/>
                    </a:lnTo>
                    <a:lnTo>
                      <a:pt x="120" y="61"/>
                    </a:lnTo>
                    <a:lnTo>
                      <a:pt x="125" y="77"/>
                    </a:lnTo>
                    <a:lnTo>
                      <a:pt x="132" y="92"/>
                    </a:lnTo>
                    <a:lnTo>
                      <a:pt x="138" y="108"/>
                    </a:lnTo>
                    <a:lnTo>
                      <a:pt x="144" y="123"/>
                    </a:lnTo>
                    <a:lnTo>
                      <a:pt x="163" y="132"/>
                    </a:lnTo>
                    <a:lnTo>
                      <a:pt x="183" y="140"/>
                    </a:lnTo>
                    <a:lnTo>
                      <a:pt x="202" y="149"/>
                    </a:lnTo>
                    <a:lnTo>
                      <a:pt x="222" y="157"/>
                    </a:lnTo>
                    <a:lnTo>
                      <a:pt x="240" y="167"/>
                    </a:lnTo>
                    <a:lnTo>
                      <a:pt x="260" y="176"/>
                    </a:lnTo>
                    <a:lnTo>
                      <a:pt x="280" y="184"/>
                    </a:lnTo>
                    <a:lnTo>
                      <a:pt x="299" y="193"/>
                    </a:lnTo>
                    <a:lnTo>
                      <a:pt x="289" y="198"/>
                    </a:lnTo>
                    <a:lnTo>
                      <a:pt x="277" y="204"/>
                    </a:lnTo>
                    <a:lnTo>
                      <a:pt x="267" y="208"/>
                    </a:lnTo>
                    <a:lnTo>
                      <a:pt x="257" y="214"/>
                    </a:lnTo>
                    <a:lnTo>
                      <a:pt x="245" y="219"/>
                    </a:lnTo>
                    <a:lnTo>
                      <a:pt x="235" y="224"/>
                    </a:lnTo>
                    <a:lnTo>
                      <a:pt x="223" y="229"/>
                    </a:lnTo>
                    <a:lnTo>
                      <a:pt x="213" y="234"/>
                    </a:lnTo>
                    <a:lnTo>
                      <a:pt x="199" y="231"/>
                    </a:lnTo>
                    <a:lnTo>
                      <a:pt x="186" y="229"/>
                    </a:lnTo>
                    <a:lnTo>
                      <a:pt x="173" y="225"/>
                    </a:lnTo>
                    <a:lnTo>
                      <a:pt x="160" y="223"/>
                    </a:lnTo>
                    <a:lnTo>
                      <a:pt x="146" y="221"/>
                    </a:lnTo>
                    <a:lnTo>
                      <a:pt x="132" y="219"/>
                    </a:lnTo>
                    <a:lnTo>
                      <a:pt x="120" y="216"/>
                    </a:lnTo>
                    <a:lnTo>
                      <a:pt x="106" y="213"/>
                    </a:lnTo>
                    <a:lnTo>
                      <a:pt x="93" y="210"/>
                    </a:lnTo>
                    <a:lnTo>
                      <a:pt x="79" y="208"/>
                    </a:lnTo>
                    <a:lnTo>
                      <a:pt x="65" y="206"/>
                    </a:lnTo>
                    <a:lnTo>
                      <a:pt x="53" y="204"/>
                    </a:lnTo>
                    <a:lnTo>
                      <a:pt x="39" y="201"/>
                    </a:lnTo>
                    <a:lnTo>
                      <a:pt x="26" y="198"/>
                    </a:lnTo>
                    <a:lnTo>
                      <a:pt x="12" y="195"/>
                    </a:lnTo>
                    <a:lnTo>
                      <a:pt x="0" y="193"/>
                    </a:lnTo>
                    <a:lnTo>
                      <a:pt x="11" y="169"/>
                    </a:lnTo>
                    <a:lnTo>
                      <a:pt x="24" y="145"/>
                    </a:lnTo>
                    <a:lnTo>
                      <a:pt x="35" y="121"/>
                    </a:lnTo>
                    <a:lnTo>
                      <a:pt x="48" y="96"/>
                    </a:lnTo>
                    <a:lnTo>
                      <a:pt x="60" y="72"/>
                    </a:lnTo>
                    <a:lnTo>
                      <a:pt x="72" y="48"/>
                    </a:lnTo>
                    <a:lnTo>
                      <a:pt x="84" y="2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99" name="Freeform 159">
                <a:extLst>
                  <a:ext uri="{FF2B5EF4-FFF2-40B4-BE49-F238E27FC236}">
                    <a16:creationId xmlns:a16="http://schemas.microsoft.com/office/drawing/2014/main" id="{180C7D20-D0EF-449F-AC2C-CBCD1C930B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0" y="1250"/>
                <a:ext cx="50" cy="41"/>
              </a:xfrm>
              <a:custGeom>
                <a:avLst/>
                <a:gdLst>
                  <a:gd name="T0" fmla="*/ 78 w 282"/>
                  <a:gd name="T1" fmla="*/ 0 h 230"/>
                  <a:gd name="T2" fmla="*/ 84 w 282"/>
                  <a:gd name="T3" fmla="*/ 15 h 230"/>
                  <a:gd name="T4" fmla="*/ 91 w 282"/>
                  <a:gd name="T5" fmla="*/ 31 h 230"/>
                  <a:gd name="T6" fmla="*/ 97 w 282"/>
                  <a:gd name="T7" fmla="*/ 46 h 230"/>
                  <a:gd name="T8" fmla="*/ 103 w 282"/>
                  <a:gd name="T9" fmla="*/ 61 h 230"/>
                  <a:gd name="T10" fmla="*/ 108 w 282"/>
                  <a:gd name="T11" fmla="*/ 77 h 230"/>
                  <a:gd name="T12" fmla="*/ 115 w 282"/>
                  <a:gd name="T13" fmla="*/ 92 h 230"/>
                  <a:gd name="T14" fmla="*/ 121 w 282"/>
                  <a:gd name="T15" fmla="*/ 108 h 230"/>
                  <a:gd name="T16" fmla="*/ 127 w 282"/>
                  <a:gd name="T17" fmla="*/ 123 h 230"/>
                  <a:gd name="T18" fmla="*/ 146 w 282"/>
                  <a:gd name="T19" fmla="*/ 132 h 230"/>
                  <a:gd name="T20" fmla="*/ 166 w 282"/>
                  <a:gd name="T21" fmla="*/ 140 h 230"/>
                  <a:gd name="T22" fmla="*/ 185 w 282"/>
                  <a:gd name="T23" fmla="*/ 149 h 230"/>
                  <a:gd name="T24" fmla="*/ 205 w 282"/>
                  <a:gd name="T25" fmla="*/ 157 h 230"/>
                  <a:gd name="T26" fmla="*/ 223 w 282"/>
                  <a:gd name="T27" fmla="*/ 167 h 230"/>
                  <a:gd name="T28" fmla="*/ 243 w 282"/>
                  <a:gd name="T29" fmla="*/ 176 h 230"/>
                  <a:gd name="T30" fmla="*/ 263 w 282"/>
                  <a:gd name="T31" fmla="*/ 184 h 230"/>
                  <a:gd name="T32" fmla="*/ 282 w 282"/>
                  <a:gd name="T33" fmla="*/ 193 h 230"/>
                  <a:gd name="T34" fmla="*/ 272 w 282"/>
                  <a:gd name="T35" fmla="*/ 198 h 230"/>
                  <a:gd name="T36" fmla="*/ 260 w 282"/>
                  <a:gd name="T37" fmla="*/ 202 h 230"/>
                  <a:gd name="T38" fmla="*/ 250 w 282"/>
                  <a:gd name="T39" fmla="*/ 207 h 230"/>
                  <a:gd name="T40" fmla="*/ 240 w 282"/>
                  <a:gd name="T41" fmla="*/ 212 h 230"/>
                  <a:gd name="T42" fmla="*/ 228 w 282"/>
                  <a:gd name="T43" fmla="*/ 216 h 230"/>
                  <a:gd name="T44" fmla="*/ 218 w 282"/>
                  <a:gd name="T45" fmla="*/ 221 h 230"/>
                  <a:gd name="T46" fmla="*/ 206 w 282"/>
                  <a:gd name="T47" fmla="*/ 225 h 230"/>
                  <a:gd name="T48" fmla="*/ 196 w 282"/>
                  <a:gd name="T49" fmla="*/ 230 h 230"/>
                  <a:gd name="T50" fmla="*/ 183 w 282"/>
                  <a:gd name="T51" fmla="*/ 228 h 230"/>
                  <a:gd name="T52" fmla="*/ 172 w 282"/>
                  <a:gd name="T53" fmla="*/ 224 h 230"/>
                  <a:gd name="T54" fmla="*/ 159 w 282"/>
                  <a:gd name="T55" fmla="*/ 222 h 230"/>
                  <a:gd name="T56" fmla="*/ 147 w 282"/>
                  <a:gd name="T57" fmla="*/ 220 h 230"/>
                  <a:gd name="T58" fmla="*/ 135 w 282"/>
                  <a:gd name="T59" fmla="*/ 217 h 230"/>
                  <a:gd name="T60" fmla="*/ 123 w 282"/>
                  <a:gd name="T61" fmla="*/ 214 h 230"/>
                  <a:gd name="T62" fmla="*/ 111 w 282"/>
                  <a:gd name="T63" fmla="*/ 212 h 230"/>
                  <a:gd name="T64" fmla="*/ 98 w 282"/>
                  <a:gd name="T65" fmla="*/ 209 h 230"/>
                  <a:gd name="T66" fmla="*/ 86 w 282"/>
                  <a:gd name="T67" fmla="*/ 207 h 230"/>
                  <a:gd name="T68" fmla="*/ 74 w 282"/>
                  <a:gd name="T69" fmla="*/ 204 h 230"/>
                  <a:gd name="T70" fmla="*/ 61 w 282"/>
                  <a:gd name="T71" fmla="*/ 201 h 230"/>
                  <a:gd name="T72" fmla="*/ 50 w 282"/>
                  <a:gd name="T73" fmla="*/ 199 h 230"/>
                  <a:gd name="T74" fmla="*/ 37 w 282"/>
                  <a:gd name="T75" fmla="*/ 197 h 230"/>
                  <a:gd name="T76" fmla="*/ 24 w 282"/>
                  <a:gd name="T77" fmla="*/ 193 h 230"/>
                  <a:gd name="T78" fmla="*/ 13 w 282"/>
                  <a:gd name="T79" fmla="*/ 191 h 230"/>
                  <a:gd name="T80" fmla="*/ 0 w 282"/>
                  <a:gd name="T81" fmla="*/ 189 h 230"/>
                  <a:gd name="T82" fmla="*/ 10 w 282"/>
                  <a:gd name="T83" fmla="*/ 164 h 230"/>
                  <a:gd name="T84" fmla="*/ 20 w 282"/>
                  <a:gd name="T85" fmla="*/ 141 h 230"/>
                  <a:gd name="T86" fmla="*/ 30 w 282"/>
                  <a:gd name="T87" fmla="*/ 117 h 230"/>
                  <a:gd name="T88" fmla="*/ 39 w 282"/>
                  <a:gd name="T89" fmla="*/ 94 h 230"/>
                  <a:gd name="T90" fmla="*/ 50 w 282"/>
                  <a:gd name="T91" fmla="*/ 71 h 230"/>
                  <a:gd name="T92" fmla="*/ 59 w 282"/>
                  <a:gd name="T93" fmla="*/ 47 h 230"/>
                  <a:gd name="T94" fmla="*/ 69 w 282"/>
                  <a:gd name="T95" fmla="*/ 24 h 230"/>
                  <a:gd name="T96" fmla="*/ 78 w 282"/>
                  <a:gd name="T9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2" h="230">
                    <a:moveTo>
                      <a:pt x="78" y="0"/>
                    </a:moveTo>
                    <a:lnTo>
                      <a:pt x="84" y="15"/>
                    </a:lnTo>
                    <a:lnTo>
                      <a:pt x="91" y="31"/>
                    </a:lnTo>
                    <a:lnTo>
                      <a:pt x="97" y="46"/>
                    </a:lnTo>
                    <a:lnTo>
                      <a:pt x="103" y="61"/>
                    </a:lnTo>
                    <a:lnTo>
                      <a:pt x="108" y="77"/>
                    </a:lnTo>
                    <a:lnTo>
                      <a:pt x="115" y="92"/>
                    </a:lnTo>
                    <a:lnTo>
                      <a:pt x="121" y="108"/>
                    </a:lnTo>
                    <a:lnTo>
                      <a:pt x="127" y="123"/>
                    </a:lnTo>
                    <a:lnTo>
                      <a:pt x="146" y="132"/>
                    </a:lnTo>
                    <a:lnTo>
                      <a:pt x="166" y="140"/>
                    </a:lnTo>
                    <a:lnTo>
                      <a:pt x="185" y="149"/>
                    </a:lnTo>
                    <a:lnTo>
                      <a:pt x="205" y="157"/>
                    </a:lnTo>
                    <a:lnTo>
                      <a:pt x="223" y="167"/>
                    </a:lnTo>
                    <a:lnTo>
                      <a:pt x="243" y="176"/>
                    </a:lnTo>
                    <a:lnTo>
                      <a:pt x="263" y="184"/>
                    </a:lnTo>
                    <a:lnTo>
                      <a:pt x="282" y="193"/>
                    </a:lnTo>
                    <a:lnTo>
                      <a:pt x="272" y="198"/>
                    </a:lnTo>
                    <a:lnTo>
                      <a:pt x="260" y="202"/>
                    </a:lnTo>
                    <a:lnTo>
                      <a:pt x="250" y="207"/>
                    </a:lnTo>
                    <a:lnTo>
                      <a:pt x="240" y="212"/>
                    </a:lnTo>
                    <a:lnTo>
                      <a:pt x="228" y="216"/>
                    </a:lnTo>
                    <a:lnTo>
                      <a:pt x="218" y="221"/>
                    </a:lnTo>
                    <a:lnTo>
                      <a:pt x="206" y="225"/>
                    </a:lnTo>
                    <a:lnTo>
                      <a:pt x="196" y="230"/>
                    </a:lnTo>
                    <a:lnTo>
                      <a:pt x="183" y="228"/>
                    </a:lnTo>
                    <a:lnTo>
                      <a:pt x="172" y="224"/>
                    </a:lnTo>
                    <a:lnTo>
                      <a:pt x="159" y="222"/>
                    </a:lnTo>
                    <a:lnTo>
                      <a:pt x="147" y="220"/>
                    </a:lnTo>
                    <a:lnTo>
                      <a:pt x="135" y="217"/>
                    </a:lnTo>
                    <a:lnTo>
                      <a:pt x="123" y="214"/>
                    </a:lnTo>
                    <a:lnTo>
                      <a:pt x="111" y="212"/>
                    </a:lnTo>
                    <a:lnTo>
                      <a:pt x="98" y="209"/>
                    </a:lnTo>
                    <a:lnTo>
                      <a:pt x="86" y="207"/>
                    </a:lnTo>
                    <a:lnTo>
                      <a:pt x="74" y="204"/>
                    </a:lnTo>
                    <a:lnTo>
                      <a:pt x="61" y="201"/>
                    </a:lnTo>
                    <a:lnTo>
                      <a:pt x="50" y="199"/>
                    </a:lnTo>
                    <a:lnTo>
                      <a:pt x="37" y="197"/>
                    </a:lnTo>
                    <a:lnTo>
                      <a:pt x="24" y="193"/>
                    </a:lnTo>
                    <a:lnTo>
                      <a:pt x="13" y="191"/>
                    </a:lnTo>
                    <a:lnTo>
                      <a:pt x="0" y="189"/>
                    </a:lnTo>
                    <a:lnTo>
                      <a:pt x="10" y="164"/>
                    </a:lnTo>
                    <a:lnTo>
                      <a:pt x="20" y="141"/>
                    </a:lnTo>
                    <a:lnTo>
                      <a:pt x="30" y="117"/>
                    </a:lnTo>
                    <a:lnTo>
                      <a:pt x="39" y="94"/>
                    </a:lnTo>
                    <a:lnTo>
                      <a:pt x="50" y="71"/>
                    </a:lnTo>
                    <a:lnTo>
                      <a:pt x="59" y="47"/>
                    </a:lnTo>
                    <a:lnTo>
                      <a:pt x="69" y="2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00" name="Freeform 160">
                <a:extLst>
                  <a:ext uri="{FF2B5EF4-FFF2-40B4-BE49-F238E27FC236}">
                    <a16:creationId xmlns:a16="http://schemas.microsoft.com/office/drawing/2014/main" id="{6E4CFA09-6117-48C0-B33E-F69D1010BE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3" y="1250"/>
                <a:ext cx="47" cy="41"/>
              </a:xfrm>
              <a:custGeom>
                <a:avLst/>
                <a:gdLst>
                  <a:gd name="T0" fmla="*/ 60 w 264"/>
                  <a:gd name="T1" fmla="*/ 0 h 225"/>
                  <a:gd name="T2" fmla="*/ 66 w 264"/>
                  <a:gd name="T3" fmla="*/ 15 h 225"/>
                  <a:gd name="T4" fmla="*/ 73 w 264"/>
                  <a:gd name="T5" fmla="*/ 31 h 225"/>
                  <a:gd name="T6" fmla="*/ 79 w 264"/>
                  <a:gd name="T7" fmla="*/ 46 h 225"/>
                  <a:gd name="T8" fmla="*/ 85 w 264"/>
                  <a:gd name="T9" fmla="*/ 62 h 225"/>
                  <a:gd name="T10" fmla="*/ 90 w 264"/>
                  <a:gd name="T11" fmla="*/ 77 h 225"/>
                  <a:gd name="T12" fmla="*/ 97 w 264"/>
                  <a:gd name="T13" fmla="*/ 93 h 225"/>
                  <a:gd name="T14" fmla="*/ 103 w 264"/>
                  <a:gd name="T15" fmla="*/ 108 h 225"/>
                  <a:gd name="T16" fmla="*/ 109 w 264"/>
                  <a:gd name="T17" fmla="*/ 123 h 225"/>
                  <a:gd name="T18" fmla="*/ 128 w 264"/>
                  <a:gd name="T19" fmla="*/ 132 h 225"/>
                  <a:gd name="T20" fmla="*/ 148 w 264"/>
                  <a:gd name="T21" fmla="*/ 141 h 225"/>
                  <a:gd name="T22" fmla="*/ 167 w 264"/>
                  <a:gd name="T23" fmla="*/ 149 h 225"/>
                  <a:gd name="T24" fmla="*/ 187 w 264"/>
                  <a:gd name="T25" fmla="*/ 159 h 225"/>
                  <a:gd name="T26" fmla="*/ 205 w 264"/>
                  <a:gd name="T27" fmla="*/ 167 h 225"/>
                  <a:gd name="T28" fmla="*/ 225 w 264"/>
                  <a:gd name="T29" fmla="*/ 176 h 225"/>
                  <a:gd name="T30" fmla="*/ 245 w 264"/>
                  <a:gd name="T31" fmla="*/ 184 h 225"/>
                  <a:gd name="T32" fmla="*/ 264 w 264"/>
                  <a:gd name="T33" fmla="*/ 193 h 225"/>
                  <a:gd name="T34" fmla="*/ 254 w 264"/>
                  <a:gd name="T35" fmla="*/ 197 h 225"/>
                  <a:gd name="T36" fmla="*/ 242 w 264"/>
                  <a:gd name="T37" fmla="*/ 201 h 225"/>
                  <a:gd name="T38" fmla="*/ 232 w 264"/>
                  <a:gd name="T39" fmla="*/ 205 h 225"/>
                  <a:gd name="T40" fmla="*/ 222 w 264"/>
                  <a:gd name="T41" fmla="*/ 209 h 225"/>
                  <a:gd name="T42" fmla="*/ 210 w 264"/>
                  <a:gd name="T43" fmla="*/ 214 h 225"/>
                  <a:gd name="T44" fmla="*/ 200 w 264"/>
                  <a:gd name="T45" fmla="*/ 217 h 225"/>
                  <a:gd name="T46" fmla="*/ 189 w 264"/>
                  <a:gd name="T47" fmla="*/ 222 h 225"/>
                  <a:gd name="T48" fmla="*/ 179 w 264"/>
                  <a:gd name="T49" fmla="*/ 225 h 225"/>
                  <a:gd name="T50" fmla="*/ 157 w 264"/>
                  <a:gd name="T51" fmla="*/ 220 h 225"/>
                  <a:gd name="T52" fmla="*/ 134 w 264"/>
                  <a:gd name="T53" fmla="*/ 215 h 225"/>
                  <a:gd name="T54" fmla="*/ 112 w 264"/>
                  <a:gd name="T55" fmla="*/ 209 h 225"/>
                  <a:gd name="T56" fmla="*/ 89 w 264"/>
                  <a:gd name="T57" fmla="*/ 205 h 225"/>
                  <a:gd name="T58" fmla="*/ 67 w 264"/>
                  <a:gd name="T59" fmla="*/ 199 h 225"/>
                  <a:gd name="T60" fmla="*/ 44 w 264"/>
                  <a:gd name="T61" fmla="*/ 194 h 225"/>
                  <a:gd name="T62" fmla="*/ 22 w 264"/>
                  <a:gd name="T63" fmla="*/ 189 h 225"/>
                  <a:gd name="T64" fmla="*/ 0 w 264"/>
                  <a:gd name="T65" fmla="*/ 184 h 225"/>
                  <a:gd name="T66" fmla="*/ 7 w 264"/>
                  <a:gd name="T67" fmla="*/ 161 h 225"/>
                  <a:gd name="T68" fmla="*/ 15 w 264"/>
                  <a:gd name="T69" fmla="*/ 138 h 225"/>
                  <a:gd name="T70" fmla="*/ 22 w 264"/>
                  <a:gd name="T71" fmla="*/ 115 h 225"/>
                  <a:gd name="T72" fmla="*/ 30 w 264"/>
                  <a:gd name="T73" fmla="*/ 92 h 225"/>
                  <a:gd name="T74" fmla="*/ 38 w 264"/>
                  <a:gd name="T75" fmla="*/ 69 h 225"/>
                  <a:gd name="T76" fmla="*/ 45 w 264"/>
                  <a:gd name="T77" fmla="*/ 46 h 225"/>
                  <a:gd name="T78" fmla="*/ 53 w 264"/>
                  <a:gd name="T79" fmla="*/ 23 h 225"/>
                  <a:gd name="T80" fmla="*/ 60 w 264"/>
                  <a:gd name="T81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4" h="225">
                    <a:moveTo>
                      <a:pt x="60" y="0"/>
                    </a:moveTo>
                    <a:lnTo>
                      <a:pt x="66" y="15"/>
                    </a:lnTo>
                    <a:lnTo>
                      <a:pt x="73" y="31"/>
                    </a:lnTo>
                    <a:lnTo>
                      <a:pt x="79" y="46"/>
                    </a:lnTo>
                    <a:lnTo>
                      <a:pt x="85" y="62"/>
                    </a:lnTo>
                    <a:lnTo>
                      <a:pt x="90" y="77"/>
                    </a:lnTo>
                    <a:lnTo>
                      <a:pt x="97" y="93"/>
                    </a:lnTo>
                    <a:lnTo>
                      <a:pt x="103" y="108"/>
                    </a:lnTo>
                    <a:lnTo>
                      <a:pt x="109" y="123"/>
                    </a:lnTo>
                    <a:lnTo>
                      <a:pt x="128" y="132"/>
                    </a:lnTo>
                    <a:lnTo>
                      <a:pt x="148" y="141"/>
                    </a:lnTo>
                    <a:lnTo>
                      <a:pt x="167" y="149"/>
                    </a:lnTo>
                    <a:lnTo>
                      <a:pt x="187" y="159"/>
                    </a:lnTo>
                    <a:lnTo>
                      <a:pt x="205" y="167"/>
                    </a:lnTo>
                    <a:lnTo>
                      <a:pt x="225" y="176"/>
                    </a:lnTo>
                    <a:lnTo>
                      <a:pt x="245" y="184"/>
                    </a:lnTo>
                    <a:lnTo>
                      <a:pt x="264" y="193"/>
                    </a:lnTo>
                    <a:lnTo>
                      <a:pt x="254" y="197"/>
                    </a:lnTo>
                    <a:lnTo>
                      <a:pt x="242" y="201"/>
                    </a:lnTo>
                    <a:lnTo>
                      <a:pt x="232" y="205"/>
                    </a:lnTo>
                    <a:lnTo>
                      <a:pt x="222" y="209"/>
                    </a:lnTo>
                    <a:lnTo>
                      <a:pt x="210" y="214"/>
                    </a:lnTo>
                    <a:lnTo>
                      <a:pt x="200" y="217"/>
                    </a:lnTo>
                    <a:lnTo>
                      <a:pt x="189" y="222"/>
                    </a:lnTo>
                    <a:lnTo>
                      <a:pt x="179" y="225"/>
                    </a:lnTo>
                    <a:lnTo>
                      <a:pt x="157" y="220"/>
                    </a:lnTo>
                    <a:lnTo>
                      <a:pt x="134" y="215"/>
                    </a:lnTo>
                    <a:lnTo>
                      <a:pt x="112" y="209"/>
                    </a:lnTo>
                    <a:lnTo>
                      <a:pt x="89" y="205"/>
                    </a:lnTo>
                    <a:lnTo>
                      <a:pt x="67" y="199"/>
                    </a:lnTo>
                    <a:lnTo>
                      <a:pt x="44" y="194"/>
                    </a:lnTo>
                    <a:lnTo>
                      <a:pt x="22" y="189"/>
                    </a:lnTo>
                    <a:lnTo>
                      <a:pt x="0" y="184"/>
                    </a:lnTo>
                    <a:lnTo>
                      <a:pt x="7" y="161"/>
                    </a:lnTo>
                    <a:lnTo>
                      <a:pt x="15" y="138"/>
                    </a:lnTo>
                    <a:lnTo>
                      <a:pt x="22" y="115"/>
                    </a:lnTo>
                    <a:lnTo>
                      <a:pt x="30" y="92"/>
                    </a:lnTo>
                    <a:lnTo>
                      <a:pt x="38" y="69"/>
                    </a:lnTo>
                    <a:lnTo>
                      <a:pt x="45" y="46"/>
                    </a:lnTo>
                    <a:lnTo>
                      <a:pt x="53" y="2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01" name="Freeform 161">
                <a:extLst>
                  <a:ext uri="{FF2B5EF4-FFF2-40B4-BE49-F238E27FC236}">
                    <a16:creationId xmlns:a16="http://schemas.microsoft.com/office/drawing/2014/main" id="{6666D0F0-901E-45B7-966D-51934B8515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6" y="1250"/>
                <a:ext cx="44" cy="40"/>
              </a:xfrm>
              <a:custGeom>
                <a:avLst/>
                <a:gdLst>
                  <a:gd name="T0" fmla="*/ 42 w 246"/>
                  <a:gd name="T1" fmla="*/ 0 h 222"/>
                  <a:gd name="T2" fmla="*/ 48 w 246"/>
                  <a:gd name="T3" fmla="*/ 15 h 222"/>
                  <a:gd name="T4" fmla="*/ 55 w 246"/>
                  <a:gd name="T5" fmla="*/ 31 h 222"/>
                  <a:gd name="T6" fmla="*/ 61 w 246"/>
                  <a:gd name="T7" fmla="*/ 46 h 222"/>
                  <a:gd name="T8" fmla="*/ 67 w 246"/>
                  <a:gd name="T9" fmla="*/ 62 h 222"/>
                  <a:gd name="T10" fmla="*/ 72 w 246"/>
                  <a:gd name="T11" fmla="*/ 77 h 222"/>
                  <a:gd name="T12" fmla="*/ 79 w 246"/>
                  <a:gd name="T13" fmla="*/ 93 h 222"/>
                  <a:gd name="T14" fmla="*/ 85 w 246"/>
                  <a:gd name="T15" fmla="*/ 108 h 222"/>
                  <a:gd name="T16" fmla="*/ 91 w 246"/>
                  <a:gd name="T17" fmla="*/ 124 h 222"/>
                  <a:gd name="T18" fmla="*/ 110 w 246"/>
                  <a:gd name="T19" fmla="*/ 132 h 222"/>
                  <a:gd name="T20" fmla="*/ 130 w 246"/>
                  <a:gd name="T21" fmla="*/ 141 h 222"/>
                  <a:gd name="T22" fmla="*/ 149 w 246"/>
                  <a:gd name="T23" fmla="*/ 149 h 222"/>
                  <a:gd name="T24" fmla="*/ 169 w 246"/>
                  <a:gd name="T25" fmla="*/ 159 h 222"/>
                  <a:gd name="T26" fmla="*/ 187 w 246"/>
                  <a:gd name="T27" fmla="*/ 167 h 222"/>
                  <a:gd name="T28" fmla="*/ 207 w 246"/>
                  <a:gd name="T29" fmla="*/ 176 h 222"/>
                  <a:gd name="T30" fmla="*/ 227 w 246"/>
                  <a:gd name="T31" fmla="*/ 184 h 222"/>
                  <a:gd name="T32" fmla="*/ 246 w 246"/>
                  <a:gd name="T33" fmla="*/ 193 h 222"/>
                  <a:gd name="T34" fmla="*/ 236 w 246"/>
                  <a:gd name="T35" fmla="*/ 197 h 222"/>
                  <a:gd name="T36" fmla="*/ 225 w 246"/>
                  <a:gd name="T37" fmla="*/ 200 h 222"/>
                  <a:gd name="T38" fmla="*/ 215 w 246"/>
                  <a:gd name="T39" fmla="*/ 204 h 222"/>
                  <a:gd name="T40" fmla="*/ 204 w 246"/>
                  <a:gd name="T41" fmla="*/ 207 h 222"/>
                  <a:gd name="T42" fmla="*/ 193 w 246"/>
                  <a:gd name="T43" fmla="*/ 212 h 222"/>
                  <a:gd name="T44" fmla="*/ 183 w 246"/>
                  <a:gd name="T45" fmla="*/ 215 h 222"/>
                  <a:gd name="T46" fmla="*/ 171 w 246"/>
                  <a:gd name="T47" fmla="*/ 219 h 222"/>
                  <a:gd name="T48" fmla="*/ 161 w 246"/>
                  <a:gd name="T49" fmla="*/ 222 h 222"/>
                  <a:gd name="T50" fmla="*/ 140 w 246"/>
                  <a:gd name="T51" fmla="*/ 216 h 222"/>
                  <a:gd name="T52" fmla="*/ 121 w 246"/>
                  <a:gd name="T53" fmla="*/ 212 h 222"/>
                  <a:gd name="T54" fmla="*/ 100 w 246"/>
                  <a:gd name="T55" fmla="*/ 206 h 222"/>
                  <a:gd name="T56" fmla="*/ 80 w 246"/>
                  <a:gd name="T57" fmla="*/ 200 h 222"/>
                  <a:gd name="T58" fmla="*/ 61 w 246"/>
                  <a:gd name="T59" fmla="*/ 195 h 222"/>
                  <a:gd name="T60" fmla="*/ 40 w 246"/>
                  <a:gd name="T61" fmla="*/ 190 h 222"/>
                  <a:gd name="T62" fmla="*/ 20 w 246"/>
                  <a:gd name="T63" fmla="*/ 185 h 222"/>
                  <a:gd name="T64" fmla="*/ 0 w 246"/>
                  <a:gd name="T65" fmla="*/ 179 h 222"/>
                  <a:gd name="T66" fmla="*/ 6 w 246"/>
                  <a:gd name="T67" fmla="*/ 156 h 222"/>
                  <a:gd name="T68" fmla="*/ 11 w 246"/>
                  <a:gd name="T69" fmla="*/ 134 h 222"/>
                  <a:gd name="T70" fmla="*/ 16 w 246"/>
                  <a:gd name="T71" fmla="*/ 111 h 222"/>
                  <a:gd name="T72" fmla="*/ 22 w 246"/>
                  <a:gd name="T73" fmla="*/ 89 h 222"/>
                  <a:gd name="T74" fmla="*/ 26 w 246"/>
                  <a:gd name="T75" fmla="*/ 66 h 222"/>
                  <a:gd name="T76" fmla="*/ 32 w 246"/>
                  <a:gd name="T77" fmla="*/ 44 h 222"/>
                  <a:gd name="T78" fmla="*/ 37 w 246"/>
                  <a:gd name="T79" fmla="*/ 21 h 222"/>
                  <a:gd name="T80" fmla="*/ 42 w 246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22">
                    <a:moveTo>
                      <a:pt x="42" y="0"/>
                    </a:moveTo>
                    <a:lnTo>
                      <a:pt x="48" y="15"/>
                    </a:lnTo>
                    <a:lnTo>
                      <a:pt x="55" y="31"/>
                    </a:lnTo>
                    <a:lnTo>
                      <a:pt x="61" y="46"/>
                    </a:lnTo>
                    <a:lnTo>
                      <a:pt x="67" y="62"/>
                    </a:lnTo>
                    <a:lnTo>
                      <a:pt x="72" y="77"/>
                    </a:lnTo>
                    <a:lnTo>
                      <a:pt x="79" y="93"/>
                    </a:lnTo>
                    <a:lnTo>
                      <a:pt x="85" y="108"/>
                    </a:lnTo>
                    <a:lnTo>
                      <a:pt x="91" y="124"/>
                    </a:lnTo>
                    <a:lnTo>
                      <a:pt x="110" y="132"/>
                    </a:lnTo>
                    <a:lnTo>
                      <a:pt x="130" y="141"/>
                    </a:lnTo>
                    <a:lnTo>
                      <a:pt x="149" y="149"/>
                    </a:lnTo>
                    <a:lnTo>
                      <a:pt x="169" y="159"/>
                    </a:lnTo>
                    <a:lnTo>
                      <a:pt x="187" y="167"/>
                    </a:lnTo>
                    <a:lnTo>
                      <a:pt x="207" y="176"/>
                    </a:lnTo>
                    <a:lnTo>
                      <a:pt x="227" y="184"/>
                    </a:lnTo>
                    <a:lnTo>
                      <a:pt x="246" y="193"/>
                    </a:lnTo>
                    <a:lnTo>
                      <a:pt x="236" y="197"/>
                    </a:lnTo>
                    <a:lnTo>
                      <a:pt x="225" y="200"/>
                    </a:lnTo>
                    <a:lnTo>
                      <a:pt x="215" y="204"/>
                    </a:lnTo>
                    <a:lnTo>
                      <a:pt x="204" y="207"/>
                    </a:lnTo>
                    <a:lnTo>
                      <a:pt x="193" y="212"/>
                    </a:lnTo>
                    <a:lnTo>
                      <a:pt x="183" y="215"/>
                    </a:lnTo>
                    <a:lnTo>
                      <a:pt x="171" y="219"/>
                    </a:lnTo>
                    <a:lnTo>
                      <a:pt x="161" y="222"/>
                    </a:lnTo>
                    <a:lnTo>
                      <a:pt x="140" y="216"/>
                    </a:lnTo>
                    <a:lnTo>
                      <a:pt x="121" y="212"/>
                    </a:lnTo>
                    <a:lnTo>
                      <a:pt x="100" y="206"/>
                    </a:lnTo>
                    <a:lnTo>
                      <a:pt x="80" y="200"/>
                    </a:lnTo>
                    <a:lnTo>
                      <a:pt x="61" y="195"/>
                    </a:lnTo>
                    <a:lnTo>
                      <a:pt x="40" y="190"/>
                    </a:lnTo>
                    <a:lnTo>
                      <a:pt x="20" y="185"/>
                    </a:lnTo>
                    <a:lnTo>
                      <a:pt x="0" y="179"/>
                    </a:lnTo>
                    <a:lnTo>
                      <a:pt x="6" y="156"/>
                    </a:lnTo>
                    <a:lnTo>
                      <a:pt x="11" y="134"/>
                    </a:lnTo>
                    <a:lnTo>
                      <a:pt x="16" y="111"/>
                    </a:lnTo>
                    <a:lnTo>
                      <a:pt x="22" y="89"/>
                    </a:lnTo>
                    <a:lnTo>
                      <a:pt x="26" y="66"/>
                    </a:lnTo>
                    <a:lnTo>
                      <a:pt x="32" y="44"/>
                    </a:lnTo>
                    <a:lnTo>
                      <a:pt x="37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02" name="Freeform 162">
                <a:extLst>
                  <a:ext uri="{FF2B5EF4-FFF2-40B4-BE49-F238E27FC236}">
                    <a16:creationId xmlns:a16="http://schemas.microsoft.com/office/drawing/2014/main" id="{A87EB3FA-FA53-4BD3-8C2E-825A180528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0" y="1250"/>
                <a:ext cx="40" cy="39"/>
              </a:xfrm>
              <a:custGeom>
                <a:avLst/>
                <a:gdLst>
                  <a:gd name="T0" fmla="*/ 24 w 228"/>
                  <a:gd name="T1" fmla="*/ 0 h 217"/>
                  <a:gd name="T2" fmla="*/ 30 w 228"/>
                  <a:gd name="T3" fmla="*/ 15 h 217"/>
                  <a:gd name="T4" fmla="*/ 37 w 228"/>
                  <a:gd name="T5" fmla="*/ 31 h 217"/>
                  <a:gd name="T6" fmla="*/ 43 w 228"/>
                  <a:gd name="T7" fmla="*/ 46 h 217"/>
                  <a:gd name="T8" fmla="*/ 49 w 228"/>
                  <a:gd name="T9" fmla="*/ 62 h 217"/>
                  <a:gd name="T10" fmla="*/ 54 w 228"/>
                  <a:gd name="T11" fmla="*/ 77 h 217"/>
                  <a:gd name="T12" fmla="*/ 61 w 228"/>
                  <a:gd name="T13" fmla="*/ 93 h 217"/>
                  <a:gd name="T14" fmla="*/ 67 w 228"/>
                  <a:gd name="T15" fmla="*/ 108 h 217"/>
                  <a:gd name="T16" fmla="*/ 73 w 228"/>
                  <a:gd name="T17" fmla="*/ 124 h 217"/>
                  <a:gd name="T18" fmla="*/ 92 w 228"/>
                  <a:gd name="T19" fmla="*/ 132 h 217"/>
                  <a:gd name="T20" fmla="*/ 112 w 228"/>
                  <a:gd name="T21" fmla="*/ 141 h 217"/>
                  <a:gd name="T22" fmla="*/ 131 w 228"/>
                  <a:gd name="T23" fmla="*/ 149 h 217"/>
                  <a:gd name="T24" fmla="*/ 151 w 228"/>
                  <a:gd name="T25" fmla="*/ 159 h 217"/>
                  <a:gd name="T26" fmla="*/ 169 w 228"/>
                  <a:gd name="T27" fmla="*/ 167 h 217"/>
                  <a:gd name="T28" fmla="*/ 189 w 228"/>
                  <a:gd name="T29" fmla="*/ 176 h 217"/>
                  <a:gd name="T30" fmla="*/ 209 w 228"/>
                  <a:gd name="T31" fmla="*/ 184 h 217"/>
                  <a:gd name="T32" fmla="*/ 228 w 228"/>
                  <a:gd name="T33" fmla="*/ 193 h 217"/>
                  <a:gd name="T34" fmla="*/ 218 w 228"/>
                  <a:gd name="T35" fmla="*/ 197 h 217"/>
                  <a:gd name="T36" fmla="*/ 207 w 228"/>
                  <a:gd name="T37" fmla="*/ 199 h 217"/>
                  <a:gd name="T38" fmla="*/ 197 w 228"/>
                  <a:gd name="T39" fmla="*/ 202 h 217"/>
                  <a:gd name="T40" fmla="*/ 186 w 228"/>
                  <a:gd name="T41" fmla="*/ 205 h 217"/>
                  <a:gd name="T42" fmla="*/ 175 w 228"/>
                  <a:gd name="T43" fmla="*/ 208 h 217"/>
                  <a:gd name="T44" fmla="*/ 165 w 228"/>
                  <a:gd name="T45" fmla="*/ 212 h 217"/>
                  <a:gd name="T46" fmla="*/ 153 w 228"/>
                  <a:gd name="T47" fmla="*/ 214 h 217"/>
                  <a:gd name="T48" fmla="*/ 143 w 228"/>
                  <a:gd name="T49" fmla="*/ 217 h 217"/>
                  <a:gd name="T50" fmla="*/ 126 w 228"/>
                  <a:gd name="T51" fmla="*/ 212 h 217"/>
                  <a:gd name="T52" fmla="*/ 107 w 228"/>
                  <a:gd name="T53" fmla="*/ 207 h 217"/>
                  <a:gd name="T54" fmla="*/ 90 w 228"/>
                  <a:gd name="T55" fmla="*/ 201 h 217"/>
                  <a:gd name="T56" fmla="*/ 72 w 228"/>
                  <a:gd name="T57" fmla="*/ 195 h 217"/>
                  <a:gd name="T58" fmla="*/ 53 w 228"/>
                  <a:gd name="T59" fmla="*/ 191 h 217"/>
                  <a:gd name="T60" fmla="*/ 36 w 228"/>
                  <a:gd name="T61" fmla="*/ 185 h 217"/>
                  <a:gd name="T62" fmla="*/ 17 w 228"/>
                  <a:gd name="T63" fmla="*/ 181 h 217"/>
                  <a:gd name="T64" fmla="*/ 0 w 228"/>
                  <a:gd name="T65" fmla="*/ 175 h 217"/>
                  <a:gd name="T66" fmla="*/ 6 w 228"/>
                  <a:gd name="T67" fmla="*/ 131 h 217"/>
                  <a:gd name="T68" fmla="*/ 13 w 228"/>
                  <a:gd name="T69" fmla="*/ 87 h 217"/>
                  <a:gd name="T70" fmla="*/ 19 w 228"/>
                  <a:gd name="T71" fmla="*/ 43 h 217"/>
                  <a:gd name="T72" fmla="*/ 24 w 228"/>
                  <a:gd name="T7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217">
                    <a:moveTo>
                      <a:pt x="24" y="0"/>
                    </a:moveTo>
                    <a:lnTo>
                      <a:pt x="30" y="15"/>
                    </a:lnTo>
                    <a:lnTo>
                      <a:pt x="37" y="31"/>
                    </a:lnTo>
                    <a:lnTo>
                      <a:pt x="43" y="46"/>
                    </a:lnTo>
                    <a:lnTo>
                      <a:pt x="49" y="62"/>
                    </a:lnTo>
                    <a:lnTo>
                      <a:pt x="54" y="77"/>
                    </a:lnTo>
                    <a:lnTo>
                      <a:pt x="61" y="93"/>
                    </a:lnTo>
                    <a:lnTo>
                      <a:pt x="67" y="108"/>
                    </a:lnTo>
                    <a:lnTo>
                      <a:pt x="73" y="124"/>
                    </a:lnTo>
                    <a:lnTo>
                      <a:pt x="92" y="132"/>
                    </a:lnTo>
                    <a:lnTo>
                      <a:pt x="112" y="141"/>
                    </a:lnTo>
                    <a:lnTo>
                      <a:pt x="131" y="149"/>
                    </a:lnTo>
                    <a:lnTo>
                      <a:pt x="151" y="159"/>
                    </a:lnTo>
                    <a:lnTo>
                      <a:pt x="169" y="167"/>
                    </a:lnTo>
                    <a:lnTo>
                      <a:pt x="189" y="176"/>
                    </a:lnTo>
                    <a:lnTo>
                      <a:pt x="209" y="184"/>
                    </a:lnTo>
                    <a:lnTo>
                      <a:pt x="228" y="193"/>
                    </a:lnTo>
                    <a:lnTo>
                      <a:pt x="218" y="197"/>
                    </a:lnTo>
                    <a:lnTo>
                      <a:pt x="207" y="199"/>
                    </a:lnTo>
                    <a:lnTo>
                      <a:pt x="197" y="202"/>
                    </a:lnTo>
                    <a:lnTo>
                      <a:pt x="186" y="205"/>
                    </a:lnTo>
                    <a:lnTo>
                      <a:pt x="175" y="208"/>
                    </a:lnTo>
                    <a:lnTo>
                      <a:pt x="165" y="212"/>
                    </a:lnTo>
                    <a:lnTo>
                      <a:pt x="153" y="214"/>
                    </a:lnTo>
                    <a:lnTo>
                      <a:pt x="143" y="217"/>
                    </a:lnTo>
                    <a:lnTo>
                      <a:pt x="126" y="212"/>
                    </a:lnTo>
                    <a:lnTo>
                      <a:pt x="107" y="207"/>
                    </a:lnTo>
                    <a:lnTo>
                      <a:pt x="90" y="201"/>
                    </a:lnTo>
                    <a:lnTo>
                      <a:pt x="72" y="195"/>
                    </a:lnTo>
                    <a:lnTo>
                      <a:pt x="53" y="191"/>
                    </a:lnTo>
                    <a:lnTo>
                      <a:pt x="36" y="185"/>
                    </a:lnTo>
                    <a:lnTo>
                      <a:pt x="17" y="181"/>
                    </a:lnTo>
                    <a:lnTo>
                      <a:pt x="0" y="175"/>
                    </a:lnTo>
                    <a:lnTo>
                      <a:pt x="6" y="131"/>
                    </a:lnTo>
                    <a:lnTo>
                      <a:pt x="13" y="87"/>
                    </a:lnTo>
                    <a:lnTo>
                      <a:pt x="19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03" name="Freeform 163">
                <a:extLst>
                  <a:ext uri="{FF2B5EF4-FFF2-40B4-BE49-F238E27FC236}">
                    <a16:creationId xmlns:a16="http://schemas.microsoft.com/office/drawing/2014/main" id="{F0415CE7-77C8-4684-A6F5-199A3CE322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7 w 211"/>
                  <a:gd name="T1" fmla="*/ 0 h 214"/>
                  <a:gd name="T2" fmla="*/ 13 w 211"/>
                  <a:gd name="T3" fmla="*/ 16 h 214"/>
                  <a:gd name="T4" fmla="*/ 20 w 211"/>
                  <a:gd name="T5" fmla="*/ 31 h 214"/>
                  <a:gd name="T6" fmla="*/ 26 w 211"/>
                  <a:gd name="T7" fmla="*/ 47 h 214"/>
                  <a:gd name="T8" fmla="*/ 32 w 211"/>
                  <a:gd name="T9" fmla="*/ 62 h 214"/>
                  <a:gd name="T10" fmla="*/ 37 w 211"/>
                  <a:gd name="T11" fmla="*/ 78 h 214"/>
                  <a:gd name="T12" fmla="*/ 44 w 211"/>
                  <a:gd name="T13" fmla="*/ 93 h 214"/>
                  <a:gd name="T14" fmla="*/ 50 w 211"/>
                  <a:gd name="T15" fmla="*/ 109 h 214"/>
                  <a:gd name="T16" fmla="*/ 56 w 211"/>
                  <a:gd name="T17" fmla="*/ 125 h 214"/>
                  <a:gd name="T18" fmla="*/ 75 w 211"/>
                  <a:gd name="T19" fmla="*/ 133 h 214"/>
                  <a:gd name="T20" fmla="*/ 95 w 211"/>
                  <a:gd name="T21" fmla="*/ 141 h 214"/>
                  <a:gd name="T22" fmla="*/ 114 w 211"/>
                  <a:gd name="T23" fmla="*/ 151 h 214"/>
                  <a:gd name="T24" fmla="*/ 134 w 211"/>
                  <a:gd name="T25" fmla="*/ 159 h 214"/>
                  <a:gd name="T26" fmla="*/ 152 w 211"/>
                  <a:gd name="T27" fmla="*/ 168 h 214"/>
                  <a:gd name="T28" fmla="*/ 172 w 211"/>
                  <a:gd name="T29" fmla="*/ 176 h 214"/>
                  <a:gd name="T30" fmla="*/ 192 w 211"/>
                  <a:gd name="T31" fmla="*/ 185 h 214"/>
                  <a:gd name="T32" fmla="*/ 211 w 211"/>
                  <a:gd name="T33" fmla="*/ 193 h 214"/>
                  <a:gd name="T34" fmla="*/ 201 w 211"/>
                  <a:gd name="T35" fmla="*/ 195 h 214"/>
                  <a:gd name="T36" fmla="*/ 190 w 211"/>
                  <a:gd name="T37" fmla="*/ 198 h 214"/>
                  <a:gd name="T38" fmla="*/ 180 w 211"/>
                  <a:gd name="T39" fmla="*/ 201 h 214"/>
                  <a:gd name="T40" fmla="*/ 170 w 211"/>
                  <a:gd name="T41" fmla="*/ 204 h 214"/>
                  <a:gd name="T42" fmla="*/ 158 w 211"/>
                  <a:gd name="T43" fmla="*/ 206 h 214"/>
                  <a:gd name="T44" fmla="*/ 148 w 211"/>
                  <a:gd name="T45" fmla="*/ 208 h 214"/>
                  <a:gd name="T46" fmla="*/ 137 w 211"/>
                  <a:gd name="T47" fmla="*/ 212 h 214"/>
                  <a:gd name="T48" fmla="*/ 127 w 211"/>
                  <a:gd name="T49" fmla="*/ 214 h 214"/>
                  <a:gd name="T50" fmla="*/ 111 w 211"/>
                  <a:gd name="T51" fmla="*/ 208 h 214"/>
                  <a:gd name="T52" fmla="*/ 95 w 211"/>
                  <a:gd name="T53" fmla="*/ 202 h 214"/>
                  <a:gd name="T54" fmla="*/ 80 w 211"/>
                  <a:gd name="T55" fmla="*/ 198 h 214"/>
                  <a:gd name="T56" fmla="*/ 64 w 211"/>
                  <a:gd name="T57" fmla="*/ 192 h 214"/>
                  <a:gd name="T58" fmla="*/ 48 w 211"/>
                  <a:gd name="T59" fmla="*/ 186 h 214"/>
                  <a:gd name="T60" fmla="*/ 33 w 211"/>
                  <a:gd name="T61" fmla="*/ 182 h 214"/>
                  <a:gd name="T62" fmla="*/ 17 w 211"/>
                  <a:gd name="T63" fmla="*/ 176 h 214"/>
                  <a:gd name="T64" fmla="*/ 0 w 211"/>
                  <a:gd name="T65" fmla="*/ 170 h 214"/>
                  <a:gd name="T66" fmla="*/ 3 w 211"/>
                  <a:gd name="T67" fmla="*/ 127 h 214"/>
                  <a:gd name="T68" fmla="*/ 4 w 211"/>
                  <a:gd name="T69" fmla="*/ 85 h 214"/>
                  <a:gd name="T70" fmla="*/ 6 w 211"/>
                  <a:gd name="T71" fmla="*/ 42 h 214"/>
                  <a:gd name="T72" fmla="*/ 7 w 211"/>
                  <a:gd name="T7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1" h="214">
                    <a:moveTo>
                      <a:pt x="7" y="0"/>
                    </a:moveTo>
                    <a:lnTo>
                      <a:pt x="13" y="16"/>
                    </a:lnTo>
                    <a:lnTo>
                      <a:pt x="20" y="31"/>
                    </a:lnTo>
                    <a:lnTo>
                      <a:pt x="26" y="47"/>
                    </a:lnTo>
                    <a:lnTo>
                      <a:pt x="32" y="62"/>
                    </a:lnTo>
                    <a:lnTo>
                      <a:pt x="37" y="78"/>
                    </a:lnTo>
                    <a:lnTo>
                      <a:pt x="44" y="93"/>
                    </a:lnTo>
                    <a:lnTo>
                      <a:pt x="50" y="109"/>
                    </a:lnTo>
                    <a:lnTo>
                      <a:pt x="56" y="125"/>
                    </a:lnTo>
                    <a:lnTo>
                      <a:pt x="75" y="133"/>
                    </a:lnTo>
                    <a:lnTo>
                      <a:pt x="95" y="141"/>
                    </a:lnTo>
                    <a:lnTo>
                      <a:pt x="114" y="151"/>
                    </a:lnTo>
                    <a:lnTo>
                      <a:pt x="134" y="159"/>
                    </a:lnTo>
                    <a:lnTo>
                      <a:pt x="152" y="168"/>
                    </a:lnTo>
                    <a:lnTo>
                      <a:pt x="172" y="176"/>
                    </a:lnTo>
                    <a:lnTo>
                      <a:pt x="192" y="185"/>
                    </a:lnTo>
                    <a:lnTo>
                      <a:pt x="211" y="193"/>
                    </a:lnTo>
                    <a:lnTo>
                      <a:pt x="201" y="195"/>
                    </a:lnTo>
                    <a:lnTo>
                      <a:pt x="190" y="198"/>
                    </a:lnTo>
                    <a:lnTo>
                      <a:pt x="180" y="201"/>
                    </a:lnTo>
                    <a:lnTo>
                      <a:pt x="170" y="204"/>
                    </a:lnTo>
                    <a:lnTo>
                      <a:pt x="158" y="206"/>
                    </a:lnTo>
                    <a:lnTo>
                      <a:pt x="148" y="208"/>
                    </a:lnTo>
                    <a:lnTo>
                      <a:pt x="137" y="212"/>
                    </a:lnTo>
                    <a:lnTo>
                      <a:pt x="127" y="214"/>
                    </a:lnTo>
                    <a:lnTo>
                      <a:pt x="111" y="208"/>
                    </a:lnTo>
                    <a:lnTo>
                      <a:pt x="95" y="202"/>
                    </a:lnTo>
                    <a:lnTo>
                      <a:pt x="80" y="198"/>
                    </a:lnTo>
                    <a:lnTo>
                      <a:pt x="64" y="192"/>
                    </a:lnTo>
                    <a:lnTo>
                      <a:pt x="48" y="186"/>
                    </a:lnTo>
                    <a:lnTo>
                      <a:pt x="33" y="182"/>
                    </a:lnTo>
                    <a:lnTo>
                      <a:pt x="17" y="176"/>
                    </a:lnTo>
                    <a:lnTo>
                      <a:pt x="0" y="170"/>
                    </a:lnTo>
                    <a:lnTo>
                      <a:pt x="3" y="127"/>
                    </a:lnTo>
                    <a:lnTo>
                      <a:pt x="4" y="85"/>
                    </a:lnTo>
                    <a:lnTo>
                      <a:pt x="6" y="4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04" name="Freeform 164">
                <a:extLst>
                  <a:ext uri="{FF2B5EF4-FFF2-40B4-BE49-F238E27FC236}">
                    <a16:creationId xmlns:a16="http://schemas.microsoft.com/office/drawing/2014/main" id="{D7B6A514-F431-4821-8ED5-9AFCC6AE0C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0 w 204"/>
                  <a:gd name="T1" fmla="*/ 0 h 209"/>
                  <a:gd name="T2" fmla="*/ 6 w 204"/>
                  <a:gd name="T3" fmla="*/ 16 h 209"/>
                  <a:gd name="T4" fmla="*/ 13 w 204"/>
                  <a:gd name="T5" fmla="*/ 31 h 209"/>
                  <a:gd name="T6" fmla="*/ 19 w 204"/>
                  <a:gd name="T7" fmla="*/ 47 h 209"/>
                  <a:gd name="T8" fmla="*/ 25 w 204"/>
                  <a:gd name="T9" fmla="*/ 62 h 209"/>
                  <a:gd name="T10" fmla="*/ 30 w 204"/>
                  <a:gd name="T11" fmla="*/ 78 h 209"/>
                  <a:gd name="T12" fmla="*/ 37 w 204"/>
                  <a:gd name="T13" fmla="*/ 94 h 209"/>
                  <a:gd name="T14" fmla="*/ 43 w 204"/>
                  <a:gd name="T15" fmla="*/ 109 h 209"/>
                  <a:gd name="T16" fmla="*/ 49 w 204"/>
                  <a:gd name="T17" fmla="*/ 125 h 209"/>
                  <a:gd name="T18" fmla="*/ 68 w 204"/>
                  <a:gd name="T19" fmla="*/ 133 h 209"/>
                  <a:gd name="T20" fmla="*/ 88 w 204"/>
                  <a:gd name="T21" fmla="*/ 142 h 209"/>
                  <a:gd name="T22" fmla="*/ 107 w 204"/>
                  <a:gd name="T23" fmla="*/ 151 h 209"/>
                  <a:gd name="T24" fmla="*/ 127 w 204"/>
                  <a:gd name="T25" fmla="*/ 159 h 209"/>
                  <a:gd name="T26" fmla="*/ 145 w 204"/>
                  <a:gd name="T27" fmla="*/ 168 h 209"/>
                  <a:gd name="T28" fmla="*/ 165 w 204"/>
                  <a:gd name="T29" fmla="*/ 176 h 209"/>
                  <a:gd name="T30" fmla="*/ 185 w 204"/>
                  <a:gd name="T31" fmla="*/ 185 h 209"/>
                  <a:gd name="T32" fmla="*/ 204 w 204"/>
                  <a:gd name="T33" fmla="*/ 193 h 209"/>
                  <a:gd name="T34" fmla="*/ 194 w 204"/>
                  <a:gd name="T35" fmla="*/ 195 h 209"/>
                  <a:gd name="T36" fmla="*/ 183 w 204"/>
                  <a:gd name="T37" fmla="*/ 198 h 209"/>
                  <a:gd name="T38" fmla="*/ 173 w 204"/>
                  <a:gd name="T39" fmla="*/ 199 h 209"/>
                  <a:gd name="T40" fmla="*/ 163 w 204"/>
                  <a:gd name="T41" fmla="*/ 201 h 209"/>
                  <a:gd name="T42" fmla="*/ 152 w 204"/>
                  <a:gd name="T43" fmla="*/ 204 h 209"/>
                  <a:gd name="T44" fmla="*/ 142 w 204"/>
                  <a:gd name="T45" fmla="*/ 205 h 209"/>
                  <a:gd name="T46" fmla="*/ 130 w 204"/>
                  <a:gd name="T47" fmla="*/ 207 h 209"/>
                  <a:gd name="T48" fmla="*/ 120 w 204"/>
                  <a:gd name="T49" fmla="*/ 209 h 209"/>
                  <a:gd name="T50" fmla="*/ 106 w 204"/>
                  <a:gd name="T51" fmla="*/ 204 h 209"/>
                  <a:gd name="T52" fmla="*/ 94 w 204"/>
                  <a:gd name="T53" fmla="*/ 199 h 209"/>
                  <a:gd name="T54" fmla="*/ 80 w 204"/>
                  <a:gd name="T55" fmla="*/ 193 h 209"/>
                  <a:gd name="T56" fmla="*/ 66 w 204"/>
                  <a:gd name="T57" fmla="*/ 187 h 209"/>
                  <a:gd name="T58" fmla="*/ 52 w 204"/>
                  <a:gd name="T59" fmla="*/ 183 h 209"/>
                  <a:gd name="T60" fmla="*/ 38 w 204"/>
                  <a:gd name="T61" fmla="*/ 177 h 209"/>
                  <a:gd name="T62" fmla="*/ 26 w 204"/>
                  <a:gd name="T63" fmla="*/ 171 h 209"/>
                  <a:gd name="T64" fmla="*/ 12 w 204"/>
                  <a:gd name="T65" fmla="*/ 166 h 209"/>
                  <a:gd name="T66" fmla="*/ 10 w 204"/>
                  <a:gd name="T67" fmla="*/ 124 h 209"/>
                  <a:gd name="T68" fmla="*/ 6 w 204"/>
                  <a:gd name="T69" fmla="*/ 83 h 209"/>
                  <a:gd name="T70" fmla="*/ 4 w 204"/>
                  <a:gd name="T71" fmla="*/ 41 h 209"/>
                  <a:gd name="T72" fmla="*/ 0 w 204"/>
                  <a:gd name="T7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9">
                    <a:moveTo>
                      <a:pt x="0" y="0"/>
                    </a:moveTo>
                    <a:lnTo>
                      <a:pt x="6" y="16"/>
                    </a:lnTo>
                    <a:lnTo>
                      <a:pt x="13" y="31"/>
                    </a:lnTo>
                    <a:lnTo>
                      <a:pt x="19" y="47"/>
                    </a:lnTo>
                    <a:lnTo>
                      <a:pt x="25" y="62"/>
                    </a:lnTo>
                    <a:lnTo>
                      <a:pt x="30" y="78"/>
                    </a:lnTo>
                    <a:lnTo>
                      <a:pt x="37" y="94"/>
                    </a:lnTo>
                    <a:lnTo>
                      <a:pt x="43" y="109"/>
                    </a:lnTo>
                    <a:lnTo>
                      <a:pt x="49" y="125"/>
                    </a:lnTo>
                    <a:lnTo>
                      <a:pt x="68" y="133"/>
                    </a:lnTo>
                    <a:lnTo>
                      <a:pt x="88" y="142"/>
                    </a:lnTo>
                    <a:lnTo>
                      <a:pt x="107" y="151"/>
                    </a:lnTo>
                    <a:lnTo>
                      <a:pt x="127" y="159"/>
                    </a:lnTo>
                    <a:lnTo>
                      <a:pt x="145" y="168"/>
                    </a:lnTo>
                    <a:lnTo>
                      <a:pt x="165" y="176"/>
                    </a:lnTo>
                    <a:lnTo>
                      <a:pt x="185" y="185"/>
                    </a:lnTo>
                    <a:lnTo>
                      <a:pt x="204" y="193"/>
                    </a:lnTo>
                    <a:lnTo>
                      <a:pt x="194" y="195"/>
                    </a:lnTo>
                    <a:lnTo>
                      <a:pt x="183" y="198"/>
                    </a:lnTo>
                    <a:lnTo>
                      <a:pt x="173" y="199"/>
                    </a:lnTo>
                    <a:lnTo>
                      <a:pt x="163" y="201"/>
                    </a:lnTo>
                    <a:lnTo>
                      <a:pt x="152" y="204"/>
                    </a:lnTo>
                    <a:lnTo>
                      <a:pt x="142" y="205"/>
                    </a:lnTo>
                    <a:lnTo>
                      <a:pt x="130" y="207"/>
                    </a:lnTo>
                    <a:lnTo>
                      <a:pt x="120" y="209"/>
                    </a:lnTo>
                    <a:lnTo>
                      <a:pt x="106" y="204"/>
                    </a:lnTo>
                    <a:lnTo>
                      <a:pt x="94" y="199"/>
                    </a:lnTo>
                    <a:lnTo>
                      <a:pt x="80" y="193"/>
                    </a:lnTo>
                    <a:lnTo>
                      <a:pt x="66" y="187"/>
                    </a:lnTo>
                    <a:lnTo>
                      <a:pt x="52" y="183"/>
                    </a:lnTo>
                    <a:lnTo>
                      <a:pt x="38" y="177"/>
                    </a:lnTo>
                    <a:lnTo>
                      <a:pt x="26" y="171"/>
                    </a:lnTo>
                    <a:lnTo>
                      <a:pt x="12" y="166"/>
                    </a:lnTo>
                    <a:lnTo>
                      <a:pt x="10" y="124"/>
                    </a:lnTo>
                    <a:lnTo>
                      <a:pt x="6" y="83"/>
                    </a:lnTo>
                    <a:lnTo>
                      <a:pt x="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05" name="Freeform 165">
                <a:extLst>
                  <a:ext uri="{FF2B5EF4-FFF2-40B4-BE49-F238E27FC236}">
                    <a16:creationId xmlns:a16="http://schemas.microsoft.com/office/drawing/2014/main" id="{6B306660-2609-4735-94CE-D71D5A9E52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7"/>
              </a:xfrm>
              <a:custGeom>
                <a:avLst/>
                <a:gdLst>
                  <a:gd name="T0" fmla="*/ 0 w 204"/>
                  <a:gd name="T1" fmla="*/ 0 h 206"/>
                  <a:gd name="T2" fmla="*/ 49 w 204"/>
                  <a:gd name="T3" fmla="*/ 125 h 206"/>
                  <a:gd name="T4" fmla="*/ 204 w 204"/>
                  <a:gd name="T5" fmla="*/ 193 h 206"/>
                  <a:gd name="T6" fmla="*/ 120 w 204"/>
                  <a:gd name="T7" fmla="*/ 206 h 206"/>
                  <a:gd name="T8" fmla="*/ 30 w 204"/>
                  <a:gd name="T9" fmla="*/ 161 h 206"/>
                  <a:gd name="T10" fmla="*/ 0 w 204"/>
                  <a:gd name="T1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206">
                    <a:moveTo>
                      <a:pt x="0" y="0"/>
                    </a:moveTo>
                    <a:lnTo>
                      <a:pt x="49" y="125"/>
                    </a:lnTo>
                    <a:lnTo>
                      <a:pt x="204" y="193"/>
                    </a:lnTo>
                    <a:lnTo>
                      <a:pt x="120" y="206"/>
                    </a:lnTo>
                    <a:lnTo>
                      <a:pt x="30" y="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06" name="Freeform 166">
                <a:extLst>
                  <a:ext uri="{FF2B5EF4-FFF2-40B4-BE49-F238E27FC236}">
                    <a16:creationId xmlns:a16="http://schemas.microsoft.com/office/drawing/2014/main" id="{08CB0B9D-B5A1-4D7C-9AD5-6E1B9B0177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5" y="1209"/>
                <a:ext cx="32" cy="52"/>
              </a:xfrm>
              <a:custGeom>
                <a:avLst/>
                <a:gdLst>
                  <a:gd name="T0" fmla="*/ 23 w 180"/>
                  <a:gd name="T1" fmla="*/ 0 h 290"/>
                  <a:gd name="T2" fmla="*/ 71 w 180"/>
                  <a:gd name="T3" fmla="*/ 147 h 290"/>
                  <a:gd name="T4" fmla="*/ 180 w 180"/>
                  <a:gd name="T5" fmla="*/ 290 h 290"/>
                  <a:gd name="T6" fmla="*/ 95 w 180"/>
                  <a:gd name="T7" fmla="*/ 265 h 290"/>
                  <a:gd name="T8" fmla="*/ 0 w 180"/>
                  <a:gd name="T9" fmla="*/ 73 h 290"/>
                  <a:gd name="T10" fmla="*/ 23 w 180"/>
                  <a:gd name="T1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90">
                    <a:moveTo>
                      <a:pt x="23" y="0"/>
                    </a:moveTo>
                    <a:lnTo>
                      <a:pt x="71" y="147"/>
                    </a:lnTo>
                    <a:lnTo>
                      <a:pt x="180" y="290"/>
                    </a:lnTo>
                    <a:lnTo>
                      <a:pt x="95" y="265"/>
                    </a:lnTo>
                    <a:lnTo>
                      <a:pt x="0" y="7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07" name="Freeform 167">
                <a:extLst>
                  <a:ext uri="{FF2B5EF4-FFF2-40B4-BE49-F238E27FC236}">
                    <a16:creationId xmlns:a16="http://schemas.microsoft.com/office/drawing/2014/main" id="{ED28034F-1E75-4EA5-883E-DA594F0B32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05" y="1185"/>
                <a:ext cx="41" cy="78"/>
              </a:xfrm>
              <a:custGeom>
                <a:avLst/>
                <a:gdLst>
                  <a:gd name="T0" fmla="*/ 59 w 228"/>
                  <a:gd name="T1" fmla="*/ 0 h 433"/>
                  <a:gd name="T2" fmla="*/ 168 w 228"/>
                  <a:gd name="T3" fmla="*/ 121 h 433"/>
                  <a:gd name="T4" fmla="*/ 228 w 228"/>
                  <a:gd name="T5" fmla="*/ 169 h 433"/>
                  <a:gd name="T6" fmla="*/ 191 w 228"/>
                  <a:gd name="T7" fmla="*/ 279 h 433"/>
                  <a:gd name="T8" fmla="*/ 111 w 228"/>
                  <a:gd name="T9" fmla="*/ 433 h 433"/>
                  <a:gd name="T10" fmla="*/ 131 w 228"/>
                  <a:gd name="T11" fmla="*/ 303 h 433"/>
                  <a:gd name="T12" fmla="*/ 155 w 228"/>
                  <a:gd name="T13" fmla="*/ 157 h 433"/>
                  <a:gd name="T14" fmla="*/ 0 w 228"/>
                  <a:gd name="T15" fmla="*/ 24 h 433"/>
                  <a:gd name="T16" fmla="*/ 59 w 228"/>
                  <a:gd name="T17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433">
                    <a:moveTo>
                      <a:pt x="59" y="0"/>
                    </a:moveTo>
                    <a:lnTo>
                      <a:pt x="168" y="121"/>
                    </a:lnTo>
                    <a:lnTo>
                      <a:pt x="228" y="169"/>
                    </a:lnTo>
                    <a:lnTo>
                      <a:pt x="191" y="279"/>
                    </a:lnTo>
                    <a:lnTo>
                      <a:pt x="111" y="433"/>
                    </a:lnTo>
                    <a:lnTo>
                      <a:pt x="131" y="303"/>
                    </a:lnTo>
                    <a:lnTo>
                      <a:pt x="155" y="157"/>
                    </a:lnTo>
                    <a:lnTo>
                      <a:pt x="0" y="2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08" name="Freeform 168">
                <a:extLst>
                  <a:ext uri="{FF2B5EF4-FFF2-40B4-BE49-F238E27FC236}">
                    <a16:creationId xmlns:a16="http://schemas.microsoft.com/office/drawing/2014/main" id="{16E1CF7D-BD6A-4832-AF2D-59C43BD54D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5" y="1099"/>
                <a:ext cx="65" cy="108"/>
              </a:xfrm>
              <a:custGeom>
                <a:avLst/>
                <a:gdLst>
                  <a:gd name="T0" fmla="*/ 64 w 364"/>
                  <a:gd name="T1" fmla="*/ 48 h 605"/>
                  <a:gd name="T2" fmla="*/ 231 w 364"/>
                  <a:gd name="T3" fmla="*/ 0 h 605"/>
                  <a:gd name="T4" fmla="*/ 364 w 364"/>
                  <a:gd name="T5" fmla="*/ 229 h 605"/>
                  <a:gd name="T6" fmla="*/ 291 w 364"/>
                  <a:gd name="T7" fmla="*/ 326 h 605"/>
                  <a:gd name="T8" fmla="*/ 268 w 364"/>
                  <a:gd name="T9" fmla="*/ 471 h 605"/>
                  <a:gd name="T10" fmla="*/ 17 w 364"/>
                  <a:gd name="T11" fmla="*/ 605 h 605"/>
                  <a:gd name="T12" fmla="*/ 5 w 364"/>
                  <a:gd name="T13" fmla="*/ 541 h 605"/>
                  <a:gd name="T14" fmla="*/ 0 w 364"/>
                  <a:gd name="T15" fmla="*/ 470 h 605"/>
                  <a:gd name="T16" fmla="*/ 2 w 364"/>
                  <a:gd name="T17" fmla="*/ 394 h 605"/>
                  <a:gd name="T18" fmla="*/ 8 w 364"/>
                  <a:gd name="T19" fmla="*/ 316 h 605"/>
                  <a:gd name="T20" fmla="*/ 19 w 364"/>
                  <a:gd name="T21" fmla="*/ 239 h 605"/>
                  <a:gd name="T22" fmla="*/ 33 w 364"/>
                  <a:gd name="T23" fmla="*/ 167 h 605"/>
                  <a:gd name="T24" fmla="*/ 48 w 364"/>
                  <a:gd name="T25" fmla="*/ 102 h 605"/>
                  <a:gd name="T26" fmla="*/ 64 w 364"/>
                  <a:gd name="T27" fmla="*/ 48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605">
                    <a:moveTo>
                      <a:pt x="64" y="48"/>
                    </a:moveTo>
                    <a:lnTo>
                      <a:pt x="231" y="0"/>
                    </a:lnTo>
                    <a:lnTo>
                      <a:pt x="364" y="229"/>
                    </a:lnTo>
                    <a:lnTo>
                      <a:pt x="291" y="326"/>
                    </a:lnTo>
                    <a:lnTo>
                      <a:pt x="268" y="471"/>
                    </a:lnTo>
                    <a:lnTo>
                      <a:pt x="17" y="605"/>
                    </a:lnTo>
                    <a:lnTo>
                      <a:pt x="5" y="541"/>
                    </a:lnTo>
                    <a:lnTo>
                      <a:pt x="0" y="470"/>
                    </a:lnTo>
                    <a:lnTo>
                      <a:pt x="2" y="394"/>
                    </a:lnTo>
                    <a:lnTo>
                      <a:pt x="8" y="316"/>
                    </a:lnTo>
                    <a:lnTo>
                      <a:pt x="19" y="239"/>
                    </a:lnTo>
                    <a:lnTo>
                      <a:pt x="33" y="167"/>
                    </a:lnTo>
                    <a:lnTo>
                      <a:pt x="48" y="102"/>
                    </a:lnTo>
                    <a:lnTo>
                      <a:pt x="64" y="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09" name="Freeform 169">
                <a:extLst>
                  <a:ext uri="{FF2B5EF4-FFF2-40B4-BE49-F238E27FC236}">
                    <a16:creationId xmlns:a16="http://schemas.microsoft.com/office/drawing/2014/main" id="{BBE441BF-FC8E-441B-815A-1D27B1C053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9" y="1043"/>
                <a:ext cx="44" cy="84"/>
              </a:xfrm>
              <a:custGeom>
                <a:avLst/>
                <a:gdLst>
                  <a:gd name="T0" fmla="*/ 0 w 238"/>
                  <a:gd name="T1" fmla="*/ 0 h 471"/>
                  <a:gd name="T2" fmla="*/ 94 w 238"/>
                  <a:gd name="T3" fmla="*/ 36 h 471"/>
                  <a:gd name="T4" fmla="*/ 191 w 238"/>
                  <a:gd name="T5" fmla="*/ 194 h 471"/>
                  <a:gd name="T6" fmla="*/ 238 w 238"/>
                  <a:gd name="T7" fmla="*/ 471 h 471"/>
                  <a:gd name="T8" fmla="*/ 119 w 238"/>
                  <a:gd name="T9" fmla="*/ 302 h 471"/>
                  <a:gd name="T10" fmla="*/ 71 w 238"/>
                  <a:gd name="T11" fmla="*/ 133 h 471"/>
                  <a:gd name="T12" fmla="*/ 0 w 238"/>
                  <a:gd name="T1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471">
                    <a:moveTo>
                      <a:pt x="0" y="0"/>
                    </a:moveTo>
                    <a:lnTo>
                      <a:pt x="94" y="36"/>
                    </a:lnTo>
                    <a:lnTo>
                      <a:pt x="191" y="194"/>
                    </a:lnTo>
                    <a:lnTo>
                      <a:pt x="238" y="471"/>
                    </a:lnTo>
                    <a:lnTo>
                      <a:pt x="119" y="302"/>
                    </a:lnTo>
                    <a:lnTo>
                      <a:pt x="71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10" name="Freeform 170">
                <a:extLst>
                  <a:ext uri="{FF2B5EF4-FFF2-40B4-BE49-F238E27FC236}">
                    <a16:creationId xmlns:a16="http://schemas.microsoft.com/office/drawing/2014/main" id="{85ABD36F-77C3-4013-8241-0A460EBD3E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4" y="1080"/>
                <a:ext cx="93" cy="109"/>
              </a:xfrm>
              <a:custGeom>
                <a:avLst/>
                <a:gdLst>
                  <a:gd name="T0" fmla="*/ 177 w 514"/>
                  <a:gd name="T1" fmla="*/ 0 h 609"/>
                  <a:gd name="T2" fmla="*/ 430 w 514"/>
                  <a:gd name="T3" fmla="*/ 131 h 609"/>
                  <a:gd name="T4" fmla="*/ 514 w 514"/>
                  <a:gd name="T5" fmla="*/ 191 h 609"/>
                  <a:gd name="T6" fmla="*/ 461 w 514"/>
                  <a:gd name="T7" fmla="*/ 329 h 609"/>
                  <a:gd name="T8" fmla="*/ 419 w 514"/>
                  <a:gd name="T9" fmla="*/ 518 h 609"/>
                  <a:gd name="T10" fmla="*/ 130 w 514"/>
                  <a:gd name="T11" fmla="*/ 609 h 609"/>
                  <a:gd name="T12" fmla="*/ 109 w 514"/>
                  <a:gd name="T13" fmla="*/ 590 h 609"/>
                  <a:gd name="T14" fmla="*/ 87 w 514"/>
                  <a:gd name="T15" fmla="*/ 567 h 609"/>
                  <a:gd name="T16" fmla="*/ 67 w 514"/>
                  <a:gd name="T17" fmla="*/ 539 h 609"/>
                  <a:gd name="T18" fmla="*/ 48 w 514"/>
                  <a:gd name="T19" fmla="*/ 509 h 609"/>
                  <a:gd name="T20" fmla="*/ 32 w 514"/>
                  <a:gd name="T21" fmla="*/ 477 h 609"/>
                  <a:gd name="T22" fmla="*/ 18 w 514"/>
                  <a:gd name="T23" fmla="*/ 441 h 609"/>
                  <a:gd name="T24" fmla="*/ 8 w 514"/>
                  <a:gd name="T25" fmla="*/ 403 h 609"/>
                  <a:gd name="T26" fmla="*/ 2 w 514"/>
                  <a:gd name="T27" fmla="*/ 363 h 609"/>
                  <a:gd name="T28" fmla="*/ 0 w 514"/>
                  <a:gd name="T29" fmla="*/ 321 h 609"/>
                  <a:gd name="T30" fmla="*/ 4 w 514"/>
                  <a:gd name="T31" fmla="*/ 277 h 609"/>
                  <a:gd name="T32" fmla="*/ 13 w 514"/>
                  <a:gd name="T33" fmla="*/ 232 h 609"/>
                  <a:gd name="T34" fmla="*/ 31 w 514"/>
                  <a:gd name="T35" fmla="*/ 187 h 609"/>
                  <a:gd name="T36" fmla="*/ 54 w 514"/>
                  <a:gd name="T37" fmla="*/ 140 h 609"/>
                  <a:gd name="T38" fmla="*/ 86 w 514"/>
                  <a:gd name="T39" fmla="*/ 94 h 609"/>
                  <a:gd name="T40" fmla="*/ 127 w 514"/>
                  <a:gd name="T41" fmla="*/ 47 h 609"/>
                  <a:gd name="T42" fmla="*/ 177 w 514"/>
                  <a:gd name="T43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4" h="609">
                    <a:moveTo>
                      <a:pt x="177" y="0"/>
                    </a:moveTo>
                    <a:lnTo>
                      <a:pt x="430" y="131"/>
                    </a:lnTo>
                    <a:lnTo>
                      <a:pt x="514" y="191"/>
                    </a:lnTo>
                    <a:lnTo>
                      <a:pt x="461" y="329"/>
                    </a:lnTo>
                    <a:lnTo>
                      <a:pt x="419" y="518"/>
                    </a:lnTo>
                    <a:lnTo>
                      <a:pt x="130" y="609"/>
                    </a:lnTo>
                    <a:lnTo>
                      <a:pt x="109" y="590"/>
                    </a:lnTo>
                    <a:lnTo>
                      <a:pt x="87" y="567"/>
                    </a:lnTo>
                    <a:lnTo>
                      <a:pt x="67" y="539"/>
                    </a:lnTo>
                    <a:lnTo>
                      <a:pt x="48" y="509"/>
                    </a:lnTo>
                    <a:lnTo>
                      <a:pt x="32" y="477"/>
                    </a:lnTo>
                    <a:lnTo>
                      <a:pt x="18" y="441"/>
                    </a:lnTo>
                    <a:lnTo>
                      <a:pt x="8" y="403"/>
                    </a:lnTo>
                    <a:lnTo>
                      <a:pt x="2" y="363"/>
                    </a:lnTo>
                    <a:lnTo>
                      <a:pt x="0" y="321"/>
                    </a:lnTo>
                    <a:lnTo>
                      <a:pt x="4" y="277"/>
                    </a:lnTo>
                    <a:lnTo>
                      <a:pt x="13" y="232"/>
                    </a:lnTo>
                    <a:lnTo>
                      <a:pt x="31" y="187"/>
                    </a:lnTo>
                    <a:lnTo>
                      <a:pt x="54" y="140"/>
                    </a:lnTo>
                    <a:lnTo>
                      <a:pt x="86" y="94"/>
                    </a:lnTo>
                    <a:lnTo>
                      <a:pt x="127" y="4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11" name="Freeform 171">
                <a:extLst>
                  <a:ext uri="{FF2B5EF4-FFF2-40B4-BE49-F238E27FC236}">
                    <a16:creationId xmlns:a16="http://schemas.microsoft.com/office/drawing/2014/main" id="{08AC817E-9E4F-4FAC-B44D-735EB031BE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74" y="1062"/>
                <a:ext cx="75" cy="84"/>
              </a:xfrm>
              <a:custGeom>
                <a:avLst/>
                <a:gdLst>
                  <a:gd name="T0" fmla="*/ 419 w 419"/>
                  <a:gd name="T1" fmla="*/ 49 h 473"/>
                  <a:gd name="T2" fmla="*/ 288 w 419"/>
                  <a:gd name="T3" fmla="*/ 412 h 473"/>
                  <a:gd name="T4" fmla="*/ 156 w 419"/>
                  <a:gd name="T5" fmla="*/ 412 h 473"/>
                  <a:gd name="T6" fmla="*/ 0 w 419"/>
                  <a:gd name="T7" fmla="*/ 473 h 473"/>
                  <a:gd name="T8" fmla="*/ 4 w 419"/>
                  <a:gd name="T9" fmla="*/ 443 h 473"/>
                  <a:gd name="T10" fmla="*/ 8 w 419"/>
                  <a:gd name="T11" fmla="*/ 412 h 473"/>
                  <a:gd name="T12" fmla="*/ 15 w 419"/>
                  <a:gd name="T13" fmla="*/ 378 h 473"/>
                  <a:gd name="T14" fmla="*/ 23 w 419"/>
                  <a:gd name="T15" fmla="*/ 343 h 473"/>
                  <a:gd name="T16" fmla="*/ 34 w 419"/>
                  <a:gd name="T17" fmla="*/ 307 h 473"/>
                  <a:gd name="T18" fmla="*/ 46 w 419"/>
                  <a:gd name="T19" fmla="*/ 271 h 473"/>
                  <a:gd name="T20" fmla="*/ 61 w 419"/>
                  <a:gd name="T21" fmla="*/ 236 h 473"/>
                  <a:gd name="T22" fmla="*/ 80 w 419"/>
                  <a:gd name="T23" fmla="*/ 200 h 473"/>
                  <a:gd name="T24" fmla="*/ 100 w 419"/>
                  <a:gd name="T25" fmla="*/ 165 h 473"/>
                  <a:gd name="T26" fmla="*/ 126 w 419"/>
                  <a:gd name="T27" fmla="*/ 133 h 473"/>
                  <a:gd name="T28" fmla="*/ 153 w 419"/>
                  <a:gd name="T29" fmla="*/ 103 h 473"/>
                  <a:gd name="T30" fmla="*/ 186 w 419"/>
                  <a:gd name="T31" fmla="*/ 75 h 473"/>
                  <a:gd name="T32" fmla="*/ 223 w 419"/>
                  <a:gd name="T33" fmla="*/ 50 h 473"/>
                  <a:gd name="T34" fmla="*/ 263 w 419"/>
                  <a:gd name="T35" fmla="*/ 29 h 473"/>
                  <a:gd name="T36" fmla="*/ 309 w 419"/>
                  <a:gd name="T37" fmla="*/ 13 h 473"/>
                  <a:gd name="T38" fmla="*/ 360 w 419"/>
                  <a:gd name="T39" fmla="*/ 0 h 473"/>
                  <a:gd name="T40" fmla="*/ 419 w 419"/>
                  <a:gd name="T41" fmla="*/ 49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9" h="473">
                    <a:moveTo>
                      <a:pt x="419" y="49"/>
                    </a:moveTo>
                    <a:lnTo>
                      <a:pt x="288" y="412"/>
                    </a:lnTo>
                    <a:lnTo>
                      <a:pt x="156" y="412"/>
                    </a:lnTo>
                    <a:lnTo>
                      <a:pt x="0" y="473"/>
                    </a:lnTo>
                    <a:lnTo>
                      <a:pt x="4" y="443"/>
                    </a:lnTo>
                    <a:lnTo>
                      <a:pt x="8" y="412"/>
                    </a:lnTo>
                    <a:lnTo>
                      <a:pt x="15" y="378"/>
                    </a:lnTo>
                    <a:lnTo>
                      <a:pt x="23" y="343"/>
                    </a:lnTo>
                    <a:lnTo>
                      <a:pt x="34" y="307"/>
                    </a:lnTo>
                    <a:lnTo>
                      <a:pt x="46" y="271"/>
                    </a:lnTo>
                    <a:lnTo>
                      <a:pt x="61" y="236"/>
                    </a:lnTo>
                    <a:lnTo>
                      <a:pt x="80" y="200"/>
                    </a:lnTo>
                    <a:lnTo>
                      <a:pt x="100" y="165"/>
                    </a:lnTo>
                    <a:lnTo>
                      <a:pt x="126" y="133"/>
                    </a:lnTo>
                    <a:lnTo>
                      <a:pt x="153" y="103"/>
                    </a:lnTo>
                    <a:lnTo>
                      <a:pt x="186" y="75"/>
                    </a:lnTo>
                    <a:lnTo>
                      <a:pt x="223" y="50"/>
                    </a:lnTo>
                    <a:lnTo>
                      <a:pt x="263" y="29"/>
                    </a:lnTo>
                    <a:lnTo>
                      <a:pt x="309" y="13"/>
                    </a:lnTo>
                    <a:lnTo>
                      <a:pt x="360" y="0"/>
                    </a:lnTo>
                    <a:lnTo>
                      <a:pt x="419" y="49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12" name="Freeform 172">
                <a:extLst>
                  <a:ext uri="{FF2B5EF4-FFF2-40B4-BE49-F238E27FC236}">
                    <a16:creationId xmlns:a16="http://schemas.microsoft.com/office/drawing/2014/main" id="{3BA83F6A-DC9B-48AB-B0AF-1917502564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8" y="1153"/>
                <a:ext cx="61" cy="93"/>
              </a:xfrm>
              <a:custGeom>
                <a:avLst/>
                <a:gdLst>
                  <a:gd name="T0" fmla="*/ 185 w 340"/>
                  <a:gd name="T1" fmla="*/ 0 h 518"/>
                  <a:gd name="T2" fmla="*/ 281 w 340"/>
                  <a:gd name="T3" fmla="*/ 158 h 518"/>
                  <a:gd name="T4" fmla="*/ 340 w 340"/>
                  <a:gd name="T5" fmla="*/ 230 h 518"/>
                  <a:gd name="T6" fmla="*/ 256 w 340"/>
                  <a:gd name="T7" fmla="*/ 387 h 518"/>
                  <a:gd name="T8" fmla="*/ 209 w 340"/>
                  <a:gd name="T9" fmla="*/ 509 h 518"/>
                  <a:gd name="T10" fmla="*/ 89 w 340"/>
                  <a:gd name="T11" fmla="*/ 518 h 518"/>
                  <a:gd name="T12" fmla="*/ 49 w 340"/>
                  <a:gd name="T13" fmla="*/ 464 h 518"/>
                  <a:gd name="T14" fmla="*/ 23 w 340"/>
                  <a:gd name="T15" fmla="*/ 402 h 518"/>
                  <a:gd name="T16" fmla="*/ 6 w 340"/>
                  <a:gd name="T17" fmla="*/ 333 h 518"/>
                  <a:gd name="T18" fmla="*/ 0 w 340"/>
                  <a:gd name="T19" fmla="*/ 261 h 518"/>
                  <a:gd name="T20" fmla="*/ 0 w 340"/>
                  <a:gd name="T21" fmla="*/ 191 h 518"/>
                  <a:gd name="T22" fmla="*/ 4 w 340"/>
                  <a:gd name="T23" fmla="*/ 125 h 518"/>
                  <a:gd name="T24" fmla="*/ 12 w 340"/>
                  <a:gd name="T25" fmla="*/ 67 h 518"/>
                  <a:gd name="T26" fmla="*/ 21 w 340"/>
                  <a:gd name="T27" fmla="*/ 19 h 518"/>
                  <a:gd name="T28" fmla="*/ 185 w 340"/>
                  <a:gd name="T29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0" h="518">
                    <a:moveTo>
                      <a:pt x="185" y="0"/>
                    </a:moveTo>
                    <a:lnTo>
                      <a:pt x="281" y="158"/>
                    </a:lnTo>
                    <a:lnTo>
                      <a:pt x="340" y="230"/>
                    </a:lnTo>
                    <a:lnTo>
                      <a:pt x="256" y="387"/>
                    </a:lnTo>
                    <a:lnTo>
                      <a:pt x="209" y="509"/>
                    </a:lnTo>
                    <a:lnTo>
                      <a:pt x="89" y="518"/>
                    </a:lnTo>
                    <a:lnTo>
                      <a:pt x="49" y="464"/>
                    </a:lnTo>
                    <a:lnTo>
                      <a:pt x="23" y="402"/>
                    </a:lnTo>
                    <a:lnTo>
                      <a:pt x="6" y="333"/>
                    </a:lnTo>
                    <a:lnTo>
                      <a:pt x="0" y="261"/>
                    </a:lnTo>
                    <a:lnTo>
                      <a:pt x="0" y="191"/>
                    </a:lnTo>
                    <a:lnTo>
                      <a:pt x="4" y="125"/>
                    </a:lnTo>
                    <a:lnTo>
                      <a:pt x="12" y="67"/>
                    </a:lnTo>
                    <a:lnTo>
                      <a:pt x="21" y="1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13" name="Freeform 173">
                <a:extLst>
                  <a:ext uri="{FF2B5EF4-FFF2-40B4-BE49-F238E27FC236}">
                    <a16:creationId xmlns:a16="http://schemas.microsoft.com/office/drawing/2014/main" id="{ECAEB4E2-7CF6-4E3A-A113-0274AB329A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6" y="1133"/>
                <a:ext cx="42" cy="67"/>
              </a:xfrm>
              <a:custGeom>
                <a:avLst/>
                <a:gdLst>
                  <a:gd name="T0" fmla="*/ 224 w 235"/>
                  <a:gd name="T1" fmla="*/ 88 h 382"/>
                  <a:gd name="T2" fmla="*/ 127 w 235"/>
                  <a:gd name="T3" fmla="*/ 343 h 382"/>
                  <a:gd name="T4" fmla="*/ 0 w 235"/>
                  <a:gd name="T5" fmla="*/ 382 h 382"/>
                  <a:gd name="T6" fmla="*/ 107 w 235"/>
                  <a:gd name="T7" fmla="*/ 304 h 382"/>
                  <a:gd name="T8" fmla="*/ 235 w 235"/>
                  <a:gd name="T9" fmla="*/ 0 h 382"/>
                  <a:gd name="T10" fmla="*/ 224 w 235"/>
                  <a:gd name="T11" fmla="*/ 8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82">
                    <a:moveTo>
                      <a:pt x="224" y="88"/>
                    </a:moveTo>
                    <a:lnTo>
                      <a:pt x="127" y="343"/>
                    </a:lnTo>
                    <a:lnTo>
                      <a:pt x="0" y="382"/>
                    </a:lnTo>
                    <a:lnTo>
                      <a:pt x="107" y="304"/>
                    </a:lnTo>
                    <a:lnTo>
                      <a:pt x="235" y="0"/>
                    </a:lnTo>
                    <a:lnTo>
                      <a:pt x="224" y="8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14" name="Freeform 174">
                <a:extLst>
                  <a:ext uri="{FF2B5EF4-FFF2-40B4-BE49-F238E27FC236}">
                    <a16:creationId xmlns:a16="http://schemas.microsoft.com/office/drawing/2014/main" id="{DC2567BD-A2AD-4ED1-A27C-A5FC5D32D0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8" y="1188"/>
                <a:ext cx="68" cy="89"/>
              </a:xfrm>
              <a:custGeom>
                <a:avLst/>
                <a:gdLst>
                  <a:gd name="T0" fmla="*/ 235 w 380"/>
                  <a:gd name="T1" fmla="*/ 0 h 498"/>
                  <a:gd name="T2" fmla="*/ 380 w 380"/>
                  <a:gd name="T3" fmla="*/ 166 h 498"/>
                  <a:gd name="T4" fmla="*/ 321 w 380"/>
                  <a:gd name="T5" fmla="*/ 370 h 498"/>
                  <a:gd name="T6" fmla="*/ 283 w 380"/>
                  <a:gd name="T7" fmla="*/ 419 h 498"/>
                  <a:gd name="T8" fmla="*/ 147 w 380"/>
                  <a:gd name="T9" fmla="*/ 498 h 498"/>
                  <a:gd name="T10" fmla="*/ 88 w 380"/>
                  <a:gd name="T11" fmla="*/ 468 h 498"/>
                  <a:gd name="T12" fmla="*/ 66 w 380"/>
                  <a:gd name="T13" fmla="*/ 452 h 498"/>
                  <a:gd name="T14" fmla="*/ 47 w 380"/>
                  <a:gd name="T15" fmla="*/ 428 h 498"/>
                  <a:gd name="T16" fmla="*/ 32 w 380"/>
                  <a:gd name="T17" fmla="*/ 396 h 498"/>
                  <a:gd name="T18" fmla="*/ 20 w 380"/>
                  <a:gd name="T19" fmla="*/ 355 h 498"/>
                  <a:gd name="T20" fmla="*/ 11 w 380"/>
                  <a:gd name="T21" fmla="*/ 302 h 498"/>
                  <a:gd name="T22" fmla="*/ 4 w 380"/>
                  <a:gd name="T23" fmla="*/ 235 h 498"/>
                  <a:gd name="T24" fmla="*/ 1 w 380"/>
                  <a:gd name="T25" fmla="*/ 154 h 498"/>
                  <a:gd name="T26" fmla="*/ 0 w 380"/>
                  <a:gd name="T27" fmla="*/ 58 h 498"/>
                  <a:gd name="T28" fmla="*/ 235 w 380"/>
                  <a:gd name="T2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0" h="498">
                    <a:moveTo>
                      <a:pt x="235" y="0"/>
                    </a:moveTo>
                    <a:lnTo>
                      <a:pt x="380" y="166"/>
                    </a:lnTo>
                    <a:lnTo>
                      <a:pt x="321" y="370"/>
                    </a:lnTo>
                    <a:lnTo>
                      <a:pt x="283" y="419"/>
                    </a:lnTo>
                    <a:lnTo>
                      <a:pt x="147" y="498"/>
                    </a:lnTo>
                    <a:lnTo>
                      <a:pt x="88" y="468"/>
                    </a:lnTo>
                    <a:lnTo>
                      <a:pt x="66" y="452"/>
                    </a:lnTo>
                    <a:lnTo>
                      <a:pt x="47" y="428"/>
                    </a:lnTo>
                    <a:lnTo>
                      <a:pt x="32" y="396"/>
                    </a:lnTo>
                    <a:lnTo>
                      <a:pt x="20" y="355"/>
                    </a:lnTo>
                    <a:lnTo>
                      <a:pt x="11" y="302"/>
                    </a:lnTo>
                    <a:lnTo>
                      <a:pt x="4" y="235"/>
                    </a:lnTo>
                    <a:lnTo>
                      <a:pt x="1" y="154"/>
                    </a:lnTo>
                    <a:lnTo>
                      <a:pt x="0" y="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15" name="Freeform 175">
                <a:extLst>
                  <a:ext uri="{FF2B5EF4-FFF2-40B4-BE49-F238E27FC236}">
                    <a16:creationId xmlns:a16="http://schemas.microsoft.com/office/drawing/2014/main" id="{0EB80DDD-683D-4036-91DC-88B0117D19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11" y="1032"/>
                <a:ext cx="57" cy="64"/>
              </a:xfrm>
              <a:custGeom>
                <a:avLst/>
                <a:gdLst>
                  <a:gd name="T0" fmla="*/ 206 w 323"/>
                  <a:gd name="T1" fmla="*/ 20 h 353"/>
                  <a:gd name="T2" fmla="*/ 284 w 323"/>
                  <a:gd name="T3" fmla="*/ 138 h 353"/>
                  <a:gd name="T4" fmla="*/ 323 w 323"/>
                  <a:gd name="T5" fmla="*/ 285 h 353"/>
                  <a:gd name="T6" fmla="*/ 235 w 323"/>
                  <a:gd name="T7" fmla="*/ 324 h 353"/>
                  <a:gd name="T8" fmla="*/ 128 w 323"/>
                  <a:gd name="T9" fmla="*/ 353 h 353"/>
                  <a:gd name="T10" fmla="*/ 97 w 323"/>
                  <a:gd name="T11" fmla="*/ 327 h 353"/>
                  <a:gd name="T12" fmla="*/ 68 w 323"/>
                  <a:gd name="T13" fmla="*/ 292 h 353"/>
                  <a:gd name="T14" fmla="*/ 43 w 323"/>
                  <a:gd name="T15" fmla="*/ 253 h 353"/>
                  <a:gd name="T16" fmla="*/ 22 w 323"/>
                  <a:gd name="T17" fmla="*/ 209 h 353"/>
                  <a:gd name="T18" fmla="*/ 8 w 323"/>
                  <a:gd name="T19" fmla="*/ 161 h 353"/>
                  <a:gd name="T20" fmla="*/ 0 w 323"/>
                  <a:gd name="T21" fmla="*/ 109 h 353"/>
                  <a:gd name="T22" fmla="*/ 1 w 323"/>
                  <a:gd name="T23" fmla="*/ 56 h 353"/>
                  <a:gd name="T24" fmla="*/ 12 w 323"/>
                  <a:gd name="T25" fmla="*/ 0 h 353"/>
                  <a:gd name="T26" fmla="*/ 206 w 323"/>
                  <a:gd name="T2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" h="353">
                    <a:moveTo>
                      <a:pt x="206" y="20"/>
                    </a:moveTo>
                    <a:lnTo>
                      <a:pt x="284" y="138"/>
                    </a:lnTo>
                    <a:lnTo>
                      <a:pt x="323" y="285"/>
                    </a:lnTo>
                    <a:lnTo>
                      <a:pt x="235" y="324"/>
                    </a:lnTo>
                    <a:lnTo>
                      <a:pt x="128" y="353"/>
                    </a:lnTo>
                    <a:lnTo>
                      <a:pt x="97" y="327"/>
                    </a:lnTo>
                    <a:lnTo>
                      <a:pt x="68" y="292"/>
                    </a:lnTo>
                    <a:lnTo>
                      <a:pt x="43" y="253"/>
                    </a:lnTo>
                    <a:lnTo>
                      <a:pt x="22" y="209"/>
                    </a:lnTo>
                    <a:lnTo>
                      <a:pt x="8" y="161"/>
                    </a:lnTo>
                    <a:lnTo>
                      <a:pt x="0" y="109"/>
                    </a:lnTo>
                    <a:lnTo>
                      <a:pt x="1" y="56"/>
                    </a:lnTo>
                    <a:lnTo>
                      <a:pt x="12" y="0"/>
                    </a:lnTo>
                    <a:lnTo>
                      <a:pt x="206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16" name="Freeform 176">
                <a:extLst>
                  <a:ext uri="{FF2B5EF4-FFF2-40B4-BE49-F238E27FC236}">
                    <a16:creationId xmlns:a16="http://schemas.microsoft.com/office/drawing/2014/main" id="{12A8F5D6-42F1-47B2-B15E-AFBA4DA309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0" y="1036"/>
                <a:ext cx="39" cy="63"/>
              </a:xfrm>
              <a:custGeom>
                <a:avLst/>
                <a:gdLst>
                  <a:gd name="T0" fmla="*/ 97 w 213"/>
                  <a:gd name="T1" fmla="*/ 20 h 353"/>
                  <a:gd name="T2" fmla="*/ 194 w 213"/>
                  <a:gd name="T3" fmla="*/ 187 h 353"/>
                  <a:gd name="T4" fmla="*/ 213 w 213"/>
                  <a:gd name="T5" fmla="*/ 314 h 353"/>
                  <a:gd name="T6" fmla="*/ 0 w 213"/>
                  <a:gd name="T7" fmla="*/ 353 h 353"/>
                  <a:gd name="T8" fmla="*/ 68 w 213"/>
                  <a:gd name="T9" fmla="*/ 314 h 353"/>
                  <a:gd name="T10" fmla="*/ 185 w 213"/>
                  <a:gd name="T11" fmla="*/ 274 h 353"/>
                  <a:gd name="T12" fmla="*/ 117 w 213"/>
                  <a:gd name="T13" fmla="*/ 108 h 353"/>
                  <a:gd name="T14" fmla="*/ 49 w 213"/>
                  <a:gd name="T15" fmla="*/ 0 h 353"/>
                  <a:gd name="T16" fmla="*/ 97 w 213"/>
                  <a:gd name="T1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353">
                    <a:moveTo>
                      <a:pt x="97" y="20"/>
                    </a:moveTo>
                    <a:lnTo>
                      <a:pt x="194" y="187"/>
                    </a:lnTo>
                    <a:lnTo>
                      <a:pt x="213" y="314"/>
                    </a:lnTo>
                    <a:lnTo>
                      <a:pt x="0" y="353"/>
                    </a:lnTo>
                    <a:lnTo>
                      <a:pt x="68" y="314"/>
                    </a:lnTo>
                    <a:lnTo>
                      <a:pt x="185" y="274"/>
                    </a:lnTo>
                    <a:lnTo>
                      <a:pt x="117" y="108"/>
                    </a:lnTo>
                    <a:lnTo>
                      <a:pt x="49" y="0"/>
                    </a:lnTo>
                    <a:lnTo>
                      <a:pt x="97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17" name="Freeform 177">
                <a:extLst>
                  <a:ext uri="{FF2B5EF4-FFF2-40B4-BE49-F238E27FC236}">
                    <a16:creationId xmlns:a16="http://schemas.microsoft.com/office/drawing/2014/main" id="{67E966F9-D215-4474-A7B6-B9DE08913A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9" y="987"/>
                <a:ext cx="100" cy="73"/>
              </a:xfrm>
              <a:custGeom>
                <a:avLst/>
                <a:gdLst>
                  <a:gd name="T0" fmla="*/ 0 w 559"/>
                  <a:gd name="T1" fmla="*/ 268 h 407"/>
                  <a:gd name="T2" fmla="*/ 326 w 559"/>
                  <a:gd name="T3" fmla="*/ 407 h 407"/>
                  <a:gd name="T4" fmla="*/ 403 w 559"/>
                  <a:gd name="T5" fmla="*/ 387 h 407"/>
                  <a:gd name="T6" fmla="*/ 458 w 559"/>
                  <a:gd name="T7" fmla="*/ 276 h 407"/>
                  <a:gd name="T8" fmla="*/ 559 w 559"/>
                  <a:gd name="T9" fmla="*/ 131 h 407"/>
                  <a:gd name="T10" fmla="*/ 458 w 559"/>
                  <a:gd name="T11" fmla="*/ 30 h 407"/>
                  <a:gd name="T12" fmla="*/ 380 w 559"/>
                  <a:gd name="T13" fmla="*/ 18 h 407"/>
                  <a:gd name="T14" fmla="*/ 314 w 559"/>
                  <a:gd name="T15" fmla="*/ 10 h 407"/>
                  <a:gd name="T16" fmla="*/ 255 w 559"/>
                  <a:gd name="T17" fmla="*/ 4 h 407"/>
                  <a:gd name="T18" fmla="*/ 204 w 559"/>
                  <a:gd name="T19" fmla="*/ 1 h 407"/>
                  <a:gd name="T20" fmla="*/ 160 w 559"/>
                  <a:gd name="T21" fmla="*/ 0 h 407"/>
                  <a:gd name="T22" fmla="*/ 124 w 559"/>
                  <a:gd name="T23" fmla="*/ 3 h 407"/>
                  <a:gd name="T24" fmla="*/ 94 w 559"/>
                  <a:gd name="T25" fmla="*/ 10 h 407"/>
                  <a:gd name="T26" fmla="*/ 68 w 559"/>
                  <a:gd name="T27" fmla="*/ 21 h 407"/>
                  <a:gd name="T28" fmla="*/ 49 w 559"/>
                  <a:gd name="T29" fmla="*/ 34 h 407"/>
                  <a:gd name="T30" fmla="*/ 34 w 559"/>
                  <a:gd name="T31" fmla="*/ 53 h 407"/>
                  <a:gd name="T32" fmla="*/ 22 w 559"/>
                  <a:gd name="T33" fmla="*/ 76 h 407"/>
                  <a:gd name="T34" fmla="*/ 14 w 559"/>
                  <a:gd name="T35" fmla="*/ 105 h 407"/>
                  <a:gd name="T36" fmla="*/ 8 w 559"/>
                  <a:gd name="T37" fmla="*/ 137 h 407"/>
                  <a:gd name="T38" fmla="*/ 4 w 559"/>
                  <a:gd name="T39" fmla="*/ 175 h 407"/>
                  <a:gd name="T40" fmla="*/ 1 w 559"/>
                  <a:gd name="T41" fmla="*/ 219 h 407"/>
                  <a:gd name="T42" fmla="*/ 0 w 559"/>
                  <a:gd name="T43" fmla="*/ 26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9" h="407">
                    <a:moveTo>
                      <a:pt x="0" y="268"/>
                    </a:moveTo>
                    <a:lnTo>
                      <a:pt x="326" y="407"/>
                    </a:lnTo>
                    <a:lnTo>
                      <a:pt x="403" y="387"/>
                    </a:lnTo>
                    <a:lnTo>
                      <a:pt x="458" y="276"/>
                    </a:lnTo>
                    <a:lnTo>
                      <a:pt x="559" y="131"/>
                    </a:lnTo>
                    <a:lnTo>
                      <a:pt x="458" y="30"/>
                    </a:lnTo>
                    <a:lnTo>
                      <a:pt x="380" y="18"/>
                    </a:lnTo>
                    <a:lnTo>
                      <a:pt x="314" y="10"/>
                    </a:lnTo>
                    <a:lnTo>
                      <a:pt x="255" y="4"/>
                    </a:lnTo>
                    <a:lnTo>
                      <a:pt x="204" y="1"/>
                    </a:lnTo>
                    <a:lnTo>
                      <a:pt x="160" y="0"/>
                    </a:lnTo>
                    <a:lnTo>
                      <a:pt x="124" y="3"/>
                    </a:lnTo>
                    <a:lnTo>
                      <a:pt x="94" y="10"/>
                    </a:lnTo>
                    <a:lnTo>
                      <a:pt x="68" y="21"/>
                    </a:lnTo>
                    <a:lnTo>
                      <a:pt x="49" y="34"/>
                    </a:lnTo>
                    <a:lnTo>
                      <a:pt x="34" y="53"/>
                    </a:lnTo>
                    <a:lnTo>
                      <a:pt x="22" y="76"/>
                    </a:lnTo>
                    <a:lnTo>
                      <a:pt x="14" y="105"/>
                    </a:lnTo>
                    <a:lnTo>
                      <a:pt x="8" y="137"/>
                    </a:lnTo>
                    <a:lnTo>
                      <a:pt x="4" y="175"/>
                    </a:lnTo>
                    <a:lnTo>
                      <a:pt x="1" y="219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18" name="Freeform 178">
                <a:extLst>
                  <a:ext uri="{FF2B5EF4-FFF2-40B4-BE49-F238E27FC236}">
                    <a16:creationId xmlns:a16="http://schemas.microsoft.com/office/drawing/2014/main" id="{D83B7442-4F93-4EA7-9C80-CE450CE042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34" y="1200"/>
                <a:ext cx="59" cy="70"/>
              </a:xfrm>
              <a:custGeom>
                <a:avLst/>
                <a:gdLst>
                  <a:gd name="T0" fmla="*/ 118 w 332"/>
                  <a:gd name="T1" fmla="*/ 60 h 393"/>
                  <a:gd name="T2" fmla="*/ 332 w 332"/>
                  <a:gd name="T3" fmla="*/ 0 h 393"/>
                  <a:gd name="T4" fmla="*/ 332 w 332"/>
                  <a:gd name="T5" fmla="*/ 60 h 393"/>
                  <a:gd name="T6" fmla="*/ 226 w 332"/>
                  <a:gd name="T7" fmla="*/ 237 h 393"/>
                  <a:gd name="T8" fmla="*/ 118 w 332"/>
                  <a:gd name="T9" fmla="*/ 352 h 393"/>
                  <a:gd name="T10" fmla="*/ 59 w 332"/>
                  <a:gd name="T11" fmla="*/ 393 h 393"/>
                  <a:gd name="T12" fmla="*/ 0 w 332"/>
                  <a:gd name="T13" fmla="*/ 363 h 393"/>
                  <a:gd name="T14" fmla="*/ 118 w 332"/>
                  <a:gd name="T15" fmla="*/ 6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393">
                    <a:moveTo>
                      <a:pt x="118" y="60"/>
                    </a:moveTo>
                    <a:lnTo>
                      <a:pt x="332" y="0"/>
                    </a:lnTo>
                    <a:lnTo>
                      <a:pt x="332" y="60"/>
                    </a:lnTo>
                    <a:lnTo>
                      <a:pt x="226" y="237"/>
                    </a:lnTo>
                    <a:lnTo>
                      <a:pt x="118" y="352"/>
                    </a:lnTo>
                    <a:lnTo>
                      <a:pt x="59" y="393"/>
                    </a:lnTo>
                    <a:lnTo>
                      <a:pt x="0" y="363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19" name="Freeform 179">
                <a:extLst>
                  <a:ext uri="{FF2B5EF4-FFF2-40B4-BE49-F238E27FC236}">
                    <a16:creationId xmlns:a16="http://schemas.microsoft.com/office/drawing/2014/main" id="{DC21340D-687C-4775-8F9C-45FE516AD2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7" y="1081"/>
                <a:ext cx="90" cy="107"/>
              </a:xfrm>
              <a:custGeom>
                <a:avLst/>
                <a:gdLst>
                  <a:gd name="T0" fmla="*/ 184 w 498"/>
                  <a:gd name="T1" fmla="*/ 8 h 603"/>
                  <a:gd name="T2" fmla="*/ 215 w 498"/>
                  <a:gd name="T3" fmla="*/ 24 h 603"/>
                  <a:gd name="T4" fmla="*/ 246 w 498"/>
                  <a:gd name="T5" fmla="*/ 39 h 603"/>
                  <a:gd name="T6" fmla="*/ 276 w 498"/>
                  <a:gd name="T7" fmla="*/ 55 h 603"/>
                  <a:gd name="T8" fmla="*/ 307 w 498"/>
                  <a:gd name="T9" fmla="*/ 72 h 603"/>
                  <a:gd name="T10" fmla="*/ 337 w 498"/>
                  <a:gd name="T11" fmla="*/ 88 h 603"/>
                  <a:gd name="T12" fmla="*/ 368 w 498"/>
                  <a:gd name="T13" fmla="*/ 103 h 603"/>
                  <a:gd name="T14" fmla="*/ 399 w 498"/>
                  <a:gd name="T15" fmla="*/ 119 h 603"/>
                  <a:gd name="T16" fmla="*/ 425 w 498"/>
                  <a:gd name="T17" fmla="*/ 134 h 603"/>
                  <a:gd name="T18" fmla="*/ 445 w 498"/>
                  <a:gd name="T19" fmla="*/ 149 h 603"/>
                  <a:gd name="T20" fmla="*/ 467 w 498"/>
                  <a:gd name="T21" fmla="*/ 165 h 603"/>
                  <a:gd name="T22" fmla="*/ 488 w 498"/>
                  <a:gd name="T23" fmla="*/ 180 h 603"/>
                  <a:gd name="T24" fmla="*/ 493 w 498"/>
                  <a:gd name="T25" fmla="*/ 204 h 603"/>
                  <a:gd name="T26" fmla="*/ 480 w 498"/>
                  <a:gd name="T27" fmla="*/ 239 h 603"/>
                  <a:gd name="T28" fmla="*/ 467 w 498"/>
                  <a:gd name="T29" fmla="*/ 273 h 603"/>
                  <a:gd name="T30" fmla="*/ 455 w 498"/>
                  <a:gd name="T31" fmla="*/ 308 h 603"/>
                  <a:gd name="T32" fmla="*/ 443 w 498"/>
                  <a:gd name="T33" fmla="*/ 349 h 603"/>
                  <a:gd name="T34" fmla="*/ 431 w 498"/>
                  <a:gd name="T35" fmla="*/ 397 h 603"/>
                  <a:gd name="T36" fmla="*/ 420 w 498"/>
                  <a:gd name="T37" fmla="*/ 443 h 603"/>
                  <a:gd name="T38" fmla="*/ 408 w 498"/>
                  <a:gd name="T39" fmla="*/ 490 h 603"/>
                  <a:gd name="T40" fmla="*/ 385 w 498"/>
                  <a:gd name="T41" fmla="*/ 520 h 603"/>
                  <a:gd name="T42" fmla="*/ 350 w 498"/>
                  <a:gd name="T43" fmla="*/ 531 h 603"/>
                  <a:gd name="T44" fmla="*/ 314 w 498"/>
                  <a:gd name="T45" fmla="*/ 542 h 603"/>
                  <a:gd name="T46" fmla="*/ 278 w 498"/>
                  <a:gd name="T47" fmla="*/ 553 h 603"/>
                  <a:gd name="T48" fmla="*/ 243 w 498"/>
                  <a:gd name="T49" fmla="*/ 564 h 603"/>
                  <a:gd name="T50" fmla="*/ 207 w 498"/>
                  <a:gd name="T51" fmla="*/ 575 h 603"/>
                  <a:gd name="T52" fmla="*/ 171 w 498"/>
                  <a:gd name="T53" fmla="*/ 586 h 603"/>
                  <a:gd name="T54" fmla="*/ 136 w 498"/>
                  <a:gd name="T55" fmla="*/ 597 h 603"/>
                  <a:gd name="T56" fmla="*/ 99 w 498"/>
                  <a:gd name="T57" fmla="*/ 583 h 603"/>
                  <a:gd name="T58" fmla="*/ 61 w 498"/>
                  <a:gd name="T59" fmla="*/ 533 h 603"/>
                  <a:gd name="T60" fmla="*/ 28 w 498"/>
                  <a:gd name="T61" fmla="*/ 470 h 603"/>
                  <a:gd name="T62" fmla="*/ 7 w 498"/>
                  <a:gd name="T63" fmla="*/ 397 h 603"/>
                  <a:gd name="T64" fmla="*/ 0 w 498"/>
                  <a:gd name="T65" fmla="*/ 316 h 603"/>
                  <a:gd name="T66" fmla="*/ 15 w 498"/>
                  <a:gd name="T67" fmla="*/ 228 h 603"/>
                  <a:gd name="T68" fmla="*/ 53 w 498"/>
                  <a:gd name="T69" fmla="*/ 138 h 603"/>
                  <a:gd name="T70" fmla="*/ 122 w 498"/>
                  <a:gd name="T71" fmla="*/ 4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8" h="603">
                    <a:moveTo>
                      <a:pt x="169" y="0"/>
                    </a:moveTo>
                    <a:lnTo>
                      <a:pt x="184" y="8"/>
                    </a:lnTo>
                    <a:lnTo>
                      <a:pt x="200" y="16"/>
                    </a:lnTo>
                    <a:lnTo>
                      <a:pt x="215" y="24"/>
                    </a:lnTo>
                    <a:lnTo>
                      <a:pt x="230" y="32"/>
                    </a:lnTo>
                    <a:lnTo>
                      <a:pt x="246" y="39"/>
                    </a:lnTo>
                    <a:lnTo>
                      <a:pt x="261" y="47"/>
                    </a:lnTo>
                    <a:lnTo>
                      <a:pt x="276" y="55"/>
                    </a:lnTo>
                    <a:lnTo>
                      <a:pt x="292" y="64"/>
                    </a:lnTo>
                    <a:lnTo>
                      <a:pt x="307" y="72"/>
                    </a:lnTo>
                    <a:lnTo>
                      <a:pt x="322" y="80"/>
                    </a:lnTo>
                    <a:lnTo>
                      <a:pt x="337" y="88"/>
                    </a:lnTo>
                    <a:lnTo>
                      <a:pt x="353" y="95"/>
                    </a:lnTo>
                    <a:lnTo>
                      <a:pt x="368" y="103"/>
                    </a:lnTo>
                    <a:lnTo>
                      <a:pt x="383" y="111"/>
                    </a:lnTo>
                    <a:lnTo>
                      <a:pt x="399" y="119"/>
                    </a:lnTo>
                    <a:lnTo>
                      <a:pt x="414" y="127"/>
                    </a:lnTo>
                    <a:lnTo>
                      <a:pt x="425" y="134"/>
                    </a:lnTo>
                    <a:lnTo>
                      <a:pt x="435" y="142"/>
                    </a:lnTo>
                    <a:lnTo>
                      <a:pt x="445" y="149"/>
                    </a:lnTo>
                    <a:lnTo>
                      <a:pt x="457" y="157"/>
                    </a:lnTo>
                    <a:lnTo>
                      <a:pt x="467" y="165"/>
                    </a:lnTo>
                    <a:lnTo>
                      <a:pt x="478" y="172"/>
                    </a:lnTo>
                    <a:lnTo>
                      <a:pt x="488" y="180"/>
                    </a:lnTo>
                    <a:lnTo>
                      <a:pt x="498" y="187"/>
                    </a:lnTo>
                    <a:lnTo>
                      <a:pt x="493" y="204"/>
                    </a:lnTo>
                    <a:lnTo>
                      <a:pt x="486" y="221"/>
                    </a:lnTo>
                    <a:lnTo>
                      <a:pt x="480" y="239"/>
                    </a:lnTo>
                    <a:lnTo>
                      <a:pt x="474" y="256"/>
                    </a:lnTo>
                    <a:lnTo>
                      <a:pt x="467" y="273"/>
                    </a:lnTo>
                    <a:lnTo>
                      <a:pt x="461" y="291"/>
                    </a:lnTo>
                    <a:lnTo>
                      <a:pt x="455" y="308"/>
                    </a:lnTo>
                    <a:lnTo>
                      <a:pt x="449" y="325"/>
                    </a:lnTo>
                    <a:lnTo>
                      <a:pt x="443" y="349"/>
                    </a:lnTo>
                    <a:lnTo>
                      <a:pt x="437" y="372"/>
                    </a:lnTo>
                    <a:lnTo>
                      <a:pt x="431" y="397"/>
                    </a:lnTo>
                    <a:lnTo>
                      <a:pt x="426" y="420"/>
                    </a:lnTo>
                    <a:lnTo>
                      <a:pt x="420" y="443"/>
                    </a:lnTo>
                    <a:lnTo>
                      <a:pt x="414" y="467"/>
                    </a:lnTo>
                    <a:lnTo>
                      <a:pt x="408" y="490"/>
                    </a:lnTo>
                    <a:lnTo>
                      <a:pt x="403" y="514"/>
                    </a:lnTo>
                    <a:lnTo>
                      <a:pt x="385" y="520"/>
                    </a:lnTo>
                    <a:lnTo>
                      <a:pt x="367" y="526"/>
                    </a:lnTo>
                    <a:lnTo>
                      <a:pt x="350" y="531"/>
                    </a:lnTo>
                    <a:lnTo>
                      <a:pt x="331" y="536"/>
                    </a:lnTo>
                    <a:lnTo>
                      <a:pt x="314" y="542"/>
                    </a:lnTo>
                    <a:lnTo>
                      <a:pt x="296" y="548"/>
                    </a:lnTo>
                    <a:lnTo>
                      <a:pt x="278" y="553"/>
                    </a:lnTo>
                    <a:lnTo>
                      <a:pt x="261" y="558"/>
                    </a:lnTo>
                    <a:lnTo>
                      <a:pt x="243" y="564"/>
                    </a:lnTo>
                    <a:lnTo>
                      <a:pt x="225" y="570"/>
                    </a:lnTo>
                    <a:lnTo>
                      <a:pt x="207" y="575"/>
                    </a:lnTo>
                    <a:lnTo>
                      <a:pt x="190" y="581"/>
                    </a:lnTo>
                    <a:lnTo>
                      <a:pt x="171" y="586"/>
                    </a:lnTo>
                    <a:lnTo>
                      <a:pt x="154" y="591"/>
                    </a:lnTo>
                    <a:lnTo>
                      <a:pt x="136" y="597"/>
                    </a:lnTo>
                    <a:lnTo>
                      <a:pt x="118" y="603"/>
                    </a:lnTo>
                    <a:lnTo>
                      <a:pt x="99" y="583"/>
                    </a:lnTo>
                    <a:lnTo>
                      <a:pt x="79" y="560"/>
                    </a:lnTo>
                    <a:lnTo>
                      <a:pt x="61" y="533"/>
                    </a:lnTo>
                    <a:lnTo>
                      <a:pt x="43" y="503"/>
                    </a:lnTo>
                    <a:lnTo>
                      <a:pt x="28" y="470"/>
                    </a:lnTo>
                    <a:lnTo>
                      <a:pt x="16" y="435"/>
                    </a:lnTo>
                    <a:lnTo>
                      <a:pt x="7" y="397"/>
                    </a:lnTo>
                    <a:lnTo>
                      <a:pt x="1" y="357"/>
                    </a:lnTo>
                    <a:lnTo>
                      <a:pt x="0" y="316"/>
                    </a:lnTo>
                    <a:lnTo>
                      <a:pt x="4" y="273"/>
                    </a:lnTo>
                    <a:lnTo>
                      <a:pt x="15" y="228"/>
                    </a:lnTo>
                    <a:lnTo>
                      <a:pt x="31" y="183"/>
                    </a:lnTo>
                    <a:lnTo>
                      <a:pt x="53" y="138"/>
                    </a:lnTo>
                    <a:lnTo>
                      <a:pt x="84" y="92"/>
                    </a:lnTo>
                    <a:lnTo>
                      <a:pt x="122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20" name="Freeform 180">
                <a:extLst>
                  <a:ext uri="{FF2B5EF4-FFF2-40B4-BE49-F238E27FC236}">
                    <a16:creationId xmlns:a16="http://schemas.microsoft.com/office/drawing/2014/main" id="{1FA3E04A-F377-4155-B7DD-7B01AD5E63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0" y="1081"/>
                <a:ext cx="87" cy="107"/>
              </a:xfrm>
              <a:custGeom>
                <a:avLst/>
                <a:gdLst>
                  <a:gd name="T0" fmla="*/ 176 w 481"/>
                  <a:gd name="T1" fmla="*/ 8 h 596"/>
                  <a:gd name="T2" fmla="*/ 206 w 481"/>
                  <a:gd name="T3" fmla="*/ 23 h 596"/>
                  <a:gd name="T4" fmla="*/ 235 w 481"/>
                  <a:gd name="T5" fmla="*/ 38 h 596"/>
                  <a:gd name="T6" fmla="*/ 265 w 481"/>
                  <a:gd name="T7" fmla="*/ 53 h 596"/>
                  <a:gd name="T8" fmla="*/ 295 w 481"/>
                  <a:gd name="T9" fmla="*/ 68 h 596"/>
                  <a:gd name="T10" fmla="*/ 324 w 481"/>
                  <a:gd name="T11" fmla="*/ 84 h 596"/>
                  <a:gd name="T12" fmla="*/ 353 w 481"/>
                  <a:gd name="T13" fmla="*/ 99 h 596"/>
                  <a:gd name="T14" fmla="*/ 382 w 481"/>
                  <a:gd name="T15" fmla="*/ 114 h 596"/>
                  <a:gd name="T16" fmla="*/ 408 w 481"/>
                  <a:gd name="T17" fmla="*/ 129 h 596"/>
                  <a:gd name="T18" fmla="*/ 428 w 481"/>
                  <a:gd name="T19" fmla="*/ 144 h 596"/>
                  <a:gd name="T20" fmla="*/ 450 w 481"/>
                  <a:gd name="T21" fmla="*/ 160 h 596"/>
                  <a:gd name="T22" fmla="*/ 471 w 481"/>
                  <a:gd name="T23" fmla="*/ 175 h 596"/>
                  <a:gd name="T24" fmla="*/ 476 w 481"/>
                  <a:gd name="T25" fmla="*/ 199 h 596"/>
                  <a:gd name="T26" fmla="*/ 464 w 481"/>
                  <a:gd name="T27" fmla="*/ 234 h 596"/>
                  <a:gd name="T28" fmla="*/ 452 w 481"/>
                  <a:gd name="T29" fmla="*/ 268 h 596"/>
                  <a:gd name="T30" fmla="*/ 441 w 481"/>
                  <a:gd name="T31" fmla="*/ 303 h 596"/>
                  <a:gd name="T32" fmla="*/ 429 w 481"/>
                  <a:gd name="T33" fmla="*/ 344 h 596"/>
                  <a:gd name="T34" fmla="*/ 417 w 481"/>
                  <a:gd name="T35" fmla="*/ 392 h 596"/>
                  <a:gd name="T36" fmla="*/ 404 w 481"/>
                  <a:gd name="T37" fmla="*/ 438 h 596"/>
                  <a:gd name="T38" fmla="*/ 391 w 481"/>
                  <a:gd name="T39" fmla="*/ 485 h 596"/>
                  <a:gd name="T40" fmla="*/ 368 w 481"/>
                  <a:gd name="T41" fmla="*/ 515 h 596"/>
                  <a:gd name="T42" fmla="*/ 334 w 481"/>
                  <a:gd name="T43" fmla="*/ 525 h 596"/>
                  <a:gd name="T44" fmla="*/ 298 w 481"/>
                  <a:gd name="T45" fmla="*/ 536 h 596"/>
                  <a:gd name="T46" fmla="*/ 264 w 481"/>
                  <a:gd name="T47" fmla="*/ 547 h 596"/>
                  <a:gd name="T48" fmla="*/ 229 w 481"/>
                  <a:gd name="T49" fmla="*/ 558 h 596"/>
                  <a:gd name="T50" fmla="*/ 195 w 481"/>
                  <a:gd name="T51" fmla="*/ 569 h 596"/>
                  <a:gd name="T52" fmla="*/ 159 w 481"/>
                  <a:gd name="T53" fmla="*/ 579 h 596"/>
                  <a:gd name="T54" fmla="*/ 124 w 481"/>
                  <a:gd name="T55" fmla="*/ 590 h 596"/>
                  <a:gd name="T56" fmla="*/ 89 w 481"/>
                  <a:gd name="T57" fmla="*/ 576 h 596"/>
                  <a:gd name="T58" fmla="*/ 53 w 481"/>
                  <a:gd name="T59" fmla="*/ 525 h 596"/>
                  <a:gd name="T60" fmla="*/ 24 w 481"/>
                  <a:gd name="T61" fmla="*/ 463 h 596"/>
                  <a:gd name="T62" fmla="*/ 5 w 481"/>
                  <a:gd name="T63" fmla="*/ 389 h 596"/>
                  <a:gd name="T64" fmla="*/ 0 w 481"/>
                  <a:gd name="T65" fmla="*/ 310 h 596"/>
                  <a:gd name="T66" fmla="*/ 14 w 481"/>
                  <a:gd name="T67" fmla="*/ 223 h 596"/>
                  <a:gd name="T68" fmla="*/ 51 w 481"/>
                  <a:gd name="T69" fmla="*/ 135 h 596"/>
                  <a:gd name="T70" fmla="*/ 116 w 481"/>
                  <a:gd name="T71" fmla="*/ 45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1" h="596">
                    <a:moveTo>
                      <a:pt x="161" y="0"/>
                    </a:moveTo>
                    <a:lnTo>
                      <a:pt x="176" y="8"/>
                    </a:lnTo>
                    <a:lnTo>
                      <a:pt x="191" y="15"/>
                    </a:lnTo>
                    <a:lnTo>
                      <a:pt x="206" y="23"/>
                    </a:lnTo>
                    <a:lnTo>
                      <a:pt x="221" y="30"/>
                    </a:lnTo>
                    <a:lnTo>
                      <a:pt x="235" y="38"/>
                    </a:lnTo>
                    <a:lnTo>
                      <a:pt x="250" y="45"/>
                    </a:lnTo>
                    <a:lnTo>
                      <a:pt x="265" y="53"/>
                    </a:lnTo>
                    <a:lnTo>
                      <a:pt x="280" y="61"/>
                    </a:lnTo>
                    <a:lnTo>
                      <a:pt x="295" y="68"/>
                    </a:lnTo>
                    <a:lnTo>
                      <a:pt x="309" y="76"/>
                    </a:lnTo>
                    <a:lnTo>
                      <a:pt x="324" y="84"/>
                    </a:lnTo>
                    <a:lnTo>
                      <a:pt x="338" y="91"/>
                    </a:lnTo>
                    <a:lnTo>
                      <a:pt x="353" y="99"/>
                    </a:lnTo>
                    <a:lnTo>
                      <a:pt x="367" y="107"/>
                    </a:lnTo>
                    <a:lnTo>
                      <a:pt x="382" y="114"/>
                    </a:lnTo>
                    <a:lnTo>
                      <a:pt x="397" y="122"/>
                    </a:lnTo>
                    <a:lnTo>
                      <a:pt x="408" y="129"/>
                    </a:lnTo>
                    <a:lnTo>
                      <a:pt x="418" y="137"/>
                    </a:lnTo>
                    <a:lnTo>
                      <a:pt x="428" y="144"/>
                    </a:lnTo>
                    <a:lnTo>
                      <a:pt x="440" y="152"/>
                    </a:lnTo>
                    <a:lnTo>
                      <a:pt x="450" y="160"/>
                    </a:lnTo>
                    <a:lnTo>
                      <a:pt x="461" y="167"/>
                    </a:lnTo>
                    <a:lnTo>
                      <a:pt x="471" y="175"/>
                    </a:lnTo>
                    <a:lnTo>
                      <a:pt x="481" y="182"/>
                    </a:lnTo>
                    <a:lnTo>
                      <a:pt x="476" y="199"/>
                    </a:lnTo>
                    <a:lnTo>
                      <a:pt x="470" y="216"/>
                    </a:lnTo>
                    <a:lnTo>
                      <a:pt x="464" y="234"/>
                    </a:lnTo>
                    <a:lnTo>
                      <a:pt x="458" y="251"/>
                    </a:lnTo>
                    <a:lnTo>
                      <a:pt x="452" y="268"/>
                    </a:lnTo>
                    <a:lnTo>
                      <a:pt x="447" y="286"/>
                    </a:lnTo>
                    <a:lnTo>
                      <a:pt x="441" y="303"/>
                    </a:lnTo>
                    <a:lnTo>
                      <a:pt x="435" y="320"/>
                    </a:lnTo>
                    <a:lnTo>
                      <a:pt x="429" y="344"/>
                    </a:lnTo>
                    <a:lnTo>
                      <a:pt x="423" y="367"/>
                    </a:lnTo>
                    <a:lnTo>
                      <a:pt x="417" y="392"/>
                    </a:lnTo>
                    <a:lnTo>
                      <a:pt x="411" y="415"/>
                    </a:lnTo>
                    <a:lnTo>
                      <a:pt x="404" y="438"/>
                    </a:lnTo>
                    <a:lnTo>
                      <a:pt x="398" y="462"/>
                    </a:lnTo>
                    <a:lnTo>
                      <a:pt x="391" y="485"/>
                    </a:lnTo>
                    <a:lnTo>
                      <a:pt x="386" y="509"/>
                    </a:lnTo>
                    <a:lnTo>
                      <a:pt x="368" y="515"/>
                    </a:lnTo>
                    <a:lnTo>
                      <a:pt x="351" y="520"/>
                    </a:lnTo>
                    <a:lnTo>
                      <a:pt x="334" y="525"/>
                    </a:lnTo>
                    <a:lnTo>
                      <a:pt x="315" y="531"/>
                    </a:lnTo>
                    <a:lnTo>
                      <a:pt x="298" y="536"/>
                    </a:lnTo>
                    <a:lnTo>
                      <a:pt x="281" y="541"/>
                    </a:lnTo>
                    <a:lnTo>
                      <a:pt x="264" y="547"/>
                    </a:lnTo>
                    <a:lnTo>
                      <a:pt x="246" y="552"/>
                    </a:lnTo>
                    <a:lnTo>
                      <a:pt x="229" y="558"/>
                    </a:lnTo>
                    <a:lnTo>
                      <a:pt x="212" y="563"/>
                    </a:lnTo>
                    <a:lnTo>
                      <a:pt x="195" y="569"/>
                    </a:lnTo>
                    <a:lnTo>
                      <a:pt x="177" y="574"/>
                    </a:lnTo>
                    <a:lnTo>
                      <a:pt x="159" y="579"/>
                    </a:lnTo>
                    <a:lnTo>
                      <a:pt x="142" y="585"/>
                    </a:lnTo>
                    <a:lnTo>
                      <a:pt x="124" y="590"/>
                    </a:lnTo>
                    <a:lnTo>
                      <a:pt x="107" y="596"/>
                    </a:lnTo>
                    <a:lnTo>
                      <a:pt x="89" y="576"/>
                    </a:lnTo>
                    <a:lnTo>
                      <a:pt x="70" y="552"/>
                    </a:lnTo>
                    <a:lnTo>
                      <a:pt x="53" y="525"/>
                    </a:lnTo>
                    <a:lnTo>
                      <a:pt x="38" y="495"/>
                    </a:lnTo>
                    <a:lnTo>
                      <a:pt x="24" y="463"/>
                    </a:lnTo>
                    <a:lnTo>
                      <a:pt x="13" y="427"/>
                    </a:lnTo>
                    <a:lnTo>
                      <a:pt x="5" y="389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3" y="267"/>
                    </a:lnTo>
                    <a:lnTo>
                      <a:pt x="14" y="223"/>
                    </a:lnTo>
                    <a:lnTo>
                      <a:pt x="29" y="180"/>
                    </a:lnTo>
                    <a:lnTo>
                      <a:pt x="51" y="135"/>
                    </a:lnTo>
                    <a:lnTo>
                      <a:pt x="81" y="90"/>
                    </a:lnTo>
                    <a:lnTo>
                      <a:pt x="116" y="4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21" name="Freeform 181">
                <a:extLst>
                  <a:ext uri="{FF2B5EF4-FFF2-40B4-BE49-F238E27FC236}">
                    <a16:creationId xmlns:a16="http://schemas.microsoft.com/office/drawing/2014/main" id="{CC46E91E-D52F-4414-B60F-860E05256B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3" y="1082"/>
                <a:ext cx="84" cy="106"/>
              </a:xfrm>
              <a:custGeom>
                <a:avLst/>
                <a:gdLst>
                  <a:gd name="T0" fmla="*/ 167 w 465"/>
                  <a:gd name="T1" fmla="*/ 8 h 590"/>
                  <a:gd name="T2" fmla="*/ 196 w 465"/>
                  <a:gd name="T3" fmla="*/ 23 h 590"/>
                  <a:gd name="T4" fmla="*/ 225 w 465"/>
                  <a:gd name="T5" fmla="*/ 38 h 590"/>
                  <a:gd name="T6" fmla="*/ 253 w 465"/>
                  <a:gd name="T7" fmla="*/ 52 h 590"/>
                  <a:gd name="T8" fmla="*/ 281 w 465"/>
                  <a:gd name="T9" fmla="*/ 67 h 590"/>
                  <a:gd name="T10" fmla="*/ 310 w 465"/>
                  <a:gd name="T11" fmla="*/ 82 h 590"/>
                  <a:gd name="T12" fmla="*/ 339 w 465"/>
                  <a:gd name="T13" fmla="*/ 97 h 590"/>
                  <a:gd name="T14" fmla="*/ 367 w 465"/>
                  <a:gd name="T15" fmla="*/ 112 h 590"/>
                  <a:gd name="T16" fmla="*/ 392 w 465"/>
                  <a:gd name="T17" fmla="*/ 126 h 590"/>
                  <a:gd name="T18" fmla="*/ 412 w 465"/>
                  <a:gd name="T19" fmla="*/ 141 h 590"/>
                  <a:gd name="T20" fmla="*/ 434 w 465"/>
                  <a:gd name="T21" fmla="*/ 157 h 590"/>
                  <a:gd name="T22" fmla="*/ 455 w 465"/>
                  <a:gd name="T23" fmla="*/ 172 h 590"/>
                  <a:gd name="T24" fmla="*/ 460 w 465"/>
                  <a:gd name="T25" fmla="*/ 196 h 590"/>
                  <a:gd name="T26" fmla="*/ 449 w 465"/>
                  <a:gd name="T27" fmla="*/ 231 h 590"/>
                  <a:gd name="T28" fmla="*/ 439 w 465"/>
                  <a:gd name="T29" fmla="*/ 265 h 590"/>
                  <a:gd name="T30" fmla="*/ 428 w 465"/>
                  <a:gd name="T31" fmla="*/ 300 h 590"/>
                  <a:gd name="T32" fmla="*/ 416 w 465"/>
                  <a:gd name="T33" fmla="*/ 341 h 590"/>
                  <a:gd name="T34" fmla="*/ 403 w 465"/>
                  <a:gd name="T35" fmla="*/ 389 h 590"/>
                  <a:gd name="T36" fmla="*/ 389 w 465"/>
                  <a:gd name="T37" fmla="*/ 435 h 590"/>
                  <a:gd name="T38" fmla="*/ 377 w 465"/>
                  <a:gd name="T39" fmla="*/ 482 h 590"/>
                  <a:gd name="T40" fmla="*/ 352 w 465"/>
                  <a:gd name="T41" fmla="*/ 512 h 590"/>
                  <a:gd name="T42" fmla="*/ 319 w 465"/>
                  <a:gd name="T43" fmla="*/ 522 h 590"/>
                  <a:gd name="T44" fmla="*/ 284 w 465"/>
                  <a:gd name="T45" fmla="*/ 533 h 590"/>
                  <a:gd name="T46" fmla="*/ 250 w 465"/>
                  <a:gd name="T47" fmla="*/ 543 h 590"/>
                  <a:gd name="T48" fmla="*/ 217 w 465"/>
                  <a:gd name="T49" fmla="*/ 553 h 590"/>
                  <a:gd name="T50" fmla="*/ 182 w 465"/>
                  <a:gd name="T51" fmla="*/ 564 h 590"/>
                  <a:gd name="T52" fmla="*/ 147 w 465"/>
                  <a:gd name="T53" fmla="*/ 574 h 590"/>
                  <a:gd name="T54" fmla="*/ 114 w 465"/>
                  <a:gd name="T55" fmla="*/ 585 h 590"/>
                  <a:gd name="T56" fmla="*/ 79 w 465"/>
                  <a:gd name="T57" fmla="*/ 571 h 590"/>
                  <a:gd name="T58" fmla="*/ 47 w 465"/>
                  <a:gd name="T59" fmla="*/ 520 h 590"/>
                  <a:gd name="T60" fmla="*/ 21 w 465"/>
                  <a:gd name="T61" fmla="*/ 458 h 590"/>
                  <a:gd name="T62" fmla="*/ 3 w 465"/>
                  <a:gd name="T63" fmla="*/ 385 h 590"/>
                  <a:gd name="T64" fmla="*/ 0 w 465"/>
                  <a:gd name="T65" fmla="*/ 306 h 590"/>
                  <a:gd name="T66" fmla="*/ 14 w 465"/>
                  <a:gd name="T67" fmla="*/ 220 h 590"/>
                  <a:gd name="T68" fmla="*/ 50 w 465"/>
                  <a:gd name="T69" fmla="*/ 133 h 590"/>
                  <a:gd name="T70" fmla="*/ 112 w 465"/>
                  <a:gd name="T71" fmla="*/ 4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5" h="590">
                    <a:moveTo>
                      <a:pt x="153" y="0"/>
                    </a:moveTo>
                    <a:lnTo>
                      <a:pt x="167" y="8"/>
                    </a:lnTo>
                    <a:lnTo>
                      <a:pt x="182" y="15"/>
                    </a:lnTo>
                    <a:lnTo>
                      <a:pt x="196" y="23"/>
                    </a:lnTo>
                    <a:lnTo>
                      <a:pt x="211" y="30"/>
                    </a:lnTo>
                    <a:lnTo>
                      <a:pt x="225" y="38"/>
                    </a:lnTo>
                    <a:lnTo>
                      <a:pt x="238" y="45"/>
                    </a:lnTo>
                    <a:lnTo>
                      <a:pt x="253" y="52"/>
                    </a:lnTo>
                    <a:lnTo>
                      <a:pt x="267" y="60"/>
                    </a:lnTo>
                    <a:lnTo>
                      <a:pt x="281" y="67"/>
                    </a:lnTo>
                    <a:lnTo>
                      <a:pt x="296" y="75"/>
                    </a:lnTo>
                    <a:lnTo>
                      <a:pt x="310" y="82"/>
                    </a:lnTo>
                    <a:lnTo>
                      <a:pt x="325" y="89"/>
                    </a:lnTo>
                    <a:lnTo>
                      <a:pt x="339" y="97"/>
                    </a:lnTo>
                    <a:lnTo>
                      <a:pt x="352" y="104"/>
                    </a:lnTo>
                    <a:lnTo>
                      <a:pt x="367" y="112"/>
                    </a:lnTo>
                    <a:lnTo>
                      <a:pt x="381" y="119"/>
                    </a:lnTo>
                    <a:lnTo>
                      <a:pt x="392" y="126"/>
                    </a:lnTo>
                    <a:lnTo>
                      <a:pt x="402" y="134"/>
                    </a:lnTo>
                    <a:lnTo>
                      <a:pt x="412" y="141"/>
                    </a:lnTo>
                    <a:lnTo>
                      <a:pt x="424" y="149"/>
                    </a:lnTo>
                    <a:lnTo>
                      <a:pt x="434" y="157"/>
                    </a:lnTo>
                    <a:lnTo>
                      <a:pt x="445" y="164"/>
                    </a:lnTo>
                    <a:lnTo>
                      <a:pt x="455" y="172"/>
                    </a:lnTo>
                    <a:lnTo>
                      <a:pt x="465" y="179"/>
                    </a:lnTo>
                    <a:lnTo>
                      <a:pt x="460" y="196"/>
                    </a:lnTo>
                    <a:lnTo>
                      <a:pt x="455" y="213"/>
                    </a:lnTo>
                    <a:lnTo>
                      <a:pt x="449" y="231"/>
                    </a:lnTo>
                    <a:lnTo>
                      <a:pt x="445" y="248"/>
                    </a:lnTo>
                    <a:lnTo>
                      <a:pt x="439" y="265"/>
                    </a:lnTo>
                    <a:lnTo>
                      <a:pt x="434" y="283"/>
                    </a:lnTo>
                    <a:lnTo>
                      <a:pt x="428" y="300"/>
                    </a:lnTo>
                    <a:lnTo>
                      <a:pt x="423" y="317"/>
                    </a:lnTo>
                    <a:lnTo>
                      <a:pt x="416" y="341"/>
                    </a:lnTo>
                    <a:lnTo>
                      <a:pt x="410" y="364"/>
                    </a:lnTo>
                    <a:lnTo>
                      <a:pt x="403" y="389"/>
                    </a:lnTo>
                    <a:lnTo>
                      <a:pt x="396" y="412"/>
                    </a:lnTo>
                    <a:lnTo>
                      <a:pt x="389" y="435"/>
                    </a:lnTo>
                    <a:lnTo>
                      <a:pt x="382" y="459"/>
                    </a:lnTo>
                    <a:lnTo>
                      <a:pt x="377" y="482"/>
                    </a:lnTo>
                    <a:lnTo>
                      <a:pt x="370" y="506"/>
                    </a:lnTo>
                    <a:lnTo>
                      <a:pt x="352" y="512"/>
                    </a:lnTo>
                    <a:lnTo>
                      <a:pt x="335" y="517"/>
                    </a:lnTo>
                    <a:lnTo>
                      <a:pt x="319" y="522"/>
                    </a:lnTo>
                    <a:lnTo>
                      <a:pt x="302" y="527"/>
                    </a:lnTo>
                    <a:lnTo>
                      <a:pt x="284" y="533"/>
                    </a:lnTo>
                    <a:lnTo>
                      <a:pt x="267" y="537"/>
                    </a:lnTo>
                    <a:lnTo>
                      <a:pt x="250" y="543"/>
                    </a:lnTo>
                    <a:lnTo>
                      <a:pt x="234" y="548"/>
                    </a:lnTo>
                    <a:lnTo>
                      <a:pt x="217" y="553"/>
                    </a:lnTo>
                    <a:lnTo>
                      <a:pt x="199" y="559"/>
                    </a:lnTo>
                    <a:lnTo>
                      <a:pt x="182" y="564"/>
                    </a:lnTo>
                    <a:lnTo>
                      <a:pt x="165" y="570"/>
                    </a:lnTo>
                    <a:lnTo>
                      <a:pt x="147" y="574"/>
                    </a:lnTo>
                    <a:lnTo>
                      <a:pt x="131" y="580"/>
                    </a:lnTo>
                    <a:lnTo>
                      <a:pt x="114" y="585"/>
                    </a:lnTo>
                    <a:lnTo>
                      <a:pt x="97" y="590"/>
                    </a:lnTo>
                    <a:lnTo>
                      <a:pt x="79" y="571"/>
                    </a:lnTo>
                    <a:lnTo>
                      <a:pt x="63" y="547"/>
                    </a:lnTo>
                    <a:lnTo>
                      <a:pt x="47" y="520"/>
                    </a:lnTo>
                    <a:lnTo>
                      <a:pt x="33" y="490"/>
                    </a:lnTo>
                    <a:lnTo>
                      <a:pt x="21" y="458"/>
                    </a:lnTo>
                    <a:lnTo>
                      <a:pt x="12" y="423"/>
                    </a:lnTo>
                    <a:lnTo>
                      <a:pt x="3" y="385"/>
                    </a:lnTo>
                    <a:lnTo>
                      <a:pt x="0" y="346"/>
                    </a:lnTo>
                    <a:lnTo>
                      <a:pt x="0" y="306"/>
                    </a:lnTo>
                    <a:lnTo>
                      <a:pt x="5" y="263"/>
                    </a:lnTo>
                    <a:lnTo>
                      <a:pt x="14" y="220"/>
                    </a:lnTo>
                    <a:lnTo>
                      <a:pt x="29" y="177"/>
                    </a:lnTo>
                    <a:lnTo>
                      <a:pt x="50" y="133"/>
                    </a:lnTo>
                    <a:lnTo>
                      <a:pt x="77" y="88"/>
                    </a:lnTo>
                    <a:lnTo>
                      <a:pt x="112" y="4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22" name="Freeform 182">
                <a:extLst>
                  <a:ext uri="{FF2B5EF4-FFF2-40B4-BE49-F238E27FC236}">
                    <a16:creationId xmlns:a16="http://schemas.microsoft.com/office/drawing/2014/main" id="{AA58CDB1-6975-4316-B862-2471F84503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6" y="1083"/>
                <a:ext cx="81" cy="104"/>
              </a:xfrm>
              <a:custGeom>
                <a:avLst/>
                <a:gdLst>
                  <a:gd name="T0" fmla="*/ 159 w 449"/>
                  <a:gd name="T1" fmla="*/ 7 h 583"/>
                  <a:gd name="T2" fmla="*/ 187 w 449"/>
                  <a:gd name="T3" fmla="*/ 22 h 583"/>
                  <a:gd name="T4" fmla="*/ 214 w 449"/>
                  <a:gd name="T5" fmla="*/ 36 h 583"/>
                  <a:gd name="T6" fmla="*/ 242 w 449"/>
                  <a:gd name="T7" fmla="*/ 49 h 583"/>
                  <a:gd name="T8" fmla="*/ 268 w 449"/>
                  <a:gd name="T9" fmla="*/ 64 h 583"/>
                  <a:gd name="T10" fmla="*/ 296 w 449"/>
                  <a:gd name="T11" fmla="*/ 78 h 583"/>
                  <a:gd name="T12" fmla="*/ 324 w 449"/>
                  <a:gd name="T13" fmla="*/ 92 h 583"/>
                  <a:gd name="T14" fmla="*/ 351 w 449"/>
                  <a:gd name="T15" fmla="*/ 107 h 583"/>
                  <a:gd name="T16" fmla="*/ 376 w 449"/>
                  <a:gd name="T17" fmla="*/ 121 h 583"/>
                  <a:gd name="T18" fmla="*/ 396 w 449"/>
                  <a:gd name="T19" fmla="*/ 136 h 583"/>
                  <a:gd name="T20" fmla="*/ 418 w 449"/>
                  <a:gd name="T21" fmla="*/ 152 h 583"/>
                  <a:gd name="T22" fmla="*/ 439 w 449"/>
                  <a:gd name="T23" fmla="*/ 167 h 583"/>
                  <a:gd name="T24" fmla="*/ 445 w 449"/>
                  <a:gd name="T25" fmla="*/ 191 h 583"/>
                  <a:gd name="T26" fmla="*/ 435 w 449"/>
                  <a:gd name="T27" fmla="*/ 226 h 583"/>
                  <a:gd name="T28" fmla="*/ 426 w 449"/>
                  <a:gd name="T29" fmla="*/ 260 h 583"/>
                  <a:gd name="T30" fmla="*/ 416 w 449"/>
                  <a:gd name="T31" fmla="*/ 295 h 583"/>
                  <a:gd name="T32" fmla="*/ 404 w 449"/>
                  <a:gd name="T33" fmla="*/ 336 h 583"/>
                  <a:gd name="T34" fmla="*/ 389 w 449"/>
                  <a:gd name="T35" fmla="*/ 384 h 583"/>
                  <a:gd name="T36" fmla="*/ 374 w 449"/>
                  <a:gd name="T37" fmla="*/ 430 h 583"/>
                  <a:gd name="T38" fmla="*/ 361 w 449"/>
                  <a:gd name="T39" fmla="*/ 477 h 583"/>
                  <a:gd name="T40" fmla="*/ 336 w 449"/>
                  <a:gd name="T41" fmla="*/ 506 h 583"/>
                  <a:gd name="T42" fmla="*/ 303 w 449"/>
                  <a:gd name="T43" fmla="*/ 516 h 583"/>
                  <a:gd name="T44" fmla="*/ 270 w 449"/>
                  <a:gd name="T45" fmla="*/ 527 h 583"/>
                  <a:gd name="T46" fmla="*/ 236 w 449"/>
                  <a:gd name="T47" fmla="*/ 537 h 583"/>
                  <a:gd name="T48" fmla="*/ 203 w 449"/>
                  <a:gd name="T49" fmla="*/ 547 h 583"/>
                  <a:gd name="T50" fmla="*/ 169 w 449"/>
                  <a:gd name="T51" fmla="*/ 558 h 583"/>
                  <a:gd name="T52" fmla="*/ 136 w 449"/>
                  <a:gd name="T53" fmla="*/ 568 h 583"/>
                  <a:gd name="T54" fmla="*/ 103 w 449"/>
                  <a:gd name="T55" fmla="*/ 578 h 583"/>
                  <a:gd name="T56" fmla="*/ 70 w 449"/>
                  <a:gd name="T57" fmla="*/ 563 h 583"/>
                  <a:gd name="T58" fmla="*/ 42 w 449"/>
                  <a:gd name="T59" fmla="*/ 513 h 583"/>
                  <a:gd name="T60" fmla="*/ 17 w 449"/>
                  <a:gd name="T61" fmla="*/ 450 h 583"/>
                  <a:gd name="T62" fmla="*/ 2 w 449"/>
                  <a:gd name="T63" fmla="*/ 379 h 583"/>
                  <a:gd name="T64" fmla="*/ 1 w 449"/>
                  <a:gd name="T65" fmla="*/ 299 h 583"/>
                  <a:gd name="T66" fmla="*/ 15 w 449"/>
                  <a:gd name="T67" fmla="*/ 215 h 583"/>
                  <a:gd name="T68" fmla="*/ 49 w 449"/>
                  <a:gd name="T69" fmla="*/ 129 h 583"/>
                  <a:gd name="T70" fmla="*/ 106 w 449"/>
                  <a:gd name="T71" fmla="*/ 42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9" h="583">
                    <a:moveTo>
                      <a:pt x="145" y="0"/>
                    </a:moveTo>
                    <a:lnTo>
                      <a:pt x="159" y="7"/>
                    </a:lnTo>
                    <a:lnTo>
                      <a:pt x="173" y="14"/>
                    </a:lnTo>
                    <a:lnTo>
                      <a:pt x="187" y="22"/>
                    </a:lnTo>
                    <a:lnTo>
                      <a:pt x="201" y="29"/>
                    </a:lnTo>
                    <a:lnTo>
                      <a:pt x="214" y="36"/>
                    </a:lnTo>
                    <a:lnTo>
                      <a:pt x="228" y="42"/>
                    </a:lnTo>
                    <a:lnTo>
                      <a:pt x="242" y="49"/>
                    </a:lnTo>
                    <a:lnTo>
                      <a:pt x="256" y="56"/>
                    </a:lnTo>
                    <a:lnTo>
                      <a:pt x="268" y="64"/>
                    </a:lnTo>
                    <a:lnTo>
                      <a:pt x="282" y="71"/>
                    </a:lnTo>
                    <a:lnTo>
                      <a:pt x="296" y="78"/>
                    </a:lnTo>
                    <a:lnTo>
                      <a:pt x="310" y="85"/>
                    </a:lnTo>
                    <a:lnTo>
                      <a:pt x="324" y="92"/>
                    </a:lnTo>
                    <a:lnTo>
                      <a:pt x="338" y="100"/>
                    </a:lnTo>
                    <a:lnTo>
                      <a:pt x="351" y="107"/>
                    </a:lnTo>
                    <a:lnTo>
                      <a:pt x="365" y="114"/>
                    </a:lnTo>
                    <a:lnTo>
                      <a:pt x="376" y="121"/>
                    </a:lnTo>
                    <a:lnTo>
                      <a:pt x="386" y="129"/>
                    </a:lnTo>
                    <a:lnTo>
                      <a:pt x="396" y="136"/>
                    </a:lnTo>
                    <a:lnTo>
                      <a:pt x="408" y="144"/>
                    </a:lnTo>
                    <a:lnTo>
                      <a:pt x="418" y="152"/>
                    </a:lnTo>
                    <a:lnTo>
                      <a:pt x="429" y="159"/>
                    </a:lnTo>
                    <a:lnTo>
                      <a:pt x="439" y="167"/>
                    </a:lnTo>
                    <a:lnTo>
                      <a:pt x="449" y="174"/>
                    </a:lnTo>
                    <a:lnTo>
                      <a:pt x="445" y="191"/>
                    </a:lnTo>
                    <a:lnTo>
                      <a:pt x="440" y="208"/>
                    </a:lnTo>
                    <a:lnTo>
                      <a:pt x="435" y="226"/>
                    </a:lnTo>
                    <a:lnTo>
                      <a:pt x="431" y="243"/>
                    </a:lnTo>
                    <a:lnTo>
                      <a:pt x="426" y="260"/>
                    </a:lnTo>
                    <a:lnTo>
                      <a:pt x="422" y="278"/>
                    </a:lnTo>
                    <a:lnTo>
                      <a:pt x="416" y="295"/>
                    </a:lnTo>
                    <a:lnTo>
                      <a:pt x="411" y="312"/>
                    </a:lnTo>
                    <a:lnTo>
                      <a:pt x="404" y="336"/>
                    </a:lnTo>
                    <a:lnTo>
                      <a:pt x="396" y="359"/>
                    </a:lnTo>
                    <a:lnTo>
                      <a:pt x="389" y="384"/>
                    </a:lnTo>
                    <a:lnTo>
                      <a:pt x="382" y="407"/>
                    </a:lnTo>
                    <a:lnTo>
                      <a:pt x="374" y="430"/>
                    </a:lnTo>
                    <a:lnTo>
                      <a:pt x="368" y="454"/>
                    </a:lnTo>
                    <a:lnTo>
                      <a:pt x="361" y="477"/>
                    </a:lnTo>
                    <a:lnTo>
                      <a:pt x="354" y="501"/>
                    </a:lnTo>
                    <a:lnTo>
                      <a:pt x="336" y="506"/>
                    </a:lnTo>
                    <a:lnTo>
                      <a:pt x="320" y="512"/>
                    </a:lnTo>
                    <a:lnTo>
                      <a:pt x="303" y="516"/>
                    </a:lnTo>
                    <a:lnTo>
                      <a:pt x="287" y="522"/>
                    </a:lnTo>
                    <a:lnTo>
                      <a:pt x="270" y="527"/>
                    </a:lnTo>
                    <a:lnTo>
                      <a:pt x="254" y="532"/>
                    </a:lnTo>
                    <a:lnTo>
                      <a:pt x="236" y="537"/>
                    </a:lnTo>
                    <a:lnTo>
                      <a:pt x="220" y="542"/>
                    </a:lnTo>
                    <a:lnTo>
                      <a:pt x="203" y="547"/>
                    </a:lnTo>
                    <a:lnTo>
                      <a:pt x="186" y="552"/>
                    </a:lnTo>
                    <a:lnTo>
                      <a:pt x="169" y="558"/>
                    </a:lnTo>
                    <a:lnTo>
                      <a:pt x="152" y="562"/>
                    </a:lnTo>
                    <a:lnTo>
                      <a:pt x="136" y="568"/>
                    </a:lnTo>
                    <a:lnTo>
                      <a:pt x="119" y="573"/>
                    </a:lnTo>
                    <a:lnTo>
                      <a:pt x="103" y="578"/>
                    </a:lnTo>
                    <a:lnTo>
                      <a:pt x="85" y="583"/>
                    </a:lnTo>
                    <a:lnTo>
                      <a:pt x="70" y="563"/>
                    </a:lnTo>
                    <a:lnTo>
                      <a:pt x="55" y="539"/>
                    </a:lnTo>
                    <a:lnTo>
                      <a:pt x="42" y="513"/>
                    </a:lnTo>
                    <a:lnTo>
                      <a:pt x="29" y="483"/>
                    </a:lnTo>
                    <a:lnTo>
                      <a:pt x="17" y="450"/>
                    </a:lnTo>
                    <a:lnTo>
                      <a:pt x="9" y="416"/>
                    </a:lnTo>
                    <a:lnTo>
                      <a:pt x="2" y="379"/>
                    </a:lnTo>
                    <a:lnTo>
                      <a:pt x="0" y="340"/>
                    </a:lnTo>
                    <a:lnTo>
                      <a:pt x="1" y="299"/>
                    </a:lnTo>
                    <a:lnTo>
                      <a:pt x="6" y="258"/>
                    </a:lnTo>
                    <a:lnTo>
                      <a:pt x="15" y="215"/>
                    </a:lnTo>
                    <a:lnTo>
                      <a:pt x="29" y="173"/>
                    </a:lnTo>
                    <a:lnTo>
                      <a:pt x="49" y="129"/>
                    </a:lnTo>
                    <a:lnTo>
                      <a:pt x="75" y="85"/>
                    </a:lnTo>
                    <a:lnTo>
                      <a:pt x="106" y="4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23" name="Freeform 183">
                <a:extLst>
                  <a:ext uri="{FF2B5EF4-FFF2-40B4-BE49-F238E27FC236}">
                    <a16:creationId xmlns:a16="http://schemas.microsoft.com/office/drawing/2014/main" id="{487ECFBF-25D6-4E1B-874E-7A80971E42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9" y="1084"/>
                <a:ext cx="78" cy="103"/>
              </a:xfrm>
              <a:custGeom>
                <a:avLst/>
                <a:gdLst>
                  <a:gd name="T0" fmla="*/ 152 w 434"/>
                  <a:gd name="T1" fmla="*/ 7 h 577"/>
                  <a:gd name="T2" fmla="*/ 179 w 434"/>
                  <a:gd name="T3" fmla="*/ 21 h 577"/>
                  <a:gd name="T4" fmla="*/ 205 w 434"/>
                  <a:gd name="T5" fmla="*/ 34 h 577"/>
                  <a:gd name="T6" fmla="*/ 232 w 434"/>
                  <a:gd name="T7" fmla="*/ 48 h 577"/>
                  <a:gd name="T8" fmla="*/ 258 w 434"/>
                  <a:gd name="T9" fmla="*/ 62 h 577"/>
                  <a:gd name="T10" fmla="*/ 285 w 434"/>
                  <a:gd name="T11" fmla="*/ 75 h 577"/>
                  <a:gd name="T12" fmla="*/ 311 w 434"/>
                  <a:gd name="T13" fmla="*/ 89 h 577"/>
                  <a:gd name="T14" fmla="*/ 338 w 434"/>
                  <a:gd name="T15" fmla="*/ 103 h 577"/>
                  <a:gd name="T16" fmla="*/ 361 w 434"/>
                  <a:gd name="T17" fmla="*/ 117 h 577"/>
                  <a:gd name="T18" fmla="*/ 381 w 434"/>
                  <a:gd name="T19" fmla="*/ 132 h 577"/>
                  <a:gd name="T20" fmla="*/ 403 w 434"/>
                  <a:gd name="T21" fmla="*/ 148 h 577"/>
                  <a:gd name="T22" fmla="*/ 424 w 434"/>
                  <a:gd name="T23" fmla="*/ 163 h 577"/>
                  <a:gd name="T24" fmla="*/ 430 w 434"/>
                  <a:gd name="T25" fmla="*/ 187 h 577"/>
                  <a:gd name="T26" fmla="*/ 422 w 434"/>
                  <a:gd name="T27" fmla="*/ 222 h 577"/>
                  <a:gd name="T28" fmla="*/ 412 w 434"/>
                  <a:gd name="T29" fmla="*/ 256 h 577"/>
                  <a:gd name="T30" fmla="*/ 404 w 434"/>
                  <a:gd name="T31" fmla="*/ 291 h 577"/>
                  <a:gd name="T32" fmla="*/ 392 w 434"/>
                  <a:gd name="T33" fmla="*/ 332 h 577"/>
                  <a:gd name="T34" fmla="*/ 377 w 434"/>
                  <a:gd name="T35" fmla="*/ 380 h 577"/>
                  <a:gd name="T36" fmla="*/ 361 w 434"/>
                  <a:gd name="T37" fmla="*/ 426 h 577"/>
                  <a:gd name="T38" fmla="*/ 346 w 434"/>
                  <a:gd name="T39" fmla="*/ 473 h 577"/>
                  <a:gd name="T40" fmla="*/ 323 w 434"/>
                  <a:gd name="T41" fmla="*/ 502 h 577"/>
                  <a:gd name="T42" fmla="*/ 289 w 434"/>
                  <a:gd name="T43" fmla="*/ 512 h 577"/>
                  <a:gd name="T44" fmla="*/ 257 w 434"/>
                  <a:gd name="T45" fmla="*/ 523 h 577"/>
                  <a:gd name="T46" fmla="*/ 224 w 434"/>
                  <a:gd name="T47" fmla="*/ 532 h 577"/>
                  <a:gd name="T48" fmla="*/ 191 w 434"/>
                  <a:gd name="T49" fmla="*/ 542 h 577"/>
                  <a:gd name="T50" fmla="*/ 158 w 434"/>
                  <a:gd name="T51" fmla="*/ 551 h 577"/>
                  <a:gd name="T52" fmla="*/ 126 w 434"/>
                  <a:gd name="T53" fmla="*/ 562 h 577"/>
                  <a:gd name="T54" fmla="*/ 92 w 434"/>
                  <a:gd name="T55" fmla="*/ 572 h 577"/>
                  <a:gd name="T56" fmla="*/ 62 w 434"/>
                  <a:gd name="T57" fmla="*/ 557 h 577"/>
                  <a:gd name="T58" fmla="*/ 36 w 434"/>
                  <a:gd name="T59" fmla="*/ 506 h 577"/>
                  <a:gd name="T60" fmla="*/ 15 w 434"/>
                  <a:gd name="T61" fmla="*/ 444 h 577"/>
                  <a:gd name="T62" fmla="*/ 2 w 434"/>
                  <a:gd name="T63" fmla="*/ 373 h 577"/>
                  <a:gd name="T64" fmla="*/ 1 w 434"/>
                  <a:gd name="T65" fmla="*/ 294 h 577"/>
                  <a:gd name="T66" fmla="*/ 16 w 434"/>
                  <a:gd name="T67" fmla="*/ 211 h 577"/>
                  <a:gd name="T68" fmla="*/ 48 w 434"/>
                  <a:gd name="T69" fmla="*/ 126 h 577"/>
                  <a:gd name="T70" fmla="*/ 103 w 434"/>
                  <a:gd name="T71" fmla="*/ 42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577">
                    <a:moveTo>
                      <a:pt x="138" y="0"/>
                    </a:moveTo>
                    <a:lnTo>
                      <a:pt x="152" y="7"/>
                    </a:lnTo>
                    <a:lnTo>
                      <a:pt x="165" y="14"/>
                    </a:lnTo>
                    <a:lnTo>
                      <a:pt x="179" y="21"/>
                    </a:lnTo>
                    <a:lnTo>
                      <a:pt x="191" y="27"/>
                    </a:lnTo>
                    <a:lnTo>
                      <a:pt x="205" y="34"/>
                    </a:lnTo>
                    <a:lnTo>
                      <a:pt x="218" y="41"/>
                    </a:lnTo>
                    <a:lnTo>
                      <a:pt x="232" y="48"/>
                    </a:lnTo>
                    <a:lnTo>
                      <a:pt x="244" y="55"/>
                    </a:lnTo>
                    <a:lnTo>
                      <a:pt x="258" y="62"/>
                    </a:lnTo>
                    <a:lnTo>
                      <a:pt x="271" y="68"/>
                    </a:lnTo>
                    <a:lnTo>
                      <a:pt x="285" y="75"/>
                    </a:lnTo>
                    <a:lnTo>
                      <a:pt x="297" y="82"/>
                    </a:lnTo>
                    <a:lnTo>
                      <a:pt x="311" y="89"/>
                    </a:lnTo>
                    <a:lnTo>
                      <a:pt x="324" y="96"/>
                    </a:lnTo>
                    <a:lnTo>
                      <a:pt x="338" y="103"/>
                    </a:lnTo>
                    <a:lnTo>
                      <a:pt x="350" y="110"/>
                    </a:lnTo>
                    <a:lnTo>
                      <a:pt x="361" y="117"/>
                    </a:lnTo>
                    <a:lnTo>
                      <a:pt x="371" y="125"/>
                    </a:lnTo>
                    <a:lnTo>
                      <a:pt x="381" y="132"/>
                    </a:lnTo>
                    <a:lnTo>
                      <a:pt x="393" y="140"/>
                    </a:lnTo>
                    <a:lnTo>
                      <a:pt x="403" y="148"/>
                    </a:lnTo>
                    <a:lnTo>
                      <a:pt x="414" y="155"/>
                    </a:lnTo>
                    <a:lnTo>
                      <a:pt x="424" y="163"/>
                    </a:lnTo>
                    <a:lnTo>
                      <a:pt x="434" y="170"/>
                    </a:lnTo>
                    <a:lnTo>
                      <a:pt x="430" y="187"/>
                    </a:lnTo>
                    <a:lnTo>
                      <a:pt x="426" y="204"/>
                    </a:lnTo>
                    <a:lnTo>
                      <a:pt x="422" y="222"/>
                    </a:lnTo>
                    <a:lnTo>
                      <a:pt x="417" y="239"/>
                    </a:lnTo>
                    <a:lnTo>
                      <a:pt x="412" y="256"/>
                    </a:lnTo>
                    <a:lnTo>
                      <a:pt x="409" y="274"/>
                    </a:lnTo>
                    <a:lnTo>
                      <a:pt x="404" y="291"/>
                    </a:lnTo>
                    <a:lnTo>
                      <a:pt x="400" y="308"/>
                    </a:lnTo>
                    <a:lnTo>
                      <a:pt x="392" y="332"/>
                    </a:lnTo>
                    <a:lnTo>
                      <a:pt x="385" y="355"/>
                    </a:lnTo>
                    <a:lnTo>
                      <a:pt x="377" y="380"/>
                    </a:lnTo>
                    <a:lnTo>
                      <a:pt x="369" y="403"/>
                    </a:lnTo>
                    <a:lnTo>
                      <a:pt x="361" y="426"/>
                    </a:lnTo>
                    <a:lnTo>
                      <a:pt x="354" y="450"/>
                    </a:lnTo>
                    <a:lnTo>
                      <a:pt x="346" y="473"/>
                    </a:lnTo>
                    <a:lnTo>
                      <a:pt x="339" y="497"/>
                    </a:lnTo>
                    <a:lnTo>
                      <a:pt x="323" y="502"/>
                    </a:lnTo>
                    <a:lnTo>
                      <a:pt x="306" y="508"/>
                    </a:lnTo>
                    <a:lnTo>
                      <a:pt x="289" y="512"/>
                    </a:lnTo>
                    <a:lnTo>
                      <a:pt x="273" y="517"/>
                    </a:lnTo>
                    <a:lnTo>
                      <a:pt x="257" y="523"/>
                    </a:lnTo>
                    <a:lnTo>
                      <a:pt x="241" y="527"/>
                    </a:lnTo>
                    <a:lnTo>
                      <a:pt x="224" y="532"/>
                    </a:lnTo>
                    <a:lnTo>
                      <a:pt x="207" y="536"/>
                    </a:lnTo>
                    <a:lnTo>
                      <a:pt x="191" y="542"/>
                    </a:lnTo>
                    <a:lnTo>
                      <a:pt x="175" y="547"/>
                    </a:lnTo>
                    <a:lnTo>
                      <a:pt x="158" y="551"/>
                    </a:lnTo>
                    <a:lnTo>
                      <a:pt x="142" y="557"/>
                    </a:lnTo>
                    <a:lnTo>
                      <a:pt x="126" y="562"/>
                    </a:lnTo>
                    <a:lnTo>
                      <a:pt x="110" y="566"/>
                    </a:lnTo>
                    <a:lnTo>
                      <a:pt x="92" y="572"/>
                    </a:lnTo>
                    <a:lnTo>
                      <a:pt x="76" y="577"/>
                    </a:lnTo>
                    <a:lnTo>
                      <a:pt x="62" y="557"/>
                    </a:lnTo>
                    <a:lnTo>
                      <a:pt x="48" y="533"/>
                    </a:lnTo>
                    <a:lnTo>
                      <a:pt x="36" y="506"/>
                    </a:lnTo>
                    <a:lnTo>
                      <a:pt x="24" y="476"/>
                    </a:lnTo>
                    <a:lnTo>
                      <a:pt x="15" y="444"/>
                    </a:lnTo>
                    <a:lnTo>
                      <a:pt x="8" y="410"/>
                    </a:lnTo>
                    <a:lnTo>
                      <a:pt x="2" y="373"/>
                    </a:lnTo>
                    <a:lnTo>
                      <a:pt x="0" y="335"/>
                    </a:lnTo>
                    <a:lnTo>
                      <a:pt x="1" y="294"/>
                    </a:lnTo>
                    <a:lnTo>
                      <a:pt x="7" y="253"/>
                    </a:lnTo>
                    <a:lnTo>
                      <a:pt x="16" y="211"/>
                    </a:lnTo>
                    <a:lnTo>
                      <a:pt x="30" y="169"/>
                    </a:lnTo>
                    <a:lnTo>
                      <a:pt x="48" y="126"/>
                    </a:lnTo>
                    <a:lnTo>
                      <a:pt x="73" y="83"/>
                    </a:lnTo>
                    <a:lnTo>
                      <a:pt x="103" y="4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24" name="Freeform 184">
                <a:extLst>
                  <a:ext uri="{FF2B5EF4-FFF2-40B4-BE49-F238E27FC236}">
                    <a16:creationId xmlns:a16="http://schemas.microsoft.com/office/drawing/2014/main" id="{D3EFE6B3-4D75-4B4A-8B05-3517ABFEF3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2" y="1084"/>
                <a:ext cx="75" cy="102"/>
              </a:xfrm>
              <a:custGeom>
                <a:avLst/>
                <a:gdLst>
                  <a:gd name="T0" fmla="*/ 143 w 417"/>
                  <a:gd name="T1" fmla="*/ 7 h 572"/>
                  <a:gd name="T2" fmla="*/ 169 w 417"/>
                  <a:gd name="T3" fmla="*/ 19 h 572"/>
                  <a:gd name="T4" fmla="*/ 194 w 417"/>
                  <a:gd name="T5" fmla="*/ 33 h 572"/>
                  <a:gd name="T6" fmla="*/ 219 w 417"/>
                  <a:gd name="T7" fmla="*/ 46 h 572"/>
                  <a:gd name="T8" fmla="*/ 245 w 417"/>
                  <a:gd name="T9" fmla="*/ 60 h 572"/>
                  <a:gd name="T10" fmla="*/ 270 w 417"/>
                  <a:gd name="T11" fmla="*/ 72 h 572"/>
                  <a:gd name="T12" fmla="*/ 295 w 417"/>
                  <a:gd name="T13" fmla="*/ 86 h 572"/>
                  <a:gd name="T14" fmla="*/ 321 w 417"/>
                  <a:gd name="T15" fmla="*/ 99 h 572"/>
                  <a:gd name="T16" fmla="*/ 344 w 417"/>
                  <a:gd name="T17" fmla="*/ 113 h 572"/>
                  <a:gd name="T18" fmla="*/ 364 w 417"/>
                  <a:gd name="T19" fmla="*/ 128 h 572"/>
                  <a:gd name="T20" fmla="*/ 386 w 417"/>
                  <a:gd name="T21" fmla="*/ 144 h 572"/>
                  <a:gd name="T22" fmla="*/ 407 w 417"/>
                  <a:gd name="T23" fmla="*/ 159 h 572"/>
                  <a:gd name="T24" fmla="*/ 409 w 417"/>
                  <a:gd name="T25" fmla="*/ 200 h 572"/>
                  <a:gd name="T26" fmla="*/ 394 w 417"/>
                  <a:gd name="T27" fmla="*/ 270 h 572"/>
                  <a:gd name="T28" fmla="*/ 378 w 417"/>
                  <a:gd name="T29" fmla="*/ 328 h 572"/>
                  <a:gd name="T30" fmla="*/ 362 w 417"/>
                  <a:gd name="T31" fmla="*/ 376 h 572"/>
                  <a:gd name="T32" fmla="*/ 346 w 417"/>
                  <a:gd name="T33" fmla="*/ 422 h 572"/>
                  <a:gd name="T34" fmla="*/ 330 w 417"/>
                  <a:gd name="T35" fmla="*/ 469 h 572"/>
                  <a:gd name="T36" fmla="*/ 306 w 417"/>
                  <a:gd name="T37" fmla="*/ 498 h 572"/>
                  <a:gd name="T38" fmla="*/ 273 w 417"/>
                  <a:gd name="T39" fmla="*/ 507 h 572"/>
                  <a:gd name="T40" fmla="*/ 241 w 417"/>
                  <a:gd name="T41" fmla="*/ 517 h 572"/>
                  <a:gd name="T42" fmla="*/ 209 w 417"/>
                  <a:gd name="T43" fmla="*/ 527 h 572"/>
                  <a:gd name="T44" fmla="*/ 177 w 417"/>
                  <a:gd name="T45" fmla="*/ 537 h 572"/>
                  <a:gd name="T46" fmla="*/ 144 w 417"/>
                  <a:gd name="T47" fmla="*/ 546 h 572"/>
                  <a:gd name="T48" fmla="*/ 113 w 417"/>
                  <a:gd name="T49" fmla="*/ 557 h 572"/>
                  <a:gd name="T50" fmla="*/ 81 w 417"/>
                  <a:gd name="T51" fmla="*/ 567 h 572"/>
                  <a:gd name="T52" fmla="*/ 52 w 417"/>
                  <a:gd name="T53" fmla="*/ 551 h 572"/>
                  <a:gd name="T54" fmla="*/ 29 w 417"/>
                  <a:gd name="T55" fmla="*/ 501 h 572"/>
                  <a:gd name="T56" fmla="*/ 12 w 417"/>
                  <a:gd name="T57" fmla="*/ 439 h 572"/>
                  <a:gd name="T58" fmla="*/ 2 w 417"/>
                  <a:gd name="T59" fmla="*/ 368 h 572"/>
                  <a:gd name="T60" fmla="*/ 2 w 417"/>
                  <a:gd name="T61" fmla="*/ 289 h 572"/>
                  <a:gd name="T62" fmla="*/ 17 w 417"/>
                  <a:gd name="T63" fmla="*/ 207 h 572"/>
                  <a:gd name="T64" fmla="*/ 46 w 417"/>
                  <a:gd name="T65" fmla="*/ 123 h 572"/>
                  <a:gd name="T66" fmla="*/ 97 w 417"/>
                  <a:gd name="T67" fmla="*/ 4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572">
                    <a:moveTo>
                      <a:pt x="131" y="0"/>
                    </a:moveTo>
                    <a:lnTo>
                      <a:pt x="143" y="7"/>
                    </a:lnTo>
                    <a:lnTo>
                      <a:pt x="156" y="14"/>
                    </a:lnTo>
                    <a:lnTo>
                      <a:pt x="169" y="19"/>
                    </a:lnTo>
                    <a:lnTo>
                      <a:pt x="181" y="26"/>
                    </a:lnTo>
                    <a:lnTo>
                      <a:pt x="194" y="33"/>
                    </a:lnTo>
                    <a:lnTo>
                      <a:pt x="207" y="40"/>
                    </a:lnTo>
                    <a:lnTo>
                      <a:pt x="219" y="46"/>
                    </a:lnTo>
                    <a:lnTo>
                      <a:pt x="232" y="53"/>
                    </a:lnTo>
                    <a:lnTo>
                      <a:pt x="245" y="60"/>
                    </a:lnTo>
                    <a:lnTo>
                      <a:pt x="257" y="66"/>
                    </a:lnTo>
                    <a:lnTo>
                      <a:pt x="270" y="72"/>
                    </a:lnTo>
                    <a:lnTo>
                      <a:pt x="283" y="79"/>
                    </a:lnTo>
                    <a:lnTo>
                      <a:pt x="295" y="86"/>
                    </a:lnTo>
                    <a:lnTo>
                      <a:pt x="308" y="92"/>
                    </a:lnTo>
                    <a:lnTo>
                      <a:pt x="321" y="99"/>
                    </a:lnTo>
                    <a:lnTo>
                      <a:pt x="333" y="106"/>
                    </a:lnTo>
                    <a:lnTo>
                      <a:pt x="344" y="113"/>
                    </a:lnTo>
                    <a:lnTo>
                      <a:pt x="354" y="121"/>
                    </a:lnTo>
                    <a:lnTo>
                      <a:pt x="364" y="128"/>
                    </a:lnTo>
                    <a:lnTo>
                      <a:pt x="376" y="136"/>
                    </a:lnTo>
                    <a:lnTo>
                      <a:pt x="386" y="144"/>
                    </a:lnTo>
                    <a:lnTo>
                      <a:pt x="397" y="151"/>
                    </a:lnTo>
                    <a:lnTo>
                      <a:pt x="407" y="159"/>
                    </a:lnTo>
                    <a:lnTo>
                      <a:pt x="417" y="166"/>
                    </a:lnTo>
                    <a:lnTo>
                      <a:pt x="409" y="200"/>
                    </a:lnTo>
                    <a:lnTo>
                      <a:pt x="402" y="235"/>
                    </a:lnTo>
                    <a:lnTo>
                      <a:pt x="394" y="270"/>
                    </a:lnTo>
                    <a:lnTo>
                      <a:pt x="386" y="304"/>
                    </a:lnTo>
                    <a:lnTo>
                      <a:pt x="378" y="328"/>
                    </a:lnTo>
                    <a:lnTo>
                      <a:pt x="370" y="351"/>
                    </a:lnTo>
                    <a:lnTo>
                      <a:pt x="362" y="376"/>
                    </a:lnTo>
                    <a:lnTo>
                      <a:pt x="354" y="399"/>
                    </a:lnTo>
                    <a:lnTo>
                      <a:pt x="346" y="422"/>
                    </a:lnTo>
                    <a:lnTo>
                      <a:pt x="338" y="446"/>
                    </a:lnTo>
                    <a:lnTo>
                      <a:pt x="330" y="469"/>
                    </a:lnTo>
                    <a:lnTo>
                      <a:pt x="322" y="493"/>
                    </a:lnTo>
                    <a:lnTo>
                      <a:pt x="306" y="498"/>
                    </a:lnTo>
                    <a:lnTo>
                      <a:pt x="289" y="502"/>
                    </a:lnTo>
                    <a:lnTo>
                      <a:pt x="273" y="507"/>
                    </a:lnTo>
                    <a:lnTo>
                      <a:pt x="257" y="513"/>
                    </a:lnTo>
                    <a:lnTo>
                      <a:pt x="241" y="517"/>
                    </a:lnTo>
                    <a:lnTo>
                      <a:pt x="225" y="522"/>
                    </a:lnTo>
                    <a:lnTo>
                      <a:pt x="209" y="527"/>
                    </a:lnTo>
                    <a:lnTo>
                      <a:pt x="193" y="532"/>
                    </a:lnTo>
                    <a:lnTo>
                      <a:pt x="177" y="537"/>
                    </a:lnTo>
                    <a:lnTo>
                      <a:pt x="160" y="542"/>
                    </a:lnTo>
                    <a:lnTo>
                      <a:pt x="144" y="546"/>
                    </a:lnTo>
                    <a:lnTo>
                      <a:pt x="129" y="552"/>
                    </a:lnTo>
                    <a:lnTo>
                      <a:pt x="113" y="557"/>
                    </a:lnTo>
                    <a:lnTo>
                      <a:pt x="97" y="561"/>
                    </a:lnTo>
                    <a:lnTo>
                      <a:pt x="81" y="567"/>
                    </a:lnTo>
                    <a:lnTo>
                      <a:pt x="65" y="572"/>
                    </a:lnTo>
                    <a:lnTo>
                      <a:pt x="52" y="551"/>
                    </a:lnTo>
                    <a:lnTo>
                      <a:pt x="41" y="528"/>
                    </a:lnTo>
                    <a:lnTo>
                      <a:pt x="29" y="501"/>
                    </a:lnTo>
                    <a:lnTo>
                      <a:pt x="20" y="471"/>
                    </a:lnTo>
                    <a:lnTo>
                      <a:pt x="12" y="439"/>
                    </a:lnTo>
                    <a:lnTo>
                      <a:pt x="5" y="403"/>
                    </a:lnTo>
                    <a:lnTo>
                      <a:pt x="2" y="368"/>
                    </a:lnTo>
                    <a:lnTo>
                      <a:pt x="0" y="328"/>
                    </a:lnTo>
                    <a:lnTo>
                      <a:pt x="2" y="289"/>
                    </a:lnTo>
                    <a:lnTo>
                      <a:pt x="7" y="249"/>
                    </a:lnTo>
                    <a:lnTo>
                      <a:pt x="17" y="207"/>
                    </a:lnTo>
                    <a:lnTo>
                      <a:pt x="29" y="166"/>
                    </a:lnTo>
                    <a:lnTo>
                      <a:pt x="46" y="123"/>
                    </a:lnTo>
                    <a:lnTo>
                      <a:pt x="70" y="82"/>
                    </a:lnTo>
                    <a:lnTo>
                      <a:pt x="97" y="4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25" name="Freeform 185">
                <a:extLst>
                  <a:ext uri="{FF2B5EF4-FFF2-40B4-BE49-F238E27FC236}">
                    <a16:creationId xmlns:a16="http://schemas.microsoft.com/office/drawing/2014/main" id="{8E05C8FD-6E29-4D8D-A20C-B300D1D2DB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5" y="1085"/>
                <a:ext cx="72" cy="101"/>
              </a:xfrm>
              <a:custGeom>
                <a:avLst/>
                <a:gdLst>
                  <a:gd name="T0" fmla="*/ 122 w 400"/>
                  <a:gd name="T1" fmla="*/ 0 h 565"/>
                  <a:gd name="T2" fmla="*/ 134 w 400"/>
                  <a:gd name="T3" fmla="*/ 6 h 565"/>
                  <a:gd name="T4" fmla="*/ 146 w 400"/>
                  <a:gd name="T5" fmla="*/ 13 h 565"/>
                  <a:gd name="T6" fmla="*/ 158 w 400"/>
                  <a:gd name="T7" fmla="*/ 19 h 565"/>
                  <a:gd name="T8" fmla="*/ 170 w 400"/>
                  <a:gd name="T9" fmla="*/ 26 h 565"/>
                  <a:gd name="T10" fmla="*/ 183 w 400"/>
                  <a:gd name="T11" fmla="*/ 32 h 565"/>
                  <a:gd name="T12" fmla="*/ 194 w 400"/>
                  <a:gd name="T13" fmla="*/ 39 h 565"/>
                  <a:gd name="T14" fmla="*/ 207 w 400"/>
                  <a:gd name="T15" fmla="*/ 44 h 565"/>
                  <a:gd name="T16" fmla="*/ 219 w 400"/>
                  <a:gd name="T17" fmla="*/ 51 h 565"/>
                  <a:gd name="T18" fmla="*/ 231 w 400"/>
                  <a:gd name="T19" fmla="*/ 58 h 565"/>
                  <a:gd name="T20" fmla="*/ 244 w 400"/>
                  <a:gd name="T21" fmla="*/ 64 h 565"/>
                  <a:gd name="T22" fmla="*/ 255 w 400"/>
                  <a:gd name="T23" fmla="*/ 71 h 565"/>
                  <a:gd name="T24" fmla="*/ 268 w 400"/>
                  <a:gd name="T25" fmla="*/ 77 h 565"/>
                  <a:gd name="T26" fmla="*/ 279 w 400"/>
                  <a:gd name="T27" fmla="*/ 83 h 565"/>
                  <a:gd name="T28" fmla="*/ 292 w 400"/>
                  <a:gd name="T29" fmla="*/ 89 h 565"/>
                  <a:gd name="T30" fmla="*/ 304 w 400"/>
                  <a:gd name="T31" fmla="*/ 96 h 565"/>
                  <a:gd name="T32" fmla="*/ 316 w 400"/>
                  <a:gd name="T33" fmla="*/ 102 h 565"/>
                  <a:gd name="T34" fmla="*/ 327 w 400"/>
                  <a:gd name="T35" fmla="*/ 109 h 565"/>
                  <a:gd name="T36" fmla="*/ 337 w 400"/>
                  <a:gd name="T37" fmla="*/ 117 h 565"/>
                  <a:gd name="T38" fmla="*/ 347 w 400"/>
                  <a:gd name="T39" fmla="*/ 124 h 565"/>
                  <a:gd name="T40" fmla="*/ 359 w 400"/>
                  <a:gd name="T41" fmla="*/ 132 h 565"/>
                  <a:gd name="T42" fmla="*/ 369 w 400"/>
                  <a:gd name="T43" fmla="*/ 140 h 565"/>
                  <a:gd name="T44" fmla="*/ 380 w 400"/>
                  <a:gd name="T45" fmla="*/ 147 h 565"/>
                  <a:gd name="T46" fmla="*/ 390 w 400"/>
                  <a:gd name="T47" fmla="*/ 155 h 565"/>
                  <a:gd name="T48" fmla="*/ 400 w 400"/>
                  <a:gd name="T49" fmla="*/ 162 h 565"/>
                  <a:gd name="T50" fmla="*/ 393 w 400"/>
                  <a:gd name="T51" fmla="*/ 196 h 565"/>
                  <a:gd name="T52" fmla="*/ 386 w 400"/>
                  <a:gd name="T53" fmla="*/ 231 h 565"/>
                  <a:gd name="T54" fmla="*/ 380 w 400"/>
                  <a:gd name="T55" fmla="*/ 266 h 565"/>
                  <a:gd name="T56" fmla="*/ 373 w 400"/>
                  <a:gd name="T57" fmla="*/ 300 h 565"/>
                  <a:gd name="T58" fmla="*/ 365 w 400"/>
                  <a:gd name="T59" fmla="*/ 324 h 565"/>
                  <a:gd name="T60" fmla="*/ 357 w 400"/>
                  <a:gd name="T61" fmla="*/ 347 h 565"/>
                  <a:gd name="T62" fmla="*/ 347 w 400"/>
                  <a:gd name="T63" fmla="*/ 372 h 565"/>
                  <a:gd name="T64" fmla="*/ 339 w 400"/>
                  <a:gd name="T65" fmla="*/ 395 h 565"/>
                  <a:gd name="T66" fmla="*/ 330 w 400"/>
                  <a:gd name="T67" fmla="*/ 418 h 565"/>
                  <a:gd name="T68" fmla="*/ 322 w 400"/>
                  <a:gd name="T69" fmla="*/ 442 h 565"/>
                  <a:gd name="T70" fmla="*/ 313 w 400"/>
                  <a:gd name="T71" fmla="*/ 465 h 565"/>
                  <a:gd name="T72" fmla="*/ 305 w 400"/>
                  <a:gd name="T73" fmla="*/ 489 h 565"/>
                  <a:gd name="T74" fmla="*/ 289 w 400"/>
                  <a:gd name="T75" fmla="*/ 494 h 565"/>
                  <a:gd name="T76" fmla="*/ 274 w 400"/>
                  <a:gd name="T77" fmla="*/ 498 h 565"/>
                  <a:gd name="T78" fmla="*/ 257 w 400"/>
                  <a:gd name="T79" fmla="*/ 503 h 565"/>
                  <a:gd name="T80" fmla="*/ 241 w 400"/>
                  <a:gd name="T81" fmla="*/ 508 h 565"/>
                  <a:gd name="T82" fmla="*/ 226 w 400"/>
                  <a:gd name="T83" fmla="*/ 513 h 565"/>
                  <a:gd name="T84" fmla="*/ 210 w 400"/>
                  <a:gd name="T85" fmla="*/ 518 h 565"/>
                  <a:gd name="T86" fmla="*/ 194 w 400"/>
                  <a:gd name="T87" fmla="*/ 523 h 565"/>
                  <a:gd name="T88" fmla="*/ 179 w 400"/>
                  <a:gd name="T89" fmla="*/ 527 h 565"/>
                  <a:gd name="T90" fmla="*/ 163 w 400"/>
                  <a:gd name="T91" fmla="*/ 532 h 565"/>
                  <a:gd name="T92" fmla="*/ 147 w 400"/>
                  <a:gd name="T93" fmla="*/ 536 h 565"/>
                  <a:gd name="T94" fmla="*/ 132 w 400"/>
                  <a:gd name="T95" fmla="*/ 541 h 565"/>
                  <a:gd name="T96" fmla="*/ 116 w 400"/>
                  <a:gd name="T97" fmla="*/ 546 h 565"/>
                  <a:gd name="T98" fmla="*/ 101 w 400"/>
                  <a:gd name="T99" fmla="*/ 551 h 565"/>
                  <a:gd name="T100" fmla="*/ 85 w 400"/>
                  <a:gd name="T101" fmla="*/ 556 h 565"/>
                  <a:gd name="T102" fmla="*/ 70 w 400"/>
                  <a:gd name="T103" fmla="*/ 561 h 565"/>
                  <a:gd name="T104" fmla="*/ 54 w 400"/>
                  <a:gd name="T105" fmla="*/ 565 h 565"/>
                  <a:gd name="T106" fmla="*/ 32 w 400"/>
                  <a:gd name="T107" fmla="*/ 521 h 565"/>
                  <a:gd name="T108" fmla="*/ 14 w 400"/>
                  <a:gd name="T109" fmla="*/ 465 h 565"/>
                  <a:gd name="T110" fmla="*/ 2 w 400"/>
                  <a:gd name="T111" fmla="*/ 398 h 565"/>
                  <a:gd name="T112" fmla="*/ 0 w 400"/>
                  <a:gd name="T113" fmla="*/ 323 h 565"/>
                  <a:gd name="T114" fmla="*/ 6 w 400"/>
                  <a:gd name="T115" fmla="*/ 244 h 565"/>
                  <a:gd name="T116" fmla="*/ 28 w 400"/>
                  <a:gd name="T117" fmla="*/ 162 h 565"/>
                  <a:gd name="T118" fmla="*/ 65 w 400"/>
                  <a:gd name="T119" fmla="*/ 80 h 565"/>
                  <a:gd name="T120" fmla="*/ 122 w 400"/>
                  <a:gd name="T121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565">
                    <a:moveTo>
                      <a:pt x="122" y="0"/>
                    </a:moveTo>
                    <a:lnTo>
                      <a:pt x="134" y="6"/>
                    </a:lnTo>
                    <a:lnTo>
                      <a:pt x="146" y="13"/>
                    </a:lnTo>
                    <a:lnTo>
                      <a:pt x="158" y="19"/>
                    </a:lnTo>
                    <a:lnTo>
                      <a:pt x="170" y="26"/>
                    </a:lnTo>
                    <a:lnTo>
                      <a:pt x="183" y="32"/>
                    </a:lnTo>
                    <a:lnTo>
                      <a:pt x="194" y="39"/>
                    </a:lnTo>
                    <a:lnTo>
                      <a:pt x="207" y="44"/>
                    </a:lnTo>
                    <a:lnTo>
                      <a:pt x="219" y="51"/>
                    </a:lnTo>
                    <a:lnTo>
                      <a:pt x="231" y="58"/>
                    </a:lnTo>
                    <a:lnTo>
                      <a:pt x="244" y="64"/>
                    </a:lnTo>
                    <a:lnTo>
                      <a:pt x="255" y="71"/>
                    </a:lnTo>
                    <a:lnTo>
                      <a:pt x="268" y="77"/>
                    </a:lnTo>
                    <a:lnTo>
                      <a:pt x="279" y="83"/>
                    </a:lnTo>
                    <a:lnTo>
                      <a:pt x="292" y="89"/>
                    </a:lnTo>
                    <a:lnTo>
                      <a:pt x="304" y="96"/>
                    </a:lnTo>
                    <a:lnTo>
                      <a:pt x="316" y="102"/>
                    </a:lnTo>
                    <a:lnTo>
                      <a:pt x="327" y="109"/>
                    </a:lnTo>
                    <a:lnTo>
                      <a:pt x="337" y="117"/>
                    </a:lnTo>
                    <a:lnTo>
                      <a:pt x="347" y="124"/>
                    </a:lnTo>
                    <a:lnTo>
                      <a:pt x="359" y="132"/>
                    </a:lnTo>
                    <a:lnTo>
                      <a:pt x="369" y="140"/>
                    </a:lnTo>
                    <a:lnTo>
                      <a:pt x="380" y="147"/>
                    </a:lnTo>
                    <a:lnTo>
                      <a:pt x="390" y="155"/>
                    </a:lnTo>
                    <a:lnTo>
                      <a:pt x="400" y="162"/>
                    </a:lnTo>
                    <a:lnTo>
                      <a:pt x="393" y="196"/>
                    </a:lnTo>
                    <a:lnTo>
                      <a:pt x="386" y="231"/>
                    </a:lnTo>
                    <a:lnTo>
                      <a:pt x="380" y="266"/>
                    </a:lnTo>
                    <a:lnTo>
                      <a:pt x="373" y="300"/>
                    </a:lnTo>
                    <a:lnTo>
                      <a:pt x="365" y="324"/>
                    </a:lnTo>
                    <a:lnTo>
                      <a:pt x="357" y="347"/>
                    </a:lnTo>
                    <a:lnTo>
                      <a:pt x="347" y="372"/>
                    </a:lnTo>
                    <a:lnTo>
                      <a:pt x="339" y="395"/>
                    </a:lnTo>
                    <a:lnTo>
                      <a:pt x="330" y="418"/>
                    </a:lnTo>
                    <a:lnTo>
                      <a:pt x="322" y="442"/>
                    </a:lnTo>
                    <a:lnTo>
                      <a:pt x="313" y="465"/>
                    </a:lnTo>
                    <a:lnTo>
                      <a:pt x="305" y="489"/>
                    </a:lnTo>
                    <a:lnTo>
                      <a:pt x="289" y="494"/>
                    </a:lnTo>
                    <a:lnTo>
                      <a:pt x="274" y="498"/>
                    </a:lnTo>
                    <a:lnTo>
                      <a:pt x="257" y="503"/>
                    </a:lnTo>
                    <a:lnTo>
                      <a:pt x="241" y="508"/>
                    </a:lnTo>
                    <a:lnTo>
                      <a:pt x="226" y="513"/>
                    </a:lnTo>
                    <a:lnTo>
                      <a:pt x="210" y="518"/>
                    </a:lnTo>
                    <a:lnTo>
                      <a:pt x="194" y="523"/>
                    </a:lnTo>
                    <a:lnTo>
                      <a:pt x="179" y="527"/>
                    </a:lnTo>
                    <a:lnTo>
                      <a:pt x="163" y="532"/>
                    </a:lnTo>
                    <a:lnTo>
                      <a:pt x="147" y="536"/>
                    </a:lnTo>
                    <a:lnTo>
                      <a:pt x="132" y="541"/>
                    </a:lnTo>
                    <a:lnTo>
                      <a:pt x="116" y="546"/>
                    </a:lnTo>
                    <a:lnTo>
                      <a:pt x="101" y="551"/>
                    </a:lnTo>
                    <a:lnTo>
                      <a:pt x="85" y="556"/>
                    </a:lnTo>
                    <a:lnTo>
                      <a:pt x="70" y="561"/>
                    </a:lnTo>
                    <a:lnTo>
                      <a:pt x="54" y="565"/>
                    </a:lnTo>
                    <a:lnTo>
                      <a:pt x="32" y="521"/>
                    </a:lnTo>
                    <a:lnTo>
                      <a:pt x="14" y="465"/>
                    </a:lnTo>
                    <a:lnTo>
                      <a:pt x="2" y="398"/>
                    </a:lnTo>
                    <a:lnTo>
                      <a:pt x="0" y="323"/>
                    </a:lnTo>
                    <a:lnTo>
                      <a:pt x="6" y="244"/>
                    </a:lnTo>
                    <a:lnTo>
                      <a:pt x="28" y="162"/>
                    </a:lnTo>
                    <a:lnTo>
                      <a:pt x="65" y="8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26" name="Freeform 186">
                <a:extLst>
                  <a:ext uri="{FF2B5EF4-FFF2-40B4-BE49-F238E27FC236}">
                    <a16:creationId xmlns:a16="http://schemas.microsoft.com/office/drawing/2014/main" id="{0829F305-1755-4200-9864-AC59B49333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7" y="1086"/>
                <a:ext cx="70" cy="100"/>
              </a:xfrm>
              <a:custGeom>
                <a:avLst/>
                <a:gdLst>
                  <a:gd name="T0" fmla="*/ 116 w 386"/>
                  <a:gd name="T1" fmla="*/ 0 h 558"/>
                  <a:gd name="T2" fmla="*/ 127 w 386"/>
                  <a:gd name="T3" fmla="*/ 6 h 558"/>
                  <a:gd name="T4" fmla="*/ 139 w 386"/>
                  <a:gd name="T5" fmla="*/ 12 h 558"/>
                  <a:gd name="T6" fmla="*/ 150 w 386"/>
                  <a:gd name="T7" fmla="*/ 19 h 558"/>
                  <a:gd name="T8" fmla="*/ 163 w 386"/>
                  <a:gd name="T9" fmla="*/ 24 h 558"/>
                  <a:gd name="T10" fmla="*/ 174 w 386"/>
                  <a:gd name="T11" fmla="*/ 30 h 558"/>
                  <a:gd name="T12" fmla="*/ 186 w 386"/>
                  <a:gd name="T13" fmla="*/ 36 h 558"/>
                  <a:gd name="T14" fmla="*/ 197 w 386"/>
                  <a:gd name="T15" fmla="*/ 43 h 558"/>
                  <a:gd name="T16" fmla="*/ 209 w 386"/>
                  <a:gd name="T17" fmla="*/ 49 h 558"/>
                  <a:gd name="T18" fmla="*/ 220 w 386"/>
                  <a:gd name="T19" fmla="*/ 54 h 558"/>
                  <a:gd name="T20" fmla="*/ 232 w 386"/>
                  <a:gd name="T21" fmla="*/ 60 h 558"/>
                  <a:gd name="T22" fmla="*/ 243 w 386"/>
                  <a:gd name="T23" fmla="*/ 67 h 558"/>
                  <a:gd name="T24" fmla="*/ 256 w 386"/>
                  <a:gd name="T25" fmla="*/ 73 h 558"/>
                  <a:gd name="T26" fmla="*/ 268 w 386"/>
                  <a:gd name="T27" fmla="*/ 78 h 558"/>
                  <a:gd name="T28" fmla="*/ 279 w 386"/>
                  <a:gd name="T29" fmla="*/ 84 h 558"/>
                  <a:gd name="T30" fmla="*/ 291 w 386"/>
                  <a:gd name="T31" fmla="*/ 91 h 558"/>
                  <a:gd name="T32" fmla="*/ 302 w 386"/>
                  <a:gd name="T33" fmla="*/ 97 h 558"/>
                  <a:gd name="T34" fmla="*/ 313 w 386"/>
                  <a:gd name="T35" fmla="*/ 104 h 558"/>
                  <a:gd name="T36" fmla="*/ 323 w 386"/>
                  <a:gd name="T37" fmla="*/ 112 h 558"/>
                  <a:gd name="T38" fmla="*/ 333 w 386"/>
                  <a:gd name="T39" fmla="*/ 119 h 558"/>
                  <a:gd name="T40" fmla="*/ 345 w 386"/>
                  <a:gd name="T41" fmla="*/ 127 h 558"/>
                  <a:gd name="T42" fmla="*/ 355 w 386"/>
                  <a:gd name="T43" fmla="*/ 135 h 558"/>
                  <a:gd name="T44" fmla="*/ 366 w 386"/>
                  <a:gd name="T45" fmla="*/ 142 h 558"/>
                  <a:gd name="T46" fmla="*/ 376 w 386"/>
                  <a:gd name="T47" fmla="*/ 150 h 558"/>
                  <a:gd name="T48" fmla="*/ 386 w 386"/>
                  <a:gd name="T49" fmla="*/ 157 h 558"/>
                  <a:gd name="T50" fmla="*/ 381 w 386"/>
                  <a:gd name="T51" fmla="*/ 191 h 558"/>
                  <a:gd name="T52" fmla="*/ 375 w 386"/>
                  <a:gd name="T53" fmla="*/ 226 h 558"/>
                  <a:gd name="T54" fmla="*/ 369 w 386"/>
                  <a:gd name="T55" fmla="*/ 261 h 558"/>
                  <a:gd name="T56" fmla="*/ 363 w 386"/>
                  <a:gd name="T57" fmla="*/ 295 h 558"/>
                  <a:gd name="T58" fmla="*/ 354 w 386"/>
                  <a:gd name="T59" fmla="*/ 319 h 558"/>
                  <a:gd name="T60" fmla="*/ 345 w 386"/>
                  <a:gd name="T61" fmla="*/ 342 h 558"/>
                  <a:gd name="T62" fmla="*/ 337 w 386"/>
                  <a:gd name="T63" fmla="*/ 367 h 558"/>
                  <a:gd name="T64" fmla="*/ 328 w 386"/>
                  <a:gd name="T65" fmla="*/ 390 h 558"/>
                  <a:gd name="T66" fmla="*/ 318 w 386"/>
                  <a:gd name="T67" fmla="*/ 413 h 558"/>
                  <a:gd name="T68" fmla="*/ 309 w 386"/>
                  <a:gd name="T69" fmla="*/ 437 h 558"/>
                  <a:gd name="T70" fmla="*/ 300 w 386"/>
                  <a:gd name="T71" fmla="*/ 460 h 558"/>
                  <a:gd name="T72" fmla="*/ 291 w 386"/>
                  <a:gd name="T73" fmla="*/ 484 h 558"/>
                  <a:gd name="T74" fmla="*/ 276 w 386"/>
                  <a:gd name="T75" fmla="*/ 489 h 558"/>
                  <a:gd name="T76" fmla="*/ 260 w 386"/>
                  <a:gd name="T77" fmla="*/ 493 h 558"/>
                  <a:gd name="T78" fmla="*/ 245 w 386"/>
                  <a:gd name="T79" fmla="*/ 498 h 558"/>
                  <a:gd name="T80" fmla="*/ 230 w 386"/>
                  <a:gd name="T81" fmla="*/ 503 h 558"/>
                  <a:gd name="T82" fmla="*/ 214 w 386"/>
                  <a:gd name="T83" fmla="*/ 507 h 558"/>
                  <a:gd name="T84" fmla="*/ 199 w 386"/>
                  <a:gd name="T85" fmla="*/ 512 h 558"/>
                  <a:gd name="T86" fmla="*/ 182 w 386"/>
                  <a:gd name="T87" fmla="*/ 516 h 558"/>
                  <a:gd name="T88" fmla="*/ 167 w 386"/>
                  <a:gd name="T89" fmla="*/ 521 h 558"/>
                  <a:gd name="T90" fmla="*/ 153 w 386"/>
                  <a:gd name="T91" fmla="*/ 526 h 558"/>
                  <a:gd name="T92" fmla="*/ 136 w 386"/>
                  <a:gd name="T93" fmla="*/ 530 h 558"/>
                  <a:gd name="T94" fmla="*/ 121 w 386"/>
                  <a:gd name="T95" fmla="*/ 535 h 558"/>
                  <a:gd name="T96" fmla="*/ 105 w 386"/>
                  <a:gd name="T97" fmla="*/ 540 h 558"/>
                  <a:gd name="T98" fmla="*/ 90 w 386"/>
                  <a:gd name="T99" fmla="*/ 544 h 558"/>
                  <a:gd name="T100" fmla="*/ 75 w 386"/>
                  <a:gd name="T101" fmla="*/ 549 h 558"/>
                  <a:gd name="T102" fmla="*/ 59 w 386"/>
                  <a:gd name="T103" fmla="*/ 553 h 558"/>
                  <a:gd name="T104" fmla="*/ 44 w 386"/>
                  <a:gd name="T105" fmla="*/ 558 h 558"/>
                  <a:gd name="T106" fmla="*/ 26 w 386"/>
                  <a:gd name="T107" fmla="*/ 514 h 558"/>
                  <a:gd name="T108" fmla="*/ 11 w 386"/>
                  <a:gd name="T109" fmla="*/ 458 h 558"/>
                  <a:gd name="T110" fmla="*/ 2 w 386"/>
                  <a:gd name="T111" fmla="*/ 391 h 558"/>
                  <a:gd name="T112" fmla="*/ 0 w 386"/>
                  <a:gd name="T113" fmla="*/ 317 h 558"/>
                  <a:gd name="T114" fmla="*/ 9 w 386"/>
                  <a:gd name="T115" fmla="*/ 239 h 558"/>
                  <a:gd name="T116" fmla="*/ 29 w 386"/>
                  <a:gd name="T117" fmla="*/ 158 h 558"/>
                  <a:gd name="T118" fmla="*/ 65 w 386"/>
                  <a:gd name="T119" fmla="*/ 77 h 558"/>
                  <a:gd name="T120" fmla="*/ 116 w 386"/>
                  <a:gd name="T121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6" h="558">
                    <a:moveTo>
                      <a:pt x="116" y="0"/>
                    </a:moveTo>
                    <a:lnTo>
                      <a:pt x="127" y="6"/>
                    </a:lnTo>
                    <a:lnTo>
                      <a:pt x="139" y="12"/>
                    </a:lnTo>
                    <a:lnTo>
                      <a:pt x="150" y="19"/>
                    </a:lnTo>
                    <a:lnTo>
                      <a:pt x="163" y="24"/>
                    </a:lnTo>
                    <a:lnTo>
                      <a:pt x="174" y="30"/>
                    </a:lnTo>
                    <a:lnTo>
                      <a:pt x="186" y="36"/>
                    </a:lnTo>
                    <a:lnTo>
                      <a:pt x="197" y="43"/>
                    </a:lnTo>
                    <a:lnTo>
                      <a:pt x="209" y="49"/>
                    </a:lnTo>
                    <a:lnTo>
                      <a:pt x="220" y="54"/>
                    </a:lnTo>
                    <a:lnTo>
                      <a:pt x="232" y="60"/>
                    </a:lnTo>
                    <a:lnTo>
                      <a:pt x="243" y="67"/>
                    </a:lnTo>
                    <a:lnTo>
                      <a:pt x="256" y="73"/>
                    </a:lnTo>
                    <a:lnTo>
                      <a:pt x="268" y="78"/>
                    </a:lnTo>
                    <a:lnTo>
                      <a:pt x="279" y="84"/>
                    </a:lnTo>
                    <a:lnTo>
                      <a:pt x="291" y="91"/>
                    </a:lnTo>
                    <a:lnTo>
                      <a:pt x="302" y="97"/>
                    </a:lnTo>
                    <a:lnTo>
                      <a:pt x="313" y="104"/>
                    </a:lnTo>
                    <a:lnTo>
                      <a:pt x="323" y="112"/>
                    </a:lnTo>
                    <a:lnTo>
                      <a:pt x="333" y="119"/>
                    </a:lnTo>
                    <a:lnTo>
                      <a:pt x="345" y="127"/>
                    </a:lnTo>
                    <a:lnTo>
                      <a:pt x="355" y="135"/>
                    </a:lnTo>
                    <a:lnTo>
                      <a:pt x="366" y="142"/>
                    </a:lnTo>
                    <a:lnTo>
                      <a:pt x="376" y="150"/>
                    </a:lnTo>
                    <a:lnTo>
                      <a:pt x="386" y="157"/>
                    </a:lnTo>
                    <a:lnTo>
                      <a:pt x="381" y="191"/>
                    </a:lnTo>
                    <a:lnTo>
                      <a:pt x="375" y="226"/>
                    </a:lnTo>
                    <a:lnTo>
                      <a:pt x="369" y="261"/>
                    </a:lnTo>
                    <a:lnTo>
                      <a:pt x="363" y="295"/>
                    </a:lnTo>
                    <a:lnTo>
                      <a:pt x="354" y="319"/>
                    </a:lnTo>
                    <a:lnTo>
                      <a:pt x="345" y="342"/>
                    </a:lnTo>
                    <a:lnTo>
                      <a:pt x="337" y="367"/>
                    </a:lnTo>
                    <a:lnTo>
                      <a:pt x="328" y="390"/>
                    </a:lnTo>
                    <a:lnTo>
                      <a:pt x="318" y="413"/>
                    </a:lnTo>
                    <a:lnTo>
                      <a:pt x="309" y="437"/>
                    </a:lnTo>
                    <a:lnTo>
                      <a:pt x="300" y="460"/>
                    </a:lnTo>
                    <a:lnTo>
                      <a:pt x="291" y="484"/>
                    </a:lnTo>
                    <a:lnTo>
                      <a:pt x="276" y="489"/>
                    </a:lnTo>
                    <a:lnTo>
                      <a:pt x="260" y="493"/>
                    </a:lnTo>
                    <a:lnTo>
                      <a:pt x="245" y="498"/>
                    </a:lnTo>
                    <a:lnTo>
                      <a:pt x="230" y="503"/>
                    </a:lnTo>
                    <a:lnTo>
                      <a:pt x="214" y="507"/>
                    </a:lnTo>
                    <a:lnTo>
                      <a:pt x="199" y="512"/>
                    </a:lnTo>
                    <a:lnTo>
                      <a:pt x="182" y="516"/>
                    </a:lnTo>
                    <a:lnTo>
                      <a:pt x="167" y="521"/>
                    </a:lnTo>
                    <a:lnTo>
                      <a:pt x="153" y="526"/>
                    </a:lnTo>
                    <a:lnTo>
                      <a:pt x="136" y="530"/>
                    </a:lnTo>
                    <a:lnTo>
                      <a:pt x="121" y="535"/>
                    </a:lnTo>
                    <a:lnTo>
                      <a:pt x="105" y="540"/>
                    </a:lnTo>
                    <a:lnTo>
                      <a:pt x="90" y="544"/>
                    </a:lnTo>
                    <a:lnTo>
                      <a:pt x="75" y="549"/>
                    </a:lnTo>
                    <a:lnTo>
                      <a:pt x="59" y="553"/>
                    </a:lnTo>
                    <a:lnTo>
                      <a:pt x="44" y="558"/>
                    </a:lnTo>
                    <a:lnTo>
                      <a:pt x="26" y="514"/>
                    </a:lnTo>
                    <a:lnTo>
                      <a:pt x="11" y="458"/>
                    </a:lnTo>
                    <a:lnTo>
                      <a:pt x="2" y="391"/>
                    </a:lnTo>
                    <a:lnTo>
                      <a:pt x="0" y="317"/>
                    </a:lnTo>
                    <a:lnTo>
                      <a:pt x="9" y="239"/>
                    </a:lnTo>
                    <a:lnTo>
                      <a:pt x="29" y="158"/>
                    </a:lnTo>
                    <a:lnTo>
                      <a:pt x="65" y="7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27" name="Freeform 187">
                <a:extLst>
                  <a:ext uri="{FF2B5EF4-FFF2-40B4-BE49-F238E27FC236}">
                    <a16:creationId xmlns:a16="http://schemas.microsoft.com/office/drawing/2014/main" id="{E5500370-1463-4004-9127-CBE6A7526F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1087"/>
                <a:ext cx="67" cy="98"/>
              </a:xfrm>
              <a:custGeom>
                <a:avLst/>
                <a:gdLst>
                  <a:gd name="T0" fmla="*/ 107 w 369"/>
                  <a:gd name="T1" fmla="*/ 0 h 552"/>
                  <a:gd name="T2" fmla="*/ 129 w 369"/>
                  <a:gd name="T3" fmla="*/ 11 h 552"/>
                  <a:gd name="T4" fmla="*/ 152 w 369"/>
                  <a:gd name="T5" fmla="*/ 23 h 552"/>
                  <a:gd name="T6" fmla="*/ 174 w 369"/>
                  <a:gd name="T7" fmla="*/ 34 h 552"/>
                  <a:gd name="T8" fmla="*/ 197 w 369"/>
                  <a:gd name="T9" fmla="*/ 46 h 552"/>
                  <a:gd name="T10" fmla="*/ 218 w 369"/>
                  <a:gd name="T11" fmla="*/ 58 h 552"/>
                  <a:gd name="T12" fmla="*/ 240 w 369"/>
                  <a:gd name="T13" fmla="*/ 70 h 552"/>
                  <a:gd name="T14" fmla="*/ 263 w 369"/>
                  <a:gd name="T15" fmla="*/ 81 h 552"/>
                  <a:gd name="T16" fmla="*/ 285 w 369"/>
                  <a:gd name="T17" fmla="*/ 93 h 552"/>
                  <a:gd name="T18" fmla="*/ 296 w 369"/>
                  <a:gd name="T19" fmla="*/ 100 h 552"/>
                  <a:gd name="T20" fmla="*/ 306 w 369"/>
                  <a:gd name="T21" fmla="*/ 108 h 552"/>
                  <a:gd name="T22" fmla="*/ 316 w 369"/>
                  <a:gd name="T23" fmla="*/ 115 h 552"/>
                  <a:gd name="T24" fmla="*/ 328 w 369"/>
                  <a:gd name="T25" fmla="*/ 123 h 552"/>
                  <a:gd name="T26" fmla="*/ 338 w 369"/>
                  <a:gd name="T27" fmla="*/ 131 h 552"/>
                  <a:gd name="T28" fmla="*/ 349 w 369"/>
                  <a:gd name="T29" fmla="*/ 138 h 552"/>
                  <a:gd name="T30" fmla="*/ 359 w 369"/>
                  <a:gd name="T31" fmla="*/ 146 h 552"/>
                  <a:gd name="T32" fmla="*/ 369 w 369"/>
                  <a:gd name="T33" fmla="*/ 153 h 552"/>
                  <a:gd name="T34" fmla="*/ 365 w 369"/>
                  <a:gd name="T35" fmla="*/ 187 h 552"/>
                  <a:gd name="T36" fmla="*/ 360 w 369"/>
                  <a:gd name="T37" fmla="*/ 222 h 552"/>
                  <a:gd name="T38" fmla="*/ 354 w 369"/>
                  <a:gd name="T39" fmla="*/ 257 h 552"/>
                  <a:gd name="T40" fmla="*/ 350 w 369"/>
                  <a:gd name="T41" fmla="*/ 291 h 552"/>
                  <a:gd name="T42" fmla="*/ 340 w 369"/>
                  <a:gd name="T43" fmla="*/ 315 h 552"/>
                  <a:gd name="T44" fmla="*/ 331 w 369"/>
                  <a:gd name="T45" fmla="*/ 338 h 552"/>
                  <a:gd name="T46" fmla="*/ 321 w 369"/>
                  <a:gd name="T47" fmla="*/ 363 h 552"/>
                  <a:gd name="T48" fmla="*/ 312 w 369"/>
                  <a:gd name="T49" fmla="*/ 386 h 552"/>
                  <a:gd name="T50" fmla="*/ 302 w 369"/>
                  <a:gd name="T51" fmla="*/ 409 h 552"/>
                  <a:gd name="T52" fmla="*/ 293 w 369"/>
                  <a:gd name="T53" fmla="*/ 433 h 552"/>
                  <a:gd name="T54" fmla="*/ 283 w 369"/>
                  <a:gd name="T55" fmla="*/ 456 h 552"/>
                  <a:gd name="T56" fmla="*/ 274 w 369"/>
                  <a:gd name="T57" fmla="*/ 480 h 552"/>
                  <a:gd name="T58" fmla="*/ 259 w 369"/>
                  <a:gd name="T59" fmla="*/ 485 h 552"/>
                  <a:gd name="T60" fmla="*/ 244 w 369"/>
                  <a:gd name="T61" fmla="*/ 489 h 552"/>
                  <a:gd name="T62" fmla="*/ 229 w 369"/>
                  <a:gd name="T63" fmla="*/ 494 h 552"/>
                  <a:gd name="T64" fmla="*/ 214 w 369"/>
                  <a:gd name="T65" fmla="*/ 499 h 552"/>
                  <a:gd name="T66" fmla="*/ 199 w 369"/>
                  <a:gd name="T67" fmla="*/ 502 h 552"/>
                  <a:gd name="T68" fmla="*/ 184 w 369"/>
                  <a:gd name="T69" fmla="*/ 507 h 552"/>
                  <a:gd name="T70" fmla="*/ 169 w 369"/>
                  <a:gd name="T71" fmla="*/ 511 h 552"/>
                  <a:gd name="T72" fmla="*/ 154 w 369"/>
                  <a:gd name="T73" fmla="*/ 516 h 552"/>
                  <a:gd name="T74" fmla="*/ 138 w 369"/>
                  <a:gd name="T75" fmla="*/ 521 h 552"/>
                  <a:gd name="T76" fmla="*/ 123 w 369"/>
                  <a:gd name="T77" fmla="*/ 525 h 552"/>
                  <a:gd name="T78" fmla="*/ 108 w 369"/>
                  <a:gd name="T79" fmla="*/ 530 h 552"/>
                  <a:gd name="T80" fmla="*/ 93 w 369"/>
                  <a:gd name="T81" fmla="*/ 533 h 552"/>
                  <a:gd name="T82" fmla="*/ 78 w 369"/>
                  <a:gd name="T83" fmla="*/ 538 h 552"/>
                  <a:gd name="T84" fmla="*/ 63 w 369"/>
                  <a:gd name="T85" fmla="*/ 542 h 552"/>
                  <a:gd name="T86" fmla="*/ 48 w 369"/>
                  <a:gd name="T87" fmla="*/ 547 h 552"/>
                  <a:gd name="T88" fmla="*/ 33 w 369"/>
                  <a:gd name="T89" fmla="*/ 552 h 552"/>
                  <a:gd name="T90" fmla="*/ 18 w 369"/>
                  <a:gd name="T91" fmla="*/ 508 h 552"/>
                  <a:gd name="T92" fmla="*/ 7 w 369"/>
                  <a:gd name="T93" fmla="*/ 451 h 552"/>
                  <a:gd name="T94" fmla="*/ 0 w 369"/>
                  <a:gd name="T95" fmla="*/ 386 h 552"/>
                  <a:gd name="T96" fmla="*/ 0 w 369"/>
                  <a:gd name="T97" fmla="*/ 312 h 552"/>
                  <a:gd name="T98" fmla="*/ 9 w 369"/>
                  <a:gd name="T99" fmla="*/ 234 h 552"/>
                  <a:gd name="T100" fmla="*/ 28 w 369"/>
                  <a:gd name="T101" fmla="*/ 154 h 552"/>
                  <a:gd name="T102" fmla="*/ 61 w 369"/>
                  <a:gd name="T103" fmla="*/ 76 h 552"/>
                  <a:gd name="T104" fmla="*/ 107 w 369"/>
                  <a:gd name="T10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9" h="552">
                    <a:moveTo>
                      <a:pt x="107" y="0"/>
                    </a:moveTo>
                    <a:lnTo>
                      <a:pt x="129" y="11"/>
                    </a:lnTo>
                    <a:lnTo>
                      <a:pt x="152" y="23"/>
                    </a:lnTo>
                    <a:lnTo>
                      <a:pt x="174" y="34"/>
                    </a:lnTo>
                    <a:lnTo>
                      <a:pt x="197" y="46"/>
                    </a:lnTo>
                    <a:lnTo>
                      <a:pt x="218" y="58"/>
                    </a:lnTo>
                    <a:lnTo>
                      <a:pt x="240" y="70"/>
                    </a:lnTo>
                    <a:lnTo>
                      <a:pt x="263" y="81"/>
                    </a:lnTo>
                    <a:lnTo>
                      <a:pt x="285" y="93"/>
                    </a:lnTo>
                    <a:lnTo>
                      <a:pt x="296" y="100"/>
                    </a:lnTo>
                    <a:lnTo>
                      <a:pt x="306" y="108"/>
                    </a:lnTo>
                    <a:lnTo>
                      <a:pt x="316" y="115"/>
                    </a:lnTo>
                    <a:lnTo>
                      <a:pt x="328" y="123"/>
                    </a:lnTo>
                    <a:lnTo>
                      <a:pt x="338" y="131"/>
                    </a:lnTo>
                    <a:lnTo>
                      <a:pt x="349" y="138"/>
                    </a:lnTo>
                    <a:lnTo>
                      <a:pt x="359" y="146"/>
                    </a:lnTo>
                    <a:lnTo>
                      <a:pt x="369" y="153"/>
                    </a:lnTo>
                    <a:lnTo>
                      <a:pt x="365" y="187"/>
                    </a:lnTo>
                    <a:lnTo>
                      <a:pt x="360" y="222"/>
                    </a:lnTo>
                    <a:lnTo>
                      <a:pt x="354" y="257"/>
                    </a:lnTo>
                    <a:lnTo>
                      <a:pt x="350" y="291"/>
                    </a:lnTo>
                    <a:lnTo>
                      <a:pt x="340" y="315"/>
                    </a:lnTo>
                    <a:lnTo>
                      <a:pt x="331" y="338"/>
                    </a:lnTo>
                    <a:lnTo>
                      <a:pt x="321" y="363"/>
                    </a:lnTo>
                    <a:lnTo>
                      <a:pt x="312" y="386"/>
                    </a:lnTo>
                    <a:lnTo>
                      <a:pt x="302" y="409"/>
                    </a:lnTo>
                    <a:lnTo>
                      <a:pt x="293" y="433"/>
                    </a:lnTo>
                    <a:lnTo>
                      <a:pt x="283" y="456"/>
                    </a:lnTo>
                    <a:lnTo>
                      <a:pt x="274" y="480"/>
                    </a:lnTo>
                    <a:lnTo>
                      <a:pt x="259" y="485"/>
                    </a:lnTo>
                    <a:lnTo>
                      <a:pt x="244" y="489"/>
                    </a:lnTo>
                    <a:lnTo>
                      <a:pt x="229" y="494"/>
                    </a:lnTo>
                    <a:lnTo>
                      <a:pt x="214" y="499"/>
                    </a:lnTo>
                    <a:lnTo>
                      <a:pt x="199" y="502"/>
                    </a:lnTo>
                    <a:lnTo>
                      <a:pt x="184" y="507"/>
                    </a:lnTo>
                    <a:lnTo>
                      <a:pt x="169" y="511"/>
                    </a:lnTo>
                    <a:lnTo>
                      <a:pt x="154" y="516"/>
                    </a:lnTo>
                    <a:lnTo>
                      <a:pt x="138" y="521"/>
                    </a:lnTo>
                    <a:lnTo>
                      <a:pt x="123" y="525"/>
                    </a:lnTo>
                    <a:lnTo>
                      <a:pt x="108" y="530"/>
                    </a:lnTo>
                    <a:lnTo>
                      <a:pt x="93" y="533"/>
                    </a:lnTo>
                    <a:lnTo>
                      <a:pt x="78" y="538"/>
                    </a:lnTo>
                    <a:lnTo>
                      <a:pt x="63" y="542"/>
                    </a:lnTo>
                    <a:lnTo>
                      <a:pt x="48" y="547"/>
                    </a:lnTo>
                    <a:lnTo>
                      <a:pt x="33" y="552"/>
                    </a:lnTo>
                    <a:lnTo>
                      <a:pt x="18" y="508"/>
                    </a:lnTo>
                    <a:lnTo>
                      <a:pt x="7" y="451"/>
                    </a:lnTo>
                    <a:lnTo>
                      <a:pt x="0" y="386"/>
                    </a:lnTo>
                    <a:lnTo>
                      <a:pt x="0" y="312"/>
                    </a:lnTo>
                    <a:lnTo>
                      <a:pt x="9" y="234"/>
                    </a:lnTo>
                    <a:lnTo>
                      <a:pt x="28" y="154"/>
                    </a:lnTo>
                    <a:lnTo>
                      <a:pt x="61" y="7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28" name="Freeform 188">
                <a:extLst>
                  <a:ext uri="{FF2B5EF4-FFF2-40B4-BE49-F238E27FC236}">
                    <a16:creationId xmlns:a16="http://schemas.microsoft.com/office/drawing/2014/main" id="{C0FE8582-E3F7-491B-98F0-E9D989B4F8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3" y="1087"/>
                <a:ext cx="64" cy="98"/>
              </a:xfrm>
              <a:custGeom>
                <a:avLst/>
                <a:gdLst>
                  <a:gd name="T0" fmla="*/ 103 w 356"/>
                  <a:gd name="T1" fmla="*/ 0 h 545"/>
                  <a:gd name="T2" fmla="*/ 124 w 356"/>
                  <a:gd name="T3" fmla="*/ 12 h 545"/>
                  <a:gd name="T4" fmla="*/ 146 w 356"/>
                  <a:gd name="T5" fmla="*/ 22 h 545"/>
                  <a:gd name="T6" fmla="*/ 166 w 356"/>
                  <a:gd name="T7" fmla="*/ 34 h 545"/>
                  <a:gd name="T8" fmla="*/ 188 w 356"/>
                  <a:gd name="T9" fmla="*/ 44 h 545"/>
                  <a:gd name="T10" fmla="*/ 209 w 356"/>
                  <a:gd name="T11" fmla="*/ 55 h 545"/>
                  <a:gd name="T12" fmla="*/ 230 w 356"/>
                  <a:gd name="T13" fmla="*/ 67 h 545"/>
                  <a:gd name="T14" fmla="*/ 251 w 356"/>
                  <a:gd name="T15" fmla="*/ 77 h 545"/>
                  <a:gd name="T16" fmla="*/ 272 w 356"/>
                  <a:gd name="T17" fmla="*/ 89 h 545"/>
                  <a:gd name="T18" fmla="*/ 283 w 356"/>
                  <a:gd name="T19" fmla="*/ 96 h 545"/>
                  <a:gd name="T20" fmla="*/ 293 w 356"/>
                  <a:gd name="T21" fmla="*/ 104 h 545"/>
                  <a:gd name="T22" fmla="*/ 303 w 356"/>
                  <a:gd name="T23" fmla="*/ 111 h 545"/>
                  <a:gd name="T24" fmla="*/ 315 w 356"/>
                  <a:gd name="T25" fmla="*/ 119 h 545"/>
                  <a:gd name="T26" fmla="*/ 325 w 356"/>
                  <a:gd name="T27" fmla="*/ 127 h 545"/>
                  <a:gd name="T28" fmla="*/ 336 w 356"/>
                  <a:gd name="T29" fmla="*/ 134 h 545"/>
                  <a:gd name="T30" fmla="*/ 346 w 356"/>
                  <a:gd name="T31" fmla="*/ 142 h 545"/>
                  <a:gd name="T32" fmla="*/ 356 w 356"/>
                  <a:gd name="T33" fmla="*/ 149 h 545"/>
                  <a:gd name="T34" fmla="*/ 352 w 356"/>
                  <a:gd name="T35" fmla="*/ 183 h 545"/>
                  <a:gd name="T36" fmla="*/ 348 w 356"/>
                  <a:gd name="T37" fmla="*/ 218 h 545"/>
                  <a:gd name="T38" fmla="*/ 345 w 356"/>
                  <a:gd name="T39" fmla="*/ 253 h 545"/>
                  <a:gd name="T40" fmla="*/ 340 w 356"/>
                  <a:gd name="T41" fmla="*/ 287 h 545"/>
                  <a:gd name="T42" fmla="*/ 330 w 356"/>
                  <a:gd name="T43" fmla="*/ 311 h 545"/>
                  <a:gd name="T44" fmla="*/ 321 w 356"/>
                  <a:gd name="T45" fmla="*/ 334 h 545"/>
                  <a:gd name="T46" fmla="*/ 310 w 356"/>
                  <a:gd name="T47" fmla="*/ 359 h 545"/>
                  <a:gd name="T48" fmla="*/ 301 w 356"/>
                  <a:gd name="T49" fmla="*/ 382 h 545"/>
                  <a:gd name="T50" fmla="*/ 291 w 356"/>
                  <a:gd name="T51" fmla="*/ 405 h 545"/>
                  <a:gd name="T52" fmla="*/ 280 w 356"/>
                  <a:gd name="T53" fmla="*/ 429 h 545"/>
                  <a:gd name="T54" fmla="*/ 271 w 356"/>
                  <a:gd name="T55" fmla="*/ 452 h 545"/>
                  <a:gd name="T56" fmla="*/ 261 w 356"/>
                  <a:gd name="T57" fmla="*/ 476 h 545"/>
                  <a:gd name="T58" fmla="*/ 246 w 356"/>
                  <a:gd name="T59" fmla="*/ 481 h 545"/>
                  <a:gd name="T60" fmla="*/ 232 w 356"/>
                  <a:gd name="T61" fmla="*/ 484 h 545"/>
                  <a:gd name="T62" fmla="*/ 217 w 356"/>
                  <a:gd name="T63" fmla="*/ 489 h 545"/>
                  <a:gd name="T64" fmla="*/ 202 w 356"/>
                  <a:gd name="T65" fmla="*/ 493 h 545"/>
                  <a:gd name="T66" fmla="*/ 187 w 356"/>
                  <a:gd name="T67" fmla="*/ 498 h 545"/>
                  <a:gd name="T68" fmla="*/ 173 w 356"/>
                  <a:gd name="T69" fmla="*/ 502 h 545"/>
                  <a:gd name="T70" fmla="*/ 158 w 356"/>
                  <a:gd name="T71" fmla="*/ 506 h 545"/>
                  <a:gd name="T72" fmla="*/ 143 w 356"/>
                  <a:gd name="T73" fmla="*/ 511 h 545"/>
                  <a:gd name="T74" fmla="*/ 128 w 356"/>
                  <a:gd name="T75" fmla="*/ 515 h 545"/>
                  <a:gd name="T76" fmla="*/ 114 w 356"/>
                  <a:gd name="T77" fmla="*/ 519 h 545"/>
                  <a:gd name="T78" fmla="*/ 99 w 356"/>
                  <a:gd name="T79" fmla="*/ 523 h 545"/>
                  <a:gd name="T80" fmla="*/ 85 w 356"/>
                  <a:gd name="T81" fmla="*/ 528 h 545"/>
                  <a:gd name="T82" fmla="*/ 70 w 356"/>
                  <a:gd name="T83" fmla="*/ 533 h 545"/>
                  <a:gd name="T84" fmla="*/ 56 w 356"/>
                  <a:gd name="T85" fmla="*/ 536 h 545"/>
                  <a:gd name="T86" fmla="*/ 41 w 356"/>
                  <a:gd name="T87" fmla="*/ 541 h 545"/>
                  <a:gd name="T88" fmla="*/ 26 w 356"/>
                  <a:gd name="T89" fmla="*/ 545 h 545"/>
                  <a:gd name="T90" fmla="*/ 13 w 356"/>
                  <a:gd name="T91" fmla="*/ 502 h 545"/>
                  <a:gd name="T92" fmla="*/ 5 w 356"/>
                  <a:gd name="T93" fmla="*/ 445 h 545"/>
                  <a:gd name="T94" fmla="*/ 0 w 356"/>
                  <a:gd name="T95" fmla="*/ 379 h 545"/>
                  <a:gd name="T96" fmla="*/ 3 w 356"/>
                  <a:gd name="T97" fmla="*/ 306 h 545"/>
                  <a:gd name="T98" fmla="*/ 13 w 356"/>
                  <a:gd name="T99" fmla="*/ 230 h 545"/>
                  <a:gd name="T100" fmla="*/ 33 w 356"/>
                  <a:gd name="T101" fmla="*/ 151 h 545"/>
                  <a:gd name="T102" fmla="*/ 61 w 356"/>
                  <a:gd name="T103" fmla="*/ 74 h 545"/>
                  <a:gd name="T104" fmla="*/ 103 w 356"/>
                  <a:gd name="T10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6" h="545">
                    <a:moveTo>
                      <a:pt x="103" y="0"/>
                    </a:moveTo>
                    <a:lnTo>
                      <a:pt x="124" y="12"/>
                    </a:lnTo>
                    <a:lnTo>
                      <a:pt x="146" y="22"/>
                    </a:lnTo>
                    <a:lnTo>
                      <a:pt x="166" y="34"/>
                    </a:lnTo>
                    <a:lnTo>
                      <a:pt x="188" y="44"/>
                    </a:lnTo>
                    <a:lnTo>
                      <a:pt x="209" y="55"/>
                    </a:lnTo>
                    <a:lnTo>
                      <a:pt x="230" y="67"/>
                    </a:lnTo>
                    <a:lnTo>
                      <a:pt x="251" y="77"/>
                    </a:lnTo>
                    <a:lnTo>
                      <a:pt x="272" y="89"/>
                    </a:lnTo>
                    <a:lnTo>
                      <a:pt x="283" y="96"/>
                    </a:lnTo>
                    <a:lnTo>
                      <a:pt x="293" y="104"/>
                    </a:lnTo>
                    <a:lnTo>
                      <a:pt x="303" y="111"/>
                    </a:lnTo>
                    <a:lnTo>
                      <a:pt x="315" y="119"/>
                    </a:lnTo>
                    <a:lnTo>
                      <a:pt x="325" y="127"/>
                    </a:lnTo>
                    <a:lnTo>
                      <a:pt x="336" y="134"/>
                    </a:lnTo>
                    <a:lnTo>
                      <a:pt x="346" y="142"/>
                    </a:lnTo>
                    <a:lnTo>
                      <a:pt x="356" y="149"/>
                    </a:lnTo>
                    <a:lnTo>
                      <a:pt x="352" y="183"/>
                    </a:lnTo>
                    <a:lnTo>
                      <a:pt x="348" y="218"/>
                    </a:lnTo>
                    <a:lnTo>
                      <a:pt x="345" y="253"/>
                    </a:lnTo>
                    <a:lnTo>
                      <a:pt x="340" y="287"/>
                    </a:lnTo>
                    <a:lnTo>
                      <a:pt x="330" y="311"/>
                    </a:lnTo>
                    <a:lnTo>
                      <a:pt x="321" y="334"/>
                    </a:lnTo>
                    <a:lnTo>
                      <a:pt x="310" y="359"/>
                    </a:lnTo>
                    <a:lnTo>
                      <a:pt x="301" y="382"/>
                    </a:lnTo>
                    <a:lnTo>
                      <a:pt x="291" y="405"/>
                    </a:lnTo>
                    <a:lnTo>
                      <a:pt x="280" y="429"/>
                    </a:lnTo>
                    <a:lnTo>
                      <a:pt x="271" y="452"/>
                    </a:lnTo>
                    <a:lnTo>
                      <a:pt x="261" y="476"/>
                    </a:lnTo>
                    <a:lnTo>
                      <a:pt x="246" y="481"/>
                    </a:lnTo>
                    <a:lnTo>
                      <a:pt x="232" y="484"/>
                    </a:lnTo>
                    <a:lnTo>
                      <a:pt x="217" y="489"/>
                    </a:lnTo>
                    <a:lnTo>
                      <a:pt x="202" y="493"/>
                    </a:lnTo>
                    <a:lnTo>
                      <a:pt x="187" y="498"/>
                    </a:lnTo>
                    <a:lnTo>
                      <a:pt x="173" y="502"/>
                    </a:lnTo>
                    <a:lnTo>
                      <a:pt x="158" y="506"/>
                    </a:lnTo>
                    <a:lnTo>
                      <a:pt x="143" y="511"/>
                    </a:lnTo>
                    <a:lnTo>
                      <a:pt x="128" y="515"/>
                    </a:lnTo>
                    <a:lnTo>
                      <a:pt x="114" y="519"/>
                    </a:lnTo>
                    <a:lnTo>
                      <a:pt x="99" y="523"/>
                    </a:lnTo>
                    <a:lnTo>
                      <a:pt x="85" y="528"/>
                    </a:lnTo>
                    <a:lnTo>
                      <a:pt x="70" y="533"/>
                    </a:lnTo>
                    <a:lnTo>
                      <a:pt x="56" y="536"/>
                    </a:lnTo>
                    <a:lnTo>
                      <a:pt x="41" y="541"/>
                    </a:lnTo>
                    <a:lnTo>
                      <a:pt x="26" y="545"/>
                    </a:lnTo>
                    <a:lnTo>
                      <a:pt x="13" y="502"/>
                    </a:lnTo>
                    <a:lnTo>
                      <a:pt x="5" y="445"/>
                    </a:lnTo>
                    <a:lnTo>
                      <a:pt x="0" y="379"/>
                    </a:lnTo>
                    <a:lnTo>
                      <a:pt x="3" y="306"/>
                    </a:lnTo>
                    <a:lnTo>
                      <a:pt x="13" y="230"/>
                    </a:lnTo>
                    <a:lnTo>
                      <a:pt x="33" y="151"/>
                    </a:lnTo>
                    <a:lnTo>
                      <a:pt x="61" y="7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29" name="Freeform 189">
                <a:extLst>
                  <a:ext uri="{FF2B5EF4-FFF2-40B4-BE49-F238E27FC236}">
                    <a16:creationId xmlns:a16="http://schemas.microsoft.com/office/drawing/2014/main" id="{B9A31CB0-3835-4265-8036-933E82A8C5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0" y="989"/>
                <a:ext cx="99" cy="71"/>
              </a:xfrm>
              <a:custGeom>
                <a:avLst/>
                <a:gdLst>
                  <a:gd name="T0" fmla="*/ 20 w 553"/>
                  <a:gd name="T1" fmla="*/ 269 h 396"/>
                  <a:gd name="T2" fmla="*/ 60 w 553"/>
                  <a:gd name="T3" fmla="*/ 286 h 396"/>
                  <a:gd name="T4" fmla="*/ 100 w 553"/>
                  <a:gd name="T5" fmla="*/ 304 h 396"/>
                  <a:gd name="T6" fmla="*/ 141 w 553"/>
                  <a:gd name="T7" fmla="*/ 320 h 396"/>
                  <a:gd name="T8" fmla="*/ 180 w 553"/>
                  <a:gd name="T9" fmla="*/ 337 h 396"/>
                  <a:gd name="T10" fmla="*/ 220 w 553"/>
                  <a:gd name="T11" fmla="*/ 353 h 396"/>
                  <a:gd name="T12" fmla="*/ 260 w 553"/>
                  <a:gd name="T13" fmla="*/ 370 h 396"/>
                  <a:gd name="T14" fmla="*/ 301 w 553"/>
                  <a:gd name="T15" fmla="*/ 388 h 396"/>
                  <a:gd name="T16" fmla="*/ 329 w 553"/>
                  <a:gd name="T17" fmla="*/ 393 h 396"/>
                  <a:gd name="T18" fmla="*/ 349 w 553"/>
                  <a:gd name="T19" fmla="*/ 388 h 396"/>
                  <a:gd name="T20" fmla="*/ 369 w 553"/>
                  <a:gd name="T21" fmla="*/ 383 h 396"/>
                  <a:gd name="T22" fmla="*/ 388 w 553"/>
                  <a:gd name="T23" fmla="*/ 378 h 396"/>
                  <a:gd name="T24" fmla="*/ 404 w 553"/>
                  <a:gd name="T25" fmla="*/ 362 h 396"/>
                  <a:gd name="T26" fmla="*/ 418 w 553"/>
                  <a:gd name="T27" fmla="*/ 335 h 396"/>
                  <a:gd name="T28" fmla="*/ 432 w 553"/>
                  <a:gd name="T29" fmla="*/ 307 h 396"/>
                  <a:gd name="T30" fmla="*/ 445 w 553"/>
                  <a:gd name="T31" fmla="*/ 279 h 396"/>
                  <a:gd name="T32" fmla="*/ 464 w 553"/>
                  <a:gd name="T33" fmla="*/ 247 h 396"/>
                  <a:gd name="T34" fmla="*/ 491 w 553"/>
                  <a:gd name="T35" fmla="*/ 211 h 396"/>
                  <a:gd name="T36" fmla="*/ 516 w 553"/>
                  <a:gd name="T37" fmla="*/ 174 h 396"/>
                  <a:gd name="T38" fmla="*/ 540 w 553"/>
                  <a:gd name="T39" fmla="*/ 139 h 396"/>
                  <a:gd name="T40" fmla="*/ 540 w 553"/>
                  <a:gd name="T41" fmla="*/ 108 h 396"/>
                  <a:gd name="T42" fmla="*/ 516 w 553"/>
                  <a:gd name="T43" fmla="*/ 83 h 396"/>
                  <a:gd name="T44" fmla="*/ 491 w 553"/>
                  <a:gd name="T45" fmla="*/ 58 h 396"/>
                  <a:gd name="T46" fmla="*/ 464 w 553"/>
                  <a:gd name="T47" fmla="*/ 34 h 396"/>
                  <a:gd name="T48" fmla="*/ 375 w 553"/>
                  <a:gd name="T49" fmla="*/ 12 h 396"/>
                  <a:gd name="T50" fmla="*/ 251 w 553"/>
                  <a:gd name="T51" fmla="*/ 2 h 396"/>
                  <a:gd name="T52" fmla="*/ 158 w 553"/>
                  <a:gd name="T53" fmla="*/ 2 h 396"/>
                  <a:gd name="T54" fmla="*/ 92 w 553"/>
                  <a:gd name="T55" fmla="*/ 13 h 396"/>
                  <a:gd name="T56" fmla="*/ 50 w 553"/>
                  <a:gd name="T57" fmla="*/ 38 h 396"/>
                  <a:gd name="T58" fmla="*/ 23 w 553"/>
                  <a:gd name="T59" fmla="*/ 80 h 396"/>
                  <a:gd name="T60" fmla="*/ 9 w 553"/>
                  <a:gd name="T61" fmla="*/ 138 h 396"/>
                  <a:gd name="T62" fmla="*/ 2 w 553"/>
                  <a:gd name="T63" fmla="*/ 21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396">
                    <a:moveTo>
                      <a:pt x="0" y="261"/>
                    </a:moveTo>
                    <a:lnTo>
                      <a:pt x="20" y="269"/>
                    </a:lnTo>
                    <a:lnTo>
                      <a:pt x="40" y="278"/>
                    </a:lnTo>
                    <a:lnTo>
                      <a:pt x="60" y="286"/>
                    </a:lnTo>
                    <a:lnTo>
                      <a:pt x="81" y="294"/>
                    </a:lnTo>
                    <a:lnTo>
                      <a:pt x="100" y="304"/>
                    </a:lnTo>
                    <a:lnTo>
                      <a:pt x="120" y="312"/>
                    </a:lnTo>
                    <a:lnTo>
                      <a:pt x="141" y="320"/>
                    </a:lnTo>
                    <a:lnTo>
                      <a:pt x="160" y="328"/>
                    </a:lnTo>
                    <a:lnTo>
                      <a:pt x="180" y="337"/>
                    </a:lnTo>
                    <a:lnTo>
                      <a:pt x="200" y="345"/>
                    </a:lnTo>
                    <a:lnTo>
                      <a:pt x="220" y="353"/>
                    </a:lnTo>
                    <a:lnTo>
                      <a:pt x="240" y="362"/>
                    </a:lnTo>
                    <a:lnTo>
                      <a:pt x="260" y="370"/>
                    </a:lnTo>
                    <a:lnTo>
                      <a:pt x="280" y="378"/>
                    </a:lnTo>
                    <a:lnTo>
                      <a:pt x="301" y="388"/>
                    </a:lnTo>
                    <a:lnTo>
                      <a:pt x="320" y="396"/>
                    </a:lnTo>
                    <a:lnTo>
                      <a:pt x="329" y="393"/>
                    </a:lnTo>
                    <a:lnTo>
                      <a:pt x="340" y="391"/>
                    </a:lnTo>
                    <a:lnTo>
                      <a:pt x="349" y="388"/>
                    </a:lnTo>
                    <a:lnTo>
                      <a:pt x="359" y="385"/>
                    </a:lnTo>
                    <a:lnTo>
                      <a:pt x="369" y="383"/>
                    </a:lnTo>
                    <a:lnTo>
                      <a:pt x="378" y="381"/>
                    </a:lnTo>
                    <a:lnTo>
                      <a:pt x="388" y="378"/>
                    </a:lnTo>
                    <a:lnTo>
                      <a:pt x="397" y="376"/>
                    </a:lnTo>
                    <a:lnTo>
                      <a:pt x="404" y="362"/>
                    </a:lnTo>
                    <a:lnTo>
                      <a:pt x="411" y="348"/>
                    </a:lnTo>
                    <a:lnTo>
                      <a:pt x="418" y="335"/>
                    </a:lnTo>
                    <a:lnTo>
                      <a:pt x="425" y="321"/>
                    </a:lnTo>
                    <a:lnTo>
                      <a:pt x="432" y="307"/>
                    </a:lnTo>
                    <a:lnTo>
                      <a:pt x="439" y="293"/>
                    </a:lnTo>
                    <a:lnTo>
                      <a:pt x="445" y="279"/>
                    </a:lnTo>
                    <a:lnTo>
                      <a:pt x="452" y="265"/>
                    </a:lnTo>
                    <a:lnTo>
                      <a:pt x="464" y="247"/>
                    </a:lnTo>
                    <a:lnTo>
                      <a:pt x="477" y="229"/>
                    </a:lnTo>
                    <a:lnTo>
                      <a:pt x="491" y="211"/>
                    </a:lnTo>
                    <a:lnTo>
                      <a:pt x="503" y="193"/>
                    </a:lnTo>
                    <a:lnTo>
                      <a:pt x="516" y="174"/>
                    </a:lnTo>
                    <a:lnTo>
                      <a:pt x="529" y="156"/>
                    </a:lnTo>
                    <a:lnTo>
                      <a:pt x="540" y="139"/>
                    </a:lnTo>
                    <a:lnTo>
                      <a:pt x="553" y="120"/>
                    </a:lnTo>
                    <a:lnTo>
                      <a:pt x="540" y="108"/>
                    </a:lnTo>
                    <a:lnTo>
                      <a:pt x="529" y="95"/>
                    </a:lnTo>
                    <a:lnTo>
                      <a:pt x="516" y="83"/>
                    </a:lnTo>
                    <a:lnTo>
                      <a:pt x="503" y="71"/>
                    </a:lnTo>
                    <a:lnTo>
                      <a:pt x="491" y="58"/>
                    </a:lnTo>
                    <a:lnTo>
                      <a:pt x="477" y="46"/>
                    </a:lnTo>
                    <a:lnTo>
                      <a:pt x="464" y="34"/>
                    </a:lnTo>
                    <a:lnTo>
                      <a:pt x="452" y="21"/>
                    </a:lnTo>
                    <a:lnTo>
                      <a:pt x="375" y="12"/>
                    </a:lnTo>
                    <a:lnTo>
                      <a:pt x="309" y="6"/>
                    </a:lnTo>
                    <a:lnTo>
                      <a:pt x="251" y="2"/>
                    </a:lnTo>
                    <a:lnTo>
                      <a:pt x="200" y="0"/>
                    </a:lnTo>
                    <a:lnTo>
                      <a:pt x="158" y="2"/>
                    </a:lnTo>
                    <a:lnTo>
                      <a:pt x="122" y="6"/>
                    </a:lnTo>
                    <a:lnTo>
                      <a:pt x="92" y="13"/>
                    </a:lnTo>
                    <a:lnTo>
                      <a:pt x="69" y="25"/>
                    </a:lnTo>
                    <a:lnTo>
                      <a:pt x="50" y="38"/>
                    </a:lnTo>
                    <a:lnTo>
                      <a:pt x="35" y="57"/>
                    </a:lnTo>
                    <a:lnTo>
                      <a:pt x="23" y="80"/>
                    </a:lnTo>
                    <a:lnTo>
                      <a:pt x="15" y="106"/>
                    </a:lnTo>
                    <a:lnTo>
                      <a:pt x="9" y="138"/>
                    </a:lnTo>
                    <a:lnTo>
                      <a:pt x="5" y="174"/>
                    </a:lnTo>
                    <a:lnTo>
                      <a:pt x="2" y="215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30" name="Freeform 190">
                <a:extLst>
                  <a:ext uri="{FF2B5EF4-FFF2-40B4-BE49-F238E27FC236}">
                    <a16:creationId xmlns:a16="http://schemas.microsoft.com/office/drawing/2014/main" id="{C0ABBC50-4743-41A9-81A5-60DAE806E9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1" y="991"/>
                <a:ext cx="98" cy="69"/>
              </a:xfrm>
              <a:custGeom>
                <a:avLst/>
                <a:gdLst>
                  <a:gd name="T0" fmla="*/ 19 w 547"/>
                  <a:gd name="T1" fmla="*/ 261 h 386"/>
                  <a:gd name="T2" fmla="*/ 59 w 547"/>
                  <a:gd name="T3" fmla="*/ 279 h 386"/>
                  <a:gd name="T4" fmla="*/ 98 w 547"/>
                  <a:gd name="T5" fmla="*/ 295 h 386"/>
                  <a:gd name="T6" fmla="*/ 137 w 547"/>
                  <a:gd name="T7" fmla="*/ 312 h 386"/>
                  <a:gd name="T8" fmla="*/ 177 w 547"/>
                  <a:gd name="T9" fmla="*/ 328 h 386"/>
                  <a:gd name="T10" fmla="*/ 216 w 547"/>
                  <a:gd name="T11" fmla="*/ 344 h 386"/>
                  <a:gd name="T12" fmla="*/ 255 w 547"/>
                  <a:gd name="T13" fmla="*/ 362 h 386"/>
                  <a:gd name="T14" fmla="*/ 295 w 547"/>
                  <a:gd name="T15" fmla="*/ 378 h 386"/>
                  <a:gd name="T16" fmla="*/ 323 w 547"/>
                  <a:gd name="T17" fmla="*/ 383 h 386"/>
                  <a:gd name="T18" fmla="*/ 343 w 547"/>
                  <a:gd name="T19" fmla="*/ 378 h 386"/>
                  <a:gd name="T20" fmla="*/ 363 w 547"/>
                  <a:gd name="T21" fmla="*/ 373 h 386"/>
                  <a:gd name="T22" fmla="*/ 382 w 547"/>
                  <a:gd name="T23" fmla="*/ 368 h 386"/>
                  <a:gd name="T24" fmla="*/ 398 w 547"/>
                  <a:gd name="T25" fmla="*/ 352 h 386"/>
                  <a:gd name="T26" fmla="*/ 412 w 547"/>
                  <a:gd name="T27" fmla="*/ 325 h 386"/>
                  <a:gd name="T28" fmla="*/ 426 w 547"/>
                  <a:gd name="T29" fmla="*/ 297 h 386"/>
                  <a:gd name="T30" fmla="*/ 439 w 547"/>
                  <a:gd name="T31" fmla="*/ 269 h 386"/>
                  <a:gd name="T32" fmla="*/ 458 w 547"/>
                  <a:gd name="T33" fmla="*/ 237 h 386"/>
                  <a:gd name="T34" fmla="*/ 485 w 547"/>
                  <a:gd name="T35" fmla="*/ 201 h 386"/>
                  <a:gd name="T36" fmla="*/ 510 w 547"/>
                  <a:gd name="T37" fmla="*/ 164 h 386"/>
                  <a:gd name="T38" fmla="*/ 534 w 547"/>
                  <a:gd name="T39" fmla="*/ 129 h 386"/>
                  <a:gd name="T40" fmla="*/ 534 w 547"/>
                  <a:gd name="T41" fmla="*/ 98 h 386"/>
                  <a:gd name="T42" fmla="*/ 510 w 547"/>
                  <a:gd name="T43" fmla="*/ 73 h 386"/>
                  <a:gd name="T44" fmla="*/ 485 w 547"/>
                  <a:gd name="T45" fmla="*/ 49 h 386"/>
                  <a:gd name="T46" fmla="*/ 458 w 547"/>
                  <a:gd name="T47" fmla="*/ 25 h 386"/>
                  <a:gd name="T48" fmla="*/ 369 w 547"/>
                  <a:gd name="T49" fmla="*/ 7 h 386"/>
                  <a:gd name="T50" fmla="*/ 246 w 547"/>
                  <a:gd name="T51" fmla="*/ 0 h 386"/>
                  <a:gd name="T52" fmla="*/ 155 w 547"/>
                  <a:gd name="T53" fmla="*/ 3 h 386"/>
                  <a:gd name="T54" fmla="*/ 91 w 547"/>
                  <a:gd name="T55" fmla="*/ 17 h 386"/>
                  <a:gd name="T56" fmla="*/ 49 w 547"/>
                  <a:gd name="T57" fmla="*/ 43 h 386"/>
                  <a:gd name="T58" fmla="*/ 24 w 547"/>
                  <a:gd name="T59" fmla="*/ 84 h 386"/>
                  <a:gd name="T60" fmla="*/ 10 w 547"/>
                  <a:gd name="T61" fmla="*/ 139 h 386"/>
                  <a:gd name="T62" fmla="*/ 2 w 547"/>
                  <a:gd name="T63" fmla="*/ 21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7" h="386">
                    <a:moveTo>
                      <a:pt x="0" y="253"/>
                    </a:moveTo>
                    <a:lnTo>
                      <a:pt x="19" y="261"/>
                    </a:lnTo>
                    <a:lnTo>
                      <a:pt x="39" y="270"/>
                    </a:lnTo>
                    <a:lnTo>
                      <a:pt x="59" y="279"/>
                    </a:lnTo>
                    <a:lnTo>
                      <a:pt x="78" y="287"/>
                    </a:lnTo>
                    <a:lnTo>
                      <a:pt x="98" y="295"/>
                    </a:lnTo>
                    <a:lnTo>
                      <a:pt x="117" y="304"/>
                    </a:lnTo>
                    <a:lnTo>
                      <a:pt x="137" y="312"/>
                    </a:lnTo>
                    <a:lnTo>
                      <a:pt x="158" y="320"/>
                    </a:lnTo>
                    <a:lnTo>
                      <a:pt x="177" y="328"/>
                    </a:lnTo>
                    <a:lnTo>
                      <a:pt x="197" y="336"/>
                    </a:lnTo>
                    <a:lnTo>
                      <a:pt x="216" y="344"/>
                    </a:lnTo>
                    <a:lnTo>
                      <a:pt x="236" y="352"/>
                    </a:lnTo>
                    <a:lnTo>
                      <a:pt x="255" y="362"/>
                    </a:lnTo>
                    <a:lnTo>
                      <a:pt x="275" y="370"/>
                    </a:lnTo>
                    <a:lnTo>
                      <a:pt x="295" y="378"/>
                    </a:lnTo>
                    <a:lnTo>
                      <a:pt x="314" y="386"/>
                    </a:lnTo>
                    <a:lnTo>
                      <a:pt x="323" y="383"/>
                    </a:lnTo>
                    <a:lnTo>
                      <a:pt x="334" y="381"/>
                    </a:lnTo>
                    <a:lnTo>
                      <a:pt x="343" y="378"/>
                    </a:lnTo>
                    <a:lnTo>
                      <a:pt x="353" y="375"/>
                    </a:lnTo>
                    <a:lnTo>
                      <a:pt x="363" y="373"/>
                    </a:lnTo>
                    <a:lnTo>
                      <a:pt x="372" y="371"/>
                    </a:lnTo>
                    <a:lnTo>
                      <a:pt x="382" y="368"/>
                    </a:lnTo>
                    <a:lnTo>
                      <a:pt x="391" y="366"/>
                    </a:lnTo>
                    <a:lnTo>
                      <a:pt x="398" y="352"/>
                    </a:lnTo>
                    <a:lnTo>
                      <a:pt x="405" y="338"/>
                    </a:lnTo>
                    <a:lnTo>
                      <a:pt x="412" y="325"/>
                    </a:lnTo>
                    <a:lnTo>
                      <a:pt x="419" y="311"/>
                    </a:lnTo>
                    <a:lnTo>
                      <a:pt x="426" y="297"/>
                    </a:lnTo>
                    <a:lnTo>
                      <a:pt x="433" y="283"/>
                    </a:lnTo>
                    <a:lnTo>
                      <a:pt x="439" y="269"/>
                    </a:lnTo>
                    <a:lnTo>
                      <a:pt x="446" y="255"/>
                    </a:lnTo>
                    <a:lnTo>
                      <a:pt x="458" y="237"/>
                    </a:lnTo>
                    <a:lnTo>
                      <a:pt x="471" y="219"/>
                    </a:lnTo>
                    <a:lnTo>
                      <a:pt x="485" y="201"/>
                    </a:lnTo>
                    <a:lnTo>
                      <a:pt x="497" y="183"/>
                    </a:lnTo>
                    <a:lnTo>
                      <a:pt x="510" y="164"/>
                    </a:lnTo>
                    <a:lnTo>
                      <a:pt x="523" y="146"/>
                    </a:lnTo>
                    <a:lnTo>
                      <a:pt x="534" y="129"/>
                    </a:lnTo>
                    <a:lnTo>
                      <a:pt x="547" y="110"/>
                    </a:lnTo>
                    <a:lnTo>
                      <a:pt x="534" y="98"/>
                    </a:lnTo>
                    <a:lnTo>
                      <a:pt x="523" y="86"/>
                    </a:lnTo>
                    <a:lnTo>
                      <a:pt x="510" y="73"/>
                    </a:lnTo>
                    <a:lnTo>
                      <a:pt x="497" y="62"/>
                    </a:lnTo>
                    <a:lnTo>
                      <a:pt x="485" y="49"/>
                    </a:lnTo>
                    <a:lnTo>
                      <a:pt x="471" y="38"/>
                    </a:lnTo>
                    <a:lnTo>
                      <a:pt x="458" y="25"/>
                    </a:lnTo>
                    <a:lnTo>
                      <a:pt x="446" y="13"/>
                    </a:lnTo>
                    <a:lnTo>
                      <a:pt x="369" y="7"/>
                    </a:lnTo>
                    <a:lnTo>
                      <a:pt x="304" y="2"/>
                    </a:lnTo>
                    <a:lnTo>
                      <a:pt x="246" y="0"/>
                    </a:lnTo>
                    <a:lnTo>
                      <a:pt x="197" y="1"/>
                    </a:lnTo>
                    <a:lnTo>
                      <a:pt x="155" y="3"/>
                    </a:lnTo>
                    <a:lnTo>
                      <a:pt x="121" y="9"/>
                    </a:lnTo>
                    <a:lnTo>
                      <a:pt x="91" y="17"/>
                    </a:lnTo>
                    <a:lnTo>
                      <a:pt x="68" y="28"/>
                    </a:lnTo>
                    <a:lnTo>
                      <a:pt x="49" y="43"/>
                    </a:lnTo>
                    <a:lnTo>
                      <a:pt x="34" y="62"/>
                    </a:lnTo>
                    <a:lnTo>
                      <a:pt x="24" y="84"/>
                    </a:lnTo>
                    <a:lnTo>
                      <a:pt x="16" y="109"/>
                    </a:lnTo>
                    <a:lnTo>
                      <a:pt x="10" y="139"/>
                    </a:lnTo>
                    <a:lnTo>
                      <a:pt x="6" y="172"/>
                    </a:lnTo>
                    <a:lnTo>
                      <a:pt x="2" y="211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31" name="Freeform 191">
                <a:extLst>
                  <a:ext uri="{FF2B5EF4-FFF2-40B4-BE49-F238E27FC236}">
                    <a16:creationId xmlns:a16="http://schemas.microsoft.com/office/drawing/2014/main" id="{3FE69E49-E41F-411A-94DC-DC435E260A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2" y="992"/>
                <a:ext cx="97" cy="68"/>
              </a:xfrm>
              <a:custGeom>
                <a:avLst/>
                <a:gdLst>
                  <a:gd name="T0" fmla="*/ 19 w 541"/>
                  <a:gd name="T1" fmla="*/ 256 h 377"/>
                  <a:gd name="T2" fmla="*/ 57 w 541"/>
                  <a:gd name="T3" fmla="*/ 272 h 377"/>
                  <a:gd name="T4" fmla="*/ 96 w 541"/>
                  <a:gd name="T5" fmla="*/ 288 h 377"/>
                  <a:gd name="T6" fmla="*/ 134 w 541"/>
                  <a:gd name="T7" fmla="*/ 304 h 377"/>
                  <a:gd name="T8" fmla="*/ 173 w 541"/>
                  <a:gd name="T9" fmla="*/ 320 h 377"/>
                  <a:gd name="T10" fmla="*/ 211 w 541"/>
                  <a:gd name="T11" fmla="*/ 336 h 377"/>
                  <a:gd name="T12" fmla="*/ 251 w 541"/>
                  <a:gd name="T13" fmla="*/ 353 h 377"/>
                  <a:gd name="T14" fmla="*/ 289 w 541"/>
                  <a:gd name="T15" fmla="*/ 369 h 377"/>
                  <a:gd name="T16" fmla="*/ 317 w 541"/>
                  <a:gd name="T17" fmla="*/ 374 h 377"/>
                  <a:gd name="T18" fmla="*/ 337 w 541"/>
                  <a:gd name="T19" fmla="*/ 369 h 377"/>
                  <a:gd name="T20" fmla="*/ 357 w 541"/>
                  <a:gd name="T21" fmla="*/ 364 h 377"/>
                  <a:gd name="T22" fmla="*/ 376 w 541"/>
                  <a:gd name="T23" fmla="*/ 359 h 377"/>
                  <a:gd name="T24" fmla="*/ 392 w 541"/>
                  <a:gd name="T25" fmla="*/ 343 h 377"/>
                  <a:gd name="T26" fmla="*/ 406 w 541"/>
                  <a:gd name="T27" fmla="*/ 316 h 377"/>
                  <a:gd name="T28" fmla="*/ 420 w 541"/>
                  <a:gd name="T29" fmla="*/ 288 h 377"/>
                  <a:gd name="T30" fmla="*/ 433 w 541"/>
                  <a:gd name="T31" fmla="*/ 260 h 377"/>
                  <a:gd name="T32" fmla="*/ 452 w 541"/>
                  <a:gd name="T33" fmla="*/ 228 h 377"/>
                  <a:gd name="T34" fmla="*/ 479 w 541"/>
                  <a:gd name="T35" fmla="*/ 192 h 377"/>
                  <a:gd name="T36" fmla="*/ 504 w 541"/>
                  <a:gd name="T37" fmla="*/ 155 h 377"/>
                  <a:gd name="T38" fmla="*/ 528 w 541"/>
                  <a:gd name="T39" fmla="*/ 120 h 377"/>
                  <a:gd name="T40" fmla="*/ 528 w 541"/>
                  <a:gd name="T41" fmla="*/ 90 h 377"/>
                  <a:gd name="T42" fmla="*/ 504 w 541"/>
                  <a:gd name="T43" fmla="*/ 66 h 377"/>
                  <a:gd name="T44" fmla="*/ 479 w 541"/>
                  <a:gd name="T45" fmla="*/ 42 h 377"/>
                  <a:gd name="T46" fmla="*/ 452 w 541"/>
                  <a:gd name="T47" fmla="*/ 18 h 377"/>
                  <a:gd name="T48" fmla="*/ 365 w 541"/>
                  <a:gd name="T49" fmla="*/ 2 h 377"/>
                  <a:gd name="T50" fmla="*/ 243 w 541"/>
                  <a:gd name="T51" fmla="*/ 0 h 377"/>
                  <a:gd name="T52" fmla="*/ 153 w 541"/>
                  <a:gd name="T53" fmla="*/ 6 h 377"/>
                  <a:gd name="T54" fmla="*/ 89 w 541"/>
                  <a:gd name="T55" fmla="*/ 22 h 377"/>
                  <a:gd name="T56" fmla="*/ 49 w 541"/>
                  <a:gd name="T57" fmla="*/ 49 h 377"/>
                  <a:gd name="T58" fmla="*/ 25 w 541"/>
                  <a:gd name="T59" fmla="*/ 89 h 377"/>
                  <a:gd name="T60" fmla="*/ 11 w 541"/>
                  <a:gd name="T61" fmla="*/ 142 h 377"/>
                  <a:gd name="T62" fmla="*/ 3 w 541"/>
                  <a:gd name="T63" fmla="*/ 20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1" h="377">
                    <a:moveTo>
                      <a:pt x="0" y="248"/>
                    </a:moveTo>
                    <a:lnTo>
                      <a:pt x="19" y="256"/>
                    </a:lnTo>
                    <a:lnTo>
                      <a:pt x="38" y="264"/>
                    </a:lnTo>
                    <a:lnTo>
                      <a:pt x="57" y="272"/>
                    </a:lnTo>
                    <a:lnTo>
                      <a:pt x="77" y="280"/>
                    </a:lnTo>
                    <a:lnTo>
                      <a:pt x="96" y="288"/>
                    </a:lnTo>
                    <a:lnTo>
                      <a:pt x="115" y="296"/>
                    </a:lnTo>
                    <a:lnTo>
                      <a:pt x="134" y="304"/>
                    </a:lnTo>
                    <a:lnTo>
                      <a:pt x="154" y="312"/>
                    </a:lnTo>
                    <a:lnTo>
                      <a:pt x="173" y="320"/>
                    </a:lnTo>
                    <a:lnTo>
                      <a:pt x="193" y="328"/>
                    </a:lnTo>
                    <a:lnTo>
                      <a:pt x="211" y="336"/>
                    </a:lnTo>
                    <a:lnTo>
                      <a:pt x="231" y="344"/>
                    </a:lnTo>
                    <a:lnTo>
                      <a:pt x="251" y="353"/>
                    </a:lnTo>
                    <a:lnTo>
                      <a:pt x="270" y="361"/>
                    </a:lnTo>
                    <a:lnTo>
                      <a:pt x="289" y="369"/>
                    </a:lnTo>
                    <a:lnTo>
                      <a:pt x="308" y="377"/>
                    </a:lnTo>
                    <a:lnTo>
                      <a:pt x="317" y="374"/>
                    </a:lnTo>
                    <a:lnTo>
                      <a:pt x="328" y="372"/>
                    </a:lnTo>
                    <a:lnTo>
                      <a:pt x="337" y="369"/>
                    </a:lnTo>
                    <a:lnTo>
                      <a:pt x="347" y="366"/>
                    </a:lnTo>
                    <a:lnTo>
                      <a:pt x="357" y="364"/>
                    </a:lnTo>
                    <a:lnTo>
                      <a:pt x="366" y="362"/>
                    </a:lnTo>
                    <a:lnTo>
                      <a:pt x="376" y="359"/>
                    </a:lnTo>
                    <a:lnTo>
                      <a:pt x="385" y="357"/>
                    </a:lnTo>
                    <a:lnTo>
                      <a:pt x="392" y="343"/>
                    </a:lnTo>
                    <a:lnTo>
                      <a:pt x="399" y="329"/>
                    </a:lnTo>
                    <a:lnTo>
                      <a:pt x="406" y="316"/>
                    </a:lnTo>
                    <a:lnTo>
                      <a:pt x="413" y="302"/>
                    </a:lnTo>
                    <a:lnTo>
                      <a:pt x="420" y="288"/>
                    </a:lnTo>
                    <a:lnTo>
                      <a:pt x="427" y="274"/>
                    </a:lnTo>
                    <a:lnTo>
                      <a:pt x="433" y="260"/>
                    </a:lnTo>
                    <a:lnTo>
                      <a:pt x="440" y="246"/>
                    </a:lnTo>
                    <a:lnTo>
                      <a:pt x="452" y="228"/>
                    </a:lnTo>
                    <a:lnTo>
                      <a:pt x="465" y="210"/>
                    </a:lnTo>
                    <a:lnTo>
                      <a:pt x="479" y="192"/>
                    </a:lnTo>
                    <a:lnTo>
                      <a:pt x="491" y="174"/>
                    </a:lnTo>
                    <a:lnTo>
                      <a:pt x="504" y="155"/>
                    </a:lnTo>
                    <a:lnTo>
                      <a:pt x="517" y="137"/>
                    </a:lnTo>
                    <a:lnTo>
                      <a:pt x="528" y="120"/>
                    </a:lnTo>
                    <a:lnTo>
                      <a:pt x="541" y="101"/>
                    </a:lnTo>
                    <a:lnTo>
                      <a:pt x="528" y="90"/>
                    </a:lnTo>
                    <a:lnTo>
                      <a:pt x="517" y="78"/>
                    </a:lnTo>
                    <a:lnTo>
                      <a:pt x="504" y="66"/>
                    </a:lnTo>
                    <a:lnTo>
                      <a:pt x="491" y="54"/>
                    </a:lnTo>
                    <a:lnTo>
                      <a:pt x="479" y="42"/>
                    </a:lnTo>
                    <a:lnTo>
                      <a:pt x="465" y="30"/>
                    </a:lnTo>
                    <a:lnTo>
                      <a:pt x="452" y="18"/>
                    </a:lnTo>
                    <a:lnTo>
                      <a:pt x="440" y="7"/>
                    </a:lnTo>
                    <a:lnTo>
                      <a:pt x="365" y="2"/>
                    </a:lnTo>
                    <a:lnTo>
                      <a:pt x="299" y="0"/>
                    </a:lnTo>
                    <a:lnTo>
                      <a:pt x="243" y="0"/>
                    </a:lnTo>
                    <a:lnTo>
                      <a:pt x="194" y="1"/>
                    </a:lnTo>
                    <a:lnTo>
                      <a:pt x="153" y="6"/>
                    </a:lnTo>
                    <a:lnTo>
                      <a:pt x="118" y="12"/>
                    </a:lnTo>
                    <a:lnTo>
                      <a:pt x="89" y="22"/>
                    </a:lnTo>
                    <a:lnTo>
                      <a:pt x="68" y="33"/>
                    </a:lnTo>
                    <a:lnTo>
                      <a:pt x="49" y="49"/>
                    </a:lnTo>
                    <a:lnTo>
                      <a:pt x="35" y="67"/>
                    </a:lnTo>
                    <a:lnTo>
                      <a:pt x="25" y="89"/>
                    </a:lnTo>
                    <a:lnTo>
                      <a:pt x="17" y="113"/>
                    </a:lnTo>
                    <a:lnTo>
                      <a:pt x="11" y="142"/>
                    </a:lnTo>
                    <a:lnTo>
                      <a:pt x="7" y="173"/>
                    </a:lnTo>
                    <a:lnTo>
                      <a:pt x="3" y="208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32" name="Freeform 192">
                <a:extLst>
                  <a:ext uri="{FF2B5EF4-FFF2-40B4-BE49-F238E27FC236}">
                    <a16:creationId xmlns:a16="http://schemas.microsoft.com/office/drawing/2014/main" id="{490CE1DC-8EE7-4F9C-B8A6-8915F91107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3" y="994"/>
                <a:ext cx="96" cy="66"/>
              </a:xfrm>
              <a:custGeom>
                <a:avLst/>
                <a:gdLst>
                  <a:gd name="T0" fmla="*/ 19 w 536"/>
                  <a:gd name="T1" fmla="*/ 252 h 370"/>
                  <a:gd name="T2" fmla="*/ 57 w 536"/>
                  <a:gd name="T3" fmla="*/ 267 h 370"/>
                  <a:gd name="T4" fmla="*/ 95 w 536"/>
                  <a:gd name="T5" fmla="*/ 283 h 370"/>
                  <a:gd name="T6" fmla="*/ 133 w 536"/>
                  <a:gd name="T7" fmla="*/ 298 h 370"/>
                  <a:gd name="T8" fmla="*/ 171 w 536"/>
                  <a:gd name="T9" fmla="*/ 314 h 370"/>
                  <a:gd name="T10" fmla="*/ 209 w 536"/>
                  <a:gd name="T11" fmla="*/ 331 h 370"/>
                  <a:gd name="T12" fmla="*/ 247 w 536"/>
                  <a:gd name="T13" fmla="*/ 346 h 370"/>
                  <a:gd name="T14" fmla="*/ 285 w 536"/>
                  <a:gd name="T15" fmla="*/ 362 h 370"/>
                  <a:gd name="T16" fmla="*/ 312 w 536"/>
                  <a:gd name="T17" fmla="*/ 367 h 370"/>
                  <a:gd name="T18" fmla="*/ 332 w 536"/>
                  <a:gd name="T19" fmla="*/ 362 h 370"/>
                  <a:gd name="T20" fmla="*/ 352 w 536"/>
                  <a:gd name="T21" fmla="*/ 357 h 370"/>
                  <a:gd name="T22" fmla="*/ 371 w 536"/>
                  <a:gd name="T23" fmla="*/ 352 h 370"/>
                  <a:gd name="T24" fmla="*/ 387 w 536"/>
                  <a:gd name="T25" fmla="*/ 336 h 370"/>
                  <a:gd name="T26" fmla="*/ 401 w 536"/>
                  <a:gd name="T27" fmla="*/ 309 h 370"/>
                  <a:gd name="T28" fmla="*/ 415 w 536"/>
                  <a:gd name="T29" fmla="*/ 281 h 370"/>
                  <a:gd name="T30" fmla="*/ 428 w 536"/>
                  <a:gd name="T31" fmla="*/ 253 h 370"/>
                  <a:gd name="T32" fmla="*/ 447 w 536"/>
                  <a:gd name="T33" fmla="*/ 221 h 370"/>
                  <a:gd name="T34" fmla="*/ 474 w 536"/>
                  <a:gd name="T35" fmla="*/ 185 h 370"/>
                  <a:gd name="T36" fmla="*/ 499 w 536"/>
                  <a:gd name="T37" fmla="*/ 148 h 370"/>
                  <a:gd name="T38" fmla="*/ 523 w 536"/>
                  <a:gd name="T39" fmla="*/ 113 h 370"/>
                  <a:gd name="T40" fmla="*/ 523 w 536"/>
                  <a:gd name="T41" fmla="*/ 83 h 370"/>
                  <a:gd name="T42" fmla="*/ 499 w 536"/>
                  <a:gd name="T43" fmla="*/ 60 h 370"/>
                  <a:gd name="T44" fmla="*/ 474 w 536"/>
                  <a:gd name="T45" fmla="*/ 37 h 370"/>
                  <a:gd name="T46" fmla="*/ 447 w 536"/>
                  <a:gd name="T47" fmla="*/ 14 h 370"/>
                  <a:gd name="T48" fmla="*/ 360 w 536"/>
                  <a:gd name="T49" fmla="*/ 0 h 370"/>
                  <a:gd name="T50" fmla="*/ 239 w 536"/>
                  <a:gd name="T51" fmla="*/ 1 h 370"/>
                  <a:gd name="T52" fmla="*/ 151 w 536"/>
                  <a:gd name="T53" fmla="*/ 10 h 370"/>
                  <a:gd name="T54" fmla="*/ 89 w 536"/>
                  <a:gd name="T55" fmla="*/ 29 h 370"/>
                  <a:gd name="T56" fmla="*/ 50 w 536"/>
                  <a:gd name="T57" fmla="*/ 57 h 370"/>
                  <a:gd name="T58" fmla="*/ 26 w 536"/>
                  <a:gd name="T59" fmla="*/ 95 h 370"/>
                  <a:gd name="T60" fmla="*/ 13 w 536"/>
                  <a:gd name="T61" fmla="*/ 146 h 370"/>
                  <a:gd name="T62" fmla="*/ 4 w 536"/>
                  <a:gd name="T63" fmla="*/ 20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6" h="370">
                    <a:moveTo>
                      <a:pt x="0" y="244"/>
                    </a:moveTo>
                    <a:lnTo>
                      <a:pt x="19" y="252"/>
                    </a:lnTo>
                    <a:lnTo>
                      <a:pt x="38" y="260"/>
                    </a:lnTo>
                    <a:lnTo>
                      <a:pt x="57" y="267"/>
                    </a:lnTo>
                    <a:lnTo>
                      <a:pt x="76" y="275"/>
                    </a:lnTo>
                    <a:lnTo>
                      <a:pt x="95" y="283"/>
                    </a:lnTo>
                    <a:lnTo>
                      <a:pt x="114" y="291"/>
                    </a:lnTo>
                    <a:lnTo>
                      <a:pt x="133" y="298"/>
                    </a:lnTo>
                    <a:lnTo>
                      <a:pt x="152" y="306"/>
                    </a:lnTo>
                    <a:lnTo>
                      <a:pt x="171" y="314"/>
                    </a:lnTo>
                    <a:lnTo>
                      <a:pt x="189" y="322"/>
                    </a:lnTo>
                    <a:lnTo>
                      <a:pt x="209" y="331"/>
                    </a:lnTo>
                    <a:lnTo>
                      <a:pt x="227" y="337"/>
                    </a:lnTo>
                    <a:lnTo>
                      <a:pt x="247" y="346"/>
                    </a:lnTo>
                    <a:lnTo>
                      <a:pt x="265" y="354"/>
                    </a:lnTo>
                    <a:lnTo>
                      <a:pt x="285" y="362"/>
                    </a:lnTo>
                    <a:lnTo>
                      <a:pt x="303" y="370"/>
                    </a:lnTo>
                    <a:lnTo>
                      <a:pt x="312" y="367"/>
                    </a:lnTo>
                    <a:lnTo>
                      <a:pt x="323" y="365"/>
                    </a:lnTo>
                    <a:lnTo>
                      <a:pt x="332" y="362"/>
                    </a:lnTo>
                    <a:lnTo>
                      <a:pt x="342" y="359"/>
                    </a:lnTo>
                    <a:lnTo>
                      <a:pt x="352" y="357"/>
                    </a:lnTo>
                    <a:lnTo>
                      <a:pt x="361" y="355"/>
                    </a:lnTo>
                    <a:lnTo>
                      <a:pt x="371" y="352"/>
                    </a:lnTo>
                    <a:lnTo>
                      <a:pt x="380" y="350"/>
                    </a:lnTo>
                    <a:lnTo>
                      <a:pt x="387" y="336"/>
                    </a:lnTo>
                    <a:lnTo>
                      <a:pt x="394" y="322"/>
                    </a:lnTo>
                    <a:lnTo>
                      <a:pt x="401" y="309"/>
                    </a:lnTo>
                    <a:lnTo>
                      <a:pt x="408" y="295"/>
                    </a:lnTo>
                    <a:lnTo>
                      <a:pt x="415" y="281"/>
                    </a:lnTo>
                    <a:lnTo>
                      <a:pt x="422" y="267"/>
                    </a:lnTo>
                    <a:lnTo>
                      <a:pt x="428" y="253"/>
                    </a:lnTo>
                    <a:lnTo>
                      <a:pt x="435" y="239"/>
                    </a:lnTo>
                    <a:lnTo>
                      <a:pt x="447" y="221"/>
                    </a:lnTo>
                    <a:lnTo>
                      <a:pt x="460" y="203"/>
                    </a:lnTo>
                    <a:lnTo>
                      <a:pt x="474" y="185"/>
                    </a:lnTo>
                    <a:lnTo>
                      <a:pt x="486" y="167"/>
                    </a:lnTo>
                    <a:lnTo>
                      <a:pt x="499" y="148"/>
                    </a:lnTo>
                    <a:lnTo>
                      <a:pt x="512" y="130"/>
                    </a:lnTo>
                    <a:lnTo>
                      <a:pt x="523" y="113"/>
                    </a:lnTo>
                    <a:lnTo>
                      <a:pt x="536" y="94"/>
                    </a:lnTo>
                    <a:lnTo>
                      <a:pt x="523" y="83"/>
                    </a:lnTo>
                    <a:lnTo>
                      <a:pt x="512" y="71"/>
                    </a:lnTo>
                    <a:lnTo>
                      <a:pt x="499" y="60"/>
                    </a:lnTo>
                    <a:lnTo>
                      <a:pt x="486" y="48"/>
                    </a:lnTo>
                    <a:lnTo>
                      <a:pt x="474" y="37"/>
                    </a:lnTo>
                    <a:lnTo>
                      <a:pt x="460" y="25"/>
                    </a:lnTo>
                    <a:lnTo>
                      <a:pt x="447" y="14"/>
                    </a:lnTo>
                    <a:lnTo>
                      <a:pt x="435" y="2"/>
                    </a:lnTo>
                    <a:lnTo>
                      <a:pt x="360" y="0"/>
                    </a:lnTo>
                    <a:lnTo>
                      <a:pt x="295" y="0"/>
                    </a:lnTo>
                    <a:lnTo>
                      <a:pt x="239" y="1"/>
                    </a:lnTo>
                    <a:lnTo>
                      <a:pt x="192" y="4"/>
                    </a:lnTo>
                    <a:lnTo>
                      <a:pt x="151" y="10"/>
                    </a:lnTo>
                    <a:lnTo>
                      <a:pt x="117" y="18"/>
                    </a:lnTo>
                    <a:lnTo>
                      <a:pt x="89" y="29"/>
                    </a:lnTo>
                    <a:lnTo>
                      <a:pt x="67" y="41"/>
                    </a:lnTo>
                    <a:lnTo>
                      <a:pt x="50" y="57"/>
                    </a:lnTo>
                    <a:lnTo>
                      <a:pt x="36" y="75"/>
                    </a:lnTo>
                    <a:lnTo>
                      <a:pt x="26" y="95"/>
                    </a:lnTo>
                    <a:lnTo>
                      <a:pt x="19" y="120"/>
                    </a:lnTo>
                    <a:lnTo>
                      <a:pt x="13" y="146"/>
                    </a:lnTo>
                    <a:lnTo>
                      <a:pt x="8" y="175"/>
                    </a:lnTo>
                    <a:lnTo>
                      <a:pt x="4" y="208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33" name="Freeform 193">
                <a:extLst>
                  <a:ext uri="{FF2B5EF4-FFF2-40B4-BE49-F238E27FC236}">
                    <a16:creationId xmlns:a16="http://schemas.microsoft.com/office/drawing/2014/main" id="{073061E6-A180-4F7C-A2ED-D0327B51DB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4" y="995"/>
                <a:ext cx="95" cy="65"/>
              </a:xfrm>
              <a:custGeom>
                <a:avLst/>
                <a:gdLst>
                  <a:gd name="T0" fmla="*/ 19 w 530"/>
                  <a:gd name="T1" fmla="*/ 250 h 366"/>
                  <a:gd name="T2" fmla="*/ 55 w 530"/>
                  <a:gd name="T3" fmla="*/ 265 h 366"/>
                  <a:gd name="T4" fmla="*/ 93 w 530"/>
                  <a:gd name="T5" fmla="*/ 282 h 366"/>
                  <a:gd name="T6" fmla="*/ 130 w 530"/>
                  <a:gd name="T7" fmla="*/ 297 h 366"/>
                  <a:gd name="T8" fmla="*/ 167 w 530"/>
                  <a:gd name="T9" fmla="*/ 312 h 366"/>
                  <a:gd name="T10" fmla="*/ 204 w 530"/>
                  <a:gd name="T11" fmla="*/ 327 h 366"/>
                  <a:gd name="T12" fmla="*/ 242 w 530"/>
                  <a:gd name="T13" fmla="*/ 343 h 366"/>
                  <a:gd name="T14" fmla="*/ 279 w 530"/>
                  <a:gd name="T15" fmla="*/ 358 h 366"/>
                  <a:gd name="T16" fmla="*/ 306 w 530"/>
                  <a:gd name="T17" fmla="*/ 363 h 366"/>
                  <a:gd name="T18" fmla="*/ 326 w 530"/>
                  <a:gd name="T19" fmla="*/ 358 h 366"/>
                  <a:gd name="T20" fmla="*/ 346 w 530"/>
                  <a:gd name="T21" fmla="*/ 353 h 366"/>
                  <a:gd name="T22" fmla="*/ 365 w 530"/>
                  <a:gd name="T23" fmla="*/ 348 h 366"/>
                  <a:gd name="T24" fmla="*/ 381 w 530"/>
                  <a:gd name="T25" fmla="*/ 332 h 366"/>
                  <a:gd name="T26" fmla="*/ 395 w 530"/>
                  <a:gd name="T27" fmla="*/ 305 h 366"/>
                  <a:gd name="T28" fmla="*/ 409 w 530"/>
                  <a:gd name="T29" fmla="*/ 277 h 366"/>
                  <a:gd name="T30" fmla="*/ 422 w 530"/>
                  <a:gd name="T31" fmla="*/ 249 h 366"/>
                  <a:gd name="T32" fmla="*/ 441 w 530"/>
                  <a:gd name="T33" fmla="*/ 217 h 366"/>
                  <a:gd name="T34" fmla="*/ 468 w 530"/>
                  <a:gd name="T35" fmla="*/ 181 h 366"/>
                  <a:gd name="T36" fmla="*/ 493 w 530"/>
                  <a:gd name="T37" fmla="*/ 144 h 366"/>
                  <a:gd name="T38" fmla="*/ 517 w 530"/>
                  <a:gd name="T39" fmla="*/ 109 h 366"/>
                  <a:gd name="T40" fmla="*/ 517 w 530"/>
                  <a:gd name="T41" fmla="*/ 79 h 366"/>
                  <a:gd name="T42" fmla="*/ 493 w 530"/>
                  <a:gd name="T43" fmla="*/ 57 h 366"/>
                  <a:gd name="T44" fmla="*/ 468 w 530"/>
                  <a:gd name="T45" fmla="*/ 34 h 366"/>
                  <a:gd name="T46" fmla="*/ 441 w 530"/>
                  <a:gd name="T47" fmla="*/ 12 h 366"/>
                  <a:gd name="T48" fmla="*/ 355 w 530"/>
                  <a:gd name="T49" fmla="*/ 0 h 366"/>
                  <a:gd name="T50" fmla="*/ 235 w 530"/>
                  <a:gd name="T51" fmla="*/ 6 h 366"/>
                  <a:gd name="T52" fmla="*/ 148 w 530"/>
                  <a:gd name="T53" fmla="*/ 19 h 366"/>
                  <a:gd name="T54" fmla="*/ 88 w 530"/>
                  <a:gd name="T55" fmla="*/ 38 h 366"/>
                  <a:gd name="T56" fmla="*/ 50 w 530"/>
                  <a:gd name="T57" fmla="*/ 68 h 366"/>
                  <a:gd name="T58" fmla="*/ 27 w 530"/>
                  <a:gd name="T59" fmla="*/ 105 h 366"/>
                  <a:gd name="T60" fmla="*/ 14 w 530"/>
                  <a:gd name="T61" fmla="*/ 152 h 366"/>
                  <a:gd name="T62" fmla="*/ 5 w 530"/>
                  <a:gd name="T63" fmla="*/ 21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0" h="366">
                    <a:moveTo>
                      <a:pt x="0" y="242"/>
                    </a:moveTo>
                    <a:lnTo>
                      <a:pt x="19" y="250"/>
                    </a:lnTo>
                    <a:lnTo>
                      <a:pt x="37" y="257"/>
                    </a:lnTo>
                    <a:lnTo>
                      <a:pt x="55" y="265"/>
                    </a:lnTo>
                    <a:lnTo>
                      <a:pt x="75" y="274"/>
                    </a:lnTo>
                    <a:lnTo>
                      <a:pt x="93" y="282"/>
                    </a:lnTo>
                    <a:lnTo>
                      <a:pt x="112" y="288"/>
                    </a:lnTo>
                    <a:lnTo>
                      <a:pt x="130" y="297"/>
                    </a:lnTo>
                    <a:lnTo>
                      <a:pt x="149" y="303"/>
                    </a:lnTo>
                    <a:lnTo>
                      <a:pt x="167" y="312"/>
                    </a:lnTo>
                    <a:lnTo>
                      <a:pt x="186" y="320"/>
                    </a:lnTo>
                    <a:lnTo>
                      <a:pt x="204" y="327"/>
                    </a:lnTo>
                    <a:lnTo>
                      <a:pt x="224" y="335"/>
                    </a:lnTo>
                    <a:lnTo>
                      <a:pt x="242" y="343"/>
                    </a:lnTo>
                    <a:lnTo>
                      <a:pt x="260" y="351"/>
                    </a:lnTo>
                    <a:lnTo>
                      <a:pt x="279" y="358"/>
                    </a:lnTo>
                    <a:lnTo>
                      <a:pt x="297" y="366"/>
                    </a:lnTo>
                    <a:lnTo>
                      <a:pt x="306" y="363"/>
                    </a:lnTo>
                    <a:lnTo>
                      <a:pt x="317" y="361"/>
                    </a:lnTo>
                    <a:lnTo>
                      <a:pt x="326" y="358"/>
                    </a:lnTo>
                    <a:lnTo>
                      <a:pt x="336" y="355"/>
                    </a:lnTo>
                    <a:lnTo>
                      <a:pt x="346" y="353"/>
                    </a:lnTo>
                    <a:lnTo>
                      <a:pt x="355" y="351"/>
                    </a:lnTo>
                    <a:lnTo>
                      <a:pt x="365" y="348"/>
                    </a:lnTo>
                    <a:lnTo>
                      <a:pt x="374" y="346"/>
                    </a:lnTo>
                    <a:lnTo>
                      <a:pt x="381" y="332"/>
                    </a:lnTo>
                    <a:lnTo>
                      <a:pt x="388" y="318"/>
                    </a:lnTo>
                    <a:lnTo>
                      <a:pt x="395" y="305"/>
                    </a:lnTo>
                    <a:lnTo>
                      <a:pt x="402" y="291"/>
                    </a:lnTo>
                    <a:lnTo>
                      <a:pt x="409" y="277"/>
                    </a:lnTo>
                    <a:lnTo>
                      <a:pt x="416" y="263"/>
                    </a:lnTo>
                    <a:lnTo>
                      <a:pt x="422" y="249"/>
                    </a:lnTo>
                    <a:lnTo>
                      <a:pt x="429" y="235"/>
                    </a:lnTo>
                    <a:lnTo>
                      <a:pt x="441" y="217"/>
                    </a:lnTo>
                    <a:lnTo>
                      <a:pt x="454" y="199"/>
                    </a:lnTo>
                    <a:lnTo>
                      <a:pt x="468" y="181"/>
                    </a:lnTo>
                    <a:lnTo>
                      <a:pt x="480" y="163"/>
                    </a:lnTo>
                    <a:lnTo>
                      <a:pt x="493" y="144"/>
                    </a:lnTo>
                    <a:lnTo>
                      <a:pt x="506" y="126"/>
                    </a:lnTo>
                    <a:lnTo>
                      <a:pt x="517" y="109"/>
                    </a:lnTo>
                    <a:lnTo>
                      <a:pt x="530" y="90"/>
                    </a:lnTo>
                    <a:lnTo>
                      <a:pt x="517" y="79"/>
                    </a:lnTo>
                    <a:lnTo>
                      <a:pt x="506" y="67"/>
                    </a:lnTo>
                    <a:lnTo>
                      <a:pt x="493" y="57"/>
                    </a:lnTo>
                    <a:lnTo>
                      <a:pt x="480" y="45"/>
                    </a:lnTo>
                    <a:lnTo>
                      <a:pt x="468" y="34"/>
                    </a:lnTo>
                    <a:lnTo>
                      <a:pt x="454" y="22"/>
                    </a:lnTo>
                    <a:lnTo>
                      <a:pt x="441" y="12"/>
                    </a:lnTo>
                    <a:lnTo>
                      <a:pt x="429" y="0"/>
                    </a:lnTo>
                    <a:lnTo>
                      <a:pt x="355" y="0"/>
                    </a:lnTo>
                    <a:lnTo>
                      <a:pt x="290" y="1"/>
                    </a:lnTo>
                    <a:lnTo>
                      <a:pt x="235" y="6"/>
                    </a:lnTo>
                    <a:lnTo>
                      <a:pt x="188" y="11"/>
                    </a:lnTo>
                    <a:lnTo>
                      <a:pt x="148" y="19"/>
                    </a:lnTo>
                    <a:lnTo>
                      <a:pt x="115" y="28"/>
                    </a:lnTo>
                    <a:lnTo>
                      <a:pt x="88" y="38"/>
                    </a:lnTo>
                    <a:lnTo>
                      <a:pt x="67" y="52"/>
                    </a:lnTo>
                    <a:lnTo>
                      <a:pt x="50" y="68"/>
                    </a:lnTo>
                    <a:lnTo>
                      <a:pt x="37" y="86"/>
                    </a:lnTo>
                    <a:lnTo>
                      <a:pt x="27" y="105"/>
                    </a:lnTo>
                    <a:lnTo>
                      <a:pt x="20" y="128"/>
                    </a:lnTo>
                    <a:lnTo>
                      <a:pt x="14" y="152"/>
                    </a:lnTo>
                    <a:lnTo>
                      <a:pt x="9" y="180"/>
                    </a:lnTo>
                    <a:lnTo>
                      <a:pt x="5" y="210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34" name="Freeform 194">
                <a:extLst>
                  <a:ext uri="{FF2B5EF4-FFF2-40B4-BE49-F238E27FC236}">
                    <a16:creationId xmlns:a16="http://schemas.microsoft.com/office/drawing/2014/main" id="{9105B537-7917-49FE-966A-AC9FD1D476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5" y="995"/>
                <a:ext cx="94" cy="65"/>
              </a:xfrm>
              <a:custGeom>
                <a:avLst/>
                <a:gdLst>
                  <a:gd name="T0" fmla="*/ 18 w 524"/>
                  <a:gd name="T1" fmla="*/ 250 h 363"/>
                  <a:gd name="T2" fmla="*/ 54 w 524"/>
                  <a:gd name="T3" fmla="*/ 265 h 363"/>
                  <a:gd name="T4" fmla="*/ 91 w 524"/>
                  <a:gd name="T5" fmla="*/ 280 h 363"/>
                  <a:gd name="T6" fmla="*/ 128 w 524"/>
                  <a:gd name="T7" fmla="*/ 295 h 363"/>
                  <a:gd name="T8" fmla="*/ 163 w 524"/>
                  <a:gd name="T9" fmla="*/ 310 h 363"/>
                  <a:gd name="T10" fmla="*/ 200 w 524"/>
                  <a:gd name="T11" fmla="*/ 325 h 363"/>
                  <a:gd name="T12" fmla="*/ 237 w 524"/>
                  <a:gd name="T13" fmla="*/ 340 h 363"/>
                  <a:gd name="T14" fmla="*/ 273 w 524"/>
                  <a:gd name="T15" fmla="*/ 355 h 363"/>
                  <a:gd name="T16" fmla="*/ 300 w 524"/>
                  <a:gd name="T17" fmla="*/ 360 h 363"/>
                  <a:gd name="T18" fmla="*/ 320 w 524"/>
                  <a:gd name="T19" fmla="*/ 355 h 363"/>
                  <a:gd name="T20" fmla="*/ 340 w 524"/>
                  <a:gd name="T21" fmla="*/ 350 h 363"/>
                  <a:gd name="T22" fmla="*/ 359 w 524"/>
                  <a:gd name="T23" fmla="*/ 345 h 363"/>
                  <a:gd name="T24" fmla="*/ 375 w 524"/>
                  <a:gd name="T25" fmla="*/ 329 h 363"/>
                  <a:gd name="T26" fmla="*/ 389 w 524"/>
                  <a:gd name="T27" fmla="*/ 302 h 363"/>
                  <a:gd name="T28" fmla="*/ 403 w 524"/>
                  <a:gd name="T29" fmla="*/ 274 h 363"/>
                  <a:gd name="T30" fmla="*/ 416 w 524"/>
                  <a:gd name="T31" fmla="*/ 246 h 363"/>
                  <a:gd name="T32" fmla="*/ 435 w 524"/>
                  <a:gd name="T33" fmla="*/ 214 h 363"/>
                  <a:gd name="T34" fmla="*/ 462 w 524"/>
                  <a:gd name="T35" fmla="*/ 178 h 363"/>
                  <a:gd name="T36" fmla="*/ 487 w 524"/>
                  <a:gd name="T37" fmla="*/ 141 h 363"/>
                  <a:gd name="T38" fmla="*/ 511 w 524"/>
                  <a:gd name="T39" fmla="*/ 106 h 363"/>
                  <a:gd name="T40" fmla="*/ 511 w 524"/>
                  <a:gd name="T41" fmla="*/ 77 h 363"/>
                  <a:gd name="T42" fmla="*/ 487 w 524"/>
                  <a:gd name="T43" fmla="*/ 55 h 363"/>
                  <a:gd name="T44" fmla="*/ 462 w 524"/>
                  <a:gd name="T45" fmla="*/ 32 h 363"/>
                  <a:gd name="T46" fmla="*/ 435 w 524"/>
                  <a:gd name="T47" fmla="*/ 10 h 363"/>
                  <a:gd name="T48" fmla="*/ 349 w 524"/>
                  <a:gd name="T49" fmla="*/ 2 h 363"/>
                  <a:gd name="T50" fmla="*/ 230 w 524"/>
                  <a:gd name="T51" fmla="*/ 11 h 363"/>
                  <a:gd name="T52" fmla="*/ 145 w 524"/>
                  <a:gd name="T53" fmla="*/ 26 h 363"/>
                  <a:gd name="T54" fmla="*/ 86 w 524"/>
                  <a:gd name="T55" fmla="*/ 49 h 363"/>
                  <a:gd name="T56" fmla="*/ 49 w 524"/>
                  <a:gd name="T57" fmla="*/ 79 h 363"/>
                  <a:gd name="T58" fmla="*/ 28 w 524"/>
                  <a:gd name="T59" fmla="*/ 116 h 363"/>
                  <a:gd name="T60" fmla="*/ 15 w 524"/>
                  <a:gd name="T61" fmla="*/ 161 h 363"/>
                  <a:gd name="T62" fmla="*/ 6 w 524"/>
                  <a:gd name="T63" fmla="*/ 21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4" h="363">
                    <a:moveTo>
                      <a:pt x="0" y="243"/>
                    </a:moveTo>
                    <a:lnTo>
                      <a:pt x="18" y="250"/>
                    </a:lnTo>
                    <a:lnTo>
                      <a:pt x="37" y="258"/>
                    </a:lnTo>
                    <a:lnTo>
                      <a:pt x="54" y="265"/>
                    </a:lnTo>
                    <a:lnTo>
                      <a:pt x="72" y="273"/>
                    </a:lnTo>
                    <a:lnTo>
                      <a:pt x="91" y="280"/>
                    </a:lnTo>
                    <a:lnTo>
                      <a:pt x="109" y="288"/>
                    </a:lnTo>
                    <a:lnTo>
                      <a:pt x="128" y="295"/>
                    </a:lnTo>
                    <a:lnTo>
                      <a:pt x="146" y="303"/>
                    </a:lnTo>
                    <a:lnTo>
                      <a:pt x="163" y="310"/>
                    </a:lnTo>
                    <a:lnTo>
                      <a:pt x="182" y="318"/>
                    </a:lnTo>
                    <a:lnTo>
                      <a:pt x="200" y="325"/>
                    </a:lnTo>
                    <a:lnTo>
                      <a:pt x="219" y="333"/>
                    </a:lnTo>
                    <a:lnTo>
                      <a:pt x="237" y="340"/>
                    </a:lnTo>
                    <a:lnTo>
                      <a:pt x="254" y="348"/>
                    </a:lnTo>
                    <a:lnTo>
                      <a:pt x="273" y="355"/>
                    </a:lnTo>
                    <a:lnTo>
                      <a:pt x="291" y="363"/>
                    </a:lnTo>
                    <a:lnTo>
                      <a:pt x="300" y="360"/>
                    </a:lnTo>
                    <a:lnTo>
                      <a:pt x="311" y="358"/>
                    </a:lnTo>
                    <a:lnTo>
                      <a:pt x="320" y="355"/>
                    </a:lnTo>
                    <a:lnTo>
                      <a:pt x="330" y="352"/>
                    </a:lnTo>
                    <a:lnTo>
                      <a:pt x="340" y="350"/>
                    </a:lnTo>
                    <a:lnTo>
                      <a:pt x="349" y="348"/>
                    </a:lnTo>
                    <a:lnTo>
                      <a:pt x="359" y="345"/>
                    </a:lnTo>
                    <a:lnTo>
                      <a:pt x="368" y="343"/>
                    </a:lnTo>
                    <a:lnTo>
                      <a:pt x="375" y="329"/>
                    </a:lnTo>
                    <a:lnTo>
                      <a:pt x="382" y="315"/>
                    </a:lnTo>
                    <a:lnTo>
                      <a:pt x="389" y="302"/>
                    </a:lnTo>
                    <a:lnTo>
                      <a:pt x="396" y="288"/>
                    </a:lnTo>
                    <a:lnTo>
                      <a:pt x="403" y="274"/>
                    </a:lnTo>
                    <a:lnTo>
                      <a:pt x="410" y="260"/>
                    </a:lnTo>
                    <a:lnTo>
                      <a:pt x="416" y="246"/>
                    </a:lnTo>
                    <a:lnTo>
                      <a:pt x="423" y="232"/>
                    </a:lnTo>
                    <a:lnTo>
                      <a:pt x="435" y="214"/>
                    </a:lnTo>
                    <a:lnTo>
                      <a:pt x="448" y="196"/>
                    </a:lnTo>
                    <a:lnTo>
                      <a:pt x="462" y="178"/>
                    </a:lnTo>
                    <a:lnTo>
                      <a:pt x="474" y="160"/>
                    </a:lnTo>
                    <a:lnTo>
                      <a:pt x="487" y="141"/>
                    </a:lnTo>
                    <a:lnTo>
                      <a:pt x="500" y="123"/>
                    </a:lnTo>
                    <a:lnTo>
                      <a:pt x="511" y="106"/>
                    </a:lnTo>
                    <a:lnTo>
                      <a:pt x="524" y="87"/>
                    </a:lnTo>
                    <a:lnTo>
                      <a:pt x="511" y="77"/>
                    </a:lnTo>
                    <a:lnTo>
                      <a:pt x="500" y="65"/>
                    </a:lnTo>
                    <a:lnTo>
                      <a:pt x="487" y="55"/>
                    </a:lnTo>
                    <a:lnTo>
                      <a:pt x="474" y="43"/>
                    </a:lnTo>
                    <a:lnTo>
                      <a:pt x="462" y="32"/>
                    </a:lnTo>
                    <a:lnTo>
                      <a:pt x="448" y="22"/>
                    </a:lnTo>
                    <a:lnTo>
                      <a:pt x="435" y="10"/>
                    </a:lnTo>
                    <a:lnTo>
                      <a:pt x="423" y="0"/>
                    </a:lnTo>
                    <a:lnTo>
                      <a:pt x="349" y="2"/>
                    </a:lnTo>
                    <a:lnTo>
                      <a:pt x="285" y="5"/>
                    </a:lnTo>
                    <a:lnTo>
                      <a:pt x="230" y="11"/>
                    </a:lnTo>
                    <a:lnTo>
                      <a:pt x="184" y="18"/>
                    </a:lnTo>
                    <a:lnTo>
                      <a:pt x="145" y="26"/>
                    </a:lnTo>
                    <a:lnTo>
                      <a:pt x="113" y="37"/>
                    </a:lnTo>
                    <a:lnTo>
                      <a:pt x="86" y="49"/>
                    </a:lnTo>
                    <a:lnTo>
                      <a:pt x="66" y="63"/>
                    </a:lnTo>
                    <a:lnTo>
                      <a:pt x="49" y="79"/>
                    </a:lnTo>
                    <a:lnTo>
                      <a:pt x="37" y="96"/>
                    </a:lnTo>
                    <a:lnTo>
                      <a:pt x="28" y="116"/>
                    </a:lnTo>
                    <a:lnTo>
                      <a:pt x="21" y="138"/>
                    </a:lnTo>
                    <a:lnTo>
                      <a:pt x="15" y="161"/>
                    </a:lnTo>
                    <a:lnTo>
                      <a:pt x="10" y="186"/>
                    </a:lnTo>
                    <a:lnTo>
                      <a:pt x="6" y="214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35" name="Freeform 195">
                <a:extLst>
                  <a:ext uri="{FF2B5EF4-FFF2-40B4-BE49-F238E27FC236}">
                    <a16:creationId xmlns:a16="http://schemas.microsoft.com/office/drawing/2014/main" id="{C32BC37D-54E6-4A97-A6F8-60E316ED52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6" y="995"/>
                <a:ext cx="93" cy="65"/>
              </a:xfrm>
              <a:custGeom>
                <a:avLst/>
                <a:gdLst>
                  <a:gd name="T0" fmla="*/ 18 w 518"/>
                  <a:gd name="T1" fmla="*/ 250 h 361"/>
                  <a:gd name="T2" fmla="*/ 54 w 518"/>
                  <a:gd name="T3" fmla="*/ 265 h 361"/>
                  <a:gd name="T4" fmla="*/ 89 w 518"/>
                  <a:gd name="T5" fmla="*/ 280 h 361"/>
                  <a:gd name="T6" fmla="*/ 125 w 518"/>
                  <a:gd name="T7" fmla="*/ 295 h 361"/>
                  <a:gd name="T8" fmla="*/ 161 w 518"/>
                  <a:gd name="T9" fmla="*/ 309 h 361"/>
                  <a:gd name="T10" fmla="*/ 197 w 518"/>
                  <a:gd name="T11" fmla="*/ 324 h 361"/>
                  <a:gd name="T12" fmla="*/ 232 w 518"/>
                  <a:gd name="T13" fmla="*/ 339 h 361"/>
                  <a:gd name="T14" fmla="*/ 268 w 518"/>
                  <a:gd name="T15" fmla="*/ 354 h 361"/>
                  <a:gd name="T16" fmla="*/ 294 w 518"/>
                  <a:gd name="T17" fmla="*/ 358 h 361"/>
                  <a:gd name="T18" fmla="*/ 314 w 518"/>
                  <a:gd name="T19" fmla="*/ 353 h 361"/>
                  <a:gd name="T20" fmla="*/ 334 w 518"/>
                  <a:gd name="T21" fmla="*/ 348 h 361"/>
                  <a:gd name="T22" fmla="*/ 353 w 518"/>
                  <a:gd name="T23" fmla="*/ 343 h 361"/>
                  <a:gd name="T24" fmla="*/ 369 w 518"/>
                  <a:gd name="T25" fmla="*/ 327 h 361"/>
                  <a:gd name="T26" fmla="*/ 383 w 518"/>
                  <a:gd name="T27" fmla="*/ 300 h 361"/>
                  <a:gd name="T28" fmla="*/ 397 w 518"/>
                  <a:gd name="T29" fmla="*/ 272 h 361"/>
                  <a:gd name="T30" fmla="*/ 410 w 518"/>
                  <a:gd name="T31" fmla="*/ 244 h 361"/>
                  <a:gd name="T32" fmla="*/ 429 w 518"/>
                  <a:gd name="T33" fmla="*/ 212 h 361"/>
                  <a:gd name="T34" fmla="*/ 456 w 518"/>
                  <a:gd name="T35" fmla="*/ 176 h 361"/>
                  <a:gd name="T36" fmla="*/ 481 w 518"/>
                  <a:gd name="T37" fmla="*/ 139 h 361"/>
                  <a:gd name="T38" fmla="*/ 505 w 518"/>
                  <a:gd name="T39" fmla="*/ 104 h 361"/>
                  <a:gd name="T40" fmla="*/ 505 w 518"/>
                  <a:gd name="T41" fmla="*/ 75 h 361"/>
                  <a:gd name="T42" fmla="*/ 481 w 518"/>
                  <a:gd name="T43" fmla="*/ 54 h 361"/>
                  <a:gd name="T44" fmla="*/ 456 w 518"/>
                  <a:gd name="T45" fmla="*/ 32 h 361"/>
                  <a:gd name="T46" fmla="*/ 429 w 518"/>
                  <a:gd name="T47" fmla="*/ 10 h 361"/>
                  <a:gd name="T48" fmla="*/ 344 w 518"/>
                  <a:gd name="T49" fmla="*/ 5 h 361"/>
                  <a:gd name="T50" fmla="*/ 226 w 518"/>
                  <a:gd name="T51" fmla="*/ 17 h 361"/>
                  <a:gd name="T52" fmla="*/ 142 w 518"/>
                  <a:gd name="T53" fmla="*/ 37 h 361"/>
                  <a:gd name="T54" fmla="*/ 85 w 518"/>
                  <a:gd name="T55" fmla="*/ 61 h 361"/>
                  <a:gd name="T56" fmla="*/ 49 w 518"/>
                  <a:gd name="T57" fmla="*/ 92 h 361"/>
                  <a:gd name="T58" fmla="*/ 28 w 518"/>
                  <a:gd name="T59" fmla="*/ 128 h 361"/>
                  <a:gd name="T60" fmla="*/ 16 w 518"/>
                  <a:gd name="T61" fmla="*/ 171 h 361"/>
                  <a:gd name="T62" fmla="*/ 5 w 518"/>
                  <a:gd name="T63" fmla="*/ 21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8" h="361">
                    <a:moveTo>
                      <a:pt x="0" y="243"/>
                    </a:moveTo>
                    <a:lnTo>
                      <a:pt x="18" y="250"/>
                    </a:lnTo>
                    <a:lnTo>
                      <a:pt x="35" y="258"/>
                    </a:lnTo>
                    <a:lnTo>
                      <a:pt x="54" y="265"/>
                    </a:lnTo>
                    <a:lnTo>
                      <a:pt x="71" y="272"/>
                    </a:lnTo>
                    <a:lnTo>
                      <a:pt x="89" y="280"/>
                    </a:lnTo>
                    <a:lnTo>
                      <a:pt x="107" y="287"/>
                    </a:lnTo>
                    <a:lnTo>
                      <a:pt x="125" y="295"/>
                    </a:lnTo>
                    <a:lnTo>
                      <a:pt x="142" y="302"/>
                    </a:lnTo>
                    <a:lnTo>
                      <a:pt x="161" y="309"/>
                    </a:lnTo>
                    <a:lnTo>
                      <a:pt x="178" y="317"/>
                    </a:lnTo>
                    <a:lnTo>
                      <a:pt x="197" y="324"/>
                    </a:lnTo>
                    <a:lnTo>
                      <a:pt x="214" y="331"/>
                    </a:lnTo>
                    <a:lnTo>
                      <a:pt x="232" y="339"/>
                    </a:lnTo>
                    <a:lnTo>
                      <a:pt x="250" y="346"/>
                    </a:lnTo>
                    <a:lnTo>
                      <a:pt x="268" y="354"/>
                    </a:lnTo>
                    <a:lnTo>
                      <a:pt x="285" y="361"/>
                    </a:lnTo>
                    <a:lnTo>
                      <a:pt x="294" y="358"/>
                    </a:lnTo>
                    <a:lnTo>
                      <a:pt x="305" y="356"/>
                    </a:lnTo>
                    <a:lnTo>
                      <a:pt x="314" y="353"/>
                    </a:lnTo>
                    <a:lnTo>
                      <a:pt x="324" y="350"/>
                    </a:lnTo>
                    <a:lnTo>
                      <a:pt x="334" y="348"/>
                    </a:lnTo>
                    <a:lnTo>
                      <a:pt x="343" y="346"/>
                    </a:lnTo>
                    <a:lnTo>
                      <a:pt x="353" y="343"/>
                    </a:lnTo>
                    <a:lnTo>
                      <a:pt x="362" y="341"/>
                    </a:lnTo>
                    <a:lnTo>
                      <a:pt x="369" y="327"/>
                    </a:lnTo>
                    <a:lnTo>
                      <a:pt x="376" y="313"/>
                    </a:lnTo>
                    <a:lnTo>
                      <a:pt x="383" y="300"/>
                    </a:lnTo>
                    <a:lnTo>
                      <a:pt x="390" y="286"/>
                    </a:lnTo>
                    <a:lnTo>
                      <a:pt x="397" y="272"/>
                    </a:lnTo>
                    <a:lnTo>
                      <a:pt x="404" y="258"/>
                    </a:lnTo>
                    <a:lnTo>
                      <a:pt x="410" y="244"/>
                    </a:lnTo>
                    <a:lnTo>
                      <a:pt x="417" y="230"/>
                    </a:lnTo>
                    <a:lnTo>
                      <a:pt x="429" y="212"/>
                    </a:lnTo>
                    <a:lnTo>
                      <a:pt x="442" y="194"/>
                    </a:lnTo>
                    <a:lnTo>
                      <a:pt x="456" y="176"/>
                    </a:lnTo>
                    <a:lnTo>
                      <a:pt x="468" y="158"/>
                    </a:lnTo>
                    <a:lnTo>
                      <a:pt x="481" y="139"/>
                    </a:lnTo>
                    <a:lnTo>
                      <a:pt x="494" y="121"/>
                    </a:lnTo>
                    <a:lnTo>
                      <a:pt x="505" y="104"/>
                    </a:lnTo>
                    <a:lnTo>
                      <a:pt x="518" y="85"/>
                    </a:lnTo>
                    <a:lnTo>
                      <a:pt x="505" y="75"/>
                    </a:lnTo>
                    <a:lnTo>
                      <a:pt x="494" y="65"/>
                    </a:lnTo>
                    <a:lnTo>
                      <a:pt x="481" y="54"/>
                    </a:lnTo>
                    <a:lnTo>
                      <a:pt x="468" y="43"/>
                    </a:lnTo>
                    <a:lnTo>
                      <a:pt x="456" y="32"/>
                    </a:lnTo>
                    <a:lnTo>
                      <a:pt x="442" y="22"/>
                    </a:lnTo>
                    <a:lnTo>
                      <a:pt x="429" y="10"/>
                    </a:lnTo>
                    <a:lnTo>
                      <a:pt x="417" y="0"/>
                    </a:lnTo>
                    <a:lnTo>
                      <a:pt x="344" y="5"/>
                    </a:lnTo>
                    <a:lnTo>
                      <a:pt x="281" y="10"/>
                    </a:lnTo>
                    <a:lnTo>
                      <a:pt x="226" y="17"/>
                    </a:lnTo>
                    <a:lnTo>
                      <a:pt x="180" y="26"/>
                    </a:lnTo>
                    <a:lnTo>
                      <a:pt x="142" y="37"/>
                    </a:lnTo>
                    <a:lnTo>
                      <a:pt x="111" y="48"/>
                    </a:lnTo>
                    <a:lnTo>
                      <a:pt x="85" y="61"/>
                    </a:lnTo>
                    <a:lnTo>
                      <a:pt x="65" y="76"/>
                    </a:lnTo>
                    <a:lnTo>
                      <a:pt x="49" y="92"/>
                    </a:lnTo>
                    <a:lnTo>
                      <a:pt x="38" y="109"/>
                    </a:lnTo>
                    <a:lnTo>
                      <a:pt x="28" y="128"/>
                    </a:lnTo>
                    <a:lnTo>
                      <a:pt x="22" y="149"/>
                    </a:lnTo>
                    <a:lnTo>
                      <a:pt x="16" y="171"/>
                    </a:lnTo>
                    <a:lnTo>
                      <a:pt x="11" y="194"/>
                    </a:lnTo>
                    <a:lnTo>
                      <a:pt x="5" y="218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36" name="Freeform 196">
                <a:extLst>
                  <a:ext uri="{FF2B5EF4-FFF2-40B4-BE49-F238E27FC236}">
                    <a16:creationId xmlns:a16="http://schemas.microsoft.com/office/drawing/2014/main" id="{B8AA53A2-0F3F-4AB6-83ED-67B488C94F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7" y="996"/>
                <a:ext cx="92" cy="64"/>
              </a:xfrm>
              <a:custGeom>
                <a:avLst/>
                <a:gdLst>
                  <a:gd name="T0" fmla="*/ 18 w 513"/>
                  <a:gd name="T1" fmla="*/ 252 h 359"/>
                  <a:gd name="T2" fmla="*/ 53 w 513"/>
                  <a:gd name="T3" fmla="*/ 267 h 359"/>
                  <a:gd name="T4" fmla="*/ 88 w 513"/>
                  <a:gd name="T5" fmla="*/ 280 h 359"/>
                  <a:gd name="T6" fmla="*/ 122 w 513"/>
                  <a:gd name="T7" fmla="*/ 294 h 359"/>
                  <a:gd name="T8" fmla="*/ 158 w 513"/>
                  <a:gd name="T9" fmla="*/ 309 h 359"/>
                  <a:gd name="T10" fmla="*/ 193 w 513"/>
                  <a:gd name="T11" fmla="*/ 323 h 359"/>
                  <a:gd name="T12" fmla="*/ 227 w 513"/>
                  <a:gd name="T13" fmla="*/ 337 h 359"/>
                  <a:gd name="T14" fmla="*/ 263 w 513"/>
                  <a:gd name="T15" fmla="*/ 352 h 359"/>
                  <a:gd name="T16" fmla="*/ 289 w 513"/>
                  <a:gd name="T17" fmla="*/ 356 h 359"/>
                  <a:gd name="T18" fmla="*/ 309 w 513"/>
                  <a:gd name="T19" fmla="*/ 351 h 359"/>
                  <a:gd name="T20" fmla="*/ 329 w 513"/>
                  <a:gd name="T21" fmla="*/ 346 h 359"/>
                  <a:gd name="T22" fmla="*/ 348 w 513"/>
                  <a:gd name="T23" fmla="*/ 341 h 359"/>
                  <a:gd name="T24" fmla="*/ 364 w 513"/>
                  <a:gd name="T25" fmla="*/ 325 h 359"/>
                  <a:gd name="T26" fmla="*/ 378 w 513"/>
                  <a:gd name="T27" fmla="*/ 298 h 359"/>
                  <a:gd name="T28" fmla="*/ 392 w 513"/>
                  <a:gd name="T29" fmla="*/ 270 h 359"/>
                  <a:gd name="T30" fmla="*/ 405 w 513"/>
                  <a:gd name="T31" fmla="*/ 242 h 359"/>
                  <a:gd name="T32" fmla="*/ 424 w 513"/>
                  <a:gd name="T33" fmla="*/ 210 h 359"/>
                  <a:gd name="T34" fmla="*/ 451 w 513"/>
                  <a:gd name="T35" fmla="*/ 174 h 359"/>
                  <a:gd name="T36" fmla="*/ 476 w 513"/>
                  <a:gd name="T37" fmla="*/ 137 h 359"/>
                  <a:gd name="T38" fmla="*/ 500 w 513"/>
                  <a:gd name="T39" fmla="*/ 102 h 359"/>
                  <a:gd name="T40" fmla="*/ 500 w 513"/>
                  <a:gd name="T41" fmla="*/ 73 h 359"/>
                  <a:gd name="T42" fmla="*/ 476 w 513"/>
                  <a:gd name="T43" fmla="*/ 52 h 359"/>
                  <a:gd name="T44" fmla="*/ 451 w 513"/>
                  <a:gd name="T45" fmla="*/ 31 h 359"/>
                  <a:gd name="T46" fmla="*/ 424 w 513"/>
                  <a:gd name="T47" fmla="*/ 11 h 359"/>
                  <a:gd name="T48" fmla="*/ 339 w 513"/>
                  <a:gd name="T49" fmla="*/ 7 h 359"/>
                  <a:gd name="T50" fmla="*/ 223 w 513"/>
                  <a:gd name="T51" fmla="*/ 24 h 359"/>
                  <a:gd name="T52" fmla="*/ 141 w 513"/>
                  <a:gd name="T53" fmla="*/ 46 h 359"/>
                  <a:gd name="T54" fmla="*/ 84 w 513"/>
                  <a:gd name="T55" fmla="*/ 74 h 359"/>
                  <a:gd name="T56" fmla="*/ 50 w 513"/>
                  <a:gd name="T57" fmla="*/ 105 h 359"/>
                  <a:gd name="T58" fmla="*/ 29 w 513"/>
                  <a:gd name="T59" fmla="*/ 141 h 359"/>
                  <a:gd name="T60" fmla="*/ 18 w 513"/>
                  <a:gd name="T61" fmla="*/ 180 h 359"/>
                  <a:gd name="T62" fmla="*/ 7 w 513"/>
                  <a:gd name="T63" fmla="*/ 223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3" h="359">
                    <a:moveTo>
                      <a:pt x="0" y="245"/>
                    </a:moveTo>
                    <a:lnTo>
                      <a:pt x="18" y="252"/>
                    </a:lnTo>
                    <a:lnTo>
                      <a:pt x="35" y="258"/>
                    </a:lnTo>
                    <a:lnTo>
                      <a:pt x="53" y="267"/>
                    </a:lnTo>
                    <a:lnTo>
                      <a:pt x="71" y="273"/>
                    </a:lnTo>
                    <a:lnTo>
                      <a:pt x="88" y="280"/>
                    </a:lnTo>
                    <a:lnTo>
                      <a:pt x="105" y="287"/>
                    </a:lnTo>
                    <a:lnTo>
                      <a:pt x="122" y="294"/>
                    </a:lnTo>
                    <a:lnTo>
                      <a:pt x="141" y="301"/>
                    </a:lnTo>
                    <a:lnTo>
                      <a:pt x="158" y="309"/>
                    </a:lnTo>
                    <a:lnTo>
                      <a:pt x="175" y="316"/>
                    </a:lnTo>
                    <a:lnTo>
                      <a:pt x="193" y="323"/>
                    </a:lnTo>
                    <a:lnTo>
                      <a:pt x="210" y="330"/>
                    </a:lnTo>
                    <a:lnTo>
                      <a:pt x="227" y="337"/>
                    </a:lnTo>
                    <a:lnTo>
                      <a:pt x="246" y="345"/>
                    </a:lnTo>
                    <a:lnTo>
                      <a:pt x="263" y="352"/>
                    </a:lnTo>
                    <a:lnTo>
                      <a:pt x="280" y="359"/>
                    </a:lnTo>
                    <a:lnTo>
                      <a:pt x="289" y="356"/>
                    </a:lnTo>
                    <a:lnTo>
                      <a:pt x="300" y="354"/>
                    </a:lnTo>
                    <a:lnTo>
                      <a:pt x="309" y="351"/>
                    </a:lnTo>
                    <a:lnTo>
                      <a:pt x="319" y="348"/>
                    </a:lnTo>
                    <a:lnTo>
                      <a:pt x="329" y="346"/>
                    </a:lnTo>
                    <a:lnTo>
                      <a:pt x="338" y="344"/>
                    </a:lnTo>
                    <a:lnTo>
                      <a:pt x="348" y="341"/>
                    </a:lnTo>
                    <a:lnTo>
                      <a:pt x="357" y="339"/>
                    </a:lnTo>
                    <a:lnTo>
                      <a:pt x="364" y="325"/>
                    </a:lnTo>
                    <a:lnTo>
                      <a:pt x="371" y="311"/>
                    </a:lnTo>
                    <a:lnTo>
                      <a:pt x="378" y="298"/>
                    </a:lnTo>
                    <a:lnTo>
                      <a:pt x="385" y="284"/>
                    </a:lnTo>
                    <a:lnTo>
                      <a:pt x="392" y="270"/>
                    </a:lnTo>
                    <a:lnTo>
                      <a:pt x="399" y="256"/>
                    </a:lnTo>
                    <a:lnTo>
                      <a:pt x="405" y="242"/>
                    </a:lnTo>
                    <a:lnTo>
                      <a:pt x="412" y="228"/>
                    </a:lnTo>
                    <a:lnTo>
                      <a:pt x="424" y="210"/>
                    </a:lnTo>
                    <a:lnTo>
                      <a:pt x="437" y="192"/>
                    </a:lnTo>
                    <a:lnTo>
                      <a:pt x="451" y="174"/>
                    </a:lnTo>
                    <a:lnTo>
                      <a:pt x="463" y="156"/>
                    </a:lnTo>
                    <a:lnTo>
                      <a:pt x="476" y="137"/>
                    </a:lnTo>
                    <a:lnTo>
                      <a:pt x="489" y="119"/>
                    </a:lnTo>
                    <a:lnTo>
                      <a:pt x="500" y="102"/>
                    </a:lnTo>
                    <a:lnTo>
                      <a:pt x="513" y="83"/>
                    </a:lnTo>
                    <a:lnTo>
                      <a:pt x="500" y="73"/>
                    </a:lnTo>
                    <a:lnTo>
                      <a:pt x="489" y="63"/>
                    </a:lnTo>
                    <a:lnTo>
                      <a:pt x="476" y="52"/>
                    </a:lnTo>
                    <a:lnTo>
                      <a:pt x="463" y="42"/>
                    </a:lnTo>
                    <a:lnTo>
                      <a:pt x="451" y="31"/>
                    </a:lnTo>
                    <a:lnTo>
                      <a:pt x="437" y="21"/>
                    </a:lnTo>
                    <a:lnTo>
                      <a:pt x="424" y="11"/>
                    </a:lnTo>
                    <a:lnTo>
                      <a:pt x="412" y="0"/>
                    </a:lnTo>
                    <a:lnTo>
                      <a:pt x="339" y="7"/>
                    </a:lnTo>
                    <a:lnTo>
                      <a:pt x="277" y="15"/>
                    </a:lnTo>
                    <a:lnTo>
                      <a:pt x="223" y="24"/>
                    </a:lnTo>
                    <a:lnTo>
                      <a:pt x="178" y="35"/>
                    </a:lnTo>
                    <a:lnTo>
                      <a:pt x="141" y="46"/>
                    </a:lnTo>
                    <a:lnTo>
                      <a:pt x="110" y="59"/>
                    </a:lnTo>
                    <a:lnTo>
                      <a:pt x="84" y="74"/>
                    </a:lnTo>
                    <a:lnTo>
                      <a:pt x="65" y="89"/>
                    </a:lnTo>
                    <a:lnTo>
                      <a:pt x="50" y="105"/>
                    </a:lnTo>
                    <a:lnTo>
                      <a:pt x="38" y="122"/>
                    </a:lnTo>
                    <a:lnTo>
                      <a:pt x="29" y="141"/>
                    </a:lnTo>
                    <a:lnTo>
                      <a:pt x="23" y="159"/>
                    </a:lnTo>
                    <a:lnTo>
                      <a:pt x="18" y="180"/>
                    </a:lnTo>
                    <a:lnTo>
                      <a:pt x="12" y="201"/>
                    </a:lnTo>
                    <a:lnTo>
                      <a:pt x="7" y="223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37" name="Freeform 197">
                <a:extLst>
                  <a:ext uri="{FF2B5EF4-FFF2-40B4-BE49-F238E27FC236}">
                    <a16:creationId xmlns:a16="http://schemas.microsoft.com/office/drawing/2014/main" id="{05BC68E7-DEFF-4DAF-BD01-50D525D72A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8" y="996"/>
                <a:ext cx="91" cy="64"/>
              </a:xfrm>
              <a:custGeom>
                <a:avLst/>
                <a:gdLst>
                  <a:gd name="T0" fmla="*/ 17 w 507"/>
                  <a:gd name="T1" fmla="*/ 251 h 356"/>
                  <a:gd name="T2" fmla="*/ 52 w 507"/>
                  <a:gd name="T3" fmla="*/ 265 h 356"/>
                  <a:gd name="T4" fmla="*/ 87 w 507"/>
                  <a:gd name="T5" fmla="*/ 280 h 356"/>
                  <a:gd name="T6" fmla="*/ 121 w 507"/>
                  <a:gd name="T7" fmla="*/ 293 h 356"/>
                  <a:gd name="T8" fmla="*/ 154 w 507"/>
                  <a:gd name="T9" fmla="*/ 307 h 356"/>
                  <a:gd name="T10" fmla="*/ 189 w 507"/>
                  <a:gd name="T11" fmla="*/ 321 h 356"/>
                  <a:gd name="T12" fmla="*/ 224 w 507"/>
                  <a:gd name="T13" fmla="*/ 335 h 356"/>
                  <a:gd name="T14" fmla="*/ 257 w 507"/>
                  <a:gd name="T15" fmla="*/ 349 h 356"/>
                  <a:gd name="T16" fmla="*/ 283 w 507"/>
                  <a:gd name="T17" fmla="*/ 353 h 356"/>
                  <a:gd name="T18" fmla="*/ 303 w 507"/>
                  <a:gd name="T19" fmla="*/ 348 h 356"/>
                  <a:gd name="T20" fmla="*/ 323 w 507"/>
                  <a:gd name="T21" fmla="*/ 343 h 356"/>
                  <a:gd name="T22" fmla="*/ 342 w 507"/>
                  <a:gd name="T23" fmla="*/ 338 h 356"/>
                  <a:gd name="T24" fmla="*/ 358 w 507"/>
                  <a:gd name="T25" fmla="*/ 322 h 356"/>
                  <a:gd name="T26" fmla="*/ 372 w 507"/>
                  <a:gd name="T27" fmla="*/ 295 h 356"/>
                  <a:gd name="T28" fmla="*/ 386 w 507"/>
                  <a:gd name="T29" fmla="*/ 267 h 356"/>
                  <a:gd name="T30" fmla="*/ 399 w 507"/>
                  <a:gd name="T31" fmla="*/ 239 h 356"/>
                  <a:gd name="T32" fmla="*/ 418 w 507"/>
                  <a:gd name="T33" fmla="*/ 207 h 356"/>
                  <a:gd name="T34" fmla="*/ 445 w 507"/>
                  <a:gd name="T35" fmla="*/ 171 h 356"/>
                  <a:gd name="T36" fmla="*/ 470 w 507"/>
                  <a:gd name="T37" fmla="*/ 134 h 356"/>
                  <a:gd name="T38" fmla="*/ 494 w 507"/>
                  <a:gd name="T39" fmla="*/ 99 h 356"/>
                  <a:gd name="T40" fmla="*/ 494 w 507"/>
                  <a:gd name="T41" fmla="*/ 70 h 356"/>
                  <a:gd name="T42" fmla="*/ 470 w 507"/>
                  <a:gd name="T43" fmla="*/ 50 h 356"/>
                  <a:gd name="T44" fmla="*/ 445 w 507"/>
                  <a:gd name="T45" fmla="*/ 30 h 356"/>
                  <a:gd name="T46" fmla="*/ 418 w 507"/>
                  <a:gd name="T47" fmla="*/ 10 h 356"/>
                  <a:gd name="T48" fmla="*/ 333 w 507"/>
                  <a:gd name="T49" fmla="*/ 9 h 356"/>
                  <a:gd name="T50" fmla="*/ 219 w 507"/>
                  <a:gd name="T51" fmla="*/ 30 h 356"/>
                  <a:gd name="T52" fmla="*/ 137 w 507"/>
                  <a:gd name="T53" fmla="*/ 55 h 356"/>
                  <a:gd name="T54" fmla="*/ 83 w 507"/>
                  <a:gd name="T55" fmla="*/ 84 h 356"/>
                  <a:gd name="T56" fmla="*/ 50 w 507"/>
                  <a:gd name="T57" fmla="*/ 117 h 356"/>
                  <a:gd name="T58" fmla="*/ 30 w 507"/>
                  <a:gd name="T59" fmla="*/ 152 h 356"/>
                  <a:gd name="T60" fmla="*/ 19 w 507"/>
                  <a:gd name="T61" fmla="*/ 187 h 356"/>
                  <a:gd name="T62" fmla="*/ 7 w 507"/>
                  <a:gd name="T63" fmla="*/ 22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7" h="356">
                    <a:moveTo>
                      <a:pt x="0" y="244"/>
                    </a:moveTo>
                    <a:lnTo>
                      <a:pt x="17" y="251"/>
                    </a:lnTo>
                    <a:lnTo>
                      <a:pt x="35" y="258"/>
                    </a:lnTo>
                    <a:lnTo>
                      <a:pt x="52" y="265"/>
                    </a:lnTo>
                    <a:lnTo>
                      <a:pt x="69" y="273"/>
                    </a:lnTo>
                    <a:lnTo>
                      <a:pt x="87" y="280"/>
                    </a:lnTo>
                    <a:lnTo>
                      <a:pt x="104" y="287"/>
                    </a:lnTo>
                    <a:lnTo>
                      <a:pt x="121" y="293"/>
                    </a:lnTo>
                    <a:lnTo>
                      <a:pt x="137" y="300"/>
                    </a:lnTo>
                    <a:lnTo>
                      <a:pt x="154" y="307"/>
                    </a:lnTo>
                    <a:lnTo>
                      <a:pt x="172" y="314"/>
                    </a:lnTo>
                    <a:lnTo>
                      <a:pt x="189" y="321"/>
                    </a:lnTo>
                    <a:lnTo>
                      <a:pt x="206" y="328"/>
                    </a:lnTo>
                    <a:lnTo>
                      <a:pt x="224" y="335"/>
                    </a:lnTo>
                    <a:lnTo>
                      <a:pt x="240" y="342"/>
                    </a:lnTo>
                    <a:lnTo>
                      <a:pt x="257" y="349"/>
                    </a:lnTo>
                    <a:lnTo>
                      <a:pt x="274" y="356"/>
                    </a:lnTo>
                    <a:lnTo>
                      <a:pt x="283" y="353"/>
                    </a:lnTo>
                    <a:lnTo>
                      <a:pt x="294" y="351"/>
                    </a:lnTo>
                    <a:lnTo>
                      <a:pt x="303" y="348"/>
                    </a:lnTo>
                    <a:lnTo>
                      <a:pt x="313" y="345"/>
                    </a:lnTo>
                    <a:lnTo>
                      <a:pt x="323" y="343"/>
                    </a:lnTo>
                    <a:lnTo>
                      <a:pt x="332" y="341"/>
                    </a:lnTo>
                    <a:lnTo>
                      <a:pt x="342" y="338"/>
                    </a:lnTo>
                    <a:lnTo>
                      <a:pt x="351" y="336"/>
                    </a:lnTo>
                    <a:lnTo>
                      <a:pt x="358" y="322"/>
                    </a:lnTo>
                    <a:lnTo>
                      <a:pt x="365" y="308"/>
                    </a:lnTo>
                    <a:lnTo>
                      <a:pt x="372" y="295"/>
                    </a:lnTo>
                    <a:lnTo>
                      <a:pt x="379" y="281"/>
                    </a:lnTo>
                    <a:lnTo>
                      <a:pt x="386" y="267"/>
                    </a:lnTo>
                    <a:lnTo>
                      <a:pt x="393" y="253"/>
                    </a:lnTo>
                    <a:lnTo>
                      <a:pt x="399" y="239"/>
                    </a:lnTo>
                    <a:lnTo>
                      <a:pt x="406" y="225"/>
                    </a:lnTo>
                    <a:lnTo>
                      <a:pt x="418" y="207"/>
                    </a:lnTo>
                    <a:lnTo>
                      <a:pt x="431" y="189"/>
                    </a:lnTo>
                    <a:lnTo>
                      <a:pt x="445" y="171"/>
                    </a:lnTo>
                    <a:lnTo>
                      <a:pt x="457" y="153"/>
                    </a:lnTo>
                    <a:lnTo>
                      <a:pt x="470" y="134"/>
                    </a:lnTo>
                    <a:lnTo>
                      <a:pt x="483" y="116"/>
                    </a:lnTo>
                    <a:lnTo>
                      <a:pt x="494" y="99"/>
                    </a:lnTo>
                    <a:lnTo>
                      <a:pt x="507" y="80"/>
                    </a:lnTo>
                    <a:lnTo>
                      <a:pt x="494" y="70"/>
                    </a:lnTo>
                    <a:lnTo>
                      <a:pt x="483" y="61"/>
                    </a:lnTo>
                    <a:lnTo>
                      <a:pt x="470" y="50"/>
                    </a:lnTo>
                    <a:lnTo>
                      <a:pt x="457" y="40"/>
                    </a:lnTo>
                    <a:lnTo>
                      <a:pt x="445" y="30"/>
                    </a:lnTo>
                    <a:lnTo>
                      <a:pt x="431" y="19"/>
                    </a:lnTo>
                    <a:lnTo>
                      <a:pt x="418" y="10"/>
                    </a:lnTo>
                    <a:lnTo>
                      <a:pt x="406" y="0"/>
                    </a:lnTo>
                    <a:lnTo>
                      <a:pt x="333" y="9"/>
                    </a:lnTo>
                    <a:lnTo>
                      <a:pt x="272" y="18"/>
                    </a:lnTo>
                    <a:lnTo>
                      <a:pt x="219" y="30"/>
                    </a:lnTo>
                    <a:lnTo>
                      <a:pt x="174" y="41"/>
                    </a:lnTo>
                    <a:lnTo>
                      <a:pt x="137" y="55"/>
                    </a:lnTo>
                    <a:lnTo>
                      <a:pt x="107" y="69"/>
                    </a:lnTo>
                    <a:lnTo>
                      <a:pt x="83" y="84"/>
                    </a:lnTo>
                    <a:lnTo>
                      <a:pt x="65" y="100"/>
                    </a:lnTo>
                    <a:lnTo>
                      <a:pt x="50" y="117"/>
                    </a:lnTo>
                    <a:lnTo>
                      <a:pt x="39" y="133"/>
                    </a:lnTo>
                    <a:lnTo>
                      <a:pt x="30" y="152"/>
                    </a:lnTo>
                    <a:lnTo>
                      <a:pt x="24" y="169"/>
                    </a:lnTo>
                    <a:lnTo>
                      <a:pt x="19" y="187"/>
                    </a:lnTo>
                    <a:lnTo>
                      <a:pt x="13" y="206"/>
                    </a:lnTo>
                    <a:lnTo>
                      <a:pt x="7" y="22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38" name="Freeform 198">
                <a:extLst>
                  <a:ext uri="{FF2B5EF4-FFF2-40B4-BE49-F238E27FC236}">
                    <a16:creationId xmlns:a16="http://schemas.microsoft.com/office/drawing/2014/main" id="{1B0B83A9-1AEC-4267-807A-870A47ECF7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3" y="1116"/>
                <a:ext cx="49" cy="87"/>
              </a:xfrm>
              <a:custGeom>
                <a:avLst/>
                <a:gdLst>
                  <a:gd name="T0" fmla="*/ 176 w 271"/>
                  <a:gd name="T1" fmla="*/ 0 h 484"/>
                  <a:gd name="T2" fmla="*/ 185 w 271"/>
                  <a:gd name="T3" fmla="*/ 20 h 484"/>
                  <a:gd name="T4" fmla="*/ 193 w 271"/>
                  <a:gd name="T5" fmla="*/ 42 h 484"/>
                  <a:gd name="T6" fmla="*/ 202 w 271"/>
                  <a:gd name="T7" fmla="*/ 63 h 484"/>
                  <a:gd name="T8" fmla="*/ 212 w 271"/>
                  <a:gd name="T9" fmla="*/ 84 h 484"/>
                  <a:gd name="T10" fmla="*/ 220 w 271"/>
                  <a:gd name="T11" fmla="*/ 106 h 484"/>
                  <a:gd name="T12" fmla="*/ 229 w 271"/>
                  <a:gd name="T13" fmla="*/ 126 h 484"/>
                  <a:gd name="T14" fmla="*/ 238 w 271"/>
                  <a:gd name="T15" fmla="*/ 148 h 484"/>
                  <a:gd name="T16" fmla="*/ 247 w 271"/>
                  <a:gd name="T17" fmla="*/ 169 h 484"/>
                  <a:gd name="T18" fmla="*/ 253 w 271"/>
                  <a:gd name="T19" fmla="*/ 190 h 484"/>
                  <a:gd name="T20" fmla="*/ 260 w 271"/>
                  <a:gd name="T21" fmla="*/ 210 h 484"/>
                  <a:gd name="T22" fmla="*/ 266 w 271"/>
                  <a:gd name="T23" fmla="*/ 232 h 484"/>
                  <a:gd name="T24" fmla="*/ 271 w 271"/>
                  <a:gd name="T25" fmla="*/ 253 h 484"/>
                  <a:gd name="T26" fmla="*/ 265 w 271"/>
                  <a:gd name="T27" fmla="*/ 270 h 484"/>
                  <a:gd name="T28" fmla="*/ 257 w 271"/>
                  <a:gd name="T29" fmla="*/ 287 h 484"/>
                  <a:gd name="T30" fmla="*/ 250 w 271"/>
                  <a:gd name="T31" fmla="*/ 304 h 484"/>
                  <a:gd name="T32" fmla="*/ 242 w 271"/>
                  <a:gd name="T33" fmla="*/ 320 h 484"/>
                  <a:gd name="T34" fmla="*/ 233 w 271"/>
                  <a:gd name="T35" fmla="*/ 336 h 484"/>
                  <a:gd name="T36" fmla="*/ 227 w 271"/>
                  <a:gd name="T37" fmla="*/ 353 h 484"/>
                  <a:gd name="T38" fmla="*/ 219 w 271"/>
                  <a:gd name="T39" fmla="*/ 370 h 484"/>
                  <a:gd name="T40" fmla="*/ 212 w 271"/>
                  <a:gd name="T41" fmla="*/ 387 h 484"/>
                  <a:gd name="T42" fmla="*/ 208 w 271"/>
                  <a:gd name="T43" fmla="*/ 411 h 484"/>
                  <a:gd name="T44" fmla="*/ 206 w 271"/>
                  <a:gd name="T45" fmla="*/ 435 h 484"/>
                  <a:gd name="T46" fmla="*/ 202 w 271"/>
                  <a:gd name="T47" fmla="*/ 459 h 484"/>
                  <a:gd name="T48" fmla="*/ 199 w 271"/>
                  <a:gd name="T49" fmla="*/ 484 h 484"/>
                  <a:gd name="T50" fmla="*/ 185 w 271"/>
                  <a:gd name="T51" fmla="*/ 480 h 484"/>
                  <a:gd name="T52" fmla="*/ 171 w 271"/>
                  <a:gd name="T53" fmla="*/ 478 h 484"/>
                  <a:gd name="T54" fmla="*/ 157 w 271"/>
                  <a:gd name="T55" fmla="*/ 474 h 484"/>
                  <a:gd name="T56" fmla="*/ 143 w 271"/>
                  <a:gd name="T57" fmla="*/ 471 h 484"/>
                  <a:gd name="T58" fmla="*/ 129 w 271"/>
                  <a:gd name="T59" fmla="*/ 467 h 484"/>
                  <a:gd name="T60" fmla="*/ 115 w 271"/>
                  <a:gd name="T61" fmla="*/ 464 h 484"/>
                  <a:gd name="T62" fmla="*/ 100 w 271"/>
                  <a:gd name="T63" fmla="*/ 462 h 484"/>
                  <a:gd name="T64" fmla="*/ 86 w 271"/>
                  <a:gd name="T65" fmla="*/ 458 h 484"/>
                  <a:gd name="T66" fmla="*/ 76 w 271"/>
                  <a:gd name="T67" fmla="*/ 434 h 484"/>
                  <a:gd name="T68" fmla="*/ 64 w 271"/>
                  <a:gd name="T69" fmla="*/ 410 h 484"/>
                  <a:gd name="T70" fmla="*/ 54 w 271"/>
                  <a:gd name="T71" fmla="*/ 386 h 484"/>
                  <a:gd name="T72" fmla="*/ 43 w 271"/>
                  <a:gd name="T73" fmla="*/ 361 h 484"/>
                  <a:gd name="T74" fmla="*/ 32 w 271"/>
                  <a:gd name="T75" fmla="*/ 337 h 484"/>
                  <a:gd name="T76" fmla="*/ 22 w 271"/>
                  <a:gd name="T77" fmla="*/ 313 h 484"/>
                  <a:gd name="T78" fmla="*/ 10 w 271"/>
                  <a:gd name="T79" fmla="*/ 290 h 484"/>
                  <a:gd name="T80" fmla="*/ 0 w 271"/>
                  <a:gd name="T81" fmla="*/ 266 h 484"/>
                  <a:gd name="T82" fmla="*/ 7 w 271"/>
                  <a:gd name="T83" fmla="*/ 237 h 484"/>
                  <a:gd name="T84" fmla="*/ 12 w 271"/>
                  <a:gd name="T85" fmla="*/ 207 h 484"/>
                  <a:gd name="T86" fmla="*/ 19 w 271"/>
                  <a:gd name="T87" fmla="*/ 178 h 484"/>
                  <a:gd name="T88" fmla="*/ 26 w 271"/>
                  <a:gd name="T89" fmla="*/ 149 h 484"/>
                  <a:gd name="T90" fmla="*/ 33 w 271"/>
                  <a:gd name="T91" fmla="*/ 119 h 484"/>
                  <a:gd name="T92" fmla="*/ 40 w 271"/>
                  <a:gd name="T93" fmla="*/ 91 h 484"/>
                  <a:gd name="T94" fmla="*/ 47 w 271"/>
                  <a:gd name="T95" fmla="*/ 62 h 484"/>
                  <a:gd name="T96" fmla="*/ 54 w 271"/>
                  <a:gd name="T97" fmla="*/ 33 h 484"/>
                  <a:gd name="T98" fmla="*/ 69 w 271"/>
                  <a:gd name="T99" fmla="*/ 28 h 484"/>
                  <a:gd name="T100" fmla="*/ 84 w 271"/>
                  <a:gd name="T101" fmla="*/ 25 h 484"/>
                  <a:gd name="T102" fmla="*/ 99 w 271"/>
                  <a:gd name="T103" fmla="*/ 20 h 484"/>
                  <a:gd name="T104" fmla="*/ 115 w 271"/>
                  <a:gd name="T105" fmla="*/ 16 h 484"/>
                  <a:gd name="T106" fmla="*/ 130 w 271"/>
                  <a:gd name="T107" fmla="*/ 11 h 484"/>
                  <a:gd name="T108" fmla="*/ 145 w 271"/>
                  <a:gd name="T109" fmla="*/ 8 h 484"/>
                  <a:gd name="T110" fmla="*/ 161 w 271"/>
                  <a:gd name="T111" fmla="*/ 3 h 484"/>
                  <a:gd name="T112" fmla="*/ 176 w 271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1" h="484">
                    <a:moveTo>
                      <a:pt x="176" y="0"/>
                    </a:moveTo>
                    <a:lnTo>
                      <a:pt x="185" y="20"/>
                    </a:lnTo>
                    <a:lnTo>
                      <a:pt x="193" y="42"/>
                    </a:lnTo>
                    <a:lnTo>
                      <a:pt x="202" y="63"/>
                    </a:lnTo>
                    <a:lnTo>
                      <a:pt x="212" y="84"/>
                    </a:lnTo>
                    <a:lnTo>
                      <a:pt x="220" y="106"/>
                    </a:lnTo>
                    <a:lnTo>
                      <a:pt x="229" y="126"/>
                    </a:lnTo>
                    <a:lnTo>
                      <a:pt x="238" y="148"/>
                    </a:lnTo>
                    <a:lnTo>
                      <a:pt x="247" y="169"/>
                    </a:lnTo>
                    <a:lnTo>
                      <a:pt x="253" y="190"/>
                    </a:lnTo>
                    <a:lnTo>
                      <a:pt x="260" y="210"/>
                    </a:lnTo>
                    <a:lnTo>
                      <a:pt x="266" y="232"/>
                    </a:lnTo>
                    <a:lnTo>
                      <a:pt x="271" y="253"/>
                    </a:lnTo>
                    <a:lnTo>
                      <a:pt x="265" y="270"/>
                    </a:lnTo>
                    <a:lnTo>
                      <a:pt x="257" y="287"/>
                    </a:lnTo>
                    <a:lnTo>
                      <a:pt x="250" y="304"/>
                    </a:lnTo>
                    <a:lnTo>
                      <a:pt x="242" y="320"/>
                    </a:lnTo>
                    <a:lnTo>
                      <a:pt x="233" y="336"/>
                    </a:lnTo>
                    <a:lnTo>
                      <a:pt x="227" y="353"/>
                    </a:lnTo>
                    <a:lnTo>
                      <a:pt x="219" y="370"/>
                    </a:lnTo>
                    <a:lnTo>
                      <a:pt x="212" y="387"/>
                    </a:lnTo>
                    <a:lnTo>
                      <a:pt x="208" y="411"/>
                    </a:lnTo>
                    <a:lnTo>
                      <a:pt x="206" y="435"/>
                    </a:lnTo>
                    <a:lnTo>
                      <a:pt x="202" y="459"/>
                    </a:lnTo>
                    <a:lnTo>
                      <a:pt x="199" y="484"/>
                    </a:lnTo>
                    <a:lnTo>
                      <a:pt x="185" y="480"/>
                    </a:lnTo>
                    <a:lnTo>
                      <a:pt x="171" y="478"/>
                    </a:lnTo>
                    <a:lnTo>
                      <a:pt x="157" y="474"/>
                    </a:lnTo>
                    <a:lnTo>
                      <a:pt x="143" y="471"/>
                    </a:lnTo>
                    <a:lnTo>
                      <a:pt x="129" y="467"/>
                    </a:lnTo>
                    <a:lnTo>
                      <a:pt x="115" y="464"/>
                    </a:lnTo>
                    <a:lnTo>
                      <a:pt x="100" y="462"/>
                    </a:lnTo>
                    <a:lnTo>
                      <a:pt x="86" y="458"/>
                    </a:lnTo>
                    <a:lnTo>
                      <a:pt x="76" y="434"/>
                    </a:lnTo>
                    <a:lnTo>
                      <a:pt x="64" y="410"/>
                    </a:lnTo>
                    <a:lnTo>
                      <a:pt x="54" y="386"/>
                    </a:lnTo>
                    <a:lnTo>
                      <a:pt x="43" y="361"/>
                    </a:lnTo>
                    <a:lnTo>
                      <a:pt x="32" y="337"/>
                    </a:lnTo>
                    <a:lnTo>
                      <a:pt x="22" y="313"/>
                    </a:lnTo>
                    <a:lnTo>
                      <a:pt x="10" y="290"/>
                    </a:lnTo>
                    <a:lnTo>
                      <a:pt x="0" y="266"/>
                    </a:lnTo>
                    <a:lnTo>
                      <a:pt x="7" y="237"/>
                    </a:lnTo>
                    <a:lnTo>
                      <a:pt x="12" y="207"/>
                    </a:lnTo>
                    <a:lnTo>
                      <a:pt x="19" y="178"/>
                    </a:lnTo>
                    <a:lnTo>
                      <a:pt x="26" y="149"/>
                    </a:lnTo>
                    <a:lnTo>
                      <a:pt x="33" y="119"/>
                    </a:lnTo>
                    <a:lnTo>
                      <a:pt x="40" y="91"/>
                    </a:lnTo>
                    <a:lnTo>
                      <a:pt x="47" y="62"/>
                    </a:lnTo>
                    <a:lnTo>
                      <a:pt x="54" y="33"/>
                    </a:lnTo>
                    <a:lnTo>
                      <a:pt x="69" y="28"/>
                    </a:lnTo>
                    <a:lnTo>
                      <a:pt x="84" y="25"/>
                    </a:lnTo>
                    <a:lnTo>
                      <a:pt x="99" y="20"/>
                    </a:lnTo>
                    <a:lnTo>
                      <a:pt x="115" y="16"/>
                    </a:lnTo>
                    <a:lnTo>
                      <a:pt x="130" y="11"/>
                    </a:lnTo>
                    <a:lnTo>
                      <a:pt x="145" y="8"/>
                    </a:lnTo>
                    <a:lnTo>
                      <a:pt x="161" y="3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39" name="Freeform 199">
                <a:extLst>
                  <a:ext uri="{FF2B5EF4-FFF2-40B4-BE49-F238E27FC236}">
                    <a16:creationId xmlns:a16="http://schemas.microsoft.com/office/drawing/2014/main" id="{4F0DDB45-98FE-4724-9118-2E581980A9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7" y="1116"/>
                <a:ext cx="45" cy="87"/>
              </a:xfrm>
              <a:custGeom>
                <a:avLst/>
                <a:gdLst>
                  <a:gd name="T0" fmla="*/ 154 w 249"/>
                  <a:gd name="T1" fmla="*/ 0 h 484"/>
                  <a:gd name="T2" fmla="*/ 163 w 249"/>
                  <a:gd name="T3" fmla="*/ 20 h 484"/>
                  <a:gd name="T4" fmla="*/ 171 w 249"/>
                  <a:gd name="T5" fmla="*/ 42 h 484"/>
                  <a:gd name="T6" fmla="*/ 180 w 249"/>
                  <a:gd name="T7" fmla="*/ 63 h 484"/>
                  <a:gd name="T8" fmla="*/ 190 w 249"/>
                  <a:gd name="T9" fmla="*/ 84 h 484"/>
                  <a:gd name="T10" fmla="*/ 198 w 249"/>
                  <a:gd name="T11" fmla="*/ 106 h 484"/>
                  <a:gd name="T12" fmla="*/ 207 w 249"/>
                  <a:gd name="T13" fmla="*/ 126 h 484"/>
                  <a:gd name="T14" fmla="*/ 216 w 249"/>
                  <a:gd name="T15" fmla="*/ 148 h 484"/>
                  <a:gd name="T16" fmla="*/ 225 w 249"/>
                  <a:gd name="T17" fmla="*/ 169 h 484"/>
                  <a:gd name="T18" fmla="*/ 231 w 249"/>
                  <a:gd name="T19" fmla="*/ 190 h 484"/>
                  <a:gd name="T20" fmla="*/ 238 w 249"/>
                  <a:gd name="T21" fmla="*/ 210 h 484"/>
                  <a:gd name="T22" fmla="*/ 244 w 249"/>
                  <a:gd name="T23" fmla="*/ 232 h 484"/>
                  <a:gd name="T24" fmla="*/ 249 w 249"/>
                  <a:gd name="T25" fmla="*/ 253 h 484"/>
                  <a:gd name="T26" fmla="*/ 243 w 249"/>
                  <a:gd name="T27" fmla="*/ 270 h 484"/>
                  <a:gd name="T28" fmla="*/ 235 w 249"/>
                  <a:gd name="T29" fmla="*/ 287 h 484"/>
                  <a:gd name="T30" fmla="*/ 228 w 249"/>
                  <a:gd name="T31" fmla="*/ 304 h 484"/>
                  <a:gd name="T32" fmla="*/ 220 w 249"/>
                  <a:gd name="T33" fmla="*/ 320 h 484"/>
                  <a:gd name="T34" fmla="*/ 211 w 249"/>
                  <a:gd name="T35" fmla="*/ 336 h 484"/>
                  <a:gd name="T36" fmla="*/ 205 w 249"/>
                  <a:gd name="T37" fmla="*/ 353 h 484"/>
                  <a:gd name="T38" fmla="*/ 197 w 249"/>
                  <a:gd name="T39" fmla="*/ 370 h 484"/>
                  <a:gd name="T40" fmla="*/ 190 w 249"/>
                  <a:gd name="T41" fmla="*/ 387 h 484"/>
                  <a:gd name="T42" fmla="*/ 186 w 249"/>
                  <a:gd name="T43" fmla="*/ 411 h 484"/>
                  <a:gd name="T44" fmla="*/ 184 w 249"/>
                  <a:gd name="T45" fmla="*/ 435 h 484"/>
                  <a:gd name="T46" fmla="*/ 180 w 249"/>
                  <a:gd name="T47" fmla="*/ 459 h 484"/>
                  <a:gd name="T48" fmla="*/ 177 w 249"/>
                  <a:gd name="T49" fmla="*/ 484 h 484"/>
                  <a:gd name="T50" fmla="*/ 164 w 249"/>
                  <a:gd name="T51" fmla="*/ 480 h 484"/>
                  <a:gd name="T52" fmla="*/ 150 w 249"/>
                  <a:gd name="T53" fmla="*/ 476 h 484"/>
                  <a:gd name="T54" fmla="*/ 138 w 249"/>
                  <a:gd name="T55" fmla="*/ 472 h 484"/>
                  <a:gd name="T56" fmla="*/ 124 w 249"/>
                  <a:gd name="T57" fmla="*/ 467 h 484"/>
                  <a:gd name="T58" fmla="*/ 111 w 249"/>
                  <a:gd name="T59" fmla="*/ 464 h 484"/>
                  <a:gd name="T60" fmla="*/ 97 w 249"/>
                  <a:gd name="T61" fmla="*/ 461 h 484"/>
                  <a:gd name="T62" fmla="*/ 85 w 249"/>
                  <a:gd name="T63" fmla="*/ 456 h 484"/>
                  <a:gd name="T64" fmla="*/ 71 w 249"/>
                  <a:gd name="T65" fmla="*/ 452 h 484"/>
                  <a:gd name="T66" fmla="*/ 62 w 249"/>
                  <a:gd name="T67" fmla="*/ 429 h 484"/>
                  <a:gd name="T68" fmla="*/ 54 w 249"/>
                  <a:gd name="T69" fmla="*/ 405 h 484"/>
                  <a:gd name="T70" fmla="*/ 45 w 249"/>
                  <a:gd name="T71" fmla="*/ 382 h 484"/>
                  <a:gd name="T72" fmla="*/ 35 w 249"/>
                  <a:gd name="T73" fmla="*/ 359 h 484"/>
                  <a:gd name="T74" fmla="*/ 27 w 249"/>
                  <a:gd name="T75" fmla="*/ 336 h 484"/>
                  <a:gd name="T76" fmla="*/ 18 w 249"/>
                  <a:gd name="T77" fmla="*/ 312 h 484"/>
                  <a:gd name="T78" fmla="*/ 9 w 249"/>
                  <a:gd name="T79" fmla="*/ 289 h 484"/>
                  <a:gd name="T80" fmla="*/ 0 w 249"/>
                  <a:gd name="T81" fmla="*/ 266 h 484"/>
                  <a:gd name="T82" fmla="*/ 5 w 249"/>
                  <a:gd name="T83" fmla="*/ 237 h 484"/>
                  <a:gd name="T84" fmla="*/ 11 w 249"/>
                  <a:gd name="T85" fmla="*/ 208 h 484"/>
                  <a:gd name="T86" fmla="*/ 17 w 249"/>
                  <a:gd name="T87" fmla="*/ 179 h 484"/>
                  <a:gd name="T88" fmla="*/ 23 w 249"/>
                  <a:gd name="T89" fmla="*/ 151 h 484"/>
                  <a:gd name="T90" fmla="*/ 27 w 249"/>
                  <a:gd name="T91" fmla="*/ 123 h 484"/>
                  <a:gd name="T92" fmla="*/ 33 w 249"/>
                  <a:gd name="T93" fmla="*/ 94 h 484"/>
                  <a:gd name="T94" fmla="*/ 39 w 249"/>
                  <a:gd name="T95" fmla="*/ 65 h 484"/>
                  <a:gd name="T96" fmla="*/ 45 w 249"/>
                  <a:gd name="T97" fmla="*/ 36 h 484"/>
                  <a:gd name="T98" fmla="*/ 58 w 249"/>
                  <a:gd name="T99" fmla="*/ 32 h 484"/>
                  <a:gd name="T100" fmla="*/ 71 w 249"/>
                  <a:gd name="T101" fmla="*/ 27 h 484"/>
                  <a:gd name="T102" fmla="*/ 85 w 249"/>
                  <a:gd name="T103" fmla="*/ 23 h 484"/>
                  <a:gd name="T104" fmla="*/ 99 w 249"/>
                  <a:gd name="T105" fmla="*/ 18 h 484"/>
                  <a:gd name="T106" fmla="*/ 112 w 249"/>
                  <a:gd name="T107" fmla="*/ 13 h 484"/>
                  <a:gd name="T108" fmla="*/ 126 w 249"/>
                  <a:gd name="T109" fmla="*/ 9 h 484"/>
                  <a:gd name="T110" fmla="*/ 140 w 249"/>
                  <a:gd name="T111" fmla="*/ 4 h 484"/>
                  <a:gd name="T112" fmla="*/ 154 w 249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9" h="484">
                    <a:moveTo>
                      <a:pt x="154" y="0"/>
                    </a:moveTo>
                    <a:lnTo>
                      <a:pt x="163" y="20"/>
                    </a:lnTo>
                    <a:lnTo>
                      <a:pt x="171" y="42"/>
                    </a:lnTo>
                    <a:lnTo>
                      <a:pt x="180" y="63"/>
                    </a:lnTo>
                    <a:lnTo>
                      <a:pt x="190" y="84"/>
                    </a:lnTo>
                    <a:lnTo>
                      <a:pt x="198" y="106"/>
                    </a:lnTo>
                    <a:lnTo>
                      <a:pt x="207" y="126"/>
                    </a:lnTo>
                    <a:lnTo>
                      <a:pt x="216" y="148"/>
                    </a:lnTo>
                    <a:lnTo>
                      <a:pt x="225" y="169"/>
                    </a:lnTo>
                    <a:lnTo>
                      <a:pt x="231" y="190"/>
                    </a:lnTo>
                    <a:lnTo>
                      <a:pt x="238" y="210"/>
                    </a:lnTo>
                    <a:lnTo>
                      <a:pt x="244" y="232"/>
                    </a:lnTo>
                    <a:lnTo>
                      <a:pt x="249" y="253"/>
                    </a:lnTo>
                    <a:lnTo>
                      <a:pt x="243" y="270"/>
                    </a:lnTo>
                    <a:lnTo>
                      <a:pt x="235" y="287"/>
                    </a:lnTo>
                    <a:lnTo>
                      <a:pt x="228" y="304"/>
                    </a:lnTo>
                    <a:lnTo>
                      <a:pt x="220" y="320"/>
                    </a:lnTo>
                    <a:lnTo>
                      <a:pt x="211" y="336"/>
                    </a:lnTo>
                    <a:lnTo>
                      <a:pt x="205" y="353"/>
                    </a:lnTo>
                    <a:lnTo>
                      <a:pt x="197" y="370"/>
                    </a:lnTo>
                    <a:lnTo>
                      <a:pt x="190" y="387"/>
                    </a:lnTo>
                    <a:lnTo>
                      <a:pt x="186" y="411"/>
                    </a:lnTo>
                    <a:lnTo>
                      <a:pt x="184" y="435"/>
                    </a:lnTo>
                    <a:lnTo>
                      <a:pt x="180" y="459"/>
                    </a:lnTo>
                    <a:lnTo>
                      <a:pt x="177" y="484"/>
                    </a:lnTo>
                    <a:lnTo>
                      <a:pt x="164" y="480"/>
                    </a:lnTo>
                    <a:lnTo>
                      <a:pt x="150" y="476"/>
                    </a:lnTo>
                    <a:lnTo>
                      <a:pt x="138" y="472"/>
                    </a:lnTo>
                    <a:lnTo>
                      <a:pt x="124" y="467"/>
                    </a:lnTo>
                    <a:lnTo>
                      <a:pt x="111" y="464"/>
                    </a:lnTo>
                    <a:lnTo>
                      <a:pt x="97" y="461"/>
                    </a:lnTo>
                    <a:lnTo>
                      <a:pt x="85" y="456"/>
                    </a:lnTo>
                    <a:lnTo>
                      <a:pt x="71" y="452"/>
                    </a:lnTo>
                    <a:lnTo>
                      <a:pt x="62" y="429"/>
                    </a:lnTo>
                    <a:lnTo>
                      <a:pt x="54" y="405"/>
                    </a:lnTo>
                    <a:lnTo>
                      <a:pt x="45" y="382"/>
                    </a:lnTo>
                    <a:lnTo>
                      <a:pt x="35" y="359"/>
                    </a:lnTo>
                    <a:lnTo>
                      <a:pt x="27" y="336"/>
                    </a:lnTo>
                    <a:lnTo>
                      <a:pt x="18" y="312"/>
                    </a:lnTo>
                    <a:lnTo>
                      <a:pt x="9" y="289"/>
                    </a:lnTo>
                    <a:lnTo>
                      <a:pt x="0" y="266"/>
                    </a:lnTo>
                    <a:lnTo>
                      <a:pt x="5" y="237"/>
                    </a:lnTo>
                    <a:lnTo>
                      <a:pt x="11" y="208"/>
                    </a:lnTo>
                    <a:lnTo>
                      <a:pt x="17" y="179"/>
                    </a:lnTo>
                    <a:lnTo>
                      <a:pt x="23" y="151"/>
                    </a:lnTo>
                    <a:lnTo>
                      <a:pt x="27" y="123"/>
                    </a:lnTo>
                    <a:lnTo>
                      <a:pt x="33" y="94"/>
                    </a:lnTo>
                    <a:lnTo>
                      <a:pt x="39" y="65"/>
                    </a:lnTo>
                    <a:lnTo>
                      <a:pt x="45" y="36"/>
                    </a:lnTo>
                    <a:lnTo>
                      <a:pt x="58" y="32"/>
                    </a:lnTo>
                    <a:lnTo>
                      <a:pt x="71" y="27"/>
                    </a:lnTo>
                    <a:lnTo>
                      <a:pt x="85" y="23"/>
                    </a:lnTo>
                    <a:lnTo>
                      <a:pt x="99" y="18"/>
                    </a:lnTo>
                    <a:lnTo>
                      <a:pt x="112" y="13"/>
                    </a:lnTo>
                    <a:lnTo>
                      <a:pt x="126" y="9"/>
                    </a:lnTo>
                    <a:lnTo>
                      <a:pt x="140" y="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40" name="Freeform 200">
                <a:extLst>
                  <a:ext uri="{FF2B5EF4-FFF2-40B4-BE49-F238E27FC236}">
                    <a16:creationId xmlns:a16="http://schemas.microsoft.com/office/drawing/2014/main" id="{F0B55AE8-39B3-49CF-B74A-7AFD724DFB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1" y="1116"/>
                <a:ext cx="41" cy="87"/>
              </a:xfrm>
              <a:custGeom>
                <a:avLst/>
                <a:gdLst>
                  <a:gd name="T0" fmla="*/ 131 w 226"/>
                  <a:gd name="T1" fmla="*/ 0 h 484"/>
                  <a:gd name="T2" fmla="*/ 140 w 226"/>
                  <a:gd name="T3" fmla="*/ 20 h 484"/>
                  <a:gd name="T4" fmla="*/ 148 w 226"/>
                  <a:gd name="T5" fmla="*/ 42 h 484"/>
                  <a:gd name="T6" fmla="*/ 157 w 226"/>
                  <a:gd name="T7" fmla="*/ 63 h 484"/>
                  <a:gd name="T8" fmla="*/ 167 w 226"/>
                  <a:gd name="T9" fmla="*/ 84 h 484"/>
                  <a:gd name="T10" fmla="*/ 175 w 226"/>
                  <a:gd name="T11" fmla="*/ 106 h 484"/>
                  <a:gd name="T12" fmla="*/ 184 w 226"/>
                  <a:gd name="T13" fmla="*/ 126 h 484"/>
                  <a:gd name="T14" fmla="*/ 193 w 226"/>
                  <a:gd name="T15" fmla="*/ 148 h 484"/>
                  <a:gd name="T16" fmla="*/ 202 w 226"/>
                  <a:gd name="T17" fmla="*/ 169 h 484"/>
                  <a:gd name="T18" fmla="*/ 208 w 226"/>
                  <a:gd name="T19" fmla="*/ 190 h 484"/>
                  <a:gd name="T20" fmla="*/ 215 w 226"/>
                  <a:gd name="T21" fmla="*/ 210 h 484"/>
                  <a:gd name="T22" fmla="*/ 221 w 226"/>
                  <a:gd name="T23" fmla="*/ 232 h 484"/>
                  <a:gd name="T24" fmla="*/ 226 w 226"/>
                  <a:gd name="T25" fmla="*/ 253 h 484"/>
                  <a:gd name="T26" fmla="*/ 220 w 226"/>
                  <a:gd name="T27" fmla="*/ 270 h 484"/>
                  <a:gd name="T28" fmla="*/ 212 w 226"/>
                  <a:gd name="T29" fmla="*/ 287 h 484"/>
                  <a:gd name="T30" fmla="*/ 205 w 226"/>
                  <a:gd name="T31" fmla="*/ 304 h 484"/>
                  <a:gd name="T32" fmla="*/ 197 w 226"/>
                  <a:gd name="T33" fmla="*/ 320 h 484"/>
                  <a:gd name="T34" fmla="*/ 188 w 226"/>
                  <a:gd name="T35" fmla="*/ 336 h 484"/>
                  <a:gd name="T36" fmla="*/ 182 w 226"/>
                  <a:gd name="T37" fmla="*/ 353 h 484"/>
                  <a:gd name="T38" fmla="*/ 174 w 226"/>
                  <a:gd name="T39" fmla="*/ 370 h 484"/>
                  <a:gd name="T40" fmla="*/ 167 w 226"/>
                  <a:gd name="T41" fmla="*/ 387 h 484"/>
                  <a:gd name="T42" fmla="*/ 163 w 226"/>
                  <a:gd name="T43" fmla="*/ 411 h 484"/>
                  <a:gd name="T44" fmla="*/ 161 w 226"/>
                  <a:gd name="T45" fmla="*/ 435 h 484"/>
                  <a:gd name="T46" fmla="*/ 157 w 226"/>
                  <a:gd name="T47" fmla="*/ 459 h 484"/>
                  <a:gd name="T48" fmla="*/ 154 w 226"/>
                  <a:gd name="T49" fmla="*/ 484 h 484"/>
                  <a:gd name="T50" fmla="*/ 141 w 226"/>
                  <a:gd name="T51" fmla="*/ 479 h 484"/>
                  <a:gd name="T52" fmla="*/ 130 w 226"/>
                  <a:gd name="T53" fmla="*/ 474 h 484"/>
                  <a:gd name="T54" fmla="*/ 117 w 226"/>
                  <a:gd name="T55" fmla="*/ 470 h 484"/>
                  <a:gd name="T56" fmla="*/ 106 w 226"/>
                  <a:gd name="T57" fmla="*/ 464 h 484"/>
                  <a:gd name="T58" fmla="*/ 93 w 226"/>
                  <a:gd name="T59" fmla="*/ 459 h 484"/>
                  <a:gd name="T60" fmla="*/ 81 w 226"/>
                  <a:gd name="T61" fmla="*/ 455 h 484"/>
                  <a:gd name="T62" fmla="*/ 69 w 226"/>
                  <a:gd name="T63" fmla="*/ 450 h 484"/>
                  <a:gd name="T64" fmla="*/ 56 w 226"/>
                  <a:gd name="T65" fmla="*/ 446 h 484"/>
                  <a:gd name="T66" fmla="*/ 49 w 226"/>
                  <a:gd name="T67" fmla="*/ 423 h 484"/>
                  <a:gd name="T68" fmla="*/ 42 w 226"/>
                  <a:gd name="T69" fmla="*/ 401 h 484"/>
                  <a:gd name="T70" fmla="*/ 35 w 226"/>
                  <a:gd name="T71" fmla="*/ 378 h 484"/>
                  <a:gd name="T72" fmla="*/ 28 w 226"/>
                  <a:gd name="T73" fmla="*/ 356 h 484"/>
                  <a:gd name="T74" fmla="*/ 20 w 226"/>
                  <a:gd name="T75" fmla="*/ 333 h 484"/>
                  <a:gd name="T76" fmla="*/ 13 w 226"/>
                  <a:gd name="T77" fmla="*/ 311 h 484"/>
                  <a:gd name="T78" fmla="*/ 7 w 226"/>
                  <a:gd name="T79" fmla="*/ 288 h 484"/>
                  <a:gd name="T80" fmla="*/ 0 w 226"/>
                  <a:gd name="T81" fmla="*/ 266 h 484"/>
                  <a:gd name="T82" fmla="*/ 8 w 226"/>
                  <a:gd name="T83" fmla="*/ 209 h 484"/>
                  <a:gd name="T84" fmla="*/ 16 w 226"/>
                  <a:gd name="T85" fmla="*/ 153 h 484"/>
                  <a:gd name="T86" fmla="*/ 25 w 226"/>
                  <a:gd name="T87" fmla="*/ 96 h 484"/>
                  <a:gd name="T88" fmla="*/ 33 w 226"/>
                  <a:gd name="T89" fmla="*/ 40 h 484"/>
                  <a:gd name="T90" fmla="*/ 46 w 226"/>
                  <a:gd name="T91" fmla="*/ 35 h 484"/>
                  <a:gd name="T92" fmla="*/ 57 w 226"/>
                  <a:gd name="T93" fmla="*/ 31 h 484"/>
                  <a:gd name="T94" fmla="*/ 70 w 226"/>
                  <a:gd name="T95" fmla="*/ 25 h 484"/>
                  <a:gd name="T96" fmla="*/ 81 w 226"/>
                  <a:gd name="T97" fmla="*/ 20 h 484"/>
                  <a:gd name="T98" fmla="*/ 94 w 226"/>
                  <a:gd name="T99" fmla="*/ 15 h 484"/>
                  <a:gd name="T100" fmla="*/ 106 w 226"/>
                  <a:gd name="T101" fmla="*/ 10 h 484"/>
                  <a:gd name="T102" fmla="*/ 118 w 226"/>
                  <a:gd name="T103" fmla="*/ 4 h 484"/>
                  <a:gd name="T104" fmla="*/ 131 w 226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484">
                    <a:moveTo>
                      <a:pt x="131" y="0"/>
                    </a:moveTo>
                    <a:lnTo>
                      <a:pt x="140" y="20"/>
                    </a:lnTo>
                    <a:lnTo>
                      <a:pt x="148" y="42"/>
                    </a:lnTo>
                    <a:lnTo>
                      <a:pt x="157" y="63"/>
                    </a:lnTo>
                    <a:lnTo>
                      <a:pt x="167" y="84"/>
                    </a:lnTo>
                    <a:lnTo>
                      <a:pt x="175" y="106"/>
                    </a:lnTo>
                    <a:lnTo>
                      <a:pt x="184" y="126"/>
                    </a:lnTo>
                    <a:lnTo>
                      <a:pt x="193" y="148"/>
                    </a:lnTo>
                    <a:lnTo>
                      <a:pt x="202" y="169"/>
                    </a:lnTo>
                    <a:lnTo>
                      <a:pt x="208" y="190"/>
                    </a:lnTo>
                    <a:lnTo>
                      <a:pt x="215" y="210"/>
                    </a:lnTo>
                    <a:lnTo>
                      <a:pt x="221" y="232"/>
                    </a:lnTo>
                    <a:lnTo>
                      <a:pt x="226" y="253"/>
                    </a:lnTo>
                    <a:lnTo>
                      <a:pt x="220" y="270"/>
                    </a:lnTo>
                    <a:lnTo>
                      <a:pt x="212" y="287"/>
                    </a:lnTo>
                    <a:lnTo>
                      <a:pt x="205" y="304"/>
                    </a:lnTo>
                    <a:lnTo>
                      <a:pt x="197" y="320"/>
                    </a:lnTo>
                    <a:lnTo>
                      <a:pt x="188" y="336"/>
                    </a:lnTo>
                    <a:lnTo>
                      <a:pt x="182" y="353"/>
                    </a:lnTo>
                    <a:lnTo>
                      <a:pt x="174" y="370"/>
                    </a:lnTo>
                    <a:lnTo>
                      <a:pt x="167" y="387"/>
                    </a:lnTo>
                    <a:lnTo>
                      <a:pt x="163" y="411"/>
                    </a:lnTo>
                    <a:lnTo>
                      <a:pt x="161" y="435"/>
                    </a:lnTo>
                    <a:lnTo>
                      <a:pt x="157" y="459"/>
                    </a:lnTo>
                    <a:lnTo>
                      <a:pt x="154" y="484"/>
                    </a:lnTo>
                    <a:lnTo>
                      <a:pt x="141" y="479"/>
                    </a:lnTo>
                    <a:lnTo>
                      <a:pt x="130" y="474"/>
                    </a:lnTo>
                    <a:lnTo>
                      <a:pt x="117" y="470"/>
                    </a:lnTo>
                    <a:lnTo>
                      <a:pt x="106" y="464"/>
                    </a:lnTo>
                    <a:lnTo>
                      <a:pt x="93" y="459"/>
                    </a:lnTo>
                    <a:lnTo>
                      <a:pt x="81" y="455"/>
                    </a:lnTo>
                    <a:lnTo>
                      <a:pt x="69" y="450"/>
                    </a:lnTo>
                    <a:lnTo>
                      <a:pt x="56" y="446"/>
                    </a:lnTo>
                    <a:lnTo>
                      <a:pt x="49" y="423"/>
                    </a:lnTo>
                    <a:lnTo>
                      <a:pt x="42" y="401"/>
                    </a:lnTo>
                    <a:lnTo>
                      <a:pt x="35" y="378"/>
                    </a:lnTo>
                    <a:lnTo>
                      <a:pt x="28" y="356"/>
                    </a:lnTo>
                    <a:lnTo>
                      <a:pt x="20" y="333"/>
                    </a:lnTo>
                    <a:lnTo>
                      <a:pt x="13" y="311"/>
                    </a:lnTo>
                    <a:lnTo>
                      <a:pt x="7" y="288"/>
                    </a:lnTo>
                    <a:lnTo>
                      <a:pt x="0" y="266"/>
                    </a:lnTo>
                    <a:lnTo>
                      <a:pt x="8" y="209"/>
                    </a:lnTo>
                    <a:lnTo>
                      <a:pt x="16" y="153"/>
                    </a:lnTo>
                    <a:lnTo>
                      <a:pt x="25" y="96"/>
                    </a:lnTo>
                    <a:lnTo>
                      <a:pt x="33" y="40"/>
                    </a:lnTo>
                    <a:lnTo>
                      <a:pt x="46" y="35"/>
                    </a:lnTo>
                    <a:lnTo>
                      <a:pt x="57" y="31"/>
                    </a:lnTo>
                    <a:lnTo>
                      <a:pt x="70" y="25"/>
                    </a:lnTo>
                    <a:lnTo>
                      <a:pt x="81" y="20"/>
                    </a:lnTo>
                    <a:lnTo>
                      <a:pt x="94" y="15"/>
                    </a:lnTo>
                    <a:lnTo>
                      <a:pt x="106" y="10"/>
                    </a:lnTo>
                    <a:lnTo>
                      <a:pt x="118" y="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41" name="Freeform 201">
                <a:extLst>
                  <a:ext uri="{FF2B5EF4-FFF2-40B4-BE49-F238E27FC236}">
                    <a16:creationId xmlns:a16="http://schemas.microsoft.com/office/drawing/2014/main" id="{E2B3C21E-7727-47AB-820F-B1666605A2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5" y="1116"/>
                <a:ext cx="37" cy="87"/>
              </a:xfrm>
              <a:custGeom>
                <a:avLst/>
                <a:gdLst>
                  <a:gd name="T0" fmla="*/ 109 w 204"/>
                  <a:gd name="T1" fmla="*/ 0 h 484"/>
                  <a:gd name="T2" fmla="*/ 118 w 204"/>
                  <a:gd name="T3" fmla="*/ 20 h 484"/>
                  <a:gd name="T4" fmla="*/ 126 w 204"/>
                  <a:gd name="T5" fmla="*/ 42 h 484"/>
                  <a:gd name="T6" fmla="*/ 135 w 204"/>
                  <a:gd name="T7" fmla="*/ 63 h 484"/>
                  <a:gd name="T8" fmla="*/ 145 w 204"/>
                  <a:gd name="T9" fmla="*/ 84 h 484"/>
                  <a:gd name="T10" fmla="*/ 153 w 204"/>
                  <a:gd name="T11" fmla="*/ 106 h 484"/>
                  <a:gd name="T12" fmla="*/ 162 w 204"/>
                  <a:gd name="T13" fmla="*/ 126 h 484"/>
                  <a:gd name="T14" fmla="*/ 171 w 204"/>
                  <a:gd name="T15" fmla="*/ 148 h 484"/>
                  <a:gd name="T16" fmla="*/ 180 w 204"/>
                  <a:gd name="T17" fmla="*/ 169 h 484"/>
                  <a:gd name="T18" fmla="*/ 186 w 204"/>
                  <a:gd name="T19" fmla="*/ 190 h 484"/>
                  <a:gd name="T20" fmla="*/ 193 w 204"/>
                  <a:gd name="T21" fmla="*/ 210 h 484"/>
                  <a:gd name="T22" fmla="*/ 199 w 204"/>
                  <a:gd name="T23" fmla="*/ 232 h 484"/>
                  <a:gd name="T24" fmla="*/ 204 w 204"/>
                  <a:gd name="T25" fmla="*/ 253 h 484"/>
                  <a:gd name="T26" fmla="*/ 198 w 204"/>
                  <a:gd name="T27" fmla="*/ 270 h 484"/>
                  <a:gd name="T28" fmla="*/ 190 w 204"/>
                  <a:gd name="T29" fmla="*/ 287 h 484"/>
                  <a:gd name="T30" fmla="*/ 183 w 204"/>
                  <a:gd name="T31" fmla="*/ 304 h 484"/>
                  <a:gd name="T32" fmla="*/ 175 w 204"/>
                  <a:gd name="T33" fmla="*/ 320 h 484"/>
                  <a:gd name="T34" fmla="*/ 166 w 204"/>
                  <a:gd name="T35" fmla="*/ 336 h 484"/>
                  <a:gd name="T36" fmla="*/ 160 w 204"/>
                  <a:gd name="T37" fmla="*/ 353 h 484"/>
                  <a:gd name="T38" fmla="*/ 152 w 204"/>
                  <a:gd name="T39" fmla="*/ 370 h 484"/>
                  <a:gd name="T40" fmla="*/ 145 w 204"/>
                  <a:gd name="T41" fmla="*/ 387 h 484"/>
                  <a:gd name="T42" fmla="*/ 141 w 204"/>
                  <a:gd name="T43" fmla="*/ 411 h 484"/>
                  <a:gd name="T44" fmla="*/ 139 w 204"/>
                  <a:gd name="T45" fmla="*/ 435 h 484"/>
                  <a:gd name="T46" fmla="*/ 135 w 204"/>
                  <a:gd name="T47" fmla="*/ 459 h 484"/>
                  <a:gd name="T48" fmla="*/ 132 w 204"/>
                  <a:gd name="T49" fmla="*/ 484 h 484"/>
                  <a:gd name="T50" fmla="*/ 120 w 204"/>
                  <a:gd name="T51" fmla="*/ 478 h 484"/>
                  <a:gd name="T52" fmla="*/ 110 w 204"/>
                  <a:gd name="T53" fmla="*/ 472 h 484"/>
                  <a:gd name="T54" fmla="*/ 99 w 204"/>
                  <a:gd name="T55" fmla="*/ 467 h 484"/>
                  <a:gd name="T56" fmla="*/ 87 w 204"/>
                  <a:gd name="T57" fmla="*/ 462 h 484"/>
                  <a:gd name="T58" fmla="*/ 76 w 204"/>
                  <a:gd name="T59" fmla="*/ 456 h 484"/>
                  <a:gd name="T60" fmla="*/ 65 w 204"/>
                  <a:gd name="T61" fmla="*/ 451 h 484"/>
                  <a:gd name="T62" fmla="*/ 54 w 204"/>
                  <a:gd name="T63" fmla="*/ 446 h 484"/>
                  <a:gd name="T64" fmla="*/ 42 w 204"/>
                  <a:gd name="T65" fmla="*/ 440 h 484"/>
                  <a:gd name="T66" fmla="*/ 36 w 204"/>
                  <a:gd name="T67" fmla="*/ 418 h 484"/>
                  <a:gd name="T68" fmla="*/ 32 w 204"/>
                  <a:gd name="T69" fmla="*/ 396 h 484"/>
                  <a:gd name="T70" fmla="*/ 26 w 204"/>
                  <a:gd name="T71" fmla="*/ 374 h 484"/>
                  <a:gd name="T72" fmla="*/ 21 w 204"/>
                  <a:gd name="T73" fmla="*/ 352 h 484"/>
                  <a:gd name="T74" fmla="*/ 16 w 204"/>
                  <a:gd name="T75" fmla="*/ 331 h 484"/>
                  <a:gd name="T76" fmla="*/ 10 w 204"/>
                  <a:gd name="T77" fmla="*/ 310 h 484"/>
                  <a:gd name="T78" fmla="*/ 5 w 204"/>
                  <a:gd name="T79" fmla="*/ 288 h 484"/>
                  <a:gd name="T80" fmla="*/ 0 w 204"/>
                  <a:gd name="T81" fmla="*/ 266 h 484"/>
                  <a:gd name="T82" fmla="*/ 5 w 204"/>
                  <a:gd name="T83" fmla="*/ 210 h 484"/>
                  <a:gd name="T84" fmla="*/ 12 w 204"/>
                  <a:gd name="T85" fmla="*/ 155 h 484"/>
                  <a:gd name="T86" fmla="*/ 18 w 204"/>
                  <a:gd name="T87" fmla="*/ 100 h 484"/>
                  <a:gd name="T88" fmla="*/ 24 w 204"/>
                  <a:gd name="T89" fmla="*/ 44 h 484"/>
                  <a:gd name="T90" fmla="*/ 34 w 204"/>
                  <a:gd name="T91" fmla="*/ 39 h 484"/>
                  <a:gd name="T92" fmla="*/ 44 w 204"/>
                  <a:gd name="T93" fmla="*/ 33 h 484"/>
                  <a:gd name="T94" fmla="*/ 55 w 204"/>
                  <a:gd name="T95" fmla="*/ 27 h 484"/>
                  <a:gd name="T96" fmla="*/ 66 w 204"/>
                  <a:gd name="T97" fmla="*/ 21 h 484"/>
                  <a:gd name="T98" fmla="*/ 77 w 204"/>
                  <a:gd name="T99" fmla="*/ 17 h 484"/>
                  <a:gd name="T100" fmla="*/ 87 w 204"/>
                  <a:gd name="T101" fmla="*/ 11 h 484"/>
                  <a:gd name="T102" fmla="*/ 99 w 204"/>
                  <a:gd name="T103" fmla="*/ 5 h 484"/>
                  <a:gd name="T104" fmla="*/ 109 w 204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4" h="484">
                    <a:moveTo>
                      <a:pt x="109" y="0"/>
                    </a:moveTo>
                    <a:lnTo>
                      <a:pt x="118" y="20"/>
                    </a:lnTo>
                    <a:lnTo>
                      <a:pt x="126" y="42"/>
                    </a:lnTo>
                    <a:lnTo>
                      <a:pt x="135" y="63"/>
                    </a:lnTo>
                    <a:lnTo>
                      <a:pt x="145" y="84"/>
                    </a:lnTo>
                    <a:lnTo>
                      <a:pt x="153" y="106"/>
                    </a:lnTo>
                    <a:lnTo>
                      <a:pt x="162" y="126"/>
                    </a:lnTo>
                    <a:lnTo>
                      <a:pt x="171" y="148"/>
                    </a:lnTo>
                    <a:lnTo>
                      <a:pt x="180" y="169"/>
                    </a:lnTo>
                    <a:lnTo>
                      <a:pt x="186" y="190"/>
                    </a:lnTo>
                    <a:lnTo>
                      <a:pt x="193" y="210"/>
                    </a:lnTo>
                    <a:lnTo>
                      <a:pt x="199" y="232"/>
                    </a:lnTo>
                    <a:lnTo>
                      <a:pt x="204" y="253"/>
                    </a:lnTo>
                    <a:lnTo>
                      <a:pt x="198" y="270"/>
                    </a:lnTo>
                    <a:lnTo>
                      <a:pt x="190" y="287"/>
                    </a:lnTo>
                    <a:lnTo>
                      <a:pt x="183" y="304"/>
                    </a:lnTo>
                    <a:lnTo>
                      <a:pt x="175" y="320"/>
                    </a:lnTo>
                    <a:lnTo>
                      <a:pt x="166" y="336"/>
                    </a:lnTo>
                    <a:lnTo>
                      <a:pt x="160" y="353"/>
                    </a:lnTo>
                    <a:lnTo>
                      <a:pt x="152" y="370"/>
                    </a:lnTo>
                    <a:lnTo>
                      <a:pt x="145" y="387"/>
                    </a:lnTo>
                    <a:lnTo>
                      <a:pt x="141" y="411"/>
                    </a:lnTo>
                    <a:lnTo>
                      <a:pt x="139" y="435"/>
                    </a:lnTo>
                    <a:lnTo>
                      <a:pt x="135" y="459"/>
                    </a:lnTo>
                    <a:lnTo>
                      <a:pt x="132" y="484"/>
                    </a:lnTo>
                    <a:lnTo>
                      <a:pt x="120" y="478"/>
                    </a:lnTo>
                    <a:lnTo>
                      <a:pt x="110" y="472"/>
                    </a:lnTo>
                    <a:lnTo>
                      <a:pt x="99" y="467"/>
                    </a:lnTo>
                    <a:lnTo>
                      <a:pt x="87" y="462"/>
                    </a:lnTo>
                    <a:lnTo>
                      <a:pt x="76" y="456"/>
                    </a:lnTo>
                    <a:lnTo>
                      <a:pt x="65" y="451"/>
                    </a:lnTo>
                    <a:lnTo>
                      <a:pt x="54" y="446"/>
                    </a:lnTo>
                    <a:lnTo>
                      <a:pt x="42" y="440"/>
                    </a:lnTo>
                    <a:lnTo>
                      <a:pt x="36" y="418"/>
                    </a:lnTo>
                    <a:lnTo>
                      <a:pt x="32" y="396"/>
                    </a:lnTo>
                    <a:lnTo>
                      <a:pt x="26" y="374"/>
                    </a:lnTo>
                    <a:lnTo>
                      <a:pt x="21" y="352"/>
                    </a:lnTo>
                    <a:lnTo>
                      <a:pt x="16" y="331"/>
                    </a:lnTo>
                    <a:lnTo>
                      <a:pt x="10" y="310"/>
                    </a:lnTo>
                    <a:lnTo>
                      <a:pt x="5" y="288"/>
                    </a:lnTo>
                    <a:lnTo>
                      <a:pt x="0" y="266"/>
                    </a:lnTo>
                    <a:lnTo>
                      <a:pt x="5" y="210"/>
                    </a:lnTo>
                    <a:lnTo>
                      <a:pt x="12" y="155"/>
                    </a:lnTo>
                    <a:lnTo>
                      <a:pt x="18" y="100"/>
                    </a:lnTo>
                    <a:lnTo>
                      <a:pt x="24" y="44"/>
                    </a:lnTo>
                    <a:lnTo>
                      <a:pt x="34" y="39"/>
                    </a:lnTo>
                    <a:lnTo>
                      <a:pt x="44" y="33"/>
                    </a:lnTo>
                    <a:lnTo>
                      <a:pt x="55" y="27"/>
                    </a:lnTo>
                    <a:lnTo>
                      <a:pt x="66" y="21"/>
                    </a:lnTo>
                    <a:lnTo>
                      <a:pt x="77" y="17"/>
                    </a:lnTo>
                    <a:lnTo>
                      <a:pt x="87" y="11"/>
                    </a:lnTo>
                    <a:lnTo>
                      <a:pt x="99" y="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42" name="Freeform 202">
                <a:extLst>
                  <a:ext uri="{FF2B5EF4-FFF2-40B4-BE49-F238E27FC236}">
                    <a16:creationId xmlns:a16="http://schemas.microsoft.com/office/drawing/2014/main" id="{FFBC9210-C459-4203-8B8A-5F8F13BE4E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9" y="1116"/>
                <a:ext cx="33" cy="87"/>
              </a:xfrm>
              <a:custGeom>
                <a:avLst/>
                <a:gdLst>
                  <a:gd name="T0" fmla="*/ 86 w 181"/>
                  <a:gd name="T1" fmla="*/ 0 h 484"/>
                  <a:gd name="T2" fmla="*/ 95 w 181"/>
                  <a:gd name="T3" fmla="*/ 20 h 484"/>
                  <a:gd name="T4" fmla="*/ 103 w 181"/>
                  <a:gd name="T5" fmla="*/ 42 h 484"/>
                  <a:gd name="T6" fmla="*/ 112 w 181"/>
                  <a:gd name="T7" fmla="*/ 63 h 484"/>
                  <a:gd name="T8" fmla="*/ 122 w 181"/>
                  <a:gd name="T9" fmla="*/ 84 h 484"/>
                  <a:gd name="T10" fmla="*/ 130 w 181"/>
                  <a:gd name="T11" fmla="*/ 106 h 484"/>
                  <a:gd name="T12" fmla="*/ 139 w 181"/>
                  <a:gd name="T13" fmla="*/ 126 h 484"/>
                  <a:gd name="T14" fmla="*/ 148 w 181"/>
                  <a:gd name="T15" fmla="*/ 148 h 484"/>
                  <a:gd name="T16" fmla="*/ 157 w 181"/>
                  <a:gd name="T17" fmla="*/ 169 h 484"/>
                  <a:gd name="T18" fmla="*/ 163 w 181"/>
                  <a:gd name="T19" fmla="*/ 190 h 484"/>
                  <a:gd name="T20" fmla="*/ 170 w 181"/>
                  <a:gd name="T21" fmla="*/ 210 h 484"/>
                  <a:gd name="T22" fmla="*/ 176 w 181"/>
                  <a:gd name="T23" fmla="*/ 232 h 484"/>
                  <a:gd name="T24" fmla="*/ 181 w 181"/>
                  <a:gd name="T25" fmla="*/ 253 h 484"/>
                  <a:gd name="T26" fmla="*/ 175 w 181"/>
                  <a:gd name="T27" fmla="*/ 270 h 484"/>
                  <a:gd name="T28" fmla="*/ 167 w 181"/>
                  <a:gd name="T29" fmla="*/ 287 h 484"/>
                  <a:gd name="T30" fmla="*/ 160 w 181"/>
                  <a:gd name="T31" fmla="*/ 304 h 484"/>
                  <a:gd name="T32" fmla="*/ 152 w 181"/>
                  <a:gd name="T33" fmla="*/ 320 h 484"/>
                  <a:gd name="T34" fmla="*/ 143 w 181"/>
                  <a:gd name="T35" fmla="*/ 336 h 484"/>
                  <a:gd name="T36" fmla="*/ 137 w 181"/>
                  <a:gd name="T37" fmla="*/ 353 h 484"/>
                  <a:gd name="T38" fmla="*/ 129 w 181"/>
                  <a:gd name="T39" fmla="*/ 370 h 484"/>
                  <a:gd name="T40" fmla="*/ 122 w 181"/>
                  <a:gd name="T41" fmla="*/ 387 h 484"/>
                  <a:gd name="T42" fmla="*/ 118 w 181"/>
                  <a:gd name="T43" fmla="*/ 411 h 484"/>
                  <a:gd name="T44" fmla="*/ 116 w 181"/>
                  <a:gd name="T45" fmla="*/ 435 h 484"/>
                  <a:gd name="T46" fmla="*/ 112 w 181"/>
                  <a:gd name="T47" fmla="*/ 459 h 484"/>
                  <a:gd name="T48" fmla="*/ 109 w 181"/>
                  <a:gd name="T49" fmla="*/ 484 h 484"/>
                  <a:gd name="T50" fmla="*/ 99 w 181"/>
                  <a:gd name="T51" fmla="*/ 478 h 484"/>
                  <a:gd name="T52" fmla="*/ 89 w 181"/>
                  <a:gd name="T53" fmla="*/ 471 h 484"/>
                  <a:gd name="T54" fmla="*/ 79 w 181"/>
                  <a:gd name="T55" fmla="*/ 465 h 484"/>
                  <a:gd name="T56" fmla="*/ 69 w 181"/>
                  <a:gd name="T57" fmla="*/ 458 h 484"/>
                  <a:gd name="T58" fmla="*/ 58 w 181"/>
                  <a:gd name="T59" fmla="*/ 452 h 484"/>
                  <a:gd name="T60" fmla="*/ 48 w 181"/>
                  <a:gd name="T61" fmla="*/ 447 h 484"/>
                  <a:gd name="T62" fmla="*/ 38 w 181"/>
                  <a:gd name="T63" fmla="*/ 440 h 484"/>
                  <a:gd name="T64" fmla="*/ 27 w 181"/>
                  <a:gd name="T65" fmla="*/ 434 h 484"/>
                  <a:gd name="T66" fmla="*/ 20 w 181"/>
                  <a:gd name="T67" fmla="*/ 391 h 484"/>
                  <a:gd name="T68" fmla="*/ 13 w 181"/>
                  <a:gd name="T69" fmla="*/ 350 h 484"/>
                  <a:gd name="T70" fmla="*/ 6 w 181"/>
                  <a:gd name="T71" fmla="*/ 308 h 484"/>
                  <a:gd name="T72" fmla="*/ 0 w 181"/>
                  <a:gd name="T73" fmla="*/ 266 h 484"/>
                  <a:gd name="T74" fmla="*/ 2 w 181"/>
                  <a:gd name="T75" fmla="*/ 212 h 484"/>
                  <a:gd name="T76" fmla="*/ 5 w 181"/>
                  <a:gd name="T77" fmla="*/ 156 h 484"/>
                  <a:gd name="T78" fmla="*/ 9 w 181"/>
                  <a:gd name="T79" fmla="*/ 102 h 484"/>
                  <a:gd name="T80" fmla="*/ 12 w 181"/>
                  <a:gd name="T81" fmla="*/ 48 h 484"/>
                  <a:gd name="T82" fmla="*/ 21 w 181"/>
                  <a:gd name="T83" fmla="*/ 42 h 484"/>
                  <a:gd name="T84" fmla="*/ 31 w 181"/>
                  <a:gd name="T85" fmla="*/ 35 h 484"/>
                  <a:gd name="T86" fmla="*/ 40 w 181"/>
                  <a:gd name="T87" fmla="*/ 29 h 484"/>
                  <a:gd name="T88" fmla="*/ 49 w 181"/>
                  <a:gd name="T89" fmla="*/ 24 h 484"/>
                  <a:gd name="T90" fmla="*/ 58 w 181"/>
                  <a:gd name="T91" fmla="*/ 18 h 484"/>
                  <a:gd name="T92" fmla="*/ 67 w 181"/>
                  <a:gd name="T93" fmla="*/ 11 h 484"/>
                  <a:gd name="T94" fmla="*/ 77 w 181"/>
                  <a:gd name="T95" fmla="*/ 5 h 484"/>
                  <a:gd name="T96" fmla="*/ 86 w 181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1" h="484">
                    <a:moveTo>
                      <a:pt x="86" y="0"/>
                    </a:moveTo>
                    <a:lnTo>
                      <a:pt x="95" y="20"/>
                    </a:lnTo>
                    <a:lnTo>
                      <a:pt x="103" y="42"/>
                    </a:lnTo>
                    <a:lnTo>
                      <a:pt x="112" y="63"/>
                    </a:lnTo>
                    <a:lnTo>
                      <a:pt x="122" y="84"/>
                    </a:lnTo>
                    <a:lnTo>
                      <a:pt x="130" y="106"/>
                    </a:lnTo>
                    <a:lnTo>
                      <a:pt x="139" y="126"/>
                    </a:lnTo>
                    <a:lnTo>
                      <a:pt x="148" y="148"/>
                    </a:lnTo>
                    <a:lnTo>
                      <a:pt x="157" y="169"/>
                    </a:lnTo>
                    <a:lnTo>
                      <a:pt x="163" y="190"/>
                    </a:lnTo>
                    <a:lnTo>
                      <a:pt x="170" y="210"/>
                    </a:lnTo>
                    <a:lnTo>
                      <a:pt x="176" y="232"/>
                    </a:lnTo>
                    <a:lnTo>
                      <a:pt x="181" y="253"/>
                    </a:lnTo>
                    <a:lnTo>
                      <a:pt x="175" y="270"/>
                    </a:lnTo>
                    <a:lnTo>
                      <a:pt x="167" y="287"/>
                    </a:lnTo>
                    <a:lnTo>
                      <a:pt x="160" y="304"/>
                    </a:lnTo>
                    <a:lnTo>
                      <a:pt x="152" y="320"/>
                    </a:lnTo>
                    <a:lnTo>
                      <a:pt x="143" y="336"/>
                    </a:lnTo>
                    <a:lnTo>
                      <a:pt x="137" y="353"/>
                    </a:lnTo>
                    <a:lnTo>
                      <a:pt x="129" y="370"/>
                    </a:lnTo>
                    <a:lnTo>
                      <a:pt x="122" y="387"/>
                    </a:lnTo>
                    <a:lnTo>
                      <a:pt x="118" y="411"/>
                    </a:lnTo>
                    <a:lnTo>
                      <a:pt x="116" y="435"/>
                    </a:lnTo>
                    <a:lnTo>
                      <a:pt x="112" y="459"/>
                    </a:lnTo>
                    <a:lnTo>
                      <a:pt x="109" y="484"/>
                    </a:lnTo>
                    <a:lnTo>
                      <a:pt x="99" y="478"/>
                    </a:lnTo>
                    <a:lnTo>
                      <a:pt x="89" y="471"/>
                    </a:lnTo>
                    <a:lnTo>
                      <a:pt x="79" y="465"/>
                    </a:lnTo>
                    <a:lnTo>
                      <a:pt x="69" y="458"/>
                    </a:lnTo>
                    <a:lnTo>
                      <a:pt x="58" y="452"/>
                    </a:lnTo>
                    <a:lnTo>
                      <a:pt x="48" y="447"/>
                    </a:lnTo>
                    <a:lnTo>
                      <a:pt x="38" y="440"/>
                    </a:lnTo>
                    <a:lnTo>
                      <a:pt x="27" y="434"/>
                    </a:lnTo>
                    <a:lnTo>
                      <a:pt x="20" y="391"/>
                    </a:lnTo>
                    <a:lnTo>
                      <a:pt x="13" y="350"/>
                    </a:lnTo>
                    <a:lnTo>
                      <a:pt x="6" y="308"/>
                    </a:lnTo>
                    <a:lnTo>
                      <a:pt x="0" y="266"/>
                    </a:lnTo>
                    <a:lnTo>
                      <a:pt x="2" y="212"/>
                    </a:lnTo>
                    <a:lnTo>
                      <a:pt x="5" y="156"/>
                    </a:lnTo>
                    <a:lnTo>
                      <a:pt x="9" y="102"/>
                    </a:lnTo>
                    <a:lnTo>
                      <a:pt x="12" y="48"/>
                    </a:lnTo>
                    <a:lnTo>
                      <a:pt x="21" y="42"/>
                    </a:lnTo>
                    <a:lnTo>
                      <a:pt x="31" y="35"/>
                    </a:lnTo>
                    <a:lnTo>
                      <a:pt x="40" y="29"/>
                    </a:lnTo>
                    <a:lnTo>
                      <a:pt x="49" y="24"/>
                    </a:lnTo>
                    <a:lnTo>
                      <a:pt x="58" y="18"/>
                    </a:lnTo>
                    <a:lnTo>
                      <a:pt x="67" y="11"/>
                    </a:lnTo>
                    <a:lnTo>
                      <a:pt x="77" y="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43" name="Freeform 203">
                <a:extLst>
                  <a:ext uri="{FF2B5EF4-FFF2-40B4-BE49-F238E27FC236}">
                    <a16:creationId xmlns:a16="http://schemas.microsoft.com/office/drawing/2014/main" id="{3CDADBD1-0C45-40BD-9DD0-004DABDD2D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3" y="1116"/>
                <a:ext cx="29" cy="87"/>
              </a:xfrm>
              <a:custGeom>
                <a:avLst/>
                <a:gdLst>
                  <a:gd name="T0" fmla="*/ 65 w 160"/>
                  <a:gd name="T1" fmla="*/ 0 h 484"/>
                  <a:gd name="T2" fmla="*/ 74 w 160"/>
                  <a:gd name="T3" fmla="*/ 20 h 484"/>
                  <a:gd name="T4" fmla="*/ 82 w 160"/>
                  <a:gd name="T5" fmla="*/ 42 h 484"/>
                  <a:gd name="T6" fmla="*/ 91 w 160"/>
                  <a:gd name="T7" fmla="*/ 63 h 484"/>
                  <a:gd name="T8" fmla="*/ 101 w 160"/>
                  <a:gd name="T9" fmla="*/ 84 h 484"/>
                  <a:gd name="T10" fmla="*/ 109 w 160"/>
                  <a:gd name="T11" fmla="*/ 106 h 484"/>
                  <a:gd name="T12" fmla="*/ 118 w 160"/>
                  <a:gd name="T13" fmla="*/ 126 h 484"/>
                  <a:gd name="T14" fmla="*/ 127 w 160"/>
                  <a:gd name="T15" fmla="*/ 148 h 484"/>
                  <a:gd name="T16" fmla="*/ 136 w 160"/>
                  <a:gd name="T17" fmla="*/ 169 h 484"/>
                  <a:gd name="T18" fmla="*/ 142 w 160"/>
                  <a:gd name="T19" fmla="*/ 190 h 484"/>
                  <a:gd name="T20" fmla="*/ 149 w 160"/>
                  <a:gd name="T21" fmla="*/ 210 h 484"/>
                  <a:gd name="T22" fmla="*/ 155 w 160"/>
                  <a:gd name="T23" fmla="*/ 232 h 484"/>
                  <a:gd name="T24" fmla="*/ 160 w 160"/>
                  <a:gd name="T25" fmla="*/ 253 h 484"/>
                  <a:gd name="T26" fmla="*/ 154 w 160"/>
                  <a:gd name="T27" fmla="*/ 270 h 484"/>
                  <a:gd name="T28" fmla="*/ 146 w 160"/>
                  <a:gd name="T29" fmla="*/ 287 h 484"/>
                  <a:gd name="T30" fmla="*/ 139 w 160"/>
                  <a:gd name="T31" fmla="*/ 304 h 484"/>
                  <a:gd name="T32" fmla="*/ 131 w 160"/>
                  <a:gd name="T33" fmla="*/ 320 h 484"/>
                  <a:gd name="T34" fmla="*/ 122 w 160"/>
                  <a:gd name="T35" fmla="*/ 336 h 484"/>
                  <a:gd name="T36" fmla="*/ 116 w 160"/>
                  <a:gd name="T37" fmla="*/ 353 h 484"/>
                  <a:gd name="T38" fmla="*/ 108 w 160"/>
                  <a:gd name="T39" fmla="*/ 370 h 484"/>
                  <a:gd name="T40" fmla="*/ 101 w 160"/>
                  <a:gd name="T41" fmla="*/ 387 h 484"/>
                  <a:gd name="T42" fmla="*/ 97 w 160"/>
                  <a:gd name="T43" fmla="*/ 411 h 484"/>
                  <a:gd name="T44" fmla="*/ 95 w 160"/>
                  <a:gd name="T45" fmla="*/ 435 h 484"/>
                  <a:gd name="T46" fmla="*/ 91 w 160"/>
                  <a:gd name="T47" fmla="*/ 459 h 484"/>
                  <a:gd name="T48" fmla="*/ 88 w 160"/>
                  <a:gd name="T49" fmla="*/ 484 h 484"/>
                  <a:gd name="T50" fmla="*/ 79 w 160"/>
                  <a:gd name="T51" fmla="*/ 477 h 484"/>
                  <a:gd name="T52" fmla="*/ 70 w 160"/>
                  <a:gd name="T53" fmla="*/ 470 h 484"/>
                  <a:gd name="T54" fmla="*/ 60 w 160"/>
                  <a:gd name="T55" fmla="*/ 463 h 484"/>
                  <a:gd name="T56" fmla="*/ 51 w 160"/>
                  <a:gd name="T57" fmla="*/ 456 h 484"/>
                  <a:gd name="T58" fmla="*/ 42 w 160"/>
                  <a:gd name="T59" fmla="*/ 449 h 484"/>
                  <a:gd name="T60" fmla="*/ 32 w 160"/>
                  <a:gd name="T61" fmla="*/ 442 h 484"/>
                  <a:gd name="T62" fmla="*/ 22 w 160"/>
                  <a:gd name="T63" fmla="*/ 435 h 484"/>
                  <a:gd name="T64" fmla="*/ 13 w 160"/>
                  <a:gd name="T65" fmla="*/ 428 h 484"/>
                  <a:gd name="T66" fmla="*/ 11 w 160"/>
                  <a:gd name="T67" fmla="*/ 388 h 484"/>
                  <a:gd name="T68" fmla="*/ 7 w 160"/>
                  <a:gd name="T69" fmla="*/ 346 h 484"/>
                  <a:gd name="T70" fmla="*/ 4 w 160"/>
                  <a:gd name="T71" fmla="*/ 306 h 484"/>
                  <a:gd name="T72" fmla="*/ 0 w 160"/>
                  <a:gd name="T73" fmla="*/ 266 h 484"/>
                  <a:gd name="T74" fmla="*/ 2 w 160"/>
                  <a:gd name="T75" fmla="*/ 213 h 484"/>
                  <a:gd name="T76" fmla="*/ 3 w 160"/>
                  <a:gd name="T77" fmla="*/ 159 h 484"/>
                  <a:gd name="T78" fmla="*/ 3 w 160"/>
                  <a:gd name="T79" fmla="*/ 106 h 484"/>
                  <a:gd name="T80" fmla="*/ 4 w 160"/>
                  <a:gd name="T81" fmla="*/ 53 h 484"/>
                  <a:gd name="T82" fmla="*/ 11 w 160"/>
                  <a:gd name="T83" fmla="*/ 46 h 484"/>
                  <a:gd name="T84" fmla="*/ 19 w 160"/>
                  <a:gd name="T85" fmla="*/ 39 h 484"/>
                  <a:gd name="T86" fmla="*/ 26 w 160"/>
                  <a:gd name="T87" fmla="*/ 32 h 484"/>
                  <a:gd name="T88" fmla="*/ 34 w 160"/>
                  <a:gd name="T89" fmla="*/ 26 h 484"/>
                  <a:gd name="T90" fmla="*/ 42 w 160"/>
                  <a:gd name="T91" fmla="*/ 19 h 484"/>
                  <a:gd name="T92" fmla="*/ 50 w 160"/>
                  <a:gd name="T93" fmla="*/ 12 h 484"/>
                  <a:gd name="T94" fmla="*/ 57 w 160"/>
                  <a:gd name="T95" fmla="*/ 6 h 484"/>
                  <a:gd name="T96" fmla="*/ 65 w 160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484">
                    <a:moveTo>
                      <a:pt x="65" y="0"/>
                    </a:moveTo>
                    <a:lnTo>
                      <a:pt x="74" y="20"/>
                    </a:lnTo>
                    <a:lnTo>
                      <a:pt x="82" y="42"/>
                    </a:lnTo>
                    <a:lnTo>
                      <a:pt x="91" y="63"/>
                    </a:lnTo>
                    <a:lnTo>
                      <a:pt x="101" y="84"/>
                    </a:lnTo>
                    <a:lnTo>
                      <a:pt x="109" y="106"/>
                    </a:lnTo>
                    <a:lnTo>
                      <a:pt x="118" y="126"/>
                    </a:lnTo>
                    <a:lnTo>
                      <a:pt x="127" y="148"/>
                    </a:lnTo>
                    <a:lnTo>
                      <a:pt x="136" y="169"/>
                    </a:lnTo>
                    <a:lnTo>
                      <a:pt x="142" y="190"/>
                    </a:lnTo>
                    <a:lnTo>
                      <a:pt x="149" y="210"/>
                    </a:lnTo>
                    <a:lnTo>
                      <a:pt x="155" y="232"/>
                    </a:lnTo>
                    <a:lnTo>
                      <a:pt x="160" y="253"/>
                    </a:lnTo>
                    <a:lnTo>
                      <a:pt x="154" y="270"/>
                    </a:lnTo>
                    <a:lnTo>
                      <a:pt x="146" y="287"/>
                    </a:lnTo>
                    <a:lnTo>
                      <a:pt x="139" y="304"/>
                    </a:lnTo>
                    <a:lnTo>
                      <a:pt x="131" y="320"/>
                    </a:lnTo>
                    <a:lnTo>
                      <a:pt x="122" y="336"/>
                    </a:lnTo>
                    <a:lnTo>
                      <a:pt x="116" y="353"/>
                    </a:lnTo>
                    <a:lnTo>
                      <a:pt x="108" y="370"/>
                    </a:lnTo>
                    <a:lnTo>
                      <a:pt x="101" y="387"/>
                    </a:lnTo>
                    <a:lnTo>
                      <a:pt x="97" y="411"/>
                    </a:lnTo>
                    <a:lnTo>
                      <a:pt x="95" y="435"/>
                    </a:lnTo>
                    <a:lnTo>
                      <a:pt x="91" y="459"/>
                    </a:lnTo>
                    <a:lnTo>
                      <a:pt x="88" y="484"/>
                    </a:lnTo>
                    <a:lnTo>
                      <a:pt x="79" y="477"/>
                    </a:lnTo>
                    <a:lnTo>
                      <a:pt x="70" y="470"/>
                    </a:lnTo>
                    <a:lnTo>
                      <a:pt x="60" y="463"/>
                    </a:lnTo>
                    <a:lnTo>
                      <a:pt x="51" y="456"/>
                    </a:lnTo>
                    <a:lnTo>
                      <a:pt x="42" y="449"/>
                    </a:lnTo>
                    <a:lnTo>
                      <a:pt x="32" y="442"/>
                    </a:lnTo>
                    <a:lnTo>
                      <a:pt x="22" y="435"/>
                    </a:lnTo>
                    <a:lnTo>
                      <a:pt x="13" y="428"/>
                    </a:lnTo>
                    <a:lnTo>
                      <a:pt x="11" y="388"/>
                    </a:lnTo>
                    <a:lnTo>
                      <a:pt x="7" y="346"/>
                    </a:lnTo>
                    <a:lnTo>
                      <a:pt x="4" y="306"/>
                    </a:lnTo>
                    <a:lnTo>
                      <a:pt x="0" y="266"/>
                    </a:lnTo>
                    <a:lnTo>
                      <a:pt x="2" y="213"/>
                    </a:lnTo>
                    <a:lnTo>
                      <a:pt x="3" y="159"/>
                    </a:lnTo>
                    <a:lnTo>
                      <a:pt x="3" y="106"/>
                    </a:lnTo>
                    <a:lnTo>
                      <a:pt x="4" y="53"/>
                    </a:lnTo>
                    <a:lnTo>
                      <a:pt x="11" y="46"/>
                    </a:lnTo>
                    <a:lnTo>
                      <a:pt x="19" y="39"/>
                    </a:lnTo>
                    <a:lnTo>
                      <a:pt x="26" y="32"/>
                    </a:lnTo>
                    <a:lnTo>
                      <a:pt x="34" y="26"/>
                    </a:lnTo>
                    <a:lnTo>
                      <a:pt x="42" y="19"/>
                    </a:lnTo>
                    <a:lnTo>
                      <a:pt x="50" y="12"/>
                    </a:lnTo>
                    <a:lnTo>
                      <a:pt x="57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44" name="Freeform 204">
                <a:extLst>
                  <a:ext uri="{FF2B5EF4-FFF2-40B4-BE49-F238E27FC236}">
                    <a16:creationId xmlns:a16="http://schemas.microsoft.com/office/drawing/2014/main" id="{BC1F8E9C-5A55-4520-97A3-B61A9841A9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6" y="1116"/>
                <a:ext cx="26" cy="87"/>
              </a:xfrm>
              <a:custGeom>
                <a:avLst/>
                <a:gdLst>
                  <a:gd name="T0" fmla="*/ 50 w 145"/>
                  <a:gd name="T1" fmla="*/ 0 h 484"/>
                  <a:gd name="T2" fmla="*/ 59 w 145"/>
                  <a:gd name="T3" fmla="*/ 20 h 484"/>
                  <a:gd name="T4" fmla="*/ 67 w 145"/>
                  <a:gd name="T5" fmla="*/ 42 h 484"/>
                  <a:gd name="T6" fmla="*/ 76 w 145"/>
                  <a:gd name="T7" fmla="*/ 63 h 484"/>
                  <a:gd name="T8" fmla="*/ 86 w 145"/>
                  <a:gd name="T9" fmla="*/ 84 h 484"/>
                  <a:gd name="T10" fmla="*/ 94 w 145"/>
                  <a:gd name="T11" fmla="*/ 106 h 484"/>
                  <a:gd name="T12" fmla="*/ 103 w 145"/>
                  <a:gd name="T13" fmla="*/ 126 h 484"/>
                  <a:gd name="T14" fmla="*/ 112 w 145"/>
                  <a:gd name="T15" fmla="*/ 148 h 484"/>
                  <a:gd name="T16" fmla="*/ 121 w 145"/>
                  <a:gd name="T17" fmla="*/ 169 h 484"/>
                  <a:gd name="T18" fmla="*/ 127 w 145"/>
                  <a:gd name="T19" fmla="*/ 190 h 484"/>
                  <a:gd name="T20" fmla="*/ 134 w 145"/>
                  <a:gd name="T21" fmla="*/ 210 h 484"/>
                  <a:gd name="T22" fmla="*/ 140 w 145"/>
                  <a:gd name="T23" fmla="*/ 232 h 484"/>
                  <a:gd name="T24" fmla="*/ 145 w 145"/>
                  <a:gd name="T25" fmla="*/ 253 h 484"/>
                  <a:gd name="T26" fmla="*/ 139 w 145"/>
                  <a:gd name="T27" fmla="*/ 270 h 484"/>
                  <a:gd name="T28" fmla="*/ 131 w 145"/>
                  <a:gd name="T29" fmla="*/ 287 h 484"/>
                  <a:gd name="T30" fmla="*/ 124 w 145"/>
                  <a:gd name="T31" fmla="*/ 304 h 484"/>
                  <a:gd name="T32" fmla="*/ 116 w 145"/>
                  <a:gd name="T33" fmla="*/ 320 h 484"/>
                  <a:gd name="T34" fmla="*/ 107 w 145"/>
                  <a:gd name="T35" fmla="*/ 336 h 484"/>
                  <a:gd name="T36" fmla="*/ 101 w 145"/>
                  <a:gd name="T37" fmla="*/ 353 h 484"/>
                  <a:gd name="T38" fmla="*/ 93 w 145"/>
                  <a:gd name="T39" fmla="*/ 370 h 484"/>
                  <a:gd name="T40" fmla="*/ 86 w 145"/>
                  <a:gd name="T41" fmla="*/ 387 h 484"/>
                  <a:gd name="T42" fmla="*/ 82 w 145"/>
                  <a:gd name="T43" fmla="*/ 411 h 484"/>
                  <a:gd name="T44" fmla="*/ 80 w 145"/>
                  <a:gd name="T45" fmla="*/ 435 h 484"/>
                  <a:gd name="T46" fmla="*/ 76 w 145"/>
                  <a:gd name="T47" fmla="*/ 459 h 484"/>
                  <a:gd name="T48" fmla="*/ 73 w 145"/>
                  <a:gd name="T49" fmla="*/ 484 h 484"/>
                  <a:gd name="T50" fmla="*/ 65 w 145"/>
                  <a:gd name="T51" fmla="*/ 476 h 484"/>
                  <a:gd name="T52" fmla="*/ 57 w 145"/>
                  <a:gd name="T53" fmla="*/ 469 h 484"/>
                  <a:gd name="T54" fmla="*/ 49 w 145"/>
                  <a:gd name="T55" fmla="*/ 461 h 484"/>
                  <a:gd name="T56" fmla="*/ 40 w 145"/>
                  <a:gd name="T57" fmla="*/ 452 h 484"/>
                  <a:gd name="T58" fmla="*/ 31 w 145"/>
                  <a:gd name="T59" fmla="*/ 446 h 484"/>
                  <a:gd name="T60" fmla="*/ 23 w 145"/>
                  <a:gd name="T61" fmla="*/ 438 h 484"/>
                  <a:gd name="T62" fmla="*/ 14 w 145"/>
                  <a:gd name="T63" fmla="*/ 431 h 484"/>
                  <a:gd name="T64" fmla="*/ 6 w 145"/>
                  <a:gd name="T65" fmla="*/ 423 h 484"/>
                  <a:gd name="T66" fmla="*/ 7 w 145"/>
                  <a:gd name="T67" fmla="*/ 383 h 484"/>
                  <a:gd name="T68" fmla="*/ 7 w 145"/>
                  <a:gd name="T69" fmla="*/ 344 h 484"/>
                  <a:gd name="T70" fmla="*/ 7 w 145"/>
                  <a:gd name="T71" fmla="*/ 305 h 484"/>
                  <a:gd name="T72" fmla="*/ 7 w 145"/>
                  <a:gd name="T73" fmla="*/ 266 h 484"/>
                  <a:gd name="T74" fmla="*/ 6 w 145"/>
                  <a:gd name="T75" fmla="*/ 213 h 484"/>
                  <a:gd name="T76" fmla="*/ 4 w 145"/>
                  <a:gd name="T77" fmla="*/ 161 h 484"/>
                  <a:gd name="T78" fmla="*/ 3 w 145"/>
                  <a:gd name="T79" fmla="*/ 109 h 484"/>
                  <a:gd name="T80" fmla="*/ 0 w 145"/>
                  <a:gd name="T81" fmla="*/ 56 h 484"/>
                  <a:gd name="T82" fmla="*/ 6 w 145"/>
                  <a:gd name="T83" fmla="*/ 49 h 484"/>
                  <a:gd name="T84" fmla="*/ 13 w 145"/>
                  <a:gd name="T85" fmla="*/ 42 h 484"/>
                  <a:gd name="T86" fmla="*/ 19 w 145"/>
                  <a:gd name="T87" fmla="*/ 35 h 484"/>
                  <a:gd name="T88" fmla="*/ 26 w 145"/>
                  <a:gd name="T89" fmla="*/ 27 h 484"/>
                  <a:gd name="T90" fmla="*/ 31 w 145"/>
                  <a:gd name="T91" fmla="*/ 20 h 484"/>
                  <a:gd name="T92" fmla="*/ 37 w 145"/>
                  <a:gd name="T93" fmla="*/ 13 h 484"/>
                  <a:gd name="T94" fmla="*/ 44 w 145"/>
                  <a:gd name="T95" fmla="*/ 6 h 484"/>
                  <a:gd name="T96" fmla="*/ 50 w 145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484">
                    <a:moveTo>
                      <a:pt x="50" y="0"/>
                    </a:moveTo>
                    <a:lnTo>
                      <a:pt x="59" y="20"/>
                    </a:lnTo>
                    <a:lnTo>
                      <a:pt x="67" y="42"/>
                    </a:lnTo>
                    <a:lnTo>
                      <a:pt x="76" y="63"/>
                    </a:lnTo>
                    <a:lnTo>
                      <a:pt x="86" y="84"/>
                    </a:lnTo>
                    <a:lnTo>
                      <a:pt x="94" y="106"/>
                    </a:lnTo>
                    <a:lnTo>
                      <a:pt x="103" y="126"/>
                    </a:lnTo>
                    <a:lnTo>
                      <a:pt x="112" y="148"/>
                    </a:lnTo>
                    <a:lnTo>
                      <a:pt x="121" y="169"/>
                    </a:lnTo>
                    <a:lnTo>
                      <a:pt x="127" y="190"/>
                    </a:lnTo>
                    <a:lnTo>
                      <a:pt x="134" y="210"/>
                    </a:lnTo>
                    <a:lnTo>
                      <a:pt x="140" y="232"/>
                    </a:lnTo>
                    <a:lnTo>
                      <a:pt x="145" y="253"/>
                    </a:lnTo>
                    <a:lnTo>
                      <a:pt x="139" y="270"/>
                    </a:lnTo>
                    <a:lnTo>
                      <a:pt x="131" y="287"/>
                    </a:lnTo>
                    <a:lnTo>
                      <a:pt x="124" y="304"/>
                    </a:lnTo>
                    <a:lnTo>
                      <a:pt x="116" y="320"/>
                    </a:lnTo>
                    <a:lnTo>
                      <a:pt x="107" y="336"/>
                    </a:lnTo>
                    <a:lnTo>
                      <a:pt x="101" y="353"/>
                    </a:lnTo>
                    <a:lnTo>
                      <a:pt x="93" y="370"/>
                    </a:lnTo>
                    <a:lnTo>
                      <a:pt x="86" y="387"/>
                    </a:lnTo>
                    <a:lnTo>
                      <a:pt x="82" y="411"/>
                    </a:lnTo>
                    <a:lnTo>
                      <a:pt x="80" y="435"/>
                    </a:lnTo>
                    <a:lnTo>
                      <a:pt x="76" y="459"/>
                    </a:lnTo>
                    <a:lnTo>
                      <a:pt x="73" y="484"/>
                    </a:lnTo>
                    <a:lnTo>
                      <a:pt x="65" y="476"/>
                    </a:lnTo>
                    <a:lnTo>
                      <a:pt x="57" y="469"/>
                    </a:lnTo>
                    <a:lnTo>
                      <a:pt x="49" y="461"/>
                    </a:lnTo>
                    <a:lnTo>
                      <a:pt x="40" y="452"/>
                    </a:lnTo>
                    <a:lnTo>
                      <a:pt x="31" y="446"/>
                    </a:lnTo>
                    <a:lnTo>
                      <a:pt x="23" y="438"/>
                    </a:lnTo>
                    <a:lnTo>
                      <a:pt x="14" y="431"/>
                    </a:lnTo>
                    <a:lnTo>
                      <a:pt x="6" y="423"/>
                    </a:lnTo>
                    <a:lnTo>
                      <a:pt x="7" y="383"/>
                    </a:lnTo>
                    <a:lnTo>
                      <a:pt x="7" y="344"/>
                    </a:lnTo>
                    <a:lnTo>
                      <a:pt x="7" y="305"/>
                    </a:lnTo>
                    <a:lnTo>
                      <a:pt x="7" y="266"/>
                    </a:lnTo>
                    <a:lnTo>
                      <a:pt x="6" y="213"/>
                    </a:lnTo>
                    <a:lnTo>
                      <a:pt x="4" y="161"/>
                    </a:lnTo>
                    <a:lnTo>
                      <a:pt x="3" y="109"/>
                    </a:lnTo>
                    <a:lnTo>
                      <a:pt x="0" y="56"/>
                    </a:lnTo>
                    <a:lnTo>
                      <a:pt x="6" y="49"/>
                    </a:lnTo>
                    <a:lnTo>
                      <a:pt x="13" y="42"/>
                    </a:lnTo>
                    <a:lnTo>
                      <a:pt x="19" y="35"/>
                    </a:lnTo>
                    <a:lnTo>
                      <a:pt x="26" y="27"/>
                    </a:lnTo>
                    <a:lnTo>
                      <a:pt x="31" y="20"/>
                    </a:lnTo>
                    <a:lnTo>
                      <a:pt x="37" y="13"/>
                    </a:lnTo>
                    <a:lnTo>
                      <a:pt x="44" y="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45" name="Freeform 205">
                <a:extLst>
                  <a:ext uri="{FF2B5EF4-FFF2-40B4-BE49-F238E27FC236}">
                    <a16:creationId xmlns:a16="http://schemas.microsoft.com/office/drawing/2014/main" id="{76095BD9-1DC7-47E7-944A-23C1FCEE7C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9" y="1116"/>
                <a:ext cx="23" cy="87"/>
              </a:xfrm>
              <a:custGeom>
                <a:avLst/>
                <a:gdLst>
                  <a:gd name="T0" fmla="*/ 37 w 132"/>
                  <a:gd name="T1" fmla="*/ 0 h 484"/>
                  <a:gd name="T2" fmla="*/ 46 w 132"/>
                  <a:gd name="T3" fmla="*/ 20 h 484"/>
                  <a:gd name="T4" fmla="*/ 54 w 132"/>
                  <a:gd name="T5" fmla="*/ 42 h 484"/>
                  <a:gd name="T6" fmla="*/ 63 w 132"/>
                  <a:gd name="T7" fmla="*/ 63 h 484"/>
                  <a:gd name="T8" fmla="*/ 73 w 132"/>
                  <a:gd name="T9" fmla="*/ 84 h 484"/>
                  <a:gd name="T10" fmla="*/ 81 w 132"/>
                  <a:gd name="T11" fmla="*/ 106 h 484"/>
                  <a:gd name="T12" fmla="*/ 90 w 132"/>
                  <a:gd name="T13" fmla="*/ 126 h 484"/>
                  <a:gd name="T14" fmla="*/ 99 w 132"/>
                  <a:gd name="T15" fmla="*/ 148 h 484"/>
                  <a:gd name="T16" fmla="*/ 108 w 132"/>
                  <a:gd name="T17" fmla="*/ 169 h 484"/>
                  <a:gd name="T18" fmla="*/ 114 w 132"/>
                  <a:gd name="T19" fmla="*/ 190 h 484"/>
                  <a:gd name="T20" fmla="*/ 121 w 132"/>
                  <a:gd name="T21" fmla="*/ 210 h 484"/>
                  <a:gd name="T22" fmla="*/ 127 w 132"/>
                  <a:gd name="T23" fmla="*/ 232 h 484"/>
                  <a:gd name="T24" fmla="*/ 132 w 132"/>
                  <a:gd name="T25" fmla="*/ 253 h 484"/>
                  <a:gd name="T26" fmla="*/ 126 w 132"/>
                  <a:gd name="T27" fmla="*/ 270 h 484"/>
                  <a:gd name="T28" fmla="*/ 118 w 132"/>
                  <a:gd name="T29" fmla="*/ 287 h 484"/>
                  <a:gd name="T30" fmla="*/ 111 w 132"/>
                  <a:gd name="T31" fmla="*/ 304 h 484"/>
                  <a:gd name="T32" fmla="*/ 103 w 132"/>
                  <a:gd name="T33" fmla="*/ 320 h 484"/>
                  <a:gd name="T34" fmla="*/ 94 w 132"/>
                  <a:gd name="T35" fmla="*/ 336 h 484"/>
                  <a:gd name="T36" fmla="*/ 88 w 132"/>
                  <a:gd name="T37" fmla="*/ 353 h 484"/>
                  <a:gd name="T38" fmla="*/ 80 w 132"/>
                  <a:gd name="T39" fmla="*/ 370 h 484"/>
                  <a:gd name="T40" fmla="*/ 73 w 132"/>
                  <a:gd name="T41" fmla="*/ 387 h 484"/>
                  <a:gd name="T42" fmla="*/ 69 w 132"/>
                  <a:gd name="T43" fmla="*/ 411 h 484"/>
                  <a:gd name="T44" fmla="*/ 67 w 132"/>
                  <a:gd name="T45" fmla="*/ 435 h 484"/>
                  <a:gd name="T46" fmla="*/ 63 w 132"/>
                  <a:gd name="T47" fmla="*/ 459 h 484"/>
                  <a:gd name="T48" fmla="*/ 60 w 132"/>
                  <a:gd name="T49" fmla="*/ 484 h 484"/>
                  <a:gd name="T50" fmla="*/ 53 w 132"/>
                  <a:gd name="T51" fmla="*/ 476 h 484"/>
                  <a:gd name="T52" fmla="*/ 45 w 132"/>
                  <a:gd name="T53" fmla="*/ 467 h 484"/>
                  <a:gd name="T54" fmla="*/ 38 w 132"/>
                  <a:gd name="T55" fmla="*/ 458 h 484"/>
                  <a:gd name="T56" fmla="*/ 31 w 132"/>
                  <a:gd name="T57" fmla="*/ 450 h 484"/>
                  <a:gd name="T58" fmla="*/ 23 w 132"/>
                  <a:gd name="T59" fmla="*/ 442 h 484"/>
                  <a:gd name="T60" fmla="*/ 16 w 132"/>
                  <a:gd name="T61" fmla="*/ 433 h 484"/>
                  <a:gd name="T62" fmla="*/ 8 w 132"/>
                  <a:gd name="T63" fmla="*/ 425 h 484"/>
                  <a:gd name="T64" fmla="*/ 1 w 132"/>
                  <a:gd name="T65" fmla="*/ 417 h 484"/>
                  <a:gd name="T66" fmla="*/ 6 w 132"/>
                  <a:gd name="T67" fmla="*/ 379 h 484"/>
                  <a:gd name="T68" fmla="*/ 9 w 132"/>
                  <a:gd name="T69" fmla="*/ 341 h 484"/>
                  <a:gd name="T70" fmla="*/ 13 w 132"/>
                  <a:gd name="T71" fmla="*/ 303 h 484"/>
                  <a:gd name="T72" fmla="*/ 17 w 132"/>
                  <a:gd name="T73" fmla="*/ 266 h 484"/>
                  <a:gd name="T74" fmla="*/ 13 w 132"/>
                  <a:gd name="T75" fmla="*/ 214 h 484"/>
                  <a:gd name="T76" fmla="*/ 9 w 132"/>
                  <a:gd name="T77" fmla="*/ 163 h 484"/>
                  <a:gd name="T78" fmla="*/ 5 w 132"/>
                  <a:gd name="T79" fmla="*/ 111 h 484"/>
                  <a:gd name="T80" fmla="*/ 0 w 132"/>
                  <a:gd name="T81" fmla="*/ 61 h 484"/>
                  <a:gd name="T82" fmla="*/ 5 w 132"/>
                  <a:gd name="T83" fmla="*/ 53 h 484"/>
                  <a:gd name="T84" fmla="*/ 9 w 132"/>
                  <a:gd name="T85" fmla="*/ 46 h 484"/>
                  <a:gd name="T86" fmla="*/ 14 w 132"/>
                  <a:gd name="T87" fmla="*/ 38 h 484"/>
                  <a:gd name="T88" fmla="*/ 18 w 132"/>
                  <a:gd name="T89" fmla="*/ 29 h 484"/>
                  <a:gd name="T90" fmla="*/ 23 w 132"/>
                  <a:gd name="T91" fmla="*/ 21 h 484"/>
                  <a:gd name="T92" fmla="*/ 28 w 132"/>
                  <a:gd name="T93" fmla="*/ 15 h 484"/>
                  <a:gd name="T94" fmla="*/ 32 w 132"/>
                  <a:gd name="T95" fmla="*/ 6 h 484"/>
                  <a:gd name="T96" fmla="*/ 37 w 132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" h="484">
                    <a:moveTo>
                      <a:pt x="37" y="0"/>
                    </a:moveTo>
                    <a:lnTo>
                      <a:pt x="46" y="20"/>
                    </a:lnTo>
                    <a:lnTo>
                      <a:pt x="54" y="42"/>
                    </a:lnTo>
                    <a:lnTo>
                      <a:pt x="63" y="63"/>
                    </a:lnTo>
                    <a:lnTo>
                      <a:pt x="73" y="84"/>
                    </a:lnTo>
                    <a:lnTo>
                      <a:pt x="81" y="106"/>
                    </a:lnTo>
                    <a:lnTo>
                      <a:pt x="90" y="126"/>
                    </a:lnTo>
                    <a:lnTo>
                      <a:pt x="99" y="148"/>
                    </a:lnTo>
                    <a:lnTo>
                      <a:pt x="108" y="169"/>
                    </a:lnTo>
                    <a:lnTo>
                      <a:pt x="114" y="190"/>
                    </a:lnTo>
                    <a:lnTo>
                      <a:pt x="121" y="210"/>
                    </a:lnTo>
                    <a:lnTo>
                      <a:pt x="127" y="232"/>
                    </a:lnTo>
                    <a:lnTo>
                      <a:pt x="132" y="253"/>
                    </a:lnTo>
                    <a:lnTo>
                      <a:pt x="126" y="270"/>
                    </a:lnTo>
                    <a:lnTo>
                      <a:pt x="118" y="287"/>
                    </a:lnTo>
                    <a:lnTo>
                      <a:pt x="111" y="304"/>
                    </a:lnTo>
                    <a:lnTo>
                      <a:pt x="103" y="320"/>
                    </a:lnTo>
                    <a:lnTo>
                      <a:pt x="94" y="336"/>
                    </a:lnTo>
                    <a:lnTo>
                      <a:pt x="88" y="353"/>
                    </a:lnTo>
                    <a:lnTo>
                      <a:pt x="80" y="370"/>
                    </a:lnTo>
                    <a:lnTo>
                      <a:pt x="73" y="387"/>
                    </a:lnTo>
                    <a:lnTo>
                      <a:pt x="69" y="411"/>
                    </a:lnTo>
                    <a:lnTo>
                      <a:pt x="67" y="435"/>
                    </a:lnTo>
                    <a:lnTo>
                      <a:pt x="63" y="459"/>
                    </a:lnTo>
                    <a:lnTo>
                      <a:pt x="60" y="484"/>
                    </a:lnTo>
                    <a:lnTo>
                      <a:pt x="53" y="476"/>
                    </a:lnTo>
                    <a:lnTo>
                      <a:pt x="45" y="467"/>
                    </a:lnTo>
                    <a:lnTo>
                      <a:pt x="38" y="458"/>
                    </a:lnTo>
                    <a:lnTo>
                      <a:pt x="31" y="450"/>
                    </a:lnTo>
                    <a:lnTo>
                      <a:pt x="23" y="442"/>
                    </a:lnTo>
                    <a:lnTo>
                      <a:pt x="16" y="433"/>
                    </a:lnTo>
                    <a:lnTo>
                      <a:pt x="8" y="425"/>
                    </a:lnTo>
                    <a:lnTo>
                      <a:pt x="1" y="417"/>
                    </a:lnTo>
                    <a:lnTo>
                      <a:pt x="6" y="379"/>
                    </a:lnTo>
                    <a:lnTo>
                      <a:pt x="9" y="341"/>
                    </a:lnTo>
                    <a:lnTo>
                      <a:pt x="13" y="303"/>
                    </a:lnTo>
                    <a:lnTo>
                      <a:pt x="17" y="266"/>
                    </a:lnTo>
                    <a:lnTo>
                      <a:pt x="13" y="214"/>
                    </a:lnTo>
                    <a:lnTo>
                      <a:pt x="9" y="163"/>
                    </a:lnTo>
                    <a:lnTo>
                      <a:pt x="5" y="111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9" y="46"/>
                    </a:lnTo>
                    <a:lnTo>
                      <a:pt x="14" y="38"/>
                    </a:lnTo>
                    <a:lnTo>
                      <a:pt x="18" y="29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2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46" name="Freeform 206">
                <a:extLst>
                  <a:ext uri="{FF2B5EF4-FFF2-40B4-BE49-F238E27FC236}">
                    <a16:creationId xmlns:a16="http://schemas.microsoft.com/office/drawing/2014/main" id="{DAA2E1E5-0EEB-4F3A-A8EF-3D6A688E11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0" y="1116"/>
                <a:ext cx="22" cy="87"/>
              </a:xfrm>
              <a:custGeom>
                <a:avLst/>
                <a:gdLst>
                  <a:gd name="T0" fmla="*/ 28 w 123"/>
                  <a:gd name="T1" fmla="*/ 0 h 484"/>
                  <a:gd name="T2" fmla="*/ 37 w 123"/>
                  <a:gd name="T3" fmla="*/ 20 h 484"/>
                  <a:gd name="T4" fmla="*/ 45 w 123"/>
                  <a:gd name="T5" fmla="*/ 42 h 484"/>
                  <a:gd name="T6" fmla="*/ 54 w 123"/>
                  <a:gd name="T7" fmla="*/ 63 h 484"/>
                  <a:gd name="T8" fmla="*/ 64 w 123"/>
                  <a:gd name="T9" fmla="*/ 84 h 484"/>
                  <a:gd name="T10" fmla="*/ 72 w 123"/>
                  <a:gd name="T11" fmla="*/ 106 h 484"/>
                  <a:gd name="T12" fmla="*/ 81 w 123"/>
                  <a:gd name="T13" fmla="*/ 126 h 484"/>
                  <a:gd name="T14" fmla="*/ 90 w 123"/>
                  <a:gd name="T15" fmla="*/ 148 h 484"/>
                  <a:gd name="T16" fmla="*/ 99 w 123"/>
                  <a:gd name="T17" fmla="*/ 169 h 484"/>
                  <a:gd name="T18" fmla="*/ 105 w 123"/>
                  <a:gd name="T19" fmla="*/ 190 h 484"/>
                  <a:gd name="T20" fmla="*/ 112 w 123"/>
                  <a:gd name="T21" fmla="*/ 210 h 484"/>
                  <a:gd name="T22" fmla="*/ 118 w 123"/>
                  <a:gd name="T23" fmla="*/ 232 h 484"/>
                  <a:gd name="T24" fmla="*/ 123 w 123"/>
                  <a:gd name="T25" fmla="*/ 253 h 484"/>
                  <a:gd name="T26" fmla="*/ 117 w 123"/>
                  <a:gd name="T27" fmla="*/ 270 h 484"/>
                  <a:gd name="T28" fmla="*/ 109 w 123"/>
                  <a:gd name="T29" fmla="*/ 287 h 484"/>
                  <a:gd name="T30" fmla="*/ 102 w 123"/>
                  <a:gd name="T31" fmla="*/ 304 h 484"/>
                  <a:gd name="T32" fmla="*/ 94 w 123"/>
                  <a:gd name="T33" fmla="*/ 320 h 484"/>
                  <a:gd name="T34" fmla="*/ 85 w 123"/>
                  <a:gd name="T35" fmla="*/ 336 h 484"/>
                  <a:gd name="T36" fmla="*/ 79 w 123"/>
                  <a:gd name="T37" fmla="*/ 353 h 484"/>
                  <a:gd name="T38" fmla="*/ 71 w 123"/>
                  <a:gd name="T39" fmla="*/ 370 h 484"/>
                  <a:gd name="T40" fmla="*/ 64 w 123"/>
                  <a:gd name="T41" fmla="*/ 387 h 484"/>
                  <a:gd name="T42" fmla="*/ 60 w 123"/>
                  <a:gd name="T43" fmla="*/ 411 h 484"/>
                  <a:gd name="T44" fmla="*/ 58 w 123"/>
                  <a:gd name="T45" fmla="*/ 435 h 484"/>
                  <a:gd name="T46" fmla="*/ 54 w 123"/>
                  <a:gd name="T47" fmla="*/ 459 h 484"/>
                  <a:gd name="T48" fmla="*/ 51 w 123"/>
                  <a:gd name="T49" fmla="*/ 484 h 484"/>
                  <a:gd name="T50" fmla="*/ 45 w 123"/>
                  <a:gd name="T51" fmla="*/ 474 h 484"/>
                  <a:gd name="T52" fmla="*/ 38 w 123"/>
                  <a:gd name="T53" fmla="*/ 465 h 484"/>
                  <a:gd name="T54" fmla="*/ 33 w 123"/>
                  <a:gd name="T55" fmla="*/ 456 h 484"/>
                  <a:gd name="T56" fmla="*/ 26 w 123"/>
                  <a:gd name="T57" fmla="*/ 447 h 484"/>
                  <a:gd name="T58" fmla="*/ 20 w 123"/>
                  <a:gd name="T59" fmla="*/ 439 h 484"/>
                  <a:gd name="T60" fmla="*/ 13 w 123"/>
                  <a:gd name="T61" fmla="*/ 429 h 484"/>
                  <a:gd name="T62" fmla="*/ 7 w 123"/>
                  <a:gd name="T63" fmla="*/ 420 h 484"/>
                  <a:gd name="T64" fmla="*/ 0 w 123"/>
                  <a:gd name="T65" fmla="*/ 411 h 484"/>
                  <a:gd name="T66" fmla="*/ 8 w 123"/>
                  <a:gd name="T67" fmla="*/ 374 h 484"/>
                  <a:gd name="T68" fmla="*/ 15 w 123"/>
                  <a:gd name="T69" fmla="*/ 338 h 484"/>
                  <a:gd name="T70" fmla="*/ 23 w 123"/>
                  <a:gd name="T71" fmla="*/ 301 h 484"/>
                  <a:gd name="T72" fmla="*/ 30 w 123"/>
                  <a:gd name="T73" fmla="*/ 266 h 484"/>
                  <a:gd name="T74" fmla="*/ 23 w 123"/>
                  <a:gd name="T75" fmla="*/ 215 h 484"/>
                  <a:gd name="T76" fmla="*/ 16 w 123"/>
                  <a:gd name="T77" fmla="*/ 164 h 484"/>
                  <a:gd name="T78" fmla="*/ 9 w 123"/>
                  <a:gd name="T79" fmla="*/ 115 h 484"/>
                  <a:gd name="T80" fmla="*/ 4 w 123"/>
                  <a:gd name="T81" fmla="*/ 64 h 484"/>
                  <a:gd name="T82" fmla="*/ 9 w 123"/>
                  <a:gd name="T83" fmla="*/ 48 h 484"/>
                  <a:gd name="T84" fmla="*/ 16 w 123"/>
                  <a:gd name="T85" fmla="*/ 32 h 484"/>
                  <a:gd name="T86" fmla="*/ 22 w 123"/>
                  <a:gd name="T87" fmla="*/ 16 h 484"/>
                  <a:gd name="T88" fmla="*/ 28 w 123"/>
                  <a:gd name="T8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3" h="484">
                    <a:moveTo>
                      <a:pt x="28" y="0"/>
                    </a:moveTo>
                    <a:lnTo>
                      <a:pt x="37" y="20"/>
                    </a:lnTo>
                    <a:lnTo>
                      <a:pt x="45" y="42"/>
                    </a:lnTo>
                    <a:lnTo>
                      <a:pt x="54" y="63"/>
                    </a:lnTo>
                    <a:lnTo>
                      <a:pt x="64" y="84"/>
                    </a:lnTo>
                    <a:lnTo>
                      <a:pt x="72" y="106"/>
                    </a:lnTo>
                    <a:lnTo>
                      <a:pt x="81" y="126"/>
                    </a:lnTo>
                    <a:lnTo>
                      <a:pt x="90" y="148"/>
                    </a:lnTo>
                    <a:lnTo>
                      <a:pt x="99" y="169"/>
                    </a:lnTo>
                    <a:lnTo>
                      <a:pt x="105" y="190"/>
                    </a:lnTo>
                    <a:lnTo>
                      <a:pt x="112" y="210"/>
                    </a:lnTo>
                    <a:lnTo>
                      <a:pt x="118" y="232"/>
                    </a:lnTo>
                    <a:lnTo>
                      <a:pt x="123" y="253"/>
                    </a:lnTo>
                    <a:lnTo>
                      <a:pt x="117" y="270"/>
                    </a:lnTo>
                    <a:lnTo>
                      <a:pt x="109" y="287"/>
                    </a:lnTo>
                    <a:lnTo>
                      <a:pt x="102" y="304"/>
                    </a:lnTo>
                    <a:lnTo>
                      <a:pt x="94" y="320"/>
                    </a:lnTo>
                    <a:lnTo>
                      <a:pt x="85" y="336"/>
                    </a:lnTo>
                    <a:lnTo>
                      <a:pt x="79" y="353"/>
                    </a:lnTo>
                    <a:lnTo>
                      <a:pt x="71" y="370"/>
                    </a:lnTo>
                    <a:lnTo>
                      <a:pt x="64" y="387"/>
                    </a:lnTo>
                    <a:lnTo>
                      <a:pt x="60" y="411"/>
                    </a:lnTo>
                    <a:lnTo>
                      <a:pt x="58" y="435"/>
                    </a:lnTo>
                    <a:lnTo>
                      <a:pt x="54" y="459"/>
                    </a:lnTo>
                    <a:lnTo>
                      <a:pt x="51" y="484"/>
                    </a:lnTo>
                    <a:lnTo>
                      <a:pt x="45" y="474"/>
                    </a:lnTo>
                    <a:lnTo>
                      <a:pt x="38" y="465"/>
                    </a:lnTo>
                    <a:lnTo>
                      <a:pt x="33" y="456"/>
                    </a:lnTo>
                    <a:lnTo>
                      <a:pt x="26" y="447"/>
                    </a:lnTo>
                    <a:lnTo>
                      <a:pt x="20" y="439"/>
                    </a:lnTo>
                    <a:lnTo>
                      <a:pt x="13" y="429"/>
                    </a:lnTo>
                    <a:lnTo>
                      <a:pt x="7" y="420"/>
                    </a:lnTo>
                    <a:lnTo>
                      <a:pt x="0" y="411"/>
                    </a:lnTo>
                    <a:lnTo>
                      <a:pt x="8" y="374"/>
                    </a:lnTo>
                    <a:lnTo>
                      <a:pt x="15" y="338"/>
                    </a:lnTo>
                    <a:lnTo>
                      <a:pt x="23" y="301"/>
                    </a:lnTo>
                    <a:lnTo>
                      <a:pt x="30" y="266"/>
                    </a:lnTo>
                    <a:lnTo>
                      <a:pt x="23" y="215"/>
                    </a:lnTo>
                    <a:lnTo>
                      <a:pt x="16" y="164"/>
                    </a:lnTo>
                    <a:lnTo>
                      <a:pt x="9" y="115"/>
                    </a:lnTo>
                    <a:lnTo>
                      <a:pt x="4" y="64"/>
                    </a:lnTo>
                    <a:lnTo>
                      <a:pt x="9" y="48"/>
                    </a:lnTo>
                    <a:lnTo>
                      <a:pt x="16" y="32"/>
                    </a:lnTo>
                    <a:lnTo>
                      <a:pt x="22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47" name="Freeform 207">
                <a:extLst>
                  <a:ext uri="{FF2B5EF4-FFF2-40B4-BE49-F238E27FC236}">
                    <a16:creationId xmlns:a16="http://schemas.microsoft.com/office/drawing/2014/main" id="{BCE58815-CC72-4156-A6D6-6440644D1F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1" y="1116"/>
                <a:ext cx="21" cy="87"/>
              </a:xfrm>
              <a:custGeom>
                <a:avLst/>
                <a:gdLst>
                  <a:gd name="T0" fmla="*/ 20 w 115"/>
                  <a:gd name="T1" fmla="*/ 0 h 484"/>
                  <a:gd name="T2" fmla="*/ 29 w 115"/>
                  <a:gd name="T3" fmla="*/ 20 h 484"/>
                  <a:gd name="T4" fmla="*/ 37 w 115"/>
                  <a:gd name="T5" fmla="*/ 42 h 484"/>
                  <a:gd name="T6" fmla="*/ 46 w 115"/>
                  <a:gd name="T7" fmla="*/ 63 h 484"/>
                  <a:gd name="T8" fmla="*/ 56 w 115"/>
                  <a:gd name="T9" fmla="*/ 84 h 484"/>
                  <a:gd name="T10" fmla="*/ 64 w 115"/>
                  <a:gd name="T11" fmla="*/ 106 h 484"/>
                  <a:gd name="T12" fmla="*/ 73 w 115"/>
                  <a:gd name="T13" fmla="*/ 126 h 484"/>
                  <a:gd name="T14" fmla="*/ 82 w 115"/>
                  <a:gd name="T15" fmla="*/ 148 h 484"/>
                  <a:gd name="T16" fmla="*/ 91 w 115"/>
                  <a:gd name="T17" fmla="*/ 169 h 484"/>
                  <a:gd name="T18" fmla="*/ 97 w 115"/>
                  <a:gd name="T19" fmla="*/ 190 h 484"/>
                  <a:gd name="T20" fmla="*/ 104 w 115"/>
                  <a:gd name="T21" fmla="*/ 210 h 484"/>
                  <a:gd name="T22" fmla="*/ 110 w 115"/>
                  <a:gd name="T23" fmla="*/ 232 h 484"/>
                  <a:gd name="T24" fmla="*/ 115 w 115"/>
                  <a:gd name="T25" fmla="*/ 253 h 484"/>
                  <a:gd name="T26" fmla="*/ 109 w 115"/>
                  <a:gd name="T27" fmla="*/ 270 h 484"/>
                  <a:gd name="T28" fmla="*/ 101 w 115"/>
                  <a:gd name="T29" fmla="*/ 287 h 484"/>
                  <a:gd name="T30" fmla="*/ 94 w 115"/>
                  <a:gd name="T31" fmla="*/ 304 h 484"/>
                  <a:gd name="T32" fmla="*/ 86 w 115"/>
                  <a:gd name="T33" fmla="*/ 320 h 484"/>
                  <a:gd name="T34" fmla="*/ 77 w 115"/>
                  <a:gd name="T35" fmla="*/ 336 h 484"/>
                  <a:gd name="T36" fmla="*/ 71 w 115"/>
                  <a:gd name="T37" fmla="*/ 353 h 484"/>
                  <a:gd name="T38" fmla="*/ 63 w 115"/>
                  <a:gd name="T39" fmla="*/ 370 h 484"/>
                  <a:gd name="T40" fmla="*/ 56 w 115"/>
                  <a:gd name="T41" fmla="*/ 387 h 484"/>
                  <a:gd name="T42" fmla="*/ 52 w 115"/>
                  <a:gd name="T43" fmla="*/ 411 h 484"/>
                  <a:gd name="T44" fmla="*/ 50 w 115"/>
                  <a:gd name="T45" fmla="*/ 435 h 484"/>
                  <a:gd name="T46" fmla="*/ 46 w 115"/>
                  <a:gd name="T47" fmla="*/ 459 h 484"/>
                  <a:gd name="T48" fmla="*/ 43 w 115"/>
                  <a:gd name="T49" fmla="*/ 484 h 484"/>
                  <a:gd name="T50" fmla="*/ 37 w 115"/>
                  <a:gd name="T51" fmla="*/ 473 h 484"/>
                  <a:gd name="T52" fmla="*/ 33 w 115"/>
                  <a:gd name="T53" fmla="*/ 464 h 484"/>
                  <a:gd name="T54" fmla="*/ 27 w 115"/>
                  <a:gd name="T55" fmla="*/ 454 h 484"/>
                  <a:gd name="T56" fmla="*/ 22 w 115"/>
                  <a:gd name="T57" fmla="*/ 444 h 484"/>
                  <a:gd name="T58" fmla="*/ 16 w 115"/>
                  <a:gd name="T59" fmla="*/ 434 h 484"/>
                  <a:gd name="T60" fmla="*/ 11 w 115"/>
                  <a:gd name="T61" fmla="*/ 425 h 484"/>
                  <a:gd name="T62" fmla="*/ 6 w 115"/>
                  <a:gd name="T63" fmla="*/ 414 h 484"/>
                  <a:gd name="T64" fmla="*/ 0 w 115"/>
                  <a:gd name="T65" fmla="*/ 405 h 484"/>
                  <a:gd name="T66" fmla="*/ 6 w 115"/>
                  <a:gd name="T67" fmla="*/ 388 h 484"/>
                  <a:gd name="T68" fmla="*/ 12 w 115"/>
                  <a:gd name="T69" fmla="*/ 370 h 484"/>
                  <a:gd name="T70" fmla="*/ 18 w 115"/>
                  <a:gd name="T71" fmla="*/ 352 h 484"/>
                  <a:gd name="T72" fmla="*/ 23 w 115"/>
                  <a:gd name="T73" fmla="*/ 335 h 484"/>
                  <a:gd name="T74" fmla="*/ 28 w 115"/>
                  <a:gd name="T75" fmla="*/ 318 h 484"/>
                  <a:gd name="T76" fmla="*/ 34 w 115"/>
                  <a:gd name="T77" fmla="*/ 300 h 484"/>
                  <a:gd name="T78" fmla="*/ 39 w 115"/>
                  <a:gd name="T79" fmla="*/ 283 h 484"/>
                  <a:gd name="T80" fmla="*/ 45 w 115"/>
                  <a:gd name="T81" fmla="*/ 266 h 484"/>
                  <a:gd name="T82" fmla="*/ 41 w 115"/>
                  <a:gd name="T83" fmla="*/ 242 h 484"/>
                  <a:gd name="T84" fmla="*/ 36 w 115"/>
                  <a:gd name="T85" fmla="*/ 216 h 484"/>
                  <a:gd name="T86" fmla="*/ 31 w 115"/>
                  <a:gd name="T87" fmla="*/ 192 h 484"/>
                  <a:gd name="T88" fmla="*/ 27 w 115"/>
                  <a:gd name="T89" fmla="*/ 167 h 484"/>
                  <a:gd name="T90" fmla="*/ 21 w 115"/>
                  <a:gd name="T91" fmla="*/ 142 h 484"/>
                  <a:gd name="T92" fmla="*/ 16 w 115"/>
                  <a:gd name="T93" fmla="*/ 117 h 484"/>
                  <a:gd name="T94" fmla="*/ 12 w 115"/>
                  <a:gd name="T95" fmla="*/ 93 h 484"/>
                  <a:gd name="T96" fmla="*/ 7 w 115"/>
                  <a:gd name="T97" fmla="*/ 68 h 484"/>
                  <a:gd name="T98" fmla="*/ 11 w 115"/>
                  <a:gd name="T99" fmla="*/ 51 h 484"/>
                  <a:gd name="T100" fmla="*/ 14 w 115"/>
                  <a:gd name="T101" fmla="*/ 34 h 484"/>
                  <a:gd name="T102" fmla="*/ 16 w 115"/>
                  <a:gd name="T103" fmla="*/ 17 h 484"/>
                  <a:gd name="T104" fmla="*/ 20 w 115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5" h="484">
                    <a:moveTo>
                      <a:pt x="20" y="0"/>
                    </a:moveTo>
                    <a:lnTo>
                      <a:pt x="29" y="20"/>
                    </a:lnTo>
                    <a:lnTo>
                      <a:pt x="37" y="42"/>
                    </a:lnTo>
                    <a:lnTo>
                      <a:pt x="46" y="63"/>
                    </a:lnTo>
                    <a:lnTo>
                      <a:pt x="56" y="84"/>
                    </a:lnTo>
                    <a:lnTo>
                      <a:pt x="64" y="106"/>
                    </a:lnTo>
                    <a:lnTo>
                      <a:pt x="73" y="126"/>
                    </a:lnTo>
                    <a:lnTo>
                      <a:pt x="82" y="148"/>
                    </a:lnTo>
                    <a:lnTo>
                      <a:pt x="91" y="169"/>
                    </a:lnTo>
                    <a:lnTo>
                      <a:pt x="97" y="190"/>
                    </a:lnTo>
                    <a:lnTo>
                      <a:pt x="104" y="210"/>
                    </a:lnTo>
                    <a:lnTo>
                      <a:pt x="110" y="232"/>
                    </a:lnTo>
                    <a:lnTo>
                      <a:pt x="115" y="253"/>
                    </a:lnTo>
                    <a:lnTo>
                      <a:pt x="109" y="270"/>
                    </a:lnTo>
                    <a:lnTo>
                      <a:pt x="101" y="287"/>
                    </a:lnTo>
                    <a:lnTo>
                      <a:pt x="94" y="304"/>
                    </a:lnTo>
                    <a:lnTo>
                      <a:pt x="86" y="320"/>
                    </a:lnTo>
                    <a:lnTo>
                      <a:pt x="77" y="336"/>
                    </a:lnTo>
                    <a:lnTo>
                      <a:pt x="71" y="353"/>
                    </a:lnTo>
                    <a:lnTo>
                      <a:pt x="63" y="370"/>
                    </a:lnTo>
                    <a:lnTo>
                      <a:pt x="56" y="387"/>
                    </a:lnTo>
                    <a:lnTo>
                      <a:pt x="52" y="411"/>
                    </a:lnTo>
                    <a:lnTo>
                      <a:pt x="50" y="435"/>
                    </a:lnTo>
                    <a:lnTo>
                      <a:pt x="46" y="459"/>
                    </a:lnTo>
                    <a:lnTo>
                      <a:pt x="43" y="484"/>
                    </a:lnTo>
                    <a:lnTo>
                      <a:pt x="37" y="473"/>
                    </a:lnTo>
                    <a:lnTo>
                      <a:pt x="33" y="464"/>
                    </a:lnTo>
                    <a:lnTo>
                      <a:pt x="27" y="454"/>
                    </a:lnTo>
                    <a:lnTo>
                      <a:pt x="22" y="444"/>
                    </a:lnTo>
                    <a:lnTo>
                      <a:pt x="16" y="434"/>
                    </a:lnTo>
                    <a:lnTo>
                      <a:pt x="11" y="425"/>
                    </a:lnTo>
                    <a:lnTo>
                      <a:pt x="6" y="414"/>
                    </a:lnTo>
                    <a:lnTo>
                      <a:pt x="0" y="405"/>
                    </a:lnTo>
                    <a:lnTo>
                      <a:pt x="6" y="388"/>
                    </a:lnTo>
                    <a:lnTo>
                      <a:pt x="12" y="370"/>
                    </a:lnTo>
                    <a:lnTo>
                      <a:pt x="18" y="352"/>
                    </a:lnTo>
                    <a:lnTo>
                      <a:pt x="23" y="335"/>
                    </a:lnTo>
                    <a:lnTo>
                      <a:pt x="28" y="318"/>
                    </a:lnTo>
                    <a:lnTo>
                      <a:pt x="34" y="300"/>
                    </a:lnTo>
                    <a:lnTo>
                      <a:pt x="39" y="283"/>
                    </a:lnTo>
                    <a:lnTo>
                      <a:pt x="45" y="266"/>
                    </a:lnTo>
                    <a:lnTo>
                      <a:pt x="41" y="242"/>
                    </a:lnTo>
                    <a:lnTo>
                      <a:pt x="36" y="216"/>
                    </a:lnTo>
                    <a:lnTo>
                      <a:pt x="31" y="192"/>
                    </a:lnTo>
                    <a:lnTo>
                      <a:pt x="27" y="167"/>
                    </a:lnTo>
                    <a:lnTo>
                      <a:pt x="21" y="142"/>
                    </a:lnTo>
                    <a:lnTo>
                      <a:pt x="16" y="117"/>
                    </a:lnTo>
                    <a:lnTo>
                      <a:pt x="12" y="93"/>
                    </a:lnTo>
                    <a:lnTo>
                      <a:pt x="7" y="68"/>
                    </a:lnTo>
                    <a:lnTo>
                      <a:pt x="11" y="51"/>
                    </a:lnTo>
                    <a:lnTo>
                      <a:pt x="14" y="34"/>
                    </a:lnTo>
                    <a:lnTo>
                      <a:pt x="16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48" name="Freeform 208">
                <a:extLst>
                  <a:ext uri="{FF2B5EF4-FFF2-40B4-BE49-F238E27FC236}">
                    <a16:creationId xmlns:a16="http://schemas.microsoft.com/office/drawing/2014/main" id="{60203823-422A-4C0A-8EDE-C0EFC9CAD1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2" y="1116"/>
                <a:ext cx="20" cy="87"/>
              </a:xfrm>
              <a:custGeom>
                <a:avLst/>
                <a:gdLst>
                  <a:gd name="T0" fmla="*/ 13 w 108"/>
                  <a:gd name="T1" fmla="*/ 0 h 484"/>
                  <a:gd name="T2" fmla="*/ 84 w 108"/>
                  <a:gd name="T3" fmla="*/ 169 h 484"/>
                  <a:gd name="T4" fmla="*/ 108 w 108"/>
                  <a:gd name="T5" fmla="*/ 253 h 484"/>
                  <a:gd name="T6" fmla="*/ 49 w 108"/>
                  <a:gd name="T7" fmla="*/ 387 h 484"/>
                  <a:gd name="T8" fmla="*/ 36 w 108"/>
                  <a:gd name="T9" fmla="*/ 484 h 484"/>
                  <a:gd name="T10" fmla="*/ 0 w 108"/>
                  <a:gd name="T11" fmla="*/ 398 h 484"/>
                  <a:gd name="T12" fmla="*/ 60 w 108"/>
                  <a:gd name="T13" fmla="*/ 266 h 484"/>
                  <a:gd name="T14" fmla="*/ 13 w 108"/>
                  <a:gd name="T15" fmla="*/ 72 h 484"/>
                  <a:gd name="T16" fmla="*/ 13 w 108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84">
                    <a:moveTo>
                      <a:pt x="13" y="0"/>
                    </a:moveTo>
                    <a:lnTo>
                      <a:pt x="84" y="169"/>
                    </a:lnTo>
                    <a:lnTo>
                      <a:pt x="108" y="253"/>
                    </a:lnTo>
                    <a:lnTo>
                      <a:pt x="49" y="387"/>
                    </a:lnTo>
                    <a:lnTo>
                      <a:pt x="36" y="484"/>
                    </a:lnTo>
                    <a:lnTo>
                      <a:pt x="0" y="398"/>
                    </a:lnTo>
                    <a:lnTo>
                      <a:pt x="60" y="266"/>
                    </a:lnTo>
                    <a:lnTo>
                      <a:pt x="13" y="7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87249" name="Group 209">
            <a:extLst>
              <a:ext uri="{FF2B5EF4-FFF2-40B4-BE49-F238E27FC236}">
                <a16:creationId xmlns:a16="http://schemas.microsoft.com/office/drawing/2014/main" id="{44A20D0E-6AF3-4BBD-872C-E24C87961D92}"/>
              </a:ext>
            </a:extLst>
          </p:cNvPr>
          <p:cNvGrpSpPr>
            <a:grpSpLocks/>
          </p:cNvGrpSpPr>
          <p:nvPr/>
        </p:nvGrpSpPr>
        <p:grpSpPr bwMode="auto">
          <a:xfrm>
            <a:off x="1249363" y="4105275"/>
            <a:ext cx="530225" cy="528638"/>
            <a:chOff x="3381" y="969"/>
            <a:chExt cx="334" cy="333"/>
          </a:xfrm>
        </p:grpSpPr>
        <p:sp>
          <p:nvSpPr>
            <p:cNvPr id="87250" name="Oval 210">
              <a:extLst>
                <a:ext uri="{FF2B5EF4-FFF2-40B4-BE49-F238E27FC236}">
                  <a16:creationId xmlns:a16="http://schemas.microsoft.com/office/drawing/2014/main" id="{2FBE675D-716E-4F56-8688-8DD7ED1B7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970"/>
              <a:ext cx="331" cy="330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87251" name="Group 211">
              <a:extLst>
                <a:ext uri="{FF2B5EF4-FFF2-40B4-BE49-F238E27FC236}">
                  <a16:creationId xmlns:a16="http://schemas.microsoft.com/office/drawing/2014/main" id="{733C1470-3987-4BBD-89CF-C9C262C350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1" y="969"/>
              <a:ext cx="334" cy="333"/>
              <a:chOff x="3381" y="969"/>
              <a:chExt cx="334" cy="333"/>
            </a:xfrm>
          </p:grpSpPr>
          <p:sp>
            <p:nvSpPr>
              <p:cNvPr id="87252" name="Freeform 212">
                <a:extLst>
                  <a:ext uri="{FF2B5EF4-FFF2-40B4-BE49-F238E27FC236}">
                    <a16:creationId xmlns:a16="http://schemas.microsoft.com/office/drawing/2014/main" id="{FB226087-50DC-4246-A400-8ED7743A6E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81" y="969"/>
                <a:ext cx="334" cy="333"/>
              </a:xfrm>
              <a:custGeom>
                <a:avLst/>
                <a:gdLst>
                  <a:gd name="T0" fmla="*/ 1024 w 1859"/>
                  <a:gd name="T1" fmla="*/ 5 h 1863"/>
                  <a:gd name="T2" fmla="*/ 1161 w 1859"/>
                  <a:gd name="T3" fmla="*/ 30 h 1863"/>
                  <a:gd name="T4" fmla="*/ 1290 w 1859"/>
                  <a:gd name="T5" fmla="*/ 74 h 1863"/>
                  <a:gd name="T6" fmla="*/ 1411 w 1859"/>
                  <a:gd name="T7" fmla="*/ 136 h 1863"/>
                  <a:gd name="T8" fmla="*/ 1520 w 1859"/>
                  <a:gd name="T9" fmla="*/ 214 h 1863"/>
                  <a:gd name="T10" fmla="*/ 1617 w 1859"/>
                  <a:gd name="T11" fmla="*/ 307 h 1863"/>
                  <a:gd name="T12" fmla="*/ 1700 w 1859"/>
                  <a:gd name="T13" fmla="*/ 412 h 1863"/>
                  <a:gd name="T14" fmla="*/ 1767 w 1859"/>
                  <a:gd name="T15" fmla="*/ 529 h 1863"/>
                  <a:gd name="T16" fmla="*/ 1818 w 1859"/>
                  <a:gd name="T17" fmla="*/ 656 h 1863"/>
                  <a:gd name="T18" fmla="*/ 1849 w 1859"/>
                  <a:gd name="T19" fmla="*/ 791 h 1863"/>
                  <a:gd name="T20" fmla="*/ 1859 w 1859"/>
                  <a:gd name="T21" fmla="*/ 933 h 1863"/>
                  <a:gd name="T22" fmla="*/ 1849 w 1859"/>
                  <a:gd name="T23" fmla="*/ 1075 h 1863"/>
                  <a:gd name="T24" fmla="*/ 1818 w 1859"/>
                  <a:gd name="T25" fmla="*/ 1209 h 1863"/>
                  <a:gd name="T26" fmla="*/ 1767 w 1859"/>
                  <a:gd name="T27" fmla="*/ 1336 h 1863"/>
                  <a:gd name="T28" fmla="*/ 1700 w 1859"/>
                  <a:gd name="T29" fmla="*/ 1453 h 1863"/>
                  <a:gd name="T30" fmla="*/ 1617 w 1859"/>
                  <a:gd name="T31" fmla="*/ 1559 h 1863"/>
                  <a:gd name="T32" fmla="*/ 1520 w 1859"/>
                  <a:gd name="T33" fmla="*/ 1651 h 1863"/>
                  <a:gd name="T34" fmla="*/ 1411 w 1859"/>
                  <a:gd name="T35" fmla="*/ 1728 h 1863"/>
                  <a:gd name="T36" fmla="*/ 1290 w 1859"/>
                  <a:gd name="T37" fmla="*/ 1790 h 1863"/>
                  <a:gd name="T38" fmla="*/ 1161 w 1859"/>
                  <a:gd name="T39" fmla="*/ 1834 h 1863"/>
                  <a:gd name="T40" fmla="*/ 1024 w 1859"/>
                  <a:gd name="T41" fmla="*/ 1858 h 1863"/>
                  <a:gd name="T42" fmla="*/ 882 w 1859"/>
                  <a:gd name="T43" fmla="*/ 1862 h 1863"/>
                  <a:gd name="T44" fmla="*/ 743 w 1859"/>
                  <a:gd name="T45" fmla="*/ 1845 h 1863"/>
                  <a:gd name="T46" fmla="*/ 611 w 1859"/>
                  <a:gd name="T47" fmla="*/ 1807 h 1863"/>
                  <a:gd name="T48" fmla="*/ 487 w 1859"/>
                  <a:gd name="T49" fmla="*/ 1751 h 1863"/>
                  <a:gd name="T50" fmla="*/ 375 w 1859"/>
                  <a:gd name="T51" fmla="*/ 1679 h 1863"/>
                  <a:gd name="T52" fmla="*/ 273 w 1859"/>
                  <a:gd name="T53" fmla="*/ 1591 h 1863"/>
                  <a:gd name="T54" fmla="*/ 186 w 1859"/>
                  <a:gd name="T55" fmla="*/ 1490 h 1863"/>
                  <a:gd name="T56" fmla="*/ 113 w 1859"/>
                  <a:gd name="T57" fmla="*/ 1377 h 1863"/>
                  <a:gd name="T58" fmla="*/ 57 w 1859"/>
                  <a:gd name="T59" fmla="*/ 1253 h 1863"/>
                  <a:gd name="T60" fmla="*/ 19 w 1859"/>
                  <a:gd name="T61" fmla="*/ 1121 h 1863"/>
                  <a:gd name="T62" fmla="*/ 2 w 1859"/>
                  <a:gd name="T63" fmla="*/ 981 h 1863"/>
                  <a:gd name="T64" fmla="*/ 5 w 1859"/>
                  <a:gd name="T65" fmla="*/ 838 h 1863"/>
                  <a:gd name="T66" fmla="*/ 30 w 1859"/>
                  <a:gd name="T67" fmla="*/ 700 h 1863"/>
                  <a:gd name="T68" fmla="*/ 74 w 1859"/>
                  <a:gd name="T69" fmla="*/ 571 h 1863"/>
                  <a:gd name="T70" fmla="*/ 135 w 1859"/>
                  <a:gd name="T71" fmla="*/ 450 h 1863"/>
                  <a:gd name="T72" fmla="*/ 213 w 1859"/>
                  <a:gd name="T73" fmla="*/ 340 h 1863"/>
                  <a:gd name="T74" fmla="*/ 306 w 1859"/>
                  <a:gd name="T75" fmla="*/ 244 h 1863"/>
                  <a:gd name="T76" fmla="*/ 411 w 1859"/>
                  <a:gd name="T77" fmla="*/ 161 h 1863"/>
                  <a:gd name="T78" fmla="*/ 528 w 1859"/>
                  <a:gd name="T79" fmla="*/ 93 h 1863"/>
                  <a:gd name="T80" fmla="*/ 654 w 1859"/>
                  <a:gd name="T81" fmla="*/ 43 h 1863"/>
                  <a:gd name="T82" fmla="*/ 788 w 1859"/>
                  <a:gd name="T83" fmla="*/ 11 h 1863"/>
                  <a:gd name="T84" fmla="*/ 930 w 1859"/>
                  <a:gd name="T85" fmla="*/ 0 h 1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59" h="1863">
                    <a:moveTo>
                      <a:pt x="930" y="0"/>
                    </a:moveTo>
                    <a:lnTo>
                      <a:pt x="977" y="2"/>
                    </a:lnTo>
                    <a:lnTo>
                      <a:pt x="1024" y="5"/>
                    </a:lnTo>
                    <a:lnTo>
                      <a:pt x="1071" y="11"/>
                    </a:lnTo>
                    <a:lnTo>
                      <a:pt x="1116" y="20"/>
                    </a:lnTo>
                    <a:lnTo>
                      <a:pt x="1161" y="30"/>
                    </a:lnTo>
                    <a:lnTo>
                      <a:pt x="1205" y="43"/>
                    </a:lnTo>
                    <a:lnTo>
                      <a:pt x="1249" y="57"/>
                    </a:lnTo>
                    <a:lnTo>
                      <a:pt x="1290" y="74"/>
                    </a:lnTo>
                    <a:lnTo>
                      <a:pt x="1332" y="93"/>
                    </a:lnTo>
                    <a:lnTo>
                      <a:pt x="1372" y="113"/>
                    </a:lnTo>
                    <a:lnTo>
                      <a:pt x="1411" y="136"/>
                    </a:lnTo>
                    <a:lnTo>
                      <a:pt x="1448" y="161"/>
                    </a:lnTo>
                    <a:lnTo>
                      <a:pt x="1485" y="186"/>
                    </a:lnTo>
                    <a:lnTo>
                      <a:pt x="1520" y="214"/>
                    </a:lnTo>
                    <a:lnTo>
                      <a:pt x="1554" y="244"/>
                    </a:lnTo>
                    <a:lnTo>
                      <a:pt x="1586" y="275"/>
                    </a:lnTo>
                    <a:lnTo>
                      <a:pt x="1617" y="307"/>
                    </a:lnTo>
                    <a:lnTo>
                      <a:pt x="1646" y="340"/>
                    </a:lnTo>
                    <a:lnTo>
                      <a:pt x="1674" y="376"/>
                    </a:lnTo>
                    <a:lnTo>
                      <a:pt x="1700" y="412"/>
                    </a:lnTo>
                    <a:lnTo>
                      <a:pt x="1724" y="450"/>
                    </a:lnTo>
                    <a:lnTo>
                      <a:pt x="1746" y="489"/>
                    </a:lnTo>
                    <a:lnTo>
                      <a:pt x="1767" y="529"/>
                    </a:lnTo>
                    <a:lnTo>
                      <a:pt x="1785" y="571"/>
                    </a:lnTo>
                    <a:lnTo>
                      <a:pt x="1803" y="614"/>
                    </a:lnTo>
                    <a:lnTo>
                      <a:pt x="1818" y="656"/>
                    </a:lnTo>
                    <a:lnTo>
                      <a:pt x="1829" y="700"/>
                    </a:lnTo>
                    <a:lnTo>
                      <a:pt x="1841" y="745"/>
                    </a:lnTo>
                    <a:lnTo>
                      <a:pt x="1849" y="791"/>
                    </a:lnTo>
                    <a:lnTo>
                      <a:pt x="1854" y="838"/>
                    </a:lnTo>
                    <a:lnTo>
                      <a:pt x="1858" y="886"/>
                    </a:lnTo>
                    <a:lnTo>
                      <a:pt x="1859" y="933"/>
                    </a:lnTo>
                    <a:lnTo>
                      <a:pt x="1858" y="981"/>
                    </a:lnTo>
                    <a:lnTo>
                      <a:pt x="1854" y="1029"/>
                    </a:lnTo>
                    <a:lnTo>
                      <a:pt x="1849" y="1075"/>
                    </a:lnTo>
                    <a:lnTo>
                      <a:pt x="1841" y="1121"/>
                    </a:lnTo>
                    <a:lnTo>
                      <a:pt x="1829" y="1166"/>
                    </a:lnTo>
                    <a:lnTo>
                      <a:pt x="1818" y="1209"/>
                    </a:lnTo>
                    <a:lnTo>
                      <a:pt x="1803" y="1253"/>
                    </a:lnTo>
                    <a:lnTo>
                      <a:pt x="1785" y="1295"/>
                    </a:lnTo>
                    <a:lnTo>
                      <a:pt x="1767" y="1336"/>
                    </a:lnTo>
                    <a:lnTo>
                      <a:pt x="1746" y="1377"/>
                    </a:lnTo>
                    <a:lnTo>
                      <a:pt x="1724" y="1416"/>
                    </a:lnTo>
                    <a:lnTo>
                      <a:pt x="1700" y="1453"/>
                    </a:lnTo>
                    <a:lnTo>
                      <a:pt x="1674" y="1490"/>
                    </a:lnTo>
                    <a:lnTo>
                      <a:pt x="1646" y="1524"/>
                    </a:lnTo>
                    <a:lnTo>
                      <a:pt x="1617" y="1559"/>
                    </a:lnTo>
                    <a:lnTo>
                      <a:pt x="1586" y="1591"/>
                    </a:lnTo>
                    <a:lnTo>
                      <a:pt x="1554" y="1621"/>
                    </a:lnTo>
                    <a:lnTo>
                      <a:pt x="1520" y="1651"/>
                    </a:lnTo>
                    <a:lnTo>
                      <a:pt x="1485" y="1679"/>
                    </a:lnTo>
                    <a:lnTo>
                      <a:pt x="1448" y="1704"/>
                    </a:lnTo>
                    <a:lnTo>
                      <a:pt x="1411" y="1728"/>
                    </a:lnTo>
                    <a:lnTo>
                      <a:pt x="1372" y="1751"/>
                    </a:lnTo>
                    <a:lnTo>
                      <a:pt x="1332" y="1771"/>
                    </a:lnTo>
                    <a:lnTo>
                      <a:pt x="1290" y="1790"/>
                    </a:lnTo>
                    <a:lnTo>
                      <a:pt x="1249" y="1807"/>
                    </a:lnTo>
                    <a:lnTo>
                      <a:pt x="1205" y="1822"/>
                    </a:lnTo>
                    <a:lnTo>
                      <a:pt x="1161" y="1834"/>
                    </a:lnTo>
                    <a:lnTo>
                      <a:pt x="1116" y="1845"/>
                    </a:lnTo>
                    <a:lnTo>
                      <a:pt x="1071" y="1853"/>
                    </a:lnTo>
                    <a:lnTo>
                      <a:pt x="1024" y="1858"/>
                    </a:lnTo>
                    <a:lnTo>
                      <a:pt x="977" y="1862"/>
                    </a:lnTo>
                    <a:lnTo>
                      <a:pt x="930" y="1863"/>
                    </a:lnTo>
                    <a:lnTo>
                      <a:pt x="882" y="1862"/>
                    </a:lnTo>
                    <a:lnTo>
                      <a:pt x="835" y="1858"/>
                    </a:lnTo>
                    <a:lnTo>
                      <a:pt x="788" y="1853"/>
                    </a:lnTo>
                    <a:lnTo>
                      <a:pt x="743" y="1845"/>
                    </a:lnTo>
                    <a:lnTo>
                      <a:pt x="698" y="1834"/>
                    </a:lnTo>
                    <a:lnTo>
                      <a:pt x="654" y="1822"/>
                    </a:lnTo>
                    <a:lnTo>
                      <a:pt x="611" y="1807"/>
                    </a:lnTo>
                    <a:lnTo>
                      <a:pt x="569" y="1790"/>
                    </a:lnTo>
                    <a:lnTo>
                      <a:pt x="528" y="1771"/>
                    </a:lnTo>
                    <a:lnTo>
                      <a:pt x="487" y="1751"/>
                    </a:lnTo>
                    <a:lnTo>
                      <a:pt x="448" y="1728"/>
                    </a:lnTo>
                    <a:lnTo>
                      <a:pt x="411" y="1704"/>
                    </a:lnTo>
                    <a:lnTo>
                      <a:pt x="375" y="1679"/>
                    </a:lnTo>
                    <a:lnTo>
                      <a:pt x="339" y="1651"/>
                    </a:lnTo>
                    <a:lnTo>
                      <a:pt x="306" y="1621"/>
                    </a:lnTo>
                    <a:lnTo>
                      <a:pt x="273" y="1591"/>
                    </a:lnTo>
                    <a:lnTo>
                      <a:pt x="242" y="1559"/>
                    </a:lnTo>
                    <a:lnTo>
                      <a:pt x="213" y="1524"/>
                    </a:lnTo>
                    <a:lnTo>
                      <a:pt x="186" y="1490"/>
                    </a:lnTo>
                    <a:lnTo>
                      <a:pt x="159" y="1453"/>
                    </a:lnTo>
                    <a:lnTo>
                      <a:pt x="135" y="1416"/>
                    </a:lnTo>
                    <a:lnTo>
                      <a:pt x="113" y="1377"/>
                    </a:lnTo>
                    <a:lnTo>
                      <a:pt x="92" y="1336"/>
                    </a:lnTo>
                    <a:lnTo>
                      <a:pt x="74" y="1295"/>
                    </a:lnTo>
                    <a:lnTo>
                      <a:pt x="57" y="1253"/>
                    </a:lnTo>
                    <a:lnTo>
                      <a:pt x="42" y="1209"/>
                    </a:lnTo>
                    <a:lnTo>
                      <a:pt x="30" y="1166"/>
                    </a:lnTo>
                    <a:lnTo>
                      <a:pt x="19" y="1121"/>
                    </a:lnTo>
                    <a:lnTo>
                      <a:pt x="11" y="1075"/>
                    </a:lnTo>
                    <a:lnTo>
                      <a:pt x="5" y="1029"/>
                    </a:lnTo>
                    <a:lnTo>
                      <a:pt x="2" y="981"/>
                    </a:lnTo>
                    <a:lnTo>
                      <a:pt x="0" y="933"/>
                    </a:lnTo>
                    <a:lnTo>
                      <a:pt x="2" y="886"/>
                    </a:lnTo>
                    <a:lnTo>
                      <a:pt x="5" y="838"/>
                    </a:lnTo>
                    <a:lnTo>
                      <a:pt x="11" y="791"/>
                    </a:lnTo>
                    <a:lnTo>
                      <a:pt x="19" y="745"/>
                    </a:lnTo>
                    <a:lnTo>
                      <a:pt x="30" y="700"/>
                    </a:lnTo>
                    <a:lnTo>
                      <a:pt x="42" y="656"/>
                    </a:lnTo>
                    <a:lnTo>
                      <a:pt x="57" y="614"/>
                    </a:lnTo>
                    <a:lnTo>
                      <a:pt x="74" y="571"/>
                    </a:lnTo>
                    <a:lnTo>
                      <a:pt x="92" y="529"/>
                    </a:lnTo>
                    <a:lnTo>
                      <a:pt x="113" y="489"/>
                    </a:lnTo>
                    <a:lnTo>
                      <a:pt x="135" y="450"/>
                    </a:lnTo>
                    <a:lnTo>
                      <a:pt x="159" y="412"/>
                    </a:lnTo>
                    <a:lnTo>
                      <a:pt x="186" y="376"/>
                    </a:lnTo>
                    <a:lnTo>
                      <a:pt x="213" y="340"/>
                    </a:lnTo>
                    <a:lnTo>
                      <a:pt x="242" y="307"/>
                    </a:lnTo>
                    <a:lnTo>
                      <a:pt x="273" y="275"/>
                    </a:lnTo>
                    <a:lnTo>
                      <a:pt x="306" y="244"/>
                    </a:lnTo>
                    <a:lnTo>
                      <a:pt x="339" y="214"/>
                    </a:lnTo>
                    <a:lnTo>
                      <a:pt x="375" y="186"/>
                    </a:lnTo>
                    <a:lnTo>
                      <a:pt x="411" y="161"/>
                    </a:lnTo>
                    <a:lnTo>
                      <a:pt x="448" y="136"/>
                    </a:lnTo>
                    <a:lnTo>
                      <a:pt x="487" y="113"/>
                    </a:lnTo>
                    <a:lnTo>
                      <a:pt x="528" y="93"/>
                    </a:lnTo>
                    <a:lnTo>
                      <a:pt x="569" y="74"/>
                    </a:lnTo>
                    <a:lnTo>
                      <a:pt x="611" y="57"/>
                    </a:lnTo>
                    <a:lnTo>
                      <a:pt x="654" y="43"/>
                    </a:lnTo>
                    <a:lnTo>
                      <a:pt x="698" y="30"/>
                    </a:lnTo>
                    <a:lnTo>
                      <a:pt x="743" y="20"/>
                    </a:lnTo>
                    <a:lnTo>
                      <a:pt x="788" y="11"/>
                    </a:lnTo>
                    <a:lnTo>
                      <a:pt x="835" y="5"/>
                    </a:lnTo>
                    <a:lnTo>
                      <a:pt x="882" y="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53" name="Freeform 213">
                <a:extLst>
                  <a:ext uri="{FF2B5EF4-FFF2-40B4-BE49-F238E27FC236}">
                    <a16:creationId xmlns:a16="http://schemas.microsoft.com/office/drawing/2014/main" id="{FA0A6CCE-D412-4C78-BDCD-4724F4C2A9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980"/>
                <a:ext cx="109" cy="54"/>
              </a:xfrm>
              <a:custGeom>
                <a:avLst/>
                <a:gdLst>
                  <a:gd name="T0" fmla="*/ 158 w 613"/>
                  <a:gd name="T1" fmla="*/ 85 h 303"/>
                  <a:gd name="T2" fmla="*/ 181 w 613"/>
                  <a:gd name="T3" fmla="*/ 193 h 303"/>
                  <a:gd name="T4" fmla="*/ 540 w 613"/>
                  <a:gd name="T5" fmla="*/ 266 h 303"/>
                  <a:gd name="T6" fmla="*/ 613 w 613"/>
                  <a:gd name="T7" fmla="*/ 303 h 303"/>
                  <a:gd name="T8" fmla="*/ 552 w 613"/>
                  <a:gd name="T9" fmla="*/ 193 h 303"/>
                  <a:gd name="T10" fmla="*/ 312 w 613"/>
                  <a:gd name="T11" fmla="*/ 35 h 303"/>
                  <a:gd name="T12" fmla="*/ 0 w 613"/>
                  <a:gd name="T13" fmla="*/ 0 h 303"/>
                  <a:gd name="T14" fmla="*/ 158 w 613"/>
                  <a:gd name="T15" fmla="*/ 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3" h="303">
                    <a:moveTo>
                      <a:pt x="158" y="85"/>
                    </a:moveTo>
                    <a:lnTo>
                      <a:pt x="181" y="193"/>
                    </a:lnTo>
                    <a:lnTo>
                      <a:pt x="540" y="266"/>
                    </a:lnTo>
                    <a:lnTo>
                      <a:pt x="613" y="303"/>
                    </a:lnTo>
                    <a:lnTo>
                      <a:pt x="552" y="193"/>
                    </a:lnTo>
                    <a:lnTo>
                      <a:pt x="312" y="35"/>
                    </a:lnTo>
                    <a:lnTo>
                      <a:pt x="0" y="0"/>
                    </a:lnTo>
                    <a:lnTo>
                      <a:pt x="158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54" name="Freeform 214">
                <a:extLst>
                  <a:ext uri="{FF2B5EF4-FFF2-40B4-BE49-F238E27FC236}">
                    <a16:creationId xmlns:a16="http://schemas.microsoft.com/office/drawing/2014/main" id="{3176042A-B123-434A-B646-8577F02155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2" y="1049"/>
                <a:ext cx="113" cy="107"/>
              </a:xfrm>
              <a:custGeom>
                <a:avLst/>
                <a:gdLst>
                  <a:gd name="T0" fmla="*/ 431 w 634"/>
                  <a:gd name="T1" fmla="*/ 37 h 593"/>
                  <a:gd name="T2" fmla="*/ 634 w 634"/>
                  <a:gd name="T3" fmla="*/ 121 h 593"/>
                  <a:gd name="T4" fmla="*/ 539 w 634"/>
                  <a:gd name="T5" fmla="*/ 314 h 593"/>
                  <a:gd name="T6" fmla="*/ 479 w 634"/>
                  <a:gd name="T7" fmla="*/ 497 h 593"/>
                  <a:gd name="T8" fmla="*/ 311 w 634"/>
                  <a:gd name="T9" fmla="*/ 532 h 593"/>
                  <a:gd name="T10" fmla="*/ 131 w 634"/>
                  <a:gd name="T11" fmla="*/ 593 h 593"/>
                  <a:gd name="T12" fmla="*/ 0 w 634"/>
                  <a:gd name="T13" fmla="*/ 351 h 593"/>
                  <a:gd name="T14" fmla="*/ 131 w 634"/>
                  <a:gd name="T15" fmla="*/ 97 h 593"/>
                  <a:gd name="T16" fmla="*/ 275 w 634"/>
                  <a:gd name="T17" fmla="*/ 0 h 593"/>
                  <a:gd name="T18" fmla="*/ 431 w 634"/>
                  <a:gd name="T19" fmla="*/ 37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4" h="593">
                    <a:moveTo>
                      <a:pt x="431" y="37"/>
                    </a:moveTo>
                    <a:lnTo>
                      <a:pt x="634" y="121"/>
                    </a:lnTo>
                    <a:lnTo>
                      <a:pt x="539" y="314"/>
                    </a:lnTo>
                    <a:lnTo>
                      <a:pt x="479" y="497"/>
                    </a:lnTo>
                    <a:lnTo>
                      <a:pt x="311" y="532"/>
                    </a:lnTo>
                    <a:lnTo>
                      <a:pt x="131" y="593"/>
                    </a:lnTo>
                    <a:lnTo>
                      <a:pt x="0" y="351"/>
                    </a:lnTo>
                    <a:lnTo>
                      <a:pt x="131" y="97"/>
                    </a:lnTo>
                    <a:lnTo>
                      <a:pt x="275" y="0"/>
                    </a:lnTo>
                    <a:lnTo>
                      <a:pt x="431" y="3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55" name="Freeform 215">
                <a:extLst>
                  <a:ext uri="{FF2B5EF4-FFF2-40B4-BE49-F238E27FC236}">
                    <a16:creationId xmlns:a16="http://schemas.microsoft.com/office/drawing/2014/main" id="{BED6721D-1E78-42BF-9338-837A76369A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008"/>
                <a:ext cx="80" cy="111"/>
              </a:xfrm>
              <a:custGeom>
                <a:avLst/>
                <a:gdLst>
                  <a:gd name="T0" fmla="*/ 0 w 443"/>
                  <a:gd name="T1" fmla="*/ 617 h 617"/>
                  <a:gd name="T2" fmla="*/ 203 w 443"/>
                  <a:gd name="T3" fmla="*/ 533 h 617"/>
                  <a:gd name="T4" fmla="*/ 263 w 443"/>
                  <a:gd name="T5" fmla="*/ 375 h 617"/>
                  <a:gd name="T6" fmla="*/ 443 w 443"/>
                  <a:gd name="T7" fmla="*/ 194 h 617"/>
                  <a:gd name="T8" fmla="*/ 396 w 443"/>
                  <a:gd name="T9" fmla="*/ 97 h 617"/>
                  <a:gd name="T10" fmla="*/ 359 w 443"/>
                  <a:gd name="T11" fmla="*/ 0 h 617"/>
                  <a:gd name="T12" fmla="*/ 155 w 443"/>
                  <a:gd name="T13" fmla="*/ 133 h 617"/>
                  <a:gd name="T14" fmla="*/ 35 w 443"/>
                  <a:gd name="T15" fmla="*/ 291 h 617"/>
                  <a:gd name="T16" fmla="*/ 12 w 443"/>
                  <a:gd name="T17" fmla="*/ 436 h 617"/>
                  <a:gd name="T18" fmla="*/ 0 w 443"/>
                  <a:gd name="T1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" h="617">
                    <a:moveTo>
                      <a:pt x="0" y="617"/>
                    </a:moveTo>
                    <a:lnTo>
                      <a:pt x="203" y="533"/>
                    </a:lnTo>
                    <a:lnTo>
                      <a:pt x="263" y="375"/>
                    </a:lnTo>
                    <a:lnTo>
                      <a:pt x="443" y="194"/>
                    </a:lnTo>
                    <a:lnTo>
                      <a:pt x="396" y="97"/>
                    </a:lnTo>
                    <a:lnTo>
                      <a:pt x="359" y="0"/>
                    </a:lnTo>
                    <a:lnTo>
                      <a:pt x="155" y="133"/>
                    </a:lnTo>
                    <a:lnTo>
                      <a:pt x="35" y="291"/>
                    </a:lnTo>
                    <a:lnTo>
                      <a:pt x="12" y="436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56" name="Freeform 216">
                <a:extLst>
                  <a:ext uri="{FF2B5EF4-FFF2-40B4-BE49-F238E27FC236}">
                    <a16:creationId xmlns:a16="http://schemas.microsoft.com/office/drawing/2014/main" id="{49CDED9D-B88A-4FED-A457-57E6A1D99C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6" y="1148"/>
                <a:ext cx="111" cy="109"/>
              </a:xfrm>
              <a:custGeom>
                <a:avLst/>
                <a:gdLst>
                  <a:gd name="T0" fmla="*/ 71 w 623"/>
                  <a:gd name="T1" fmla="*/ 86 h 604"/>
                  <a:gd name="T2" fmla="*/ 299 w 623"/>
                  <a:gd name="T3" fmla="*/ 25 h 604"/>
                  <a:gd name="T4" fmla="*/ 455 w 623"/>
                  <a:gd name="T5" fmla="*/ 0 h 604"/>
                  <a:gd name="T6" fmla="*/ 503 w 623"/>
                  <a:gd name="T7" fmla="*/ 110 h 604"/>
                  <a:gd name="T8" fmla="*/ 623 w 623"/>
                  <a:gd name="T9" fmla="*/ 243 h 604"/>
                  <a:gd name="T10" fmla="*/ 527 w 623"/>
                  <a:gd name="T11" fmla="*/ 388 h 604"/>
                  <a:gd name="T12" fmla="*/ 467 w 623"/>
                  <a:gd name="T13" fmla="*/ 543 h 604"/>
                  <a:gd name="T14" fmla="*/ 383 w 623"/>
                  <a:gd name="T15" fmla="*/ 543 h 604"/>
                  <a:gd name="T16" fmla="*/ 179 w 623"/>
                  <a:gd name="T17" fmla="*/ 604 h 604"/>
                  <a:gd name="T18" fmla="*/ 84 w 623"/>
                  <a:gd name="T19" fmla="*/ 510 h 604"/>
                  <a:gd name="T20" fmla="*/ 0 w 623"/>
                  <a:gd name="T21" fmla="*/ 352 h 604"/>
                  <a:gd name="T22" fmla="*/ 71 w 623"/>
                  <a:gd name="T23" fmla="*/ 86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3" h="604">
                    <a:moveTo>
                      <a:pt x="71" y="86"/>
                    </a:moveTo>
                    <a:lnTo>
                      <a:pt x="299" y="25"/>
                    </a:lnTo>
                    <a:lnTo>
                      <a:pt x="455" y="0"/>
                    </a:lnTo>
                    <a:lnTo>
                      <a:pt x="503" y="110"/>
                    </a:lnTo>
                    <a:lnTo>
                      <a:pt x="623" y="243"/>
                    </a:lnTo>
                    <a:lnTo>
                      <a:pt x="527" y="388"/>
                    </a:lnTo>
                    <a:lnTo>
                      <a:pt x="467" y="543"/>
                    </a:lnTo>
                    <a:lnTo>
                      <a:pt x="383" y="543"/>
                    </a:lnTo>
                    <a:lnTo>
                      <a:pt x="179" y="604"/>
                    </a:lnTo>
                    <a:lnTo>
                      <a:pt x="84" y="510"/>
                    </a:lnTo>
                    <a:lnTo>
                      <a:pt x="0" y="352"/>
                    </a:lnTo>
                    <a:lnTo>
                      <a:pt x="71" y="86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57" name="Freeform 217">
                <a:extLst>
                  <a:ext uri="{FF2B5EF4-FFF2-40B4-BE49-F238E27FC236}">
                    <a16:creationId xmlns:a16="http://schemas.microsoft.com/office/drawing/2014/main" id="{59BF76E1-A969-4620-AF10-CF9AF2169F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196"/>
                <a:ext cx="67" cy="84"/>
              </a:xfrm>
              <a:custGeom>
                <a:avLst/>
                <a:gdLst>
                  <a:gd name="T0" fmla="*/ 0 w 372"/>
                  <a:gd name="T1" fmla="*/ 0 h 470"/>
                  <a:gd name="T2" fmla="*/ 108 w 372"/>
                  <a:gd name="T3" fmla="*/ 61 h 470"/>
                  <a:gd name="T4" fmla="*/ 203 w 372"/>
                  <a:gd name="T5" fmla="*/ 72 h 470"/>
                  <a:gd name="T6" fmla="*/ 239 w 372"/>
                  <a:gd name="T7" fmla="*/ 219 h 470"/>
                  <a:gd name="T8" fmla="*/ 372 w 372"/>
                  <a:gd name="T9" fmla="*/ 362 h 470"/>
                  <a:gd name="T10" fmla="*/ 372 w 372"/>
                  <a:gd name="T11" fmla="*/ 470 h 470"/>
                  <a:gd name="T12" fmla="*/ 252 w 372"/>
                  <a:gd name="T13" fmla="*/ 362 h 470"/>
                  <a:gd name="T14" fmla="*/ 35 w 372"/>
                  <a:gd name="T15" fmla="*/ 121 h 470"/>
                  <a:gd name="T16" fmla="*/ 0 w 372"/>
                  <a:gd name="T1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470">
                    <a:moveTo>
                      <a:pt x="0" y="0"/>
                    </a:moveTo>
                    <a:lnTo>
                      <a:pt x="108" y="61"/>
                    </a:lnTo>
                    <a:lnTo>
                      <a:pt x="203" y="72"/>
                    </a:lnTo>
                    <a:lnTo>
                      <a:pt x="239" y="219"/>
                    </a:lnTo>
                    <a:lnTo>
                      <a:pt x="372" y="362"/>
                    </a:lnTo>
                    <a:lnTo>
                      <a:pt x="372" y="470"/>
                    </a:lnTo>
                    <a:lnTo>
                      <a:pt x="252" y="362"/>
                    </a:lnTo>
                    <a:lnTo>
                      <a:pt x="35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58" name="Freeform 218">
                <a:extLst>
                  <a:ext uri="{FF2B5EF4-FFF2-40B4-BE49-F238E27FC236}">
                    <a16:creationId xmlns:a16="http://schemas.microsoft.com/office/drawing/2014/main" id="{1B27A74C-7FC8-45A8-A275-EFB9D741C2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1" y="1183"/>
                <a:ext cx="101" cy="97"/>
              </a:xfrm>
              <a:custGeom>
                <a:avLst/>
                <a:gdLst>
                  <a:gd name="T0" fmla="*/ 144 w 563"/>
                  <a:gd name="T1" fmla="*/ 85 h 543"/>
                  <a:gd name="T2" fmla="*/ 312 w 563"/>
                  <a:gd name="T3" fmla="*/ 37 h 543"/>
                  <a:gd name="T4" fmla="*/ 395 w 563"/>
                  <a:gd name="T5" fmla="*/ 0 h 543"/>
                  <a:gd name="T6" fmla="*/ 563 w 563"/>
                  <a:gd name="T7" fmla="*/ 170 h 543"/>
                  <a:gd name="T8" fmla="*/ 528 w 563"/>
                  <a:gd name="T9" fmla="*/ 340 h 543"/>
                  <a:gd name="T10" fmla="*/ 456 w 563"/>
                  <a:gd name="T11" fmla="*/ 446 h 543"/>
                  <a:gd name="T12" fmla="*/ 312 w 563"/>
                  <a:gd name="T13" fmla="*/ 519 h 543"/>
                  <a:gd name="T14" fmla="*/ 204 w 563"/>
                  <a:gd name="T15" fmla="*/ 543 h 543"/>
                  <a:gd name="T16" fmla="*/ 36 w 563"/>
                  <a:gd name="T17" fmla="*/ 483 h 543"/>
                  <a:gd name="T18" fmla="*/ 0 w 563"/>
                  <a:gd name="T19" fmla="*/ 340 h 543"/>
                  <a:gd name="T20" fmla="*/ 83 w 563"/>
                  <a:gd name="T21" fmla="*/ 182 h 543"/>
                  <a:gd name="T22" fmla="*/ 144 w 563"/>
                  <a:gd name="T23" fmla="*/ 8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3" h="543">
                    <a:moveTo>
                      <a:pt x="144" y="85"/>
                    </a:moveTo>
                    <a:lnTo>
                      <a:pt x="312" y="37"/>
                    </a:lnTo>
                    <a:lnTo>
                      <a:pt x="395" y="0"/>
                    </a:lnTo>
                    <a:lnTo>
                      <a:pt x="563" y="170"/>
                    </a:lnTo>
                    <a:lnTo>
                      <a:pt x="528" y="340"/>
                    </a:lnTo>
                    <a:lnTo>
                      <a:pt x="456" y="446"/>
                    </a:lnTo>
                    <a:lnTo>
                      <a:pt x="312" y="519"/>
                    </a:lnTo>
                    <a:lnTo>
                      <a:pt x="204" y="543"/>
                    </a:lnTo>
                    <a:lnTo>
                      <a:pt x="36" y="483"/>
                    </a:lnTo>
                    <a:lnTo>
                      <a:pt x="0" y="340"/>
                    </a:lnTo>
                    <a:lnTo>
                      <a:pt x="83" y="182"/>
                    </a:lnTo>
                    <a:lnTo>
                      <a:pt x="144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59" name="Freeform 219">
                <a:extLst>
                  <a:ext uri="{FF2B5EF4-FFF2-40B4-BE49-F238E27FC236}">
                    <a16:creationId xmlns:a16="http://schemas.microsoft.com/office/drawing/2014/main" id="{4290FC64-55AA-4342-8C15-BBF600A9CF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2" y="1025"/>
                <a:ext cx="119" cy="76"/>
              </a:xfrm>
              <a:custGeom>
                <a:avLst/>
                <a:gdLst>
                  <a:gd name="T0" fmla="*/ 155 w 659"/>
                  <a:gd name="T1" fmla="*/ 0 h 423"/>
                  <a:gd name="T2" fmla="*/ 84 w 659"/>
                  <a:gd name="T3" fmla="*/ 109 h 423"/>
                  <a:gd name="T4" fmla="*/ 0 w 659"/>
                  <a:gd name="T5" fmla="*/ 266 h 423"/>
                  <a:gd name="T6" fmla="*/ 240 w 659"/>
                  <a:gd name="T7" fmla="*/ 339 h 423"/>
                  <a:gd name="T8" fmla="*/ 395 w 659"/>
                  <a:gd name="T9" fmla="*/ 423 h 423"/>
                  <a:gd name="T10" fmla="*/ 491 w 659"/>
                  <a:gd name="T11" fmla="*/ 399 h 423"/>
                  <a:gd name="T12" fmla="*/ 659 w 659"/>
                  <a:gd name="T13" fmla="*/ 363 h 423"/>
                  <a:gd name="T14" fmla="*/ 587 w 659"/>
                  <a:gd name="T15" fmla="*/ 170 h 423"/>
                  <a:gd name="T16" fmla="*/ 491 w 659"/>
                  <a:gd name="T17" fmla="*/ 49 h 423"/>
                  <a:gd name="T18" fmla="*/ 155 w 659"/>
                  <a:gd name="T19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9" h="423">
                    <a:moveTo>
                      <a:pt x="155" y="0"/>
                    </a:moveTo>
                    <a:lnTo>
                      <a:pt x="84" y="109"/>
                    </a:lnTo>
                    <a:lnTo>
                      <a:pt x="0" y="266"/>
                    </a:lnTo>
                    <a:lnTo>
                      <a:pt x="240" y="339"/>
                    </a:lnTo>
                    <a:lnTo>
                      <a:pt x="395" y="423"/>
                    </a:lnTo>
                    <a:lnTo>
                      <a:pt x="491" y="399"/>
                    </a:lnTo>
                    <a:lnTo>
                      <a:pt x="659" y="363"/>
                    </a:lnTo>
                    <a:lnTo>
                      <a:pt x="587" y="170"/>
                    </a:lnTo>
                    <a:lnTo>
                      <a:pt x="491" y="4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60" name="Freeform 220">
                <a:extLst>
                  <a:ext uri="{FF2B5EF4-FFF2-40B4-BE49-F238E27FC236}">
                    <a16:creationId xmlns:a16="http://schemas.microsoft.com/office/drawing/2014/main" id="{1BF3410D-FCA0-49B2-8953-65242AB9CB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23" y="1099"/>
                <a:ext cx="81" cy="108"/>
              </a:xfrm>
              <a:custGeom>
                <a:avLst/>
                <a:gdLst>
                  <a:gd name="T0" fmla="*/ 72 w 455"/>
                  <a:gd name="T1" fmla="*/ 97 h 605"/>
                  <a:gd name="T2" fmla="*/ 59 w 455"/>
                  <a:gd name="T3" fmla="*/ 253 h 605"/>
                  <a:gd name="T4" fmla="*/ 0 w 455"/>
                  <a:gd name="T5" fmla="*/ 447 h 605"/>
                  <a:gd name="T6" fmla="*/ 155 w 455"/>
                  <a:gd name="T7" fmla="*/ 605 h 605"/>
                  <a:gd name="T8" fmla="*/ 347 w 455"/>
                  <a:gd name="T9" fmla="*/ 520 h 605"/>
                  <a:gd name="T10" fmla="*/ 455 w 455"/>
                  <a:gd name="T11" fmla="*/ 350 h 605"/>
                  <a:gd name="T12" fmla="*/ 442 w 455"/>
                  <a:gd name="T13" fmla="*/ 181 h 605"/>
                  <a:gd name="T14" fmla="*/ 323 w 455"/>
                  <a:gd name="T15" fmla="*/ 0 h 605"/>
                  <a:gd name="T16" fmla="*/ 155 w 455"/>
                  <a:gd name="T17" fmla="*/ 48 h 605"/>
                  <a:gd name="T18" fmla="*/ 72 w 455"/>
                  <a:gd name="T19" fmla="*/ 9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605">
                    <a:moveTo>
                      <a:pt x="72" y="97"/>
                    </a:moveTo>
                    <a:lnTo>
                      <a:pt x="59" y="253"/>
                    </a:lnTo>
                    <a:lnTo>
                      <a:pt x="0" y="447"/>
                    </a:lnTo>
                    <a:lnTo>
                      <a:pt x="155" y="605"/>
                    </a:lnTo>
                    <a:lnTo>
                      <a:pt x="347" y="520"/>
                    </a:lnTo>
                    <a:lnTo>
                      <a:pt x="455" y="350"/>
                    </a:lnTo>
                    <a:lnTo>
                      <a:pt x="442" y="181"/>
                    </a:lnTo>
                    <a:lnTo>
                      <a:pt x="323" y="0"/>
                    </a:lnTo>
                    <a:lnTo>
                      <a:pt x="155" y="48"/>
                    </a:lnTo>
                    <a:lnTo>
                      <a:pt x="72" y="9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61" name="Freeform 221">
                <a:extLst>
                  <a:ext uri="{FF2B5EF4-FFF2-40B4-BE49-F238E27FC236}">
                    <a16:creationId xmlns:a16="http://schemas.microsoft.com/office/drawing/2014/main" id="{5BFF5512-A711-410B-91EB-A694705E5C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3" y="976"/>
                <a:ext cx="94" cy="21"/>
              </a:xfrm>
              <a:custGeom>
                <a:avLst/>
                <a:gdLst>
                  <a:gd name="T0" fmla="*/ 72 w 528"/>
                  <a:gd name="T1" fmla="*/ 121 h 121"/>
                  <a:gd name="T2" fmla="*/ 240 w 528"/>
                  <a:gd name="T3" fmla="*/ 36 h 121"/>
                  <a:gd name="T4" fmla="*/ 528 w 528"/>
                  <a:gd name="T5" fmla="*/ 36 h 121"/>
                  <a:gd name="T6" fmla="*/ 444 w 528"/>
                  <a:gd name="T7" fmla="*/ 0 h 121"/>
                  <a:gd name="T8" fmla="*/ 253 w 528"/>
                  <a:gd name="T9" fmla="*/ 12 h 121"/>
                  <a:gd name="T10" fmla="*/ 120 w 528"/>
                  <a:gd name="T11" fmla="*/ 49 h 121"/>
                  <a:gd name="T12" fmla="*/ 0 w 528"/>
                  <a:gd name="T13" fmla="*/ 121 h 121"/>
                  <a:gd name="T14" fmla="*/ 72 w 528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" h="121">
                    <a:moveTo>
                      <a:pt x="72" y="121"/>
                    </a:moveTo>
                    <a:lnTo>
                      <a:pt x="240" y="36"/>
                    </a:lnTo>
                    <a:lnTo>
                      <a:pt x="528" y="36"/>
                    </a:lnTo>
                    <a:lnTo>
                      <a:pt x="444" y="0"/>
                    </a:lnTo>
                    <a:lnTo>
                      <a:pt x="253" y="12"/>
                    </a:lnTo>
                    <a:lnTo>
                      <a:pt x="120" y="49"/>
                    </a:lnTo>
                    <a:lnTo>
                      <a:pt x="0" y="121"/>
                    </a:lnTo>
                    <a:lnTo>
                      <a:pt x="72" y="12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62" name="Freeform 222">
                <a:extLst>
                  <a:ext uri="{FF2B5EF4-FFF2-40B4-BE49-F238E27FC236}">
                    <a16:creationId xmlns:a16="http://schemas.microsoft.com/office/drawing/2014/main" id="{8E13FD1B-3611-4BF3-BFE2-4FEF527C24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5" y="1071"/>
                <a:ext cx="90" cy="80"/>
              </a:xfrm>
              <a:custGeom>
                <a:avLst/>
                <a:gdLst>
                  <a:gd name="T0" fmla="*/ 503 w 503"/>
                  <a:gd name="T1" fmla="*/ 61 h 448"/>
                  <a:gd name="T2" fmla="*/ 348 w 503"/>
                  <a:gd name="T3" fmla="*/ 400 h 448"/>
                  <a:gd name="T4" fmla="*/ 0 w 503"/>
                  <a:gd name="T5" fmla="*/ 448 h 448"/>
                  <a:gd name="T6" fmla="*/ 48 w 503"/>
                  <a:gd name="T7" fmla="*/ 400 h 448"/>
                  <a:gd name="T8" fmla="*/ 323 w 503"/>
                  <a:gd name="T9" fmla="*/ 327 h 448"/>
                  <a:gd name="T10" fmla="*/ 492 w 503"/>
                  <a:gd name="T11" fmla="*/ 0 h 448"/>
                  <a:gd name="T12" fmla="*/ 503 w 503"/>
                  <a:gd name="T13" fmla="*/ 61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448">
                    <a:moveTo>
                      <a:pt x="503" y="61"/>
                    </a:moveTo>
                    <a:lnTo>
                      <a:pt x="348" y="400"/>
                    </a:lnTo>
                    <a:lnTo>
                      <a:pt x="0" y="448"/>
                    </a:lnTo>
                    <a:lnTo>
                      <a:pt x="48" y="400"/>
                    </a:lnTo>
                    <a:lnTo>
                      <a:pt x="323" y="327"/>
                    </a:lnTo>
                    <a:lnTo>
                      <a:pt x="492" y="0"/>
                    </a:lnTo>
                    <a:lnTo>
                      <a:pt x="503" y="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63" name="Freeform 223">
                <a:extLst>
                  <a:ext uri="{FF2B5EF4-FFF2-40B4-BE49-F238E27FC236}">
                    <a16:creationId xmlns:a16="http://schemas.microsoft.com/office/drawing/2014/main" id="{21547625-4BEE-4BED-9F44-9D8E7E363A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4" y="1079"/>
                <a:ext cx="69" cy="115"/>
              </a:xfrm>
              <a:custGeom>
                <a:avLst/>
                <a:gdLst>
                  <a:gd name="T0" fmla="*/ 12 w 383"/>
                  <a:gd name="T1" fmla="*/ 0 h 642"/>
                  <a:gd name="T2" fmla="*/ 35 w 383"/>
                  <a:gd name="T3" fmla="*/ 11 h 642"/>
                  <a:gd name="T4" fmla="*/ 58 w 383"/>
                  <a:gd name="T5" fmla="*/ 20 h 642"/>
                  <a:gd name="T6" fmla="*/ 81 w 383"/>
                  <a:gd name="T7" fmla="*/ 29 h 642"/>
                  <a:gd name="T8" fmla="*/ 104 w 383"/>
                  <a:gd name="T9" fmla="*/ 37 h 642"/>
                  <a:gd name="T10" fmla="*/ 128 w 383"/>
                  <a:gd name="T11" fmla="*/ 46 h 642"/>
                  <a:gd name="T12" fmla="*/ 152 w 383"/>
                  <a:gd name="T13" fmla="*/ 54 h 642"/>
                  <a:gd name="T14" fmla="*/ 175 w 383"/>
                  <a:gd name="T15" fmla="*/ 62 h 642"/>
                  <a:gd name="T16" fmla="*/ 198 w 383"/>
                  <a:gd name="T17" fmla="*/ 72 h 642"/>
                  <a:gd name="T18" fmla="*/ 221 w 383"/>
                  <a:gd name="T19" fmla="*/ 81 h 642"/>
                  <a:gd name="T20" fmla="*/ 244 w 383"/>
                  <a:gd name="T21" fmla="*/ 90 h 642"/>
                  <a:gd name="T22" fmla="*/ 267 w 383"/>
                  <a:gd name="T23" fmla="*/ 100 h 642"/>
                  <a:gd name="T24" fmla="*/ 291 w 383"/>
                  <a:gd name="T25" fmla="*/ 112 h 642"/>
                  <a:gd name="T26" fmla="*/ 314 w 383"/>
                  <a:gd name="T27" fmla="*/ 125 h 642"/>
                  <a:gd name="T28" fmla="*/ 337 w 383"/>
                  <a:gd name="T29" fmla="*/ 139 h 642"/>
                  <a:gd name="T30" fmla="*/ 360 w 383"/>
                  <a:gd name="T31" fmla="*/ 154 h 642"/>
                  <a:gd name="T32" fmla="*/ 383 w 383"/>
                  <a:gd name="T33" fmla="*/ 170 h 642"/>
                  <a:gd name="T34" fmla="*/ 347 w 383"/>
                  <a:gd name="T35" fmla="*/ 387 h 642"/>
                  <a:gd name="T36" fmla="*/ 277 w 383"/>
                  <a:gd name="T37" fmla="*/ 545 h 642"/>
                  <a:gd name="T38" fmla="*/ 0 w 383"/>
                  <a:gd name="T39" fmla="*/ 642 h 642"/>
                  <a:gd name="T40" fmla="*/ 0 w 383"/>
                  <a:gd name="T41" fmla="*/ 602 h 642"/>
                  <a:gd name="T42" fmla="*/ 252 w 383"/>
                  <a:gd name="T43" fmla="*/ 508 h 642"/>
                  <a:gd name="T44" fmla="*/ 336 w 383"/>
                  <a:gd name="T45" fmla="*/ 339 h 642"/>
                  <a:gd name="T46" fmla="*/ 336 w 383"/>
                  <a:gd name="T47" fmla="*/ 194 h 642"/>
                  <a:gd name="T48" fmla="*/ 320 w 383"/>
                  <a:gd name="T49" fmla="*/ 182 h 642"/>
                  <a:gd name="T50" fmla="*/ 304 w 383"/>
                  <a:gd name="T51" fmla="*/ 171 h 642"/>
                  <a:gd name="T52" fmla="*/ 287 w 383"/>
                  <a:gd name="T53" fmla="*/ 159 h 642"/>
                  <a:gd name="T54" fmla="*/ 272 w 383"/>
                  <a:gd name="T55" fmla="*/ 148 h 642"/>
                  <a:gd name="T56" fmla="*/ 257 w 383"/>
                  <a:gd name="T57" fmla="*/ 137 h 642"/>
                  <a:gd name="T58" fmla="*/ 241 w 383"/>
                  <a:gd name="T59" fmla="*/ 127 h 642"/>
                  <a:gd name="T60" fmla="*/ 226 w 383"/>
                  <a:gd name="T61" fmla="*/ 117 h 642"/>
                  <a:gd name="T62" fmla="*/ 211 w 383"/>
                  <a:gd name="T63" fmla="*/ 106 h 642"/>
                  <a:gd name="T64" fmla="*/ 195 w 383"/>
                  <a:gd name="T65" fmla="*/ 97 h 642"/>
                  <a:gd name="T66" fmla="*/ 179 w 383"/>
                  <a:gd name="T67" fmla="*/ 88 h 642"/>
                  <a:gd name="T68" fmla="*/ 162 w 383"/>
                  <a:gd name="T69" fmla="*/ 79 h 642"/>
                  <a:gd name="T70" fmla="*/ 145 w 383"/>
                  <a:gd name="T71" fmla="*/ 69 h 642"/>
                  <a:gd name="T72" fmla="*/ 127 w 383"/>
                  <a:gd name="T73" fmla="*/ 61 h 642"/>
                  <a:gd name="T74" fmla="*/ 109 w 383"/>
                  <a:gd name="T75" fmla="*/ 53 h 642"/>
                  <a:gd name="T76" fmla="*/ 89 w 383"/>
                  <a:gd name="T77" fmla="*/ 45 h 642"/>
                  <a:gd name="T78" fmla="*/ 69 w 383"/>
                  <a:gd name="T79" fmla="*/ 37 h 642"/>
                  <a:gd name="T80" fmla="*/ 12 w 383"/>
                  <a:gd name="T8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3" h="642">
                    <a:moveTo>
                      <a:pt x="12" y="0"/>
                    </a:moveTo>
                    <a:lnTo>
                      <a:pt x="35" y="11"/>
                    </a:lnTo>
                    <a:lnTo>
                      <a:pt x="58" y="20"/>
                    </a:lnTo>
                    <a:lnTo>
                      <a:pt x="81" y="29"/>
                    </a:lnTo>
                    <a:lnTo>
                      <a:pt x="104" y="37"/>
                    </a:lnTo>
                    <a:lnTo>
                      <a:pt x="128" y="46"/>
                    </a:lnTo>
                    <a:lnTo>
                      <a:pt x="152" y="54"/>
                    </a:lnTo>
                    <a:lnTo>
                      <a:pt x="175" y="62"/>
                    </a:lnTo>
                    <a:lnTo>
                      <a:pt x="198" y="72"/>
                    </a:lnTo>
                    <a:lnTo>
                      <a:pt x="221" y="81"/>
                    </a:lnTo>
                    <a:lnTo>
                      <a:pt x="244" y="90"/>
                    </a:lnTo>
                    <a:lnTo>
                      <a:pt x="267" y="100"/>
                    </a:lnTo>
                    <a:lnTo>
                      <a:pt x="291" y="112"/>
                    </a:lnTo>
                    <a:lnTo>
                      <a:pt x="314" y="125"/>
                    </a:lnTo>
                    <a:lnTo>
                      <a:pt x="337" y="139"/>
                    </a:lnTo>
                    <a:lnTo>
                      <a:pt x="360" y="154"/>
                    </a:lnTo>
                    <a:lnTo>
                      <a:pt x="383" y="170"/>
                    </a:lnTo>
                    <a:lnTo>
                      <a:pt x="347" y="387"/>
                    </a:lnTo>
                    <a:lnTo>
                      <a:pt x="277" y="545"/>
                    </a:lnTo>
                    <a:lnTo>
                      <a:pt x="0" y="642"/>
                    </a:lnTo>
                    <a:lnTo>
                      <a:pt x="0" y="602"/>
                    </a:lnTo>
                    <a:lnTo>
                      <a:pt x="252" y="508"/>
                    </a:lnTo>
                    <a:lnTo>
                      <a:pt x="336" y="339"/>
                    </a:lnTo>
                    <a:lnTo>
                      <a:pt x="336" y="194"/>
                    </a:lnTo>
                    <a:lnTo>
                      <a:pt x="320" y="182"/>
                    </a:lnTo>
                    <a:lnTo>
                      <a:pt x="304" y="171"/>
                    </a:lnTo>
                    <a:lnTo>
                      <a:pt x="287" y="159"/>
                    </a:lnTo>
                    <a:lnTo>
                      <a:pt x="272" y="148"/>
                    </a:lnTo>
                    <a:lnTo>
                      <a:pt x="257" y="137"/>
                    </a:lnTo>
                    <a:lnTo>
                      <a:pt x="241" y="127"/>
                    </a:lnTo>
                    <a:lnTo>
                      <a:pt x="226" y="117"/>
                    </a:lnTo>
                    <a:lnTo>
                      <a:pt x="211" y="106"/>
                    </a:lnTo>
                    <a:lnTo>
                      <a:pt x="195" y="97"/>
                    </a:lnTo>
                    <a:lnTo>
                      <a:pt x="179" y="88"/>
                    </a:lnTo>
                    <a:lnTo>
                      <a:pt x="162" y="79"/>
                    </a:lnTo>
                    <a:lnTo>
                      <a:pt x="145" y="69"/>
                    </a:lnTo>
                    <a:lnTo>
                      <a:pt x="127" y="61"/>
                    </a:lnTo>
                    <a:lnTo>
                      <a:pt x="109" y="53"/>
                    </a:lnTo>
                    <a:lnTo>
                      <a:pt x="89" y="45"/>
                    </a:lnTo>
                    <a:lnTo>
                      <a:pt x="69" y="3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64" name="Freeform 224">
                <a:extLst>
                  <a:ext uri="{FF2B5EF4-FFF2-40B4-BE49-F238E27FC236}">
                    <a16:creationId xmlns:a16="http://schemas.microsoft.com/office/drawing/2014/main" id="{2754F090-DE22-42D8-8EE6-23B7CCA24E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7" y="1002"/>
                <a:ext cx="101" cy="62"/>
              </a:xfrm>
              <a:custGeom>
                <a:avLst/>
                <a:gdLst>
                  <a:gd name="T0" fmla="*/ 565 w 565"/>
                  <a:gd name="T1" fmla="*/ 85 h 351"/>
                  <a:gd name="T2" fmla="*/ 516 w 565"/>
                  <a:gd name="T3" fmla="*/ 169 h 351"/>
                  <a:gd name="T4" fmla="*/ 383 w 565"/>
                  <a:gd name="T5" fmla="*/ 351 h 351"/>
                  <a:gd name="T6" fmla="*/ 24 w 565"/>
                  <a:gd name="T7" fmla="*/ 230 h 351"/>
                  <a:gd name="T8" fmla="*/ 0 w 565"/>
                  <a:gd name="T9" fmla="*/ 169 h 351"/>
                  <a:gd name="T10" fmla="*/ 336 w 565"/>
                  <a:gd name="T11" fmla="*/ 314 h 351"/>
                  <a:gd name="T12" fmla="*/ 432 w 565"/>
                  <a:gd name="T13" fmla="*/ 230 h 351"/>
                  <a:gd name="T14" fmla="*/ 551 w 565"/>
                  <a:gd name="T15" fmla="*/ 0 h 351"/>
                  <a:gd name="T16" fmla="*/ 565 w 565"/>
                  <a:gd name="T17" fmla="*/ 85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5" h="351">
                    <a:moveTo>
                      <a:pt x="565" y="85"/>
                    </a:moveTo>
                    <a:lnTo>
                      <a:pt x="516" y="169"/>
                    </a:lnTo>
                    <a:lnTo>
                      <a:pt x="383" y="351"/>
                    </a:lnTo>
                    <a:lnTo>
                      <a:pt x="24" y="230"/>
                    </a:lnTo>
                    <a:lnTo>
                      <a:pt x="0" y="169"/>
                    </a:lnTo>
                    <a:lnTo>
                      <a:pt x="336" y="314"/>
                    </a:lnTo>
                    <a:lnTo>
                      <a:pt x="432" y="230"/>
                    </a:lnTo>
                    <a:lnTo>
                      <a:pt x="551" y="0"/>
                    </a:lnTo>
                    <a:lnTo>
                      <a:pt x="565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65" name="Freeform 225">
                <a:extLst>
                  <a:ext uri="{FF2B5EF4-FFF2-40B4-BE49-F238E27FC236}">
                    <a16:creationId xmlns:a16="http://schemas.microsoft.com/office/drawing/2014/main" id="{637A894B-F6B9-452B-BC9C-B3341C1D26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97" y="1006"/>
                <a:ext cx="62" cy="21"/>
              </a:xfrm>
              <a:custGeom>
                <a:avLst/>
                <a:gdLst>
                  <a:gd name="T0" fmla="*/ 0 w 347"/>
                  <a:gd name="T1" fmla="*/ 0 h 121"/>
                  <a:gd name="T2" fmla="*/ 132 w 347"/>
                  <a:gd name="T3" fmla="*/ 24 h 121"/>
                  <a:gd name="T4" fmla="*/ 276 w 347"/>
                  <a:gd name="T5" fmla="*/ 61 h 121"/>
                  <a:gd name="T6" fmla="*/ 347 w 347"/>
                  <a:gd name="T7" fmla="*/ 121 h 121"/>
                  <a:gd name="T8" fmla="*/ 216 w 347"/>
                  <a:gd name="T9" fmla="*/ 85 h 121"/>
                  <a:gd name="T10" fmla="*/ 12 w 347"/>
                  <a:gd name="T11" fmla="*/ 61 h 121"/>
                  <a:gd name="T12" fmla="*/ 0 w 34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21">
                    <a:moveTo>
                      <a:pt x="0" y="0"/>
                    </a:moveTo>
                    <a:lnTo>
                      <a:pt x="132" y="24"/>
                    </a:lnTo>
                    <a:lnTo>
                      <a:pt x="276" y="61"/>
                    </a:lnTo>
                    <a:lnTo>
                      <a:pt x="347" y="121"/>
                    </a:lnTo>
                    <a:lnTo>
                      <a:pt x="216" y="85"/>
                    </a:lnTo>
                    <a:lnTo>
                      <a:pt x="12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66" name="Freeform 226">
                <a:extLst>
                  <a:ext uri="{FF2B5EF4-FFF2-40B4-BE49-F238E27FC236}">
                    <a16:creationId xmlns:a16="http://schemas.microsoft.com/office/drawing/2014/main" id="{06E39B75-E820-496C-8F73-39CAD45999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6" y="1045"/>
                <a:ext cx="79" cy="74"/>
              </a:xfrm>
              <a:custGeom>
                <a:avLst/>
                <a:gdLst>
                  <a:gd name="T0" fmla="*/ 444 w 444"/>
                  <a:gd name="T1" fmla="*/ 0 h 411"/>
                  <a:gd name="T2" fmla="*/ 312 w 444"/>
                  <a:gd name="T3" fmla="*/ 145 h 411"/>
                  <a:gd name="T4" fmla="*/ 253 w 444"/>
                  <a:gd name="T5" fmla="*/ 303 h 411"/>
                  <a:gd name="T6" fmla="*/ 0 w 444"/>
                  <a:gd name="T7" fmla="*/ 411 h 411"/>
                  <a:gd name="T8" fmla="*/ 73 w 444"/>
                  <a:gd name="T9" fmla="*/ 364 h 411"/>
                  <a:gd name="T10" fmla="*/ 228 w 444"/>
                  <a:gd name="T11" fmla="*/ 266 h 411"/>
                  <a:gd name="T12" fmla="*/ 264 w 444"/>
                  <a:gd name="T13" fmla="*/ 170 h 411"/>
                  <a:gd name="T14" fmla="*/ 429 w 444"/>
                  <a:gd name="T15" fmla="*/ 2 h 411"/>
                  <a:gd name="T16" fmla="*/ 444 w 444"/>
                  <a:gd name="T17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411">
                    <a:moveTo>
                      <a:pt x="444" y="0"/>
                    </a:moveTo>
                    <a:lnTo>
                      <a:pt x="312" y="145"/>
                    </a:lnTo>
                    <a:lnTo>
                      <a:pt x="253" y="303"/>
                    </a:lnTo>
                    <a:lnTo>
                      <a:pt x="0" y="411"/>
                    </a:lnTo>
                    <a:lnTo>
                      <a:pt x="73" y="364"/>
                    </a:lnTo>
                    <a:lnTo>
                      <a:pt x="228" y="266"/>
                    </a:lnTo>
                    <a:lnTo>
                      <a:pt x="264" y="170"/>
                    </a:lnTo>
                    <a:lnTo>
                      <a:pt x="429" y="2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67" name="Freeform 227">
                <a:extLst>
                  <a:ext uri="{FF2B5EF4-FFF2-40B4-BE49-F238E27FC236}">
                    <a16:creationId xmlns:a16="http://schemas.microsoft.com/office/drawing/2014/main" id="{8595E6F5-E3AA-4A5D-A37C-84E3293C77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9" y="1151"/>
                <a:ext cx="41" cy="95"/>
              </a:xfrm>
              <a:custGeom>
                <a:avLst/>
                <a:gdLst>
                  <a:gd name="T0" fmla="*/ 36 w 227"/>
                  <a:gd name="T1" fmla="*/ 0 h 530"/>
                  <a:gd name="T2" fmla="*/ 163 w 227"/>
                  <a:gd name="T3" fmla="*/ 181 h 530"/>
                  <a:gd name="T4" fmla="*/ 227 w 227"/>
                  <a:gd name="T5" fmla="*/ 230 h 530"/>
                  <a:gd name="T6" fmla="*/ 83 w 227"/>
                  <a:gd name="T7" fmla="*/ 423 h 530"/>
                  <a:gd name="T8" fmla="*/ 72 w 227"/>
                  <a:gd name="T9" fmla="*/ 530 h 530"/>
                  <a:gd name="T10" fmla="*/ 0 w 227"/>
                  <a:gd name="T11" fmla="*/ 530 h 530"/>
                  <a:gd name="T12" fmla="*/ 23 w 227"/>
                  <a:gd name="T13" fmla="*/ 470 h 530"/>
                  <a:gd name="T14" fmla="*/ 167 w 227"/>
                  <a:gd name="T15" fmla="*/ 227 h 530"/>
                  <a:gd name="T16" fmla="*/ 36 w 227"/>
                  <a:gd name="T17" fmla="*/ 84 h 530"/>
                  <a:gd name="T18" fmla="*/ 36 w 227"/>
                  <a:gd name="T1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530">
                    <a:moveTo>
                      <a:pt x="36" y="0"/>
                    </a:moveTo>
                    <a:lnTo>
                      <a:pt x="163" y="181"/>
                    </a:lnTo>
                    <a:lnTo>
                      <a:pt x="227" y="230"/>
                    </a:lnTo>
                    <a:lnTo>
                      <a:pt x="83" y="423"/>
                    </a:lnTo>
                    <a:lnTo>
                      <a:pt x="72" y="530"/>
                    </a:lnTo>
                    <a:lnTo>
                      <a:pt x="0" y="530"/>
                    </a:lnTo>
                    <a:lnTo>
                      <a:pt x="23" y="470"/>
                    </a:lnTo>
                    <a:lnTo>
                      <a:pt x="167" y="227"/>
                    </a:lnTo>
                    <a:lnTo>
                      <a:pt x="36" y="8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68" name="Freeform 228">
                <a:extLst>
                  <a:ext uri="{FF2B5EF4-FFF2-40B4-BE49-F238E27FC236}">
                    <a16:creationId xmlns:a16="http://schemas.microsoft.com/office/drawing/2014/main" id="{1D784301-BB14-4894-8302-162B7A9A1C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9" y="1116"/>
                <a:ext cx="53" cy="87"/>
              </a:xfrm>
              <a:custGeom>
                <a:avLst/>
                <a:gdLst>
                  <a:gd name="T0" fmla="*/ 199 w 294"/>
                  <a:gd name="T1" fmla="*/ 0 h 484"/>
                  <a:gd name="T2" fmla="*/ 270 w 294"/>
                  <a:gd name="T3" fmla="*/ 169 h 484"/>
                  <a:gd name="T4" fmla="*/ 294 w 294"/>
                  <a:gd name="T5" fmla="*/ 253 h 484"/>
                  <a:gd name="T6" fmla="*/ 235 w 294"/>
                  <a:gd name="T7" fmla="*/ 387 h 484"/>
                  <a:gd name="T8" fmla="*/ 222 w 294"/>
                  <a:gd name="T9" fmla="*/ 484 h 484"/>
                  <a:gd name="T10" fmla="*/ 101 w 294"/>
                  <a:gd name="T11" fmla="*/ 464 h 484"/>
                  <a:gd name="T12" fmla="*/ 0 w 294"/>
                  <a:gd name="T13" fmla="*/ 266 h 484"/>
                  <a:gd name="T14" fmla="*/ 64 w 294"/>
                  <a:gd name="T15" fmla="*/ 28 h 484"/>
                  <a:gd name="T16" fmla="*/ 199 w 294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" h="484">
                    <a:moveTo>
                      <a:pt x="199" y="0"/>
                    </a:moveTo>
                    <a:lnTo>
                      <a:pt x="270" y="169"/>
                    </a:lnTo>
                    <a:lnTo>
                      <a:pt x="294" y="253"/>
                    </a:lnTo>
                    <a:lnTo>
                      <a:pt x="235" y="387"/>
                    </a:lnTo>
                    <a:lnTo>
                      <a:pt x="222" y="484"/>
                    </a:lnTo>
                    <a:lnTo>
                      <a:pt x="101" y="464"/>
                    </a:lnTo>
                    <a:lnTo>
                      <a:pt x="0" y="266"/>
                    </a:lnTo>
                    <a:lnTo>
                      <a:pt x="64" y="2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69" name="Freeform 229">
                <a:extLst>
                  <a:ext uri="{FF2B5EF4-FFF2-40B4-BE49-F238E27FC236}">
                    <a16:creationId xmlns:a16="http://schemas.microsoft.com/office/drawing/2014/main" id="{71EFA73B-17EE-4DBE-B3B3-F2F67F5D94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4" y="1250"/>
                <a:ext cx="66" cy="45"/>
              </a:xfrm>
              <a:custGeom>
                <a:avLst/>
                <a:gdLst>
                  <a:gd name="T0" fmla="*/ 168 w 372"/>
                  <a:gd name="T1" fmla="*/ 0 h 250"/>
                  <a:gd name="T2" fmla="*/ 217 w 372"/>
                  <a:gd name="T3" fmla="*/ 121 h 250"/>
                  <a:gd name="T4" fmla="*/ 372 w 372"/>
                  <a:gd name="T5" fmla="*/ 193 h 250"/>
                  <a:gd name="T6" fmla="*/ 284 w 372"/>
                  <a:gd name="T7" fmla="*/ 250 h 250"/>
                  <a:gd name="T8" fmla="*/ 0 w 372"/>
                  <a:gd name="T9" fmla="*/ 212 h 250"/>
                  <a:gd name="T10" fmla="*/ 168 w 372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250">
                    <a:moveTo>
                      <a:pt x="168" y="0"/>
                    </a:moveTo>
                    <a:lnTo>
                      <a:pt x="217" y="121"/>
                    </a:lnTo>
                    <a:lnTo>
                      <a:pt x="372" y="193"/>
                    </a:lnTo>
                    <a:lnTo>
                      <a:pt x="284" y="250"/>
                    </a:lnTo>
                    <a:lnTo>
                      <a:pt x="0" y="21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70" name="Freeform 230">
                <a:extLst>
                  <a:ext uri="{FF2B5EF4-FFF2-40B4-BE49-F238E27FC236}">
                    <a16:creationId xmlns:a16="http://schemas.microsoft.com/office/drawing/2014/main" id="{8A6B9689-47E3-4316-9EE4-B95D9E7A5A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7" y="1250"/>
                <a:ext cx="63" cy="44"/>
              </a:xfrm>
              <a:custGeom>
                <a:avLst/>
                <a:gdLst>
                  <a:gd name="T0" fmla="*/ 149 w 353"/>
                  <a:gd name="T1" fmla="*/ 0 h 246"/>
                  <a:gd name="T2" fmla="*/ 155 w 353"/>
                  <a:gd name="T3" fmla="*/ 15 h 246"/>
                  <a:gd name="T4" fmla="*/ 162 w 353"/>
                  <a:gd name="T5" fmla="*/ 30 h 246"/>
                  <a:gd name="T6" fmla="*/ 168 w 353"/>
                  <a:gd name="T7" fmla="*/ 44 h 246"/>
                  <a:gd name="T8" fmla="*/ 174 w 353"/>
                  <a:gd name="T9" fmla="*/ 59 h 246"/>
                  <a:gd name="T10" fmla="*/ 179 w 353"/>
                  <a:gd name="T11" fmla="*/ 76 h 246"/>
                  <a:gd name="T12" fmla="*/ 186 w 353"/>
                  <a:gd name="T13" fmla="*/ 91 h 246"/>
                  <a:gd name="T14" fmla="*/ 192 w 353"/>
                  <a:gd name="T15" fmla="*/ 106 h 246"/>
                  <a:gd name="T16" fmla="*/ 198 w 353"/>
                  <a:gd name="T17" fmla="*/ 121 h 246"/>
                  <a:gd name="T18" fmla="*/ 217 w 353"/>
                  <a:gd name="T19" fmla="*/ 130 h 246"/>
                  <a:gd name="T20" fmla="*/ 237 w 353"/>
                  <a:gd name="T21" fmla="*/ 139 h 246"/>
                  <a:gd name="T22" fmla="*/ 256 w 353"/>
                  <a:gd name="T23" fmla="*/ 148 h 246"/>
                  <a:gd name="T24" fmla="*/ 276 w 353"/>
                  <a:gd name="T25" fmla="*/ 156 h 246"/>
                  <a:gd name="T26" fmla="*/ 294 w 353"/>
                  <a:gd name="T27" fmla="*/ 166 h 246"/>
                  <a:gd name="T28" fmla="*/ 314 w 353"/>
                  <a:gd name="T29" fmla="*/ 175 h 246"/>
                  <a:gd name="T30" fmla="*/ 334 w 353"/>
                  <a:gd name="T31" fmla="*/ 184 h 246"/>
                  <a:gd name="T32" fmla="*/ 353 w 353"/>
                  <a:gd name="T33" fmla="*/ 193 h 246"/>
                  <a:gd name="T34" fmla="*/ 343 w 353"/>
                  <a:gd name="T35" fmla="*/ 200 h 246"/>
                  <a:gd name="T36" fmla="*/ 331 w 353"/>
                  <a:gd name="T37" fmla="*/ 206 h 246"/>
                  <a:gd name="T38" fmla="*/ 321 w 353"/>
                  <a:gd name="T39" fmla="*/ 213 h 246"/>
                  <a:gd name="T40" fmla="*/ 309 w 353"/>
                  <a:gd name="T41" fmla="*/ 220 h 246"/>
                  <a:gd name="T42" fmla="*/ 298 w 353"/>
                  <a:gd name="T43" fmla="*/ 227 h 246"/>
                  <a:gd name="T44" fmla="*/ 288 w 353"/>
                  <a:gd name="T45" fmla="*/ 234 h 246"/>
                  <a:gd name="T46" fmla="*/ 276 w 353"/>
                  <a:gd name="T47" fmla="*/ 239 h 246"/>
                  <a:gd name="T48" fmla="*/ 266 w 353"/>
                  <a:gd name="T49" fmla="*/ 246 h 246"/>
                  <a:gd name="T50" fmla="*/ 250 w 353"/>
                  <a:gd name="T51" fmla="*/ 244 h 246"/>
                  <a:gd name="T52" fmla="*/ 232 w 353"/>
                  <a:gd name="T53" fmla="*/ 242 h 246"/>
                  <a:gd name="T54" fmla="*/ 216 w 353"/>
                  <a:gd name="T55" fmla="*/ 238 h 246"/>
                  <a:gd name="T56" fmla="*/ 199 w 353"/>
                  <a:gd name="T57" fmla="*/ 236 h 246"/>
                  <a:gd name="T58" fmla="*/ 183 w 353"/>
                  <a:gd name="T59" fmla="*/ 234 h 246"/>
                  <a:gd name="T60" fmla="*/ 165 w 353"/>
                  <a:gd name="T61" fmla="*/ 231 h 246"/>
                  <a:gd name="T62" fmla="*/ 149 w 353"/>
                  <a:gd name="T63" fmla="*/ 229 h 246"/>
                  <a:gd name="T64" fmla="*/ 133 w 353"/>
                  <a:gd name="T65" fmla="*/ 227 h 246"/>
                  <a:gd name="T66" fmla="*/ 116 w 353"/>
                  <a:gd name="T67" fmla="*/ 224 h 246"/>
                  <a:gd name="T68" fmla="*/ 100 w 353"/>
                  <a:gd name="T69" fmla="*/ 221 h 246"/>
                  <a:gd name="T70" fmla="*/ 83 w 353"/>
                  <a:gd name="T71" fmla="*/ 219 h 246"/>
                  <a:gd name="T72" fmla="*/ 66 w 353"/>
                  <a:gd name="T73" fmla="*/ 216 h 246"/>
                  <a:gd name="T74" fmla="*/ 49 w 353"/>
                  <a:gd name="T75" fmla="*/ 214 h 246"/>
                  <a:gd name="T76" fmla="*/ 33 w 353"/>
                  <a:gd name="T77" fmla="*/ 212 h 246"/>
                  <a:gd name="T78" fmla="*/ 16 w 353"/>
                  <a:gd name="T79" fmla="*/ 209 h 246"/>
                  <a:gd name="T80" fmla="*/ 0 w 353"/>
                  <a:gd name="T81" fmla="*/ 207 h 246"/>
                  <a:gd name="T82" fmla="*/ 18 w 353"/>
                  <a:gd name="T83" fmla="*/ 181 h 246"/>
                  <a:gd name="T84" fmla="*/ 37 w 353"/>
                  <a:gd name="T85" fmla="*/ 155 h 246"/>
                  <a:gd name="T86" fmla="*/ 56 w 353"/>
                  <a:gd name="T87" fmla="*/ 129 h 246"/>
                  <a:gd name="T88" fmla="*/ 75 w 353"/>
                  <a:gd name="T89" fmla="*/ 103 h 246"/>
                  <a:gd name="T90" fmla="*/ 93 w 353"/>
                  <a:gd name="T91" fmla="*/ 77 h 246"/>
                  <a:gd name="T92" fmla="*/ 113 w 353"/>
                  <a:gd name="T93" fmla="*/ 51 h 246"/>
                  <a:gd name="T94" fmla="*/ 131 w 353"/>
                  <a:gd name="T95" fmla="*/ 25 h 246"/>
                  <a:gd name="T96" fmla="*/ 149 w 353"/>
                  <a:gd name="T9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246">
                    <a:moveTo>
                      <a:pt x="149" y="0"/>
                    </a:moveTo>
                    <a:lnTo>
                      <a:pt x="155" y="15"/>
                    </a:lnTo>
                    <a:lnTo>
                      <a:pt x="162" y="30"/>
                    </a:lnTo>
                    <a:lnTo>
                      <a:pt x="168" y="44"/>
                    </a:lnTo>
                    <a:lnTo>
                      <a:pt x="174" y="59"/>
                    </a:lnTo>
                    <a:lnTo>
                      <a:pt x="179" y="76"/>
                    </a:lnTo>
                    <a:lnTo>
                      <a:pt x="186" y="91"/>
                    </a:lnTo>
                    <a:lnTo>
                      <a:pt x="192" y="106"/>
                    </a:lnTo>
                    <a:lnTo>
                      <a:pt x="198" y="121"/>
                    </a:lnTo>
                    <a:lnTo>
                      <a:pt x="217" y="130"/>
                    </a:lnTo>
                    <a:lnTo>
                      <a:pt x="237" y="139"/>
                    </a:lnTo>
                    <a:lnTo>
                      <a:pt x="256" y="148"/>
                    </a:lnTo>
                    <a:lnTo>
                      <a:pt x="276" y="156"/>
                    </a:lnTo>
                    <a:lnTo>
                      <a:pt x="294" y="166"/>
                    </a:lnTo>
                    <a:lnTo>
                      <a:pt x="314" y="175"/>
                    </a:lnTo>
                    <a:lnTo>
                      <a:pt x="334" y="184"/>
                    </a:lnTo>
                    <a:lnTo>
                      <a:pt x="353" y="193"/>
                    </a:lnTo>
                    <a:lnTo>
                      <a:pt x="343" y="200"/>
                    </a:lnTo>
                    <a:lnTo>
                      <a:pt x="331" y="206"/>
                    </a:lnTo>
                    <a:lnTo>
                      <a:pt x="321" y="213"/>
                    </a:lnTo>
                    <a:lnTo>
                      <a:pt x="309" y="220"/>
                    </a:lnTo>
                    <a:lnTo>
                      <a:pt x="298" y="227"/>
                    </a:lnTo>
                    <a:lnTo>
                      <a:pt x="288" y="234"/>
                    </a:lnTo>
                    <a:lnTo>
                      <a:pt x="276" y="239"/>
                    </a:lnTo>
                    <a:lnTo>
                      <a:pt x="266" y="246"/>
                    </a:lnTo>
                    <a:lnTo>
                      <a:pt x="250" y="244"/>
                    </a:lnTo>
                    <a:lnTo>
                      <a:pt x="232" y="242"/>
                    </a:lnTo>
                    <a:lnTo>
                      <a:pt x="216" y="238"/>
                    </a:lnTo>
                    <a:lnTo>
                      <a:pt x="199" y="236"/>
                    </a:lnTo>
                    <a:lnTo>
                      <a:pt x="183" y="234"/>
                    </a:lnTo>
                    <a:lnTo>
                      <a:pt x="165" y="231"/>
                    </a:lnTo>
                    <a:lnTo>
                      <a:pt x="149" y="229"/>
                    </a:lnTo>
                    <a:lnTo>
                      <a:pt x="133" y="227"/>
                    </a:lnTo>
                    <a:lnTo>
                      <a:pt x="116" y="224"/>
                    </a:lnTo>
                    <a:lnTo>
                      <a:pt x="100" y="221"/>
                    </a:lnTo>
                    <a:lnTo>
                      <a:pt x="83" y="219"/>
                    </a:lnTo>
                    <a:lnTo>
                      <a:pt x="66" y="216"/>
                    </a:lnTo>
                    <a:lnTo>
                      <a:pt x="49" y="214"/>
                    </a:lnTo>
                    <a:lnTo>
                      <a:pt x="33" y="212"/>
                    </a:lnTo>
                    <a:lnTo>
                      <a:pt x="16" y="209"/>
                    </a:lnTo>
                    <a:lnTo>
                      <a:pt x="0" y="207"/>
                    </a:lnTo>
                    <a:lnTo>
                      <a:pt x="18" y="181"/>
                    </a:lnTo>
                    <a:lnTo>
                      <a:pt x="37" y="155"/>
                    </a:lnTo>
                    <a:lnTo>
                      <a:pt x="56" y="129"/>
                    </a:lnTo>
                    <a:lnTo>
                      <a:pt x="75" y="103"/>
                    </a:lnTo>
                    <a:lnTo>
                      <a:pt x="93" y="77"/>
                    </a:lnTo>
                    <a:lnTo>
                      <a:pt x="113" y="51"/>
                    </a:lnTo>
                    <a:lnTo>
                      <a:pt x="131" y="2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71" name="Freeform 231">
                <a:extLst>
                  <a:ext uri="{FF2B5EF4-FFF2-40B4-BE49-F238E27FC236}">
                    <a16:creationId xmlns:a16="http://schemas.microsoft.com/office/drawing/2014/main" id="{D21D6600-609B-4E64-815B-79BEDBF8E9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0" y="1250"/>
                <a:ext cx="60" cy="43"/>
              </a:xfrm>
              <a:custGeom>
                <a:avLst/>
                <a:gdLst>
                  <a:gd name="T0" fmla="*/ 131 w 335"/>
                  <a:gd name="T1" fmla="*/ 0 h 242"/>
                  <a:gd name="T2" fmla="*/ 137 w 335"/>
                  <a:gd name="T3" fmla="*/ 15 h 242"/>
                  <a:gd name="T4" fmla="*/ 144 w 335"/>
                  <a:gd name="T5" fmla="*/ 30 h 242"/>
                  <a:gd name="T6" fmla="*/ 150 w 335"/>
                  <a:gd name="T7" fmla="*/ 46 h 242"/>
                  <a:gd name="T8" fmla="*/ 156 w 335"/>
                  <a:gd name="T9" fmla="*/ 61 h 242"/>
                  <a:gd name="T10" fmla="*/ 161 w 335"/>
                  <a:gd name="T11" fmla="*/ 76 h 242"/>
                  <a:gd name="T12" fmla="*/ 168 w 335"/>
                  <a:gd name="T13" fmla="*/ 92 h 242"/>
                  <a:gd name="T14" fmla="*/ 174 w 335"/>
                  <a:gd name="T15" fmla="*/ 107 h 242"/>
                  <a:gd name="T16" fmla="*/ 180 w 335"/>
                  <a:gd name="T17" fmla="*/ 122 h 242"/>
                  <a:gd name="T18" fmla="*/ 199 w 335"/>
                  <a:gd name="T19" fmla="*/ 131 h 242"/>
                  <a:gd name="T20" fmla="*/ 219 w 335"/>
                  <a:gd name="T21" fmla="*/ 140 h 242"/>
                  <a:gd name="T22" fmla="*/ 238 w 335"/>
                  <a:gd name="T23" fmla="*/ 148 h 242"/>
                  <a:gd name="T24" fmla="*/ 258 w 335"/>
                  <a:gd name="T25" fmla="*/ 157 h 242"/>
                  <a:gd name="T26" fmla="*/ 276 w 335"/>
                  <a:gd name="T27" fmla="*/ 167 h 242"/>
                  <a:gd name="T28" fmla="*/ 296 w 335"/>
                  <a:gd name="T29" fmla="*/ 175 h 242"/>
                  <a:gd name="T30" fmla="*/ 316 w 335"/>
                  <a:gd name="T31" fmla="*/ 184 h 242"/>
                  <a:gd name="T32" fmla="*/ 335 w 335"/>
                  <a:gd name="T33" fmla="*/ 193 h 242"/>
                  <a:gd name="T34" fmla="*/ 325 w 335"/>
                  <a:gd name="T35" fmla="*/ 199 h 242"/>
                  <a:gd name="T36" fmla="*/ 313 w 335"/>
                  <a:gd name="T37" fmla="*/ 205 h 242"/>
                  <a:gd name="T38" fmla="*/ 303 w 335"/>
                  <a:gd name="T39" fmla="*/ 212 h 242"/>
                  <a:gd name="T40" fmla="*/ 291 w 335"/>
                  <a:gd name="T41" fmla="*/ 217 h 242"/>
                  <a:gd name="T42" fmla="*/ 280 w 335"/>
                  <a:gd name="T43" fmla="*/ 223 h 242"/>
                  <a:gd name="T44" fmla="*/ 270 w 335"/>
                  <a:gd name="T45" fmla="*/ 229 h 242"/>
                  <a:gd name="T46" fmla="*/ 258 w 335"/>
                  <a:gd name="T47" fmla="*/ 236 h 242"/>
                  <a:gd name="T48" fmla="*/ 248 w 335"/>
                  <a:gd name="T49" fmla="*/ 242 h 242"/>
                  <a:gd name="T50" fmla="*/ 233 w 335"/>
                  <a:gd name="T51" fmla="*/ 239 h 242"/>
                  <a:gd name="T52" fmla="*/ 217 w 335"/>
                  <a:gd name="T53" fmla="*/ 237 h 242"/>
                  <a:gd name="T54" fmla="*/ 202 w 335"/>
                  <a:gd name="T55" fmla="*/ 235 h 242"/>
                  <a:gd name="T56" fmla="*/ 185 w 335"/>
                  <a:gd name="T57" fmla="*/ 232 h 242"/>
                  <a:gd name="T58" fmla="*/ 171 w 335"/>
                  <a:gd name="T59" fmla="*/ 229 h 242"/>
                  <a:gd name="T60" fmla="*/ 154 w 335"/>
                  <a:gd name="T61" fmla="*/ 227 h 242"/>
                  <a:gd name="T62" fmla="*/ 139 w 335"/>
                  <a:gd name="T63" fmla="*/ 224 h 242"/>
                  <a:gd name="T64" fmla="*/ 123 w 335"/>
                  <a:gd name="T65" fmla="*/ 222 h 242"/>
                  <a:gd name="T66" fmla="*/ 108 w 335"/>
                  <a:gd name="T67" fmla="*/ 220 h 242"/>
                  <a:gd name="T68" fmla="*/ 92 w 335"/>
                  <a:gd name="T69" fmla="*/ 217 h 242"/>
                  <a:gd name="T70" fmla="*/ 77 w 335"/>
                  <a:gd name="T71" fmla="*/ 215 h 242"/>
                  <a:gd name="T72" fmla="*/ 61 w 335"/>
                  <a:gd name="T73" fmla="*/ 212 h 242"/>
                  <a:gd name="T74" fmla="*/ 46 w 335"/>
                  <a:gd name="T75" fmla="*/ 209 h 242"/>
                  <a:gd name="T76" fmla="*/ 31 w 335"/>
                  <a:gd name="T77" fmla="*/ 207 h 242"/>
                  <a:gd name="T78" fmla="*/ 15 w 335"/>
                  <a:gd name="T79" fmla="*/ 205 h 242"/>
                  <a:gd name="T80" fmla="*/ 0 w 335"/>
                  <a:gd name="T81" fmla="*/ 202 h 242"/>
                  <a:gd name="T82" fmla="*/ 16 w 335"/>
                  <a:gd name="T83" fmla="*/ 177 h 242"/>
                  <a:gd name="T84" fmla="*/ 33 w 335"/>
                  <a:gd name="T85" fmla="*/ 152 h 242"/>
                  <a:gd name="T86" fmla="*/ 50 w 335"/>
                  <a:gd name="T87" fmla="*/ 126 h 242"/>
                  <a:gd name="T88" fmla="*/ 66 w 335"/>
                  <a:gd name="T89" fmla="*/ 101 h 242"/>
                  <a:gd name="T90" fmla="*/ 82 w 335"/>
                  <a:gd name="T91" fmla="*/ 76 h 242"/>
                  <a:gd name="T92" fmla="*/ 99 w 335"/>
                  <a:gd name="T93" fmla="*/ 50 h 242"/>
                  <a:gd name="T94" fmla="*/ 115 w 335"/>
                  <a:gd name="T95" fmla="*/ 25 h 242"/>
                  <a:gd name="T96" fmla="*/ 131 w 335"/>
                  <a:gd name="T97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5" h="242">
                    <a:moveTo>
                      <a:pt x="131" y="0"/>
                    </a:moveTo>
                    <a:lnTo>
                      <a:pt x="137" y="15"/>
                    </a:lnTo>
                    <a:lnTo>
                      <a:pt x="144" y="30"/>
                    </a:lnTo>
                    <a:lnTo>
                      <a:pt x="150" y="46"/>
                    </a:lnTo>
                    <a:lnTo>
                      <a:pt x="156" y="61"/>
                    </a:lnTo>
                    <a:lnTo>
                      <a:pt x="161" y="76"/>
                    </a:lnTo>
                    <a:lnTo>
                      <a:pt x="168" y="92"/>
                    </a:lnTo>
                    <a:lnTo>
                      <a:pt x="174" y="107"/>
                    </a:lnTo>
                    <a:lnTo>
                      <a:pt x="180" y="122"/>
                    </a:lnTo>
                    <a:lnTo>
                      <a:pt x="199" y="131"/>
                    </a:lnTo>
                    <a:lnTo>
                      <a:pt x="219" y="140"/>
                    </a:lnTo>
                    <a:lnTo>
                      <a:pt x="238" y="148"/>
                    </a:lnTo>
                    <a:lnTo>
                      <a:pt x="258" y="157"/>
                    </a:lnTo>
                    <a:lnTo>
                      <a:pt x="276" y="167"/>
                    </a:lnTo>
                    <a:lnTo>
                      <a:pt x="296" y="175"/>
                    </a:lnTo>
                    <a:lnTo>
                      <a:pt x="316" y="184"/>
                    </a:lnTo>
                    <a:lnTo>
                      <a:pt x="335" y="193"/>
                    </a:lnTo>
                    <a:lnTo>
                      <a:pt x="325" y="199"/>
                    </a:lnTo>
                    <a:lnTo>
                      <a:pt x="313" y="205"/>
                    </a:lnTo>
                    <a:lnTo>
                      <a:pt x="303" y="212"/>
                    </a:lnTo>
                    <a:lnTo>
                      <a:pt x="291" y="217"/>
                    </a:lnTo>
                    <a:lnTo>
                      <a:pt x="280" y="223"/>
                    </a:lnTo>
                    <a:lnTo>
                      <a:pt x="270" y="229"/>
                    </a:lnTo>
                    <a:lnTo>
                      <a:pt x="258" y="236"/>
                    </a:lnTo>
                    <a:lnTo>
                      <a:pt x="248" y="242"/>
                    </a:lnTo>
                    <a:lnTo>
                      <a:pt x="233" y="239"/>
                    </a:lnTo>
                    <a:lnTo>
                      <a:pt x="217" y="237"/>
                    </a:lnTo>
                    <a:lnTo>
                      <a:pt x="202" y="235"/>
                    </a:lnTo>
                    <a:lnTo>
                      <a:pt x="185" y="232"/>
                    </a:lnTo>
                    <a:lnTo>
                      <a:pt x="171" y="229"/>
                    </a:lnTo>
                    <a:lnTo>
                      <a:pt x="154" y="227"/>
                    </a:lnTo>
                    <a:lnTo>
                      <a:pt x="139" y="224"/>
                    </a:lnTo>
                    <a:lnTo>
                      <a:pt x="123" y="222"/>
                    </a:lnTo>
                    <a:lnTo>
                      <a:pt x="108" y="220"/>
                    </a:lnTo>
                    <a:lnTo>
                      <a:pt x="92" y="217"/>
                    </a:lnTo>
                    <a:lnTo>
                      <a:pt x="77" y="215"/>
                    </a:lnTo>
                    <a:lnTo>
                      <a:pt x="61" y="212"/>
                    </a:lnTo>
                    <a:lnTo>
                      <a:pt x="46" y="209"/>
                    </a:lnTo>
                    <a:lnTo>
                      <a:pt x="31" y="207"/>
                    </a:lnTo>
                    <a:lnTo>
                      <a:pt x="15" y="205"/>
                    </a:lnTo>
                    <a:lnTo>
                      <a:pt x="0" y="202"/>
                    </a:lnTo>
                    <a:lnTo>
                      <a:pt x="16" y="177"/>
                    </a:lnTo>
                    <a:lnTo>
                      <a:pt x="33" y="152"/>
                    </a:lnTo>
                    <a:lnTo>
                      <a:pt x="50" y="126"/>
                    </a:lnTo>
                    <a:lnTo>
                      <a:pt x="66" y="101"/>
                    </a:lnTo>
                    <a:lnTo>
                      <a:pt x="82" y="76"/>
                    </a:lnTo>
                    <a:lnTo>
                      <a:pt x="99" y="50"/>
                    </a:lnTo>
                    <a:lnTo>
                      <a:pt x="115" y="2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72" name="Freeform 232">
                <a:extLst>
                  <a:ext uri="{FF2B5EF4-FFF2-40B4-BE49-F238E27FC236}">
                    <a16:creationId xmlns:a16="http://schemas.microsoft.com/office/drawing/2014/main" id="{52FAF848-DB86-49D8-896B-49B085CA7E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3" y="1250"/>
                <a:ext cx="57" cy="43"/>
              </a:xfrm>
              <a:custGeom>
                <a:avLst/>
                <a:gdLst>
                  <a:gd name="T0" fmla="*/ 114 w 318"/>
                  <a:gd name="T1" fmla="*/ 0 h 238"/>
                  <a:gd name="T2" fmla="*/ 120 w 318"/>
                  <a:gd name="T3" fmla="*/ 15 h 238"/>
                  <a:gd name="T4" fmla="*/ 127 w 318"/>
                  <a:gd name="T5" fmla="*/ 30 h 238"/>
                  <a:gd name="T6" fmla="*/ 133 w 318"/>
                  <a:gd name="T7" fmla="*/ 46 h 238"/>
                  <a:gd name="T8" fmla="*/ 139 w 318"/>
                  <a:gd name="T9" fmla="*/ 61 h 238"/>
                  <a:gd name="T10" fmla="*/ 144 w 318"/>
                  <a:gd name="T11" fmla="*/ 76 h 238"/>
                  <a:gd name="T12" fmla="*/ 151 w 318"/>
                  <a:gd name="T13" fmla="*/ 92 h 238"/>
                  <a:gd name="T14" fmla="*/ 157 w 318"/>
                  <a:gd name="T15" fmla="*/ 107 h 238"/>
                  <a:gd name="T16" fmla="*/ 163 w 318"/>
                  <a:gd name="T17" fmla="*/ 122 h 238"/>
                  <a:gd name="T18" fmla="*/ 182 w 318"/>
                  <a:gd name="T19" fmla="*/ 131 h 238"/>
                  <a:gd name="T20" fmla="*/ 202 w 318"/>
                  <a:gd name="T21" fmla="*/ 140 h 238"/>
                  <a:gd name="T22" fmla="*/ 221 w 318"/>
                  <a:gd name="T23" fmla="*/ 149 h 238"/>
                  <a:gd name="T24" fmla="*/ 241 w 318"/>
                  <a:gd name="T25" fmla="*/ 157 h 238"/>
                  <a:gd name="T26" fmla="*/ 259 w 318"/>
                  <a:gd name="T27" fmla="*/ 167 h 238"/>
                  <a:gd name="T28" fmla="*/ 279 w 318"/>
                  <a:gd name="T29" fmla="*/ 176 h 238"/>
                  <a:gd name="T30" fmla="*/ 299 w 318"/>
                  <a:gd name="T31" fmla="*/ 184 h 238"/>
                  <a:gd name="T32" fmla="*/ 318 w 318"/>
                  <a:gd name="T33" fmla="*/ 193 h 238"/>
                  <a:gd name="T34" fmla="*/ 308 w 318"/>
                  <a:gd name="T35" fmla="*/ 199 h 238"/>
                  <a:gd name="T36" fmla="*/ 296 w 318"/>
                  <a:gd name="T37" fmla="*/ 205 h 238"/>
                  <a:gd name="T38" fmla="*/ 286 w 318"/>
                  <a:gd name="T39" fmla="*/ 210 h 238"/>
                  <a:gd name="T40" fmla="*/ 274 w 318"/>
                  <a:gd name="T41" fmla="*/ 215 h 238"/>
                  <a:gd name="T42" fmla="*/ 264 w 318"/>
                  <a:gd name="T43" fmla="*/ 221 h 238"/>
                  <a:gd name="T44" fmla="*/ 253 w 318"/>
                  <a:gd name="T45" fmla="*/ 227 h 238"/>
                  <a:gd name="T46" fmla="*/ 242 w 318"/>
                  <a:gd name="T47" fmla="*/ 232 h 238"/>
                  <a:gd name="T48" fmla="*/ 231 w 318"/>
                  <a:gd name="T49" fmla="*/ 238 h 238"/>
                  <a:gd name="T50" fmla="*/ 217 w 318"/>
                  <a:gd name="T51" fmla="*/ 236 h 238"/>
                  <a:gd name="T52" fmla="*/ 202 w 318"/>
                  <a:gd name="T53" fmla="*/ 234 h 238"/>
                  <a:gd name="T54" fmla="*/ 188 w 318"/>
                  <a:gd name="T55" fmla="*/ 230 h 238"/>
                  <a:gd name="T56" fmla="*/ 173 w 318"/>
                  <a:gd name="T57" fmla="*/ 228 h 238"/>
                  <a:gd name="T58" fmla="*/ 159 w 318"/>
                  <a:gd name="T59" fmla="*/ 225 h 238"/>
                  <a:gd name="T60" fmla="*/ 144 w 318"/>
                  <a:gd name="T61" fmla="*/ 223 h 238"/>
                  <a:gd name="T62" fmla="*/ 130 w 318"/>
                  <a:gd name="T63" fmla="*/ 220 h 238"/>
                  <a:gd name="T64" fmla="*/ 116 w 318"/>
                  <a:gd name="T65" fmla="*/ 217 h 238"/>
                  <a:gd name="T66" fmla="*/ 102 w 318"/>
                  <a:gd name="T67" fmla="*/ 215 h 238"/>
                  <a:gd name="T68" fmla="*/ 87 w 318"/>
                  <a:gd name="T69" fmla="*/ 213 h 238"/>
                  <a:gd name="T70" fmla="*/ 73 w 318"/>
                  <a:gd name="T71" fmla="*/ 210 h 238"/>
                  <a:gd name="T72" fmla="*/ 58 w 318"/>
                  <a:gd name="T73" fmla="*/ 207 h 238"/>
                  <a:gd name="T74" fmla="*/ 44 w 318"/>
                  <a:gd name="T75" fmla="*/ 205 h 238"/>
                  <a:gd name="T76" fmla="*/ 29 w 318"/>
                  <a:gd name="T77" fmla="*/ 202 h 238"/>
                  <a:gd name="T78" fmla="*/ 15 w 318"/>
                  <a:gd name="T79" fmla="*/ 200 h 238"/>
                  <a:gd name="T80" fmla="*/ 0 w 318"/>
                  <a:gd name="T81" fmla="*/ 198 h 238"/>
                  <a:gd name="T82" fmla="*/ 14 w 318"/>
                  <a:gd name="T83" fmla="*/ 174 h 238"/>
                  <a:gd name="T84" fmla="*/ 29 w 318"/>
                  <a:gd name="T85" fmla="*/ 148 h 238"/>
                  <a:gd name="T86" fmla="*/ 43 w 318"/>
                  <a:gd name="T87" fmla="*/ 124 h 238"/>
                  <a:gd name="T88" fmla="*/ 58 w 318"/>
                  <a:gd name="T89" fmla="*/ 99 h 238"/>
                  <a:gd name="T90" fmla="*/ 72 w 318"/>
                  <a:gd name="T91" fmla="*/ 73 h 238"/>
                  <a:gd name="T92" fmla="*/ 86 w 318"/>
                  <a:gd name="T93" fmla="*/ 49 h 238"/>
                  <a:gd name="T94" fmla="*/ 101 w 318"/>
                  <a:gd name="T95" fmla="*/ 24 h 238"/>
                  <a:gd name="T96" fmla="*/ 114 w 318"/>
                  <a:gd name="T9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8" h="238">
                    <a:moveTo>
                      <a:pt x="114" y="0"/>
                    </a:moveTo>
                    <a:lnTo>
                      <a:pt x="120" y="15"/>
                    </a:lnTo>
                    <a:lnTo>
                      <a:pt x="127" y="30"/>
                    </a:lnTo>
                    <a:lnTo>
                      <a:pt x="133" y="46"/>
                    </a:lnTo>
                    <a:lnTo>
                      <a:pt x="139" y="61"/>
                    </a:lnTo>
                    <a:lnTo>
                      <a:pt x="144" y="76"/>
                    </a:lnTo>
                    <a:lnTo>
                      <a:pt x="151" y="92"/>
                    </a:lnTo>
                    <a:lnTo>
                      <a:pt x="157" y="107"/>
                    </a:lnTo>
                    <a:lnTo>
                      <a:pt x="163" y="122"/>
                    </a:lnTo>
                    <a:lnTo>
                      <a:pt x="182" y="131"/>
                    </a:lnTo>
                    <a:lnTo>
                      <a:pt x="202" y="140"/>
                    </a:lnTo>
                    <a:lnTo>
                      <a:pt x="221" y="149"/>
                    </a:lnTo>
                    <a:lnTo>
                      <a:pt x="241" y="157"/>
                    </a:lnTo>
                    <a:lnTo>
                      <a:pt x="259" y="167"/>
                    </a:lnTo>
                    <a:lnTo>
                      <a:pt x="279" y="176"/>
                    </a:lnTo>
                    <a:lnTo>
                      <a:pt x="299" y="184"/>
                    </a:lnTo>
                    <a:lnTo>
                      <a:pt x="318" y="193"/>
                    </a:lnTo>
                    <a:lnTo>
                      <a:pt x="308" y="199"/>
                    </a:lnTo>
                    <a:lnTo>
                      <a:pt x="296" y="205"/>
                    </a:lnTo>
                    <a:lnTo>
                      <a:pt x="286" y="210"/>
                    </a:lnTo>
                    <a:lnTo>
                      <a:pt x="274" y="215"/>
                    </a:lnTo>
                    <a:lnTo>
                      <a:pt x="264" y="221"/>
                    </a:lnTo>
                    <a:lnTo>
                      <a:pt x="253" y="227"/>
                    </a:lnTo>
                    <a:lnTo>
                      <a:pt x="242" y="232"/>
                    </a:lnTo>
                    <a:lnTo>
                      <a:pt x="231" y="238"/>
                    </a:lnTo>
                    <a:lnTo>
                      <a:pt x="217" y="236"/>
                    </a:lnTo>
                    <a:lnTo>
                      <a:pt x="202" y="234"/>
                    </a:lnTo>
                    <a:lnTo>
                      <a:pt x="188" y="230"/>
                    </a:lnTo>
                    <a:lnTo>
                      <a:pt x="173" y="228"/>
                    </a:lnTo>
                    <a:lnTo>
                      <a:pt x="159" y="225"/>
                    </a:lnTo>
                    <a:lnTo>
                      <a:pt x="144" y="223"/>
                    </a:lnTo>
                    <a:lnTo>
                      <a:pt x="130" y="220"/>
                    </a:lnTo>
                    <a:lnTo>
                      <a:pt x="116" y="217"/>
                    </a:lnTo>
                    <a:lnTo>
                      <a:pt x="102" y="215"/>
                    </a:lnTo>
                    <a:lnTo>
                      <a:pt x="87" y="213"/>
                    </a:lnTo>
                    <a:lnTo>
                      <a:pt x="73" y="210"/>
                    </a:lnTo>
                    <a:lnTo>
                      <a:pt x="58" y="207"/>
                    </a:lnTo>
                    <a:lnTo>
                      <a:pt x="44" y="205"/>
                    </a:lnTo>
                    <a:lnTo>
                      <a:pt x="29" y="202"/>
                    </a:lnTo>
                    <a:lnTo>
                      <a:pt x="15" y="200"/>
                    </a:lnTo>
                    <a:lnTo>
                      <a:pt x="0" y="198"/>
                    </a:lnTo>
                    <a:lnTo>
                      <a:pt x="14" y="174"/>
                    </a:lnTo>
                    <a:lnTo>
                      <a:pt x="29" y="148"/>
                    </a:lnTo>
                    <a:lnTo>
                      <a:pt x="43" y="124"/>
                    </a:lnTo>
                    <a:lnTo>
                      <a:pt x="58" y="99"/>
                    </a:lnTo>
                    <a:lnTo>
                      <a:pt x="72" y="73"/>
                    </a:lnTo>
                    <a:lnTo>
                      <a:pt x="86" y="49"/>
                    </a:lnTo>
                    <a:lnTo>
                      <a:pt x="101" y="2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73" name="Freeform 233">
                <a:extLst>
                  <a:ext uri="{FF2B5EF4-FFF2-40B4-BE49-F238E27FC236}">
                    <a16:creationId xmlns:a16="http://schemas.microsoft.com/office/drawing/2014/main" id="{0D4FBE6F-38E1-404D-A444-A82F439DCD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6" y="1250"/>
                <a:ext cx="54" cy="42"/>
              </a:xfrm>
              <a:custGeom>
                <a:avLst/>
                <a:gdLst>
                  <a:gd name="T0" fmla="*/ 95 w 299"/>
                  <a:gd name="T1" fmla="*/ 0 h 234"/>
                  <a:gd name="T2" fmla="*/ 101 w 299"/>
                  <a:gd name="T3" fmla="*/ 15 h 234"/>
                  <a:gd name="T4" fmla="*/ 108 w 299"/>
                  <a:gd name="T5" fmla="*/ 31 h 234"/>
                  <a:gd name="T6" fmla="*/ 114 w 299"/>
                  <a:gd name="T7" fmla="*/ 46 h 234"/>
                  <a:gd name="T8" fmla="*/ 120 w 299"/>
                  <a:gd name="T9" fmla="*/ 61 h 234"/>
                  <a:gd name="T10" fmla="*/ 125 w 299"/>
                  <a:gd name="T11" fmla="*/ 77 h 234"/>
                  <a:gd name="T12" fmla="*/ 132 w 299"/>
                  <a:gd name="T13" fmla="*/ 92 h 234"/>
                  <a:gd name="T14" fmla="*/ 138 w 299"/>
                  <a:gd name="T15" fmla="*/ 108 h 234"/>
                  <a:gd name="T16" fmla="*/ 144 w 299"/>
                  <a:gd name="T17" fmla="*/ 123 h 234"/>
                  <a:gd name="T18" fmla="*/ 163 w 299"/>
                  <a:gd name="T19" fmla="*/ 132 h 234"/>
                  <a:gd name="T20" fmla="*/ 183 w 299"/>
                  <a:gd name="T21" fmla="*/ 140 h 234"/>
                  <a:gd name="T22" fmla="*/ 202 w 299"/>
                  <a:gd name="T23" fmla="*/ 149 h 234"/>
                  <a:gd name="T24" fmla="*/ 222 w 299"/>
                  <a:gd name="T25" fmla="*/ 157 h 234"/>
                  <a:gd name="T26" fmla="*/ 240 w 299"/>
                  <a:gd name="T27" fmla="*/ 167 h 234"/>
                  <a:gd name="T28" fmla="*/ 260 w 299"/>
                  <a:gd name="T29" fmla="*/ 176 h 234"/>
                  <a:gd name="T30" fmla="*/ 280 w 299"/>
                  <a:gd name="T31" fmla="*/ 184 h 234"/>
                  <a:gd name="T32" fmla="*/ 299 w 299"/>
                  <a:gd name="T33" fmla="*/ 193 h 234"/>
                  <a:gd name="T34" fmla="*/ 289 w 299"/>
                  <a:gd name="T35" fmla="*/ 198 h 234"/>
                  <a:gd name="T36" fmla="*/ 277 w 299"/>
                  <a:gd name="T37" fmla="*/ 204 h 234"/>
                  <a:gd name="T38" fmla="*/ 267 w 299"/>
                  <a:gd name="T39" fmla="*/ 208 h 234"/>
                  <a:gd name="T40" fmla="*/ 257 w 299"/>
                  <a:gd name="T41" fmla="*/ 214 h 234"/>
                  <a:gd name="T42" fmla="*/ 245 w 299"/>
                  <a:gd name="T43" fmla="*/ 219 h 234"/>
                  <a:gd name="T44" fmla="*/ 235 w 299"/>
                  <a:gd name="T45" fmla="*/ 224 h 234"/>
                  <a:gd name="T46" fmla="*/ 223 w 299"/>
                  <a:gd name="T47" fmla="*/ 229 h 234"/>
                  <a:gd name="T48" fmla="*/ 213 w 299"/>
                  <a:gd name="T49" fmla="*/ 234 h 234"/>
                  <a:gd name="T50" fmla="*/ 199 w 299"/>
                  <a:gd name="T51" fmla="*/ 231 h 234"/>
                  <a:gd name="T52" fmla="*/ 186 w 299"/>
                  <a:gd name="T53" fmla="*/ 229 h 234"/>
                  <a:gd name="T54" fmla="*/ 173 w 299"/>
                  <a:gd name="T55" fmla="*/ 225 h 234"/>
                  <a:gd name="T56" fmla="*/ 160 w 299"/>
                  <a:gd name="T57" fmla="*/ 223 h 234"/>
                  <a:gd name="T58" fmla="*/ 146 w 299"/>
                  <a:gd name="T59" fmla="*/ 221 h 234"/>
                  <a:gd name="T60" fmla="*/ 132 w 299"/>
                  <a:gd name="T61" fmla="*/ 219 h 234"/>
                  <a:gd name="T62" fmla="*/ 120 w 299"/>
                  <a:gd name="T63" fmla="*/ 216 h 234"/>
                  <a:gd name="T64" fmla="*/ 106 w 299"/>
                  <a:gd name="T65" fmla="*/ 213 h 234"/>
                  <a:gd name="T66" fmla="*/ 93 w 299"/>
                  <a:gd name="T67" fmla="*/ 210 h 234"/>
                  <a:gd name="T68" fmla="*/ 79 w 299"/>
                  <a:gd name="T69" fmla="*/ 208 h 234"/>
                  <a:gd name="T70" fmla="*/ 65 w 299"/>
                  <a:gd name="T71" fmla="*/ 206 h 234"/>
                  <a:gd name="T72" fmla="*/ 53 w 299"/>
                  <a:gd name="T73" fmla="*/ 204 h 234"/>
                  <a:gd name="T74" fmla="*/ 39 w 299"/>
                  <a:gd name="T75" fmla="*/ 201 h 234"/>
                  <a:gd name="T76" fmla="*/ 26 w 299"/>
                  <a:gd name="T77" fmla="*/ 198 h 234"/>
                  <a:gd name="T78" fmla="*/ 12 w 299"/>
                  <a:gd name="T79" fmla="*/ 195 h 234"/>
                  <a:gd name="T80" fmla="*/ 0 w 299"/>
                  <a:gd name="T81" fmla="*/ 193 h 234"/>
                  <a:gd name="T82" fmla="*/ 11 w 299"/>
                  <a:gd name="T83" fmla="*/ 169 h 234"/>
                  <a:gd name="T84" fmla="*/ 24 w 299"/>
                  <a:gd name="T85" fmla="*/ 145 h 234"/>
                  <a:gd name="T86" fmla="*/ 35 w 299"/>
                  <a:gd name="T87" fmla="*/ 121 h 234"/>
                  <a:gd name="T88" fmla="*/ 48 w 299"/>
                  <a:gd name="T89" fmla="*/ 96 h 234"/>
                  <a:gd name="T90" fmla="*/ 60 w 299"/>
                  <a:gd name="T91" fmla="*/ 72 h 234"/>
                  <a:gd name="T92" fmla="*/ 72 w 299"/>
                  <a:gd name="T93" fmla="*/ 48 h 234"/>
                  <a:gd name="T94" fmla="*/ 84 w 299"/>
                  <a:gd name="T95" fmla="*/ 24 h 234"/>
                  <a:gd name="T96" fmla="*/ 95 w 299"/>
                  <a:gd name="T9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9" h="234">
                    <a:moveTo>
                      <a:pt x="95" y="0"/>
                    </a:moveTo>
                    <a:lnTo>
                      <a:pt x="101" y="15"/>
                    </a:lnTo>
                    <a:lnTo>
                      <a:pt x="108" y="31"/>
                    </a:lnTo>
                    <a:lnTo>
                      <a:pt x="114" y="46"/>
                    </a:lnTo>
                    <a:lnTo>
                      <a:pt x="120" y="61"/>
                    </a:lnTo>
                    <a:lnTo>
                      <a:pt x="125" y="77"/>
                    </a:lnTo>
                    <a:lnTo>
                      <a:pt x="132" y="92"/>
                    </a:lnTo>
                    <a:lnTo>
                      <a:pt x="138" y="108"/>
                    </a:lnTo>
                    <a:lnTo>
                      <a:pt x="144" y="123"/>
                    </a:lnTo>
                    <a:lnTo>
                      <a:pt x="163" y="132"/>
                    </a:lnTo>
                    <a:lnTo>
                      <a:pt x="183" y="140"/>
                    </a:lnTo>
                    <a:lnTo>
                      <a:pt x="202" y="149"/>
                    </a:lnTo>
                    <a:lnTo>
                      <a:pt x="222" y="157"/>
                    </a:lnTo>
                    <a:lnTo>
                      <a:pt x="240" y="167"/>
                    </a:lnTo>
                    <a:lnTo>
                      <a:pt x="260" y="176"/>
                    </a:lnTo>
                    <a:lnTo>
                      <a:pt x="280" y="184"/>
                    </a:lnTo>
                    <a:lnTo>
                      <a:pt x="299" y="193"/>
                    </a:lnTo>
                    <a:lnTo>
                      <a:pt x="289" y="198"/>
                    </a:lnTo>
                    <a:lnTo>
                      <a:pt x="277" y="204"/>
                    </a:lnTo>
                    <a:lnTo>
                      <a:pt x="267" y="208"/>
                    </a:lnTo>
                    <a:lnTo>
                      <a:pt x="257" y="214"/>
                    </a:lnTo>
                    <a:lnTo>
                      <a:pt x="245" y="219"/>
                    </a:lnTo>
                    <a:lnTo>
                      <a:pt x="235" y="224"/>
                    </a:lnTo>
                    <a:lnTo>
                      <a:pt x="223" y="229"/>
                    </a:lnTo>
                    <a:lnTo>
                      <a:pt x="213" y="234"/>
                    </a:lnTo>
                    <a:lnTo>
                      <a:pt x="199" y="231"/>
                    </a:lnTo>
                    <a:lnTo>
                      <a:pt x="186" y="229"/>
                    </a:lnTo>
                    <a:lnTo>
                      <a:pt x="173" y="225"/>
                    </a:lnTo>
                    <a:lnTo>
                      <a:pt x="160" y="223"/>
                    </a:lnTo>
                    <a:lnTo>
                      <a:pt x="146" y="221"/>
                    </a:lnTo>
                    <a:lnTo>
                      <a:pt x="132" y="219"/>
                    </a:lnTo>
                    <a:lnTo>
                      <a:pt x="120" y="216"/>
                    </a:lnTo>
                    <a:lnTo>
                      <a:pt x="106" y="213"/>
                    </a:lnTo>
                    <a:lnTo>
                      <a:pt x="93" y="210"/>
                    </a:lnTo>
                    <a:lnTo>
                      <a:pt x="79" y="208"/>
                    </a:lnTo>
                    <a:lnTo>
                      <a:pt x="65" y="206"/>
                    </a:lnTo>
                    <a:lnTo>
                      <a:pt x="53" y="204"/>
                    </a:lnTo>
                    <a:lnTo>
                      <a:pt x="39" y="201"/>
                    </a:lnTo>
                    <a:lnTo>
                      <a:pt x="26" y="198"/>
                    </a:lnTo>
                    <a:lnTo>
                      <a:pt x="12" y="195"/>
                    </a:lnTo>
                    <a:lnTo>
                      <a:pt x="0" y="193"/>
                    </a:lnTo>
                    <a:lnTo>
                      <a:pt x="11" y="169"/>
                    </a:lnTo>
                    <a:lnTo>
                      <a:pt x="24" y="145"/>
                    </a:lnTo>
                    <a:lnTo>
                      <a:pt x="35" y="121"/>
                    </a:lnTo>
                    <a:lnTo>
                      <a:pt x="48" y="96"/>
                    </a:lnTo>
                    <a:lnTo>
                      <a:pt x="60" y="72"/>
                    </a:lnTo>
                    <a:lnTo>
                      <a:pt x="72" y="48"/>
                    </a:lnTo>
                    <a:lnTo>
                      <a:pt x="84" y="2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74" name="Freeform 234">
                <a:extLst>
                  <a:ext uri="{FF2B5EF4-FFF2-40B4-BE49-F238E27FC236}">
                    <a16:creationId xmlns:a16="http://schemas.microsoft.com/office/drawing/2014/main" id="{339AFD43-D5E2-41AB-973D-96603642B1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0" y="1250"/>
                <a:ext cx="50" cy="41"/>
              </a:xfrm>
              <a:custGeom>
                <a:avLst/>
                <a:gdLst>
                  <a:gd name="T0" fmla="*/ 78 w 282"/>
                  <a:gd name="T1" fmla="*/ 0 h 230"/>
                  <a:gd name="T2" fmla="*/ 84 w 282"/>
                  <a:gd name="T3" fmla="*/ 15 h 230"/>
                  <a:gd name="T4" fmla="*/ 91 w 282"/>
                  <a:gd name="T5" fmla="*/ 31 h 230"/>
                  <a:gd name="T6" fmla="*/ 97 w 282"/>
                  <a:gd name="T7" fmla="*/ 46 h 230"/>
                  <a:gd name="T8" fmla="*/ 103 w 282"/>
                  <a:gd name="T9" fmla="*/ 61 h 230"/>
                  <a:gd name="T10" fmla="*/ 108 w 282"/>
                  <a:gd name="T11" fmla="*/ 77 h 230"/>
                  <a:gd name="T12" fmla="*/ 115 w 282"/>
                  <a:gd name="T13" fmla="*/ 92 h 230"/>
                  <a:gd name="T14" fmla="*/ 121 w 282"/>
                  <a:gd name="T15" fmla="*/ 108 h 230"/>
                  <a:gd name="T16" fmla="*/ 127 w 282"/>
                  <a:gd name="T17" fmla="*/ 123 h 230"/>
                  <a:gd name="T18" fmla="*/ 146 w 282"/>
                  <a:gd name="T19" fmla="*/ 132 h 230"/>
                  <a:gd name="T20" fmla="*/ 166 w 282"/>
                  <a:gd name="T21" fmla="*/ 140 h 230"/>
                  <a:gd name="T22" fmla="*/ 185 w 282"/>
                  <a:gd name="T23" fmla="*/ 149 h 230"/>
                  <a:gd name="T24" fmla="*/ 205 w 282"/>
                  <a:gd name="T25" fmla="*/ 157 h 230"/>
                  <a:gd name="T26" fmla="*/ 223 w 282"/>
                  <a:gd name="T27" fmla="*/ 167 h 230"/>
                  <a:gd name="T28" fmla="*/ 243 w 282"/>
                  <a:gd name="T29" fmla="*/ 176 h 230"/>
                  <a:gd name="T30" fmla="*/ 263 w 282"/>
                  <a:gd name="T31" fmla="*/ 184 h 230"/>
                  <a:gd name="T32" fmla="*/ 282 w 282"/>
                  <a:gd name="T33" fmla="*/ 193 h 230"/>
                  <a:gd name="T34" fmla="*/ 272 w 282"/>
                  <a:gd name="T35" fmla="*/ 198 h 230"/>
                  <a:gd name="T36" fmla="*/ 260 w 282"/>
                  <a:gd name="T37" fmla="*/ 202 h 230"/>
                  <a:gd name="T38" fmla="*/ 250 w 282"/>
                  <a:gd name="T39" fmla="*/ 207 h 230"/>
                  <a:gd name="T40" fmla="*/ 240 w 282"/>
                  <a:gd name="T41" fmla="*/ 212 h 230"/>
                  <a:gd name="T42" fmla="*/ 228 w 282"/>
                  <a:gd name="T43" fmla="*/ 216 h 230"/>
                  <a:gd name="T44" fmla="*/ 218 w 282"/>
                  <a:gd name="T45" fmla="*/ 221 h 230"/>
                  <a:gd name="T46" fmla="*/ 206 w 282"/>
                  <a:gd name="T47" fmla="*/ 225 h 230"/>
                  <a:gd name="T48" fmla="*/ 196 w 282"/>
                  <a:gd name="T49" fmla="*/ 230 h 230"/>
                  <a:gd name="T50" fmla="*/ 183 w 282"/>
                  <a:gd name="T51" fmla="*/ 228 h 230"/>
                  <a:gd name="T52" fmla="*/ 172 w 282"/>
                  <a:gd name="T53" fmla="*/ 224 h 230"/>
                  <a:gd name="T54" fmla="*/ 159 w 282"/>
                  <a:gd name="T55" fmla="*/ 222 h 230"/>
                  <a:gd name="T56" fmla="*/ 147 w 282"/>
                  <a:gd name="T57" fmla="*/ 220 h 230"/>
                  <a:gd name="T58" fmla="*/ 135 w 282"/>
                  <a:gd name="T59" fmla="*/ 217 h 230"/>
                  <a:gd name="T60" fmla="*/ 123 w 282"/>
                  <a:gd name="T61" fmla="*/ 214 h 230"/>
                  <a:gd name="T62" fmla="*/ 111 w 282"/>
                  <a:gd name="T63" fmla="*/ 212 h 230"/>
                  <a:gd name="T64" fmla="*/ 98 w 282"/>
                  <a:gd name="T65" fmla="*/ 209 h 230"/>
                  <a:gd name="T66" fmla="*/ 86 w 282"/>
                  <a:gd name="T67" fmla="*/ 207 h 230"/>
                  <a:gd name="T68" fmla="*/ 74 w 282"/>
                  <a:gd name="T69" fmla="*/ 204 h 230"/>
                  <a:gd name="T70" fmla="*/ 61 w 282"/>
                  <a:gd name="T71" fmla="*/ 201 h 230"/>
                  <a:gd name="T72" fmla="*/ 50 w 282"/>
                  <a:gd name="T73" fmla="*/ 199 h 230"/>
                  <a:gd name="T74" fmla="*/ 37 w 282"/>
                  <a:gd name="T75" fmla="*/ 197 h 230"/>
                  <a:gd name="T76" fmla="*/ 24 w 282"/>
                  <a:gd name="T77" fmla="*/ 193 h 230"/>
                  <a:gd name="T78" fmla="*/ 13 w 282"/>
                  <a:gd name="T79" fmla="*/ 191 h 230"/>
                  <a:gd name="T80" fmla="*/ 0 w 282"/>
                  <a:gd name="T81" fmla="*/ 189 h 230"/>
                  <a:gd name="T82" fmla="*/ 10 w 282"/>
                  <a:gd name="T83" fmla="*/ 164 h 230"/>
                  <a:gd name="T84" fmla="*/ 20 w 282"/>
                  <a:gd name="T85" fmla="*/ 141 h 230"/>
                  <a:gd name="T86" fmla="*/ 30 w 282"/>
                  <a:gd name="T87" fmla="*/ 117 h 230"/>
                  <a:gd name="T88" fmla="*/ 39 w 282"/>
                  <a:gd name="T89" fmla="*/ 94 h 230"/>
                  <a:gd name="T90" fmla="*/ 50 w 282"/>
                  <a:gd name="T91" fmla="*/ 71 h 230"/>
                  <a:gd name="T92" fmla="*/ 59 w 282"/>
                  <a:gd name="T93" fmla="*/ 47 h 230"/>
                  <a:gd name="T94" fmla="*/ 69 w 282"/>
                  <a:gd name="T95" fmla="*/ 24 h 230"/>
                  <a:gd name="T96" fmla="*/ 78 w 282"/>
                  <a:gd name="T9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2" h="230">
                    <a:moveTo>
                      <a:pt x="78" y="0"/>
                    </a:moveTo>
                    <a:lnTo>
                      <a:pt x="84" y="15"/>
                    </a:lnTo>
                    <a:lnTo>
                      <a:pt x="91" y="31"/>
                    </a:lnTo>
                    <a:lnTo>
                      <a:pt x="97" y="46"/>
                    </a:lnTo>
                    <a:lnTo>
                      <a:pt x="103" y="61"/>
                    </a:lnTo>
                    <a:lnTo>
                      <a:pt x="108" y="77"/>
                    </a:lnTo>
                    <a:lnTo>
                      <a:pt x="115" y="92"/>
                    </a:lnTo>
                    <a:lnTo>
                      <a:pt x="121" y="108"/>
                    </a:lnTo>
                    <a:lnTo>
                      <a:pt x="127" y="123"/>
                    </a:lnTo>
                    <a:lnTo>
                      <a:pt x="146" y="132"/>
                    </a:lnTo>
                    <a:lnTo>
                      <a:pt x="166" y="140"/>
                    </a:lnTo>
                    <a:lnTo>
                      <a:pt x="185" y="149"/>
                    </a:lnTo>
                    <a:lnTo>
                      <a:pt x="205" y="157"/>
                    </a:lnTo>
                    <a:lnTo>
                      <a:pt x="223" y="167"/>
                    </a:lnTo>
                    <a:lnTo>
                      <a:pt x="243" y="176"/>
                    </a:lnTo>
                    <a:lnTo>
                      <a:pt x="263" y="184"/>
                    </a:lnTo>
                    <a:lnTo>
                      <a:pt x="282" y="193"/>
                    </a:lnTo>
                    <a:lnTo>
                      <a:pt x="272" y="198"/>
                    </a:lnTo>
                    <a:lnTo>
                      <a:pt x="260" y="202"/>
                    </a:lnTo>
                    <a:lnTo>
                      <a:pt x="250" y="207"/>
                    </a:lnTo>
                    <a:lnTo>
                      <a:pt x="240" y="212"/>
                    </a:lnTo>
                    <a:lnTo>
                      <a:pt x="228" y="216"/>
                    </a:lnTo>
                    <a:lnTo>
                      <a:pt x="218" y="221"/>
                    </a:lnTo>
                    <a:lnTo>
                      <a:pt x="206" y="225"/>
                    </a:lnTo>
                    <a:lnTo>
                      <a:pt x="196" y="230"/>
                    </a:lnTo>
                    <a:lnTo>
                      <a:pt x="183" y="228"/>
                    </a:lnTo>
                    <a:lnTo>
                      <a:pt x="172" y="224"/>
                    </a:lnTo>
                    <a:lnTo>
                      <a:pt x="159" y="222"/>
                    </a:lnTo>
                    <a:lnTo>
                      <a:pt x="147" y="220"/>
                    </a:lnTo>
                    <a:lnTo>
                      <a:pt x="135" y="217"/>
                    </a:lnTo>
                    <a:lnTo>
                      <a:pt x="123" y="214"/>
                    </a:lnTo>
                    <a:lnTo>
                      <a:pt x="111" y="212"/>
                    </a:lnTo>
                    <a:lnTo>
                      <a:pt x="98" y="209"/>
                    </a:lnTo>
                    <a:lnTo>
                      <a:pt x="86" y="207"/>
                    </a:lnTo>
                    <a:lnTo>
                      <a:pt x="74" y="204"/>
                    </a:lnTo>
                    <a:lnTo>
                      <a:pt x="61" y="201"/>
                    </a:lnTo>
                    <a:lnTo>
                      <a:pt x="50" y="199"/>
                    </a:lnTo>
                    <a:lnTo>
                      <a:pt x="37" y="197"/>
                    </a:lnTo>
                    <a:lnTo>
                      <a:pt x="24" y="193"/>
                    </a:lnTo>
                    <a:lnTo>
                      <a:pt x="13" y="191"/>
                    </a:lnTo>
                    <a:lnTo>
                      <a:pt x="0" y="189"/>
                    </a:lnTo>
                    <a:lnTo>
                      <a:pt x="10" y="164"/>
                    </a:lnTo>
                    <a:lnTo>
                      <a:pt x="20" y="141"/>
                    </a:lnTo>
                    <a:lnTo>
                      <a:pt x="30" y="117"/>
                    </a:lnTo>
                    <a:lnTo>
                      <a:pt x="39" y="94"/>
                    </a:lnTo>
                    <a:lnTo>
                      <a:pt x="50" y="71"/>
                    </a:lnTo>
                    <a:lnTo>
                      <a:pt x="59" y="47"/>
                    </a:lnTo>
                    <a:lnTo>
                      <a:pt x="69" y="2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75" name="Freeform 235">
                <a:extLst>
                  <a:ext uri="{FF2B5EF4-FFF2-40B4-BE49-F238E27FC236}">
                    <a16:creationId xmlns:a16="http://schemas.microsoft.com/office/drawing/2014/main" id="{13045898-3140-47F8-984A-54793D528C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3" y="1250"/>
                <a:ext cx="47" cy="41"/>
              </a:xfrm>
              <a:custGeom>
                <a:avLst/>
                <a:gdLst>
                  <a:gd name="T0" fmla="*/ 60 w 264"/>
                  <a:gd name="T1" fmla="*/ 0 h 225"/>
                  <a:gd name="T2" fmla="*/ 66 w 264"/>
                  <a:gd name="T3" fmla="*/ 15 h 225"/>
                  <a:gd name="T4" fmla="*/ 73 w 264"/>
                  <a:gd name="T5" fmla="*/ 31 h 225"/>
                  <a:gd name="T6" fmla="*/ 79 w 264"/>
                  <a:gd name="T7" fmla="*/ 46 h 225"/>
                  <a:gd name="T8" fmla="*/ 85 w 264"/>
                  <a:gd name="T9" fmla="*/ 62 h 225"/>
                  <a:gd name="T10" fmla="*/ 90 w 264"/>
                  <a:gd name="T11" fmla="*/ 77 h 225"/>
                  <a:gd name="T12" fmla="*/ 97 w 264"/>
                  <a:gd name="T13" fmla="*/ 93 h 225"/>
                  <a:gd name="T14" fmla="*/ 103 w 264"/>
                  <a:gd name="T15" fmla="*/ 108 h 225"/>
                  <a:gd name="T16" fmla="*/ 109 w 264"/>
                  <a:gd name="T17" fmla="*/ 123 h 225"/>
                  <a:gd name="T18" fmla="*/ 128 w 264"/>
                  <a:gd name="T19" fmla="*/ 132 h 225"/>
                  <a:gd name="T20" fmla="*/ 148 w 264"/>
                  <a:gd name="T21" fmla="*/ 141 h 225"/>
                  <a:gd name="T22" fmla="*/ 167 w 264"/>
                  <a:gd name="T23" fmla="*/ 149 h 225"/>
                  <a:gd name="T24" fmla="*/ 187 w 264"/>
                  <a:gd name="T25" fmla="*/ 159 h 225"/>
                  <a:gd name="T26" fmla="*/ 205 w 264"/>
                  <a:gd name="T27" fmla="*/ 167 h 225"/>
                  <a:gd name="T28" fmla="*/ 225 w 264"/>
                  <a:gd name="T29" fmla="*/ 176 h 225"/>
                  <a:gd name="T30" fmla="*/ 245 w 264"/>
                  <a:gd name="T31" fmla="*/ 184 h 225"/>
                  <a:gd name="T32" fmla="*/ 264 w 264"/>
                  <a:gd name="T33" fmla="*/ 193 h 225"/>
                  <a:gd name="T34" fmla="*/ 254 w 264"/>
                  <a:gd name="T35" fmla="*/ 197 h 225"/>
                  <a:gd name="T36" fmla="*/ 242 w 264"/>
                  <a:gd name="T37" fmla="*/ 201 h 225"/>
                  <a:gd name="T38" fmla="*/ 232 w 264"/>
                  <a:gd name="T39" fmla="*/ 205 h 225"/>
                  <a:gd name="T40" fmla="*/ 222 w 264"/>
                  <a:gd name="T41" fmla="*/ 209 h 225"/>
                  <a:gd name="T42" fmla="*/ 210 w 264"/>
                  <a:gd name="T43" fmla="*/ 214 h 225"/>
                  <a:gd name="T44" fmla="*/ 200 w 264"/>
                  <a:gd name="T45" fmla="*/ 217 h 225"/>
                  <a:gd name="T46" fmla="*/ 189 w 264"/>
                  <a:gd name="T47" fmla="*/ 222 h 225"/>
                  <a:gd name="T48" fmla="*/ 179 w 264"/>
                  <a:gd name="T49" fmla="*/ 225 h 225"/>
                  <a:gd name="T50" fmla="*/ 157 w 264"/>
                  <a:gd name="T51" fmla="*/ 220 h 225"/>
                  <a:gd name="T52" fmla="*/ 134 w 264"/>
                  <a:gd name="T53" fmla="*/ 215 h 225"/>
                  <a:gd name="T54" fmla="*/ 112 w 264"/>
                  <a:gd name="T55" fmla="*/ 209 h 225"/>
                  <a:gd name="T56" fmla="*/ 89 w 264"/>
                  <a:gd name="T57" fmla="*/ 205 h 225"/>
                  <a:gd name="T58" fmla="*/ 67 w 264"/>
                  <a:gd name="T59" fmla="*/ 199 h 225"/>
                  <a:gd name="T60" fmla="*/ 44 w 264"/>
                  <a:gd name="T61" fmla="*/ 194 h 225"/>
                  <a:gd name="T62" fmla="*/ 22 w 264"/>
                  <a:gd name="T63" fmla="*/ 189 h 225"/>
                  <a:gd name="T64" fmla="*/ 0 w 264"/>
                  <a:gd name="T65" fmla="*/ 184 h 225"/>
                  <a:gd name="T66" fmla="*/ 7 w 264"/>
                  <a:gd name="T67" fmla="*/ 161 h 225"/>
                  <a:gd name="T68" fmla="*/ 15 w 264"/>
                  <a:gd name="T69" fmla="*/ 138 h 225"/>
                  <a:gd name="T70" fmla="*/ 22 w 264"/>
                  <a:gd name="T71" fmla="*/ 115 h 225"/>
                  <a:gd name="T72" fmla="*/ 30 w 264"/>
                  <a:gd name="T73" fmla="*/ 92 h 225"/>
                  <a:gd name="T74" fmla="*/ 38 w 264"/>
                  <a:gd name="T75" fmla="*/ 69 h 225"/>
                  <a:gd name="T76" fmla="*/ 45 w 264"/>
                  <a:gd name="T77" fmla="*/ 46 h 225"/>
                  <a:gd name="T78" fmla="*/ 53 w 264"/>
                  <a:gd name="T79" fmla="*/ 23 h 225"/>
                  <a:gd name="T80" fmla="*/ 60 w 264"/>
                  <a:gd name="T81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4" h="225">
                    <a:moveTo>
                      <a:pt x="60" y="0"/>
                    </a:moveTo>
                    <a:lnTo>
                      <a:pt x="66" y="15"/>
                    </a:lnTo>
                    <a:lnTo>
                      <a:pt x="73" y="31"/>
                    </a:lnTo>
                    <a:lnTo>
                      <a:pt x="79" y="46"/>
                    </a:lnTo>
                    <a:lnTo>
                      <a:pt x="85" y="62"/>
                    </a:lnTo>
                    <a:lnTo>
                      <a:pt x="90" y="77"/>
                    </a:lnTo>
                    <a:lnTo>
                      <a:pt x="97" y="93"/>
                    </a:lnTo>
                    <a:lnTo>
                      <a:pt x="103" y="108"/>
                    </a:lnTo>
                    <a:lnTo>
                      <a:pt x="109" y="123"/>
                    </a:lnTo>
                    <a:lnTo>
                      <a:pt x="128" y="132"/>
                    </a:lnTo>
                    <a:lnTo>
                      <a:pt x="148" y="141"/>
                    </a:lnTo>
                    <a:lnTo>
                      <a:pt x="167" y="149"/>
                    </a:lnTo>
                    <a:lnTo>
                      <a:pt x="187" y="159"/>
                    </a:lnTo>
                    <a:lnTo>
                      <a:pt x="205" y="167"/>
                    </a:lnTo>
                    <a:lnTo>
                      <a:pt x="225" y="176"/>
                    </a:lnTo>
                    <a:lnTo>
                      <a:pt x="245" y="184"/>
                    </a:lnTo>
                    <a:lnTo>
                      <a:pt x="264" y="193"/>
                    </a:lnTo>
                    <a:lnTo>
                      <a:pt x="254" y="197"/>
                    </a:lnTo>
                    <a:lnTo>
                      <a:pt x="242" y="201"/>
                    </a:lnTo>
                    <a:lnTo>
                      <a:pt x="232" y="205"/>
                    </a:lnTo>
                    <a:lnTo>
                      <a:pt x="222" y="209"/>
                    </a:lnTo>
                    <a:lnTo>
                      <a:pt x="210" y="214"/>
                    </a:lnTo>
                    <a:lnTo>
                      <a:pt x="200" y="217"/>
                    </a:lnTo>
                    <a:lnTo>
                      <a:pt x="189" y="222"/>
                    </a:lnTo>
                    <a:lnTo>
                      <a:pt x="179" y="225"/>
                    </a:lnTo>
                    <a:lnTo>
                      <a:pt x="157" y="220"/>
                    </a:lnTo>
                    <a:lnTo>
                      <a:pt x="134" y="215"/>
                    </a:lnTo>
                    <a:lnTo>
                      <a:pt x="112" y="209"/>
                    </a:lnTo>
                    <a:lnTo>
                      <a:pt x="89" y="205"/>
                    </a:lnTo>
                    <a:lnTo>
                      <a:pt x="67" y="199"/>
                    </a:lnTo>
                    <a:lnTo>
                      <a:pt x="44" y="194"/>
                    </a:lnTo>
                    <a:lnTo>
                      <a:pt x="22" y="189"/>
                    </a:lnTo>
                    <a:lnTo>
                      <a:pt x="0" y="184"/>
                    </a:lnTo>
                    <a:lnTo>
                      <a:pt x="7" y="161"/>
                    </a:lnTo>
                    <a:lnTo>
                      <a:pt x="15" y="138"/>
                    </a:lnTo>
                    <a:lnTo>
                      <a:pt x="22" y="115"/>
                    </a:lnTo>
                    <a:lnTo>
                      <a:pt x="30" y="92"/>
                    </a:lnTo>
                    <a:lnTo>
                      <a:pt x="38" y="69"/>
                    </a:lnTo>
                    <a:lnTo>
                      <a:pt x="45" y="46"/>
                    </a:lnTo>
                    <a:lnTo>
                      <a:pt x="53" y="2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76" name="Freeform 236">
                <a:extLst>
                  <a:ext uri="{FF2B5EF4-FFF2-40B4-BE49-F238E27FC236}">
                    <a16:creationId xmlns:a16="http://schemas.microsoft.com/office/drawing/2014/main" id="{C1BE22DE-214C-4ED8-AAD9-20B50A681B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6" y="1250"/>
                <a:ext cx="44" cy="40"/>
              </a:xfrm>
              <a:custGeom>
                <a:avLst/>
                <a:gdLst>
                  <a:gd name="T0" fmla="*/ 42 w 246"/>
                  <a:gd name="T1" fmla="*/ 0 h 222"/>
                  <a:gd name="T2" fmla="*/ 48 w 246"/>
                  <a:gd name="T3" fmla="*/ 15 h 222"/>
                  <a:gd name="T4" fmla="*/ 55 w 246"/>
                  <a:gd name="T5" fmla="*/ 31 h 222"/>
                  <a:gd name="T6" fmla="*/ 61 w 246"/>
                  <a:gd name="T7" fmla="*/ 46 h 222"/>
                  <a:gd name="T8" fmla="*/ 67 w 246"/>
                  <a:gd name="T9" fmla="*/ 62 h 222"/>
                  <a:gd name="T10" fmla="*/ 72 w 246"/>
                  <a:gd name="T11" fmla="*/ 77 h 222"/>
                  <a:gd name="T12" fmla="*/ 79 w 246"/>
                  <a:gd name="T13" fmla="*/ 93 h 222"/>
                  <a:gd name="T14" fmla="*/ 85 w 246"/>
                  <a:gd name="T15" fmla="*/ 108 h 222"/>
                  <a:gd name="T16" fmla="*/ 91 w 246"/>
                  <a:gd name="T17" fmla="*/ 124 h 222"/>
                  <a:gd name="T18" fmla="*/ 110 w 246"/>
                  <a:gd name="T19" fmla="*/ 132 h 222"/>
                  <a:gd name="T20" fmla="*/ 130 w 246"/>
                  <a:gd name="T21" fmla="*/ 141 h 222"/>
                  <a:gd name="T22" fmla="*/ 149 w 246"/>
                  <a:gd name="T23" fmla="*/ 149 h 222"/>
                  <a:gd name="T24" fmla="*/ 169 w 246"/>
                  <a:gd name="T25" fmla="*/ 159 h 222"/>
                  <a:gd name="T26" fmla="*/ 187 w 246"/>
                  <a:gd name="T27" fmla="*/ 167 h 222"/>
                  <a:gd name="T28" fmla="*/ 207 w 246"/>
                  <a:gd name="T29" fmla="*/ 176 h 222"/>
                  <a:gd name="T30" fmla="*/ 227 w 246"/>
                  <a:gd name="T31" fmla="*/ 184 h 222"/>
                  <a:gd name="T32" fmla="*/ 246 w 246"/>
                  <a:gd name="T33" fmla="*/ 193 h 222"/>
                  <a:gd name="T34" fmla="*/ 236 w 246"/>
                  <a:gd name="T35" fmla="*/ 197 h 222"/>
                  <a:gd name="T36" fmla="*/ 225 w 246"/>
                  <a:gd name="T37" fmla="*/ 200 h 222"/>
                  <a:gd name="T38" fmla="*/ 215 w 246"/>
                  <a:gd name="T39" fmla="*/ 204 h 222"/>
                  <a:gd name="T40" fmla="*/ 204 w 246"/>
                  <a:gd name="T41" fmla="*/ 207 h 222"/>
                  <a:gd name="T42" fmla="*/ 193 w 246"/>
                  <a:gd name="T43" fmla="*/ 212 h 222"/>
                  <a:gd name="T44" fmla="*/ 183 w 246"/>
                  <a:gd name="T45" fmla="*/ 215 h 222"/>
                  <a:gd name="T46" fmla="*/ 171 w 246"/>
                  <a:gd name="T47" fmla="*/ 219 h 222"/>
                  <a:gd name="T48" fmla="*/ 161 w 246"/>
                  <a:gd name="T49" fmla="*/ 222 h 222"/>
                  <a:gd name="T50" fmla="*/ 140 w 246"/>
                  <a:gd name="T51" fmla="*/ 216 h 222"/>
                  <a:gd name="T52" fmla="*/ 121 w 246"/>
                  <a:gd name="T53" fmla="*/ 212 h 222"/>
                  <a:gd name="T54" fmla="*/ 100 w 246"/>
                  <a:gd name="T55" fmla="*/ 206 h 222"/>
                  <a:gd name="T56" fmla="*/ 80 w 246"/>
                  <a:gd name="T57" fmla="*/ 200 h 222"/>
                  <a:gd name="T58" fmla="*/ 61 w 246"/>
                  <a:gd name="T59" fmla="*/ 195 h 222"/>
                  <a:gd name="T60" fmla="*/ 40 w 246"/>
                  <a:gd name="T61" fmla="*/ 190 h 222"/>
                  <a:gd name="T62" fmla="*/ 20 w 246"/>
                  <a:gd name="T63" fmla="*/ 185 h 222"/>
                  <a:gd name="T64" fmla="*/ 0 w 246"/>
                  <a:gd name="T65" fmla="*/ 179 h 222"/>
                  <a:gd name="T66" fmla="*/ 6 w 246"/>
                  <a:gd name="T67" fmla="*/ 156 h 222"/>
                  <a:gd name="T68" fmla="*/ 11 w 246"/>
                  <a:gd name="T69" fmla="*/ 134 h 222"/>
                  <a:gd name="T70" fmla="*/ 16 w 246"/>
                  <a:gd name="T71" fmla="*/ 111 h 222"/>
                  <a:gd name="T72" fmla="*/ 22 w 246"/>
                  <a:gd name="T73" fmla="*/ 89 h 222"/>
                  <a:gd name="T74" fmla="*/ 26 w 246"/>
                  <a:gd name="T75" fmla="*/ 66 h 222"/>
                  <a:gd name="T76" fmla="*/ 32 w 246"/>
                  <a:gd name="T77" fmla="*/ 44 h 222"/>
                  <a:gd name="T78" fmla="*/ 37 w 246"/>
                  <a:gd name="T79" fmla="*/ 21 h 222"/>
                  <a:gd name="T80" fmla="*/ 42 w 246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22">
                    <a:moveTo>
                      <a:pt x="42" y="0"/>
                    </a:moveTo>
                    <a:lnTo>
                      <a:pt x="48" y="15"/>
                    </a:lnTo>
                    <a:lnTo>
                      <a:pt x="55" y="31"/>
                    </a:lnTo>
                    <a:lnTo>
                      <a:pt x="61" y="46"/>
                    </a:lnTo>
                    <a:lnTo>
                      <a:pt x="67" y="62"/>
                    </a:lnTo>
                    <a:lnTo>
                      <a:pt x="72" y="77"/>
                    </a:lnTo>
                    <a:lnTo>
                      <a:pt x="79" y="93"/>
                    </a:lnTo>
                    <a:lnTo>
                      <a:pt x="85" y="108"/>
                    </a:lnTo>
                    <a:lnTo>
                      <a:pt x="91" y="124"/>
                    </a:lnTo>
                    <a:lnTo>
                      <a:pt x="110" y="132"/>
                    </a:lnTo>
                    <a:lnTo>
                      <a:pt x="130" y="141"/>
                    </a:lnTo>
                    <a:lnTo>
                      <a:pt x="149" y="149"/>
                    </a:lnTo>
                    <a:lnTo>
                      <a:pt x="169" y="159"/>
                    </a:lnTo>
                    <a:lnTo>
                      <a:pt x="187" y="167"/>
                    </a:lnTo>
                    <a:lnTo>
                      <a:pt x="207" y="176"/>
                    </a:lnTo>
                    <a:lnTo>
                      <a:pt x="227" y="184"/>
                    </a:lnTo>
                    <a:lnTo>
                      <a:pt x="246" y="193"/>
                    </a:lnTo>
                    <a:lnTo>
                      <a:pt x="236" y="197"/>
                    </a:lnTo>
                    <a:lnTo>
                      <a:pt x="225" y="200"/>
                    </a:lnTo>
                    <a:lnTo>
                      <a:pt x="215" y="204"/>
                    </a:lnTo>
                    <a:lnTo>
                      <a:pt x="204" y="207"/>
                    </a:lnTo>
                    <a:lnTo>
                      <a:pt x="193" y="212"/>
                    </a:lnTo>
                    <a:lnTo>
                      <a:pt x="183" y="215"/>
                    </a:lnTo>
                    <a:lnTo>
                      <a:pt x="171" y="219"/>
                    </a:lnTo>
                    <a:lnTo>
                      <a:pt x="161" y="222"/>
                    </a:lnTo>
                    <a:lnTo>
                      <a:pt x="140" y="216"/>
                    </a:lnTo>
                    <a:lnTo>
                      <a:pt x="121" y="212"/>
                    </a:lnTo>
                    <a:lnTo>
                      <a:pt x="100" y="206"/>
                    </a:lnTo>
                    <a:lnTo>
                      <a:pt x="80" y="200"/>
                    </a:lnTo>
                    <a:lnTo>
                      <a:pt x="61" y="195"/>
                    </a:lnTo>
                    <a:lnTo>
                      <a:pt x="40" y="190"/>
                    </a:lnTo>
                    <a:lnTo>
                      <a:pt x="20" y="185"/>
                    </a:lnTo>
                    <a:lnTo>
                      <a:pt x="0" y="179"/>
                    </a:lnTo>
                    <a:lnTo>
                      <a:pt x="6" y="156"/>
                    </a:lnTo>
                    <a:lnTo>
                      <a:pt x="11" y="134"/>
                    </a:lnTo>
                    <a:lnTo>
                      <a:pt x="16" y="111"/>
                    </a:lnTo>
                    <a:lnTo>
                      <a:pt x="22" y="89"/>
                    </a:lnTo>
                    <a:lnTo>
                      <a:pt x="26" y="66"/>
                    </a:lnTo>
                    <a:lnTo>
                      <a:pt x="32" y="44"/>
                    </a:lnTo>
                    <a:lnTo>
                      <a:pt x="37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77" name="Freeform 237">
                <a:extLst>
                  <a:ext uri="{FF2B5EF4-FFF2-40B4-BE49-F238E27FC236}">
                    <a16:creationId xmlns:a16="http://schemas.microsoft.com/office/drawing/2014/main" id="{2DC26B80-A423-47AF-B66A-AAFFE9595A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0" y="1250"/>
                <a:ext cx="40" cy="39"/>
              </a:xfrm>
              <a:custGeom>
                <a:avLst/>
                <a:gdLst>
                  <a:gd name="T0" fmla="*/ 24 w 228"/>
                  <a:gd name="T1" fmla="*/ 0 h 217"/>
                  <a:gd name="T2" fmla="*/ 30 w 228"/>
                  <a:gd name="T3" fmla="*/ 15 h 217"/>
                  <a:gd name="T4" fmla="*/ 37 w 228"/>
                  <a:gd name="T5" fmla="*/ 31 h 217"/>
                  <a:gd name="T6" fmla="*/ 43 w 228"/>
                  <a:gd name="T7" fmla="*/ 46 h 217"/>
                  <a:gd name="T8" fmla="*/ 49 w 228"/>
                  <a:gd name="T9" fmla="*/ 62 h 217"/>
                  <a:gd name="T10" fmla="*/ 54 w 228"/>
                  <a:gd name="T11" fmla="*/ 77 h 217"/>
                  <a:gd name="T12" fmla="*/ 61 w 228"/>
                  <a:gd name="T13" fmla="*/ 93 h 217"/>
                  <a:gd name="T14" fmla="*/ 67 w 228"/>
                  <a:gd name="T15" fmla="*/ 108 h 217"/>
                  <a:gd name="T16" fmla="*/ 73 w 228"/>
                  <a:gd name="T17" fmla="*/ 124 h 217"/>
                  <a:gd name="T18" fmla="*/ 92 w 228"/>
                  <a:gd name="T19" fmla="*/ 132 h 217"/>
                  <a:gd name="T20" fmla="*/ 112 w 228"/>
                  <a:gd name="T21" fmla="*/ 141 h 217"/>
                  <a:gd name="T22" fmla="*/ 131 w 228"/>
                  <a:gd name="T23" fmla="*/ 149 h 217"/>
                  <a:gd name="T24" fmla="*/ 151 w 228"/>
                  <a:gd name="T25" fmla="*/ 159 h 217"/>
                  <a:gd name="T26" fmla="*/ 169 w 228"/>
                  <a:gd name="T27" fmla="*/ 167 h 217"/>
                  <a:gd name="T28" fmla="*/ 189 w 228"/>
                  <a:gd name="T29" fmla="*/ 176 h 217"/>
                  <a:gd name="T30" fmla="*/ 209 w 228"/>
                  <a:gd name="T31" fmla="*/ 184 h 217"/>
                  <a:gd name="T32" fmla="*/ 228 w 228"/>
                  <a:gd name="T33" fmla="*/ 193 h 217"/>
                  <a:gd name="T34" fmla="*/ 218 w 228"/>
                  <a:gd name="T35" fmla="*/ 197 h 217"/>
                  <a:gd name="T36" fmla="*/ 207 w 228"/>
                  <a:gd name="T37" fmla="*/ 199 h 217"/>
                  <a:gd name="T38" fmla="*/ 197 w 228"/>
                  <a:gd name="T39" fmla="*/ 202 h 217"/>
                  <a:gd name="T40" fmla="*/ 186 w 228"/>
                  <a:gd name="T41" fmla="*/ 205 h 217"/>
                  <a:gd name="T42" fmla="*/ 175 w 228"/>
                  <a:gd name="T43" fmla="*/ 208 h 217"/>
                  <a:gd name="T44" fmla="*/ 165 w 228"/>
                  <a:gd name="T45" fmla="*/ 212 h 217"/>
                  <a:gd name="T46" fmla="*/ 153 w 228"/>
                  <a:gd name="T47" fmla="*/ 214 h 217"/>
                  <a:gd name="T48" fmla="*/ 143 w 228"/>
                  <a:gd name="T49" fmla="*/ 217 h 217"/>
                  <a:gd name="T50" fmla="*/ 126 w 228"/>
                  <a:gd name="T51" fmla="*/ 212 h 217"/>
                  <a:gd name="T52" fmla="*/ 107 w 228"/>
                  <a:gd name="T53" fmla="*/ 207 h 217"/>
                  <a:gd name="T54" fmla="*/ 90 w 228"/>
                  <a:gd name="T55" fmla="*/ 201 h 217"/>
                  <a:gd name="T56" fmla="*/ 72 w 228"/>
                  <a:gd name="T57" fmla="*/ 195 h 217"/>
                  <a:gd name="T58" fmla="*/ 53 w 228"/>
                  <a:gd name="T59" fmla="*/ 191 h 217"/>
                  <a:gd name="T60" fmla="*/ 36 w 228"/>
                  <a:gd name="T61" fmla="*/ 185 h 217"/>
                  <a:gd name="T62" fmla="*/ 17 w 228"/>
                  <a:gd name="T63" fmla="*/ 181 h 217"/>
                  <a:gd name="T64" fmla="*/ 0 w 228"/>
                  <a:gd name="T65" fmla="*/ 175 h 217"/>
                  <a:gd name="T66" fmla="*/ 6 w 228"/>
                  <a:gd name="T67" fmla="*/ 131 h 217"/>
                  <a:gd name="T68" fmla="*/ 13 w 228"/>
                  <a:gd name="T69" fmla="*/ 87 h 217"/>
                  <a:gd name="T70" fmla="*/ 19 w 228"/>
                  <a:gd name="T71" fmla="*/ 43 h 217"/>
                  <a:gd name="T72" fmla="*/ 24 w 228"/>
                  <a:gd name="T7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217">
                    <a:moveTo>
                      <a:pt x="24" y="0"/>
                    </a:moveTo>
                    <a:lnTo>
                      <a:pt x="30" y="15"/>
                    </a:lnTo>
                    <a:lnTo>
                      <a:pt x="37" y="31"/>
                    </a:lnTo>
                    <a:lnTo>
                      <a:pt x="43" y="46"/>
                    </a:lnTo>
                    <a:lnTo>
                      <a:pt x="49" y="62"/>
                    </a:lnTo>
                    <a:lnTo>
                      <a:pt x="54" y="77"/>
                    </a:lnTo>
                    <a:lnTo>
                      <a:pt x="61" y="93"/>
                    </a:lnTo>
                    <a:lnTo>
                      <a:pt x="67" y="108"/>
                    </a:lnTo>
                    <a:lnTo>
                      <a:pt x="73" y="124"/>
                    </a:lnTo>
                    <a:lnTo>
                      <a:pt x="92" y="132"/>
                    </a:lnTo>
                    <a:lnTo>
                      <a:pt x="112" y="141"/>
                    </a:lnTo>
                    <a:lnTo>
                      <a:pt x="131" y="149"/>
                    </a:lnTo>
                    <a:lnTo>
                      <a:pt x="151" y="159"/>
                    </a:lnTo>
                    <a:lnTo>
                      <a:pt x="169" y="167"/>
                    </a:lnTo>
                    <a:lnTo>
                      <a:pt x="189" y="176"/>
                    </a:lnTo>
                    <a:lnTo>
                      <a:pt x="209" y="184"/>
                    </a:lnTo>
                    <a:lnTo>
                      <a:pt x="228" y="193"/>
                    </a:lnTo>
                    <a:lnTo>
                      <a:pt x="218" y="197"/>
                    </a:lnTo>
                    <a:lnTo>
                      <a:pt x="207" y="199"/>
                    </a:lnTo>
                    <a:lnTo>
                      <a:pt x="197" y="202"/>
                    </a:lnTo>
                    <a:lnTo>
                      <a:pt x="186" y="205"/>
                    </a:lnTo>
                    <a:lnTo>
                      <a:pt x="175" y="208"/>
                    </a:lnTo>
                    <a:lnTo>
                      <a:pt x="165" y="212"/>
                    </a:lnTo>
                    <a:lnTo>
                      <a:pt x="153" y="214"/>
                    </a:lnTo>
                    <a:lnTo>
                      <a:pt x="143" y="217"/>
                    </a:lnTo>
                    <a:lnTo>
                      <a:pt x="126" y="212"/>
                    </a:lnTo>
                    <a:lnTo>
                      <a:pt x="107" y="207"/>
                    </a:lnTo>
                    <a:lnTo>
                      <a:pt x="90" y="201"/>
                    </a:lnTo>
                    <a:lnTo>
                      <a:pt x="72" y="195"/>
                    </a:lnTo>
                    <a:lnTo>
                      <a:pt x="53" y="191"/>
                    </a:lnTo>
                    <a:lnTo>
                      <a:pt x="36" y="185"/>
                    </a:lnTo>
                    <a:lnTo>
                      <a:pt x="17" y="181"/>
                    </a:lnTo>
                    <a:lnTo>
                      <a:pt x="0" y="175"/>
                    </a:lnTo>
                    <a:lnTo>
                      <a:pt x="6" y="131"/>
                    </a:lnTo>
                    <a:lnTo>
                      <a:pt x="13" y="87"/>
                    </a:lnTo>
                    <a:lnTo>
                      <a:pt x="19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78" name="Freeform 238">
                <a:extLst>
                  <a:ext uri="{FF2B5EF4-FFF2-40B4-BE49-F238E27FC236}">
                    <a16:creationId xmlns:a16="http://schemas.microsoft.com/office/drawing/2014/main" id="{EC87F8BE-248E-431A-B5FA-7358F4E3F0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7 w 211"/>
                  <a:gd name="T1" fmla="*/ 0 h 214"/>
                  <a:gd name="T2" fmla="*/ 13 w 211"/>
                  <a:gd name="T3" fmla="*/ 16 h 214"/>
                  <a:gd name="T4" fmla="*/ 20 w 211"/>
                  <a:gd name="T5" fmla="*/ 31 h 214"/>
                  <a:gd name="T6" fmla="*/ 26 w 211"/>
                  <a:gd name="T7" fmla="*/ 47 h 214"/>
                  <a:gd name="T8" fmla="*/ 32 w 211"/>
                  <a:gd name="T9" fmla="*/ 62 h 214"/>
                  <a:gd name="T10" fmla="*/ 37 w 211"/>
                  <a:gd name="T11" fmla="*/ 78 h 214"/>
                  <a:gd name="T12" fmla="*/ 44 w 211"/>
                  <a:gd name="T13" fmla="*/ 93 h 214"/>
                  <a:gd name="T14" fmla="*/ 50 w 211"/>
                  <a:gd name="T15" fmla="*/ 109 h 214"/>
                  <a:gd name="T16" fmla="*/ 56 w 211"/>
                  <a:gd name="T17" fmla="*/ 125 h 214"/>
                  <a:gd name="T18" fmla="*/ 75 w 211"/>
                  <a:gd name="T19" fmla="*/ 133 h 214"/>
                  <a:gd name="T20" fmla="*/ 95 w 211"/>
                  <a:gd name="T21" fmla="*/ 141 h 214"/>
                  <a:gd name="T22" fmla="*/ 114 w 211"/>
                  <a:gd name="T23" fmla="*/ 151 h 214"/>
                  <a:gd name="T24" fmla="*/ 134 w 211"/>
                  <a:gd name="T25" fmla="*/ 159 h 214"/>
                  <a:gd name="T26" fmla="*/ 152 w 211"/>
                  <a:gd name="T27" fmla="*/ 168 h 214"/>
                  <a:gd name="T28" fmla="*/ 172 w 211"/>
                  <a:gd name="T29" fmla="*/ 176 h 214"/>
                  <a:gd name="T30" fmla="*/ 192 w 211"/>
                  <a:gd name="T31" fmla="*/ 185 h 214"/>
                  <a:gd name="T32" fmla="*/ 211 w 211"/>
                  <a:gd name="T33" fmla="*/ 193 h 214"/>
                  <a:gd name="T34" fmla="*/ 201 w 211"/>
                  <a:gd name="T35" fmla="*/ 195 h 214"/>
                  <a:gd name="T36" fmla="*/ 190 w 211"/>
                  <a:gd name="T37" fmla="*/ 198 h 214"/>
                  <a:gd name="T38" fmla="*/ 180 w 211"/>
                  <a:gd name="T39" fmla="*/ 201 h 214"/>
                  <a:gd name="T40" fmla="*/ 170 w 211"/>
                  <a:gd name="T41" fmla="*/ 204 h 214"/>
                  <a:gd name="T42" fmla="*/ 158 w 211"/>
                  <a:gd name="T43" fmla="*/ 206 h 214"/>
                  <a:gd name="T44" fmla="*/ 148 w 211"/>
                  <a:gd name="T45" fmla="*/ 208 h 214"/>
                  <a:gd name="T46" fmla="*/ 137 w 211"/>
                  <a:gd name="T47" fmla="*/ 212 h 214"/>
                  <a:gd name="T48" fmla="*/ 127 w 211"/>
                  <a:gd name="T49" fmla="*/ 214 h 214"/>
                  <a:gd name="T50" fmla="*/ 111 w 211"/>
                  <a:gd name="T51" fmla="*/ 208 h 214"/>
                  <a:gd name="T52" fmla="*/ 95 w 211"/>
                  <a:gd name="T53" fmla="*/ 202 h 214"/>
                  <a:gd name="T54" fmla="*/ 80 w 211"/>
                  <a:gd name="T55" fmla="*/ 198 h 214"/>
                  <a:gd name="T56" fmla="*/ 64 w 211"/>
                  <a:gd name="T57" fmla="*/ 192 h 214"/>
                  <a:gd name="T58" fmla="*/ 48 w 211"/>
                  <a:gd name="T59" fmla="*/ 186 h 214"/>
                  <a:gd name="T60" fmla="*/ 33 w 211"/>
                  <a:gd name="T61" fmla="*/ 182 h 214"/>
                  <a:gd name="T62" fmla="*/ 17 w 211"/>
                  <a:gd name="T63" fmla="*/ 176 h 214"/>
                  <a:gd name="T64" fmla="*/ 0 w 211"/>
                  <a:gd name="T65" fmla="*/ 170 h 214"/>
                  <a:gd name="T66" fmla="*/ 3 w 211"/>
                  <a:gd name="T67" fmla="*/ 127 h 214"/>
                  <a:gd name="T68" fmla="*/ 4 w 211"/>
                  <a:gd name="T69" fmla="*/ 85 h 214"/>
                  <a:gd name="T70" fmla="*/ 6 w 211"/>
                  <a:gd name="T71" fmla="*/ 42 h 214"/>
                  <a:gd name="T72" fmla="*/ 7 w 211"/>
                  <a:gd name="T7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1" h="214">
                    <a:moveTo>
                      <a:pt x="7" y="0"/>
                    </a:moveTo>
                    <a:lnTo>
                      <a:pt x="13" y="16"/>
                    </a:lnTo>
                    <a:lnTo>
                      <a:pt x="20" y="31"/>
                    </a:lnTo>
                    <a:lnTo>
                      <a:pt x="26" y="47"/>
                    </a:lnTo>
                    <a:lnTo>
                      <a:pt x="32" y="62"/>
                    </a:lnTo>
                    <a:lnTo>
                      <a:pt x="37" y="78"/>
                    </a:lnTo>
                    <a:lnTo>
                      <a:pt x="44" y="93"/>
                    </a:lnTo>
                    <a:lnTo>
                      <a:pt x="50" y="109"/>
                    </a:lnTo>
                    <a:lnTo>
                      <a:pt x="56" y="125"/>
                    </a:lnTo>
                    <a:lnTo>
                      <a:pt x="75" y="133"/>
                    </a:lnTo>
                    <a:lnTo>
                      <a:pt x="95" y="141"/>
                    </a:lnTo>
                    <a:lnTo>
                      <a:pt x="114" y="151"/>
                    </a:lnTo>
                    <a:lnTo>
                      <a:pt x="134" y="159"/>
                    </a:lnTo>
                    <a:lnTo>
                      <a:pt x="152" y="168"/>
                    </a:lnTo>
                    <a:lnTo>
                      <a:pt x="172" y="176"/>
                    </a:lnTo>
                    <a:lnTo>
                      <a:pt x="192" y="185"/>
                    </a:lnTo>
                    <a:lnTo>
                      <a:pt x="211" y="193"/>
                    </a:lnTo>
                    <a:lnTo>
                      <a:pt x="201" y="195"/>
                    </a:lnTo>
                    <a:lnTo>
                      <a:pt x="190" y="198"/>
                    </a:lnTo>
                    <a:lnTo>
                      <a:pt x="180" y="201"/>
                    </a:lnTo>
                    <a:lnTo>
                      <a:pt x="170" y="204"/>
                    </a:lnTo>
                    <a:lnTo>
                      <a:pt x="158" y="206"/>
                    </a:lnTo>
                    <a:lnTo>
                      <a:pt x="148" y="208"/>
                    </a:lnTo>
                    <a:lnTo>
                      <a:pt x="137" y="212"/>
                    </a:lnTo>
                    <a:lnTo>
                      <a:pt x="127" y="214"/>
                    </a:lnTo>
                    <a:lnTo>
                      <a:pt x="111" y="208"/>
                    </a:lnTo>
                    <a:lnTo>
                      <a:pt x="95" y="202"/>
                    </a:lnTo>
                    <a:lnTo>
                      <a:pt x="80" y="198"/>
                    </a:lnTo>
                    <a:lnTo>
                      <a:pt x="64" y="192"/>
                    </a:lnTo>
                    <a:lnTo>
                      <a:pt x="48" y="186"/>
                    </a:lnTo>
                    <a:lnTo>
                      <a:pt x="33" y="182"/>
                    </a:lnTo>
                    <a:lnTo>
                      <a:pt x="17" y="176"/>
                    </a:lnTo>
                    <a:lnTo>
                      <a:pt x="0" y="170"/>
                    </a:lnTo>
                    <a:lnTo>
                      <a:pt x="3" y="127"/>
                    </a:lnTo>
                    <a:lnTo>
                      <a:pt x="4" y="85"/>
                    </a:lnTo>
                    <a:lnTo>
                      <a:pt x="6" y="4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79" name="Freeform 239">
                <a:extLst>
                  <a:ext uri="{FF2B5EF4-FFF2-40B4-BE49-F238E27FC236}">
                    <a16:creationId xmlns:a16="http://schemas.microsoft.com/office/drawing/2014/main" id="{945524B7-362C-4D75-A3FC-BB52907EB3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0 w 204"/>
                  <a:gd name="T1" fmla="*/ 0 h 209"/>
                  <a:gd name="T2" fmla="*/ 6 w 204"/>
                  <a:gd name="T3" fmla="*/ 16 h 209"/>
                  <a:gd name="T4" fmla="*/ 13 w 204"/>
                  <a:gd name="T5" fmla="*/ 31 h 209"/>
                  <a:gd name="T6" fmla="*/ 19 w 204"/>
                  <a:gd name="T7" fmla="*/ 47 h 209"/>
                  <a:gd name="T8" fmla="*/ 25 w 204"/>
                  <a:gd name="T9" fmla="*/ 62 h 209"/>
                  <a:gd name="T10" fmla="*/ 30 w 204"/>
                  <a:gd name="T11" fmla="*/ 78 h 209"/>
                  <a:gd name="T12" fmla="*/ 37 w 204"/>
                  <a:gd name="T13" fmla="*/ 94 h 209"/>
                  <a:gd name="T14" fmla="*/ 43 w 204"/>
                  <a:gd name="T15" fmla="*/ 109 h 209"/>
                  <a:gd name="T16" fmla="*/ 49 w 204"/>
                  <a:gd name="T17" fmla="*/ 125 h 209"/>
                  <a:gd name="T18" fmla="*/ 68 w 204"/>
                  <a:gd name="T19" fmla="*/ 133 h 209"/>
                  <a:gd name="T20" fmla="*/ 88 w 204"/>
                  <a:gd name="T21" fmla="*/ 142 h 209"/>
                  <a:gd name="T22" fmla="*/ 107 w 204"/>
                  <a:gd name="T23" fmla="*/ 151 h 209"/>
                  <a:gd name="T24" fmla="*/ 127 w 204"/>
                  <a:gd name="T25" fmla="*/ 159 h 209"/>
                  <a:gd name="T26" fmla="*/ 145 w 204"/>
                  <a:gd name="T27" fmla="*/ 168 h 209"/>
                  <a:gd name="T28" fmla="*/ 165 w 204"/>
                  <a:gd name="T29" fmla="*/ 176 h 209"/>
                  <a:gd name="T30" fmla="*/ 185 w 204"/>
                  <a:gd name="T31" fmla="*/ 185 h 209"/>
                  <a:gd name="T32" fmla="*/ 204 w 204"/>
                  <a:gd name="T33" fmla="*/ 193 h 209"/>
                  <a:gd name="T34" fmla="*/ 194 w 204"/>
                  <a:gd name="T35" fmla="*/ 195 h 209"/>
                  <a:gd name="T36" fmla="*/ 183 w 204"/>
                  <a:gd name="T37" fmla="*/ 198 h 209"/>
                  <a:gd name="T38" fmla="*/ 173 w 204"/>
                  <a:gd name="T39" fmla="*/ 199 h 209"/>
                  <a:gd name="T40" fmla="*/ 163 w 204"/>
                  <a:gd name="T41" fmla="*/ 201 h 209"/>
                  <a:gd name="T42" fmla="*/ 152 w 204"/>
                  <a:gd name="T43" fmla="*/ 204 h 209"/>
                  <a:gd name="T44" fmla="*/ 142 w 204"/>
                  <a:gd name="T45" fmla="*/ 205 h 209"/>
                  <a:gd name="T46" fmla="*/ 130 w 204"/>
                  <a:gd name="T47" fmla="*/ 207 h 209"/>
                  <a:gd name="T48" fmla="*/ 120 w 204"/>
                  <a:gd name="T49" fmla="*/ 209 h 209"/>
                  <a:gd name="T50" fmla="*/ 106 w 204"/>
                  <a:gd name="T51" fmla="*/ 204 h 209"/>
                  <a:gd name="T52" fmla="*/ 94 w 204"/>
                  <a:gd name="T53" fmla="*/ 199 h 209"/>
                  <a:gd name="T54" fmla="*/ 80 w 204"/>
                  <a:gd name="T55" fmla="*/ 193 h 209"/>
                  <a:gd name="T56" fmla="*/ 66 w 204"/>
                  <a:gd name="T57" fmla="*/ 187 h 209"/>
                  <a:gd name="T58" fmla="*/ 52 w 204"/>
                  <a:gd name="T59" fmla="*/ 183 h 209"/>
                  <a:gd name="T60" fmla="*/ 38 w 204"/>
                  <a:gd name="T61" fmla="*/ 177 h 209"/>
                  <a:gd name="T62" fmla="*/ 26 w 204"/>
                  <a:gd name="T63" fmla="*/ 171 h 209"/>
                  <a:gd name="T64" fmla="*/ 12 w 204"/>
                  <a:gd name="T65" fmla="*/ 166 h 209"/>
                  <a:gd name="T66" fmla="*/ 10 w 204"/>
                  <a:gd name="T67" fmla="*/ 124 h 209"/>
                  <a:gd name="T68" fmla="*/ 6 w 204"/>
                  <a:gd name="T69" fmla="*/ 83 h 209"/>
                  <a:gd name="T70" fmla="*/ 4 w 204"/>
                  <a:gd name="T71" fmla="*/ 41 h 209"/>
                  <a:gd name="T72" fmla="*/ 0 w 204"/>
                  <a:gd name="T7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9">
                    <a:moveTo>
                      <a:pt x="0" y="0"/>
                    </a:moveTo>
                    <a:lnTo>
                      <a:pt x="6" y="16"/>
                    </a:lnTo>
                    <a:lnTo>
                      <a:pt x="13" y="31"/>
                    </a:lnTo>
                    <a:lnTo>
                      <a:pt x="19" y="47"/>
                    </a:lnTo>
                    <a:lnTo>
                      <a:pt x="25" y="62"/>
                    </a:lnTo>
                    <a:lnTo>
                      <a:pt x="30" y="78"/>
                    </a:lnTo>
                    <a:lnTo>
                      <a:pt x="37" y="94"/>
                    </a:lnTo>
                    <a:lnTo>
                      <a:pt x="43" y="109"/>
                    </a:lnTo>
                    <a:lnTo>
                      <a:pt x="49" y="125"/>
                    </a:lnTo>
                    <a:lnTo>
                      <a:pt x="68" y="133"/>
                    </a:lnTo>
                    <a:lnTo>
                      <a:pt x="88" y="142"/>
                    </a:lnTo>
                    <a:lnTo>
                      <a:pt x="107" y="151"/>
                    </a:lnTo>
                    <a:lnTo>
                      <a:pt x="127" y="159"/>
                    </a:lnTo>
                    <a:lnTo>
                      <a:pt x="145" y="168"/>
                    </a:lnTo>
                    <a:lnTo>
                      <a:pt x="165" y="176"/>
                    </a:lnTo>
                    <a:lnTo>
                      <a:pt x="185" y="185"/>
                    </a:lnTo>
                    <a:lnTo>
                      <a:pt x="204" y="193"/>
                    </a:lnTo>
                    <a:lnTo>
                      <a:pt x="194" y="195"/>
                    </a:lnTo>
                    <a:lnTo>
                      <a:pt x="183" y="198"/>
                    </a:lnTo>
                    <a:lnTo>
                      <a:pt x="173" y="199"/>
                    </a:lnTo>
                    <a:lnTo>
                      <a:pt x="163" y="201"/>
                    </a:lnTo>
                    <a:lnTo>
                      <a:pt x="152" y="204"/>
                    </a:lnTo>
                    <a:lnTo>
                      <a:pt x="142" y="205"/>
                    </a:lnTo>
                    <a:lnTo>
                      <a:pt x="130" y="207"/>
                    </a:lnTo>
                    <a:lnTo>
                      <a:pt x="120" y="209"/>
                    </a:lnTo>
                    <a:lnTo>
                      <a:pt x="106" y="204"/>
                    </a:lnTo>
                    <a:lnTo>
                      <a:pt x="94" y="199"/>
                    </a:lnTo>
                    <a:lnTo>
                      <a:pt x="80" y="193"/>
                    </a:lnTo>
                    <a:lnTo>
                      <a:pt x="66" y="187"/>
                    </a:lnTo>
                    <a:lnTo>
                      <a:pt x="52" y="183"/>
                    </a:lnTo>
                    <a:lnTo>
                      <a:pt x="38" y="177"/>
                    </a:lnTo>
                    <a:lnTo>
                      <a:pt x="26" y="171"/>
                    </a:lnTo>
                    <a:lnTo>
                      <a:pt x="12" y="166"/>
                    </a:lnTo>
                    <a:lnTo>
                      <a:pt x="10" y="124"/>
                    </a:lnTo>
                    <a:lnTo>
                      <a:pt x="6" y="83"/>
                    </a:lnTo>
                    <a:lnTo>
                      <a:pt x="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80" name="Freeform 240">
                <a:extLst>
                  <a:ext uri="{FF2B5EF4-FFF2-40B4-BE49-F238E27FC236}">
                    <a16:creationId xmlns:a16="http://schemas.microsoft.com/office/drawing/2014/main" id="{10C79E89-DDAE-46DA-85DF-F8604A006D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7"/>
              </a:xfrm>
              <a:custGeom>
                <a:avLst/>
                <a:gdLst>
                  <a:gd name="T0" fmla="*/ 0 w 204"/>
                  <a:gd name="T1" fmla="*/ 0 h 206"/>
                  <a:gd name="T2" fmla="*/ 49 w 204"/>
                  <a:gd name="T3" fmla="*/ 125 h 206"/>
                  <a:gd name="T4" fmla="*/ 204 w 204"/>
                  <a:gd name="T5" fmla="*/ 193 h 206"/>
                  <a:gd name="T6" fmla="*/ 120 w 204"/>
                  <a:gd name="T7" fmla="*/ 206 h 206"/>
                  <a:gd name="T8" fmla="*/ 30 w 204"/>
                  <a:gd name="T9" fmla="*/ 161 h 206"/>
                  <a:gd name="T10" fmla="*/ 0 w 204"/>
                  <a:gd name="T1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206">
                    <a:moveTo>
                      <a:pt x="0" y="0"/>
                    </a:moveTo>
                    <a:lnTo>
                      <a:pt x="49" y="125"/>
                    </a:lnTo>
                    <a:lnTo>
                      <a:pt x="204" y="193"/>
                    </a:lnTo>
                    <a:lnTo>
                      <a:pt x="120" y="206"/>
                    </a:lnTo>
                    <a:lnTo>
                      <a:pt x="30" y="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81" name="Freeform 241">
                <a:extLst>
                  <a:ext uri="{FF2B5EF4-FFF2-40B4-BE49-F238E27FC236}">
                    <a16:creationId xmlns:a16="http://schemas.microsoft.com/office/drawing/2014/main" id="{A9FA1D7A-253D-4038-9D45-05C0A0A0AC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5" y="1209"/>
                <a:ext cx="32" cy="52"/>
              </a:xfrm>
              <a:custGeom>
                <a:avLst/>
                <a:gdLst>
                  <a:gd name="T0" fmla="*/ 23 w 180"/>
                  <a:gd name="T1" fmla="*/ 0 h 290"/>
                  <a:gd name="T2" fmla="*/ 71 w 180"/>
                  <a:gd name="T3" fmla="*/ 147 h 290"/>
                  <a:gd name="T4" fmla="*/ 180 w 180"/>
                  <a:gd name="T5" fmla="*/ 290 h 290"/>
                  <a:gd name="T6" fmla="*/ 95 w 180"/>
                  <a:gd name="T7" fmla="*/ 265 h 290"/>
                  <a:gd name="T8" fmla="*/ 0 w 180"/>
                  <a:gd name="T9" fmla="*/ 73 h 290"/>
                  <a:gd name="T10" fmla="*/ 23 w 180"/>
                  <a:gd name="T1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90">
                    <a:moveTo>
                      <a:pt x="23" y="0"/>
                    </a:moveTo>
                    <a:lnTo>
                      <a:pt x="71" y="147"/>
                    </a:lnTo>
                    <a:lnTo>
                      <a:pt x="180" y="290"/>
                    </a:lnTo>
                    <a:lnTo>
                      <a:pt x="95" y="265"/>
                    </a:lnTo>
                    <a:lnTo>
                      <a:pt x="0" y="7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82" name="Freeform 242">
                <a:extLst>
                  <a:ext uri="{FF2B5EF4-FFF2-40B4-BE49-F238E27FC236}">
                    <a16:creationId xmlns:a16="http://schemas.microsoft.com/office/drawing/2014/main" id="{097E4849-C75C-404C-B172-CE436CE110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05" y="1185"/>
                <a:ext cx="41" cy="78"/>
              </a:xfrm>
              <a:custGeom>
                <a:avLst/>
                <a:gdLst>
                  <a:gd name="T0" fmla="*/ 59 w 228"/>
                  <a:gd name="T1" fmla="*/ 0 h 433"/>
                  <a:gd name="T2" fmla="*/ 168 w 228"/>
                  <a:gd name="T3" fmla="*/ 121 h 433"/>
                  <a:gd name="T4" fmla="*/ 228 w 228"/>
                  <a:gd name="T5" fmla="*/ 169 h 433"/>
                  <a:gd name="T6" fmla="*/ 191 w 228"/>
                  <a:gd name="T7" fmla="*/ 279 h 433"/>
                  <a:gd name="T8" fmla="*/ 111 w 228"/>
                  <a:gd name="T9" fmla="*/ 433 h 433"/>
                  <a:gd name="T10" fmla="*/ 131 w 228"/>
                  <a:gd name="T11" fmla="*/ 303 h 433"/>
                  <a:gd name="T12" fmla="*/ 155 w 228"/>
                  <a:gd name="T13" fmla="*/ 157 h 433"/>
                  <a:gd name="T14" fmla="*/ 0 w 228"/>
                  <a:gd name="T15" fmla="*/ 24 h 433"/>
                  <a:gd name="T16" fmla="*/ 59 w 228"/>
                  <a:gd name="T17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433">
                    <a:moveTo>
                      <a:pt x="59" y="0"/>
                    </a:moveTo>
                    <a:lnTo>
                      <a:pt x="168" y="121"/>
                    </a:lnTo>
                    <a:lnTo>
                      <a:pt x="228" y="169"/>
                    </a:lnTo>
                    <a:lnTo>
                      <a:pt x="191" y="279"/>
                    </a:lnTo>
                    <a:lnTo>
                      <a:pt x="111" y="433"/>
                    </a:lnTo>
                    <a:lnTo>
                      <a:pt x="131" y="303"/>
                    </a:lnTo>
                    <a:lnTo>
                      <a:pt x="155" y="157"/>
                    </a:lnTo>
                    <a:lnTo>
                      <a:pt x="0" y="2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83" name="Freeform 243">
                <a:extLst>
                  <a:ext uri="{FF2B5EF4-FFF2-40B4-BE49-F238E27FC236}">
                    <a16:creationId xmlns:a16="http://schemas.microsoft.com/office/drawing/2014/main" id="{F5D9045C-68C7-48D3-B17D-37D13784C0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5" y="1099"/>
                <a:ext cx="65" cy="108"/>
              </a:xfrm>
              <a:custGeom>
                <a:avLst/>
                <a:gdLst>
                  <a:gd name="T0" fmla="*/ 64 w 364"/>
                  <a:gd name="T1" fmla="*/ 48 h 605"/>
                  <a:gd name="T2" fmla="*/ 231 w 364"/>
                  <a:gd name="T3" fmla="*/ 0 h 605"/>
                  <a:gd name="T4" fmla="*/ 364 w 364"/>
                  <a:gd name="T5" fmla="*/ 229 h 605"/>
                  <a:gd name="T6" fmla="*/ 291 w 364"/>
                  <a:gd name="T7" fmla="*/ 326 h 605"/>
                  <a:gd name="T8" fmla="*/ 268 w 364"/>
                  <a:gd name="T9" fmla="*/ 471 h 605"/>
                  <a:gd name="T10" fmla="*/ 17 w 364"/>
                  <a:gd name="T11" fmla="*/ 605 h 605"/>
                  <a:gd name="T12" fmla="*/ 5 w 364"/>
                  <a:gd name="T13" fmla="*/ 541 h 605"/>
                  <a:gd name="T14" fmla="*/ 0 w 364"/>
                  <a:gd name="T15" fmla="*/ 470 h 605"/>
                  <a:gd name="T16" fmla="*/ 2 w 364"/>
                  <a:gd name="T17" fmla="*/ 394 h 605"/>
                  <a:gd name="T18" fmla="*/ 8 w 364"/>
                  <a:gd name="T19" fmla="*/ 316 h 605"/>
                  <a:gd name="T20" fmla="*/ 19 w 364"/>
                  <a:gd name="T21" fmla="*/ 239 h 605"/>
                  <a:gd name="T22" fmla="*/ 33 w 364"/>
                  <a:gd name="T23" fmla="*/ 167 h 605"/>
                  <a:gd name="T24" fmla="*/ 48 w 364"/>
                  <a:gd name="T25" fmla="*/ 102 h 605"/>
                  <a:gd name="T26" fmla="*/ 64 w 364"/>
                  <a:gd name="T27" fmla="*/ 48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605">
                    <a:moveTo>
                      <a:pt x="64" y="48"/>
                    </a:moveTo>
                    <a:lnTo>
                      <a:pt x="231" y="0"/>
                    </a:lnTo>
                    <a:lnTo>
                      <a:pt x="364" y="229"/>
                    </a:lnTo>
                    <a:lnTo>
                      <a:pt x="291" y="326"/>
                    </a:lnTo>
                    <a:lnTo>
                      <a:pt x="268" y="471"/>
                    </a:lnTo>
                    <a:lnTo>
                      <a:pt x="17" y="605"/>
                    </a:lnTo>
                    <a:lnTo>
                      <a:pt x="5" y="541"/>
                    </a:lnTo>
                    <a:lnTo>
                      <a:pt x="0" y="470"/>
                    </a:lnTo>
                    <a:lnTo>
                      <a:pt x="2" y="394"/>
                    </a:lnTo>
                    <a:lnTo>
                      <a:pt x="8" y="316"/>
                    </a:lnTo>
                    <a:lnTo>
                      <a:pt x="19" y="239"/>
                    </a:lnTo>
                    <a:lnTo>
                      <a:pt x="33" y="167"/>
                    </a:lnTo>
                    <a:lnTo>
                      <a:pt x="48" y="102"/>
                    </a:lnTo>
                    <a:lnTo>
                      <a:pt x="64" y="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84" name="Freeform 244">
                <a:extLst>
                  <a:ext uri="{FF2B5EF4-FFF2-40B4-BE49-F238E27FC236}">
                    <a16:creationId xmlns:a16="http://schemas.microsoft.com/office/drawing/2014/main" id="{24FDB3BA-ABF9-4A88-8FC5-260377700A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9" y="1043"/>
                <a:ext cx="44" cy="84"/>
              </a:xfrm>
              <a:custGeom>
                <a:avLst/>
                <a:gdLst>
                  <a:gd name="T0" fmla="*/ 0 w 238"/>
                  <a:gd name="T1" fmla="*/ 0 h 471"/>
                  <a:gd name="T2" fmla="*/ 94 w 238"/>
                  <a:gd name="T3" fmla="*/ 36 h 471"/>
                  <a:gd name="T4" fmla="*/ 191 w 238"/>
                  <a:gd name="T5" fmla="*/ 194 h 471"/>
                  <a:gd name="T6" fmla="*/ 238 w 238"/>
                  <a:gd name="T7" fmla="*/ 471 h 471"/>
                  <a:gd name="T8" fmla="*/ 119 w 238"/>
                  <a:gd name="T9" fmla="*/ 302 h 471"/>
                  <a:gd name="T10" fmla="*/ 71 w 238"/>
                  <a:gd name="T11" fmla="*/ 133 h 471"/>
                  <a:gd name="T12" fmla="*/ 0 w 238"/>
                  <a:gd name="T1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471">
                    <a:moveTo>
                      <a:pt x="0" y="0"/>
                    </a:moveTo>
                    <a:lnTo>
                      <a:pt x="94" y="36"/>
                    </a:lnTo>
                    <a:lnTo>
                      <a:pt x="191" y="194"/>
                    </a:lnTo>
                    <a:lnTo>
                      <a:pt x="238" y="471"/>
                    </a:lnTo>
                    <a:lnTo>
                      <a:pt x="119" y="302"/>
                    </a:lnTo>
                    <a:lnTo>
                      <a:pt x="71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85" name="Freeform 245">
                <a:extLst>
                  <a:ext uri="{FF2B5EF4-FFF2-40B4-BE49-F238E27FC236}">
                    <a16:creationId xmlns:a16="http://schemas.microsoft.com/office/drawing/2014/main" id="{DFB5361E-5187-46D6-835A-BE751973A5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4" y="1080"/>
                <a:ext cx="93" cy="109"/>
              </a:xfrm>
              <a:custGeom>
                <a:avLst/>
                <a:gdLst>
                  <a:gd name="T0" fmla="*/ 177 w 514"/>
                  <a:gd name="T1" fmla="*/ 0 h 609"/>
                  <a:gd name="T2" fmla="*/ 430 w 514"/>
                  <a:gd name="T3" fmla="*/ 131 h 609"/>
                  <a:gd name="T4" fmla="*/ 514 w 514"/>
                  <a:gd name="T5" fmla="*/ 191 h 609"/>
                  <a:gd name="T6" fmla="*/ 461 w 514"/>
                  <a:gd name="T7" fmla="*/ 329 h 609"/>
                  <a:gd name="T8" fmla="*/ 419 w 514"/>
                  <a:gd name="T9" fmla="*/ 518 h 609"/>
                  <a:gd name="T10" fmla="*/ 130 w 514"/>
                  <a:gd name="T11" fmla="*/ 609 h 609"/>
                  <a:gd name="T12" fmla="*/ 109 w 514"/>
                  <a:gd name="T13" fmla="*/ 590 h 609"/>
                  <a:gd name="T14" fmla="*/ 87 w 514"/>
                  <a:gd name="T15" fmla="*/ 567 h 609"/>
                  <a:gd name="T16" fmla="*/ 67 w 514"/>
                  <a:gd name="T17" fmla="*/ 539 h 609"/>
                  <a:gd name="T18" fmla="*/ 48 w 514"/>
                  <a:gd name="T19" fmla="*/ 509 h 609"/>
                  <a:gd name="T20" fmla="*/ 32 w 514"/>
                  <a:gd name="T21" fmla="*/ 477 h 609"/>
                  <a:gd name="T22" fmla="*/ 18 w 514"/>
                  <a:gd name="T23" fmla="*/ 441 h 609"/>
                  <a:gd name="T24" fmla="*/ 8 w 514"/>
                  <a:gd name="T25" fmla="*/ 403 h 609"/>
                  <a:gd name="T26" fmla="*/ 2 w 514"/>
                  <a:gd name="T27" fmla="*/ 363 h 609"/>
                  <a:gd name="T28" fmla="*/ 0 w 514"/>
                  <a:gd name="T29" fmla="*/ 321 h 609"/>
                  <a:gd name="T30" fmla="*/ 4 w 514"/>
                  <a:gd name="T31" fmla="*/ 277 h 609"/>
                  <a:gd name="T32" fmla="*/ 13 w 514"/>
                  <a:gd name="T33" fmla="*/ 232 h 609"/>
                  <a:gd name="T34" fmla="*/ 31 w 514"/>
                  <a:gd name="T35" fmla="*/ 187 h 609"/>
                  <a:gd name="T36" fmla="*/ 54 w 514"/>
                  <a:gd name="T37" fmla="*/ 140 h 609"/>
                  <a:gd name="T38" fmla="*/ 86 w 514"/>
                  <a:gd name="T39" fmla="*/ 94 h 609"/>
                  <a:gd name="T40" fmla="*/ 127 w 514"/>
                  <a:gd name="T41" fmla="*/ 47 h 609"/>
                  <a:gd name="T42" fmla="*/ 177 w 514"/>
                  <a:gd name="T43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4" h="609">
                    <a:moveTo>
                      <a:pt x="177" y="0"/>
                    </a:moveTo>
                    <a:lnTo>
                      <a:pt x="430" y="131"/>
                    </a:lnTo>
                    <a:lnTo>
                      <a:pt x="514" y="191"/>
                    </a:lnTo>
                    <a:lnTo>
                      <a:pt x="461" y="329"/>
                    </a:lnTo>
                    <a:lnTo>
                      <a:pt x="419" y="518"/>
                    </a:lnTo>
                    <a:lnTo>
                      <a:pt x="130" y="609"/>
                    </a:lnTo>
                    <a:lnTo>
                      <a:pt x="109" y="590"/>
                    </a:lnTo>
                    <a:lnTo>
                      <a:pt x="87" y="567"/>
                    </a:lnTo>
                    <a:lnTo>
                      <a:pt x="67" y="539"/>
                    </a:lnTo>
                    <a:lnTo>
                      <a:pt x="48" y="509"/>
                    </a:lnTo>
                    <a:lnTo>
                      <a:pt x="32" y="477"/>
                    </a:lnTo>
                    <a:lnTo>
                      <a:pt x="18" y="441"/>
                    </a:lnTo>
                    <a:lnTo>
                      <a:pt x="8" y="403"/>
                    </a:lnTo>
                    <a:lnTo>
                      <a:pt x="2" y="363"/>
                    </a:lnTo>
                    <a:lnTo>
                      <a:pt x="0" y="321"/>
                    </a:lnTo>
                    <a:lnTo>
                      <a:pt x="4" y="277"/>
                    </a:lnTo>
                    <a:lnTo>
                      <a:pt x="13" y="232"/>
                    </a:lnTo>
                    <a:lnTo>
                      <a:pt x="31" y="187"/>
                    </a:lnTo>
                    <a:lnTo>
                      <a:pt x="54" y="140"/>
                    </a:lnTo>
                    <a:lnTo>
                      <a:pt x="86" y="94"/>
                    </a:lnTo>
                    <a:lnTo>
                      <a:pt x="127" y="4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86" name="Freeform 246">
                <a:extLst>
                  <a:ext uri="{FF2B5EF4-FFF2-40B4-BE49-F238E27FC236}">
                    <a16:creationId xmlns:a16="http://schemas.microsoft.com/office/drawing/2014/main" id="{97102CF6-03F6-4506-98B0-5EF1C7E091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74" y="1062"/>
                <a:ext cx="75" cy="84"/>
              </a:xfrm>
              <a:custGeom>
                <a:avLst/>
                <a:gdLst>
                  <a:gd name="T0" fmla="*/ 419 w 419"/>
                  <a:gd name="T1" fmla="*/ 49 h 473"/>
                  <a:gd name="T2" fmla="*/ 288 w 419"/>
                  <a:gd name="T3" fmla="*/ 412 h 473"/>
                  <a:gd name="T4" fmla="*/ 156 w 419"/>
                  <a:gd name="T5" fmla="*/ 412 h 473"/>
                  <a:gd name="T6" fmla="*/ 0 w 419"/>
                  <a:gd name="T7" fmla="*/ 473 h 473"/>
                  <a:gd name="T8" fmla="*/ 4 w 419"/>
                  <a:gd name="T9" fmla="*/ 443 h 473"/>
                  <a:gd name="T10" fmla="*/ 8 w 419"/>
                  <a:gd name="T11" fmla="*/ 412 h 473"/>
                  <a:gd name="T12" fmla="*/ 15 w 419"/>
                  <a:gd name="T13" fmla="*/ 378 h 473"/>
                  <a:gd name="T14" fmla="*/ 23 w 419"/>
                  <a:gd name="T15" fmla="*/ 343 h 473"/>
                  <a:gd name="T16" fmla="*/ 34 w 419"/>
                  <a:gd name="T17" fmla="*/ 307 h 473"/>
                  <a:gd name="T18" fmla="*/ 46 w 419"/>
                  <a:gd name="T19" fmla="*/ 271 h 473"/>
                  <a:gd name="T20" fmla="*/ 61 w 419"/>
                  <a:gd name="T21" fmla="*/ 236 h 473"/>
                  <a:gd name="T22" fmla="*/ 80 w 419"/>
                  <a:gd name="T23" fmla="*/ 200 h 473"/>
                  <a:gd name="T24" fmla="*/ 100 w 419"/>
                  <a:gd name="T25" fmla="*/ 165 h 473"/>
                  <a:gd name="T26" fmla="*/ 126 w 419"/>
                  <a:gd name="T27" fmla="*/ 133 h 473"/>
                  <a:gd name="T28" fmla="*/ 153 w 419"/>
                  <a:gd name="T29" fmla="*/ 103 h 473"/>
                  <a:gd name="T30" fmla="*/ 186 w 419"/>
                  <a:gd name="T31" fmla="*/ 75 h 473"/>
                  <a:gd name="T32" fmla="*/ 223 w 419"/>
                  <a:gd name="T33" fmla="*/ 50 h 473"/>
                  <a:gd name="T34" fmla="*/ 263 w 419"/>
                  <a:gd name="T35" fmla="*/ 29 h 473"/>
                  <a:gd name="T36" fmla="*/ 309 w 419"/>
                  <a:gd name="T37" fmla="*/ 13 h 473"/>
                  <a:gd name="T38" fmla="*/ 360 w 419"/>
                  <a:gd name="T39" fmla="*/ 0 h 473"/>
                  <a:gd name="T40" fmla="*/ 419 w 419"/>
                  <a:gd name="T41" fmla="*/ 49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9" h="473">
                    <a:moveTo>
                      <a:pt x="419" y="49"/>
                    </a:moveTo>
                    <a:lnTo>
                      <a:pt x="288" y="412"/>
                    </a:lnTo>
                    <a:lnTo>
                      <a:pt x="156" y="412"/>
                    </a:lnTo>
                    <a:lnTo>
                      <a:pt x="0" y="473"/>
                    </a:lnTo>
                    <a:lnTo>
                      <a:pt x="4" y="443"/>
                    </a:lnTo>
                    <a:lnTo>
                      <a:pt x="8" y="412"/>
                    </a:lnTo>
                    <a:lnTo>
                      <a:pt x="15" y="378"/>
                    </a:lnTo>
                    <a:lnTo>
                      <a:pt x="23" y="343"/>
                    </a:lnTo>
                    <a:lnTo>
                      <a:pt x="34" y="307"/>
                    </a:lnTo>
                    <a:lnTo>
                      <a:pt x="46" y="271"/>
                    </a:lnTo>
                    <a:lnTo>
                      <a:pt x="61" y="236"/>
                    </a:lnTo>
                    <a:lnTo>
                      <a:pt x="80" y="200"/>
                    </a:lnTo>
                    <a:lnTo>
                      <a:pt x="100" y="165"/>
                    </a:lnTo>
                    <a:lnTo>
                      <a:pt x="126" y="133"/>
                    </a:lnTo>
                    <a:lnTo>
                      <a:pt x="153" y="103"/>
                    </a:lnTo>
                    <a:lnTo>
                      <a:pt x="186" y="75"/>
                    </a:lnTo>
                    <a:lnTo>
                      <a:pt x="223" y="50"/>
                    </a:lnTo>
                    <a:lnTo>
                      <a:pt x="263" y="29"/>
                    </a:lnTo>
                    <a:lnTo>
                      <a:pt x="309" y="13"/>
                    </a:lnTo>
                    <a:lnTo>
                      <a:pt x="360" y="0"/>
                    </a:lnTo>
                    <a:lnTo>
                      <a:pt x="419" y="49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87" name="Freeform 247">
                <a:extLst>
                  <a:ext uri="{FF2B5EF4-FFF2-40B4-BE49-F238E27FC236}">
                    <a16:creationId xmlns:a16="http://schemas.microsoft.com/office/drawing/2014/main" id="{181444F7-EAB0-4C69-8E63-EF021AE763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8" y="1153"/>
                <a:ext cx="61" cy="93"/>
              </a:xfrm>
              <a:custGeom>
                <a:avLst/>
                <a:gdLst>
                  <a:gd name="T0" fmla="*/ 185 w 340"/>
                  <a:gd name="T1" fmla="*/ 0 h 518"/>
                  <a:gd name="T2" fmla="*/ 281 w 340"/>
                  <a:gd name="T3" fmla="*/ 158 h 518"/>
                  <a:gd name="T4" fmla="*/ 340 w 340"/>
                  <a:gd name="T5" fmla="*/ 230 h 518"/>
                  <a:gd name="T6" fmla="*/ 256 w 340"/>
                  <a:gd name="T7" fmla="*/ 387 h 518"/>
                  <a:gd name="T8" fmla="*/ 209 w 340"/>
                  <a:gd name="T9" fmla="*/ 509 h 518"/>
                  <a:gd name="T10" fmla="*/ 89 w 340"/>
                  <a:gd name="T11" fmla="*/ 518 h 518"/>
                  <a:gd name="T12" fmla="*/ 49 w 340"/>
                  <a:gd name="T13" fmla="*/ 464 h 518"/>
                  <a:gd name="T14" fmla="*/ 23 w 340"/>
                  <a:gd name="T15" fmla="*/ 402 h 518"/>
                  <a:gd name="T16" fmla="*/ 6 w 340"/>
                  <a:gd name="T17" fmla="*/ 333 h 518"/>
                  <a:gd name="T18" fmla="*/ 0 w 340"/>
                  <a:gd name="T19" fmla="*/ 261 h 518"/>
                  <a:gd name="T20" fmla="*/ 0 w 340"/>
                  <a:gd name="T21" fmla="*/ 191 h 518"/>
                  <a:gd name="T22" fmla="*/ 4 w 340"/>
                  <a:gd name="T23" fmla="*/ 125 h 518"/>
                  <a:gd name="T24" fmla="*/ 12 w 340"/>
                  <a:gd name="T25" fmla="*/ 67 h 518"/>
                  <a:gd name="T26" fmla="*/ 21 w 340"/>
                  <a:gd name="T27" fmla="*/ 19 h 518"/>
                  <a:gd name="T28" fmla="*/ 185 w 340"/>
                  <a:gd name="T29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0" h="518">
                    <a:moveTo>
                      <a:pt x="185" y="0"/>
                    </a:moveTo>
                    <a:lnTo>
                      <a:pt x="281" y="158"/>
                    </a:lnTo>
                    <a:lnTo>
                      <a:pt x="340" y="230"/>
                    </a:lnTo>
                    <a:lnTo>
                      <a:pt x="256" y="387"/>
                    </a:lnTo>
                    <a:lnTo>
                      <a:pt x="209" y="509"/>
                    </a:lnTo>
                    <a:lnTo>
                      <a:pt x="89" y="518"/>
                    </a:lnTo>
                    <a:lnTo>
                      <a:pt x="49" y="464"/>
                    </a:lnTo>
                    <a:lnTo>
                      <a:pt x="23" y="402"/>
                    </a:lnTo>
                    <a:lnTo>
                      <a:pt x="6" y="333"/>
                    </a:lnTo>
                    <a:lnTo>
                      <a:pt x="0" y="261"/>
                    </a:lnTo>
                    <a:lnTo>
                      <a:pt x="0" y="191"/>
                    </a:lnTo>
                    <a:lnTo>
                      <a:pt x="4" y="125"/>
                    </a:lnTo>
                    <a:lnTo>
                      <a:pt x="12" y="67"/>
                    </a:lnTo>
                    <a:lnTo>
                      <a:pt x="21" y="1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88" name="Freeform 248">
                <a:extLst>
                  <a:ext uri="{FF2B5EF4-FFF2-40B4-BE49-F238E27FC236}">
                    <a16:creationId xmlns:a16="http://schemas.microsoft.com/office/drawing/2014/main" id="{11EC5AB2-D4B1-4333-8FF8-23BC753DE9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6" y="1133"/>
                <a:ext cx="42" cy="67"/>
              </a:xfrm>
              <a:custGeom>
                <a:avLst/>
                <a:gdLst>
                  <a:gd name="T0" fmla="*/ 224 w 235"/>
                  <a:gd name="T1" fmla="*/ 88 h 382"/>
                  <a:gd name="T2" fmla="*/ 127 w 235"/>
                  <a:gd name="T3" fmla="*/ 343 h 382"/>
                  <a:gd name="T4" fmla="*/ 0 w 235"/>
                  <a:gd name="T5" fmla="*/ 382 h 382"/>
                  <a:gd name="T6" fmla="*/ 107 w 235"/>
                  <a:gd name="T7" fmla="*/ 304 h 382"/>
                  <a:gd name="T8" fmla="*/ 235 w 235"/>
                  <a:gd name="T9" fmla="*/ 0 h 382"/>
                  <a:gd name="T10" fmla="*/ 224 w 235"/>
                  <a:gd name="T11" fmla="*/ 8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82">
                    <a:moveTo>
                      <a:pt x="224" y="88"/>
                    </a:moveTo>
                    <a:lnTo>
                      <a:pt x="127" y="343"/>
                    </a:lnTo>
                    <a:lnTo>
                      <a:pt x="0" y="382"/>
                    </a:lnTo>
                    <a:lnTo>
                      <a:pt x="107" y="304"/>
                    </a:lnTo>
                    <a:lnTo>
                      <a:pt x="235" y="0"/>
                    </a:lnTo>
                    <a:lnTo>
                      <a:pt x="224" y="8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89" name="Freeform 249">
                <a:extLst>
                  <a:ext uri="{FF2B5EF4-FFF2-40B4-BE49-F238E27FC236}">
                    <a16:creationId xmlns:a16="http://schemas.microsoft.com/office/drawing/2014/main" id="{7E5CB3B5-2E9C-4D5D-B0C8-067E8988EC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8" y="1188"/>
                <a:ext cx="68" cy="89"/>
              </a:xfrm>
              <a:custGeom>
                <a:avLst/>
                <a:gdLst>
                  <a:gd name="T0" fmla="*/ 235 w 380"/>
                  <a:gd name="T1" fmla="*/ 0 h 498"/>
                  <a:gd name="T2" fmla="*/ 380 w 380"/>
                  <a:gd name="T3" fmla="*/ 166 h 498"/>
                  <a:gd name="T4" fmla="*/ 321 w 380"/>
                  <a:gd name="T5" fmla="*/ 370 h 498"/>
                  <a:gd name="T6" fmla="*/ 283 w 380"/>
                  <a:gd name="T7" fmla="*/ 419 h 498"/>
                  <a:gd name="T8" fmla="*/ 147 w 380"/>
                  <a:gd name="T9" fmla="*/ 498 h 498"/>
                  <a:gd name="T10" fmla="*/ 88 w 380"/>
                  <a:gd name="T11" fmla="*/ 468 h 498"/>
                  <a:gd name="T12" fmla="*/ 66 w 380"/>
                  <a:gd name="T13" fmla="*/ 452 h 498"/>
                  <a:gd name="T14" fmla="*/ 47 w 380"/>
                  <a:gd name="T15" fmla="*/ 428 h 498"/>
                  <a:gd name="T16" fmla="*/ 32 w 380"/>
                  <a:gd name="T17" fmla="*/ 396 h 498"/>
                  <a:gd name="T18" fmla="*/ 20 w 380"/>
                  <a:gd name="T19" fmla="*/ 355 h 498"/>
                  <a:gd name="T20" fmla="*/ 11 w 380"/>
                  <a:gd name="T21" fmla="*/ 302 h 498"/>
                  <a:gd name="T22" fmla="*/ 4 w 380"/>
                  <a:gd name="T23" fmla="*/ 235 h 498"/>
                  <a:gd name="T24" fmla="*/ 1 w 380"/>
                  <a:gd name="T25" fmla="*/ 154 h 498"/>
                  <a:gd name="T26" fmla="*/ 0 w 380"/>
                  <a:gd name="T27" fmla="*/ 58 h 498"/>
                  <a:gd name="T28" fmla="*/ 235 w 380"/>
                  <a:gd name="T2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0" h="498">
                    <a:moveTo>
                      <a:pt x="235" y="0"/>
                    </a:moveTo>
                    <a:lnTo>
                      <a:pt x="380" y="166"/>
                    </a:lnTo>
                    <a:lnTo>
                      <a:pt x="321" y="370"/>
                    </a:lnTo>
                    <a:lnTo>
                      <a:pt x="283" y="419"/>
                    </a:lnTo>
                    <a:lnTo>
                      <a:pt x="147" y="498"/>
                    </a:lnTo>
                    <a:lnTo>
                      <a:pt x="88" y="468"/>
                    </a:lnTo>
                    <a:lnTo>
                      <a:pt x="66" y="452"/>
                    </a:lnTo>
                    <a:lnTo>
                      <a:pt x="47" y="428"/>
                    </a:lnTo>
                    <a:lnTo>
                      <a:pt x="32" y="396"/>
                    </a:lnTo>
                    <a:lnTo>
                      <a:pt x="20" y="355"/>
                    </a:lnTo>
                    <a:lnTo>
                      <a:pt x="11" y="302"/>
                    </a:lnTo>
                    <a:lnTo>
                      <a:pt x="4" y="235"/>
                    </a:lnTo>
                    <a:lnTo>
                      <a:pt x="1" y="154"/>
                    </a:lnTo>
                    <a:lnTo>
                      <a:pt x="0" y="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90" name="Freeform 250">
                <a:extLst>
                  <a:ext uri="{FF2B5EF4-FFF2-40B4-BE49-F238E27FC236}">
                    <a16:creationId xmlns:a16="http://schemas.microsoft.com/office/drawing/2014/main" id="{ABC044C8-1E83-4461-8206-DB3CCFE02E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11" y="1032"/>
                <a:ext cx="57" cy="64"/>
              </a:xfrm>
              <a:custGeom>
                <a:avLst/>
                <a:gdLst>
                  <a:gd name="T0" fmla="*/ 206 w 323"/>
                  <a:gd name="T1" fmla="*/ 20 h 353"/>
                  <a:gd name="T2" fmla="*/ 284 w 323"/>
                  <a:gd name="T3" fmla="*/ 138 h 353"/>
                  <a:gd name="T4" fmla="*/ 323 w 323"/>
                  <a:gd name="T5" fmla="*/ 285 h 353"/>
                  <a:gd name="T6" fmla="*/ 235 w 323"/>
                  <a:gd name="T7" fmla="*/ 324 h 353"/>
                  <a:gd name="T8" fmla="*/ 128 w 323"/>
                  <a:gd name="T9" fmla="*/ 353 h 353"/>
                  <a:gd name="T10" fmla="*/ 97 w 323"/>
                  <a:gd name="T11" fmla="*/ 327 h 353"/>
                  <a:gd name="T12" fmla="*/ 68 w 323"/>
                  <a:gd name="T13" fmla="*/ 292 h 353"/>
                  <a:gd name="T14" fmla="*/ 43 w 323"/>
                  <a:gd name="T15" fmla="*/ 253 h 353"/>
                  <a:gd name="T16" fmla="*/ 22 w 323"/>
                  <a:gd name="T17" fmla="*/ 209 h 353"/>
                  <a:gd name="T18" fmla="*/ 8 w 323"/>
                  <a:gd name="T19" fmla="*/ 161 h 353"/>
                  <a:gd name="T20" fmla="*/ 0 w 323"/>
                  <a:gd name="T21" fmla="*/ 109 h 353"/>
                  <a:gd name="T22" fmla="*/ 1 w 323"/>
                  <a:gd name="T23" fmla="*/ 56 h 353"/>
                  <a:gd name="T24" fmla="*/ 12 w 323"/>
                  <a:gd name="T25" fmla="*/ 0 h 353"/>
                  <a:gd name="T26" fmla="*/ 206 w 323"/>
                  <a:gd name="T2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" h="353">
                    <a:moveTo>
                      <a:pt x="206" y="20"/>
                    </a:moveTo>
                    <a:lnTo>
                      <a:pt x="284" y="138"/>
                    </a:lnTo>
                    <a:lnTo>
                      <a:pt x="323" y="285"/>
                    </a:lnTo>
                    <a:lnTo>
                      <a:pt x="235" y="324"/>
                    </a:lnTo>
                    <a:lnTo>
                      <a:pt x="128" y="353"/>
                    </a:lnTo>
                    <a:lnTo>
                      <a:pt x="97" y="327"/>
                    </a:lnTo>
                    <a:lnTo>
                      <a:pt x="68" y="292"/>
                    </a:lnTo>
                    <a:lnTo>
                      <a:pt x="43" y="253"/>
                    </a:lnTo>
                    <a:lnTo>
                      <a:pt x="22" y="209"/>
                    </a:lnTo>
                    <a:lnTo>
                      <a:pt x="8" y="161"/>
                    </a:lnTo>
                    <a:lnTo>
                      <a:pt x="0" y="109"/>
                    </a:lnTo>
                    <a:lnTo>
                      <a:pt x="1" y="56"/>
                    </a:lnTo>
                    <a:lnTo>
                      <a:pt x="12" y="0"/>
                    </a:lnTo>
                    <a:lnTo>
                      <a:pt x="206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91" name="Freeform 251">
                <a:extLst>
                  <a:ext uri="{FF2B5EF4-FFF2-40B4-BE49-F238E27FC236}">
                    <a16:creationId xmlns:a16="http://schemas.microsoft.com/office/drawing/2014/main" id="{95535393-0B20-4309-BC40-591DCA44D7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0" y="1036"/>
                <a:ext cx="39" cy="63"/>
              </a:xfrm>
              <a:custGeom>
                <a:avLst/>
                <a:gdLst>
                  <a:gd name="T0" fmla="*/ 97 w 213"/>
                  <a:gd name="T1" fmla="*/ 20 h 353"/>
                  <a:gd name="T2" fmla="*/ 194 w 213"/>
                  <a:gd name="T3" fmla="*/ 187 h 353"/>
                  <a:gd name="T4" fmla="*/ 213 w 213"/>
                  <a:gd name="T5" fmla="*/ 314 h 353"/>
                  <a:gd name="T6" fmla="*/ 0 w 213"/>
                  <a:gd name="T7" fmla="*/ 353 h 353"/>
                  <a:gd name="T8" fmla="*/ 68 w 213"/>
                  <a:gd name="T9" fmla="*/ 314 h 353"/>
                  <a:gd name="T10" fmla="*/ 185 w 213"/>
                  <a:gd name="T11" fmla="*/ 274 h 353"/>
                  <a:gd name="T12" fmla="*/ 117 w 213"/>
                  <a:gd name="T13" fmla="*/ 108 h 353"/>
                  <a:gd name="T14" fmla="*/ 49 w 213"/>
                  <a:gd name="T15" fmla="*/ 0 h 353"/>
                  <a:gd name="T16" fmla="*/ 97 w 213"/>
                  <a:gd name="T1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353">
                    <a:moveTo>
                      <a:pt x="97" y="20"/>
                    </a:moveTo>
                    <a:lnTo>
                      <a:pt x="194" y="187"/>
                    </a:lnTo>
                    <a:lnTo>
                      <a:pt x="213" y="314"/>
                    </a:lnTo>
                    <a:lnTo>
                      <a:pt x="0" y="353"/>
                    </a:lnTo>
                    <a:lnTo>
                      <a:pt x="68" y="314"/>
                    </a:lnTo>
                    <a:lnTo>
                      <a:pt x="185" y="274"/>
                    </a:lnTo>
                    <a:lnTo>
                      <a:pt x="117" y="108"/>
                    </a:lnTo>
                    <a:lnTo>
                      <a:pt x="49" y="0"/>
                    </a:lnTo>
                    <a:lnTo>
                      <a:pt x="97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92" name="Freeform 252">
                <a:extLst>
                  <a:ext uri="{FF2B5EF4-FFF2-40B4-BE49-F238E27FC236}">
                    <a16:creationId xmlns:a16="http://schemas.microsoft.com/office/drawing/2014/main" id="{53199FE4-8AF1-4F69-BFC7-F1598CDDCD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9" y="987"/>
                <a:ext cx="100" cy="73"/>
              </a:xfrm>
              <a:custGeom>
                <a:avLst/>
                <a:gdLst>
                  <a:gd name="T0" fmla="*/ 0 w 559"/>
                  <a:gd name="T1" fmla="*/ 268 h 407"/>
                  <a:gd name="T2" fmla="*/ 326 w 559"/>
                  <a:gd name="T3" fmla="*/ 407 h 407"/>
                  <a:gd name="T4" fmla="*/ 403 w 559"/>
                  <a:gd name="T5" fmla="*/ 387 h 407"/>
                  <a:gd name="T6" fmla="*/ 458 w 559"/>
                  <a:gd name="T7" fmla="*/ 276 h 407"/>
                  <a:gd name="T8" fmla="*/ 559 w 559"/>
                  <a:gd name="T9" fmla="*/ 131 h 407"/>
                  <a:gd name="T10" fmla="*/ 458 w 559"/>
                  <a:gd name="T11" fmla="*/ 30 h 407"/>
                  <a:gd name="T12" fmla="*/ 380 w 559"/>
                  <a:gd name="T13" fmla="*/ 18 h 407"/>
                  <a:gd name="T14" fmla="*/ 314 w 559"/>
                  <a:gd name="T15" fmla="*/ 10 h 407"/>
                  <a:gd name="T16" fmla="*/ 255 w 559"/>
                  <a:gd name="T17" fmla="*/ 4 h 407"/>
                  <a:gd name="T18" fmla="*/ 204 w 559"/>
                  <a:gd name="T19" fmla="*/ 1 h 407"/>
                  <a:gd name="T20" fmla="*/ 160 w 559"/>
                  <a:gd name="T21" fmla="*/ 0 h 407"/>
                  <a:gd name="T22" fmla="*/ 124 w 559"/>
                  <a:gd name="T23" fmla="*/ 3 h 407"/>
                  <a:gd name="T24" fmla="*/ 94 w 559"/>
                  <a:gd name="T25" fmla="*/ 10 h 407"/>
                  <a:gd name="T26" fmla="*/ 68 w 559"/>
                  <a:gd name="T27" fmla="*/ 21 h 407"/>
                  <a:gd name="T28" fmla="*/ 49 w 559"/>
                  <a:gd name="T29" fmla="*/ 34 h 407"/>
                  <a:gd name="T30" fmla="*/ 34 w 559"/>
                  <a:gd name="T31" fmla="*/ 53 h 407"/>
                  <a:gd name="T32" fmla="*/ 22 w 559"/>
                  <a:gd name="T33" fmla="*/ 76 h 407"/>
                  <a:gd name="T34" fmla="*/ 14 w 559"/>
                  <a:gd name="T35" fmla="*/ 105 h 407"/>
                  <a:gd name="T36" fmla="*/ 8 w 559"/>
                  <a:gd name="T37" fmla="*/ 137 h 407"/>
                  <a:gd name="T38" fmla="*/ 4 w 559"/>
                  <a:gd name="T39" fmla="*/ 175 h 407"/>
                  <a:gd name="T40" fmla="*/ 1 w 559"/>
                  <a:gd name="T41" fmla="*/ 219 h 407"/>
                  <a:gd name="T42" fmla="*/ 0 w 559"/>
                  <a:gd name="T43" fmla="*/ 26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9" h="407">
                    <a:moveTo>
                      <a:pt x="0" y="268"/>
                    </a:moveTo>
                    <a:lnTo>
                      <a:pt x="326" y="407"/>
                    </a:lnTo>
                    <a:lnTo>
                      <a:pt x="403" y="387"/>
                    </a:lnTo>
                    <a:lnTo>
                      <a:pt x="458" y="276"/>
                    </a:lnTo>
                    <a:lnTo>
                      <a:pt x="559" y="131"/>
                    </a:lnTo>
                    <a:lnTo>
                      <a:pt x="458" y="30"/>
                    </a:lnTo>
                    <a:lnTo>
                      <a:pt x="380" y="18"/>
                    </a:lnTo>
                    <a:lnTo>
                      <a:pt x="314" y="10"/>
                    </a:lnTo>
                    <a:lnTo>
                      <a:pt x="255" y="4"/>
                    </a:lnTo>
                    <a:lnTo>
                      <a:pt x="204" y="1"/>
                    </a:lnTo>
                    <a:lnTo>
                      <a:pt x="160" y="0"/>
                    </a:lnTo>
                    <a:lnTo>
                      <a:pt x="124" y="3"/>
                    </a:lnTo>
                    <a:lnTo>
                      <a:pt x="94" y="10"/>
                    </a:lnTo>
                    <a:lnTo>
                      <a:pt x="68" y="21"/>
                    </a:lnTo>
                    <a:lnTo>
                      <a:pt x="49" y="34"/>
                    </a:lnTo>
                    <a:lnTo>
                      <a:pt x="34" y="53"/>
                    </a:lnTo>
                    <a:lnTo>
                      <a:pt x="22" y="76"/>
                    </a:lnTo>
                    <a:lnTo>
                      <a:pt x="14" y="105"/>
                    </a:lnTo>
                    <a:lnTo>
                      <a:pt x="8" y="137"/>
                    </a:lnTo>
                    <a:lnTo>
                      <a:pt x="4" y="175"/>
                    </a:lnTo>
                    <a:lnTo>
                      <a:pt x="1" y="219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93" name="Freeform 253">
                <a:extLst>
                  <a:ext uri="{FF2B5EF4-FFF2-40B4-BE49-F238E27FC236}">
                    <a16:creationId xmlns:a16="http://schemas.microsoft.com/office/drawing/2014/main" id="{11182DA8-ECD8-424D-930C-6168C06D38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34" y="1200"/>
                <a:ext cx="59" cy="70"/>
              </a:xfrm>
              <a:custGeom>
                <a:avLst/>
                <a:gdLst>
                  <a:gd name="T0" fmla="*/ 118 w 332"/>
                  <a:gd name="T1" fmla="*/ 60 h 393"/>
                  <a:gd name="T2" fmla="*/ 332 w 332"/>
                  <a:gd name="T3" fmla="*/ 0 h 393"/>
                  <a:gd name="T4" fmla="*/ 332 w 332"/>
                  <a:gd name="T5" fmla="*/ 60 h 393"/>
                  <a:gd name="T6" fmla="*/ 226 w 332"/>
                  <a:gd name="T7" fmla="*/ 237 h 393"/>
                  <a:gd name="T8" fmla="*/ 118 w 332"/>
                  <a:gd name="T9" fmla="*/ 352 h 393"/>
                  <a:gd name="T10" fmla="*/ 59 w 332"/>
                  <a:gd name="T11" fmla="*/ 393 h 393"/>
                  <a:gd name="T12" fmla="*/ 0 w 332"/>
                  <a:gd name="T13" fmla="*/ 363 h 393"/>
                  <a:gd name="T14" fmla="*/ 118 w 332"/>
                  <a:gd name="T15" fmla="*/ 6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393">
                    <a:moveTo>
                      <a:pt x="118" y="60"/>
                    </a:moveTo>
                    <a:lnTo>
                      <a:pt x="332" y="0"/>
                    </a:lnTo>
                    <a:lnTo>
                      <a:pt x="332" y="60"/>
                    </a:lnTo>
                    <a:lnTo>
                      <a:pt x="226" y="237"/>
                    </a:lnTo>
                    <a:lnTo>
                      <a:pt x="118" y="352"/>
                    </a:lnTo>
                    <a:lnTo>
                      <a:pt x="59" y="393"/>
                    </a:lnTo>
                    <a:lnTo>
                      <a:pt x="0" y="363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94" name="Freeform 254">
                <a:extLst>
                  <a:ext uri="{FF2B5EF4-FFF2-40B4-BE49-F238E27FC236}">
                    <a16:creationId xmlns:a16="http://schemas.microsoft.com/office/drawing/2014/main" id="{2032AB2F-C7B0-489E-98E2-E4704C0EF1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7" y="1081"/>
                <a:ext cx="90" cy="107"/>
              </a:xfrm>
              <a:custGeom>
                <a:avLst/>
                <a:gdLst>
                  <a:gd name="T0" fmla="*/ 184 w 498"/>
                  <a:gd name="T1" fmla="*/ 8 h 603"/>
                  <a:gd name="T2" fmla="*/ 215 w 498"/>
                  <a:gd name="T3" fmla="*/ 24 h 603"/>
                  <a:gd name="T4" fmla="*/ 246 w 498"/>
                  <a:gd name="T5" fmla="*/ 39 h 603"/>
                  <a:gd name="T6" fmla="*/ 276 w 498"/>
                  <a:gd name="T7" fmla="*/ 55 h 603"/>
                  <a:gd name="T8" fmla="*/ 307 w 498"/>
                  <a:gd name="T9" fmla="*/ 72 h 603"/>
                  <a:gd name="T10" fmla="*/ 337 w 498"/>
                  <a:gd name="T11" fmla="*/ 88 h 603"/>
                  <a:gd name="T12" fmla="*/ 368 w 498"/>
                  <a:gd name="T13" fmla="*/ 103 h 603"/>
                  <a:gd name="T14" fmla="*/ 399 w 498"/>
                  <a:gd name="T15" fmla="*/ 119 h 603"/>
                  <a:gd name="T16" fmla="*/ 425 w 498"/>
                  <a:gd name="T17" fmla="*/ 134 h 603"/>
                  <a:gd name="T18" fmla="*/ 445 w 498"/>
                  <a:gd name="T19" fmla="*/ 149 h 603"/>
                  <a:gd name="T20" fmla="*/ 467 w 498"/>
                  <a:gd name="T21" fmla="*/ 165 h 603"/>
                  <a:gd name="T22" fmla="*/ 488 w 498"/>
                  <a:gd name="T23" fmla="*/ 180 h 603"/>
                  <a:gd name="T24" fmla="*/ 493 w 498"/>
                  <a:gd name="T25" fmla="*/ 204 h 603"/>
                  <a:gd name="T26" fmla="*/ 480 w 498"/>
                  <a:gd name="T27" fmla="*/ 239 h 603"/>
                  <a:gd name="T28" fmla="*/ 467 w 498"/>
                  <a:gd name="T29" fmla="*/ 273 h 603"/>
                  <a:gd name="T30" fmla="*/ 455 w 498"/>
                  <a:gd name="T31" fmla="*/ 308 h 603"/>
                  <a:gd name="T32" fmla="*/ 443 w 498"/>
                  <a:gd name="T33" fmla="*/ 349 h 603"/>
                  <a:gd name="T34" fmla="*/ 431 w 498"/>
                  <a:gd name="T35" fmla="*/ 397 h 603"/>
                  <a:gd name="T36" fmla="*/ 420 w 498"/>
                  <a:gd name="T37" fmla="*/ 443 h 603"/>
                  <a:gd name="T38" fmla="*/ 408 w 498"/>
                  <a:gd name="T39" fmla="*/ 490 h 603"/>
                  <a:gd name="T40" fmla="*/ 385 w 498"/>
                  <a:gd name="T41" fmla="*/ 520 h 603"/>
                  <a:gd name="T42" fmla="*/ 350 w 498"/>
                  <a:gd name="T43" fmla="*/ 531 h 603"/>
                  <a:gd name="T44" fmla="*/ 314 w 498"/>
                  <a:gd name="T45" fmla="*/ 542 h 603"/>
                  <a:gd name="T46" fmla="*/ 278 w 498"/>
                  <a:gd name="T47" fmla="*/ 553 h 603"/>
                  <a:gd name="T48" fmla="*/ 243 w 498"/>
                  <a:gd name="T49" fmla="*/ 564 h 603"/>
                  <a:gd name="T50" fmla="*/ 207 w 498"/>
                  <a:gd name="T51" fmla="*/ 575 h 603"/>
                  <a:gd name="T52" fmla="*/ 171 w 498"/>
                  <a:gd name="T53" fmla="*/ 586 h 603"/>
                  <a:gd name="T54" fmla="*/ 136 w 498"/>
                  <a:gd name="T55" fmla="*/ 597 h 603"/>
                  <a:gd name="T56" fmla="*/ 99 w 498"/>
                  <a:gd name="T57" fmla="*/ 583 h 603"/>
                  <a:gd name="T58" fmla="*/ 61 w 498"/>
                  <a:gd name="T59" fmla="*/ 533 h 603"/>
                  <a:gd name="T60" fmla="*/ 28 w 498"/>
                  <a:gd name="T61" fmla="*/ 470 h 603"/>
                  <a:gd name="T62" fmla="*/ 7 w 498"/>
                  <a:gd name="T63" fmla="*/ 397 h 603"/>
                  <a:gd name="T64" fmla="*/ 0 w 498"/>
                  <a:gd name="T65" fmla="*/ 316 h 603"/>
                  <a:gd name="T66" fmla="*/ 15 w 498"/>
                  <a:gd name="T67" fmla="*/ 228 h 603"/>
                  <a:gd name="T68" fmla="*/ 53 w 498"/>
                  <a:gd name="T69" fmla="*/ 138 h 603"/>
                  <a:gd name="T70" fmla="*/ 122 w 498"/>
                  <a:gd name="T71" fmla="*/ 4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8" h="603">
                    <a:moveTo>
                      <a:pt x="169" y="0"/>
                    </a:moveTo>
                    <a:lnTo>
                      <a:pt x="184" y="8"/>
                    </a:lnTo>
                    <a:lnTo>
                      <a:pt x="200" y="16"/>
                    </a:lnTo>
                    <a:lnTo>
                      <a:pt x="215" y="24"/>
                    </a:lnTo>
                    <a:lnTo>
                      <a:pt x="230" y="32"/>
                    </a:lnTo>
                    <a:lnTo>
                      <a:pt x="246" y="39"/>
                    </a:lnTo>
                    <a:lnTo>
                      <a:pt x="261" y="47"/>
                    </a:lnTo>
                    <a:lnTo>
                      <a:pt x="276" y="55"/>
                    </a:lnTo>
                    <a:lnTo>
                      <a:pt x="292" y="64"/>
                    </a:lnTo>
                    <a:lnTo>
                      <a:pt x="307" y="72"/>
                    </a:lnTo>
                    <a:lnTo>
                      <a:pt x="322" y="80"/>
                    </a:lnTo>
                    <a:lnTo>
                      <a:pt x="337" y="88"/>
                    </a:lnTo>
                    <a:lnTo>
                      <a:pt x="353" y="95"/>
                    </a:lnTo>
                    <a:lnTo>
                      <a:pt x="368" y="103"/>
                    </a:lnTo>
                    <a:lnTo>
                      <a:pt x="383" y="111"/>
                    </a:lnTo>
                    <a:lnTo>
                      <a:pt x="399" y="119"/>
                    </a:lnTo>
                    <a:lnTo>
                      <a:pt x="414" y="127"/>
                    </a:lnTo>
                    <a:lnTo>
                      <a:pt x="425" y="134"/>
                    </a:lnTo>
                    <a:lnTo>
                      <a:pt x="435" y="142"/>
                    </a:lnTo>
                    <a:lnTo>
                      <a:pt x="445" y="149"/>
                    </a:lnTo>
                    <a:lnTo>
                      <a:pt x="457" y="157"/>
                    </a:lnTo>
                    <a:lnTo>
                      <a:pt x="467" y="165"/>
                    </a:lnTo>
                    <a:lnTo>
                      <a:pt x="478" y="172"/>
                    </a:lnTo>
                    <a:lnTo>
                      <a:pt x="488" y="180"/>
                    </a:lnTo>
                    <a:lnTo>
                      <a:pt x="498" y="187"/>
                    </a:lnTo>
                    <a:lnTo>
                      <a:pt x="493" y="204"/>
                    </a:lnTo>
                    <a:lnTo>
                      <a:pt x="486" y="221"/>
                    </a:lnTo>
                    <a:lnTo>
                      <a:pt x="480" y="239"/>
                    </a:lnTo>
                    <a:lnTo>
                      <a:pt x="474" y="256"/>
                    </a:lnTo>
                    <a:lnTo>
                      <a:pt x="467" y="273"/>
                    </a:lnTo>
                    <a:lnTo>
                      <a:pt x="461" y="291"/>
                    </a:lnTo>
                    <a:lnTo>
                      <a:pt x="455" y="308"/>
                    </a:lnTo>
                    <a:lnTo>
                      <a:pt x="449" y="325"/>
                    </a:lnTo>
                    <a:lnTo>
                      <a:pt x="443" y="349"/>
                    </a:lnTo>
                    <a:lnTo>
                      <a:pt x="437" y="372"/>
                    </a:lnTo>
                    <a:lnTo>
                      <a:pt x="431" y="397"/>
                    </a:lnTo>
                    <a:lnTo>
                      <a:pt x="426" y="420"/>
                    </a:lnTo>
                    <a:lnTo>
                      <a:pt x="420" y="443"/>
                    </a:lnTo>
                    <a:lnTo>
                      <a:pt x="414" y="467"/>
                    </a:lnTo>
                    <a:lnTo>
                      <a:pt x="408" y="490"/>
                    </a:lnTo>
                    <a:lnTo>
                      <a:pt x="403" y="514"/>
                    </a:lnTo>
                    <a:lnTo>
                      <a:pt x="385" y="520"/>
                    </a:lnTo>
                    <a:lnTo>
                      <a:pt x="367" y="526"/>
                    </a:lnTo>
                    <a:lnTo>
                      <a:pt x="350" y="531"/>
                    </a:lnTo>
                    <a:lnTo>
                      <a:pt x="331" y="536"/>
                    </a:lnTo>
                    <a:lnTo>
                      <a:pt x="314" y="542"/>
                    </a:lnTo>
                    <a:lnTo>
                      <a:pt x="296" y="548"/>
                    </a:lnTo>
                    <a:lnTo>
                      <a:pt x="278" y="553"/>
                    </a:lnTo>
                    <a:lnTo>
                      <a:pt x="261" y="558"/>
                    </a:lnTo>
                    <a:lnTo>
                      <a:pt x="243" y="564"/>
                    </a:lnTo>
                    <a:lnTo>
                      <a:pt x="225" y="570"/>
                    </a:lnTo>
                    <a:lnTo>
                      <a:pt x="207" y="575"/>
                    </a:lnTo>
                    <a:lnTo>
                      <a:pt x="190" y="581"/>
                    </a:lnTo>
                    <a:lnTo>
                      <a:pt x="171" y="586"/>
                    </a:lnTo>
                    <a:lnTo>
                      <a:pt x="154" y="591"/>
                    </a:lnTo>
                    <a:lnTo>
                      <a:pt x="136" y="597"/>
                    </a:lnTo>
                    <a:lnTo>
                      <a:pt x="118" y="603"/>
                    </a:lnTo>
                    <a:lnTo>
                      <a:pt x="99" y="583"/>
                    </a:lnTo>
                    <a:lnTo>
                      <a:pt x="79" y="560"/>
                    </a:lnTo>
                    <a:lnTo>
                      <a:pt x="61" y="533"/>
                    </a:lnTo>
                    <a:lnTo>
                      <a:pt x="43" y="503"/>
                    </a:lnTo>
                    <a:lnTo>
                      <a:pt x="28" y="470"/>
                    </a:lnTo>
                    <a:lnTo>
                      <a:pt x="16" y="435"/>
                    </a:lnTo>
                    <a:lnTo>
                      <a:pt x="7" y="397"/>
                    </a:lnTo>
                    <a:lnTo>
                      <a:pt x="1" y="357"/>
                    </a:lnTo>
                    <a:lnTo>
                      <a:pt x="0" y="316"/>
                    </a:lnTo>
                    <a:lnTo>
                      <a:pt x="4" y="273"/>
                    </a:lnTo>
                    <a:lnTo>
                      <a:pt x="15" y="228"/>
                    </a:lnTo>
                    <a:lnTo>
                      <a:pt x="31" y="183"/>
                    </a:lnTo>
                    <a:lnTo>
                      <a:pt x="53" y="138"/>
                    </a:lnTo>
                    <a:lnTo>
                      <a:pt x="84" y="92"/>
                    </a:lnTo>
                    <a:lnTo>
                      <a:pt x="122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95" name="Freeform 255">
                <a:extLst>
                  <a:ext uri="{FF2B5EF4-FFF2-40B4-BE49-F238E27FC236}">
                    <a16:creationId xmlns:a16="http://schemas.microsoft.com/office/drawing/2014/main" id="{A8830E41-DACE-4BF4-A724-654FB3D9B8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0" y="1081"/>
                <a:ext cx="87" cy="107"/>
              </a:xfrm>
              <a:custGeom>
                <a:avLst/>
                <a:gdLst>
                  <a:gd name="T0" fmla="*/ 176 w 481"/>
                  <a:gd name="T1" fmla="*/ 8 h 596"/>
                  <a:gd name="T2" fmla="*/ 206 w 481"/>
                  <a:gd name="T3" fmla="*/ 23 h 596"/>
                  <a:gd name="T4" fmla="*/ 235 w 481"/>
                  <a:gd name="T5" fmla="*/ 38 h 596"/>
                  <a:gd name="T6" fmla="*/ 265 w 481"/>
                  <a:gd name="T7" fmla="*/ 53 h 596"/>
                  <a:gd name="T8" fmla="*/ 295 w 481"/>
                  <a:gd name="T9" fmla="*/ 68 h 596"/>
                  <a:gd name="T10" fmla="*/ 324 w 481"/>
                  <a:gd name="T11" fmla="*/ 84 h 596"/>
                  <a:gd name="T12" fmla="*/ 353 w 481"/>
                  <a:gd name="T13" fmla="*/ 99 h 596"/>
                  <a:gd name="T14" fmla="*/ 382 w 481"/>
                  <a:gd name="T15" fmla="*/ 114 h 596"/>
                  <a:gd name="T16" fmla="*/ 408 w 481"/>
                  <a:gd name="T17" fmla="*/ 129 h 596"/>
                  <a:gd name="T18" fmla="*/ 428 w 481"/>
                  <a:gd name="T19" fmla="*/ 144 h 596"/>
                  <a:gd name="T20" fmla="*/ 450 w 481"/>
                  <a:gd name="T21" fmla="*/ 160 h 596"/>
                  <a:gd name="T22" fmla="*/ 471 w 481"/>
                  <a:gd name="T23" fmla="*/ 175 h 596"/>
                  <a:gd name="T24" fmla="*/ 476 w 481"/>
                  <a:gd name="T25" fmla="*/ 199 h 596"/>
                  <a:gd name="T26" fmla="*/ 464 w 481"/>
                  <a:gd name="T27" fmla="*/ 234 h 596"/>
                  <a:gd name="T28" fmla="*/ 452 w 481"/>
                  <a:gd name="T29" fmla="*/ 268 h 596"/>
                  <a:gd name="T30" fmla="*/ 441 w 481"/>
                  <a:gd name="T31" fmla="*/ 303 h 596"/>
                  <a:gd name="T32" fmla="*/ 429 w 481"/>
                  <a:gd name="T33" fmla="*/ 344 h 596"/>
                  <a:gd name="T34" fmla="*/ 417 w 481"/>
                  <a:gd name="T35" fmla="*/ 392 h 596"/>
                  <a:gd name="T36" fmla="*/ 404 w 481"/>
                  <a:gd name="T37" fmla="*/ 438 h 596"/>
                  <a:gd name="T38" fmla="*/ 391 w 481"/>
                  <a:gd name="T39" fmla="*/ 485 h 596"/>
                  <a:gd name="T40" fmla="*/ 368 w 481"/>
                  <a:gd name="T41" fmla="*/ 515 h 596"/>
                  <a:gd name="T42" fmla="*/ 334 w 481"/>
                  <a:gd name="T43" fmla="*/ 525 h 596"/>
                  <a:gd name="T44" fmla="*/ 298 w 481"/>
                  <a:gd name="T45" fmla="*/ 536 h 596"/>
                  <a:gd name="T46" fmla="*/ 264 w 481"/>
                  <a:gd name="T47" fmla="*/ 547 h 596"/>
                  <a:gd name="T48" fmla="*/ 229 w 481"/>
                  <a:gd name="T49" fmla="*/ 558 h 596"/>
                  <a:gd name="T50" fmla="*/ 195 w 481"/>
                  <a:gd name="T51" fmla="*/ 569 h 596"/>
                  <a:gd name="T52" fmla="*/ 159 w 481"/>
                  <a:gd name="T53" fmla="*/ 579 h 596"/>
                  <a:gd name="T54" fmla="*/ 124 w 481"/>
                  <a:gd name="T55" fmla="*/ 590 h 596"/>
                  <a:gd name="T56" fmla="*/ 89 w 481"/>
                  <a:gd name="T57" fmla="*/ 576 h 596"/>
                  <a:gd name="T58" fmla="*/ 53 w 481"/>
                  <a:gd name="T59" fmla="*/ 525 h 596"/>
                  <a:gd name="T60" fmla="*/ 24 w 481"/>
                  <a:gd name="T61" fmla="*/ 463 h 596"/>
                  <a:gd name="T62" fmla="*/ 5 w 481"/>
                  <a:gd name="T63" fmla="*/ 389 h 596"/>
                  <a:gd name="T64" fmla="*/ 0 w 481"/>
                  <a:gd name="T65" fmla="*/ 310 h 596"/>
                  <a:gd name="T66" fmla="*/ 14 w 481"/>
                  <a:gd name="T67" fmla="*/ 223 h 596"/>
                  <a:gd name="T68" fmla="*/ 51 w 481"/>
                  <a:gd name="T69" fmla="*/ 135 h 596"/>
                  <a:gd name="T70" fmla="*/ 116 w 481"/>
                  <a:gd name="T71" fmla="*/ 45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1" h="596">
                    <a:moveTo>
                      <a:pt x="161" y="0"/>
                    </a:moveTo>
                    <a:lnTo>
                      <a:pt x="176" y="8"/>
                    </a:lnTo>
                    <a:lnTo>
                      <a:pt x="191" y="15"/>
                    </a:lnTo>
                    <a:lnTo>
                      <a:pt x="206" y="23"/>
                    </a:lnTo>
                    <a:lnTo>
                      <a:pt x="221" y="30"/>
                    </a:lnTo>
                    <a:lnTo>
                      <a:pt x="235" y="38"/>
                    </a:lnTo>
                    <a:lnTo>
                      <a:pt x="250" y="45"/>
                    </a:lnTo>
                    <a:lnTo>
                      <a:pt x="265" y="53"/>
                    </a:lnTo>
                    <a:lnTo>
                      <a:pt x="280" y="61"/>
                    </a:lnTo>
                    <a:lnTo>
                      <a:pt x="295" y="68"/>
                    </a:lnTo>
                    <a:lnTo>
                      <a:pt x="309" y="76"/>
                    </a:lnTo>
                    <a:lnTo>
                      <a:pt x="324" y="84"/>
                    </a:lnTo>
                    <a:lnTo>
                      <a:pt x="338" y="91"/>
                    </a:lnTo>
                    <a:lnTo>
                      <a:pt x="353" y="99"/>
                    </a:lnTo>
                    <a:lnTo>
                      <a:pt x="367" y="107"/>
                    </a:lnTo>
                    <a:lnTo>
                      <a:pt x="382" y="114"/>
                    </a:lnTo>
                    <a:lnTo>
                      <a:pt x="397" y="122"/>
                    </a:lnTo>
                    <a:lnTo>
                      <a:pt x="408" y="129"/>
                    </a:lnTo>
                    <a:lnTo>
                      <a:pt x="418" y="137"/>
                    </a:lnTo>
                    <a:lnTo>
                      <a:pt x="428" y="144"/>
                    </a:lnTo>
                    <a:lnTo>
                      <a:pt x="440" y="152"/>
                    </a:lnTo>
                    <a:lnTo>
                      <a:pt x="450" y="160"/>
                    </a:lnTo>
                    <a:lnTo>
                      <a:pt x="461" y="167"/>
                    </a:lnTo>
                    <a:lnTo>
                      <a:pt x="471" y="175"/>
                    </a:lnTo>
                    <a:lnTo>
                      <a:pt x="481" y="182"/>
                    </a:lnTo>
                    <a:lnTo>
                      <a:pt x="476" y="199"/>
                    </a:lnTo>
                    <a:lnTo>
                      <a:pt x="470" y="216"/>
                    </a:lnTo>
                    <a:lnTo>
                      <a:pt x="464" y="234"/>
                    </a:lnTo>
                    <a:lnTo>
                      <a:pt x="458" y="251"/>
                    </a:lnTo>
                    <a:lnTo>
                      <a:pt x="452" y="268"/>
                    </a:lnTo>
                    <a:lnTo>
                      <a:pt x="447" y="286"/>
                    </a:lnTo>
                    <a:lnTo>
                      <a:pt x="441" y="303"/>
                    </a:lnTo>
                    <a:lnTo>
                      <a:pt x="435" y="320"/>
                    </a:lnTo>
                    <a:lnTo>
                      <a:pt x="429" y="344"/>
                    </a:lnTo>
                    <a:lnTo>
                      <a:pt x="423" y="367"/>
                    </a:lnTo>
                    <a:lnTo>
                      <a:pt x="417" y="392"/>
                    </a:lnTo>
                    <a:lnTo>
                      <a:pt x="411" y="415"/>
                    </a:lnTo>
                    <a:lnTo>
                      <a:pt x="404" y="438"/>
                    </a:lnTo>
                    <a:lnTo>
                      <a:pt x="398" y="462"/>
                    </a:lnTo>
                    <a:lnTo>
                      <a:pt x="391" y="485"/>
                    </a:lnTo>
                    <a:lnTo>
                      <a:pt x="386" y="509"/>
                    </a:lnTo>
                    <a:lnTo>
                      <a:pt x="368" y="515"/>
                    </a:lnTo>
                    <a:lnTo>
                      <a:pt x="351" y="520"/>
                    </a:lnTo>
                    <a:lnTo>
                      <a:pt x="334" y="525"/>
                    </a:lnTo>
                    <a:lnTo>
                      <a:pt x="315" y="531"/>
                    </a:lnTo>
                    <a:lnTo>
                      <a:pt x="298" y="536"/>
                    </a:lnTo>
                    <a:lnTo>
                      <a:pt x="281" y="541"/>
                    </a:lnTo>
                    <a:lnTo>
                      <a:pt x="264" y="547"/>
                    </a:lnTo>
                    <a:lnTo>
                      <a:pt x="246" y="552"/>
                    </a:lnTo>
                    <a:lnTo>
                      <a:pt x="229" y="558"/>
                    </a:lnTo>
                    <a:lnTo>
                      <a:pt x="212" y="563"/>
                    </a:lnTo>
                    <a:lnTo>
                      <a:pt x="195" y="569"/>
                    </a:lnTo>
                    <a:lnTo>
                      <a:pt x="177" y="574"/>
                    </a:lnTo>
                    <a:lnTo>
                      <a:pt x="159" y="579"/>
                    </a:lnTo>
                    <a:lnTo>
                      <a:pt x="142" y="585"/>
                    </a:lnTo>
                    <a:lnTo>
                      <a:pt x="124" y="590"/>
                    </a:lnTo>
                    <a:lnTo>
                      <a:pt x="107" y="596"/>
                    </a:lnTo>
                    <a:lnTo>
                      <a:pt x="89" y="576"/>
                    </a:lnTo>
                    <a:lnTo>
                      <a:pt x="70" y="552"/>
                    </a:lnTo>
                    <a:lnTo>
                      <a:pt x="53" y="525"/>
                    </a:lnTo>
                    <a:lnTo>
                      <a:pt x="38" y="495"/>
                    </a:lnTo>
                    <a:lnTo>
                      <a:pt x="24" y="463"/>
                    </a:lnTo>
                    <a:lnTo>
                      <a:pt x="13" y="427"/>
                    </a:lnTo>
                    <a:lnTo>
                      <a:pt x="5" y="389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3" y="267"/>
                    </a:lnTo>
                    <a:lnTo>
                      <a:pt x="14" y="223"/>
                    </a:lnTo>
                    <a:lnTo>
                      <a:pt x="29" y="180"/>
                    </a:lnTo>
                    <a:lnTo>
                      <a:pt x="51" y="135"/>
                    </a:lnTo>
                    <a:lnTo>
                      <a:pt x="81" y="90"/>
                    </a:lnTo>
                    <a:lnTo>
                      <a:pt x="116" y="4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96" name="Freeform 256">
                <a:extLst>
                  <a:ext uri="{FF2B5EF4-FFF2-40B4-BE49-F238E27FC236}">
                    <a16:creationId xmlns:a16="http://schemas.microsoft.com/office/drawing/2014/main" id="{F2A94197-806F-4D16-A8DA-AD2C385C6B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3" y="1082"/>
                <a:ext cx="84" cy="106"/>
              </a:xfrm>
              <a:custGeom>
                <a:avLst/>
                <a:gdLst>
                  <a:gd name="T0" fmla="*/ 167 w 465"/>
                  <a:gd name="T1" fmla="*/ 8 h 590"/>
                  <a:gd name="T2" fmla="*/ 196 w 465"/>
                  <a:gd name="T3" fmla="*/ 23 h 590"/>
                  <a:gd name="T4" fmla="*/ 225 w 465"/>
                  <a:gd name="T5" fmla="*/ 38 h 590"/>
                  <a:gd name="T6" fmla="*/ 253 w 465"/>
                  <a:gd name="T7" fmla="*/ 52 h 590"/>
                  <a:gd name="T8" fmla="*/ 281 w 465"/>
                  <a:gd name="T9" fmla="*/ 67 h 590"/>
                  <a:gd name="T10" fmla="*/ 310 w 465"/>
                  <a:gd name="T11" fmla="*/ 82 h 590"/>
                  <a:gd name="T12" fmla="*/ 339 w 465"/>
                  <a:gd name="T13" fmla="*/ 97 h 590"/>
                  <a:gd name="T14" fmla="*/ 367 w 465"/>
                  <a:gd name="T15" fmla="*/ 112 h 590"/>
                  <a:gd name="T16" fmla="*/ 392 w 465"/>
                  <a:gd name="T17" fmla="*/ 126 h 590"/>
                  <a:gd name="T18" fmla="*/ 412 w 465"/>
                  <a:gd name="T19" fmla="*/ 141 h 590"/>
                  <a:gd name="T20" fmla="*/ 434 w 465"/>
                  <a:gd name="T21" fmla="*/ 157 h 590"/>
                  <a:gd name="T22" fmla="*/ 455 w 465"/>
                  <a:gd name="T23" fmla="*/ 172 h 590"/>
                  <a:gd name="T24" fmla="*/ 460 w 465"/>
                  <a:gd name="T25" fmla="*/ 196 h 590"/>
                  <a:gd name="T26" fmla="*/ 449 w 465"/>
                  <a:gd name="T27" fmla="*/ 231 h 590"/>
                  <a:gd name="T28" fmla="*/ 439 w 465"/>
                  <a:gd name="T29" fmla="*/ 265 h 590"/>
                  <a:gd name="T30" fmla="*/ 428 w 465"/>
                  <a:gd name="T31" fmla="*/ 300 h 590"/>
                  <a:gd name="T32" fmla="*/ 416 w 465"/>
                  <a:gd name="T33" fmla="*/ 341 h 590"/>
                  <a:gd name="T34" fmla="*/ 403 w 465"/>
                  <a:gd name="T35" fmla="*/ 389 h 590"/>
                  <a:gd name="T36" fmla="*/ 389 w 465"/>
                  <a:gd name="T37" fmla="*/ 435 h 590"/>
                  <a:gd name="T38" fmla="*/ 377 w 465"/>
                  <a:gd name="T39" fmla="*/ 482 h 590"/>
                  <a:gd name="T40" fmla="*/ 352 w 465"/>
                  <a:gd name="T41" fmla="*/ 512 h 590"/>
                  <a:gd name="T42" fmla="*/ 319 w 465"/>
                  <a:gd name="T43" fmla="*/ 522 h 590"/>
                  <a:gd name="T44" fmla="*/ 284 w 465"/>
                  <a:gd name="T45" fmla="*/ 533 h 590"/>
                  <a:gd name="T46" fmla="*/ 250 w 465"/>
                  <a:gd name="T47" fmla="*/ 543 h 590"/>
                  <a:gd name="T48" fmla="*/ 217 w 465"/>
                  <a:gd name="T49" fmla="*/ 553 h 590"/>
                  <a:gd name="T50" fmla="*/ 182 w 465"/>
                  <a:gd name="T51" fmla="*/ 564 h 590"/>
                  <a:gd name="T52" fmla="*/ 147 w 465"/>
                  <a:gd name="T53" fmla="*/ 574 h 590"/>
                  <a:gd name="T54" fmla="*/ 114 w 465"/>
                  <a:gd name="T55" fmla="*/ 585 h 590"/>
                  <a:gd name="T56" fmla="*/ 79 w 465"/>
                  <a:gd name="T57" fmla="*/ 571 h 590"/>
                  <a:gd name="T58" fmla="*/ 47 w 465"/>
                  <a:gd name="T59" fmla="*/ 520 h 590"/>
                  <a:gd name="T60" fmla="*/ 21 w 465"/>
                  <a:gd name="T61" fmla="*/ 458 h 590"/>
                  <a:gd name="T62" fmla="*/ 3 w 465"/>
                  <a:gd name="T63" fmla="*/ 385 h 590"/>
                  <a:gd name="T64" fmla="*/ 0 w 465"/>
                  <a:gd name="T65" fmla="*/ 306 h 590"/>
                  <a:gd name="T66" fmla="*/ 14 w 465"/>
                  <a:gd name="T67" fmla="*/ 220 h 590"/>
                  <a:gd name="T68" fmla="*/ 50 w 465"/>
                  <a:gd name="T69" fmla="*/ 133 h 590"/>
                  <a:gd name="T70" fmla="*/ 112 w 465"/>
                  <a:gd name="T71" fmla="*/ 4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5" h="590">
                    <a:moveTo>
                      <a:pt x="153" y="0"/>
                    </a:moveTo>
                    <a:lnTo>
                      <a:pt x="167" y="8"/>
                    </a:lnTo>
                    <a:lnTo>
                      <a:pt x="182" y="15"/>
                    </a:lnTo>
                    <a:lnTo>
                      <a:pt x="196" y="23"/>
                    </a:lnTo>
                    <a:lnTo>
                      <a:pt x="211" y="30"/>
                    </a:lnTo>
                    <a:lnTo>
                      <a:pt x="225" y="38"/>
                    </a:lnTo>
                    <a:lnTo>
                      <a:pt x="238" y="45"/>
                    </a:lnTo>
                    <a:lnTo>
                      <a:pt x="253" y="52"/>
                    </a:lnTo>
                    <a:lnTo>
                      <a:pt x="267" y="60"/>
                    </a:lnTo>
                    <a:lnTo>
                      <a:pt x="281" y="67"/>
                    </a:lnTo>
                    <a:lnTo>
                      <a:pt x="296" y="75"/>
                    </a:lnTo>
                    <a:lnTo>
                      <a:pt x="310" y="82"/>
                    </a:lnTo>
                    <a:lnTo>
                      <a:pt x="325" y="89"/>
                    </a:lnTo>
                    <a:lnTo>
                      <a:pt x="339" y="97"/>
                    </a:lnTo>
                    <a:lnTo>
                      <a:pt x="352" y="104"/>
                    </a:lnTo>
                    <a:lnTo>
                      <a:pt x="367" y="112"/>
                    </a:lnTo>
                    <a:lnTo>
                      <a:pt x="381" y="119"/>
                    </a:lnTo>
                    <a:lnTo>
                      <a:pt x="392" y="126"/>
                    </a:lnTo>
                    <a:lnTo>
                      <a:pt x="402" y="134"/>
                    </a:lnTo>
                    <a:lnTo>
                      <a:pt x="412" y="141"/>
                    </a:lnTo>
                    <a:lnTo>
                      <a:pt x="424" y="149"/>
                    </a:lnTo>
                    <a:lnTo>
                      <a:pt x="434" y="157"/>
                    </a:lnTo>
                    <a:lnTo>
                      <a:pt x="445" y="164"/>
                    </a:lnTo>
                    <a:lnTo>
                      <a:pt x="455" y="172"/>
                    </a:lnTo>
                    <a:lnTo>
                      <a:pt x="465" y="179"/>
                    </a:lnTo>
                    <a:lnTo>
                      <a:pt x="460" y="196"/>
                    </a:lnTo>
                    <a:lnTo>
                      <a:pt x="455" y="213"/>
                    </a:lnTo>
                    <a:lnTo>
                      <a:pt x="449" y="231"/>
                    </a:lnTo>
                    <a:lnTo>
                      <a:pt x="445" y="248"/>
                    </a:lnTo>
                    <a:lnTo>
                      <a:pt x="439" y="265"/>
                    </a:lnTo>
                    <a:lnTo>
                      <a:pt x="434" y="283"/>
                    </a:lnTo>
                    <a:lnTo>
                      <a:pt x="428" y="300"/>
                    </a:lnTo>
                    <a:lnTo>
                      <a:pt x="423" y="317"/>
                    </a:lnTo>
                    <a:lnTo>
                      <a:pt x="416" y="341"/>
                    </a:lnTo>
                    <a:lnTo>
                      <a:pt x="410" y="364"/>
                    </a:lnTo>
                    <a:lnTo>
                      <a:pt x="403" y="389"/>
                    </a:lnTo>
                    <a:lnTo>
                      <a:pt x="396" y="412"/>
                    </a:lnTo>
                    <a:lnTo>
                      <a:pt x="389" y="435"/>
                    </a:lnTo>
                    <a:lnTo>
                      <a:pt x="382" y="459"/>
                    </a:lnTo>
                    <a:lnTo>
                      <a:pt x="377" y="482"/>
                    </a:lnTo>
                    <a:lnTo>
                      <a:pt x="370" y="506"/>
                    </a:lnTo>
                    <a:lnTo>
                      <a:pt x="352" y="512"/>
                    </a:lnTo>
                    <a:lnTo>
                      <a:pt x="335" y="517"/>
                    </a:lnTo>
                    <a:lnTo>
                      <a:pt x="319" y="522"/>
                    </a:lnTo>
                    <a:lnTo>
                      <a:pt x="302" y="527"/>
                    </a:lnTo>
                    <a:lnTo>
                      <a:pt x="284" y="533"/>
                    </a:lnTo>
                    <a:lnTo>
                      <a:pt x="267" y="537"/>
                    </a:lnTo>
                    <a:lnTo>
                      <a:pt x="250" y="543"/>
                    </a:lnTo>
                    <a:lnTo>
                      <a:pt x="234" y="548"/>
                    </a:lnTo>
                    <a:lnTo>
                      <a:pt x="217" y="553"/>
                    </a:lnTo>
                    <a:lnTo>
                      <a:pt x="199" y="559"/>
                    </a:lnTo>
                    <a:lnTo>
                      <a:pt x="182" y="564"/>
                    </a:lnTo>
                    <a:lnTo>
                      <a:pt x="165" y="570"/>
                    </a:lnTo>
                    <a:lnTo>
                      <a:pt x="147" y="574"/>
                    </a:lnTo>
                    <a:lnTo>
                      <a:pt x="131" y="580"/>
                    </a:lnTo>
                    <a:lnTo>
                      <a:pt x="114" y="585"/>
                    </a:lnTo>
                    <a:lnTo>
                      <a:pt x="97" y="590"/>
                    </a:lnTo>
                    <a:lnTo>
                      <a:pt x="79" y="571"/>
                    </a:lnTo>
                    <a:lnTo>
                      <a:pt x="63" y="547"/>
                    </a:lnTo>
                    <a:lnTo>
                      <a:pt x="47" y="520"/>
                    </a:lnTo>
                    <a:lnTo>
                      <a:pt x="33" y="490"/>
                    </a:lnTo>
                    <a:lnTo>
                      <a:pt x="21" y="458"/>
                    </a:lnTo>
                    <a:lnTo>
                      <a:pt x="12" y="423"/>
                    </a:lnTo>
                    <a:lnTo>
                      <a:pt x="3" y="385"/>
                    </a:lnTo>
                    <a:lnTo>
                      <a:pt x="0" y="346"/>
                    </a:lnTo>
                    <a:lnTo>
                      <a:pt x="0" y="306"/>
                    </a:lnTo>
                    <a:lnTo>
                      <a:pt x="5" y="263"/>
                    </a:lnTo>
                    <a:lnTo>
                      <a:pt x="14" y="220"/>
                    </a:lnTo>
                    <a:lnTo>
                      <a:pt x="29" y="177"/>
                    </a:lnTo>
                    <a:lnTo>
                      <a:pt x="50" y="133"/>
                    </a:lnTo>
                    <a:lnTo>
                      <a:pt x="77" y="88"/>
                    </a:lnTo>
                    <a:lnTo>
                      <a:pt x="112" y="4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97" name="Freeform 257">
                <a:extLst>
                  <a:ext uri="{FF2B5EF4-FFF2-40B4-BE49-F238E27FC236}">
                    <a16:creationId xmlns:a16="http://schemas.microsoft.com/office/drawing/2014/main" id="{7519A0BA-201E-4B9B-B96C-A8ADCDA706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6" y="1083"/>
                <a:ext cx="81" cy="104"/>
              </a:xfrm>
              <a:custGeom>
                <a:avLst/>
                <a:gdLst>
                  <a:gd name="T0" fmla="*/ 159 w 449"/>
                  <a:gd name="T1" fmla="*/ 7 h 583"/>
                  <a:gd name="T2" fmla="*/ 187 w 449"/>
                  <a:gd name="T3" fmla="*/ 22 h 583"/>
                  <a:gd name="T4" fmla="*/ 214 w 449"/>
                  <a:gd name="T5" fmla="*/ 36 h 583"/>
                  <a:gd name="T6" fmla="*/ 242 w 449"/>
                  <a:gd name="T7" fmla="*/ 49 h 583"/>
                  <a:gd name="T8" fmla="*/ 268 w 449"/>
                  <a:gd name="T9" fmla="*/ 64 h 583"/>
                  <a:gd name="T10" fmla="*/ 296 w 449"/>
                  <a:gd name="T11" fmla="*/ 78 h 583"/>
                  <a:gd name="T12" fmla="*/ 324 w 449"/>
                  <a:gd name="T13" fmla="*/ 92 h 583"/>
                  <a:gd name="T14" fmla="*/ 351 w 449"/>
                  <a:gd name="T15" fmla="*/ 107 h 583"/>
                  <a:gd name="T16" fmla="*/ 376 w 449"/>
                  <a:gd name="T17" fmla="*/ 121 h 583"/>
                  <a:gd name="T18" fmla="*/ 396 w 449"/>
                  <a:gd name="T19" fmla="*/ 136 h 583"/>
                  <a:gd name="T20" fmla="*/ 418 w 449"/>
                  <a:gd name="T21" fmla="*/ 152 h 583"/>
                  <a:gd name="T22" fmla="*/ 439 w 449"/>
                  <a:gd name="T23" fmla="*/ 167 h 583"/>
                  <a:gd name="T24" fmla="*/ 445 w 449"/>
                  <a:gd name="T25" fmla="*/ 191 h 583"/>
                  <a:gd name="T26" fmla="*/ 435 w 449"/>
                  <a:gd name="T27" fmla="*/ 226 h 583"/>
                  <a:gd name="T28" fmla="*/ 426 w 449"/>
                  <a:gd name="T29" fmla="*/ 260 h 583"/>
                  <a:gd name="T30" fmla="*/ 416 w 449"/>
                  <a:gd name="T31" fmla="*/ 295 h 583"/>
                  <a:gd name="T32" fmla="*/ 404 w 449"/>
                  <a:gd name="T33" fmla="*/ 336 h 583"/>
                  <a:gd name="T34" fmla="*/ 389 w 449"/>
                  <a:gd name="T35" fmla="*/ 384 h 583"/>
                  <a:gd name="T36" fmla="*/ 374 w 449"/>
                  <a:gd name="T37" fmla="*/ 430 h 583"/>
                  <a:gd name="T38" fmla="*/ 361 w 449"/>
                  <a:gd name="T39" fmla="*/ 477 h 583"/>
                  <a:gd name="T40" fmla="*/ 336 w 449"/>
                  <a:gd name="T41" fmla="*/ 506 h 583"/>
                  <a:gd name="T42" fmla="*/ 303 w 449"/>
                  <a:gd name="T43" fmla="*/ 516 h 583"/>
                  <a:gd name="T44" fmla="*/ 270 w 449"/>
                  <a:gd name="T45" fmla="*/ 527 h 583"/>
                  <a:gd name="T46" fmla="*/ 236 w 449"/>
                  <a:gd name="T47" fmla="*/ 537 h 583"/>
                  <a:gd name="T48" fmla="*/ 203 w 449"/>
                  <a:gd name="T49" fmla="*/ 547 h 583"/>
                  <a:gd name="T50" fmla="*/ 169 w 449"/>
                  <a:gd name="T51" fmla="*/ 558 h 583"/>
                  <a:gd name="T52" fmla="*/ 136 w 449"/>
                  <a:gd name="T53" fmla="*/ 568 h 583"/>
                  <a:gd name="T54" fmla="*/ 103 w 449"/>
                  <a:gd name="T55" fmla="*/ 578 h 583"/>
                  <a:gd name="T56" fmla="*/ 70 w 449"/>
                  <a:gd name="T57" fmla="*/ 563 h 583"/>
                  <a:gd name="T58" fmla="*/ 42 w 449"/>
                  <a:gd name="T59" fmla="*/ 513 h 583"/>
                  <a:gd name="T60" fmla="*/ 17 w 449"/>
                  <a:gd name="T61" fmla="*/ 450 h 583"/>
                  <a:gd name="T62" fmla="*/ 2 w 449"/>
                  <a:gd name="T63" fmla="*/ 379 h 583"/>
                  <a:gd name="T64" fmla="*/ 1 w 449"/>
                  <a:gd name="T65" fmla="*/ 299 h 583"/>
                  <a:gd name="T66" fmla="*/ 15 w 449"/>
                  <a:gd name="T67" fmla="*/ 215 h 583"/>
                  <a:gd name="T68" fmla="*/ 49 w 449"/>
                  <a:gd name="T69" fmla="*/ 129 h 583"/>
                  <a:gd name="T70" fmla="*/ 106 w 449"/>
                  <a:gd name="T71" fmla="*/ 42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9" h="583">
                    <a:moveTo>
                      <a:pt x="145" y="0"/>
                    </a:moveTo>
                    <a:lnTo>
                      <a:pt x="159" y="7"/>
                    </a:lnTo>
                    <a:lnTo>
                      <a:pt x="173" y="14"/>
                    </a:lnTo>
                    <a:lnTo>
                      <a:pt x="187" y="22"/>
                    </a:lnTo>
                    <a:lnTo>
                      <a:pt x="201" y="29"/>
                    </a:lnTo>
                    <a:lnTo>
                      <a:pt x="214" y="36"/>
                    </a:lnTo>
                    <a:lnTo>
                      <a:pt x="228" y="42"/>
                    </a:lnTo>
                    <a:lnTo>
                      <a:pt x="242" y="49"/>
                    </a:lnTo>
                    <a:lnTo>
                      <a:pt x="256" y="56"/>
                    </a:lnTo>
                    <a:lnTo>
                      <a:pt x="268" y="64"/>
                    </a:lnTo>
                    <a:lnTo>
                      <a:pt x="282" y="71"/>
                    </a:lnTo>
                    <a:lnTo>
                      <a:pt x="296" y="78"/>
                    </a:lnTo>
                    <a:lnTo>
                      <a:pt x="310" y="85"/>
                    </a:lnTo>
                    <a:lnTo>
                      <a:pt x="324" y="92"/>
                    </a:lnTo>
                    <a:lnTo>
                      <a:pt x="338" y="100"/>
                    </a:lnTo>
                    <a:lnTo>
                      <a:pt x="351" y="107"/>
                    </a:lnTo>
                    <a:lnTo>
                      <a:pt x="365" y="114"/>
                    </a:lnTo>
                    <a:lnTo>
                      <a:pt x="376" y="121"/>
                    </a:lnTo>
                    <a:lnTo>
                      <a:pt x="386" y="129"/>
                    </a:lnTo>
                    <a:lnTo>
                      <a:pt x="396" y="136"/>
                    </a:lnTo>
                    <a:lnTo>
                      <a:pt x="408" y="144"/>
                    </a:lnTo>
                    <a:lnTo>
                      <a:pt x="418" y="152"/>
                    </a:lnTo>
                    <a:lnTo>
                      <a:pt x="429" y="159"/>
                    </a:lnTo>
                    <a:lnTo>
                      <a:pt x="439" y="167"/>
                    </a:lnTo>
                    <a:lnTo>
                      <a:pt x="449" y="174"/>
                    </a:lnTo>
                    <a:lnTo>
                      <a:pt x="445" y="191"/>
                    </a:lnTo>
                    <a:lnTo>
                      <a:pt x="440" y="208"/>
                    </a:lnTo>
                    <a:lnTo>
                      <a:pt x="435" y="226"/>
                    </a:lnTo>
                    <a:lnTo>
                      <a:pt x="431" y="243"/>
                    </a:lnTo>
                    <a:lnTo>
                      <a:pt x="426" y="260"/>
                    </a:lnTo>
                    <a:lnTo>
                      <a:pt x="422" y="278"/>
                    </a:lnTo>
                    <a:lnTo>
                      <a:pt x="416" y="295"/>
                    </a:lnTo>
                    <a:lnTo>
                      <a:pt x="411" y="312"/>
                    </a:lnTo>
                    <a:lnTo>
                      <a:pt x="404" y="336"/>
                    </a:lnTo>
                    <a:lnTo>
                      <a:pt x="396" y="359"/>
                    </a:lnTo>
                    <a:lnTo>
                      <a:pt x="389" y="384"/>
                    </a:lnTo>
                    <a:lnTo>
                      <a:pt x="382" y="407"/>
                    </a:lnTo>
                    <a:lnTo>
                      <a:pt x="374" y="430"/>
                    </a:lnTo>
                    <a:lnTo>
                      <a:pt x="368" y="454"/>
                    </a:lnTo>
                    <a:lnTo>
                      <a:pt x="361" y="477"/>
                    </a:lnTo>
                    <a:lnTo>
                      <a:pt x="354" y="501"/>
                    </a:lnTo>
                    <a:lnTo>
                      <a:pt x="336" y="506"/>
                    </a:lnTo>
                    <a:lnTo>
                      <a:pt x="320" y="512"/>
                    </a:lnTo>
                    <a:lnTo>
                      <a:pt x="303" y="516"/>
                    </a:lnTo>
                    <a:lnTo>
                      <a:pt x="287" y="522"/>
                    </a:lnTo>
                    <a:lnTo>
                      <a:pt x="270" y="527"/>
                    </a:lnTo>
                    <a:lnTo>
                      <a:pt x="254" y="532"/>
                    </a:lnTo>
                    <a:lnTo>
                      <a:pt x="236" y="537"/>
                    </a:lnTo>
                    <a:lnTo>
                      <a:pt x="220" y="542"/>
                    </a:lnTo>
                    <a:lnTo>
                      <a:pt x="203" y="547"/>
                    </a:lnTo>
                    <a:lnTo>
                      <a:pt x="186" y="552"/>
                    </a:lnTo>
                    <a:lnTo>
                      <a:pt x="169" y="558"/>
                    </a:lnTo>
                    <a:lnTo>
                      <a:pt x="152" y="562"/>
                    </a:lnTo>
                    <a:lnTo>
                      <a:pt x="136" y="568"/>
                    </a:lnTo>
                    <a:lnTo>
                      <a:pt x="119" y="573"/>
                    </a:lnTo>
                    <a:lnTo>
                      <a:pt x="103" y="578"/>
                    </a:lnTo>
                    <a:lnTo>
                      <a:pt x="85" y="583"/>
                    </a:lnTo>
                    <a:lnTo>
                      <a:pt x="70" y="563"/>
                    </a:lnTo>
                    <a:lnTo>
                      <a:pt x="55" y="539"/>
                    </a:lnTo>
                    <a:lnTo>
                      <a:pt x="42" y="513"/>
                    </a:lnTo>
                    <a:lnTo>
                      <a:pt x="29" y="483"/>
                    </a:lnTo>
                    <a:lnTo>
                      <a:pt x="17" y="450"/>
                    </a:lnTo>
                    <a:lnTo>
                      <a:pt x="9" y="416"/>
                    </a:lnTo>
                    <a:lnTo>
                      <a:pt x="2" y="379"/>
                    </a:lnTo>
                    <a:lnTo>
                      <a:pt x="0" y="340"/>
                    </a:lnTo>
                    <a:lnTo>
                      <a:pt x="1" y="299"/>
                    </a:lnTo>
                    <a:lnTo>
                      <a:pt x="6" y="258"/>
                    </a:lnTo>
                    <a:lnTo>
                      <a:pt x="15" y="215"/>
                    </a:lnTo>
                    <a:lnTo>
                      <a:pt x="29" y="173"/>
                    </a:lnTo>
                    <a:lnTo>
                      <a:pt x="49" y="129"/>
                    </a:lnTo>
                    <a:lnTo>
                      <a:pt x="75" y="85"/>
                    </a:lnTo>
                    <a:lnTo>
                      <a:pt x="106" y="4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98" name="Freeform 258">
                <a:extLst>
                  <a:ext uri="{FF2B5EF4-FFF2-40B4-BE49-F238E27FC236}">
                    <a16:creationId xmlns:a16="http://schemas.microsoft.com/office/drawing/2014/main" id="{22C91951-C108-43B2-9818-1A20D5D43D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9" y="1084"/>
                <a:ext cx="78" cy="103"/>
              </a:xfrm>
              <a:custGeom>
                <a:avLst/>
                <a:gdLst>
                  <a:gd name="T0" fmla="*/ 152 w 434"/>
                  <a:gd name="T1" fmla="*/ 7 h 577"/>
                  <a:gd name="T2" fmla="*/ 179 w 434"/>
                  <a:gd name="T3" fmla="*/ 21 h 577"/>
                  <a:gd name="T4" fmla="*/ 205 w 434"/>
                  <a:gd name="T5" fmla="*/ 34 h 577"/>
                  <a:gd name="T6" fmla="*/ 232 w 434"/>
                  <a:gd name="T7" fmla="*/ 48 h 577"/>
                  <a:gd name="T8" fmla="*/ 258 w 434"/>
                  <a:gd name="T9" fmla="*/ 62 h 577"/>
                  <a:gd name="T10" fmla="*/ 285 w 434"/>
                  <a:gd name="T11" fmla="*/ 75 h 577"/>
                  <a:gd name="T12" fmla="*/ 311 w 434"/>
                  <a:gd name="T13" fmla="*/ 89 h 577"/>
                  <a:gd name="T14" fmla="*/ 338 w 434"/>
                  <a:gd name="T15" fmla="*/ 103 h 577"/>
                  <a:gd name="T16" fmla="*/ 361 w 434"/>
                  <a:gd name="T17" fmla="*/ 117 h 577"/>
                  <a:gd name="T18" fmla="*/ 381 w 434"/>
                  <a:gd name="T19" fmla="*/ 132 h 577"/>
                  <a:gd name="T20" fmla="*/ 403 w 434"/>
                  <a:gd name="T21" fmla="*/ 148 h 577"/>
                  <a:gd name="T22" fmla="*/ 424 w 434"/>
                  <a:gd name="T23" fmla="*/ 163 h 577"/>
                  <a:gd name="T24" fmla="*/ 430 w 434"/>
                  <a:gd name="T25" fmla="*/ 187 h 577"/>
                  <a:gd name="T26" fmla="*/ 422 w 434"/>
                  <a:gd name="T27" fmla="*/ 222 h 577"/>
                  <a:gd name="T28" fmla="*/ 412 w 434"/>
                  <a:gd name="T29" fmla="*/ 256 h 577"/>
                  <a:gd name="T30" fmla="*/ 404 w 434"/>
                  <a:gd name="T31" fmla="*/ 291 h 577"/>
                  <a:gd name="T32" fmla="*/ 392 w 434"/>
                  <a:gd name="T33" fmla="*/ 332 h 577"/>
                  <a:gd name="T34" fmla="*/ 377 w 434"/>
                  <a:gd name="T35" fmla="*/ 380 h 577"/>
                  <a:gd name="T36" fmla="*/ 361 w 434"/>
                  <a:gd name="T37" fmla="*/ 426 h 577"/>
                  <a:gd name="T38" fmla="*/ 346 w 434"/>
                  <a:gd name="T39" fmla="*/ 473 h 577"/>
                  <a:gd name="T40" fmla="*/ 323 w 434"/>
                  <a:gd name="T41" fmla="*/ 502 h 577"/>
                  <a:gd name="T42" fmla="*/ 289 w 434"/>
                  <a:gd name="T43" fmla="*/ 512 h 577"/>
                  <a:gd name="T44" fmla="*/ 257 w 434"/>
                  <a:gd name="T45" fmla="*/ 523 h 577"/>
                  <a:gd name="T46" fmla="*/ 224 w 434"/>
                  <a:gd name="T47" fmla="*/ 532 h 577"/>
                  <a:gd name="T48" fmla="*/ 191 w 434"/>
                  <a:gd name="T49" fmla="*/ 542 h 577"/>
                  <a:gd name="T50" fmla="*/ 158 w 434"/>
                  <a:gd name="T51" fmla="*/ 551 h 577"/>
                  <a:gd name="T52" fmla="*/ 126 w 434"/>
                  <a:gd name="T53" fmla="*/ 562 h 577"/>
                  <a:gd name="T54" fmla="*/ 92 w 434"/>
                  <a:gd name="T55" fmla="*/ 572 h 577"/>
                  <a:gd name="T56" fmla="*/ 62 w 434"/>
                  <a:gd name="T57" fmla="*/ 557 h 577"/>
                  <a:gd name="T58" fmla="*/ 36 w 434"/>
                  <a:gd name="T59" fmla="*/ 506 h 577"/>
                  <a:gd name="T60" fmla="*/ 15 w 434"/>
                  <a:gd name="T61" fmla="*/ 444 h 577"/>
                  <a:gd name="T62" fmla="*/ 2 w 434"/>
                  <a:gd name="T63" fmla="*/ 373 h 577"/>
                  <a:gd name="T64" fmla="*/ 1 w 434"/>
                  <a:gd name="T65" fmla="*/ 294 h 577"/>
                  <a:gd name="T66" fmla="*/ 16 w 434"/>
                  <a:gd name="T67" fmla="*/ 211 h 577"/>
                  <a:gd name="T68" fmla="*/ 48 w 434"/>
                  <a:gd name="T69" fmla="*/ 126 h 577"/>
                  <a:gd name="T70" fmla="*/ 103 w 434"/>
                  <a:gd name="T71" fmla="*/ 42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577">
                    <a:moveTo>
                      <a:pt x="138" y="0"/>
                    </a:moveTo>
                    <a:lnTo>
                      <a:pt x="152" y="7"/>
                    </a:lnTo>
                    <a:lnTo>
                      <a:pt x="165" y="14"/>
                    </a:lnTo>
                    <a:lnTo>
                      <a:pt x="179" y="21"/>
                    </a:lnTo>
                    <a:lnTo>
                      <a:pt x="191" y="27"/>
                    </a:lnTo>
                    <a:lnTo>
                      <a:pt x="205" y="34"/>
                    </a:lnTo>
                    <a:lnTo>
                      <a:pt x="218" y="41"/>
                    </a:lnTo>
                    <a:lnTo>
                      <a:pt x="232" y="48"/>
                    </a:lnTo>
                    <a:lnTo>
                      <a:pt x="244" y="55"/>
                    </a:lnTo>
                    <a:lnTo>
                      <a:pt x="258" y="62"/>
                    </a:lnTo>
                    <a:lnTo>
                      <a:pt x="271" y="68"/>
                    </a:lnTo>
                    <a:lnTo>
                      <a:pt x="285" y="75"/>
                    </a:lnTo>
                    <a:lnTo>
                      <a:pt x="297" y="82"/>
                    </a:lnTo>
                    <a:lnTo>
                      <a:pt x="311" y="89"/>
                    </a:lnTo>
                    <a:lnTo>
                      <a:pt x="324" y="96"/>
                    </a:lnTo>
                    <a:lnTo>
                      <a:pt x="338" y="103"/>
                    </a:lnTo>
                    <a:lnTo>
                      <a:pt x="350" y="110"/>
                    </a:lnTo>
                    <a:lnTo>
                      <a:pt x="361" y="117"/>
                    </a:lnTo>
                    <a:lnTo>
                      <a:pt x="371" y="125"/>
                    </a:lnTo>
                    <a:lnTo>
                      <a:pt x="381" y="132"/>
                    </a:lnTo>
                    <a:lnTo>
                      <a:pt x="393" y="140"/>
                    </a:lnTo>
                    <a:lnTo>
                      <a:pt x="403" y="148"/>
                    </a:lnTo>
                    <a:lnTo>
                      <a:pt x="414" y="155"/>
                    </a:lnTo>
                    <a:lnTo>
                      <a:pt x="424" y="163"/>
                    </a:lnTo>
                    <a:lnTo>
                      <a:pt x="434" y="170"/>
                    </a:lnTo>
                    <a:lnTo>
                      <a:pt x="430" y="187"/>
                    </a:lnTo>
                    <a:lnTo>
                      <a:pt x="426" y="204"/>
                    </a:lnTo>
                    <a:lnTo>
                      <a:pt x="422" y="222"/>
                    </a:lnTo>
                    <a:lnTo>
                      <a:pt x="417" y="239"/>
                    </a:lnTo>
                    <a:lnTo>
                      <a:pt x="412" y="256"/>
                    </a:lnTo>
                    <a:lnTo>
                      <a:pt x="409" y="274"/>
                    </a:lnTo>
                    <a:lnTo>
                      <a:pt x="404" y="291"/>
                    </a:lnTo>
                    <a:lnTo>
                      <a:pt x="400" y="308"/>
                    </a:lnTo>
                    <a:lnTo>
                      <a:pt x="392" y="332"/>
                    </a:lnTo>
                    <a:lnTo>
                      <a:pt x="385" y="355"/>
                    </a:lnTo>
                    <a:lnTo>
                      <a:pt x="377" y="380"/>
                    </a:lnTo>
                    <a:lnTo>
                      <a:pt x="369" y="403"/>
                    </a:lnTo>
                    <a:lnTo>
                      <a:pt x="361" y="426"/>
                    </a:lnTo>
                    <a:lnTo>
                      <a:pt x="354" y="450"/>
                    </a:lnTo>
                    <a:lnTo>
                      <a:pt x="346" y="473"/>
                    </a:lnTo>
                    <a:lnTo>
                      <a:pt x="339" y="497"/>
                    </a:lnTo>
                    <a:lnTo>
                      <a:pt x="323" y="502"/>
                    </a:lnTo>
                    <a:lnTo>
                      <a:pt x="306" y="508"/>
                    </a:lnTo>
                    <a:lnTo>
                      <a:pt x="289" y="512"/>
                    </a:lnTo>
                    <a:lnTo>
                      <a:pt x="273" y="517"/>
                    </a:lnTo>
                    <a:lnTo>
                      <a:pt x="257" y="523"/>
                    </a:lnTo>
                    <a:lnTo>
                      <a:pt x="241" y="527"/>
                    </a:lnTo>
                    <a:lnTo>
                      <a:pt x="224" y="532"/>
                    </a:lnTo>
                    <a:lnTo>
                      <a:pt x="207" y="536"/>
                    </a:lnTo>
                    <a:lnTo>
                      <a:pt x="191" y="542"/>
                    </a:lnTo>
                    <a:lnTo>
                      <a:pt x="175" y="547"/>
                    </a:lnTo>
                    <a:lnTo>
                      <a:pt x="158" y="551"/>
                    </a:lnTo>
                    <a:lnTo>
                      <a:pt x="142" y="557"/>
                    </a:lnTo>
                    <a:lnTo>
                      <a:pt x="126" y="562"/>
                    </a:lnTo>
                    <a:lnTo>
                      <a:pt x="110" y="566"/>
                    </a:lnTo>
                    <a:lnTo>
                      <a:pt x="92" y="572"/>
                    </a:lnTo>
                    <a:lnTo>
                      <a:pt x="76" y="577"/>
                    </a:lnTo>
                    <a:lnTo>
                      <a:pt x="62" y="557"/>
                    </a:lnTo>
                    <a:lnTo>
                      <a:pt x="48" y="533"/>
                    </a:lnTo>
                    <a:lnTo>
                      <a:pt x="36" y="506"/>
                    </a:lnTo>
                    <a:lnTo>
                      <a:pt x="24" y="476"/>
                    </a:lnTo>
                    <a:lnTo>
                      <a:pt x="15" y="444"/>
                    </a:lnTo>
                    <a:lnTo>
                      <a:pt x="8" y="410"/>
                    </a:lnTo>
                    <a:lnTo>
                      <a:pt x="2" y="373"/>
                    </a:lnTo>
                    <a:lnTo>
                      <a:pt x="0" y="335"/>
                    </a:lnTo>
                    <a:lnTo>
                      <a:pt x="1" y="294"/>
                    </a:lnTo>
                    <a:lnTo>
                      <a:pt x="7" y="253"/>
                    </a:lnTo>
                    <a:lnTo>
                      <a:pt x="16" y="211"/>
                    </a:lnTo>
                    <a:lnTo>
                      <a:pt x="30" y="169"/>
                    </a:lnTo>
                    <a:lnTo>
                      <a:pt x="48" y="126"/>
                    </a:lnTo>
                    <a:lnTo>
                      <a:pt x="73" y="83"/>
                    </a:lnTo>
                    <a:lnTo>
                      <a:pt x="103" y="4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99" name="Freeform 259">
                <a:extLst>
                  <a:ext uri="{FF2B5EF4-FFF2-40B4-BE49-F238E27FC236}">
                    <a16:creationId xmlns:a16="http://schemas.microsoft.com/office/drawing/2014/main" id="{F89419E0-DAD5-4CAE-A85E-0A1AD18A73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2" y="1084"/>
                <a:ext cx="75" cy="102"/>
              </a:xfrm>
              <a:custGeom>
                <a:avLst/>
                <a:gdLst>
                  <a:gd name="T0" fmla="*/ 143 w 417"/>
                  <a:gd name="T1" fmla="*/ 7 h 572"/>
                  <a:gd name="T2" fmla="*/ 169 w 417"/>
                  <a:gd name="T3" fmla="*/ 19 h 572"/>
                  <a:gd name="T4" fmla="*/ 194 w 417"/>
                  <a:gd name="T5" fmla="*/ 33 h 572"/>
                  <a:gd name="T6" fmla="*/ 219 w 417"/>
                  <a:gd name="T7" fmla="*/ 46 h 572"/>
                  <a:gd name="T8" fmla="*/ 245 w 417"/>
                  <a:gd name="T9" fmla="*/ 60 h 572"/>
                  <a:gd name="T10" fmla="*/ 270 w 417"/>
                  <a:gd name="T11" fmla="*/ 72 h 572"/>
                  <a:gd name="T12" fmla="*/ 295 w 417"/>
                  <a:gd name="T13" fmla="*/ 86 h 572"/>
                  <a:gd name="T14" fmla="*/ 321 w 417"/>
                  <a:gd name="T15" fmla="*/ 99 h 572"/>
                  <a:gd name="T16" fmla="*/ 344 w 417"/>
                  <a:gd name="T17" fmla="*/ 113 h 572"/>
                  <a:gd name="T18" fmla="*/ 364 w 417"/>
                  <a:gd name="T19" fmla="*/ 128 h 572"/>
                  <a:gd name="T20" fmla="*/ 386 w 417"/>
                  <a:gd name="T21" fmla="*/ 144 h 572"/>
                  <a:gd name="T22" fmla="*/ 407 w 417"/>
                  <a:gd name="T23" fmla="*/ 159 h 572"/>
                  <a:gd name="T24" fmla="*/ 409 w 417"/>
                  <a:gd name="T25" fmla="*/ 200 h 572"/>
                  <a:gd name="T26" fmla="*/ 394 w 417"/>
                  <a:gd name="T27" fmla="*/ 270 h 572"/>
                  <a:gd name="T28" fmla="*/ 378 w 417"/>
                  <a:gd name="T29" fmla="*/ 328 h 572"/>
                  <a:gd name="T30" fmla="*/ 362 w 417"/>
                  <a:gd name="T31" fmla="*/ 376 h 572"/>
                  <a:gd name="T32" fmla="*/ 346 w 417"/>
                  <a:gd name="T33" fmla="*/ 422 h 572"/>
                  <a:gd name="T34" fmla="*/ 330 w 417"/>
                  <a:gd name="T35" fmla="*/ 469 h 572"/>
                  <a:gd name="T36" fmla="*/ 306 w 417"/>
                  <a:gd name="T37" fmla="*/ 498 h 572"/>
                  <a:gd name="T38" fmla="*/ 273 w 417"/>
                  <a:gd name="T39" fmla="*/ 507 h 572"/>
                  <a:gd name="T40" fmla="*/ 241 w 417"/>
                  <a:gd name="T41" fmla="*/ 517 h 572"/>
                  <a:gd name="T42" fmla="*/ 209 w 417"/>
                  <a:gd name="T43" fmla="*/ 527 h 572"/>
                  <a:gd name="T44" fmla="*/ 177 w 417"/>
                  <a:gd name="T45" fmla="*/ 537 h 572"/>
                  <a:gd name="T46" fmla="*/ 144 w 417"/>
                  <a:gd name="T47" fmla="*/ 546 h 572"/>
                  <a:gd name="T48" fmla="*/ 113 w 417"/>
                  <a:gd name="T49" fmla="*/ 557 h 572"/>
                  <a:gd name="T50" fmla="*/ 81 w 417"/>
                  <a:gd name="T51" fmla="*/ 567 h 572"/>
                  <a:gd name="T52" fmla="*/ 52 w 417"/>
                  <a:gd name="T53" fmla="*/ 551 h 572"/>
                  <a:gd name="T54" fmla="*/ 29 w 417"/>
                  <a:gd name="T55" fmla="*/ 501 h 572"/>
                  <a:gd name="T56" fmla="*/ 12 w 417"/>
                  <a:gd name="T57" fmla="*/ 439 h 572"/>
                  <a:gd name="T58" fmla="*/ 2 w 417"/>
                  <a:gd name="T59" fmla="*/ 368 h 572"/>
                  <a:gd name="T60" fmla="*/ 2 w 417"/>
                  <a:gd name="T61" fmla="*/ 289 h 572"/>
                  <a:gd name="T62" fmla="*/ 17 w 417"/>
                  <a:gd name="T63" fmla="*/ 207 h 572"/>
                  <a:gd name="T64" fmla="*/ 46 w 417"/>
                  <a:gd name="T65" fmla="*/ 123 h 572"/>
                  <a:gd name="T66" fmla="*/ 97 w 417"/>
                  <a:gd name="T67" fmla="*/ 4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572">
                    <a:moveTo>
                      <a:pt x="131" y="0"/>
                    </a:moveTo>
                    <a:lnTo>
                      <a:pt x="143" y="7"/>
                    </a:lnTo>
                    <a:lnTo>
                      <a:pt x="156" y="14"/>
                    </a:lnTo>
                    <a:lnTo>
                      <a:pt x="169" y="19"/>
                    </a:lnTo>
                    <a:lnTo>
                      <a:pt x="181" y="26"/>
                    </a:lnTo>
                    <a:lnTo>
                      <a:pt x="194" y="33"/>
                    </a:lnTo>
                    <a:lnTo>
                      <a:pt x="207" y="40"/>
                    </a:lnTo>
                    <a:lnTo>
                      <a:pt x="219" y="46"/>
                    </a:lnTo>
                    <a:lnTo>
                      <a:pt x="232" y="53"/>
                    </a:lnTo>
                    <a:lnTo>
                      <a:pt x="245" y="60"/>
                    </a:lnTo>
                    <a:lnTo>
                      <a:pt x="257" y="66"/>
                    </a:lnTo>
                    <a:lnTo>
                      <a:pt x="270" y="72"/>
                    </a:lnTo>
                    <a:lnTo>
                      <a:pt x="283" y="79"/>
                    </a:lnTo>
                    <a:lnTo>
                      <a:pt x="295" y="86"/>
                    </a:lnTo>
                    <a:lnTo>
                      <a:pt x="308" y="92"/>
                    </a:lnTo>
                    <a:lnTo>
                      <a:pt x="321" y="99"/>
                    </a:lnTo>
                    <a:lnTo>
                      <a:pt x="333" y="106"/>
                    </a:lnTo>
                    <a:lnTo>
                      <a:pt x="344" y="113"/>
                    </a:lnTo>
                    <a:lnTo>
                      <a:pt x="354" y="121"/>
                    </a:lnTo>
                    <a:lnTo>
                      <a:pt x="364" y="128"/>
                    </a:lnTo>
                    <a:lnTo>
                      <a:pt x="376" y="136"/>
                    </a:lnTo>
                    <a:lnTo>
                      <a:pt x="386" y="144"/>
                    </a:lnTo>
                    <a:lnTo>
                      <a:pt x="397" y="151"/>
                    </a:lnTo>
                    <a:lnTo>
                      <a:pt x="407" y="159"/>
                    </a:lnTo>
                    <a:lnTo>
                      <a:pt x="417" y="166"/>
                    </a:lnTo>
                    <a:lnTo>
                      <a:pt x="409" y="200"/>
                    </a:lnTo>
                    <a:lnTo>
                      <a:pt x="402" y="235"/>
                    </a:lnTo>
                    <a:lnTo>
                      <a:pt x="394" y="270"/>
                    </a:lnTo>
                    <a:lnTo>
                      <a:pt x="386" y="304"/>
                    </a:lnTo>
                    <a:lnTo>
                      <a:pt x="378" y="328"/>
                    </a:lnTo>
                    <a:lnTo>
                      <a:pt x="370" y="351"/>
                    </a:lnTo>
                    <a:lnTo>
                      <a:pt x="362" y="376"/>
                    </a:lnTo>
                    <a:lnTo>
                      <a:pt x="354" y="399"/>
                    </a:lnTo>
                    <a:lnTo>
                      <a:pt x="346" y="422"/>
                    </a:lnTo>
                    <a:lnTo>
                      <a:pt x="338" y="446"/>
                    </a:lnTo>
                    <a:lnTo>
                      <a:pt x="330" y="469"/>
                    </a:lnTo>
                    <a:lnTo>
                      <a:pt x="322" y="493"/>
                    </a:lnTo>
                    <a:lnTo>
                      <a:pt x="306" y="498"/>
                    </a:lnTo>
                    <a:lnTo>
                      <a:pt x="289" y="502"/>
                    </a:lnTo>
                    <a:lnTo>
                      <a:pt x="273" y="507"/>
                    </a:lnTo>
                    <a:lnTo>
                      <a:pt x="257" y="513"/>
                    </a:lnTo>
                    <a:lnTo>
                      <a:pt x="241" y="517"/>
                    </a:lnTo>
                    <a:lnTo>
                      <a:pt x="225" y="522"/>
                    </a:lnTo>
                    <a:lnTo>
                      <a:pt x="209" y="527"/>
                    </a:lnTo>
                    <a:lnTo>
                      <a:pt x="193" y="532"/>
                    </a:lnTo>
                    <a:lnTo>
                      <a:pt x="177" y="537"/>
                    </a:lnTo>
                    <a:lnTo>
                      <a:pt x="160" y="542"/>
                    </a:lnTo>
                    <a:lnTo>
                      <a:pt x="144" y="546"/>
                    </a:lnTo>
                    <a:lnTo>
                      <a:pt x="129" y="552"/>
                    </a:lnTo>
                    <a:lnTo>
                      <a:pt x="113" y="557"/>
                    </a:lnTo>
                    <a:lnTo>
                      <a:pt x="97" y="561"/>
                    </a:lnTo>
                    <a:lnTo>
                      <a:pt x="81" y="567"/>
                    </a:lnTo>
                    <a:lnTo>
                      <a:pt x="65" y="572"/>
                    </a:lnTo>
                    <a:lnTo>
                      <a:pt x="52" y="551"/>
                    </a:lnTo>
                    <a:lnTo>
                      <a:pt x="41" y="528"/>
                    </a:lnTo>
                    <a:lnTo>
                      <a:pt x="29" y="501"/>
                    </a:lnTo>
                    <a:lnTo>
                      <a:pt x="20" y="471"/>
                    </a:lnTo>
                    <a:lnTo>
                      <a:pt x="12" y="439"/>
                    </a:lnTo>
                    <a:lnTo>
                      <a:pt x="5" y="403"/>
                    </a:lnTo>
                    <a:lnTo>
                      <a:pt x="2" y="368"/>
                    </a:lnTo>
                    <a:lnTo>
                      <a:pt x="0" y="328"/>
                    </a:lnTo>
                    <a:lnTo>
                      <a:pt x="2" y="289"/>
                    </a:lnTo>
                    <a:lnTo>
                      <a:pt x="7" y="249"/>
                    </a:lnTo>
                    <a:lnTo>
                      <a:pt x="17" y="207"/>
                    </a:lnTo>
                    <a:lnTo>
                      <a:pt x="29" y="166"/>
                    </a:lnTo>
                    <a:lnTo>
                      <a:pt x="46" y="123"/>
                    </a:lnTo>
                    <a:lnTo>
                      <a:pt x="70" y="82"/>
                    </a:lnTo>
                    <a:lnTo>
                      <a:pt x="97" y="4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00" name="Freeform 260">
                <a:extLst>
                  <a:ext uri="{FF2B5EF4-FFF2-40B4-BE49-F238E27FC236}">
                    <a16:creationId xmlns:a16="http://schemas.microsoft.com/office/drawing/2014/main" id="{40B15A69-3784-4580-B7DA-D0375A6793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5" y="1085"/>
                <a:ext cx="72" cy="101"/>
              </a:xfrm>
              <a:custGeom>
                <a:avLst/>
                <a:gdLst>
                  <a:gd name="T0" fmla="*/ 122 w 400"/>
                  <a:gd name="T1" fmla="*/ 0 h 565"/>
                  <a:gd name="T2" fmla="*/ 134 w 400"/>
                  <a:gd name="T3" fmla="*/ 6 h 565"/>
                  <a:gd name="T4" fmla="*/ 146 w 400"/>
                  <a:gd name="T5" fmla="*/ 13 h 565"/>
                  <a:gd name="T6" fmla="*/ 158 w 400"/>
                  <a:gd name="T7" fmla="*/ 19 h 565"/>
                  <a:gd name="T8" fmla="*/ 170 w 400"/>
                  <a:gd name="T9" fmla="*/ 26 h 565"/>
                  <a:gd name="T10" fmla="*/ 183 w 400"/>
                  <a:gd name="T11" fmla="*/ 32 h 565"/>
                  <a:gd name="T12" fmla="*/ 194 w 400"/>
                  <a:gd name="T13" fmla="*/ 39 h 565"/>
                  <a:gd name="T14" fmla="*/ 207 w 400"/>
                  <a:gd name="T15" fmla="*/ 44 h 565"/>
                  <a:gd name="T16" fmla="*/ 219 w 400"/>
                  <a:gd name="T17" fmla="*/ 51 h 565"/>
                  <a:gd name="T18" fmla="*/ 231 w 400"/>
                  <a:gd name="T19" fmla="*/ 58 h 565"/>
                  <a:gd name="T20" fmla="*/ 244 w 400"/>
                  <a:gd name="T21" fmla="*/ 64 h 565"/>
                  <a:gd name="T22" fmla="*/ 255 w 400"/>
                  <a:gd name="T23" fmla="*/ 71 h 565"/>
                  <a:gd name="T24" fmla="*/ 268 w 400"/>
                  <a:gd name="T25" fmla="*/ 77 h 565"/>
                  <a:gd name="T26" fmla="*/ 279 w 400"/>
                  <a:gd name="T27" fmla="*/ 83 h 565"/>
                  <a:gd name="T28" fmla="*/ 292 w 400"/>
                  <a:gd name="T29" fmla="*/ 89 h 565"/>
                  <a:gd name="T30" fmla="*/ 304 w 400"/>
                  <a:gd name="T31" fmla="*/ 96 h 565"/>
                  <a:gd name="T32" fmla="*/ 316 w 400"/>
                  <a:gd name="T33" fmla="*/ 102 h 565"/>
                  <a:gd name="T34" fmla="*/ 327 w 400"/>
                  <a:gd name="T35" fmla="*/ 109 h 565"/>
                  <a:gd name="T36" fmla="*/ 337 w 400"/>
                  <a:gd name="T37" fmla="*/ 117 h 565"/>
                  <a:gd name="T38" fmla="*/ 347 w 400"/>
                  <a:gd name="T39" fmla="*/ 124 h 565"/>
                  <a:gd name="T40" fmla="*/ 359 w 400"/>
                  <a:gd name="T41" fmla="*/ 132 h 565"/>
                  <a:gd name="T42" fmla="*/ 369 w 400"/>
                  <a:gd name="T43" fmla="*/ 140 h 565"/>
                  <a:gd name="T44" fmla="*/ 380 w 400"/>
                  <a:gd name="T45" fmla="*/ 147 h 565"/>
                  <a:gd name="T46" fmla="*/ 390 w 400"/>
                  <a:gd name="T47" fmla="*/ 155 h 565"/>
                  <a:gd name="T48" fmla="*/ 400 w 400"/>
                  <a:gd name="T49" fmla="*/ 162 h 565"/>
                  <a:gd name="T50" fmla="*/ 393 w 400"/>
                  <a:gd name="T51" fmla="*/ 196 h 565"/>
                  <a:gd name="T52" fmla="*/ 386 w 400"/>
                  <a:gd name="T53" fmla="*/ 231 h 565"/>
                  <a:gd name="T54" fmla="*/ 380 w 400"/>
                  <a:gd name="T55" fmla="*/ 266 h 565"/>
                  <a:gd name="T56" fmla="*/ 373 w 400"/>
                  <a:gd name="T57" fmla="*/ 300 h 565"/>
                  <a:gd name="T58" fmla="*/ 365 w 400"/>
                  <a:gd name="T59" fmla="*/ 324 h 565"/>
                  <a:gd name="T60" fmla="*/ 357 w 400"/>
                  <a:gd name="T61" fmla="*/ 347 h 565"/>
                  <a:gd name="T62" fmla="*/ 347 w 400"/>
                  <a:gd name="T63" fmla="*/ 372 h 565"/>
                  <a:gd name="T64" fmla="*/ 339 w 400"/>
                  <a:gd name="T65" fmla="*/ 395 h 565"/>
                  <a:gd name="T66" fmla="*/ 330 w 400"/>
                  <a:gd name="T67" fmla="*/ 418 h 565"/>
                  <a:gd name="T68" fmla="*/ 322 w 400"/>
                  <a:gd name="T69" fmla="*/ 442 h 565"/>
                  <a:gd name="T70" fmla="*/ 313 w 400"/>
                  <a:gd name="T71" fmla="*/ 465 h 565"/>
                  <a:gd name="T72" fmla="*/ 305 w 400"/>
                  <a:gd name="T73" fmla="*/ 489 h 565"/>
                  <a:gd name="T74" fmla="*/ 289 w 400"/>
                  <a:gd name="T75" fmla="*/ 494 h 565"/>
                  <a:gd name="T76" fmla="*/ 274 w 400"/>
                  <a:gd name="T77" fmla="*/ 498 h 565"/>
                  <a:gd name="T78" fmla="*/ 257 w 400"/>
                  <a:gd name="T79" fmla="*/ 503 h 565"/>
                  <a:gd name="T80" fmla="*/ 241 w 400"/>
                  <a:gd name="T81" fmla="*/ 508 h 565"/>
                  <a:gd name="T82" fmla="*/ 226 w 400"/>
                  <a:gd name="T83" fmla="*/ 513 h 565"/>
                  <a:gd name="T84" fmla="*/ 210 w 400"/>
                  <a:gd name="T85" fmla="*/ 518 h 565"/>
                  <a:gd name="T86" fmla="*/ 194 w 400"/>
                  <a:gd name="T87" fmla="*/ 523 h 565"/>
                  <a:gd name="T88" fmla="*/ 179 w 400"/>
                  <a:gd name="T89" fmla="*/ 527 h 565"/>
                  <a:gd name="T90" fmla="*/ 163 w 400"/>
                  <a:gd name="T91" fmla="*/ 532 h 565"/>
                  <a:gd name="T92" fmla="*/ 147 w 400"/>
                  <a:gd name="T93" fmla="*/ 536 h 565"/>
                  <a:gd name="T94" fmla="*/ 132 w 400"/>
                  <a:gd name="T95" fmla="*/ 541 h 565"/>
                  <a:gd name="T96" fmla="*/ 116 w 400"/>
                  <a:gd name="T97" fmla="*/ 546 h 565"/>
                  <a:gd name="T98" fmla="*/ 101 w 400"/>
                  <a:gd name="T99" fmla="*/ 551 h 565"/>
                  <a:gd name="T100" fmla="*/ 85 w 400"/>
                  <a:gd name="T101" fmla="*/ 556 h 565"/>
                  <a:gd name="T102" fmla="*/ 70 w 400"/>
                  <a:gd name="T103" fmla="*/ 561 h 565"/>
                  <a:gd name="T104" fmla="*/ 54 w 400"/>
                  <a:gd name="T105" fmla="*/ 565 h 565"/>
                  <a:gd name="T106" fmla="*/ 32 w 400"/>
                  <a:gd name="T107" fmla="*/ 521 h 565"/>
                  <a:gd name="T108" fmla="*/ 14 w 400"/>
                  <a:gd name="T109" fmla="*/ 465 h 565"/>
                  <a:gd name="T110" fmla="*/ 2 w 400"/>
                  <a:gd name="T111" fmla="*/ 398 h 565"/>
                  <a:gd name="T112" fmla="*/ 0 w 400"/>
                  <a:gd name="T113" fmla="*/ 323 h 565"/>
                  <a:gd name="T114" fmla="*/ 6 w 400"/>
                  <a:gd name="T115" fmla="*/ 244 h 565"/>
                  <a:gd name="T116" fmla="*/ 28 w 400"/>
                  <a:gd name="T117" fmla="*/ 162 h 565"/>
                  <a:gd name="T118" fmla="*/ 65 w 400"/>
                  <a:gd name="T119" fmla="*/ 80 h 565"/>
                  <a:gd name="T120" fmla="*/ 122 w 400"/>
                  <a:gd name="T121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565">
                    <a:moveTo>
                      <a:pt x="122" y="0"/>
                    </a:moveTo>
                    <a:lnTo>
                      <a:pt x="134" y="6"/>
                    </a:lnTo>
                    <a:lnTo>
                      <a:pt x="146" y="13"/>
                    </a:lnTo>
                    <a:lnTo>
                      <a:pt x="158" y="19"/>
                    </a:lnTo>
                    <a:lnTo>
                      <a:pt x="170" y="26"/>
                    </a:lnTo>
                    <a:lnTo>
                      <a:pt x="183" y="32"/>
                    </a:lnTo>
                    <a:lnTo>
                      <a:pt x="194" y="39"/>
                    </a:lnTo>
                    <a:lnTo>
                      <a:pt x="207" y="44"/>
                    </a:lnTo>
                    <a:lnTo>
                      <a:pt x="219" y="51"/>
                    </a:lnTo>
                    <a:lnTo>
                      <a:pt x="231" y="58"/>
                    </a:lnTo>
                    <a:lnTo>
                      <a:pt x="244" y="64"/>
                    </a:lnTo>
                    <a:lnTo>
                      <a:pt x="255" y="71"/>
                    </a:lnTo>
                    <a:lnTo>
                      <a:pt x="268" y="77"/>
                    </a:lnTo>
                    <a:lnTo>
                      <a:pt x="279" y="83"/>
                    </a:lnTo>
                    <a:lnTo>
                      <a:pt x="292" y="89"/>
                    </a:lnTo>
                    <a:lnTo>
                      <a:pt x="304" y="96"/>
                    </a:lnTo>
                    <a:lnTo>
                      <a:pt x="316" y="102"/>
                    </a:lnTo>
                    <a:lnTo>
                      <a:pt x="327" y="109"/>
                    </a:lnTo>
                    <a:lnTo>
                      <a:pt x="337" y="117"/>
                    </a:lnTo>
                    <a:lnTo>
                      <a:pt x="347" y="124"/>
                    </a:lnTo>
                    <a:lnTo>
                      <a:pt x="359" y="132"/>
                    </a:lnTo>
                    <a:lnTo>
                      <a:pt x="369" y="140"/>
                    </a:lnTo>
                    <a:lnTo>
                      <a:pt x="380" y="147"/>
                    </a:lnTo>
                    <a:lnTo>
                      <a:pt x="390" y="155"/>
                    </a:lnTo>
                    <a:lnTo>
                      <a:pt x="400" y="162"/>
                    </a:lnTo>
                    <a:lnTo>
                      <a:pt x="393" y="196"/>
                    </a:lnTo>
                    <a:lnTo>
                      <a:pt x="386" y="231"/>
                    </a:lnTo>
                    <a:lnTo>
                      <a:pt x="380" y="266"/>
                    </a:lnTo>
                    <a:lnTo>
                      <a:pt x="373" y="300"/>
                    </a:lnTo>
                    <a:lnTo>
                      <a:pt x="365" y="324"/>
                    </a:lnTo>
                    <a:lnTo>
                      <a:pt x="357" y="347"/>
                    </a:lnTo>
                    <a:lnTo>
                      <a:pt x="347" y="372"/>
                    </a:lnTo>
                    <a:lnTo>
                      <a:pt x="339" y="395"/>
                    </a:lnTo>
                    <a:lnTo>
                      <a:pt x="330" y="418"/>
                    </a:lnTo>
                    <a:lnTo>
                      <a:pt x="322" y="442"/>
                    </a:lnTo>
                    <a:lnTo>
                      <a:pt x="313" y="465"/>
                    </a:lnTo>
                    <a:lnTo>
                      <a:pt x="305" y="489"/>
                    </a:lnTo>
                    <a:lnTo>
                      <a:pt x="289" y="494"/>
                    </a:lnTo>
                    <a:lnTo>
                      <a:pt x="274" y="498"/>
                    </a:lnTo>
                    <a:lnTo>
                      <a:pt x="257" y="503"/>
                    </a:lnTo>
                    <a:lnTo>
                      <a:pt x="241" y="508"/>
                    </a:lnTo>
                    <a:lnTo>
                      <a:pt x="226" y="513"/>
                    </a:lnTo>
                    <a:lnTo>
                      <a:pt x="210" y="518"/>
                    </a:lnTo>
                    <a:lnTo>
                      <a:pt x="194" y="523"/>
                    </a:lnTo>
                    <a:lnTo>
                      <a:pt x="179" y="527"/>
                    </a:lnTo>
                    <a:lnTo>
                      <a:pt x="163" y="532"/>
                    </a:lnTo>
                    <a:lnTo>
                      <a:pt x="147" y="536"/>
                    </a:lnTo>
                    <a:lnTo>
                      <a:pt x="132" y="541"/>
                    </a:lnTo>
                    <a:lnTo>
                      <a:pt x="116" y="546"/>
                    </a:lnTo>
                    <a:lnTo>
                      <a:pt x="101" y="551"/>
                    </a:lnTo>
                    <a:lnTo>
                      <a:pt x="85" y="556"/>
                    </a:lnTo>
                    <a:lnTo>
                      <a:pt x="70" y="561"/>
                    </a:lnTo>
                    <a:lnTo>
                      <a:pt x="54" y="565"/>
                    </a:lnTo>
                    <a:lnTo>
                      <a:pt x="32" y="521"/>
                    </a:lnTo>
                    <a:lnTo>
                      <a:pt x="14" y="465"/>
                    </a:lnTo>
                    <a:lnTo>
                      <a:pt x="2" y="398"/>
                    </a:lnTo>
                    <a:lnTo>
                      <a:pt x="0" y="323"/>
                    </a:lnTo>
                    <a:lnTo>
                      <a:pt x="6" y="244"/>
                    </a:lnTo>
                    <a:lnTo>
                      <a:pt x="28" y="162"/>
                    </a:lnTo>
                    <a:lnTo>
                      <a:pt x="65" y="8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01" name="Freeform 261">
                <a:extLst>
                  <a:ext uri="{FF2B5EF4-FFF2-40B4-BE49-F238E27FC236}">
                    <a16:creationId xmlns:a16="http://schemas.microsoft.com/office/drawing/2014/main" id="{BEF9F816-18B2-47C9-BF43-D72E52F92B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7" y="1086"/>
                <a:ext cx="70" cy="100"/>
              </a:xfrm>
              <a:custGeom>
                <a:avLst/>
                <a:gdLst>
                  <a:gd name="T0" fmla="*/ 116 w 386"/>
                  <a:gd name="T1" fmla="*/ 0 h 558"/>
                  <a:gd name="T2" fmla="*/ 127 w 386"/>
                  <a:gd name="T3" fmla="*/ 6 h 558"/>
                  <a:gd name="T4" fmla="*/ 139 w 386"/>
                  <a:gd name="T5" fmla="*/ 12 h 558"/>
                  <a:gd name="T6" fmla="*/ 150 w 386"/>
                  <a:gd name="T7" fmla="*/ 19 h 558"/>
                  <a:gd name="T8" fmla="*/ 163 w 386"/>
                  <a:gd name="T9" fmla="*/ 24 h 558"/>
                  <a:gd name="T10" fmla="*/ 174 w 386"/>
                  <a:gd name="T11" fmla="*/ 30 h 558"/>
                  <a:gd name="T12" fmla="*/ 186 w 386"/>
                  <a:gd name="T13" fmla="*/ 36 h 558"/>
                  <a:gd name="T14" fmla="*/ 197 w 386"/>
                  <a:gd name="T15" fmla="*/ 43 h 558"/>
                  <a:gd name="T16" fmla="*/ 209 w 386"/>
                  <a:gd name="T17" fmla="*/ 49 h 558"/>
                  <a:gd name="T18" fmla="*/ 220 w 386"/>
                  <a:gd name="T19" fmla="*/ 54 h 558"/>
                  <a:gd name="T20" fmla="*/ 232 w 386"/>
                  <a:gd name="T21" fmla="*/ 60 h 558"/>
                  <a:gd name="T22" fmla="*/ 243 w 386"/>
                  <a:gd name="T23" fmla="*/ 67 h 558"/>
                  <a:gd name="T24" fmla="*/ 256 w 386"/>
                  <a:gd name="T25" fmla="*/ 73 h 558"/>
                  <a:gd name="T26" fmla="*/ 268 w 386"/>
                  <a:gd name="T27" fmla="*/ 78 h 558"/>
                  <a:gd name="T28" fmla="*/ 279 w 386"/>
                  <a:gd name="T29" fmla="*/ 84 h 558"/>
                  <a:gd name="T30" fmla="*/ 291 w 386"/>
                  <a:gd name="T31" fmla="*/ 91 h 558"/>
                  <a:gd name="T32" fmla="*/ 302 w 386"/>
                  <a:gd name="T33" fmla="*/ 97 h 558"/>
                  <a:gd name="T34" fmla="*/ 313 w 386"/>
                  <a:gd name="T35" fmla="*/ 104 h 558"/>
                  <a:gd name="T36" fmla="*/ 323 w 386"/>
                  <a:gd name="T37" fmla="*/ 112 h 558"/>
                  <a:gd name="T38" fmla="*/ 333 w 386"/>
                  <a:gd name="T39" fmla="*/ 119 h 558"/>
                  <a:gd name="T40" fmla="*/ 345 w 386"/>
                  <a:gd name="T41" fmla="*/ 127 h 558"/>
                  <a:gd name="T42" fmla="*/ 355 w 386"/>
                  <a:gd name="T43" fmla="*/ 135 h 558"/>
                  <a:gd name="T44" fmla="*/ 366 w 386"/>
                  <a:gd name="T45" fmla="*/ 142 h 558"/>
                  <a:gd name="T46" fmla="*/ 376 w 386"/>
                  <a:gd name="T47" fmla="*/ 150 h 558"/>
                  <a:gd name="T48" fmla="*/ 386 w 386"/>
                  <a:gd name="T49" fmla="*/ 157 h 558"/>
                  <a:gd name="T50" fmla="*/ 381 w 386"/>
                  <a:gd name="T51" fmla="*/ 191 h 558"/>
                  <a:gd name="T52" fmla="*/ 375 w 386"/>
                  <a:gd name="T53" fmla="*/ 226 h 558"/>
                  <a:gd name="T54" fmla="*/ 369 w 386"/>
                  <a:gd name="T55" fmla="*/ 261 h 558"/>
                  <a:gd name="T56" fmla="*/ 363 w 386"/>
                  <a:gd name="T57" fmla="*/ 295 h 558"/>
                  <a:gd name="T58" fmla="*/ 354 w 386"/>
                  <a:gd name="T59" fmla="*/ 319 h 558"/>
                  <a:gd name="T60" fmla="*/ 345 w 386"/>
                  <a:gd name="T61" fmla="*/ 342 h 558"/>
                  <a:gd name="T62" fmla="*/ 337 w 386"/>
                  <a:gd name="T63" fmla="*/ 367 h 558"/>
                  <a:gd name="T64" fmla="*/ 328 w 386"/>
                  <a:gd name="T65" fmla="*/ 390 h 558"/>
                  <a:gd name="T66" fmla="*/ 318 w 386"/>
                  <a:gd name="T67" fmla="*/ 413 h 558"/>
                  <a:gd name="T68" fmla="*/ 309 w 386"/>
                  <a:gd name="T69" fmla="*/ 437 h 558"/>
                  <a:gd name="T70" fmla="*/ 300 w 386"/>
                  <a:gd name="T71" fmla="*/ 460 h 558"/>
                  <a:gd name="T72" fmla="*/ 291 w 386"/>
                  <a:gd name="T73" fmla="*/ 484 h 558"/>
                  <a:gd name="T74" fmla="*/ 276 w 386"/>
                  <a:gd name="T75" fmla="*/ 489 h 558"/>
                  <a:gd name="T76" fmla="*/ 260 w 386"/>
                  <a:gd name="T77" fmla="*/ 493 h 558"/>
                  <a:gd name="T78" fmla="*/ 245 w 386"/>
                  <a:gd name="T79" fmla="*/ 498 h 558"/>
                  <a:gd name="T80" fmla="*/ 230 w 386"/>
                  <a:gd name="T81" fmla="*/ 503 h 558"/>
                  <a:gd name="T82" fmla="*/ 214 w 386"/>
                  <a:gd name="T83" fmla="*/ 507 h 558"/>
                  <a:gd name="T84" fmla="*/ 199 w 386"/>
                  <a:gd name="T85" fmla="*/ 512 h 558"/>
                  <a:gd name="T86" fmla="*/ 182 w 386"/>
                  <a:gd name="T87" fmla="*/ 516 h 558"/>
                  <a:gd name="T88" fmla="*/ 167 w 386"/>
                  <a:gd name="T89" fmla="*/ 521 h 558"/>
                  <a:gd name="T90" fmla="*/ 153 w 386"/>
                  <a:gd name="T91" fmla="*/ 526 h 558"/>
                  <a:gd name="T92" fmla="*/ 136 w 386"/>
                  <a:gd name="T93" fmla="*/ 530 h 558"/>
                  <a:gd name="T94" fmla="*/ 121 w 386"/>
                  <a:gd name="T95" fmla="*/ 535 h 558"/>
                  <a:gd name="T96" fmla="*/ 105 w 386"/>
                  <a:gd name="T97" fmla="*/ 540 h 558"/>
                  <a:gd name="T98" fmla="*/ 90 w 386"/>
                  <a:gd name="T99" fmla="*/ 544 h 558"/>
                  <a:gd name="T100" fmla="*/ 75 w 386"/>
                  <a:gd name="T101" fmla="*/ 549 h 558"/>
                  <a:gd name="T102" fmla="*/ 59 w 386"/>
                  <a:gd name="T103" fmla="*/ 553 h 558"/>
                  <a:gd name="T104" fmla="*/ 44 w 386"/>
                  <a:gd name="T105" fmla="*/ 558 h 558"/>
                  <a:gd name="T106" fmla="*/ 26 w 386"/>
                  <a:gd name="T107" fmla="*/ 514 h 558"/>
                  <a:gd name="T108" fmla="*/ 11 w 386"/>
                  <a:gd name="T109" fmla="*/ 458 h 558"/>
                  <a:gd name="T110" fmla="*/ 2 w 386"/>
                  <a:gd name="T111" fmla="*/ 391 h 558"/>
                  <a:gd name="T112" fmla="*/ 0 w 386"/>
                  <a:gd name="T113" fmla="*/ 317 h 558"/>
                  <a:gd name="T114" fmla="*/ 9 w 386"/>
                  <a:gd name="T115" fmla="*/ 239 h 558"/>
                  <a:gd name="T116" fmla="*/ 29 w 386"/>
                  <a:gd name="T117" fmla="*/ 158 h 558"/>
                  <a:gd name="T118" fmla="*/ 65 w 386"/>
                  <a:gd name="T119" fmla="*/ 77 h 558"/>
                  <a:gd name="T120" fmla="*/ 116 w 386"/>
                  <a:gd name="T121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6" h="558">
                    <a:moveTo>
                      <a:pt x="116" y="0"/>
                    </a:moveTo>
                    <a:lnTo>
                      <a:pt x="127" y="6"/>
                    </a:lnTo>
                    <a:lnTo>
                      <a:pt x="139" y="12"/>
                    </a:lnTo>
                    <a:lnTo>
                      <a:pt x="150" y="19"/>
                    </a:lnTo>
                    <a:lnTo>
                      <a:pt x="163" y="24"/>
                    </a:lnTo>
                    <a:lnTo>
                      <a:pt x="174" y="30"/>
                    </a:lnTo>
                    <a:lnTo>
                      <a:pt x="186" y="36"/>
                    </a:lnTo>
                    <a:lnTo>
                      <a:pt x="197" y="43"/>
                    </a:lnTo>
                    <a:lnTo>
                      <a:pt x="209" y="49"/>
                    </a:lnTo>
                    <a:lnTo>
                      <a:pt x="220" y="54"/>
                    </a:lnTo>
                    <a:lnTo>
                      <a:pt x="232" y="60"/>
                    </a:lnTo>
                    <a:lnTo>
                      <a:pt x="243" y="67"/>
                    </a:lnTo>
                    <a:lnTo>
                      <a:pt x="256" y="73"/>
                    </a:lnTo>
                    <a:lnTo>
                      <a:pt x="268" y="78"/>
                    </a:lnTo>
                    <a:lnTo>
                      <a:pt x="279" y="84"/>
                    </a:lnTo>
                    <a:lnTo>
                      <a:pt x="291" y="91"/>
                    </a:lnTo>
                    <a:lnTo>
                      <a:pt x="302" y="97"/>
                    </a:lnTo>
                    <a:lnTo>
                      <a:pt x="313" y="104"/>
                    </a:lnTo>
                    <a:lnTo>
                      <a:pt x="323" y="112"/>
                    </a:lnTo>
                    <a:lnTo>
                      <a:pt x="333" y="119"/>
                    </a:lnTo>
                    <a:lnTo>
                      <a:pt x="345" y="127"/>
                    </a:lnTo>
                    <a:lnTo>
                      <a:pt x="355" y="135"/>
                    </a:lnTo>
                    <a:lnTo>
                      <a:pt x="366" y="142"/>
                    </a:lnTo>
                    <a:lnTo>
                      <a:pt x="376" y="150"/>
                    </a:lnTo>
                    <a:lnTo>
                      <a:pt x="386" y="157"/>
                    </a:lnTo>
                    <a:lnTo>
                      <a:pt x="381" y="191"/>
                    </a:lnTo>
                    <a:lnTo>
                      <a:pt x="375" y="226"/>
                    </a:lnTo>
                    <a:lnTo>
                      <a:pt x="369" y="261"/>
                    </a:lnTo>
                    <a:lnTo>
                      <a:pt x="363" y="295"/>
                    </a:lnTo>
                    <a:lnTo>
                      <a:pt x="354" y="319"/>
                    </a:lnTo>
                    <a:lnTo>
                      <a:pt x="345" y="342"/>
                    </a:lnTo>
                    <a:lnTo>
                      <a:pt x="337" y="367"/>
                    </a:lnTo>
                    <a:lnTo>
                      <a:pt x="328" y="390"/>
                    </a:lnTo>
                    <a:lnTo>
                      <a:pt x="318" y="413"/>
                    </a:lnTo>
                    <a:lnTo>
                      <a:pt x="309" y="437"/>
                    </a:lnTo>
                    <a:lnTo>
                      <a:pt x="300" y="460"/>
                    </a:lnTo>
                    <a:lnTo>
                      <a:pt x="291" y="484"/>
                    </a:lnTo>
                    <a:lnTo>
                      <a:pt x="276" y="489"/>
                    </a:lnTo>
                    <a:lnTo>
                      <a:pt x="260" y="493"/>
                    </a:lnTo>
                    <a:lnTo>
                      <a:pt x="245" y="498"/>
                    </a:lnTo>
                    <a:lnTo>
                      <a:pt x="230" y="503"/>
                    </a:lnTo>
                    <a:lnTo>
                      <a:pt x="214" y="507"/>
                    </a:lnTo>
                    <a:lnTo>
                      <a:pt x="199" y="512"/>
                    </a:lnTo>
                    <a:lnTo>
                      <a:pt x="182" y="516"/>
                    </a:lnTo>
                    <a:lnTo>
                      <a:pt x="167" y="521"/>
                    </a:lnTo>
                    <a:lnTo>
                      <a:pt x="153" y="526"/>
                    </a:lnTo>
                    <a:lnTo>
                      <a:pt x="136" y="530"/>
                    </a:lnTo>
                    <a:lnTo>
                      <a:pt x="121" y="535"/>
                    </a:lnTo>
                    <a:lnTo>
                      <a:pt x="105" y="540"/>
                    </a:lnTo>
                    <a:lnTo>
                      <a:pt x="90" y="544"/>
                    </a:lnTo>
                    <a:lnTo>
                      <a:pt x="75" y="549"/>
                    </a:lnTo>
                    <a:lnTo>
                      <a:pt x="59" y="553"/>
                    </a:lnTo>
                    <a:lnTo>
                      <a:pt x="44" y="558"/>
                    </a:lnTo>
                    <a:lnTo>
                      <a:pt x="26" y="514"/>
                    </a:lnTo>
                    <a:lnTo>
                      <a:pt x="11" y="458"/>
                    </a:lnTo>
                    <a:lnTo>
                      <a:pt x="2" y="391"/>
                    </a:lnTo>
                    <a:lnTo>
                      <a:pt x="0" y="317"/>
                    </a:lnTo>
                    <a:lnTo>
                      <a:pt x="9" y="239"/>
                    </a:lnTo>
                    <a:lnTo>
                      <a:pt x="29" y="158"/>
                    </a:lnTo>
                    <a:lnTo>
                      <a:pt x="65" y="7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02" name="Freeform 262">
                <a:extLst>
                  <a:ext uri="{FF2B5EF4-FFF2-40B4-BE49-F238E27FC236}">
                    <a16:creationId xmlns:a16="http://schemas.microsoft.com/office/drawing/2014/main" id="{07C10A76-7C4C-4192-A770-17DD3DA317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1087"/>
                <a:ext cx="67" cy="98"/>
              </a:xfrm>
              <a:custGeom>
                <a:avLst/>
                <a:gdLst>
                  <a:gd name="T0" fmla="*/ 107 w 369"/>
                  <a:gd name="T1" fmla="*/ 0 h 552"/>
                  <a:gd name="T2" fmla="*/ 129 w 369"/>
                  <a:gd name="T3" fmla="*/ 11 h 552"/>
                  <a:gd name="T4" fmla="*/ 152 w 369"/>
                  <a:gd name="T5" fmla="*/ 23 h 552"/>
                  <a:gd name="T6" fmla="*/ 174 w 369"/>
                  <a:gd name="T7" fmla="*/ 34 h 552"/>
                  <a:gd name="T8" fmla="*/ 197 w 369"/>
                  <a:gd name="T9" fmla="*/ 46 h 552"/>
                  <a:gd name="T10" fmla="*/ 218 w 369"/>
                  <a:gd name="T11" fmla="*/ 58 h 552"/>
                  <a:gd name="T12" fmla="*/ 240 w 369"/>
                  <a:gd name="T13" fmla="*/ 70 h 552"/>
                  <a:gd name="T14" fmla="*/ 263 w 369"/>
                  <a:gd name="T15" fmla="*/ 81 h 552"/>
                  <a:gd name="T16" fmla="*/ 285 w 369"/>
                  <a:gd name="T17" fmla="*/ 93 h 552"/>
                  <a:gd name="T18" fmla="*/ 296 w 369"/>
                  <a:gd name="T19" fmla="*/ 100 h 552"/>
                  <a:gd name="T20" fmla="*/ 306 w 369"/>
                  <a:gd name="T21" fmla="*/ 108 h 552"/>
                  <a:gd name="T22" fmla="*/ 316 w 369"/>
                  <a:gd name="T23" fmla="*/ 115 h 552"/>
                  <a:gd name="T24" fmla="*/ 328 w 369"/>
                  <a:gd name="T25" fmla="*/ 123 h 552"/>
                  <a:gd name="T26" fmla="*/ 338 w 369"/>
                  <a:gd name="T27" fmla="*/ 131 h 552"/>
                  <a:gd name="T28" fmla="*/ 349 w 369"/>
                  <a:gd name="T29" fmla="*/ 138 h 552"/>
                  <a:gd name="T30" fmla="*/ 359 w 369"/>
                  <a:gd name="T31" fmla="*/ 146 h 552"/>
                  <a:gd name="T32" fmla="*/ 369 w 369"/>
                  <a:gd name="T33" fmla="*/ 153 h 552"/>
                  <a:gd name="T34" fmla="*/ 365 w 369"/>
                  <a:gd name="T35" fmla="*/ 187 h 552"/>
                  <a:gd name="T36" fmla="*/ 360 w 369"/>
                  <a:gd name="T37" fmla="*/ 222 h 552"/>
                  <a:gd name="T38" fmla="*/ 354 w 369"/>
                  <a:gd name="T39" fmla="*/ 257 h 552"/>
                  <a:gd name="T40" fmla="*/ 350 w 369"/>
                  <a:gd name="T41" fmla="*/ 291 h 552"/>
                  <a:gd name="T42" fmla="*/ 340 w 369"/>
                  <a:gd name="T43" fmla="*/ 315 h 552"/>
                  <a:gd name="T44" fmla="*/ 331 w 369"/>
                  <a:gd name="T45" fmla="*/ 338 h 552"/>
                  <a:gd name="T46" fmla="*/ 321 w 369"/>
                  <a:gd name="T47" fmla="*/ 363 h 552"/>
                  <a:gd name="T48" fmla="*/ 312 w 369"/>
                  <a:gd name="T49" fmla="*/ 386 h 552"/>
                  <a:gd name="T50" fmla="*/ 302 w 369"/>
                  <a:gd name="T51" fmla="*/ 409 h 552"/>
                  <a:gd name="T52" fmla="*/ 293 w 369"/>
                  <a:gd name="T53" fmla="*/ 433 h 552"/>
                  <a:gd name="T54" fmla="*/ 283 w 369"/>
                  <a:gd name="T55" fmla="*/ 456 h 552"/>
                  <a:gd name="T56" fmla="*/ 274 w 369"/>
                  <a:gd name="T57" fmla="*/ 480 h 552"/>
                  <a:gd name="T58" fmla="*/ 259 w 369"/>
                  <a:gd name="T59" fmla="*/ 485 h 552"/>
                  <a:gd name="T60" fmla="*/ 244 w 369"/>
                  <a:gd name="T61" fmla="*/ 489 h 552"/>
                  <a:gd name="T62" fmla="*/ 229 w 369"/>
                  <a:gd name="T63" fmla="*/ 494 h 552"/>
                  <a:gd name="T64" fmla="*/ 214 w 369"/>
                  <a:gd name="T65" fmla="*/ 499 h 552"/>
                  <a:gd name="T66" fmla="*/ 199 w 369"/>
                  <a:gd name="T67" fmla="*/ 502 h 552"/>
                  <a:gd name="T68" fmla="*/ 184 w 369"/>
                  <a:gd name="T69" fmla="*/ 507 h 552"/>
                  <a:gd name="T70" fmla="*/ 169 w 369"/>
                  <a:gd name="T71" fmla="*/ 511 h 552"/>
                  <a:gd name="T72" fmla="*/ 154 w 369"/>
                  <a:gd name="T73" fmla="*/ 516 h 552"/>
                  <a:gd name="T74" fmla="*/ 138 w 369"/>
                  <a:gd name="T75" fmla="*/ 521 h 552"/>
                  <a:gd name="T76" fmla="*/ 123 w 369"/>
                  <a:gd name="T77" fmla="*/ 525 h 552"/>
                  <a:gd name="T78" fmla="*/ 108 w 369"/>
                  <a:gd name="T79" fmla="*/ 530 h 552"/>
                  <a:gd name="T80" fmla="*/ 93 w 369"/>
                  <a:gd name="T81" fmla="*/ 533 h 552"/>
                  <a:gd name="T82" fmla="*/ 78 w 369"/>
                  <a:gd name="T83" fmla="*/ 538 h 552"/>
                  <a:gd name="T84" fmla="*/ 63 w 369"/>
                  <a:gd name="T85" fmla="*/ 542 h 552"/>
                  <a:gd name="T86" fmla="*/ 48 w 369"/>
                  <a:gd name="T87" fmla="*/ 547 h 552"/>
                  <a:gd name="T88" fmla="*/ 33 w 369"/>
                  <a:gd name="T89" fmla="*/ 552 h 552"/>
                  <a:gd name="T90" fmla="*/ 18 w 369"/>
                  <a:gd name="T91" fmla="*/ 508 h 552"/>
                  <a:gd name="T92" fmla="*/ 7 w 369"/>
                  <a:gd name="T93" fmla="*/ 451 h 552"/>
                  <a:gd name="T94" fmla="*/ 0 w 369"/>
                  <a:gd name="T95" fmla="*/ 386 h 552"/>
                  <a:gd name="T96" fmla="*/ 0 w 369"/>
                  <a:gd name="T97" fmla="*/ 312 h 552"/>
                  <a:gd name="T98" fmla="*/ 9 w 369"/>
                  <a:gd name="T99" fmla="*/ 234 h 552"/>
                  <a:gd name="T100" fmla="*/ 28 w 369"/>
                  <a:gd name="T101" fmla="*/ 154 h 552"/>
                  <a:gd name="T102" fmla="*/ 61 w 369"/>
                  <a:gd name="T103" fmla="*/ 76 h 552"/>
                  <a:gd name="T104" fmla="*/ 107 w 369"/>
                  <a:gd name="T10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9" h="552">
                    <a:moveTo>
                      <a:pt x="107" y="0"/>
                    </a:moveTo>
                    <a:lnTo>
                      <a:pt x="129" y="11"/>
                    </a:lnTo>
                    <a:lnTo>
                      <a:pt x="152" y="23"/>
                    </a:lnTo>
                    <a:lnTo>
                      <a:pt x="174" y="34"/>
                    </a:lnTo>
                    <a:lnTo>
                      <a:pt x="197" y="46"/>
                    </a:lnTo>
                    <a:lnTo>
                      <a:pt x="218" y="58"/>
                    </a:lnTo>
                    <a:lnTo>
                      <a:pt x="240" y="70"/>
                    </a:lnTo>
                    <a:lnTo>
                      <a:pt x="263" y="81"/>
                    </a:lnTo>
                    <a:lnTo>
                      <a:pt x="285" y="93"/>
                    </a:lnTo>
                    <a:lnTo>
                      <a:pt x="296" y="100"/>
                    </a:lnTo>
                    <a:lnTo>
                      <a:pt x="306" y="108"/>
                    </a:lnTo>
                    <a:lnTo>
                      <a:pt x="316" y="115"/>
                    </a:lnTo>
                    <a:lnTo>
                      <a:pt x="328" y="123"/>
                    </a:lnTo>
                    <a:lnTo>
                      <a:pt x="338" y="131"/>
                    </a:lnTo>
                    <a:lnTo>
                      <a:pt x="349" y="138"/>
                    </a:lnTo>
                    <a:lnTo>
                      <a:pt x="359" y="146"/>
                    </a:lnTo>
                    <a:lnTo>
                      <a:pt x="369" y="153"/>
                    </a:lnTo>
                    <a:lnTo>
                      <a:pt x="365" y="187"/>
                    </a:lnTo>
                    <a:lnTo>
                      <a:pt x="360" y="222"/>
                    </a:lnTo>
                    <a:lnTo>
                      <a:pt x="354" y="257"/>
                    </a:lnTo>
                    <a:lnTo>
                      <a:pt x="350" y="291"/>
                    </a:lnTo>
                    <a:lnTo>
                      <a:pt x="340" y="315"/>
                    </a:lnTo>
                    <a:lnTo>
                      <a:pt x="331" y="338"/>
                    </a:lnTo>
                    <a:lnTo>
                      <a:pt x="321" y="363"/>
                    </a:lnTo>
                    <a:lnTo>
                      <a:pt x="312" y="386"/>
                    </a:lnTo>
                    <a:lnTo>
                      <a:pt x="302" y="409"/>
                    </a:lnTo>
                    <a:lnTo>
                      <a:pt x="293" y="433"/>
                    </a:lnTo>
                    <a:lnTo>
                      <a:pt x="283" y="456"/>
                    </a:lnTo>
                    <a:lnTo>
                      <a:pt x="274" y="480"/>
                    </a:lnTo>
                    <a:lnTo>
                      <a:pt x="259" y="485"/>
                    </a:lnTo>
                    <a:lnTo>
                      <a:pt x="244" y="489"/>
                    </a:lnTo>
                    <a:lnTo>
                      <a:pt x="229" y="494"/>
                    </a:lnTo>
                    <a:lnTo>
                      <a:pt x="214" y="499"/>
                    </a:lnTo>
                    <a:lnTo>
                      <a:pt x="199" y="502"/>
                    </a:lnTo>
                    <a:lnTo>
                      <a:pt x="184" y="507"/>
                    </a:lnTo>
                    <a:lnTo>
                      <a:pt x="169" y="511"/>
                    </a:lnTo>
                    <a:lnTo>
                      <a:pt x="154" y="516"/>
                    </a:lnTo>
                    <a:lnTo>
                      <a:pt x="138" y="521"/>
                    </a:lnTo>
                    <a:lnTo>
                      <a:pt x="123" y="525"/>
                    </a:lnTo>
                    <a:lnTo>
                      <a:pt x="108" y="530"/>
                    </a:lnTo>
                    <a:lnTo>
                      <a:pt x="93" y="533"/>
                    </a:lnTo>
                    <a:lnTo>
                      <a:pt x="78" y="538"/>
                    </a:lnTo>
                    <a:lnTo>
                      <a:pt x="63" y="542"/>
                    </a:lnTo>
                    <a:lnTo>
                      <a:pt x="48" y="547"/>
                    </a:lnTo>
                    <a:lnTo>
                      <a:pt x="33" y="552"/>
                    </a:lnTo>
                    <a:lnTo>
                      <a:pt x="18" y="508"/>
                    </a:lnTo>
                    <a:lnTo>
                      <a:pt x="7" y="451"/>
                    </a:lnTo>
                    <a:lnTo>
                      <a:pt x="0" y="386"/>
                    </a:lnTo>
                    <a:lnTo>
                      <a:pt x="0" y="312"/>
                    </a:lnTo>
                    <a:lnTo>
                      <a:pt x="9" y="234"/>
                    </a:lnTo>
                    <a:lnTo>
                      <a:pt x="28" y="154"/>
                    </a:lnTo>
                    <a:lnTo>
                      <a:pt x="61" y="7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03" name="Freeform 263">
                <a:extLst>
                  <a:ext uri="{FF2B5EF4-FFF2-40B4-BE49-F238E27FC236}">
                    <a16:creationId xmlns:a16="http://schemas.microsoft.com/office/drawing/2014/main" id="{3121FDFF-BDC1-4859-A44B-26DBE28065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3" y="1087"/>
                <a:ext cx="64" cy="98"/>
              </a:xfrm>
              <a:custGeom>
                <a:avLst/>
                <a:gdLst>
                  <a:gd name="T0" fmla="*/ 103 w 356"/>
                  <a:gd name="T1" fmla="*/ 0 h 545"/>
                  <a:gd name="T2" fmla="*/ 124 w 356"/>
                  <a:gd name="T3" fmla="*/ 12 h 545"/>
                  <a:gd name="T4" fmla="*/ 146 w 356"/>
                  <a:gd name="T5" fmla="*/ 22 h 545"/>
                  <a:gd name="T6" fmla="*/ 166 w 356"/>
                  <a:gd name="T7" fmla="*/ 34 h 545"/>
                  <a:gd name="T8" fmla="*/ 188 w 356"/>
                  <a:gd name="T9" fmla="*/ 44 h 545"/>
                  <a:gd name="T10" fmla="*/ 209 w 356"/>
                  <a:gd name="T11" fmla="*/ 55 h 545"/>
                  <a:gd name="T12" fmla="*/ 230 w 356"/>
                  <a:gd name="T13" fmla="*/ 67 h 545"/>
                  <a:gd name="T14" fmla="*/ 251 w 356"/>
                  <a:gd name="T15" fmla="*/ 77 h 545"/>
                  <a:gd name="T16" fmla="*/ 272 w 356"/>
                  <a:gd name="T17" fmla="*/ 89 h 545"/>
                  <a:gd name="T18" fmla="*/ 283 w 356"/>
                  <a:gd name="T19" fmla="*/ 96 h 545"/>
                  <a:gd name="T20" fmla="*/ 293 w 356"/>
                  <a:gd name="T21" fmla="*/ 104 h 545"/>
                  <a:gd name="T22" fmla="*/ 303 w 356"/>
                  <a:gd name="T23" fmla="*/ 111 h 545"/>
                  <a:gd name="T24" fmla="*/ 315 w 356"/>
                  <a:gd name="T25" fmla="*/ 119 h 545"/>
                  <a:gd name="T26" fmla="*/ 325 w 356"/>
                  <a:gd name="T27" fmla="*/ 127 h 545"/>
                  <a:gd name="T28" fmla="*/ 336 w 356"/>
                  <a:gd name="T29" fmla="*/ 134 h 545"/>
                  <a:gd name="T30" fmla="*/ 346 w 356"/>
                  <a:gd name="T31" fmla="*/ 142 h 545"/>
                  <a:gd name="T32" fmla="*/ 356 w 356"/>
                  <a:gd name="T33" fmla="*/ 149 h 545"/>
                  <a:gd name="T34" fmla="*/ 352 w 356"/>
                  <a:gd name="T35" fmla="*/ 183 h 545"/>
                  <a:gd name="T36" fmla="*/ 348 w 356"/>
                  <a:gd name="T37" fmla="*/ 218 h 545"/>
                  <a:gd name="T38" fmla="*/ 345 w 356"/>
                  <a:gd name="T39" fmla="*/ 253 h 545"/>
                  <a:gd name="T40" fmla="*/ 340 w 356"/>
                  <a:gd name="T41" fmla="*/ 287 h 545"/>
                  <a:gd name="T42" fmla="*/ 330 w 356"/>
                  <a:gd name="T43" fmla="*/ 311 h 545"/>
                  <a:gd name="T44" fmla="*/ 321 w 356"/>
                  <a:gd name="T45" fmla="*/ 334 h 545"/>
                  <a:gd name="T46" fmla="*/ 310 w 356"/>
                  <a:gd name="T47" fmla="*/ 359 h 545"/>
                  <a:gd name="T48" fmla="*/ 301 w 356"/>
                  <a:gd name="T49" fmla="*/ 382 h 545"/>
                  <a:gd name="T50" fmla="*/ 291 w 356"/>
                  <a:gd name="T51" fmla="*/ 405 h 545"/>
                  <a:gd name="T52" fmla="*/ 280 w 356"/>
                  <a:gd name="T53" fmla="*/ 429 h 545"/>
                  <a:gd name="T54" fmla="*/ 271 w 356"/>
                  <a:gd name="T55" fmla="*/ 452 h 545"/>
                  <a:gd name="T56" fmla="*/ 261 w 356"/>
                  <a:gd name="T57" fmla="*/ 476 h 545"/>
                  <a:gd name="T58" fmla="*/ 246 w 356"/>
                  <a:gd name="T59" fmla="*/ 481 h 545"/>
                  <a:gd name="T60" fmla="*/ 232 w 356"/>
                  <a:gd name="T61" fmla="*/ 484 h 545"/>
                  <a:gd name="T62" fmla="*/ 217 w 356"/>
                  <a:gd name="T63" fmla="*/ 489 h 545"/>
                  <a:gd name="T64" fmla="*/ 202 w 356"/>
                  <a:gd name="T65" fmla="*/ 493 h 545"/>
                  <a:gd name="T66" fmla="*/ 187 w 356"/>
                  <a:gd name="T67" fmla="*/ 498 h 545"/>
                  <a:gd name="T68" fmla="*/ 173 w 356"/>
                  <a:gd name="T69" fmla="*/ 502 h 545"/>
                  <a:gd name="T70" fmla="*/ 158 w 356"/>
                  <a:gd name="T71" fmla="*/ 506 h 545"/>
                  <a:gd name="T72" fmla="*/ 143 w 356"/>
                  <a:gd name="T73" fmla="*/ 511 h 545"/>
                  <a:gd name="T74" fmla="*/ 128 w 356"/>
                  <a:gd name="T75" fmla="*/ 515 h 545"/>
                  <a:gd name="T76" fmla="*/ 114 w 356"/>
                  <a:gd name="T77" fmla="*/ 519 h 545"/>
                  <a:gd name="T78" fmla="*/ 99 w 356"/>
                  <a:gd name="T79" fmla="*/ 523 h 545"/>
                  <a:gd name="T80" fmla="*/ 85 w 356"/>
                  <a:gd name="T81" fmla="*/ 528 h 545"/>
                  <a:gd name="T82" fmla="*/ 70 w 356"/>
                  <a:gd name="T83" fmla="*/ 533 h 545"/>
                  <a:gd name="T84" fmla="*/ 56 w 356"/>
                  <a:gd name="T85" fmla="*/ 536 h 545"/>
                  <a:gd name="T86" fmla="*/ 41 w 356"/>
                  <a:gd name="T87" fmla="*/ 541 h 545"/>
                  <a:gd name="T88" fmla="*/ 26 w 356"/>
                  <a:gd name="T89" fmla="*/ 545 h 545"/>
                  <a:gd name="T90" fmla="*/ 13 w 356"/>
                  <a:gd name="T91" fmla="*/ 502 h 545"/>
                  <a:gd name="T92" fmla="*/ 5 w 356"/>
                  <a:gd name="T93" fmla="*/ 445 h 545"/>
                  <a:gd name="T94" fmla="*/ 0 w 356"/>
                  <a:gd name="T95" fmla="*/ 379 h 545"/>
                  <a:gd name="T96" fmla="*/ 3 w 356"/>
                  <a:gd name="T97" fmla="*/ 306 h 545"/>
                  <a:gd name="T98" fmla="*/ 13 w 356"/>
                  <a:gd name="T99" fmla="*/ 230 h 545"/>
                  <a:gd name="T100" fmla="*/ 33 w 356"/>
                  <a:gd name="T101" fmla="*/ 151 h 545"/>
                  <a:gd name="T102" fmla="*/ 61 w 356"/>
                  <a:gd name="T103" fmla="*/ 74 h 545"/>
                  <a:gd name="T104" fmla="*/ 103 w 356"/>
                  <a:gd name="T10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6" h="545">
                    <a:moveTo>
                      <a:pt x="103" y="0"/>
                    </a:moveTo>
                    <a:lnTo>
                      <a:pt x="124" y="12"/>
                    </a:lnTo>
                    <a:lnTo>
                      <a:pt x="146" y="22"/>
                    </a:lnTo>
                    <a:lnTo>
                      <a:pt x="166" y="34"/>
                    </a:lnTo>
                    <a:lnTo>
                      <a:pt x="188" y="44"/>
                    </a:lnTo>
                    <a:lnTo>
                      <a:pt x="209" y="55"/>
                    </a:lnTo>
                    <a:lnTo>
                      <a:pt x="230" y="67"/>
                    </a:lnTo>
                    <a:lnTo>
                      <a:pt x="251" y="77"/>
                    </a:lnTo>
                    <a:lnTo>
                      <a:pt x="272" y="89"/>
                    </a:lnTo>
                    <a:lnTo>
                      <a:pt x="283" y="96"/>
                    </a:lnTo>
                    <a:lnTo>
                      <a:pt x="293" y="104"/>
                    </a:lnTo>
                    <a:lnTo>
                      <a:pt x="303" y="111"/>
                    </a:lnTo>
                    <a:lnTo>
                      <a:pt x="315" y="119"/>
                    </a:lnTo>
                    <a:lnTo>
                      <a:pt x="325" y="127"/>
                    </a:lnTo>
                    <a:lnTo>
                      <a:pt x="336" y="134"/>
                    </a:lnTo>
                    <a:lnTo>
                      <a:pt x="346" y="142"/>
                    </a:lnTo>
                    <a:lnTo>
                      <a:pt x="356" y="149"/>
                    </a:lnTo>
                    <a:lnTo>
                      <a:pt x="352" y="183"/>
                    </a:lnTo>
                    <a:lnTo>
                      <a:pt x="348" y="218"/>
                    </a:lnTo>
                    <a:lnTo>
                      <a:pt x="345" y="253"/>
                    </a:lnTo>
                    <a:lnTo>
                      <a:pt x="340" y="287"/>
                    </a:lnTo>
                    <a:lnTo>
                      <a:pt x="330" y="311"/>
                    </a:lnTo>
                    <a:lnTo>
                      <a:pt x="321" y="334"/>
                    </a:lnTo>
                    <a:lnTo>
                      <a:pt x="310" y="359"/>
                    </a:lnTo>
                    <a:lnTo>
                      <a:pt x="301" y="382"/>
                    </a:lnTo>
                    <a:lnTo>
                      <a:pt x="291" y="405"/>
                    </a:lnTo>
                    <a:lnTo>
                      <a:pt x="280" y="429"/>
                    </a:lnTo>
                    <a:lnTo>
                      <a:pt x="271" y="452"/>
                    </a:lnTo>
                    <a:lnTo>
                      <a:pt x="261" y="476"/>
                    </a:lnTo>
                    <a:lnTo>
                      <a:pt x="246" y="481"/>
                    </a:lnTo>
                    <a:lnTo>
                      <a:pt x="232" y="484"/>
                    </a:lnTo>
                    <a:lnTo>
                      <a:pt x="217" y="489"/>
                    </a:lnTo>
                    <a:lnTo>
                      <a:pt x="202" y="493"/>
                    </a:lnTo>
                    <a:lnTo>
                      <a:pt x="187" y="498"/>
                    </a:lnTo>
                    <a:lnTo>
                      <a:pt x="173" y="502"/>
                    </a:lnTo>
                    <a:lnTo>
                      <a:pt x="158" y="506"/>
                    </a:lnTo>
                    <a:lnTo>
                      <a:pt x="143" y="511"/>
                    </a:lnTo>
                    <a:lnTo>
                      <a:pt x="128" y="515"/>
                    </a:lnTo>
                    <a:lnTo>
                      <a:pt x="114" y="519"/>
                    </a:lnTo>
                    <a:lnTo>
                      <a:pt x="99" y="523"/>
                    </a:lnTo>
                    <a:lnTo>
                      <a:pt x="85" y="528"/>
                    </a:lnTo>
                    <a:lnTo>
                      <a:pt x="70" y="533"/>
                    </a:lnTo>
                    <a:lnTo>
                      <a:pt x="56" y="536"/>
                    </a:lnTo>
                    <a:lnTo>
                      <a:pt x="41" y="541"/>
                    </a:lnTo>
                    <a:lnTo>
                      <a:pt x="26" y="545"/>
                    </a:lnTo>
                    <a:lnTo>
                      <a:pt x="13" y="502"/>
                    </a:lnTo>
                    <a:lnTo>
                      <a:pt x="5" y="445"/>
                    </a:lnTo>
                    <a:lnTo>
                      <a:pt x="0" y="379"/>
                    </a:lnTo>
                    <a:lnTo>
                      <a:pt x="3" y="306"/>
                    </a:lnTo>
                    <a:lnTo>
                      <a:pt x="13" y="230"/>
                    </a:lnTo>
                    <a:lnTo>
                      <a:pt x="33" y="151"/>
                    </a:lnTo>
                    <a:lnTo>
                      <a:pt x="61" y="7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04" name="Freeform 264">
                <a:extLst>
                  <a:ext uri="{FF2B5EF4-FFF2-40B4-BE49-F238E27FC236}">
                    <a16:creationId xmlns:a16="http://schemas.microsoft.com/office/drawing/2014/main" id="{30CC3CA7-158A-4D7A-98D8-7443B5E9F6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0" y="989"/>
                <a:ext cx="99" cy="71"/>
              </a:xfrm>
              <a:custGeom>
                <a:avLst/>
                <a:gdLst>
                  <a:gd name="T0" fmla="*/ 20 w 553"/>
                  <a:gd name="T1" fmla="*/ 269 h 396"/>
                  <a:gd name="T2" fmla="*/ 60 w 553"/>
                  <a:gd name="T3" fmla="*/ 286 h 396"/>
                  <a:gd name="T4" fmla="*/ 100 w 553"/>
                  <a:gd name="T5" fmla="*/ 304 h 396"/>
                  <a:gd name="T6" fmla="*/ 141 w 553"/>
                  <a:gd name="T7" fmla="*/ 320 h 396"/>
                  <a:gd name="T8" fmla="*/ 180 w 553"/>
                  <a:gd name="T9" fmla="*/ 337 h 396"/>
                  <a:gd name="T10" fmla="*/ 220 w 553"/>
                  <a:gd name="T11" fmla="*/ 353 h 396"/>
                  <a:gd name="T12" fmla="*/ 260 w 553"/>
                  <a:gd name="T13" fmla="*/ 370 h 396"/>
                  <a:gd name="T14" fmla="*/ 301 w 553"/>
                  <a:gd name="T15" fmla="*/ 388 h 396"/>
                  <a:gd name="T16" fmla="*/ 329 w 553"/>
                  <a:gd name="T17" fmla="*/ 393 h 396"/>
                  <a:gd name="T18" fmla="*/ 349 w 553"/>
                  <a:gd name="T19" fmla="*/ 388 h 396"/>
                  <a:gd name="T20" fmla="*/ 369 w 553"/>
                  <a:gd name="T21" fmla="*/ 383 h 396"/>
                  <a:gd name="T22" fmla="*/ 388 w 553"/>
                  <a:gd name="T23" fmla="*/ 378 h 396"/>
                  <a:gd name="T24" fmla="*/ 404 w 553"/>
                  <a:gd name="T25" fmla="*/ 362 h 396"/>
                  <a:gd name="T26" fmla="*/ 418 w 553"/>
                  <a:gd name="T27" fmla="*/ 335 h 396"/>
                  <a:gd name="T28" fmla="*/ 432 w 553"/>
                  <a:gd name="T29" fmla="*/ 307 h 396"/>
                  <a:gd name="T30" fmla="*/ 445 w 553"/>
                  <a:gd name="T31" fmla="*/ 279 h 396"/>
                  <a:gd name="T32" fmla="*/ 464 w 553"/>
                  <a:gd name="T33" fmla="*/ 247 h 396"/>
                  <a:gd name="T34" fmla="*/ 491 w 553"/>
                  <a:gd name="T35" fmla="*/ 211 h 396"/>
                  <a:gd name="T36" fmla="*/ 516 w 553"/>
                  <a:gd name="T37" fmla="*/ 174 h 396"/>
                  <a:gd name="T38" fmla="*/ 540 w 553"/>
                  <a:gd name="T39" fmla="*/ 139 h 396"/>
                  <a:gd name="T40" fmla="*/ 540 w 553"/>
                  <a:gd name="T41" fmla="*/ 108 h 396"/>
                  <a:gd name="T42" fmla="*/ 516 w 553"/>
                  <a:gd name="T43" fmla="*/ 83 h 396"/>
                  <a:gd name="T44" fmla="*/ 491 w 553"/>
                  <a:gd name="T45" fmla="*/ 58 h 396"/>
                  <a:gd name="T46" fmla="*/ 464 w 553"/>
                  <a:gd name="T47" fmla="*/ 34 h 396"/>
                  <a:gd name="T48" fmla="*/ 375 w 553"/>
                  <a:gd name="T49" fmla="*/ 12 h 396"/>
                  <a:gd name="T50" fmla="*/ 251 w 553"/>
                  <a:gd name="T51" fmla="*/ 2 h 396"/>
                  <a:gd name="T52" fmla="*/ 158 w 553"/>
                  <a:gd name="T53" fmla="*/ 2 h 396"/>
                  <a:gd name="T54" fmla="*/ 92 w 553"/>
                  <a:gd name="T55" fmla="*/ 13 h 396"/>
                  <a:gd name="T56" fmla="*/ 50 w 553"/>
                  <a:gd name="T57" fmla="*/ 38 h 396"/>
                  <a:gd name="T58" fmla="*/ 23 w 553"/>
                  <a:gd name="T59" fmla="*/ 80 h 396"/>
                  <a:gd name="T60" fmla="*/ 9 w 553"/>
                  <a:gd name="T61" fmla="*/ 138 h 396"/>
                  <a:gd name="T62" fmla="*/ 2 w 553"/>
                  <a:gd name="T63" fmla="*/ 21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396">
                    <a:moveTo>
                      <a:pt x="0" y="261"/>
                    </a:moveTo>
                    <a:lnTo>
                      <a:pt x="20" y="269"/>
                    </a:lnTo>
                    <a:lnTo>
                      <a:pt x="40" y="278"/>
                    </a:lnTo>
                    <a:lnTo>
                      <a:pt x="60" y="286"/>
                    </a:lnTo>
                    <a:lnTo>
                      <a:pt x="81" y="294"/>
                    </a:lnTo>
                    <a:lnTo>
                      <a:pt x="100" y="304"/>
                    </a:lnTo>
                    <a:lnTo>
                      <a:pt x="120" y="312"/>
                    </a:lnTo>
                    <a:lnTo>
                      <a:pt x="141" y="320"/>
                    </a:lnTo>
                    <a:lnTo>
                      <a:pt x="160" y="328"/>
                    </a:lnTo>
                    <a:lnTo>
                      <a:pt x="180" y="337"/>
                    </a:lnTo>
                    <a:lnTo>
                      <a:pt x="200" y="345"/>
                    </a:lnTo>
                    <a:lnTo>
                      <a:pt x="220" y="353"/>
                    </a:lnTo>
                    <a:lnTo>
                      <a:pt x="240" y="362"/>
                    </a:lnTo>
                    <a:lnTo>
                      <a:pt x="260" y="370"/>
                    </a:lnTo>
                    <a:lnTo>
                      <a:pt x="280" y="378"/>
                    </a:lnTo>
                    <a:lnTo>
                      <a:pt x="301" y="388"/>
                    </a:lnTo>
                    <a:lnTo>
                      <a:pt x="320" y="396"/>
                    </a:lnTo>
                    <a:lnTo>
                      <a:pt x="329" y="393"/>
                    </a:lnTo>
                    <a:lnTo>
                      <a:pt x="340" y="391"/>
                    </a:lnTo>
                    <a:lnTo>
                      <a:pt x="349" y="388"/>
                    </a:lnTo>
                    <a:lnTo>
                      <a:pt x="359" y="385"/>
                    </a:lnTo>
                    <a:lnTo>
                      <a:pt x="369" y="383"/>
                    </a:lnTo>
                    <a:lnTo>
                      <a:pt x="378" y="381"/>
                    </a:lnTo>
                    <a:lnTo>
                      <a:pt x="388" y="378"/>
                    </a:lnTo>
                    <a:lnTo>
                      <a:pt x="397" y="376"/>
                    </a:lnTo>
                    <a:lnTo>
                      <a:pt x="404" y="362"/>
                    </a:lnTo>
                    <a:lnTo>
                      <a:pt x="411" y="348"/>
                    </a:lnTo>
                    <a:lnTo>
                      <a:pt x="418" y="335"/>
                    </a:lnTo>
                    <a:lnTo>
                      <a:pt x="425" y="321"/>
                    </a:lnTo>
                    <a:lnTo>
                      <a:pt x="432" y="307"/>
                    </a:lnTo>
                    <a:lnTo>
                      <a:pt x="439" y="293"/>
                    </a:lnTo>
                    <a:lnTo>
                      <a:pt x="445" y="279"/>
                    </a:lnTo>
                    <a:lnTo>
                      <a:pt x="452" y="265"/>
                    </a:lnTo>
                    <a:lnTo>
                      <a:pt x="464" y="247"/>
                    </a:lnTo>
                    <a:lnTo>
                      <a:pt x="477" y="229"/>
                    </a:lnTo>
                    <a:lnTo>
                      <a:pt x="491" y="211"/>
                    </a:lnTo>
                    <a:lnTo>
                      <a:pt x="503" y="193"/>
                    </a:lnTo>
                    <a:lnTo>
                      <a:pt x="516" y="174"/>
                    </a:lnTo>
                    <a:lnTo>
                      <a:pt x="529" y="156"/>
                    </a:lnTo>
                    <a:lnTo>
                      <a:pt x="540" y="139"/>
                    </a:lnTo>
                    <a:lnTo>
                      <a:pt x="553" y="120"/>
                    </a:lnTo>
                    <a:lnTo>
                      <a:pt x="540" y="108"/>
                    </a:lnTo>
                    <a:lnTo>
                      <a:pt x="529" y="95"/>
                    </a:lnTo>
                    <a:lnTo>
                      <a:pt x="516" y="83"/>
                    </a:lnTo>
                    <a:lnTo>
                      <a:pt x="503" y="71"/>
                    </a:lnTo>
                    <a:lnTo>
                      <a:pt x="491" y="58"/>
                    </a:lnTo>
                    <a:lnTo>
                      <a:pt x="477" y="46"/>
                    </a:lnTo>
                    <a:lnTo>
                      <a:pt x="464" y="34"/>
                    </a:lnTo>
                    <a:lnTo>
                      <a:pt x="452" y="21"/>
                    </a:lnTo>
                    <a:lnTo>
                      <a:pt x="375" y="12"/>
                    </a:lnTo>
                    <a:lnTo>
                      <a:pt x="309" y="6"/>
                    </a:lnTo>
                    <a:lnTo>
                      <a:pt x="251" y="2"/>
                    </a:lnTo>
                    <a:lnTo>
                      <a:pt x="200" y="0"/>
                    </a:lnTo>
                    <a:lnTo>
                      <a:pt x="158" y="2"/>
                    </a:lnTo>
                    <a:lnTo>
                      <a:pt x="122" y="6"/>
                    </a:lnTo>
                    <a:lnTo>
                      <a:pt x="92" y="13"/>
                    </a:lnTo>
                    <a:lnTo>
                      <a:pt x="69" y="25"/>
                    </a:lnTo>
                    <a:lnTo>
                      <a:pt x="50" y="38"/>
                    </a:lnTo>
                    <a:lnTo>
                      <a:pt x="35" y="57"/>
                    </a:lnTo>
                    <a:lnTo>
                      <a:pt x="23" y="80"/>
                    </a:lnTo>
                    <a:lnTo>
                      <a:pt x="15" y="106"/>
                    </a:lnTo>
                    <a:lnTo>
                      <a:pt x="9" y="138"/>
                    </a:lnTo>
                    <a:lnTo>
                      <a:pt x="5" y="174"/>
                    </a:lnTo>
                    <a:lnTo>
                      <a:pt x="2" y="215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05" name="Freeform 265">
                <a:extLst>
                  <a:ext uri="{FF2B5EF4-FFF2-40B4-BE49-F238E27FC236}">
                    <a16:creationId xmlns:a16="http://schemas.microsoft.com/office/drawing/2014/main" id="{BCD32937-4569-48A9-861E-B8F40FA1D8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1" y="991"/>
                <a:ext cx="98" cy="69"/>
              </a:xfrm>
              <a:custGeom>
                <a:avLst/>
                <a:gdLst>
                  <a:gd name="T0" fmla="*/ 19 w 547"/>
                  <a:gd name="T1" fmla="*/ 261 h 386"/>
                  <a:gd name="T2" fmla="*/ 59 w 547"/>
                  <a:gd name="T3" fmla="*/ 279 h 386"/>
                  <a:gd name="T4" fmla="*/ 98 w 547"/>
                  <a:gd name="T5" fmla="*/ 295 h 386"/>
                  <a:gd name="T6" fmla="*/ 137 w 547"/>
                  <a:gd name="T7" fmla="*/ 312 h 386"/>
                  <a:gd name="T8" fmla="*/ 177 w 547"/>
                  <a:gd name="T9" fmla="*/ 328 h 386"/>
                  <a:gd name="T10" fmla="*/ 216 w 547"/>
                  <a:gd name="T11" fmla="*/ 344 h 386"/>
                  <a:gd name="T12" fmla="*/ 255 w 547"/>
                  <a:gd name="T13" fmla="*/ 362 h 386"/>
                  <a:gd name="T14" fmla="*/ 295 w 547"/>
                  <a:gd name="T15" fmla="*/ 378 h 386"/>
                  <a:gd name="T16" fmla="*/ 323 w 547"/>
                  <a:gd name="T17" fmla="*/ 383 h 386"/>
                  <a:gd name="T18" fmla="*/ 343 w 547"/>
                  <a:gd name="T19" fmla="*/ 378 h 386"/>
                  <a:gd name="T20" fmla="*/ 363 w 547"/>
                  <a:gd name="T21" fmla="*/ 373 h 386"/>
                  <a:gd name="T22" fmla="*/ 382 w 547"/>
                  <a:gd name="T23" fmla="*/ 368 h 386"/>
                  <a:gd name="T24" fmla="*/ 398 w 547"/>
                  <a:gd name="T25" fmla="*/ 352 h 386"/>
                  <a:gd name="T26" fmla="*/ 412 w 547"/>
                  <a:gd name="T27" fmla="*/ 325 h 386"/>
                  <a:gd name="T28" fmla="*/ 426 w 547"/>
                  <a:gd name="T29" fmla="*/ 297 h 386"/>
                  <a:gd name="T30" fmla="*/ 439 w 547"/>
                  <a:gd name="T31" fmla="*/ 269 h 386"/>
                  <a:gd name="T32" fmla="*/ 458 w 547"/>
                  <a:gd name="T33" fmla="*/ 237 h 386"/>
                  <a:gd name="T34" fmla="*/ 485 w 547"/>
                  <a:gd name="T35" fmla="*/ 201 h 386"/>
                  <a:gd name="T36" fmla="*/ 510 w 547"/>
                  <a:gd name="T37" fmla="*/ 164 h 386"/>
                  <a:gd name="T38" fmla="*/ 534 w 547"/>
                  <a:gd name="T39" fmla="*/ 129 h 386"/>
                  <a:gd name="T40" fmla="*/ 534 w 547"/>
                  <a:gd name="T41" fmla="*/ 98 h 386"/>
                  <a:gd name="T42" fmla="*/ 510 w 547"/>
                  <a:gd name="T43" fmla="*/ 73 h 386"/>
                  <a:gd name="T44" fmla="*/ 485 w 547"/>
                  <a:gd name="T45" fmla="*/ 49 h 386"/>
                  <a:gd name="T46" fmla="*/ 458 w 547"/>
                  <a:gd name="T47" fmla="*/ 25 h 386"/>
                  <a:gd name="T48" fmla="*/ 369 w 547"/>
                  <a:gd name="T49" fmla="*/ 7 h 386"/>
                  <a:gd name="T50" fmla="*/ 246 w 547"/>
                  <a:gd name="T51" fmla="*/ 0 h 386"/>
                  <a:gd name="T52" fmla="*/ 155 w 547"/>
                  <a:gd name="T53" fmla="*/ 3 h 386"/>
                  <a:gd name="T54" fmla="*/ 91 w 547"/>
                  <a:gd name="T55" fmla="*/ 17 h 386"/>
                  <a:gd name="T56" fmla="*/ 49 w 547"/>
                  <a:gd name="T57" fmla="*/ 43 h 386"/>
                  <a:gd name="T58" fmla="*/ 24 w 547"/>
                  <a:gd name="T59" fmla="*/ 84 h 386"/>
                  <a:gd name="T60" fmla="*/ 10 w 547"/>
                  <a:gd name="T61" fmla="*/ 139 h 386"/>
                  <a:gd name="T62" fmla="*/ 2 w 547"/>
                  <a:gd name="T63" fmla="*/ 21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7" h="386">
                    <a:moveTo>
                      <a:pt x="0" y="253"/>
                    </a:moveTo>
                    <a:lnTo>
                      <a:pt x="19" y="261"/>
                    </a:lnTo>
                    <a:lnTo>
                      <a:pt x="39" y="270"/>
                    </a:lnTo>
                    <a:lnTo>
                      <a:pt x="59" y="279"/>
                    </a:lnTo>
                    <a:lnTo>
                      <a:pt x="78" y="287"/>
                    </a:lnTo>
                    <a:lnTo>
                      <a:pt x="98" y="295"/>
                    </a:lnTo>
                    <a:lnTo>
                      <a:pt x="117" y="304"/>
                    </a:lnTo>
                    <a:lnTo>
                      <a:pt x="137" y="312"/>
                    </a:lnTo>
                    <a:lnTo>
                      <a:pt x="158" y="320"/>
                    </a:lnTo>
                    <a:lnTo>
                      <a:pt x="177" y="328"/>
                    </a:lnTo>
                    <a:lnTo>
                      <a:pt x="197" y="336"/>
                    </a:lnTo>
                    <a:lnTo>
                      <a:pt x="216" y="344"/>
                    </a:lnTo>
                    <a:lnTo>
                      <a:pt x="236" y="352"/>
                    </a:lnTo>
                    <a:lnTo>
                      <a:pt x="255" y="362"/>
                    </a:lnTo>
                    <a:lnTo>
                      <a:pt x="275" y="370"/>
                    </a:lnTo>
                    <a:lnTo>
                      <a:pt x="295" y="378"/>
                    </a:lnTo>
                    <a:lnTo>
                      <a:pt x="314" y="386"/>
                    </a:lnTo>
                    <a:lnTo>
                      <a:pt x="323" y="383"/>
                    </a:lnTo>
                    <a:lnTo>
                      <a:pt x="334" y="381"/>
                    </a:lnTo>
                    <a:lnTo>
                      <a:pt x="343" y="378"/>
                    </a:lnTo>
                    <a:lnTo>
                      <a:pt x="353" y="375"/>
                    </a:lnTo>
                    <a:lnTo>
                      <a:pt x="363" y="373"/>
                    </a:lnTo>
                    <a:lnTo>
                      <a:pt x="372" y="371"/>
                    </a:lnTo>
                    <a:lnTo>
                      <a:pt x="382" y="368"/>
                    </a:lnTo>
                    <a:lnTo>
                      <a:pt x="391" y="366"/>
                    </a:lnTo>
                    <a:lnTo>
                      <a:pt x="398" y="352"/>
                    </a:lnTo>
                    <a:lnTo>
                      <a:pt x="405" y="338"/>
                    </a:lnTo>
                    <a:lnTo>
                      <a:pt x="412" y="325"/>
                    </a:lnTo>
                    <a:lnTo>
                      <a:pt x="419" y="311"/>
                    </a:lnTo>
                    <a:lnTo>
                      <a:pt x="426" y="297"/>
                    </a:lnTo>
                    <a:lnTo>
                      <a:pt x="433" y="283"/>
                    </a:lnTo>
                    <a:lnTo>
                      <a:pt x="439" y="269"/>
                    </a:lnTo>
                    <a:lnTo>
                      <a:pt x="446" y="255"/>
                    </a:lnTo>
                    <a:lnTo>
                      <a:pt x="458" y="237"/>
                    </a:lnTo>
                    <a:lnTo>
                      <a:pt x="471" y="219"/>
                    </a:lnTo>
                    <a:lnTo>
                      <a:pt x="485" y="201"/>
                    </a:lnTo>
                    <a:lnTo>
                      <a:pt x="497" y="183"/>
                    </a:lnTo>
                    <a:lnTo>
                      <a:pt x="510" y="164"/>
                    </a:lnTo>
                    <a:lnTo>
                      <a:pt x="523" y="146"/>
                    </a:lnTo>
                    <a:lnTo>
                      <a:pt x="534" y="129"/>
                    </a:lnTo>
                    <a:lnTo>
                      <a:pt x="547" y="110"/>
                    </a:lnTo>
                    <a:lnTo>
                      <a:pt x="534" y="98"/>
                    </a:lnTo>
                    <a:lnTo>
                      <a:pt x="523" y="86"/>
                    </a:lnTo>
                    <a:lnTo>
                      <a:pt x="510" y="73"/>
                    </a:lnTo>
                    <a:lnTo>
                      <a:pt x="497" y="62"/>
                    </a:lnTo>
                    <a:lnTo>
                      <a:pt x="485" y="49"/>
                    </a:lnTo>
                    <a:lnTo>
                      <a:pt x="471" y="38"/>
                    </a:lnTo>
                    <a:lnTo>
                      <a:pt x="458" y="25"/>
                    </a:lnTo>
                    <a:lnTo>
                      <a:pt x="446" y="13"/>
                    </a:lnTo>
                    <a:lnTo>
                      <a:pt x="369" y="7"/>
                    </a:lnTo>
                    <a:lnTo>
                      <a:pt x="304" y="2"/>
                    </a:lnTo>
                    <a:lnTo>
                      <a:pt x="246" y="0"/>
                    </a:lnTo>
                    <a:lnTo>
                      <a:pt x="197" y="1"/>
                    </a:lnTo>
                    <a:lnTo>
                      <a:pt x="155" y="3"/>
                    </a:lnTo>
                    <a:lnTo>
                      <a:pt x="121" y="9"/>
                    </a:lnTo>
                    <a:lnTo>
                      <a:pt x="91" y="17"/>
                    </a:lnTo>
                    <a:lnTo>
                      <a:pt x="68" y="28"/>
                    </a:lnTo>
                    <a:lnTo>
                      <a:pt x="49" y="43"/>
                    </a:lnTo>
                    <a:lnTo>
                      <a:pt x="34" y="62"/>
                    </a:lnTo>
                    <a:lnTo>
                      <a:pt x="24" y="84"/>
                    </a:lnTo>
                    <a:lnTo>
                      <a:pt x="16" y="109"/>
                    </a:lnTo>
                    <a:lnTo>
                      <a:pt x="10" y="139"/>
                    </a:lnTo>
                    <a:lnTo>
                      <a:pt x="6" y="172"/>
                    </a:lnTo>
                    <a:lnTo>
                      <a:pt x="2" y="211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06" name="Freeform 266">
                <a:extLst>
                  <a:ext uri="{FF2B5EF4-FFF2-40B4-BE49-F238E27FC236}">
                    <a16:creationId xmlns:a16="http://schemas.microsoft.com/office/drawing/2014/main" id="{CBE68975-C18A-4243-96A1-C3E31C9F8E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2" y="992"/>
                <a:ext cx="97" cy="68"/>
              </a:xfrm>
              <a:custGeom>
                <a:avLst/>
                <a:gdLst>
                  <a:gd name="T0" fmla="*/ 19 w 541"/>
                  <a:gd name="T1" fmla="*/ 256 h 377"/>
                  <a:gd name="T2" fmla="*/ 57 w 541"/>
                  <a:gd name="T3" fmla="*/ 272 h 377"/>
                  <a:gd name="T4" fmla="*/ 96 w 541"/>
                  <a:gd name="T5" fmla="*/ 288 h 377"/>
                  <a:gd name="T6" fmla="*/ 134 w 541"/>
                  <a:gd name="T7" fmla="*/ 304 h 377"/>
                  <a:gd name="T8" fmla="*/ 173 w 541"/>
                  <a:gd name="T9" fmla="*/ 320 h 377"/>
                  <a:gd name="T10" fmla="*/ 211 w 541"/>
                  <a:gd name="T11" fmla="*/ 336 h 377"/>
                  <a:gd name="T12" fmla="*/ 251 w 541"/>
                  <a:gd name="T13" fmla="*/ 353 h 377"/>
                  <a:gd name="T14" fmla="*/ 289 w 541"/>
                  <a:gd name="T15" fmla="*/ 369 h 377"/>
                  <a:gd name="T16" fmla="*/ 317 w 541"/>
                  <a:gd name="T17" fmla="*/ 374 h 377"/>
                  <a:gd name="T18" fmla="*/ 337 w 541"/>
                  <a:gd name="T19" fmla="*/ 369 h 377"/>
                  <a:gd name="T20" fmla="*/ 357 w 541"/>
                  <a:gd name="T21" fmla="*/ 364 h 377"/>
                  <a:gd name="T22" fmla="*/ 376 w 541"/>
                  <a:gd name="T23" fmla="*/ 359 h 377"/>
                  <a:gd name="T24" fmla="*/ 392 w 541"/>
                  <a:gd name="T25" fmla="*/ 343 h 377"/>
                  <a:gd name="T26" fmla="*/ 406 w 541"/>
                  <a:gd name="T27" fmla="*/ 316 h 377"/>
                  <a:gd name="T28" fmla="*/ 420 w 541"/>
                  <a:gd name="T29" fmla="*/ 288 h 377"/>
                  <a:gd name="T30" fmla="*/ 433 w 541"/>
                  <a:gd name="T31" fmla="*/ 260 h 377"/>
                  <a:gd name="T32" fmla="*/ 452 w 541"/>
                  <a:gd name="T33" fmla="*/ 228 h 377"/>
                  <a:gd name="T34" fmla="*/ 479 w 541"/>
                  <a:gd name="T35" fmla="*/ 192 h 377"/>
                  <a:gd name="T36" fmla="*/ 504 w 541"/>
                  <a:gd name="T37" fmla="*/ 155 h 377"/>
                  <a:gd name="T38" fmla="*/ 528 w 541"/>
                  <a:gd name="T39" fmla="*/ 120 h 377"/>
                  <a:gd name="T40" fmla="*/ 528 w 541"/>
                  <a:gd name="T41" fmla="*/ 90 h 377"/>
                  <a:gd name="T42" fmla="*/ 504 w 541"/>
                  <a:gd name="T43" fmla="*/ 66 h 377"/>
                  <a:gd name="T44" fmla="*/ 479 w 541"/>
                  <a:gd name="T45" fmla="*/ 42 h 377"/>
                  <a:gd name="T46" fmla="*/ 452 w 541"/>
                  <a:gd name="T47" fmla="*/ 18 h 377"/>
                  <a:gd name="T48" fmla="*/ 365 w 541"/>
                  <a:gd name="T49" fmla="*/ 2 h 377"/>
                  <a:gd name="T50" fmla="*/ 243 w 541"/>
                  <a:gd name="T51" fmla="*/ 0 h 377"/>
                  <a:gd name="T52" fmla="*/ 153 w 541"/>
                  <a:gd name="T53" fmla="*/ 6 h 377"/>
                  <a:gd name="T54" fmla="*/ 89 w 541"/>
                  <a:gd name="T55" fmla="*/ 22 h 377"/>
                  <a:gd name="T56" fmla="*/ 49 w 541"/>
                  <a:gd name="T57" fmla="*/ 49 h 377"/>
                  <a:gd name="T58" fmla="*/ 25 w 541"/>
                  <a:gd name="T59" fmla="*/ 89 h 377"/>
                  <a:gd name="T60" fmla="*/ 11 w 541"/>
                  <a:gd name="T61" fmla="*/ 142 h 377"/>
                  <a:gd name="T62" fmla="*/ 3 w 541"/>
                  <a:gd name="T63" fmla="*/ 20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1" h="377">
                    <a:moveTo>
                      <a:pt x="0" y="248"/>
                    </a:moveTo>
                    <a:lnTo>
                      <a:pt x="19" y="256"/>
                    </a:lnTo>
                    <a:lnTo>
                      <a:pt x="38" y="264"/>
                    </a:lnTo>
                    <a:lnTo>
                      <a:pt x="57" y="272"/>
                    </a:lnTo>
                    <a:lnTo>
                      <a:pt x="77" y="280"/>
                    </a:lnTo>
                    <a:lnTo>
                      <a:pt x="96" y="288"/>
                    </a:lnTo>
                    <a:lnTo>
                      <a:pt x="115" y="296"/>
                    </a:lnTo>
                    <a:lnTo>
                      <a:pt x="134" y="304"/>
                    </a:lnTo>
                    <a:lnTo>
                      <a:pt x="154" y="312"/>
                    </a:lnTo>
                    <a:lnTo>
                      <a:pt x="173" y="320"/>
                    </a:lnTo>
                    <a:lnTo>
                      <a:pt x="193" y="328"/>
                    </a:lnTo>
                    <a:lnTo>
                      <a:pt x="211" y="336"/>
                    </a:lnTo>
                    <a:lnTo>
                      <a:pt x="231" y="344"/>
                    </a:lnTo>
                    <a:lnTo>
                      <a:pt x="251" y="353"/>
                    </a:lnTo>
                    <a:lnTo>
                      <a:pt x="270" y="361"/>
                    </a:lnTo>
                    <a:lnTo>
                      <a:pt x="289" y="369"/>
                    </a:lnTo>
                    <a:lnTo>
                      <a:pt x="308" y="377"/>
                    </a:lnTo>
                    <a:lnTo>
                      <a:pt x="317" y="374"/>
                    </a:lnTo>
                    <a:lnTo>
                      <a:pt x="328" y="372"/>
                    </a:lnTo>
                    <a:lnTo>
                      <a:pt x="337" y="369"/>
                    </a:lnTo>
                    <a:lnTo>
                      <a:pt x="347" y="366"/>
                    </a:lnTo>
                    <a:lnTo>
                      <a:pt x="357" y="364"/>
                    </a:lnTo>
                    <a:lnTo>
                      <a:pt x="366" y="362"/>
                    </a:lnTo>
                    <a:lnTo>
                      <a:pt x="376" y="359"/>
                    </a:lnTo>
                    <a:lnTo>
                      <a:pt x="385" y="357"/>
                    </a:lnTo>
                    <a:lnTo>
                      <a:pt x="392" y="343"/>
                    </a:lnTo>
                    <a:lnTo>
                      <a:pt x="399" y="329"/>
                    </a:lnTo>
                    <a:lnTo>
                      <a:pt x="406" y="316"/>
                    </a:lnTo>
                    <a:lnTo>
                      <a:pt x="413" y="302"/>
                    </a:lnTo>
                    <a:lnTo>
                      <a:pt x="420" y="288"/>
                    </a:lnTo>
                    <a:lnTo>
                      <a:pt x="427" y="274"/>
                    </a:lnTo>
                    <a:lnTo>
                      <a:pt x="433" y="260"/>
                    </a:lnTo>
                    <a:lnTo>
                      <a:pt x="440" y="246"/>
                    </a:lnTo>
                    <a:lnTo>
                      <a:pt x="452" y="228"/>
                    </a:lnTo>
                    <a:lnTo>
                      <a:pt x="465" y="210"/>
                    </a:lnTo>
                    <a:lnTo>
                      <a:pt x="479" y="192"/>
                    </a:lnTo>
                    <a:lnTo>
                      <a:pt x="491" y="174"/>
                    </a:lnTo>
                    <a:lnTo>
                      <a:pt x="504" y="155"/>
                    </a:lnTo>
                    <a:lnTo>
                      <a:pt x="517" y="137"/>
                    </a:lnTo>
                    <a:lnTo>
                      <a:pt x="528" y="120"/>
                    </a:lnTo>
                    <a:lnTo>
                      <a:pt x="541" y="101"/>
                    </a:lnTo>
                    <a:lnTo>
                      <a:pt x="528" y="90"/>
                    </a:lnTo>
                    <a:lnTo>
                      <a:pt x="517" y="78"/>
                    </a:lnTo>
                    <a:lnTo>
                      <a:pt x="504" y="66"/>
                    </a:lnTo>
                    <a:lnTo>
                      <a:pt x="491" y="54"/>
                    </a:lnTo>
                    <a:lnTo>
                      <a:pt x="479" y="42"/>
                    </a:lnTo>
                    <a:lnTo>
                      <a:pt x="465" y="30"/>
                    </a:lnTo>
                    <a:lnTo>
                      <a:pt x="452" y="18"/>
                    </a:lnTo>
                    <a:lnTo>
                      <a:pt x="440" y="7"/>
                    </a:lnTo>
                    <a:lnTo>
                      <a:pt x="365" y="2"/>
                    </a:lnTo>
                    <a:lnTo>
                      <a:pt x="299" y="0"/>
                    </a:lnTo>
                    <a:lnTo>
                      <a:pt x="243" y="0"/>
                    </a:lnTo>
                    <a:lnTo>
                      <a:pt x="194" y="1"/>
                    </a:lnTo>
                    <a:lnTo>
                      <a:pt x="153" y="6"/>
                    </a:lnTo>
                    <a:lnTo>
                      <a:pt x="118" y="12"/>
                    </a:lnTo>
                    <a:lnTo>
                      <a:pt x="89" y="22"/>
                    </a:lnTo>
                    <a:lnTo>
                      <a:pt x="68" y="33"/>
                    </a:lnTo>
                    <a:lnTo>
                      <a:pt x="49" y="49"/>
                    </a:lnTo>
                    <a:lnTo>
                      <a:pt x="35" y="67"/>
                    </a:lnTo>
                    <a:lnTo>
                      <a:pt x="25" y="89"/>
                    </a:lnTo>
                    <a:lnTo>
                      <a:pt x="17" y="113"/>
                    </a:lnTo>
                    <a:lnTo>
                      <a:pt x="11" y="142"/>
                    </a:lnTo>
                    <a:lnTo>
                      <a:pt x="7" y="173"/>
                    </a:lnTo>
                    <a:lnTo>
                      <a:pt x="3" y="208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07" name="Freeform 267">
                <a:extLst>
                  <a:ext uri="{FF2B5EF4-FFF2-40B4-BE49-F238E27FC236}">
                    <a16:creationId xmlns:a16="http://schemas.microsoft.com/office/drawing/2014/main" id="{E76B8DF0-0B9D-4C2E-B521-81A868C2FE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3" y="994"/>
                <a:ext cx="96" cy="66"/>
              </a:xfrm>
              <a:custGeom>
                <a:avLst/>
                <a:gdLst>
                  <a:gd name="T0" fmla="*/ 19 w 536"/>
                  <a:gd name="T1" fmla="*/ 252 h 370"/>
                  <a:gd name="T2" fmla="*/ 57 w 536"/>
                  <a:gd name="T3" fmla="*/ 267 h 370"/>
                  <a:gd name="T4" fmla="*/ 95 w 536"/>
                  <a:gd name="T5" fmla="*/ 283 h 370"/>
                  <a:gd name="T6" fmla="*/ 133 w 536"/>
                  <a:gd name="T7" fmla="*/ 298 h 370"/>
                  <a:gd name="T8" fmla="*/ 171 w 536"/>
                  <a:gd name="T9" fmla="*/ 314 h 370"/>
                  <a:gd name="T10" fmla="*/ 209 w 536"/>
                  <a:gd name="T11" fmla="*/ 331 h 370"/>
                  <a:gd name="T12" fmla="*/ 247 w 536"/>
                  <a:gd name="T13" fmla="*/ 346 h 370"/>
                  <a:gd name="T14" fmla="*/ 285 w 536"/>
                  <a:gd name="T15" fmla="*/ 362 h 370"/>
                  <a:gd name="T16" fmla="*/ 312 w 536"/>
                  <a:gd name="T17" fmla="*/ 367 h 370"/>
                  <a:gd name="T18" fmla="*/ 332 w 536"/>
                  <a:gd name="T19" fmla="*/ 362 h 370"/>
                  <a:gd name="T20" fmla="*/ 352 w 536"/>
                  <a:gd name="T21" fmla="*/ 357 h 370"/>
                  <a:gd name="T22" fmla="*/ 371 w 536"/>
                  <a:gd name="T23" fmla="*/ 352 h 370"/>
                  <a:gd name="T24" fmla="*/ 387 w 536"/>
                  <a:gd name="T25" fmla="*/ 336 h 370"/>
                  <a:gd name="T26" fmla="*/ 401 w 536"/>
                  <a:gd name="T27" fmla="*/ 309 h 370"/>
                  <a:gd name="T28" fmla="*/ 415 w 536"/>
                  <a:gd name="T29" fmla="*/ 281 h 370"/>
                  <a:gd name="T30" fmla="*/ 428 w 536"/>
                  <a:gd name="T31" fmla="*/ 253 h 370"/>
                  <a:gd name="T32" fmla="*/ 447 w 536"/>
                  <a:gd name="T33" fmla="*/ 221 h 370"/>
                  <a:gd name="T34" fmla="*/ 474 w 536"/>
                  <a:gd name="T35" fmla="*/ 185 h 370"/>
                  <a:gd name="T36" fmla="*/ 499 w 536"/>
                  <a:gd name="T37" fmla="*/ 148 h 370"/>
                  <a:gd name="T38" fmla="*/ 523 w 536"/>
                  <a:gd name="T39" fmla="*/ 113 h 370"/>
                  <a:gd name="T40" fmla="*/ 523 w 536"/>
                  <a:gd name="T41" fmla="*/ 83 h 370"/>
                  <a:gd name="T42" fmla="*/ 499 w 536"/>
                  <a:gd name="T43" fmla="*/ 60 h 370"/>
                  <a:gd name="T44" fmla="*/ 474 w 536"/>
                  <a:gd name="T45" fmla="*/ 37 h 370"/>
                  <a:gd name="T46" fmla="*/ 447 w 536"/>
                  <a:gd name="T47" fmla="*/ 14 h 370"/>
                  <a:gd name="T48" fmla="*/ 360 w 536"/>
                  <a:gd name="T49" fmla="*/ 0 h 370"/>
                  <a:gd name="T50" fmla="*/ 239 w 536"/>
                  <a:gd name="T51" fmla="*/ 1 h 370"/>
                  <a:gd name="T52" fmla="*/ 151 w 536"/>
                  <a:gd name="T53" fmla="*/ 10 h 370"/>
                  <a:gd name="T54" fmla="*/ 89 w 536"/>
                  <a:gd name="T55" fmla="*/ 29 h 370"/>
                  <a:gd name="T56" fmla="*/ 50 w 536"/>
                  <a:gd name="T57" fmla="*/ 57 h 370"/>
                  <a:gd name="T58" fmla="*/ 26 w 536"/>
                  <a:gd name="T59" fmla="*/ 95 h 370"/>
                  <a:gd name="T60" fmla="*/ 13 w 536"/>
                  <a:gd name="T61" fmla="*/ 146 h 370"/>
                  <a:gd name="T62" fmla="*/ 4 w 536"/>
                  <a:gd name="T63" fmla="*/ 20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6" h="370">
                    <a:moveTo>
                      <a:pt x="0" y="244"/>
                    </a:moveTo>
                    <a:lnTo>
                      <a:pt x="19" y="252"/>
                    </a:lnTo>
                    <a:lnTo>
                      <a:pt x="38" y="260"/>
                    </a:lnTo>
                    <a:lnTo>
                      <a:pt x="57" y="267"/>
                    </a:lnTo>
                    <a:lnTo>
                      <a:pt x="76" y="275"/>
                    </a:lnTo>
                    <a:lnTo>
                      <a:pt x="95" y="283"/>
                    </a:lnTo>
                    <a:lnTo>
                      <a:pt x="114" y="291"/>
                    </a:lnTo>
                    <a:lnTo>
                      <a:pt x="133" y="298"/>
                    </a:lnTo>
                    <a:lnTo>
                      <a:pt x="152" y="306"/>
                    </a:lnTo>
                    <a:lnTo>
                      <a:pt x="171" y="314"/>
                    </a:lnTo>
                    <a:lnTo>
                      <a:pt x="189" y="322"/>
                    </a:lnTo>
                    <a:lnTo>
                      <a:pt x="209" y="331"/>
                    </a:lnTo>
                    <a:lnTo>
                      <a:pt x="227" y="337"/>
                    </a:lnTo>
                    <a:lnTo>
                      <a:pt x="247" y="346"/>
                    </a:lnTo>
                    <a:lnTo>
                      <a:pt x="265" y="354"/>
                    </a:lnTo>
                    <a:lnTo>
                      <a:pt x="285" y="362"/>
                    </a:lnTo>
                    <a:lnTo>
                      <a:pt x="303" y="370"/>
                    </a:lnTo>
                    <a:lnTo>
                      <a:pt x="312" y="367"/>
                    </a:lnTo>
                    <a:lnTo>
                      <a:pt x="323" y="365"/>
                    </a:lnTo>
                    <a:lnTo>
                      <a:pt x="332" y="362"/>
                    </a:lnTo>
                    <a:lnTo>
                      <a:pt x="342" y="359"/>
                    </a:lnTo>
                    <a:lnTo>
                      <a:pt x="352" y="357"/>
                    </a:lnTo>
                    <a:lnTo>
                      <a:pt x="361" y="355"/>
                    </a:lnTo>
                    <a:lnTo>
                      <a:pt x="371" y="352"/>
                    </a:lnTo>
                    <a:lnTo>
                      <a:pt x="380" y="350"/>
                    </a:lnTo>
                    <a:lnTo>
                      <a:pt x="387" y="336"/>
                    </a:lnTo>
                    <a:lnTo>
                      <a:pt x="394" y="322"/>
                    </a:lnTo>
                    <a:lnTo>
                      <a:pt x="401" y="309"/>
                    </a:lnTo>
                    <a:lnTo>
                      <a:pt x="408" y="295"/>
                    </a:lnTo>
                    <a:lnTo>
                      <a:pt x="415" y="281"/>
                    </a:lnTo>
                    <a:lnTo>
                      <a:pt x="422" y="267"/>
                    </a:lnTo>
                    <a:lnTo>
                      <a:pt x="428" y="253"/>
                    </a:lnTo>
                    <a:lnTo>
                      <a:pt x="435" y="239"/>
                    </a:lnTo>
                    <a:lnTo>
                      <a:pt x="447" y="221"/>
                    </a:lnTo>
                    <a:lnTo>
                      <a:pt x="460" y="203"/>
                    </a:lnTo>
                    <a:lnTo>
                      <a:pt x="474" y="185"/>
                    </a:lnTo>
                    <a:lnTo>
                      <a:pt x="486" y="167"/>
                    </a:lnTo>
                    <a:lnTo>
                      <a:pt x="499" y="148"/>
                    </a:lnTo>
                    <a:lnTo>
                      <a:pt x="512" y="130"/>
                    </a:lnTo>
                    <a:lnTo>
                      <a:pt x="523" y="113"/>
                    </a:lnTo>
                    <a:lnTo>
                      <a:pt x="536" y="94"/>
                    </a:lnTo>
                    <a:lnTo>
                      <a:pt x="523" y="83"/>
                    </a:lnTo>
                    <a:lnTo>
                      <a:pt x="512" y="71"/>
                    </a:lnTo>
                    <a:lnTo>
                      <a:pt x="499" y="60"/>
                    </a:lnTo>
                    <a:lnTo>
                      <a:pt x="486" y="48"/>
                    </a:lnTo>
                    <a:lnTo>
                      <a:pt x="474" y="37"/>
                    </a:lnTo>
                    <a:lnTo>
                      <a:pt x="460" y="25"/>
                    </a:lnTo>
                    <a:lnTo>
                      <a:pt x="447" y="14"/>
                    </a:lnTo>
                    <a:lnTo>
                      <a:pt x="435" y="2"/>
                    </a:lnTo>
                    <a:lnTo>
                      <a:pt x="360" y="0"/>
                    </a:lnTo>
                    <a:lnTo>
                      <a:pt x="295" y="0"/>
                    </a:lnTo>
                    <a:lnTo>
                      <a:pt x="239" y="1"/>
                    </a:lnTo>
                    <a:lnTo>
                      <a:pt x="192" y="4"/>
                    </a:lnTo>
                    <a:lnTo>
                      <a:pt x="151" y="10"/>
                    </a:lnTo>
                    <a:lnTo>
                      <a:pt x="117" y="18"/>
                    </a:lnTo>
                    <a:lnTo>
                      <a:pt x="89" y="29"/>
                    </a:lnTo>
                    <a:lnTo>
                      <a:pt x="67" y="41"/>
                    </a:lnTo>
                    <a:lnTo>
                      <a:pt x="50" y="57"/>
                    </a:lnTo>
                    <a:lnTo>
                      <a:pt x="36" y="75"/>
                    </a:lnTo>
                    <a:lnTo>
                      <a:pt x="26" y="95"/>
                    </a:lnTo>
                    <a:lnTo>
                      <a:pt x="19" y="120"/>
                    </a:lnTo>
                    <a:lnTo>
                      <a:pt x="13" y="146"/>
                    </a:lnTo>
                    <a:lnTo>
                      <a:pt x="8" y="175"/>
                    </a:lnTo>
                    <a:lnTo>
                      <a:pt x="4" y="208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08" name="Freeform 268">
                <a:extLst>
                  <a:ext uri="{FF2B5EF4-FFF2-40B4-BE49-F238E27FC236}">
                    <a16:creationId xmlns:a16="http://schemas.microsoft.com/office/drawing/2014/main" id="{A88B43C1-9788-4E31-A8D9-AAC0488CC6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4" y="995"/>
                <a:ext cx="95" cy="65"/>
              </a:xfrm>
              <a:custGeom>
                <a:avLst/>
                <a:gdLst>
                  <a:gd name="T0" fmla="*/ 19 w 530"/>
                  <a:gd name="T1" fmla="*/ 250 h 366"/>
                  <a:gd name="T2" fmla="*/ 55 w 530"/>
                  <a:gd name="T3" fmla="*/ 265 h 366"/>
                  <a:gd name="T4" fmla="*/ 93 w 530"/>
                  <a:gd name="T5" fmla="*/ 282 h 366"/>
                  <a:gd name="T6" fmla="*/ 130 w 530"/>
                  <a:gd name="T7" fmla="*/ 297 h 366"/>
                  <a:gd name="T8" fmla="*/ 167 w 530"/>
                  <a:gd name="T9" fmla="*/ 312 h 366"/>
                  <a:gd name="T10" fmla="*/ 204 w 530"/>
                  <a:gd name="T11" fmla="*/ 327 h 366"/>
                  <a:gd name="T12" fmla="*/ 242 w 530"/>
                  <a:gd name="T13" fmla="*/ 343 h 366"/>
                  <a:gd name="T14" fmla="*/ 279 w 530"/>
                  <a:gd name="T15" fmla="*/ 358 h 366"/>
                  <a:gd name="T16" fmla="*/ 306 w 530"/>
                  <a:gd name="T17" fmla="*/ 363 h 366"/>
                  <a:gd name="T18" fmla="*/ 326 w 530"/>
                  <a:gd name="T19" fmla="*/ 358 h 366"/>
                  <a:gd name="T20" fmla="*/ 346 w 530"/>
                  <a:gd name="T21" fmla="*/ 353 h 366"/>
                  <a:gd name="T22" fmla="*/ 365 w 530"/>
                  <a:gd name="T23" fmla="*/ 348 h 366"/>
                  <a:gd name="T24" fmla="*/ 381 w 530"/>
                  <a:gd name="T25" fmla="*/ 332 h 366"/>
                  <a:gd name="T26" fmla="*/ 395 w 530"/>
                  <a:gd name="T27" fmla="*/ 305 h 366"/>
                  <a:gd name="T28" fmla="*/ 409 w 530"/>
                  <a:gd name="T29" fmla="*/ 277 h 366"/>
                  <a:gd name="T30" fmla="*/ 422 w 530"/>
                  <a:gd name="T31" fmla="*/ 249 h 366"/>
                  <a:gd name="T32" fmla="*/ 441 w 530"/>
                  <a:gd name="T33" fmla="*/ 217 h 366"/>
                  <a:gd name="T34" fmla="*/ 468 w 530"/>
                  <a:gd name="T35" fmla="*/ 181 h 366"/>
                  <a:gd name="T36" fmla="*/ 493 w 530"/>
                  <a:gd name="T37" fmla="*/ 144 h 366"/>
                  <a:gd name="T38" fmla="*/ 517 w 530"/>
                  <a:gd name="T39" fmla="*/ 109 h 366"/>
                  <a:gd name="T40" fmla="*/ 517 w 530"/>
                  <a:gd name="T41" fmla="*/ 79 h 366"/>
                  <a:gd name="T42" fmla="*/ 493 w 530"/>
                  <a:gd name="T43" fmla="*/ 57 h 366"/>
                  <a:gd name="T44" fmla="*/ 468 w 530"/>
                  <a:gd name="T45" fmla="*/ 34 h 366"/>
                  <a:gd name="T46" fmla="*/ 441 w 530"/>
                  <a:gd name="T47" fmla="*/ 12 h 366"/>
                  <a:gd name="T48" fmla="*/ 355 w 530"/>
                  <a:gd name="T49" fmla="*/ 0 h 366"/>
                  <a:gd name="T50" fmla="*/ 235 w 530"/>
                  <a:gd name="T51" fmla="*/ 6 h 366"/>
                  <a:gd name="T52" fmla="*/ 148 w 530"/>
                  <a:gd name="T53" fmla="*/ 19 h 366"/>
                  <a:gd name="T54" fmla="*/ 88 w 530"/>
                  <a:gd name="T55" fmla="*/ 38 h 366"/>
                  <a:gd name="T56" fmla="*/ 50 w 530"/>
                  <a:gd name="T57" fmla="*/ 68 h 366"/>
                  <a:gd name="T58" fmla="*/ 27 w 530"/>
                  <a:gd name="T59" fmla="*/ 105 h 366"/>
                  <a:gd name="T60" fmla="*/ 14 w 530"/>
                  <a:gd name="T61" fmla="*/ 152 h 366"/>
                  <a:gd name="T62" fmla="*/ 5 w 530"/>
                  <a:gd name="T63" fmla="*/ 21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0" h="366">
                    <a:moveTo>
                      <a:pt x="0" y="242"/>
                    </a:moveTo>
                    <a:lnTo>
                      <a:pt x="19" y="250"/>
                    </a:lnTo>
                    <a:lnTo>
                      <a:pt x="37" y="257"/>
                    </a:lnTo>
                    <a:lnTo>
                      <a:pt x="55" y="265"/>
                    </a:lnTo>
                    <a:lnTo>
                      <a:pt x="75" y="274"/>
                    </a:lnTo>
                    <a:lnTo>
                      <a:pt x="93" y="282"/>
                    </a:lnTo>
                    <a:lnTo>
                      <a:pt x="112" y="288"/>
                    </a:lnTo>
                    <a:lnTo>
                      <a:pt x="130" y="297"/>
                    </a:lnTo>
                    <a:lnTo>
                      <a:pt x="149" y="303"/>
                    </a:lnTo>
                    <a:lnTo>
                      <a:pt x="167" y="312"/>
                    </a:lnTo>
                    <a:lnTo>
                      <a:pt x="186" y="320"/>
                    </a:lnTo>
                    <a:lnTo>
                      <a:pt x="204" y="327"/>
                    </a:lnTo>
                    <a:lnTo>
                      <a:pt x="224" y="335"/>
                    </a:lnTo>
                    <a:lnTo>
                      <a:pt x="242" y="343"/>
                    </a:lnTo>
                    <a:lnTo>
                      <a:pt x="260" y="351"/>
                    </a:lnTo>
                    <a:lnTo>
                      <a:pt x="279" y="358"/>
                    </a:lnTo>
                    <a:lnTo>
                      <a:pt x="297" y="366"/>
                    </a:lnTo>
                    <a:lnTo>
                      <a:pt x="306" y="363"/>
                    </a:lnTo>
                    <a:lnTo>
                      <a:pt x="317" y="361"/>
                    </a:lnTo>
                    <a:lnTo>
                      <a:pt x="326" y="358"/>
                    </a:lnTo>
                    <a:lnTo>
                      <a:pt x="336" y="355"/>
                    </a:lnTo>
                    <a:lnTo>
                      <a:pt x="346" y="353"/>
                    </a:lnTo>
                    <a:lnTo>
                      <a:pt x="355" y="351"/>
                    </a:lnTo>
                    <a:lnTo>
                      <a:pt x="365" y="348"/>
                    </a:lnTo>
                    <a:lnTo>
                      <a:pt x="374" y="346"/>
                    </a:lnTo>
                    <a:lnTo>
                      <a:pt x="381" y="332"/>
                    </a:lnTo>
                    <a:lnTo>
                      <a:pt x="388" y="318"/>
                    </a:lnTo>
                    <a:lnTo>
                      <a:pt x="395" y="305"/>
                    </a:lnTo>
                    <a:lnTo>
                      <a:pt x="402" y="291"/>
                    </a:lnTo>
                    <a:lnTo>
                      <a:pt x="409" y="277"/>
                    </a:lnTo>
                    <a:lnTo>
                      <a:pt x="416" y="263"/>
                    </a:lnTo>
                    <a:lnTo>
                      <a:pt x="422" y="249"/>
                    </a:lnTo>
                    <a:lnTo>
                      <a:pt x="429" y="235"/>
                    </a:lnTo>
                    <a:lnTo>
                      <a:pt x="441" y="217"/>
                    </a:lnTo>
                    <a:lnTo>
                      <a:pt x="454" y="199"/>
                    </a:lnTo>
                    <a:lnTo>
                      <a:pt x="468" y="181"/>
                    </a:lnTo>
                    <a:lnTo>
                      <a:pt x="480" y="163"/>
                    </a:lnTo>
                    <a:lnTo>
                      <a:pt x="493" y="144"/>
                    </a:lnTo>
                    <a:lnTo>
                      <a:pt x="506" y="126"/>
                    </a:lnTo>
                    <a:lnTo>
                      <a:pt x="517" y="109"/>
                    </a:lnTo>
                    <a:lnTo>
                      <a:pt x="530" y="90"/>
                    </a:lnTo>
                    <a:lnTo>
                      <a:pt x="517" y="79"/>
                    </a:lnTo>
                    <a:lnTo>
                      <a:pt x="506" y="67"/>
                    </a:lnTo>
                    <a:lnTo>
                      <a:pt x="493" y="57"/>
                    </a:lnTo>
                    <a:lnTo>
                      <a:pt x="480" y="45"/>
                    </a:lnTo>
                    <a:lnTo>
                      <a:pt x="468" y="34"/>
                    </a:lnTo>
                    <a:lnTo>
                      <a:pt x="454" y="22"/>
                    </a:lnTo>
                    <a:lnTo>
                      <a:pt x="441" y="12"/>
                    </a:lnTo>
                    <a:lnTo>
                      <a:pt x="429" y="0"/>
                    </a:lnTo>
                    <a:lnTo>
                      <a:pt x="355" y="0"/>
                    </a:lnTo>
                    <a:lnTo>
                      <a:pt x="290" y="1"/>
                    </a:lnTo>
                    <a:lnTo>
                      <a:pt x="235" y="6"/>
                    </a:lnTo>
                    <a:lnTo>
                      <a:pt x="188" y="11"/>
                    </a:lnTo>
                    <a:lnTo>
                      <a:pt x="148" y="19"/>
                    </a:lnTo>
                    <a:lnTo>
                      <a:pt x="115" y="28"/>
                    </a:lnTo>
                    <a:lnTo>
                      <a:pt x="88" y="38"/>
                    </a:lnTo>
                    <a:lnTo>
                      <a:pt x="67" y="52"/>
                    </a:lnTo>
                    <a:lnTo>
                      <a:pt x="50" y="68"/>
                    </a:lnTo>
                    <a:lnTo>
                      <a:pt x="37" y="86"/>
                    </a:lnTo>
                    <a:lnTo>
                      <a:pt x="27" y="105"/>
                    </a:lnTo>
                    <a:lnTo>
                      <a:pt x="20" y="128"/>
                    </a:lnTo>
                    <a:lnTo>
                      <a:pt x="14" y="152"/>
                    </a:lnTo>
                    <a:lnTo>
                      <a:pt x="9" y="180"/>
                    </a:lnTo>
                    <a:lnTo>
                      <a:pt x="5" y="210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09" name="Freeform 269">
                <a:extLst>
                  <a:ext uri="{FF2B5EF4-FFF2-40B4-BE49-F238E27FC236}">
                    <a16:creationId xmlns:a16="http://schemas.microsoft.com/office/drawing/2014/main" id="{F27A0517-C8E4-40BE-A055-8E10CB72CE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5" y="995"/>
                <a:ext cx="94" cy="65"/>
              </a:xfrm>
              <a:custGeom>
                <a:avLst/>
                <a:gdLst>
                  <a:gd name="T0" fmla="*/ 18 w 524"/>
                  <a:gd name="T1" fmla="*/ 250 h 363"/>
                  <a:gd name="T2" fmla="*/ 54 w 524"/>
                  <a:gd name="T3" fmla="*/ 265 h 363"/>
                  <a:gd name="T4" fmla="*/ 91 w 524"/>
                  <a:gd name="T5" fmla="*/ 280 h 363"/>
                  <a:gd name="T6" fmla="*/ 128 w 524"/>
                  <a:gd name="T7" fmla="*/ 295 h 363"/>
                  <a:gd name="T8" fmla="*/ 163 w 524"/>
                  <a:gd name="T9" fmla="*/ 310 h 363"/>
                  <a:gd name="T10" fmla="*/ 200 w 524"/>
                  <a:gd name="T11" fmla="*/ 325 h 363"/>
                  <a:gd name="T12" fmla="*/ 237 w 524"/>
                  <a:gd name="T13" fmla="*/ 340 h 363"/>
                  <a:gd name="T14" fmla="*/ 273 w 524"/>
                  <a:gd name="T15" fmla="*/ 355 h 363"/>
                  <a:gd name="T16" fmla="*/ 300 w 524"/>
                  <a:gd name="T17" fmla="*/ 360 h 363"/>
                  <a:gd name="T18" fmla="*/ 320 w 524"/>
                  <a:gd name="T19" fmla="*/ 355 h 363"/>
                  <a:gd name="T20" fmla="*/ 340 w 524"/>
                  <a:gd name="T21" fmla="*/ 350 h 363"/>
                  <a:gd name="T22" fmla="*/ 359 w 524"/>
                  <a:gd name="T23" fmla="*/ 345 h 363"/>
                  <a:gd name="T24" fmla="*/ 375 w 524"/>
                  <a:gd name="T25" fmla="*/ 329 h 363"/>
                  <a:gd name="T26" fmla="*/ 389 w 524"/>
                  <a:gd name="T27" fmla="*/ 302 h 363"/>
                  <a:gd name="T28" fmla="*/ 403 w 524"/>
                  <a:gd name="T29" fmla="*/ 274 h 363"/>
                  <a:gd name="T30" fmla="*/ 416 w 524"/>
                  <a:gd name="T31" fmla="*/ 246 h 363"/>
                  <a:gd name="T32" fmla="*/ 435 w 524"/>
                  <a:gd name="T33" fmla="*/ 214 h 363"/>
                  <a:gd name="T34" fmla="*/ 462 w 524"/>
                  <a:gd name="T35" fmla="*/ 178 h 363"/>
                  <a:gd name="T36" fmla="*/ 487 w 524"/>
                  <a:gd name="T37" fmla="*/ 141 h 363"/>
                  <a:gd name="T38" fmla="*/ 511 w 524"/>
                  <a:gd name="T39" fmla="*/ 106 h 363"/>
                  <a:gd name="T40" fmla="*/ 511 w 524"/>
                  <a:gd name="T41" fmla="*/ 77 h 363"/>
                  <a:gd name="T42" fmla="*/ 487 w 524"/>
                  <a:gd name="T43" fmla="*/ 55 h 363"/>
                  <a:gd name="T44" fmla="*/ 462 w 524"/>
                  <a:gd name="T45" fmla="*/ 32 h 363"/>
                  <a:gd name="T46" fmla="*/ 435 w 524"/>
                  <a:gd name="T47" fmla="*/ 10 h 363"/>
                  <a:gd name="T48" fmla="*/ 349 w 524"/>
                  <a:gd name="T49" fmla="*/ 2 h 363"/>
                  <a:gd name="T50" fmla="*/ 230 w 524"/>
                  <a:gd name="T51" fmla="*/ 11 h 363"/>
                  <a:gd name="T52" fmla="*/ 145 w 524"/>
                  <a:gd name="T53" fmla="*/ 26 h 363"/>
                  <a:gd name="T54" fmla="*/ 86 w 524"/>
                  <a:gd name="T55" fmla="*/ 49 h 363"/>
                  <a:gd name="T56" fmla="*/ 49 w 524"/>
                  <a:gd name="T57" fmla="*/ 79 h 363"/>
                  <a:gd name="T58" fmla="*/ 28 w 524"/>
                  <a:gd name="T59" fmla="*/ 116 h 363"/>
                  <a:gd name="T60" fmla="*/ 15 w 524"/>
                  <a:gd name="T61" fmla="*/ 161 h 363"/>
                  <a:gd name="T62" fmla="*/ 6 w 524"/>
                  <a:gd name="T63" fmla="*/ 21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4" h="363">
                    <a:moveTo>
                      <a:pt x="0" y="243"/>
                    </a:moveTo>
                    <a:lnTo>
                      <a:pt x="18" y="250"/>
                    </a:lnTo>
                    <a:lnTo>
                      <a:pt x="37" y="258"/>
                    </a:lnTo>
                    <a:lnTo>
                      <a:pt x="54" y="265"/>
                    </a:lnTo>
                    <a:lnTo>
                      <a:pt x="72" y="273"/>
                    </a:lnTo>
                    <a:lnTo>
                      <a:pt x="91" y="280"/>
                    </a:lnTo>
                    <a:lnTo>
                      <a:pt x="109" y="288"/>
                    </a:lnTo>
                    <a:lnTo>
                      <a:pt x="128" y="295"/>
                    </a:lnTo>
                    <a:lnTo>
                      <a:pt x="146" y="303"/>
                    </a:lnTo>
                    <a:lnTo>
                      <a:pt x="163" y="310"/>
                    </a:lnTo>
                    <a:lnTo>
                      <a:pt x="182" y="318"/>
                    </a:lnTo>
                    <a:lnTo>
                      <a:pt x="200" y="325"/>
                    </a:lnTo>
                    <a:lnTo>
                      <a:pt x="219" y="333"/>
                    </a:lnTo>
                    <a:lnTo>
                      <a:pt x="237" y="340"/>
                    </a:lnTo>
                    <a:lnTo>
                      <a:pt x="254" y="348"/>
                    </a:lnTo>
                    <a:lnTo>
                      <a:pt x="273" y="355"/>
                    </a:lnTo>
                    <a:lnTo>
                      <a:pt x="291" y="363"/>
                    </a:lnTo>
                    <a:lnTo>
                      <a:pt x="300" y="360"/>
                    </a:lnTo>
                    <a:lnTo>
                      <a:pt x="311" y="358"/>
                    </a:lnTo>
                    <a:lnTo>
                      <a:pt x="320" y="355"/>
                    </a:lnTo>
                    <a:lnTo>
                      <a:pt x="330" y="352"/>
                    </a:lnTo>
                    <a:lnTo>
                      <a:pt x="340" y="350"/>
                    </a:lnTo>
                    <a:lnTo>
                      <a:pt x="349" y="348"/>
                    </a:lnTo>
                    <a:lnTo>
                      <a:pt x="359" y="345"/>
                    </a:lnTo>
                    <a:lnTo>
                      <a:pt x="368" y="343"/>
                    </a:lnTo>
                    <a:lnTo>
                      <a:pt x="375" y="329"/>
                    </a:lnTo>
                    <a:lnTo>
                      <a:pt x="382" y="315"/>
                    </a:lnTo>
                    <a:lnTo>
                      <a:pt x="389" y="302"/>
                    </a:lnTo>
                    <a:lnTo>
                      <a:pt x="396" y="288"/>
                    </a:lnTo>
                    <a:lnTo>
                      <a:pt x="403" y="274"/>
                    </a:lnTo>
                    <a:lnTo>
                      <a:pt x="410" y="260"/>
                    </a:lnTo>
                    <a:lnTo>
                      <a:pt x="416" y="246"/>
                    </a:lnTo>
                    <a:lnTo>
                      <a:pt x="423" y="232"/>
                    </a:lnTo>
                    <a:lnTo>
                      <a:pt x="435" y="214"/>
                    </a:lnTo>
                    <a:lnTo>
                      <a:pt x="448" y="196"/>
                    </a:lnTo>
                    <a:lnTo>
                      <a:pt x="462" y="178"/>
                    </a:lnTo>
                    <a:lnTo>
                      <a:pt x="474" y="160"/>
                    </a:lnTo>
                    <a:lnTo>
                      <a:pt x="487" y="141"/>
                    </a:lnTo>
                    <a:lnTo>
                      <a:pt x="500" y="123"/>
                    </a:lnTo>
                    <a:lnTo>
                      <a:pt x="511" y="106"/>
                    </a:lnTo>
                    <a:lnTo>
                      <a:pt x="524" y="87"/>
                    </a:lnTo>
                    <a:lnTo>
                      <a:pt x="511" y="77"/>
                    </a:lnTo>
                    <a:lnTo>
                      <a:pt x="500" y="65"/>
                    </a:lnTo>
                    <a:lnTo>
                      <a:pt x="487" y="55"/>
                    </a:lnTo>
                    <a:lnTo>
                      <a:pt x="474" y="43"/>
                    </a:lnTo>
                    <a:lnTo>
                      <a:pt x="462" y="32"/>
                    </a:lnTo>
                    <a:lnTo>
                      <a:pt x="448" y="22"/>
                    </a:lnTo>
                    <a:lnTo>
                      <a:pt x="435" y="10"/>
                    </a:lnTo>
                    <a:lnTo>
                      <a:pt x="423" y="0"/>
                    </a:lnTo>
                    <a:lnTo>
                      <a:pt x="349" y="2"/>
                    </a:lnTo>
                    <a:lnTo>
                      <a:pt x="285" y="5"/>
                    </a:lnTo>
                    <a:lnTo>
                      <a:pt x="230" y="11"/>
                    </a:lnTo>
                    <a:lnTo>
                      <a:pt x="184" y="18"/>
                    </a:lnTo>
                    <a:lnTo>
                      <a:pt x="145" y="26"/>
                    </a:lnTo>
                    <a:lnTo>
                      <a:pt x="113" y="37"/>
                    </a:lnTo>
                    <a:lnTo>
                      <a:pt x="86" y="49"/>
                    </a:lnTo>
                    <a:lnTo>
                      <a:pt x="66" y="63"/>
                    </a:lnTo>
                    <a:lnTo>
                      <a:pt x="49" y="79"/>
                    </a:lnTo>
                    <a:lnTo>
                      <a:pt x="37" y="96"/>
                    </a:lnTo>
                    <a:lnTo>
                      <a:pt x="28" y="116"/>
                    </a:lnTo>
                    <a:lnTo>
                      <a:pt x="21" y="138"/>
                    </a:lnTo>
                    <a:lnTo>
                      <a:pt x="15" y="161"/>
                    </a:lnTo>
                    <a:lnTo>
                      <a:pt x="10" y="186"/>
                    </a:lnTo>
                    <a:lnTo>
                      <a:pt x="6" y="214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10" name="Freeform 270">
                <a:extLst>
                  <a:ext uri="{FF2B5EF4-FFF2-40B4-BE49-F238E27FC236}">
                    <a16:creationId xmlns:a16="http://schemas.microsoft.com/office/drawing/2014/main" id="{ABE17804-C58F-4984-846C-15397A2FFF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6" y="995"/>
                <a:ext cx="93" cy="65"/>
              </a:xfrm>
              <a:custGeom>
                <a:avLst/>
                <a:gdLst>
                  <a:gd name="T0" fmla="*/ 18 w 518"/>
                  <a:gd name="T1" fmla="*/ 250 h 361"/>
                  <a:gd name="T2" fmla="*/ 54 w 518"/>
                  <a:gd name="T3" fmla="*/ 265 h 361"/>
                  <a:gd name="T4" fmla="*/ 89 w 518"/>
                  <a:gd name="T5" fmla="*/ 280 h 361"/>
                  <a:gd name="T6" fmla="*/ 125 w 518"/>
                  <a:gd name="T7" fmla="*/ 295 h 361"/>
                  <a:gd name="T8" fmla="*/ 161 w 518"/>
                  <a:gd name="T9" fmla="*/ 309 h 361"/>
                  <a:gd name="T10" fmla="*/ 197 w 518"/>
                  <a:gd name="T11" fmla="*/ 324 h 361"/>
                  <a:gd name="T12" fmla="*/ 232 w 518"/>
                  <a:gd name="T13" fmla="*/ 339 h 361"/>
                  <a:gd name="T14" fmla="*/ 268 w 518"/>
                  <a:gd name="T15" fmla="*/ 354 h 361"/>
                  <a:gd name="T16" fmla="*/ 294 w 518"/>
                  <a:gd name="T17" fmla="*/ 358 h 361"/>
                  <a:gd name="T18" fmla="*/ 314 w 518"/>
                  <a:gd name="T19" fmla="*/ 353 h 361"/>
                  <a:gd name="T20" fmla="*/ 334 w 518"/>
                  <a:gd name="T21" fmla="*/ 348 h 361"/>
                  <a:gd name="T22" fmla="*/ 353 w 518"/>
                  <a:gd name="T23" fmla="*/ 343 h 361"/>
                  <a:gd name="T24" fmla="*/ 369 w 518"/>
                  <a:gd name="T25" fmla="*/ 327 h 361"/>
                  <a:gd name="T26" fmla="*/ 383 w 518"/>
                  <a:gd name="T27" fmla="*/ 300 h 361"/>
                  <a:gd name="T28" fmla="*/ 397 w 518"/>
                  <a:gd name="T29" fmla="*/ 272 h 361"/>
                  <a:gd name="T30" fmla="*/ 410 w 518"/>
                  <a:gd name="T31" fmla="*/ 244 h 361"/>
                  <a:gd name="T32" fmla="*/ 429 w 518"/>
                  <a:gd name="T33" fmla="*/ 212 h 361"/>
                  <a:gd name="T34" fmla="*/ 456 w 518"/>
                  <a:gd name="T35" fmla="*/ 176 h 361"/>
                  <a:gd name="T36" fmla="*/ 481 w 518"/>
                  <a:gd name="T37" fmla="*/ 139 h 361"/>
                  <a:gd name="T38" fmla="*/ 505 w 518"/>
                  <a:gd name="T39" fmla="*/ 104 h 361"/>
                  <a:gd name="T40" fmla="*/ 505 w 518"/>
                  <a:gd name="T41" fmla="*/ 75 h 361"/>
                  <a:gd name="T42" fmla="*/ 481 w 518"/>
                  <a:gd name="T43" fmla="*/ 54 h 361"/>
                  <a:gd name="T44" fmla="*/ 456 w 518"/>
                  <a:gd name="T45" fmla="*/ 32 h 361"/>
                  <a:gd name="T46" fmla="*/ 429 w 518"/>
                  <a:gd name="T47" fmla="*/ 10 h 361"/>
                  <a:gd name="T48" fmla="*/ 344 w 518"/>
                  <a:gd name="T49" fmla="*/ 5 h 361"/>
                  <a:gd name="T50" fmla="*/ 226 w 518"/>
                  <a:gd name="T51" fmla="*/ 17 h 361"/>
                  <a:gd name="T52" fmla="*/ 142 w 518"/>
                  <a:gd name="T53" fmla="*/ 37 h 361"/>
                  <a:gd name="T54" fmla="*/ 85 w 518"/>
                  <a:gd name="T55" fmla="*/ 61 h 361"/>
                  <a:gd name="T56" fmla="*/ 49 w 518"/>
                  <a:gd name="T57" fmla="*/ 92 h 361"/>
                  <a:gd name="T58" fmla="*/ 28 w 518"/>
                  <a:gd name="T59" fmla="*/ 128 h 361"/>
                  <a:gd name="T60" fmla="*/ 16 w 518"/>
                  <a:gd name="T61" fmla="*/ 171 h 361"/>
                  <a:gd name="T62" fmla="*/ 5 w 518"/>
                  <a:gd name="T63" fmla="*/ 21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8" h="361">
                    <a:moveTo>
                      <a:pt x="0" y="243"/>
                    </a:moveTo>
                    <a:lnTo>
                      <a:pt x="18" y="250"/>
                    </a:lnTo>
                    <a:lnTo>
                      <a:pt x="35" y="258"/>
                    </a:lnTo>
                    <a:lnTo>
                      <a:pt x="54" y="265"/>
                    </a:lnTo>
                    <a:lnTo>
                      <a:pt x="71" y="272"/>
                    </a:lnTo>
                    <a:lnTo>
                      <a:pt x="89" y="280"/>
                    </a:lnTo>
                    <a:lnTo>
                      <a:pt x="107" y="287"/>
                    </a:lnTo>
                    <a:lnTo>
                      <a:pt x="125" y="295"/>
                    </a:lnTo>
                    <a:lnTo>
                      <a:pt x="142" y="302"/>
                    </a:lnTo>
                    <a:lnTo>
                      <a:pt x="161" y="309"/>
                    </a:lnTo>
                    <a:lnTo>
                      <a:pt x="178" y="317"/>
                    </a:lnTo>
                    <a:lnTo>
                      <a:pt x="197" y="324"/>
                    </a:lnTo>
                    <a:lnTo>
                      <a:pt x="214" y="331"/>
                    </a:lnTo>
                    <a:lnTo>
                      <a:pt x="232" y="339"/>
                    </a:lnTo>
                    <a:lnTo>
                      <a:pt x="250" y="346"/>
                    </a:lnTo>
                    <a:lnTo>
                      <a:pt x="268" y="354"/>
                    </a:lnTo>
                    <a:lnTo>
                      <a:pt x="285" y="361"/>
                    </a:lnTo>
                    <a:lnTo>
                      <a:pt x="294" y="358"/>
                    </a:lnTo>
                    <a:lnTo>
                      <a:pt x="305" y="356"/>
                    </a:lnTo>
                    <a:lnTo>
                      <a:pt x="314" y="353"/>
                    </a:lnTo>
                    <a:lnTo>
                      <a:pt x="324" y="350"/>
                    </a:lnTo>
                    <a:lnTo>
                      <a:pt x="334" y="348"/>
                    </a:lnTo>
                    <a:lnTo>
                      <a:pt x="343" y="346"/>
                    </a:lnTo>
                    <a:lnTo>
                      <a:pt x="353" y="343"/>
                    </a:lnTo>
                    <a:lnTo>
                      <a:pt x="362" y="341"/>
                    </a:lnTo>
                    <a:lnTo>
                      <a:pt x="369" y="327"/>
                    </a:lnTo>
                    <a:lnTo>
                      <a:pt x="376" y="313"/>
                    </a:lnTo>
                    <a:lnTo>
                      <a:pt x="383" y="300"/>
                    </a:lnTo>
                    <a:lnTo>
                      <a:pt x="390" y="286"/>
                    </a:lnTo>
                    <a:lnTo>
                      <a:pt x="397" y="272"/>
                    </a:lnTo>
                    <a:lnTo>
                      <a:pt x="404" y="258"/>
                    </a:lnTo>
                    <a:lnTo>
                      <a:pt x="410" y="244"/>
                    </a:lnTo>
                    <a:lnTo>
                      <a:pt x="417" y="230"/>
                    </a:lnTo>
                    <a:lnTo>
                      <a:pt x="429" y="212"/>
                    </a:lnTo>
                    <a:lnTo>
                      <a:pt x="442" y="194"/>
                    </a:lnTo>
                    <a:lnTo>
                      <a:pt x="456" y="176"/>
                    </a:lnTo>
                    <a:lnTo>
                      <a:pt x="468" y="158"/>
                    </a:lnTo>
                    <a:lnTo>
                      <a:pt x="481" y="139"/>
                    </a:lnTo>
                    <a:lnTo>
                      <a:pt x="494" y="121"/>
                    </a:lnTo>
                    <a:lnTo>
                      <a:pt x="505" y="104"/>
                    </a:lnTo>
                    <a:lnTo>
                      <a:pt x="518" y="85"/>
                    </a:lnTo>
                    <a:lnTo>
                      <a:pt x="505" y="75"/>
                    </a:lnTo>
                    <a:lnTo>
                      <a:pt x="494" y="65"/>
                    </a:lnTo>
                    <a:lnTo>
                      <a:pt x="481" y="54"/>
                    </a:lnTo>
                    <a:lnTo>
                      <a:pt x="468" y="43"/>
                    </a:lnTo>
                    <a:lnTo>
                      <a:pt x="456" y="32"/>
                    </a:lnTo>
                    <a:lnTo>
                      <a:pt x="442" y="22"/>
                    </a:lnTo>
                    <a:lnTo>
                      <a:pt x="429" y="10"/>
                    </a:lnTo>
                    <a:lnTo>
                      <a:pt x="417" y="0"/>
                    </a:lnTo>
                    <a:lnTo>
                      <a:pt x="344" y="5"/>
                    </a:lnTo>
                    <a:lnTo>
                      <a:pt x="281" y="10"/>
                    </a:lnTo>
                    <a:lnTo>
                      <a:pt x="226" y="17"/>
                    </a:lnTo>
                    <a:lnTo>
                      <a:pt x="180" y="26"/>
                    </a:lnTo>
                    <a:lnTo>
                      <a:pt x="142" y="37"/>
                    </a:lnTo>
                    <a:lnTo>
                      <a:pt x="111" y="48"/>
                    </a:lnTo>
                    <a:lnTo>
                      <a:pt x="85" y="61"/>
                    </a:lnTo>
                    <a:lnTo>
                      <a:pt x="65" y="76"/>
                    </a:lnTo>
                    <a:lnTo>
                      <a:pt x="49" y="92"/>
                    </a:lnTo>
                    <a:lnTo>
                      <a:pt x="38" y="109"/>
                    </a:lnTo>
                    <a:lnTo>
                      <a:pt x="28" y="128"/>
                    </a:lnTo>
                    <a:lnTo>
                      <a:pt x="22" y="149"/>
                    </a:lnTo>
                    <a:lnTo>
                      <a:pt x="16" y="171"/>
                    </a:lnTo>
                    <a:lnTo>
                      <a:pt x="11" y="194"/>
                    </a:lnTo>
                    <a:lnTo>
                      <a:pt x="5" y="218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11" name="Freeform 271">
                <a:extLst>
                  <a:ext uri="{FF2B5EF4-FFF2-40B4-BE49-F238E27FC236}">
                    <a16:creationId xmlns:a16="http://schemas.microsoft.com/office/drawing/2014/main" id="{FEC9486C-071B-463D-8DD3-8204707DD5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7" y="996"/>
                <a:ext cx="92" cy="64"/>
              </a:xfrm>
              <a:custGeom>
                <a:avLst/>
                <a:gdLst>
                  <a:gd name="T0" fmla="*/ 18 w 513"/>
                  <a:gd name="T1" fmla="*/ 252 h 359"/>
                  <a:gd name="T2" fmla="*/ 53 w 513"/>
                  <a:gd name="T3" fmla="*/ 267 h 359"/>
                  <a:gd name="T4" fmla="*/ 88 w 513"/>
                  <a:gd name="T5" fmla="*/ 280 h 359"/>
                  <a:gd name="T6" fmla="*/ 122 w 513"/>
                  <a:gd name="T7" fmla="*/ 294 h 359"/>
                  <a:gd name="T8" fmla="*/ 158 w 513"/>
                  <a:gd name="T9" fmla="*/ 309 h 359"/>
                  <a:gd name="T10" fmla="*/ 193 w 513"/>
                  <a:gd name="T11" fmla="*/ 323 h 359"/>
                  <a:gd name="T12" fmla="*/ 227 w 513"/>
                  <a:gd name="T13" fmla="*/ 337 h 359"/>
                  <a:gd name="T14" fmla="*/ 263 w 513"/>
                  <a:gd name="T15" fmla="*/ 352 h 359"/>
                  <a:gd name="T16" fmla="*/ 289 w 513"/>
                  <a:gd name="T17" fmla="*/ 356 h 359"/>
                  <a:gd name="T18" fmla="*/ 309 w 513"/>
                  <a:gd name="T19" fmla="*/ 351 h 359"/>
                  <a:gd name="T20" fmla="*/ 329 w 513"/>
                  <a:gd name="T21" fmla="*/ 346 h 359"/>
                  <a:gd name="T22" fmla="*/ 348 w 513"/>
                  <a:gd name="T23" fmla="*/ 341 h 359"/>
                  <a:gd name="T24" fmla="*/ 364 w 513"/>
                  <a:gd name="T25" fmla="*/ 325 h 359"/>
                  <a:gd name="T26" fmla="*/ 378 w 513"/>
                  <a:gd name="T27" fmla="*/ 298 h 359"/>
                  <a:gd name="T28" fmla="*/ 392 w 513"/>
                  <a:gd name="T29" fmla="*/ 270 h 359"/>
                  <a:gd name="T30" fmla="*/ 405 w 513"/>
                  <a:gd name="T31" fmla="*/ 242 h 359"/>
                  <a:gd name="T32" fmla="*/ 424 w 513"/>
                  <a:gd name="T33" fmla="*/ 210 h 359"/>
                  <a:gd name="T34" fmla="*/ 451 w 513"/>
                  <a:gd name="T35" fmla="*/ 174 h 359"/>
                  <a:gd name="T36" fmla="*/ 476 w 513"/>
                  <a:gd name="T37" fmla="*/ 137 h 359"/>
                  <a:gd name="T38" fmla="*/ 500 w 513"/>
                  <a:gd name="T39" fmla="*/ 102 h 359"/>
                  <a:gd name="T40" fmla="*/ 500 w 513"/>
                  <a:gd name="T41" fmla="*/ 73 h 359"/>
                  <a:gd name="T42" fmla="*/ 476 w 513"/>
                  <a:gd name="T43" fmla="*/ 52 h 359"/>
                  <a:gd name="T44" fmla="*/ 451 w 513"/>
                  <a:gd name="T45" fmla="*/ 31 h 359"/>
                  <a:gd name="T46" fmla="*/ 424 w 513"/>
                  <a:gd name="T47" fmla="*/ 11 h 359"/>
                  <a:gd name="T48" fmla="*/ 339 w 513"/>
                  <a:gd name="T49" fmla="*/ 7 h 359"/>
                  <a:gd name="T50" fmla="*/ 223 w 513"/>
                  <a:gd name="T51" fmla="*/ 24 h 359"/>
                  <a:gd name="T52" fmla="*/ 141 w 513"/>
                  <a:gd name="T53" fmla="*/ 46 h 359"/>
                  <a:gd name="T54" fmla="*/ 84 w 513"/>
                  <a:gd name="T55" fmla="*/ 74 h 359"/>
                  <a:gd name="T56" fmla="*/ 50 w 513"/>
                  <a:gd name="T57" fmla="*/ 105 h 359"/>
                  <a:gd name="T58" fmla="*/ 29 w 513"/>
                  <a:gd name="T59" fmla="*/ 141 h 359"/>
                  <a:gd name="T60" fmla="*/ 18 w 513"/>
                  <a:gd name="T61" fmla="*/ 180 h 359"/>
                  <a:gd name="T62" fmla="*/ 7 w 513"/>
                  <a:gd name="T63" fmla="*/ 223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3" h="359">
                    <a:moveTo>
                      <a:pt x="0" y="245"/>
                    </a:moveTo>
                    <a:lnTo>
                      <a:pt x="18" y="252"/>
                    </a:lnTo>
                    <a:lnTo>
                      <a:pt x="35" y="258"/>
                    </a:lnTo>
                    <a:lnTo>
                      <a:pt x="53" y="267"/>
                    </a:lnTo>
                    <a:lnTo>
                      <a:pt x="71" y="273"/>
                    </a:lnTo>
                    <a:lnTo>
                      <a:pt x="88" y="280"/>
                    </a:lnTo>
                    <a:lnTo>
                      <a:pt x="105" y="287"/>
                    </a:lnTo>
                    <a:lnTo>
                      <a:pt x="122" y="294"/>
                    </a:lnTo>
                    <a:lnTo>
                      <a:pt x="141" y="301"/>
                    </a:lnTo>
                    <a:lnTo>
                      <a:pt x="158" y="309"/>
                    </a:lnTo>
                    <a:lnTo>
                      <a:pt x="175" y="316"/>
                    </a:lnTo>
                    <a:lnTo>
                      <a:pt x="193" y="323"/>
                    </a:lnTo>
                    <a:lnTo>
                      <a:pt x="210" y="330"/>
                    </a:lnTo>
                    <a:lnTo>
                      <a:pt x="227" y="337"/>
                    </a:lnTo>
                    <a:lnTo>
                      <a:pt x="246" y="345"/>
                    </a:lnTo>
                    <a:lnTo>
                      <a:pt x="263" y="352"/>
                    </a:lnTo>
                    <a:lnTo>
                      <a:pt x="280" y="359"/>
                    </a:lnTo>
                    <a:lnTo>
                      <a:pt x="289" y="356"/>
                    </a:lnTo>
                    <a:lnTo>
                      <a:pt x="300" y="354"/>
                    </a:lnTo>
                    <a:lnTo>
                      <a:pt x="309" y="351"/>
                    </a:lnTo>
                    <a:lnTo>
                      <a:pt x="319" y="348"/>
                    </a:lnTo>
                    <a:lnTo>
                      <a:pt x="329" y="346"/>
                    </a:lnTo>
                    <a:lnTo>
                      <a:pt x="338" y="344"/>
                    </a:lnTo>
                    <a:lnTo>
                      <a:pt x="348" y="341"/>
                    </a:lnTo>
                    <a:lnTo>
                      <a:pt x="357" y="339"/>
                    </a:lnTo>
                    <a:lnTo>
                      <a:pt x="364" y="325"/>
                    </a:lnTo>
                    <a:lnTo>
                      <a:pt x="371" y="311"/>
                    </a:lnTo>
                    <a:lnTo>
                      <a:pt x="378" y="298"/>
                    </a:lnTo>
                    <a:lnTo>
                      <a:pt x="385" y="284"/>
                    </a:lnTo>
                    <a:lnTo>
                      <a:pt x="392" y="270"/>
                    </a:lnTo>
                    <a:lnTo>
                      <a:pt x="399" y="256"/>
                    </a:lnTo>
                    <a:lnTo>
                      <a:pt x="405" y="242"/>
                    </a:lnTo>
                    <a:lnTo>
                      <a:pt x="412" y="228"/>
                    </a:lnTo>
                    <a:lnTo>
                      <a:pt x="424" y="210"/>
                    </a:lnTo>
                    <a:lnTo>
                      <a:pt x="437" y="192"/>
                    </a:lnTo>
                    <a:lnTo>
                      <a:pt x="451" y="174"/>
                    </a:lnTo>
                    <a:lnTo>
                      <a:pt x="463" y="156"/>
                    </a:lnTo>
                    <a:lnTo>
                      <a:pt x="476" y="137"/>
                    </a:lnTo>
                    <a:lnTo>
                      <a:pt x="489" y="119"/>
                    </a:lnTo>
                    <a:lnTo>
                      <a:pt x="500" y="102"/>
                    </a:lnTo>
                    <a:lnTo>
                      <a:pt x="513" y="83"/>
                    </a:lnTo>
                    <a:lnTo>
                      <a:pt x="500" y="73"/>
                    </a:lnTo>
                    <a:lnTo>
                      <a:pt x="489" y="63"/>
                    </a:lnTo>
                    <a:lnTo>
                      <a:pt x="476" y="52"/>
                    </a:lnTo>
                    <a:lnTo>
                      <a:pt x="463" y="42"/>
                    </a:lnTo>
                    <a:lnTo>
                      <a:pt x="451" y="31"/>
                    </a:lnTo>
                    <a:lnTo>
                      <a:pt x="437" y="21"/>
                    </a:lnTo>
                    <a:lnTo>
                      <a:pt x="424" y="11"/>
                    </a:lnTo>
                    <a:lnTo>
                      <a:pt x="412" y="0"/>
                    </a:lnTo>
                    <a:lnTo>
                      <a:pt x="339" y="7"/>
                    </a:lnTo>
                    <a:lnTo>
                      <a:pt x="277" y="15"/>
                    </a:lnTo>
                    <a:lnTo>
                      <a:pt x="223" y="24"/>
                    </a:lnTo>
                    <a:lnTo>
                      <a:pt x="178" y="35"/>
                    </a:lnTo>
                    <a:lnTo>
                      <a:pt x="141" y="46"/>
                    </a:lnTo>
                    <a:lnTo>
                      <a:pt x="110" y="59"/>
                    </a:lnTo>
                    <a:lnTo>
                      <a:pt x="84" y="74"/>
                    </a:lnTo>
                    <a:lnTo>
                      <a:pt x="65" y="89"/>
                    </a:lnTo>
                    <a:lnTo>
                      <a:pt x="50" y="105"/>
                    </a:lnTo>
                    <a:lnTo>
                      <a:pt x="38" y="122"/>
                    </a:lnTo>
                    <a:lnTo>
                      <a:pt x="29" y="141"/>
                    </a:lnTo>
                    <a:lnTo>
                      <a:pt x="23" y="159"/>
                    </a:lnTo>
                    <a:lnTo>
                      <a:pt x="18" y="180"/>
                    </a:lnTo>
                    <a:lnTo>
                      <a:pt x="12" y="201"/>
                    </a:lnTo>
                    <a:lnTo>
                      <a:pt x="7" y="223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12" name="Freeform 272">
                <a:extLst>
                  <a:ext uri="{FF2B5EF4-FFF2-40B4-BE49-F238E27FC236}">
                    <a16:creationId xmlns:a16="http://schemas.microsoft.com/office/drawing/2014/main" id="{1C0075FD-6AD8-46EA-B19C-5E84A60B05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8" y="996"/>
                <a:ext cx="91" cy="64"/>
              </a:xfrm>
              <a:custGeom>
                <a:avLst/>
                <a:gdLst>
                  <a:gd name="T0" fmla="*/ 17 w 507"/>
                  <a:gd name="T1" fmla="*/ 251 h 356"/>
                  <a:gd name="T2" fmla="*/ 52 w 507"/>
                  <a:gd name="T3" fmla="*/ 265 h 356"/>
                  <a:gd name="T4" fmla="*/ 87 w 507"/>
                  <a:gd name="T5" fmla="*/ 280 h 356"/>
                  <a:gd name="T6" fmla="*/ 121 w 507"/>
                  <a:gd name="T7" fmla="*/ 293 h 356"/>
                  <a:gd name="T8" fmla="*/ 154 w 507"/>
                  <a:gd name="T9" fmla="*/ 307 h 356"/>
                  <a:gd name="T10" fmla="*/ 189 w 507"/>
                  <a:gd name="T11" fmla="*/ 321 h 356"/>
                  <a:gd name="T12" fmla="*/ 224 w 507"/>
                  <a:gd name="T13" fmla="*/ 335 h 356"/>
                  <a:gd name="T14" fmla="*/ 257 w 507"/>
                  <a:gd name="T15" fmla="*/ 349 h 356"/>
                  <a:gd name="T16" fmla="*/ 283 w 507"/>
                  <a:gd name="T17" fmla="*/ 353 h 356"/>
                  <a:gd name="T18" fmla="*/ 303 w 507"/>
                  <a:gd name="T19" fmla="*/ 348 h 356"/>
                  <a:gd name="T20" fmla="*/ 323 w 507"/>
                  <a:gd name="T21" fmla="*/ 343 h 356"/>
                  <a:gd name="T22" fmla="*/ 342 w 507"/>
                  <a:gd name="T23" fmla="*/ 338 h 356"/>
                  <a:gd name="T24" fmla="*/ 358 w 507"/>
                  <a:gd name="T25" fmla="*/ 322 h 356"/>
                  <a:gd name="T26" fmla="*/ 372 w 507"/>
                  <a:gd name="T27" fmla="*/ 295 h 356"/>
                  <a:gd name="T28" fmla="*/ 386 w 507"/>
                  <a:gd name="T29" fmla="*/ 267 h 356"/>
                  <a:gd name="T30" fmla="*/ 399 w 507"/>
                  <a:gd name="T31" fmla="*/ 239 h 356"/>
                  <a:gd name="T32" fmla="*/ 418 w 507"/>
                  <a:gd name="T33" fmla="*/ 207 h 356"/>
                  <a:gd name="T34" fmla="*/ 445 w 507"/>
                  <a:gd name="T35" fmla="*/ 171 h 356"/>
                  <a:gd name="T36" fmla="*/ 470 w 507"/>
                  <a:gd name="T37" fmla="*/ 134 h 356"/>
                  <a:gd name="T38" fmla="*/ 494 w 507"/>
                  <a:gd name="T39" fmla="*/ 99 h 356"/>
                  <a:gd name="T40" fmla="*/ 494 w 507"/>
                  <a:gd name="T41" fmla="*/ 70 h 356"/>
                  <a:gd name="T42" fmla="*/ 470 w 507"/>
                  <a:gd name="T43" fmla="*/ 50 h 356"/>
                  <a:gd name="T44" fmla="*/ 445 w 507"/>
                  <a:gd name="T45" fmla="*/ 30 h 356"/>
                  <a:gd name="T46" fmla="*/ 418 w 507"/>
                  <a:gd name="T47" fmla="*/ 10 h 356"/>
                  <a:gd name="T48" fmla="*/ 333 w 507"/>
                  <a:gd name="T49" fmla="*/ 9 h 356"/>
                  <a:gd name="T50" fmla="*/ 219 w 507"/>
                  <a:gd name="T51" fmla="*/ 30 h 356"/>
                  <a:gd name="T52" fmla="*/ 137 w 507"/>
                  <a:gd name="T53" fmla="*/ 55 h 356"/>
                  <a:gd name="T54" fmla="*/ 83 w 507"/>
                  <a:gd name="T55" fmla="*/ 84 h 356"/>
                  <a:gd name="T56" fmla="*/ 50 w 507"/>
                  <a:gd name="T57" fmla="*/ 117 h 356"/>
                  <a:gd name="T58" fmla="*/ 30 w 507"/>
                  <a:gd name="T59" fmla="*/ 152 h 356"/>
                  <a:gd name="T60" fmla="*/ 19 w 507"/>
                  <a:gd name="T61" fmla="*/ 187 h 356"/>
                  <a:gd name="T62" fmla="*/ 7 w 507"/>
                  <a:gd name="T63" fmla="*/ 22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7" h="356">
                    <a:moveTo>
                      <a:pt x="0" y="244"/>
                    </a:moveTo>
                    <a:lnTo>
                      <a:pt x="17" y="251"/>
                    </a:lnTo>
                    <a:lnTo>
                      <a:pt x="35" y="258"/>
                    </a:lnTo>
                    <a:lnTo>
                      <a:pt x="52" y="265"/>
                    </a:lnTo>
                    <a:lnTo>
                      <a:pt x="69" y="273"/>
                    </a:lnTo>
                    <a:lnTo>
                      <a:pt x="87" y="280"/>
                    </a:lnTo>
                    <a:lnTo>
                      <a:pt x="104" y="287"/>
                    </a:lnTo>
                    <a:lnTo>
                      <a:pt x="121" y="293"/>
                    </a:lnTo>
                    <a:lnTo>
                      <a:pt x="137" y="300"/>
                    </a:lnTo>
                    <a:lnTo>
                      <a:pt x="154" y="307"/>
                    </a:lnTo>
                    <a:lnTo>
                      <a:pt x="172" y="314"/>
                    </a:lnTo>
                    <a:lnTo>
                      <a:pt x="189" y="321"/>
                    </a:lnTo>
                    <a:lnTo>
                      <a:pt x="206" y="328"/>
                    </a:lnTo>
                    <a:lnTo>
                      <a:pt x="224" y="335"/>
                    </a:lnTo>
                    <a:lnTo>
                      <a:pt x="240" y="342"/>
                    </a:lnTo>
                    <a:lnTo>
                      <a:pt x="257" y="349"/>
                    </a:lnTo>
                    <a:lnTo>
                      <a:pt x="274" y="356"/>
                    </a:lnTo>
                    <a:lnTo>
                      <a:pt x="283" y="353"/>
                    </a:lnTo>
                    <a:lnTo>
                      <a:pt x="294" y="351"/>
                    </a:lnTo>
                    <a:lnTo>
                      <a:pt x="303" y="348"/>
                    </a:lnTo>
                    <a:lnTo>
                      <a:pt x="313" y="345"/>
                    </a:lnTo>
                    <a:lnTo>
                      <a:pt x="323" y="343"/>
                    </a:lnTo>
                    <a:lnTo>
                      <a:pt x="332" y="341"/>
                    </a:lnTo>
                    <a:lnTo>
                      <a:pt x="342" y="338"/>
                    </a:lnTo>
                    <a:lnTo>
                      <a:pt x="351" y="336"/>
                    </a:lnTo>
                    <a:lnTo>
                      <a:pt x="358" y="322"/>
                    </a:lnTo>
                    <a:lnTo>
                      <a:pt x="365" y="308"/>
                    </a:lnTo>
                    <a:lnTo>
                      <a:pt x="372" y="295"/>
                    </a:lnTo>
                    <a:lnTo>
                      <a:pt x="379" y="281"/>
                    </a:lnTo>
                    <a:lnTo>
                      <a:pt x="386" y="267"/>
                    </a:lnTo>
                    <a:lnTo>
                      <a:pt x="393" y="253"/>
                    </a:lnTo>
                    <a:lnTo>
                      <a:pt x="399" y="239"/>
                    </a:lnTo>
                    <a:lnTo>
                      <a:pt x="406" y="225"/>
                    </a:lnTo>
                    <a:lnTo>
                      <a:pt x="418" y="207"/>
                    </a:lnTo>
                    <a:lnTo>
                      <a:pt x="431" y="189"/>
                    </a:lnTo>
                    <a:lnTo>
                      <a:pt x="445" y="171"/>
                    </a:lnTo>
                    <a:lnTo>
                      <a:pt x="457" y="153"/>
                    </a:lnTo>
                    <a:lnTo>
                      <a:pt x="470" y="134"/>
                    </a:lnTo>
                    <a:lnTo>
                      <a:pt x="483" y="116"/>
                    </a:lnTo>
                    <a:lnTo>
                      <a:pt x="494" y="99"/>
                    </a:lnTo>
                    <a:lnTo>
                      <a:pt x="507" y="80"/>
                    </a:lnTo>
                    <a:lnTo>
                      <a:pt x="494" y="70"/>
                    </a:lnTo>
                    <a:lnTo>
                      <a:pt x="483" y="61"/>
                    </a:lnTo>
                    <a:lnTo>
                      <a:pt x="470" y="50"/>
                    </a:lnTo>
                    <a:lnTo>
                      <a:pt x="457" y="40"/>
                    </a:lnTo>
                    <a:lnTo>
                      <a:pt x="445" y="30"/>
                    </a:lnTo>
                    <a:lnTo>
                      <a:pt x="431" y="19"/>
                    </a:lnTo>
                    <a:lnTo>
                      <a:pt x="418" y="10"/>
                    </a:lnTo>
                    <a:lnTo>
                      <a:pt x="406" y="0"/>
                    </a:lnTo>
                    <a:lnTo>
                      <a:pt x="333" y="9"/>
                    </a:lnTo>
                    <a:lnTo>
                      <a:pt x="272" y="18"/>
                    </a:lnTo>
                    <a:lnTo>
                      <a:pt x="219" y="30"/>
                    </a:lnTo>
                    <a:lnTo>
                      <a:pt x="174" y="41"/>
                    </a:lnTo>
                    <a:lnTo>
                      <a:pt x="137" y="55"/>
                    </a:lnTo>
                    <a:lnTo>
                      <a:pt x="107" y="69"/>
                    </a:lnTo>
                    <a:lnTo>
                      <a:pt x="83" y="84"/>
                    </a:lnTo>
                    <a:lnTo>
                      <a:pt x="65" y="100"/>
                    </a:lnTo>
                    <a:lnTo>
                      <a:pt x="50" y="117"/>
                    </a:lnTo>
                    <a:lnTo>
                      <a:pt x="39" y="133"/>
                    </a:lnTo>
                    <a:lnTo>
                      <a:pt x="30" y="152"/>
                    </a:lnTo>
                    <a:lnTo>
                      <a:pt x="24" y="169"/>
                    </a:lnTo>
                    <a:lnTo>
                      <a:pt x="19" y="187"/>
                    </a:lnTo>
                    <a:lnTo>
                      <a:pt x="13" y="206"/>
                    </a:lnTo>
                    <a:lnTo>
                      <a:pt x="7" y="22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13" name="Freeform 273">
                <a:extLst>
                  <a:ext uri="{FF2B5EF4-FFF2-40B4-BE49-F238E27FC236}">
                    <a16:creationId xmlns:a16="http://schemas.microsoft.com/office/drawing/2014/main" id="{FC7D2D3E-5D0B-4118-8D3A-3A19A42944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3" y="1116"/>
                <a:ext cx="49" cy="87"/>
              </a:xfrm>
              <a:custGeom>
                <a:avLst/>
                <a:gdLst>
                  <a:gd name="T0" fmla="*/ 176 w 271"/>
                  <a:gd name="T1" fmla="*/ 0 h 484"/>
                  <a:gd name="T2" fmla="*/ 185 w 271"/>
                  <a:gd name="T3" fmla="*/ 20 h 484"/>
                  <a:gd name="T4" fmla="*/ 193 w 271"/>
                  <a:gd name="T5" fmla="*/ 42 h 484"/>
                  <a:gd name="T6" fmla="*/ 202 w 271"/>
                  <a:gd name="T7" fmla="*/ 63 h 484"/>
                  <a:gd name="T8" fmla="*/ 212 w 271"/>
                  <a:gd name="T9" fmla="*/ 84 h 484"/>
                  <a:gd name="T10" fmla="*/ 220 w 271"/>
                  <a:gd name="T11" fmla="*/ 106 h 484"/>
                  <a:gd name="T12" fmla="*/ 229 w 271"/>
                  <a:gd name="T13" fmla="*/ 126 h 484"/>
                  <a:gd name="T14" fmla="*/ 238 w 271"/>
                  <a:gd name="T15" fmla="*/ 148 h 484"/>
                  <a:gd name="T16" fmla="*/ 247 w 271"/>
                  <a:gd name="T17" fmla="*/ 169 h 484"/>
                  <a:gd name="T18" fmla="*/ 253 w 271"/>
                  <a:gd name="T19" fmla="*/ 190 h 484"/>
                  <a:gd name="T20" fmla="*/ 260 w 271"/>
                  <a:gd name="T21" fmla="*/ 210 h 484"/>
                  <a:gd name="T22" fmla="*/ 266 w 271"/>
                  <a:gd name="T23" fmla="*/ 232 h 484"/>
                  <a:gd name="T24" fmla="*/ 271 w 271"/>
                  <a:gd name="T25" fmla="*/ 253 h 484"/>
                  <a:gd name="T26" fmla="*/ 265 w 271"/>
                  <a:gd name="T27" fmla="*/ 270 h 484"/>
                  <a:gd name="T28" fmla="*/ 257 w 271"/>
                  <a:gd name="T29" fmla="*/ 287 h 484"/>
                  <a:gd name="T30" fmla="*/ 250 w 271"/>
                  <a:gd name="T31" fmla="*/ 304 h 484"/>
                  <a:gd name="T32" fmla="*/ 242 w 271"/>
                  <a:gd name="T33" fmla="*/ 320 h 484"/>
                  <a:gd name="T34" fmla="*/ 233 w 271"/>
                  <a:gd name="T35" fmla="*/ 336 h 484"/>
                  <a:gd name="T36" fmla="*/ 227 w 271"/>
                  <a:gd name="T37" fmla="*/ 353 h 484"/>
                  <a:gd name="T38" fmla="*/ 219 w 271"/>
                  <a:gd name="T39" fmla="*/ 370 h 484"/>
                  <a:gd name="T40" fmla="*/ 212 w 271"/>
                  <a:gd name="T41" fmla="*/ 387 h 484"/>
                  <a:gd name="T42" fmla="*/ 208 w 271"/>
                  <a:gd name="T43" fmla="*/ 411 h 484"/>
                  <a:gd name="T44" fmla="*/ 206 w 271"/>
                  <a:gd name="T45" fmla="*/ 435 h 484"/>
                  <a:gd name="T46" fmla="*/ 202 w 271"/>
                  <a:gd name="T47" fmla="*/ 459 h 484"/>
                  <a:gd name="T48" fmla="*/ 199 w 271"/>
                  <a:gd name="T49" fmla="*/ 484 h 484"/>
                  <a:gd name="T50" fmla="*/ 185 w 271"/>
                  <a:gd name="T51" fmla="*/ 480 h 484"/>
                  <a:gd name="T52" fmla="*/ 171 w 271"/>
                  <a:gd name="T53" fmla="*/ 478 h 484"/>
                  <a:gd name="T54" fmla="*/ 157 w 271"/>
                  <a:gd name="T55" fmla="*/ 474 h 484"/>
                  <a:gd name="T56" fmla="*/ 143 w 271"/>
                  <a:gd name="T57" fmla="*/ 471 h 484"/>
                  <a:gd name="T58" fmla="*/ 129 w 271"/>
                  <a:gd name="T59" fmla="*/ 467 h 484"/>
                  <a:gd name="T60" fmla="*/ 115 w 271"/>
                  <a:gd name="T61" fmla="*/ 464 h 484"/>
                  <a:gd name="T62" fmla="*/ 100 w 271"/>
                  <a:gd name="T63" fmla="*/ 462 h 484"/>
                  <a:gd name="T64" fmla="*/ 86 w 271"/>
                  <a:gd name="T65" fmla="*/ 458 h 484"/>
                  <a:gd name="T66" fmla="*/ 76 w 271"/>
                  <a:gd name="T67" fmla="*/ 434 h 484"/>
                  <a:gd name="T68" fmla="*/ 64 w 271"/>
                  <a:gd name="T69" fmla="*/ 410 h 484"/>
                  <a:gd name="T70" fmla="*/ 54 w 271"/>
                  <a:gd name="T71" fmla="*/ 386 h 484"/>
                  <a:gd name="T72" fmla="*/ 43 w 271"/>
                  <a:gd name="T73" fmla="*/ 361 h 484"/>
                  <a:gd name="T74" fmla="*/ 32 w 271"/>
                  <a:gd name="T75" fmla="*/ 337 h 484"/>
                  <a:gd name="T76" fmla="*/ 22 w 271"/>
                  <a:gd name="T77" fmla="*/ 313 h 484"/>
                  <a:gd name="T78" fmla="*/ 10 w 271"/>
                  <a:gd name="T79" fmla="*/ 290 h 484"/>
                  <a:gd name="T80" fmla="*/ 0 w 271"/>
                  <a:gd name="T81" fmla="*/ 266 h 484"/>
                  <a:gd name="T82" fmla="*/ 7 w 271"/>
                  <a:gd name="T83" fmla="*/ 237 h 484"/>
                  <a:gd name="T84" fmla="*/ 12 w 271"/>
                  <a:gd name="T85" fmla="*/ 207 h 484"/>
                  <a:gd name="T86" fmla="*/ 19 w 271"/>
                  <a:gd name="T87" fmla="*/ 178 h 484"/>
                  <a:gd name="T88" fmla="*/ 26 w 271"/>
                  <a:gd name="T89" fmla="*/ 149 h 484"/>
                  <a:gd name="T90" fmla="*/ 33 w 271"/>
                  <a:gd name="T91" fmla="*/ 119 h 484"/>
                  <a:gd name="T92" fmla="*/ 40 w 271"/>
                  <a:gd name="T93" fmla="*/ 91 h 484"/>
                  <a:gd name="T94" fmla="*/ 47 w 271"/>
                  <a:gd name="T95" fmla="*/ 62 h 484"/>
                  <a:gd name="T96" fmla="*/ 54 w 271"/>
                  <a:gd name="T97" fmla="*/ 33 h 484"/>
                  <a:gd name="T98" fmla="*/ 69 w 271"/>
                  <a:gd name="T99" fmla="*/ 28 h 484"/>
                  <a:gd name="T100" fmla="*/ 84 w 271"/>
                  <a:gd name="T101" fmla="*/ 25 h 484"/>
                  <a:gd name="T102" fmla="*/ 99 w 271"/>
                  <a:gd name="T103" fmla="*/ 20 h 484"/>
                  <a:gd name="T104" fmla="*/ 115 w 271"/>
                  <a:gd name="T105" fmla="*/ 16 h 484"/>
                  <a:gd name="T106" fmla="*/ 130 w 271"/>
                  <a:gd name="T107" fmla="*/ 11 h 484"/>
                  <a:gd name="T108" fmla="*/ 145 w 271"/>
                  <a:gd name="T109" fmla="*/ 8 h 484"/>
                  <a:gd name="T110" fmla="*/ 161 w 271"/>
                  <a:gd name="T111" fmla="*/ 3 h 484"/>
                  <a:gd name="T112" fmla="*/ 176 w 271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1" h="484">
                    <a:moveTo>
                      <a:pt x="176" y="0"/>
                    </a:moveTo>
                    <a:lnTo>
                      <a:pt x="185" y="20"/>
                    </a:lnTo>
                    <a:lnTo>
                      <a:pt x="193" y="42"/>
                    </a:lnTo>
                    <a:lnTo>
                      <a:pt x="202" y="63"/>
                    </a:lnTo>
                    <a:lnTo>
                      <a:pt x="212" y="84"/>
                    </a:lnTo>
                    <a:lnTo>
                      <a:pt x="220" y="106"/>
                    </a:lnTo>
                    <a:lnTo>
                      <a:pt x="229" y="126"/>
                    </a:lnTo>
                    <a:lnTo>
                      <a:pt x="238" y="148"/>
                    </a:lnTo>
                    <a:lnTo>
                      <a:pt x="247" y="169"/>
                    </a:lnTo>
                    <a:lnTo>
                      <a:pt x="253" y="190"/>
                    </a:lnTo>
                    <a:lnTo>
                      <a:pt x="260" y="210"/>
                    </a:lnTo>
                    <a:lnTo>
                      <a:pt x="266" y="232"/>
                    </a:lnTo>
                    <a:lnTo>
                      <a:pt x="271" y="253"/>
                    </a:lnTo>
                    <a:lnTo>
                      <a:pt x="265" y="270"/>
                    </a:lnTo>
                    <a:lnTo>
                      <a:pt x="257" y="287"/>
                    </a:lnTo>
                    <a:lnTo>
                      <a:pt x="250" y="304"/>
                    </a:lnTo>
                    <a:lnTo>
                      <a:pt x="242" y="320"/>
                    </a:lnTo>
                    <a:lnTo>
                      <a:pt x="233" y="336"/>
                    </a:lnTo>
                    <a:lnTo>
                      <a:pt x="227" y="353"/>
                    </a:lnTo>
                    <a:lnTo>
                      <a:pt x="219" y="370"/>
                    </a:lnTo>
                    <a:lnTo>
                      <a:pt x="212" y="387"/>
                    </a:lnTo>
                    <a:lnTo>
                      <a:pt x="208" y="411"/>
                    </a:lnTo>
                    <a:lnTo>
                      <a:pt x="206" y="435"/>
                    </a:lnTo>
                    <a:lnTo>
                      <a:pt x="202" y="459"/>
                    </a:lnTo>
                    <a:lnTo>
                      <a:pt x="199" y="484"/>
                    </a:lnTo>
                    <a:lnTo>
                      <a:pt x="185" y="480"/>
                    </a:lnTo>
                    <a:lnTo>
                      <a:pt x="171" y="478"/>
                    </a:lnTo>
                    <a:lnTo>
                      <a:pt x="157" y="474"/>
                    </a:lnTo>
                    <a:lnTo>
                      <a:pt x="143" y="471"/>
                    </a:lnTo>
                    <a:lnTo>
                      <a:pt x="129" y="467"/>
                    </a:lnTo>
                    <a:lnTo>
                      <a:pt x="115" y="464"/>
                    </a:lnTo>
                    <a:lnTo>
                      <a:pt x="100" y="462"/>
                    </a:lnTo>
                    <a:lnTo>
                      <a:pt x="86" y="458"/>
                    </a:lnTo>
                    <a:lnTo>
                      <a:pt x="76" y="434"/>
                    </a:lnTo>
                    <a:lnTo>
                      <a:pt x="64" y="410"/>
                    </a:lnTo>
                    <a:lnTo>
                      <a:pt x="54" y="386"/>
                    </a:lnTo>
                    <a:lnTo>
                      <a:pt x="43" y="361"/>
                    </a:lnTo>
                    <a:lnTo>
                      <a:pt x="32" y="337"/>
                    </a:lnTo>
                    <a:lnTo>
                      <a:pt x="22" y="313"/>
                    </a:lnTo>
                    <a:lnTo>
                      <a:pt x="10" y="290"/>
                    </a:lnTo>
                    <a:lnTo>
                      <a:pt x="0" y="266"/>
                    </a:lnTo>
                    <a:lnTo>
                      <a:pt x="7" y="237"/>
                    </a:lnTo>
                    <a:lnTo>
                      <a:pt x="12" y="207"/>
                    </a:lnTo>
                    <a:lnTo>
                      <a:pt x="19" y="178"/>
                    </a:lnTo>
                    <a:lnTo>
                      <a:pt x="26" y="149"/>
                    </a:lnTo>
                    <a:lnTo>
                      <a:pt x="33" y="119"/>
                    </a:lnTo>
                    <a:lnTo>
                      <a:pt x="40" y="91"/>
                    </a:lnTo>
                    <a:lnTo>
                      <a:pt x="47" y="62"/>
                    </a:lnTo>
                    <a:lnTo>
                      <a:pt x="54" y="33"/>
                    </a:lnTo>
                    <a:lnTo>
                      <a:pt x="69" y="28"/>
                    </a:lnTo>
                    <a:lnTo>
                      <a:pt x="84" y="25"/>
                    </a:lnTo>
                    <a:lnTo>
                      <a:pt x="99" y="20"/>
                    </a:lnTo>
                    <a:lnTo>
                      <a:pt x="115" y="16"/>
                    </a:lnTo>
                    <a:lnTo>
                      <a:pt x="130" y="11"/>
                    </a:lnTo>
                    <a:lnTo>
                      <a:pt x="145" y="8"/>
                    </a:lnTo>
                    <a:lnTo>
                      <a:pt x="161" y="3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14" name="Freeform 274">
                <a:extLst>
                  <a:ext uri="{FF2B5EF4-FFF2-40B4-BE49-F238E27FC236}">
                    <a16:creationId xmlns:a16="http://schemas.microsoft.com/office/drawing/2014/main" id="{300CF7DF-660A-4A07-945D-5839D11C7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7" y="1116"/>
                <a:ext cx="45" cy="87"/>
              </a:xfrm>
              <a:custGeom>
                <a:avLst/>
                <a:gdLst>
                  <a:gd name="T0" fmla="*/ 154 w 249"/>
                  <a:gd name="T1" fmla="*/ 0 h 484"/>
                  <a:gd name="T2" fmla="*/ 163 w 249"/>
                  <a:gd name="T3" fmla="*/ 20 h 484"/>
                  <a:gd name="T4" fmla="*/ 171 w 249"/>
                  <a:gd name="T5" fmla="*/ 42 h 484"/>
                  <a:gd name="T6" fmla="*/ 180 w 249"/>
                  <a:gd name="T7" fmla="*/ 63 h 484"/>
                  <a:gd name="T8" fmla="*/ 190 w 249"/>
                  <a:gd name="T9" fmla="*/ 84 h 484"/>
                  <a:gd name="T10" fmla="*/ 198 w 249"/>
                  <a:gd name="T11" fmla="*/ 106 h 484"/>
                  <a:gd name="T12" fmla="*/ 207 w 249"/>
                  <a:gd name="T13" fmla="*/ 126 h 484"/>
                  <a:gd name="T14" fmla="*/ 216 w 249"/>
                  <a:gd name="T15" fmla="*/ 148 h 484"/>
                  <a:gd name="T16" fmla="*/ 225 w 249"/>
                  <a:gd name="T17" fmla="*/ 169 h 484"/>
                  <a:gd name="T18" fmla="*/ 231 w 249"/>
                  <a:gd name="T19" fmla="*/ 190 h 484"/>
                  <a:gd name="T20" fmla="*/ 238 w 249"/>
                  <a:gd name="T21" fmla="*/ 210 h 484"/>
                  <a:gd name="T22" fmla="*/ 244 w 249"/>
                  <a:gd name="T23" fmla="*/ 232 h 484"/>
                  <a:gd name="T24" fmla="*/ 249 w 249"/>
                  <a:gd name="T25" fmla="*/ 253 h 484"/>
                  <a:gd name="T26" fmla="*/ 243 w 249"/>
                  <a:gd name="T27" fmla="*/ 270 h 484"/>
                  <a:gd name="T28" fmla="*/ 235 w 249"/>
                  <a:gd name="T29" fmla="*/ 287 h 484"/>
                  <a:gd name="T30" fmla="*/ 228 w 249"/>
                  <a:gd name="T31" fmla="*/ 304 h 484"/>
                  <a:gd name="T32" fmla="*/ 220 w 249"/>
                  <a:gd name="T33" fmla="*/ 320 h 484"/>
                  <a:gd name="T34" fmla="*/ 211 w 249"/>
                  <a:gd name="T35" fmla="*/ 336 h 484"/>
                  <a:gd name="T36" fmla="*/ 205 w 249"/>
                  <a:gd name="T37" fmla="*/ 353 h 484"/>
                  <a:gd name="T38" fmla="*/ 197 w 249"/>
                  <a:gd name="T39" fmla="*/ 370 h 484"/>
                  <a:gd name="T40" fmla="*/ 190 w 249"/>
                  <a:gd name="T41" fmla="*/ 387 h 484"/>
                  <a:gd name="T42" fmla="*/ 186 w 249"/>
                  <a:gd name="T43" fmla="*/ 411 h 484"/>
                  <a:gd name="T44" fmla="*/ 184 w 249"/>
                  <a:gd name="T45" fmla="*/ 435 h 484"/>
                  <a:gd name="T46" fmla="*/ 180 w 249"/>
                  <a:gd name="T47" fmla="*/ 459 h 484"/>
                  <a:gd name="T48" fmla="*/ 177 w 249"/>
                  <a:gd name="T49" fmla="*/ 484 h 484"/>
                  <a:gd name="T50" fmla="*/ 164 w 249"/>
                  <a:gd name="T51" fmla="*/ 480 h 484"/>
                  <a:gd name="T52" fmla="*/ 150 w 249"/>
                  <a:gd name="T53" fmla="*/ 476 h 484"/>
                  <a:gd name="T54" fmla="*/ 138 w 249"/>
                  <a:gd name="T55" fmla="*/ 472 h 484"/>
                  <a:gd name="T56" fmla="*/ 124 w 249"/>
                  <a:gd name="T57" fmla="*/ 467 h 484"/>
                  <a:gd name="T58" fmla="*/ 111 w 249"/>
                  <a:gd name="T59" fmla="*/ 464 h 484"/>
                  <a:gd name="T60" fmla="*/ 97 w 249"/>
                  <a:gd name="T61" fmla="*/ 461 h 484"/>
                  <a:gd name="T62" fmla="*/ 85 w 249"/>
                  <a:gd name="T63" fmla="*/ 456 h 484"/>
                  <a:gd name="T64" fmla="*/ 71 w 249"/>
                  <a:gd name="T65" fmla="*/ 452 h 484"/>
                  <a:gd name="T66" fmla="*/ 62 w 249"/>
                  <a:gd name="T67" fmla="*/ 429 h 484"/>
                  <a:gd name="T68" fmla="*/ 54 w 249"/>
                  <a:gd name="T69" fmla="*/ 405 h 484"/>
                  <a:gd name="T70" fmla="*/ 45 w 249"/>
                  <a:gd name="T71" fmla="*/ 382 h 484"/>
                  <a:gd name="T72" fmla="*/ 35 w 249"/>
                  <a:gd name="T73" fmla="*/ 359 h 484"/>
                  <a:gd name="T74" fmla="*/ 27 w 249"/>
                  <a:gd name="T75" fmla="*/ 336 h 484"/>
                  <a:gd name="T76" fmla="*/ 18 w 249"/>
                  <a:gd name="T77" fmla="*/ 312 h 484"/>
                  <a:gd name="T78" fmla="*/ 9 w 249"/>
                  <a:gd name="T79" fmla="*/ 289 h 484"/>
                  <a:gd name="T80" fmla="*/ 0 w 249"/>
                  <a:gd name="T81" fmla="*/ 266 h 484"/>
                  <a:gd name="T82" fmla="*/ 5 w 249"/>
                  <a:gd name="T83" fmla="*/ 237 h 484"/>
                  <a:gd name="T84" fmla="*/ 11 w 249"/>
                  <a:gd name="T85" fmla="*/ 208 h 484"/>
                  <a:gd name="T86" fmla="*/ 17 w 249"/>
                  <a:gd name="T87" fmla="*/ 179 h 484"/>
                  <a:gd name="T88" fmla="*/ 23 w 249"/>
                  <a:gd name="T89" fmla="*/ 151 h 484"/>
                  <a:gd name="T90" fmla="*/ 27 w 249"/>
                  <a:gd name="T91" fmla="*/ 123 h 484"/>
                  <a:gd name="T92" fmla="*/ 33 w 249"/>
                  <a:gd name="T93" fmla="*/ 94 h 484"/>
                  <a:gd name="T94" fmla="*/ 39 w 249"/>
                  <a:gd name="T95" fmla="*/ 65 h 484"/>
                  <a:gd name="T96" fmla="*/ 45 w 249"/>
                  <a:gd name="T97" fmla="*/ 36 h 484"/>
                  <a:gd name="T98" fmla="*/ 58 w 249"/>
                  <a:gd name="T99" fmla="*/ 32 h 484"/>
                  <a:gd name="T100" fmla="*/ 71 w 249"/>
                  <a:gd name="T101" fmla="*/ 27 h 484"/>
                  <a:gd name="T102" fmla="*/ 85 w 249"/>
                  <a:gd name="T103" fmla="*/ 23 h 484"/>
                  <a:gd name="T104" fmla="*/ 99 w 249"/>
                  <a:gd name="T105" fmla="*/ 18 h 484"/>
                  <a:gd name="T106" fmla="*/ 112 w 249"/>
                  <a:gd name="T107" fmla="*/ 13 h 484"/>
                  <a:gd name="T108" fmla="*/ 126 w 249"/>
                  <a:gd name="T109" fmla="*/ 9 h 484"/>
                  <a:gd name="T110" fmla="*/ 140 w 249"/>
                  <a:gd name="T111" fmla="*/ 4 h 484"/>
                  <a:gd name="T112" fmla="*/ 154 w 249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9" h="484">
                    <a:moveTo>
                      <a:pt x="154" y="0"/>
                    </a:moveTo>
                    <a:lnTo>
                      <a:pt x="163" y="20"/>
                    </a:lnTo>
                    <a:lnTo>
                      <a:pt x="171" y="42"/>
                    </a:lnTo>
                    <a:lnTo>
                      <a:pt x="180" y="63"/>
                    </a:lnTo>
                    <a:lnTo>
                      <a:pt x="190" y="84"/>
                    </a:lnTo>
                    <a:lnTo>
                      <a:pt x="198" y="106"/>
                    </a:lnTo>
                    <a:lnTo>
                      <a:pt x="207" y="126"/>
                    </a:lnTo>
                    <a:lnTo>
                      <a:pt x="216" y="148"/>
                    </a:lnTo>
                    <a:lnTo>
                      <a:pt x="225" y="169"/>
                    </a:lnTo>
                    <a:lnTo>
                      <a:pt x="231" y="190"/>
                    </a:lnTo>
                    <a:lnTo>
                      <a:pt x="238" y="210"/>
                    </a:lnTo>
                    <a:lnTo>
                      <a:pt x="244" y="232"/>
                    </a:lnTo>
                    <a:lnTo>
                      <a:pt x="249" y="253"/>
                    </a:lnTo>
                    <a:lnTo>
                      <a:pt x="243" y="270"/>
                    </a:lnTo>
                    <a:lnTo>
                      <a:pt x="235" y="287"/>
                    </a:lnTo>
                    <a:lnTo>
                      <a:pt x="228" y="304"/>
                    </a:lnTo>
                    <a:lnTo>
                      <a:pt x="220" y="320"/>
                    </a:lnTo>
                    <a:lnTo>
                      <a:pt x="211" y="336"/>
                    </a:lnTo>
                    <a:lnTo>
                      <a:pt x="205" y="353"/>
                    </a:lnTo>
                    <a:lnTo>
                      <a:pt x="197" y="370"/>
                    </a:lnTo>
                    <a:lnTo>
                      <a:pt x="190" y="387"/>
                    </a:lnTo>
                    <a:lnTo>
                      <a:pt x="186" y="411"/>
                    </a:lnTo>
                    <a:lnTo>
                      <a:pt x="184" y="435"/>
                    </a:lnTo>
                    <a:lnTo>
                      <a:pt x="180" y="459"/>
                    </a:lnTo>
                    <a:lnTo>
                      <a:pt x="177" y="484"/>
                    </a:lnTo>
                    <a:lnTo>
                      <a:pt x="164" y="480"/>
                    </a:lnTo>
                    <a:lnTo>
                      <a:pt x="150" y="476"/>
                    </a:lnTo>
                    <a:lnTo>
                      <a:pt x="138" y="472"/>
                    </a:lnTo>
                    <a:lnTo>
                      <a:pt x="124" y="467"/>
                    </a:lnTo>
                    <a:lnTo>
                      <a:pt x="111" y="464"/>
                    </a:lnTo>
                    <a:lnTo>
                      <a:pt x="97" y="461"/>
                    </a:lnTo>
                    <a:lnTo>
                      <a:pt x="85" y="456"/>
                    </a:lnTo>
                    <a:lnTo>
                      <a:pt x="71" y="452"/>
                    </a:lnTo>
                    <a:lnTo>
                      <a:pt x="62" y="429"/>
                    </a:lnTo>
                    <a:lnTo>
                      <a:pt x="54" y="405"/>
                    </a:lnTo>
                    <a:lnTo>
                      <a:pt x="45" y="382"/>
                    </a:lnTo>
                    <a:lnTo>
                      <a:pt x="35" y="359"/>
                    </a:lnTo>
                    <a:lnTo>
                      <a:pt x="27" y="336"/>
                    </a:lnTo>
                    <a:lnTo>
                      <a:pt x="18" y="312"/>
                    </a:lnTo>
                    <a:lnTo>
                      <a:pt x="9" y="289"/>
                    </a:lnTo>
                    <a:lnTo>
                      <a:pt x="0" y="266"/>
                    </a:lnTo>
                    <a:lnTo>
                      <a:pt x="5" y="237"/>
                    </a:lnTo>
                    <a:lnTo>
                      <a:pt x="11" y="208"/>
                    </a:lnTo>
                    <a:lnTo>
                      <a:pt x="17" y="179"/>
                    </a:lnTo>
                    <a:lnTo>
                      <a:pt x="23" y="151"/>
                    </a:lnTo>
                    <a:lnTo>
                      <a:pt x="27" y="123"/>
                    </a:lnTo>
                    <a:lnTo>
                      <a:pt x="33" y="94"/>
                    </a:lnTo>
                    <a:lnTo>
                      <a:pt x="39" y="65"/>
                    </a:lnTo>
                    <a:lnTo>
                      <a:pt x="45" y="36"/>
                    </a:lnTo>
                    <a:lnTo>
                      <a:pt x="58" y="32"/>
                    </a:lnTo>
                    <a:lnTo>
                      <a:pt x="71" y="27"/>
                    </a:lnTo>
                    <a:lnTo>
                      <a:pt x="85" y="23"/>
                    </a:lnTo>
                    <a:lnTo>
                      <a:pt x="99" y="18"/>
                    </a:lnTo>
                    <a:lnTo>
                      <a:pt x="112" y="13"/>
                    </a:lnTo>
                    <a:lnTo>
                      <a:pt x="126" y="9"/>
                    </a:lnTo>
                    <a:lnTo>
                      <a:pt x="140" y="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15" name="Freeform 275">
                <a:extLst>
                  <a:ext uri="{FF2B5EF4-FFF2-40B4-BE49-F238E27FC236}">
                    <a16:creationId xmlns:a16="http://schemas.microsoft.com/office/drawing/2014/main" id="{129D1A95-715E-4E10-8504-D3F6F32FF1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1" y="1116"/>
                <a:ext cx="41" cy="87"/>
              </a:xfrm>
              <a:custGeom>
                <a:avLst/>
                <a:gdLst>
                  <a:gd name="T0" fmla="*/ 131 w 226"/>
                  <a:gd name="T1" fmla="*/ 0 h 484"/>
                  <a:gd name="T2" fmla="*/ 140 w 226"/>
                  <a:gd name="T3" fmla="*/ 20 h 484"/>
                  <a:gd name="T4" fmla="*/ 148 w 226"/>
                  <a:gd name="T5" fmla="*/ 42 h 484"/>
                  <a:gd name="T6" fmla="*/ 157 w 226"/>
                  <a:gd name="T7" fmla="*/ 63 h 484"/>
                  <a:gd name="T8" fmla="*/ 167 w 226"/>
                  <a:gd name="T9" fmla="*/ 84 h 484"/>
                  <a:gd name="T10" fmla="*/ 175 w 226"/>
                  <a:gd name="T11" fmla="*/ 106 h 484"/>
                  <a:gd name="T12" fmla="*/ 184 w 226"/>
                  <a:gd name="T13" fmla="*/ 126 h 484"/>
                  <a:gd name="T14" fmla="*/ 193 w 226"/>
                  <a:gd name="T15" fmla="*/ 148 h 484"/>
                  <a:gd name="T16" fmla="*/ 202 w 226"/>
                  <a:gd name="T17" fmla="*/ 169 h 484"/>
                  <a:gd name="T18" fmla="*/ 208 w 226"/>
                  <a:gd name="T19" fmla="*/ 190 h 484"/>
                  <a:gd name="T20" fmla="*/ 215 w 226"/>
                  <a:gd name="T21" fmla="*/ 210 h 484"/>
                  <a:gd name="T22" fmla="*/ 221 w 226"/>
                  <a:gd name="T23" fmla="*/ 232 h 484"/>
                  <a:gd name="T24" fmla="*/ 226 w 226"/>
                  <a:gd name="T25" fmla="*/ 253 h 484"/>
                  <a:gd name="T26" fmla="*/ 220 w 226"/>
                  <a:gd name="T27" fmla="*/ 270 h 484"/>
                  <a:gd name="T28" fmla="*/ 212 w 226"/>
                  <a:gd name="T29" fmla="*/ 287 h 484"/>
                  <a:gd name="T30" fmla="*/ 205 w 226"/>
                  <a:gd name="T31" fmla="*/ 304 h 484"/>
                  <a:gd name="T32" fmla="*/ 197 w 226"/>
                  <a:gd name="T33" fmla="*/ 320 h 484"/>
                  <a:gd name="T34" fmla="*/ 188 w 226"/>
                  <a:gd name="T35" fmla="*/ 336 h 484"/>
                  <a:gd name="T36" fmla="*/ 182 w 226"/>
                  <a:gd name="T37" fmla="*/ 353 h 484"/>
                  <a:gd name="T38" fmla="*/ 174 w 226"/>
                  <a:gd name="T39" fmla="*/ 370 h 484"/>
                  <a:gd name="T40" fmla="*/ 167 w 226"/>
                  <a:gd name="T41" fmla="*/ 387 h 484"/>
                  <a:gd name="T42" fmla="*/ 163 w 226"/>
                  <a:gd name="T43" fmla="*/ 411 h 484"/>
                  <a:gd name="T44" fmla="*/ 161 w 226"/>
                  <a:gd name="T45" fmla="*/ 435 h 484"/>
                  <a:gd name="T46" fmla="*/ 157 w 226"/>
                  <a:gd name="T47" fmla="*/ 459 h 484"/>
                  <a:gd name="T48" fmla="*/ 154 w 226"/>
                  <a:gd name="T49" fmla="*/ 484 h 484"/>
                  <a:gd name="T50" fmla="*/ 141 w 226"/>
                  <a:gd name="T51" fmla="*/ 479 h 484"/>
                  <a:gd name="T52" fmla="*/ 130 w 226"/>
                  <a:gd name="T53" fmla="*/ 474 h 484"/>
                  <a:gd name="T54" fmla="*/ 117 w 226"/>
                  <a:gd name="T55" fmla="*/ 470 h 484"/>
                  <a:gd name="T56" fmla="*/ 106 w 226"/>
                  <a:gd name="T57" fmla="*/ 464 h 484"/>
                  <a:gd name="T58" fmla="*/ 93 w 226"/>
                  <a:gd name="T59" fmla="*/ 459 h 484"/>
                  <a:gd name="T60" fmla="*/ 81 w 226"/>
                  <a:gd name="T61" fmla="*/ 455 h 484"/>
                  <a:gd name="T62" fmla="*/ 69 w 226"/>
                  <a:gd name="T63" fmla="*/ 450 h 484"/>
                  <a:gd name="T64" fmla="*/ 56 w 226"/>
                  <a:gd name="T65" fmla="*/ 446 h 484"/>
                  <a:gd name="T66" fmla="*/ 49 w 226"/>
                  <a:gd name="T67" fmla="*/ 423 h 484"/>
                  <a:gd name="T68" fmla="*/ 42 w 226"/>
                  <a:gd name="T69" fmla="*/ 401 h 484"/>
                  <a:gd name="T70" fmla="*/ 35 w 226"/>
                  <a:gd name="T71" fmla="*/ 378 h 484"/>
                  <a:gd name="T72" fmla="*/ 28 w 226"/>
                  <a:gd name="T73" fmla="*/ 356 h 484"/>
                  <a:gd name="T74" fmla="*/ 20 w 226"/>
                  <a:gd name="T75" fmla="*/ 333 h 484"/>
                  <a:gd name="T76" fmla="*/ 13 w 226"/>
                  <a:gd name="T77" fmla="*/ 311 h 484"/>
                  <a:gd name="T78" fmla="*/ 7 w 226"/>
                  <a:gd name="T79" fmla="*/ 288 h 484"/>
                  <a:gd name="T80" fmla="*/ 0 w 226"/>
                  <a:gd name="T81" fmla="*/ 266 h 484"/>
                  <a:gd name="T82" fmla="*/ 8 w 226"/>
                  <a:gd name="T83" fmla="*/ 209 h 484"/>
                  <a:gd name="T84" fmla="*/ 16 w 226"/>
                  <a:gd name="T85" fmla="*/ 153 h 484"/>
                  <a:gd name="T86" fmla="*/ 25 w 226"/>
                  <a:gd name="T87" fmla="*/ 96 h 484"/>
                  <a:gd name="T88" fmla="*/ 33 w 226"/>
                  <a:gd name="T89" fmla="*/ 40 h 484"/>
                  <a:gd name="T90" fmla="*/ 46 w 226"/>
                  <a:gd name="T91" fmla="*/ 35 h 484"/>
                  <a:gd name="T92" fmla="*/ 57 w 226"/>
                  <a:gd name="T93" fmla="*/ 31 h 484"/>
                  <a:gd name="T94" fmla="*/ 70 w 226"/>
                  <a:gd name="T95" fmla="*/ 25 h 484"/>
                  <a:gd name="T96" fmla="*/ 81 w 226"/>
                  <a:gd name="T97" fmla="*/ 20 h 484"/>
                  <a:gd name="T98" fmla="*/ 94 w 226"/>
                  <a:gd name="T99" fmla="*/ 15 h 484"/>
                  <a:gd name="T100" fmla="*/ 106 w 226"/>
                  <a:gd name="T101" fmla="*/ 10 h 484"/>
                  <a:gd name="T102" fmla="*/ 118 w 226"/>
                  <a:gd name="T103" fmla="*/ 4 h 484"/>
                  <a:gd name="T104" fmla="*/ 131 w 226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484">
                    <a:moveTo>
                      <a:pt x="131" y="0"/>
                    </a:moveTo>
                    <a:lnTo>
                      <a:pt x="140" y="20"/>
                    </a:lnTo>
                    <a:lnTo>
                      <a:pt x="148" y="42"/>
                    </a:lnTo>
                    <a:lnTo>
                      <a:pt x="157" y="63"/>
                    </a:lnTo>
                    <a:lnTo>
                      <a:pt x="167" y="84"/>
                    </a:lnTo>
                    <a:lnTo>
                      <a:pt x="175" y="106"/>
                    </a:lnTo>
                    <a:lnTo>
                      <a:pt x="184" y="126"/>
                    </a:lnTo>
                    <a:lnTo>
                      <a:pt x="193" y="148"/>
                    </a:lnTo>
                    <a:lnTo>
                      <a:pt x="202" y="169"/>
                    </a:lnTo>
                    <a:lnTo>
                      <a:pt x="208" y="190"/>
                    </a:lnTo>
                    <a:lnTo>
                      <a:pt x="215" y="210"/>
                    </a:lnTo>
                    <a:lnTo>
                      <a:pt x="221" y="232"/>
                    </a:lnTo>
                    <a:lnTo>
                      <a:pt x="226" y="253"/>
                    </a:lnTo>
                    <a:lnTo>
                      <a:pt x="220" y="270"/>
                    </a:lnTo>
                    <a:lnTo>
                      <a:pt x="212" y="287"/>
                    </a:lnTo>
                    <a:lnTo>
                      <a:pt x="205" y="304"/>
                    </a:lnTo>
                    <a:lnTo>
                      <a:pt x="197" y="320"/>
                    </a:lnTo>
                    <a:lnTo>
                      <a:pt x="188" y="336"/>
                    </a:lnTo>
                    <a:lnTo>
                      <a:pt x="182" y="353"/>
                    </a:lnTo>
                    <a:lnTo>
                      <a:pt x="174" y="370"/>
                    </a:lnTo>
                    <a:lnTo>
                      <a:pt x="167" y="387"/>
                    </a:lnTo>
                    <a:lnTo>
                      <a:pt x="163" y="411"/>
                    </a:lnTo>
                    <a:lnTo>
                      <a:pt x="161" y="435"/>
                    </a:lnTo>
                    <a:lnTo>
                      <a:pt x="157" y="459"/>
                    </a:lnTo>
                    <a:lnTo>
                      <a:pt x="154" y="484"/>
                    </a:lnTo>
                    <a:lnTo>
                      <a:pt x="141" y="479"/>
                    </a:lnTo>
                    <a:lnTo>
                      <a:pt x="130" y="474"/>
                    </a:lnTo>
                    <a:lnTo>
                      <a:pt x="117" y="470"/>
                    </a:lnTo>
                    <a:lnTo>
                      <a:pt x="106" y="464"/>
                    </a:lnTo>
                    <a:lnTo>
                      <a:pt x="93" y="459"/>
                    </a:lnTo>
                    <a:lnTo>
                      <a:pt x="81" y="455"/>
                    </a:lnTo>
                    <a:lnTo>
                      <a:pt x="69" y="450"/>
                    </a:lnTo>
                    <a:lnTo>
                      <a:pt x="56" y="446"/>
                    </a:lnTo>
                    <a:lnTo>
                      <a:pt x="49" y="423"/>
                    </a:lnTo>
                    <a:lnTo>
                      <a:pt x="42" y="401"/>
                    </a:lnTo>
                    <a:lnTo>
                      <a:pt x="35" y="378"/>
                    </a:lnTo>
                    <a:lnTo>
                      <a:pt x="28" y="356"/>
                    </a:lnTo>
                    <a:lnTo>
                      <a:pt x="20" y="333"/>
                    </a:lnTo>
                    <a:lnTo>
                      <a:pt x="13" y="311"/>
                    </a:lnTo>
                    <a:lnTo>
                      <a:pt x="7" y="288"/>
                    </a:lnTo>
                    <a:lnTo>
                      <a:pt x="0" y="266"/>
                    </a:lnTo>
                    <a:lnTo>
                      <a:pt x="8" y="209"/>
                    </a:lnTo>
                    <a:lnTo>
                      <a:pt x="16" y="153"/>
                    </a:lnTo>
                    <a:lnTo>
                      <a:pt x="25" y="96"/>
                    </a:lnTo>
                    <a:lnTo>
                      <a:pt x="33" y="40"/>
                    </a:lnTo>
                    <a:lnTo>
                      <a:pt x="46" y="35"/>
                    </a:lnTo>
                    <a:lnTo>
                      <a:pt x="57" y="31"/>
                    </a:lnTo>
                    <a:lnTo>
                      <a:pt x="70" y="25"/>
                    </a:lnTo>
                    <a:lnTo>
                      <a:pt x="81" y="20"/>
                    </a:lnTo>
                    <a:lnTo>
                      <a:pt x="94" y="15"/>
                    </a:lnTo>
                    <a:lnTo>
                      <a:pt x="106" y="10"/>
                    </a:lnTo>
                    <a:lnTo>
                      <a:pt x="118" y="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16" name="Freeform 276">
                <a:extLst>
                  <a:ext uri="{FF2B5EF4-FFF2-40B4-BE49-F238E27FC236}">
                    <a16:creationId xmlns:a16="http://schemas.microsoft.com/office/drawing/2014/main" id="{57A27380-2772-4311-AA65-2F378FCC06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5" y="1116"/>
                <a:ext cx="37" cy="87"/>
              </a:xfrm>
              <a:custGeom>
                <a:avLst/>
                <a:gdLst>
                  <a:gd name="T0" fmla="*/ 109 w 204"/>
                  <a:gd name="T1" fmla="*/ 0 h 484"/>
                  <a:gd name="T2" fmla="*/ 118 w 204"/>
                  <a:gd name="T3" fmla="*/ 20 h 484"/>
                  <a:gd name="T4" fmla="*/ 126 w 204"/>
                  <a:gd name="T5" fmla="*/ 42 h 484"/>
                  <a:gd name="T6" fmla="*/ 135 w 204"/>
                  <a:gd name="T7" fmla="*/ 63 h 484"/>
                  <a:gd name="T8" fmla="*/ 145 w 204"/>
                  <a:gd name="T9" fmla="*/ 84 h 484"/>
                  <a:gd name="T10" fmla="*/ 153 w 204"/>
                  <a:gd name="T11" fmla="*/ 106 h 484"/>
                  <a:gd name="T12" fmla="*/ 162 w 204"/>
                  <a:gd name="T13" fmla="*/ 126 h 484"/>
                  <a:gd name="T14" fmla="*/ 171 w 204"/>
                  <a:gd name="T15" fmla="*/ 148 h 484"/>
                  <a:gd name="T16" fmla="*/ 180 w 204"/>
                  <a:gd name="T17" fmla="*/ 169 h 484"/>
                  <a:gd name="T18" fmla="*/ 186 w 204"/>
                  <a:gd name="T19" fmla="*/ 190 h 484"/>
                  <a:gd name="T20" fmla="*/ 193 w 204"/>
                  <a:gd name="T21" fmla="*/ 210 h 484"/>
                  <a:gd name="T22" fmla="*/ 199 w 204"/>
                  <a:gd name="T23" fmla="*/ 232 h 484"/>
                  <a:gd name="T24" fmla="*/ 204 w 204"/>
                  <a:gd name="T25" fmla="*/ 253 h 484"/>
                  <a:gd name="T26" fmla="*/ 198 w 204"/>
                  <a:gd name="T27" fmla="*/ 270 h 484"/>
                  <a:gd name="T28" fmla="*/ 190 w 204"/>
                  <a:gd name="T29" fmla="*/ 287 h 484"/>
                  <a:gd name="T30" fmla="*/ 183 w 204"/>
                  <a:gd name="T31" fmla="*/ 304 h 484"/>
                  <a:gd name="T32" fmla="*/ 175 w 204"/>
                  <a:gd name="T33" fmla="*/ 320 h 484"/>
                  <a:gd name="T34" fmla="*/ 166 w 204"/>
                  <a:gd name="T35" fmla="*/ 336 h 484"/>
                  <a:gd name="T36" fmla="*/ 160 w 204"/>
                  <a:gd name="T37" fmla="*/ 353 h 484"/>
                  <a:gd name="T38" fmla="*/ 152 w 204"/>
                  <a:gd name="T39" fmla="*/ 370 h 484"/>
                  <a:gd name="T40" fmla="*/ 145 w 204"/>
                  <a:gd name="T41" fmla="*/ 387 h 484"/>
                  <a:gd name="T42" fmla="*/ 141 w 204"/>
                  <a:gd name="T43" fmla="*/ 411 h 484"/>
                  <a:gd name="T44" fmla="*/ 139 w 204"/>
                  <a:gd name="T45" fmla="*/ 435 h 484"/>
                  <a:gd name="T46" fmla="*/ 135 w 204"/>
                  <a:gd name="T47" fmla="*/ 459 h 484"/>
                  <a:gd name="T48" fmla="*/ 132 w 204"/>
                  <a:gd name="T49" fmla="*/ 484 h 484"/>
                  <a:gd name="T50" fmla="*/ 120 w 204"/>
                  <a:gd name="T51" fmla="*/ 478 h 484"/>
                  <a:gd name="T52" fmla="*/ 110 w 204"/>
                  <a:gd name="T53" fmla="*/ 472 h 484"/>
                  <a:gd name="T54" fmla="*/ 99 w 204"/>
                  <a:gd name="T55" fmla="*/ 467 h 484"/>
                  <a:gd name="T56" fmla="*/ 87 w 204"/>
                  <a:gd name="T57" fmla="*/ 462 h 484"/>
                  <a:gd name="T58" fmla="*/ 76 w 204"/>
                  <a:gd name="T59" fmla="*/ 456 h 484"/>
                  <a:gd name="T60" fmla="*/ 65 w 204"/>
                  <a:gd name="T61" fmla="*/ 451 h 484"/>
                  <a:gd name="T62" fmla="*/ 54 w 204"/>
                  <a:gd name="T63" fmla="*/ 446 h 484"/>
                  <a:gd name="T64" fmla="*/ 42 w 204"/>
                  <a:gd name="T65" fmla="*/ 440 h 484"/>
                  <a:gd name="T66" fmla="*/ 36 w 204"/>
                  <a:gd name="T67" fmla="*/ 418 h 484"/>
                  <a:gd name="T68" fmla="*/ 32 w 204"/>
                  <a:gd name="T69" fmla="*/ 396 h 484"/>
                  <a:gd name="T70" fmla="*/ 26 w 204"/>
                  <a:gd name="T71" fmla="*/ 374 h 484"/>
                  <a:gd name="T72" fmla="*/ 21 w 204"/>
                  <a:gd name="T73" fmla="*/ 352 h 484"/>
                  <a:gd name="T74" fmla="*/ 16 w 204"/>
                  <a:gd name="T75" fmla="*/ 331 h 484"/>
                  <a:gd name="T76" fmla="*/ 10 w 204"/>
                  <a:gd name="T77" fmla="*/ 310 h 484"/>
                  <a:gd name="T78" fmla="*/ 5 w 204"/>
                  <a:gd name="T79" fmla="*/ 288 h 484"/>
                  <a:gd name="T80" fmla="*/ 0 w 204"/>
                  <a:gd name="T81" fmla="*/ 266 h 484"/>
                  <a:gd name="T82" fmla="*/ 5 w 204"/>
                  <a:gd name="T83" fmla="*/ 210 h 484"/>
                  <a:gd name="T84" fmla="*/ 12 w 204"/>
                  <a:gd name="T85" fmla="*/ 155 h 484"/>
                  <a:gd name="T86" fmla="*/ 18 w 204"/>
                  <a:gd name="T87" fmla="*/ 100 h 484"/>
                  <a:gd name="T88" fmla="*/ 24 w 204"/>
                  <a:gd name="T89" fmla="*/ 44 h 484"/>
                  <a:gd name="T90" fmla="*/ 34 w 204"/>
                  <a:gd name="T91" fmla="*/ 39 h 484"/>
                  <a:gd name="T92" fmla="*/ 44 w 204"/>
                  <a:gd name="T93" fmla="*/ 33 h 484"/>
                  <a:gd name="T94" fmla="*/ 55 w 204"/>
                  <a:gd name="T95" fmla="*/ 27 h 484"/>
                  <a:gd name="T96" fmla="*/ 66 w 204"/>
                  <a:gd name="T97" fmla="*/ 21 h 484"/>
                  <a:gd name="T98" fmla="*/ 77 w 204"/>
                  <a:gd name="T99" fmla="*/ 17 h 484"/>
                  <a:gd name="T100" fmla="*/ 87 w 204"/>
                  <a:gd name="T101" fmla="*/ 11 h 484"/>
                  <a:gd name="T102" fmla="*/ 99 w 204"/>
                  <a:gd name="T103" fmla="*/ 5 h 484"/>
                  <a:gd name="T104" fmla="*/ 109 w 204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4" h="484">
                    <a:moveTo>
                      <a:pt x="109" y="0"/>
                    </a:moveTo>
                    <a:lnTo>
                      <a:pt x="118" y="20"/>
                    </a:lnTo>
                    <a:lnTo>
                      <a:pt x="126" y="42"/>
                    </a:lnTo>
                    <a:lnTo>
                      <a:pt x="135" y="63"/>
                    </a:lnTo>
                    <a:lnTo>
                      <a:pt x="145" y="84"/>
                    </a:lnTo>
                    <a:lnTo>
                      <a:pt x="153" y="106"/>
                    </a:lnTo>
                    <a:lnTo>
                      <a:pt x="162" y="126"/>
                    </a:lnTo>
                    <a:lnTo>
                      <a:pt x="171" y="148"/>
                    </a:lnTo>
                    <a:lnTo>
                      <a:pt x="180" y="169"/>
                    </a:lnTo>
                    <a:lnTo>
                      <a:pt x="186" y="190"/>
                    </a:lnTo>
                    <a:lnTo>
                      <a:pt x="193" y="210"/>
                    </a:lnTo>
                    <a:lnTo>
                      <a:pt x="199" y="232"/>
                    </a:lnTo>
                    <a:lnTo>
                      <a:pt x="204" y="253"/>
                    </a:lnTo>
                    <a:lnTo>
                      <a:pt x="198" y="270"/>
                    </a:lnTo>
                    <a:lnTo>
                      <a:pt x="190" y="287"/>
                    </a:lnTo>
                    <a:lnTo>
                      <a:pt x="183" y="304"/>
                    </a:lnTo>
                    <a:lnTo>
                      <a:pt x="175" y="320"/>
                    </a:lnTo>
                    <a:lnTo>
                      <a:pt x="166" y="336"/>
                    </a:lnTo>
                    <a:lnTo>
                      <a:pt x="160" y="353"/>
                    </a:lnTo>
                    <a:lnTo>
                      <a:pt x="152" y="370"/>
                    </a:lnTo>
                    <a:lnTo>
                      <a:pt x="145" y="387"/>
                    </a:lnTo>
                    <a:lnTo>
                      <a:pt x="141" y="411"/>
                    </a:lnTo>
                    <a:lnTo>
                      <a:pt x="139" y="435"/>
                    </a:lnTo>
                    <a:lnTo>
                      <a:pt x="135" y="459"/>
                    </a:lnTo>
                    <a:lnTo>
                      <a:pt x="132" y="484"/>
                    </a:lnTo>
                    <a:lnTo>
                      <a:pt x="120" y="478"/>
                    </a:lnTo>
                    <a:lnTo>
                      <a:pt x="110" y="472"/>
                    </a:lnTo>
                    <a:lnTo>
                      <a:pt x="99" y="467"/>
                    </a:lnTo>
                    <a:lnTo>
                      <a:pt x="87" y="462"/>
                    </a:lnTo>
                    <a:lnTo>
                      <a:pt x="76" y="456"/>
                    </a:lnTo>
                    <a:lnTo>
                      <a:pt x="65" y="451"/>
                    </a:lnTo>
                    <a:lnTo>
                      <a:pt x="54" y="446"/>
                    </a:lnTo>
                    <a:lnTo>
                      <a:pt x="42" y="440"/>
                    </a:lnTo>
                    <a:lnTo>
                      <a:pt x="36" y="418"/>
                    </a:lnTo>
                    <a:lnTo>
                      <a:pt x="32" y="396"/>
                    </a:lnTo>
                    <a:lnTo>
                      <a:pt x="26" y="374"/>
                    </a:lnTo>
                    <a:lnTo>
                      <a:pt x="21" y="352"/>
                    </a:lnTo>
                    <a:lnTo>
                      <a:pt x="16" y="331"/>
                    </a:lnTo>
                    <a:lnTo>
                      <a:pt x="10" y="310"/>
                    </a:lnTo>
                    <a:lnTo>
                      <a:pt x="5" y="288"/>
                    </a:lnTo>
                    <a:lnTo>
                      <a:pt x="0" y="266"/>
                    </a:lnTo>
                    <a:lnTo>
                      <a:pt x="5" y="210"/>
                    </a:lnTo>
                    <a:lnTo>
                      <a:pt x="12" y="155"/>
                    </a:lnTo>
                    <a:lnTo>
                      <a:pt x="18" y="100"/>
                    </a:lnTo>
                    <a:lnTo>
                      <a:pt x="24" y="44"/>
                    </a:lnTo>
                    <a:lnTo>
                      <a:pt x="34" y="39"/>
                    </a:lnTo>
                    <a:lnTo>
                      <a:pt x="44" y="33"/>
                    </a:lnTo>
                    <a:lnTo>
                      <a:pt x="55" y="27"/>
                    </a:lnTo>
                    <a:lnTo>
                      <a:pt x="66" y="21"/>
                    </a:lnTo>
                    <a:lnTo>
                      <a:pt x="77" y="17"/>
                    </a:lnTo>
                    <a:lnTo>
                      <a:pt x="87" y="11"/>
                    </a:lnTo>
                    <a:lnTo>
                      <a:pt x="99" y="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17" name="Freeform 277">
                <a:extLst>
                  <a:ext uri="{FF2B5EF4-FFF2-40B4-BE49-F238E27FC236}">
                    <a16:creationId xmlns:a16="http://schemas.microsoft.com/office/drawing/2014/main" id="{8E2825B6-8D2B-4367-B21C-0A2D33273C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9" y="1116"/>
                <a:ext cx="33" cy="87"/>
              </a:xfrm>
              <a:custGeom>
                <a:avLst/>
                <a:gdLst>
                  <a:gd name="T0" fmla="*/ 86 w 181"/>
                  <a:gd name="T1" fmla="*/ 0 h 484"/>
                  <a:gd name="T2" fmla="*/ 95 w 181"/>
                  <a:gd name="T3" fmla="*/ 20 h 484"/>
                  <a:gd name="T4" fmla="*/ 103 w 181"/>
                  <a:gd name="T5" fmla="*/ 42 h 484"/>
                  <a:gd name="T6" fmla="*/ 112 w 181"/>
                  <a:gd name="T7" fmla="*/ 63 h 484"/>
                  <a:gd name="T8" fmla="*/ 122 w 181"/>
                  <a:gd name="T9" fmla="*/ 84 h 484"/>
                  <a:gd name="T10" fmla="*/ 130 w 181"/>
                  <a:gd name="T11" fmla="*/ 106 h 484"/>
                  <a:gd name="T12" fmla="*/ 139 w 181"/>
                  <a:gd name="T13" fmla="*/ 126 h 484"/>
                  <a:gd name="T14" fmla="*/ 148 w 181"/>
                  <a:gd name="T15" fmla="*/ 148 h 484"/>
                  <a:gd name="T16" fmla="*/ 157 w 181"/>
                  <a:gd name="T17" fmla="*/ 169 h 484"/>
                  <a:gd name="T18" fmla="*/ 163 w 181"/>
                  <a:gd name="T19" fmla="*/ 190 h 484"/>
                  <a:gd name="T20" fmla="*/ 170 w 181"/>
                  <a:gd name="T21" fmla="*/ 210 h 484"/>
                  <a:gd name="T22" fmla="*/ 176 w 181"/>
                  <a:gd name="T23" fmla="*/ 232 h 484"/>
                  <a:gd name="T24" fmla="*/ 181 w 181"/>
                  <a:gd name="T25" fmla="*/ 253 h 484"/>
                  <a:gd name="T26" fmla="*/ 175 w 181"/>
                  <a:gd name="T27" fmla="*/ 270 h 484"/>
                  <a:gd name="T28" fmla="*/ 167 w 181"/>
                  <a:gd name="T29" fmla="*/ 287 h 484"/>
                  <a:gd name="T30" fmla="*/ 160 w 181"/>
                  <a:gd name="T31" fmla="*/ 304 h 484"/>
                  <a:gd name="T32" fmla="*/ 152 w 181"/>
                  <a:gd name="T33" fmla="*/ 320 h 484"/>
                  <a:gd name="T34" fmla="*/ 143 w 181"/>
                  <a:gd name="T35" fmla="*/ 336 h 484"/>
                  <a:gd name="T36" fmla="*/ 137 w 181"/>
                  <a:gd name="T37" fmla="*/ 353 h 484"/>
                  <a:gd name="T38" fmla="*/ 129 w 181"/>
                  <a:gd name="T39" fmla="*/ 370 h 484"/>
                  <a:gd name="T40" fmla="*/ 122 w 181"/>
                  <a:gd name="T41" fmla="*/ 387 h 484"/>
                  <a:gd name="T42" fmla="*/ 118 w 181"/>
                  <a:gd name="T43" fmla="*/ 411 h 484"/>
                  <a:gd name="T44" fmla="*/ 116 w 181"/>
                  <a:gd name="T45" fmla="*/ 435 h 484"/>
                  <a:gd name="T46" fmla="*/ 112 w 181"/>
                  <a:gd name="T47" fmla="*/ 459 h 484"/>
                  <a:gd name="T48" fmla="*/ 109 w 181"/>
                  <a:gd name="T49" fmla="*/ 484 h 484"/>
                  <a:gd name="T50" fmla="*/ 99 w 181"/>
                  <a:gd name="T51" fmla="*/ 478 h 484"/>
                  <a:gd name="T52" fmla="*/ 89 w 181"/>
                  <a:gd name="T53" fmla="*/ 471 h 484"/>
                  <a:gd name="T54" fmla="*/ 79 w 181"/>
                  <a:gd name="T55" fmla="*/ 465 h 484"/>
                  <a:gd name="T56" fmla="*/ 69 w 181"/>
                  <a:gd name="T57" fmla="*/ 458 h 484"/>
                  <a:gd name="T58" fmla="*/ 58 w 181"/>
                  <a:gd name="T59" fmla="*/ 452 h 484"/>
                  <a:gd name="T60" fmla="*/ 48 w 181"/>
                  <a:gd name="T61" fmla="*/ 447 h 484"/>
                  <a:gd name="T62" fmla="*/ 38 w 181"/>
                  <a:gd name="T63" fmla="*/ 440 h 484"/>
                  <a:gd name="T64" fmla="*/ 27 w 181"/>
                  <a:gd name="T65" fmla="*/ 434 h 484"/>
                  <a:gd name="T66" fmla="*/ 20 w 181"/>
                  <a:gd name="T67" fmla="*/ 391 h 484"/>
                  <a:gd name="T68" fmla="*/ 13 w 181"/>
                  <a:gd name="T69" fmla="*/ 350 h 484"/>
                  <a:gd name="T70" fmla="*/ 6 w 181"/>
                  <a:gd name="T71" fmla="*/ 308 h 484"/>
                  <a:gd name="T72" fmla="*/ 0 w 181"/>
                  <a:gd name="T73" fmla="*/ 266 h 484"/>
                  <a:gd name="T74" fmla="*/ 2 w 181"/>
                  <a:gd name="T75" fmla="*/ 212 h 484"/>
                  <a:gd name="T76" fmla="*/ 5 w 181"/>
                  <a:gd name="T77" fmla="*/ 156 h 484"/>
                  <a:gd name="T78" fmla="*/ 9 w 181"/>
                  <a:gd name="T79" fmla="*/ 102 h 484"/>
                  <a:gd name="T80" fmla="*/ 12 w 181"/>
                  <a:gd name="T81" fmla="*/ 48 h 484"/>
                  <a:gd name="T82" fmla="*/ 21 w 181"/>
                  <a:gd name="T83" fmla="*/ 42 h 484"/>
                  <a:gd name="T84" fmla="*/ 31 w 181"/>
                  <a:gd name="T85" fmla="*/ 35 h 484"/>
                  <a:gd name="T86" fmla="*/ 40 w 181"/>
                  <a:gd name="T87" fmla="*/ 29 h 484"/>
                  <a:gd name="T88" fmla="*/ 49 w 181"/>
                  <a:gd name="T89" fmla="*/ 24 h 484"/>
                  <a:gd name="T90" fmla="*/ 58 w 181"/>
                  <a:gd name="T91" fmla="*/ 18 h 484"/>
                  <a:gd name="T92" fmla="*/ 67 w 181"/>
                  <a:gd name="T93" fmla="*/ 11 h 484"/>
                  <a:gd name="T94" fmla="*/ 77 w 181"/>
                  <a:gd name="T95" fmla="*/ 5 h 484"/>
                  <a:gd name="T96" fmla="*/ 86 w 181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1" h="484">
                    <a:moveTo>
                      <a:pt x="86" y="0"/>
                    </a:moveTo>
                    <a:lnTo>
                      <a:pt x="95" y="20"/>
                    </a:lnTo>
                    <a:lnTo>
                      <a:pt x="103" y="42"/>
                    </a:lnTo>
                    <a:lnTo>
                      <a:pt x="112" y="63"/>
                    </a:lnTo>
                    <a:lnTo>
                      <a:pt x="122" y="84"/>
                    </a:lnTo>
                    <a:lnTo>
                      <a:pt x="130" y="106"/>
                    </a:lnTo>
                    <a:lnTo>
                      <a:pt x="139" y="126"/>
                    </a:lnTo>
                    <a:lnTo>
                      <a:pt x="148" y="148"/>
                    </a:lnTo>
                    <a:lnTo>
                      <a:pt x="157" y="169"/>
                    </a:lnTo>
                    <a:lnTo>
                      <a:pt x="163" y="190"/>
                    </a:lnTo>
                    <a:lnTo>
                      <a:pt x="170" y="210"/>
                    </a:lnTo>
                    <a:lnTo>
                      <a:pt x="176" y="232"/>
                    </a:lnTo>
                    <a:lnTo>
                      <a:pt x="181" y="253"/>
                    </a:lnTo>
                    <a:lnTo>
                      <a:pt x="175" y="270"/>
                    </a:lnTo>
                    <a:lnTo>
                      <a:pt x="167" y="287"/>
                    </a:lnTo>
                    <a:lnTo>
                      <a:pt x="160" y="304"/>
                    </a:lnTo>
                    <a:lnTo>
                      <a:pt x="152" y="320"/>
                    </a:lnTo>
                    <a:lnTo>
                      <a:pt x="143" y="336"/>
                    </a:lnTo>
                    <a:lnTo>
                      <a:pt x="137" y="353"/>
                    </a:lnTo>
                    <a:lnTo>
                      <a:pt x="129" y="370"/>
                    </a:lnTo>
                    <a:lnTo>
                      <a:pt x="122" y="387"/>
                    </a:lnTo>
                    <a:lnTo>
                      <a:pt x="118" y="411"/>
                    </a:lnTo>
                    <a:lnTo>
                      <a:pt x="116" y="435"/>
                    </a:lnTo>
                    <a:lnTo>
                      <a:pt x="112" y="459"/>
                    </a:lnTo>
                    <a:lnTo>
                      <a:pt x="109" y="484"/>
                    </a:lnTo>
                    <a:lnTo>
                      <a:pt x="99" y="478"/>
                    </a:lnTo>
                    <a:lnTo>
                      <a:pt x="89" y="471"/>
                    </a:lnTo>
                    <a:lnTo>
                      <a:pt x="79" y="465"/>
                    </a:lnTo>
                    <a:lnTo>
                      <a:pt x="69" y="458"/>
                    </a:lnTo>
                    <a:lnTo>
                      <a:pt x="58" y="452"/>
                    </a:lnTo>
                    <a:lnTo>
                      <a:pt x="48" y="447"/>
                    </a:lnTo>
                    <a:lnTo>
                      <a:pt x="38" y="440"/>
                    </a:lnTo>
                    <a:lnTo>
                      <a:pt x="27" y="434"/>
                    </a:lnTo>
                    <a:lnTo>
                      <a:pt x="20" y="391"/>
                    </a:lnTo>
                    <a:lnTo>
                      <a:pt x="13" y="350"/>
                    </a:lnTo>
                    <a:lnTo>
                      <a:pt x="6" y="308"/>
                    </a:lnTo>
                    <a:lnTo>
                      <a:pt x="0" y="266"/>
                    </a:lnTo>
                    <a:lnTo>
                      <a:pt x="2" y="212"/>
                    </a:lnTo>
                    <a:lnTo>
                      <a:pt x="5" y="156"/>
                    </a:lnTo>
                    <a:lnTo>
                      <a:pt x="9" y="102"/>
                    </a:lnTo>
                    <a:lnTo>
                      <a:pt x="12" y="48"/>
                    </a:lnTo>
                    <a:lnTo>
                      <a:pt x="21" y="42"/>
                    </a:lnTo>
                    <a:lnTo>
                      <a:pt x="31" y="35"/>
                    </a:lnTo>
                    <a:lnTo>
                      <a:pt x="40" y="29"/>
                    </a:lnTo>
                    <a:lnTo>
                      <a:pt x="49" y="24"/>
                    </a:lnTo>
                    <a:lnTo>
                      <a:pt x="58" y="18"/>
                    </a:lnTo>
                    <a:lnTo>
                      <a:pt x="67" y="11"/>
                    </a:lnTo>
                    <a:lnTo>
                      <a:pt x="77" y="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18" name="Freeform 278">
                <a:extLst>
                  <a:ext uri="{FF2B5EF4-FFF2-40B4-BE49-F238E27FC236}">
                    <a16:creationId xmlns:a16="http://schemas.microsoft.com/office/drawing/2014/main" id="{434EAB34-1312-423B-A2FC-324543DDE6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3" y="1116"/>
                <a:ext cx="29" cy="87"/>
              </a:xfrm>
              <a:custGeom>
                <a:avLst/>
                <a:gdLst>
                  <a:gd name="T0" fmla="*/ 65 w 160"/>
                  <a:gd name="T1" fmla="*/ 0 h 484"/>
                  <a:gd name="T2" fmla="*/ 74 w 160"/>
                  <a:gd name="T3" fmla="*/ 20 h 484"/>
                  <a:gd name="T4" fmla="*/ 82 w 160"/>
                  <a:gd name="T5" fmla="*/ 42 h 484"/>
                  <a:gd name="T6" fmla="*/ 91 w 160"/>
                  <a:gd name="T7" fmla="*/ 63 h 484"/>
                  <a:gd name="T8" fmla="*/ 101 w 160"/>
                  <a:gd name="T9" fmla="*/ 84 h 484"/>
                  <a:gd name="T10" fmla="*/ 109 w 160"/>
                  <a:gd name="T11" fmla="*/ 106 h 484"/>
                  <a:gd name="T12" fmla="*/ 118 w 160"/>
                  <a:gd name="T13" fmla="*/ 126 h 484"/>
                  <a:gd name="T14" fmla="*/ 127 w 160"/>
                  <a:gd name="T15" fmla="*/ 148 h 484"/>
                  <a:gd name="T16" fmla="*/ 136 w 160"/>
                  <a:gd name="T17" fmla="*/ 169 h 484"/>
                  <a:gd name="T18" fmla="*/ 142 w 160"/>
                  <a:gd name="T19" fmla="*/ 190 h 484"/>
                  <a:gd name="T20" fmla="*/ 149 w 160"/>
                  <a:gd name="T21" fmla="*/ 210 h 484"/>
                  <a:gd name="T22" fmla="*/ 155 w 160"/>
                  <a:gd name="T23" fmla="*/ 232 h 484"/>
                  <a:gd name="T24" fmla="*/ 160 w 160"/>
                  <a:gd name="T25" fmla="*/ 253 h 484"/>
                  <a:gd name="T26" fmla="*/ 154 w 160"/>
                  <a:gd name="T27" fmla="*/ 270 h 484"/>
                  <a:gd name="T28" fmla="*/ 146 w 160"/>
                  <a:gd name="T29" fmla="*/ 287 h 484"/>
                  <a:gd name="T30" fmla="*/ 139 w 160"/>
                  <a:gd name="T31" fmla="*/ 304 h 484"/>
                  <a:gd name="T32" fmla="*/ 131 w 160"/>
                  <a:gd name="T33" fmla="*/ 320 h 484"/>
                  <a:gd name="T34" fmla="*/ 122 w 160"/>
                  <a:gd name="T35" fmla="*/ 336 h 484"/>
                  <a:gd name="T36" fmla="*/ 116 w 160"/>
                  <a:gd name="T37" fmla="*/ 353 h 484"/>
                  <a:gd name="T38" fmla="*/ 108 w 160"/>
                  <a:gd name="T39" fmla="*/ 370 h 484"/>
                  <a:gd name="T40" fmla="*/ 101 w 160"/>
                  <a:gd name="T41" fmla="*/ 387 h 484"/>
                  <a:gd name="T42" fmla="*/ 97 w 160"/>
                  <a:gd name="T43" fmla="*/ 411 h 484"/>
                  <a:gd name="T44" fmla="*/ 95 w 160"/>
                  <a:gd name="T45" fmla="*/ 435 h 484"/>
                  <a:gd name="T46" fmla="*/ 91 w 160"/>
                  <a:gd name="T47" fmla="*/ 459 h 484"/>
                  <a:gd name="T48" fmla="*/ 88 w 160"/>
                  <a:gd name="T49" fmla="*/ 484 h 484"/>
                  <a:gd name="T50" fmla="*/ 79 w 160"/>
                  <a:gd name="T51" fmla="*/ 477 h 484"/>
                  <a:gd name="T52" fmla="*/ 70 w 160"/>
                  <a:gd name="T53" fmla="*/ 470 h 484"/>
                  <a:gd name="T54" fmla="*/ 60 w 160"/>
                  <a:gd name="T55" fmla="*/ 463 h 484"/>
                  <a:gd name="T56" fmla="*/ 51 w 160"/>
                  <a:gd name="T57" fmla="*/ 456 h 484"/>
                  <a:gd name="T58" fmla="*/ 42 w 160"/>
                  <a:gd name="T59" fmla="*/ 449 h 484"/>
                  <a:gd name="T60" fmla="*/ 32 w 160"/>
                  <a:gd name="T61" fmla="*/ 442 h 484"/>
                  <a:gd name="T62" fmla="*/ 22 w 160"/>
                  <a:gd name="T63" fmla="*/ 435 h 484"/>
                  <a:gd name="T64" fmla="*/ 13 w 160"/>
                  <a:gd name="T65" fmla="*/ 428 h 484"/>
                  <a:gd name="T66" fmla="*/ 11 w 160"/>
                  <a:gd name="T67" fmla="*/ 388 h 484"/>
                  <a:gd name="T68" fmla="*/ 7 w 160"/>
                  <a:gd name="T69" fmla="*/ 346 h 484"/>
                  <a:gd name="T70" fmla="*/ 4 w 160"/>
                  <a:gd name="T71" fmla="*/ 306 h 484"/>
                  <a:gd name="T72" fmla="*/ 0 w 160"/>
                  <a:gd name="T73" fmla="*/ 266 h 484"/>
                  <a:gd name="T74" fmla="*/ 2 w 160"/>
                  <a:gd name="T75" fmla="*/ 213 h 484"/>
                  <a:gd name="T76" fmla="*/ 3 w 160"/>
                  <a:gd name="T77" fmla="*/ 159 h 484"/>
                  <a:gd name="T78" fmla="*/ 3 w 160"/>
                  <a:gd name="T79" fmla="*/ 106 h 484"/>
                  <a:gd name="T80" fmla="*/ 4 w 160"/>
                  <a:gd name="T81" fmla="*/ 53 h 484"/>
                  <a:gd name="T82" fmla="*/ 11 w 160"/>
                  <a:gd name="T83" fmla="*/ 46 h 484"/>
                  <a:gd name="T84" fmla="*/ 19 w 160"/>
                  <a:gd name="T85" fmla="*/ 39 h 484"/>
                  <a:gd name="T86" fmla="*/ 26 w 160"/>
                  <a:gd name="T87" fmla="*/ 32 h 484"/>
                  <a:gd name="T88" fmla="*/ 34 w 160"/>
                  <a:gd name="T89" fmla="*/ 26 h 484"/>
                  <a:gd name="T90" fmla="*/ 42 w 160"/>
                  <a:gd name="T91" fmla="*/ 19 h 484"/>
                  <a:gd name="T92" fmla="*/ 50 w 160"/>
                  <a:gd name="T93" fmla="*/ 12 h 484"/>
                  <a:gd name="T94" fmla="*/ 57 w 160"/>
                  <a:gd name="T95" fmla="*/ 6 h 484"/>
                  <a:gd name="T96" fmla="*/ 65 w 160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484">
                    <a:moveTo>
                      <a:pt x="65" y="0"/>
                    </a:moveTo>
                    <a:lnTo>
                      <a:pt x="74" y="20"/>
                    </a:lnTo>
                    <a:lnTo>
                      <a:pt x="82" y="42"/>
                    </a:lnTo>
                    <a:lnTo>
                      <a:pt x="91" y="63"/>
                    </a:lnTo>
                    <a:lnTo>
                      <a:pt x="101" y="84"/>
                    </a:lnTo>
                    <a:lnTo>
                      <a:pt x="109" y="106"/>
                    </a:lnTo>
                    <a:lnTo>
                      <a:pt x="118" y="126"/>
                    </a:lnTo>
                    <a:lnTo>
                      <a:pt x="127" y="148"/>
                    </a:lnTo>
                    <a:lnTo>
                      <a:pt x="136" y="169"/>
                    </a:lnTo>
                    <a:lnTo>
                      <a:pt x="142" y="190"/>
                    </a:lnTo>
                    <a:lnTo>
                      <a:pt x="149" y="210"/>
                    </a:lnTo>
                    <a:lnTo>
                      <a:pt x="155" y="232"/>
                    </a:lnTo>
                    <a:lnTo>
                      <a:pt x="160" y="253"/>
                    </a:lnTo>
                    <a:lnTo>
                      <a:pt x="154" y="270"/>
                    </a:lnTo>
                    <a:lnTo>
                      <a:pt x="146" y="287"/>
                    </a:lnTo>
                    <a:lnTo>
                      <a:pt x="139" y="304"/>
                    </a:lnTo>
                    <a:lnTo>
                      <a:pt x="131" y="320"/>
                    </a:lnTo>
                    <a:lnTo>
                      <a:pt x="122" y="336"/>
                    </a:lnTo>
                    <a:lnTo>
                      <a:pt x="116" y="353"/>
                    </a:lnTo>
                    <a:lnTo>
                      <a:pt x="108" y="370"/>
                    </a:lnTo>
                    <a:lnTo>
                      <a:pt x="101" y="387"/>
                    </a:lnTo>
                    <a:lnTo>
                      <a:pt x="97" y="411"/>
                    </a:lnTo>
                    <a:lnTo>
                      <a:pt x="95" y="435"/>
                    </a:lnTo>
                    <a:lnTo>
                      <a:pt x="91" y="459"/>
                    </a:lnTo>
                    <a:lnTo>
                      <a:pt x="88" y="484"/>
                    </a:lnTo>
                    <a:lnTo>
                      <a:pt x="79" y="477"/>
                    </a:lnTo>
                    <a:lnTo>
                      <a:pt x="70" y="470"/>
                    </a:lnTo>
                    <a:lnTo>
                      <a:pt x="60" y="463"/>
                    </a:lnTo>
                    <a:lnTo>
                      <a:pt x="51" y="456"/>
                    </a:lnTo>
                    <a:lnTo>
                      <a:pt x="42" y="449"/>
                    </a:lnTo>
                    <a:lnTo>
                      <a:pt x="32" y="442"/>
                    </a:lnTo>
                    <a:lnTo>
                      <a:pt x="22" y="435"/>
                    </a:lnTo>
                    <a:lnTo>
                      <a:pt x="13" y="428"/>
                    </a:lnTo>
                    <a:lnTo>
                      <a:pt x="11" y="388"/>
                    </a:lnTo>
                    <a:lnTo>
                      <a:pt x="7" y="346"/>
                    </a:lnTo>
                    <a:lnTo>
                      <a:pt x="4" y="306"/>
                    </a:lnTo>
                    <a:lnTo>
                      <a:pt x="0" y="266"/>
                    </a:lnTo>
                    <a:lnTo>
                      <a:pt x="2" y="213"/>
                    </a:lnTo>
                    <a:lnTo>
                      <a:pt x="3" y="159"/>
                    </a:lnTo>
                    <a:lnTo>
                      <a:pt x="3" y="106"/>
                    </a:lnTo>
                    <a:lnTo>
                      <a:pt x="4" y="53"/>
                    </a:lnTo>
                    <a:lnTo>
                      <a:pt x="11" y="46"/>
                    </a:lnTo>
                    <a:lnTo>
                      <a:pt x="19" y="39"/>
                    </a:lnTo>
                    <a:lnTo>
                      <a:pt x="26" y="32"/>
                    </a:lnTo>
                    <a:lnTo>
                      <a:pt x="34" y="26"/>
                    </a:lnTo>
                    <a:lnTo>
                      <a:pt x="42" y="19"/>
                    </a:lnTo>
                    <a:lnTo>
                      <a:pt x="50" y="12"/>
                    </a:lnTo>
                    <a:lnTo>
                      <a:pt x="57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19" name="Freeform 279">
                <a:extLst>
                  <a:ext uri="{FF2B5EF4-FFF2-40B4-BE49-F238E27FC236}">
                    <a16:creationId xmlns:a16="http://schemas.microsoft.com/office/drawing/2014/main" id="{E3552CD3-E502-48F0-A433-96CFA98F98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6" y="1116"/>
                <a:ext cx="26" cy="87"/>
              </a:xfrm>
              <a:custGeom>
                <a:avLst/>
                <a:gdLst>
                  <a:gd name="T0" fmla="*/ 50 w 145"/>
                  <a:gd name="T1" fmla="*/ 0 h 484"/>
                  <a:gd name="T2" fmla="*/ 59 w 145"/>
                  <a:gd name="T3" fmla="*/ 20 h 484"/>
                  <a:gd name="T4" fmla="*/ 67 w 145"/>
                  <a:gd name="T5" fmla="*/ 42 h 484"/>
                  <a:gd name="T6" fmla="*/ 76 w 145"/>
                  <a:gd name="T7" fmla="*/ 63 h 484"/>
                  <a:gd name="T8" fmla="*/ 86 w 145"/>
                  <a:gd name="T9" fmla="*/ 84 h 484"/>
                  <a:gd name="T10" fmla="*/ 94 w 145"/>
                  <a:gd name="T11" fmla="*/ 106 h 484"/>
                  <a:gd name="T12" fmla="*/ 103 w 145"/>
                  <a:gd name="T13" fmla="*/ 126 h 484"/>
                  <a:gd name="T14" fmla="*/ 112 w 145"/>
                  <a:gd name="T15" fmla="*/ 148 h 484"/>
                  <a:gd name="T16" fmla="*/ 121 w 145"/>
                  <a:gd name="T17" fmla="*/ 169 h 484"/>
                  <a:gd name="T18" fmla="*/ 127 w 145"/>
                  <a:gd name="T19" fmla="*/ 190 h 484"/>
                  <a:gd name="T20" fmla="*/ 134 w 145"/>
                  <a:gd name="T21" fmla="*/ 210 h 484"/>
                  <a:gd name="T22" fmla="*/ 140 w 145"/>
                  <a:gd name="T23" fmla="*/ 232 h 484"/>
                  <a:gd name="T24" fmla="*/ 145 w 145"/>
                  <a:gd name="T25" fmla="*/ 253 h 484"/>
                  <a:gd name="T26" fmla="*/ 139 w 145"/>
                  <a:gd name="T27" fmla="*/ 270 h 484"/>
                  <a:gd name="T28" fmla="*/ 131 w 145"/>
                  <a:gd name="T29" fmla="*/ 287 h 484"/>
                  <a:gd name="T30" fmla="*/ 124 w 145"/>
                  <a:gd name="T31" fmla="*/ 304 h 484"/>
                  <a:gd name="T32" fmla="*/ 116 w 145"/>
                  <a:gd name="T33" fmla="*/ 320 h 484"/>
                  <a:gd name="T34" fmla="*/ 107 w 145"/>
                  <a:gd name="T35" fmla="*/ 336 h 484"/>
                  <a:gd name="T36" fmla="*/ 101 w 145"/>
                  <a:gd name="T37" fmla="*/ 353 h 484"/>
                  <a:gd name="T38" fmla="*/ 93 w 145"/>
                  <a:gd name="T39" fmla="*/ 370 h 484"/>
                  <a:gd name="T40" fmla="*/ 86 w 145"/>
                  <a:gd name="T41" fmla="*/ 387 h 484"/>
                  <a:gd name="T42" fmla="*/ 82 w 145"/>
                  <a:gd name="T43" fmla="*/ 411 h 484"/>
                  <a:gd name="T44" fmla="*/ 80 w 145"/>
                  <a:gd name="T45" fmla="*/ 435 h 484"/>
                  <a:gd name="T46" fmla="*/ 76 w 145"/>
                  <a:gd name="T47" fmla="*/ 459 h 484"/>
                  <a:gd name="T48" fmla="*/ 73 w 145"/>
                  <a:gd name="T49" fmla="*/ 484 h 484"/>
                  <a:gd name="T50" fmla="*/ 65 w 145"/>
                  <a:gd name="T51" fmla="*/ 476 h 484"/>
                  <a:gd name="T52" fmla="*/ 57 w 145"/>
                  <a:gd name="T53" fmla="*/ 469 h 484"/>
                  <a:gd name="T54" fmla="*/ 49 w 145"/>
                  <a:gd name="T55" fmla="*/ 461 h 484"/>
                  <a:gd name="T56" fmla="*/ 40 w 145"/>
                  <a:gd name="T57" fmla="*/ 452 h 484"/>
                  <a:gd name="T58" fmla="*/ 31 w 145"/>
                  <a:gd name="T59" fmla="*/ 446 h 484"/>
                  <a:gd name="T60" fmla="*/ 23 w 145"/>
                  <a:gd name="T61" fmla="*/ 438 h 484"/>
                  <a:gd name="T62" fmla="*/ 14 w 145"/>
                  <a:gd name="T63" fmla="*/ 431 h 484"/>
                  <a:gd name="T64" fmla="*/ 6 w 145"/>
                  <a:gd name="T65" fmla="*/ 423 h 484"/>
                  <a:gd name="T66" fmla="*/ 7 w 145"/>
                  <a:gd name="T67" fmla="*/ 383 h 484"/>
                  <a:gd name="T68" fmla="*/ 7 w 145"/>
                  <a:gd name="T69" fmla="*/ 344 h 484"/>
                  <a:gd name="T70" fmla="*/ 7 w 145"/>
                  <a:gd name="T71" fmla="*/ 305 h 484"/>
                  <a:gd name="T72" fmla="*/ 7 w 145"/>
                  <a:gd name="T73" fmla="*/ 266 h 484"/>
                  <a:gd name="T74" fmla="*/ 6 w 145"/>
                  <a:gd name="T75" fmla="*/ 213 h 484"/>
                  <a:gd name="T76" fmla="*/ 4 w 145"/>
                  <a:gd name="T77" fmla="*/ 161 h 484"/>
                  <a:gd name="T78" fmla="*/ 3 w 145"/>
                  <a:gd name="T79" fmla="*/ 109 h 484"/>
                  <a:gd name="T80" fmla="*/ 0 w 145"/>
                  <a:gd name="T81" fmla="*/ 56 h 484"/>
                  <a:gd name="T82" fmla="*/ 6 w 145"/>
                  <a:gd name="T83" fmla="*/ 49 h 484"/>
                  <a:gd name="T84" fmla="*/ 13 w 145"/>
                  <a:gd name="T85" fmla="*/ 42 h 484"/>
                  <a:gd name="T86" fmla="*/ 19 w 145"/>
                  <a:gd name="T87" fmla="*/ 35 h 484"/>
                  <a:gd name="T88" fmla="*/ 26 w 145"/>
                  <a:gd name="T89" fmla="*/ 27 h 484"/>
                  <a:gd name="T90" fmla="*/ 31 w 145"/>
                  <a:gd name="T91" fmla="*/ 20 h 484"/>
                  <a:gd name="T92" fmla="*/ 37 w 145"/>
                  <a:gd name="T93" fmla="*/ 13 h 484"/>
                  <a:gd name="T94" fmla="*/ 44 w 145"/>
                  <a:gd name="T95" fmla="*/ 6 h 484"/>
                  <a:gd name="T96" fmla="*/ 50 w 145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484">
                    <a:moveTo>
                      <a:pt x="50" y="0"/>
                    </a:moveTo>
                    <a:lnTo>
                      <a:pt x="59" y="20"/>
                    </a:lnTo>
                    <a:lnTo>
                      <a:pt x="67" y="42"/>
                    </a:lnTo>
                    <a:lnTo>
                      <a:pt x="76" y="63"/>
                    </a:lnTo>
                    <a:lnTo>
                      <a:pt x="86" y="84"/>
                    </a:lnTo>
                    <a:lnTo>
                      <a:pt x="94" y="106"/>
                    </a:lnTo>
                    <a:lnTo>
                      <a:pt x="103" y="126"/>
                    </a:lnTo>
                    <a:lnTo>
                      <a:pt x="112" y="148"/>
                    </a:lnTo>
                    <a:lnTo>
                      <a:pt x="121" y="169"/>
                    </a:lnTo>
                    <a:lnTo>
                      <a:pt x="127" y="190"/>
                    </a:lnTo>
                    <a:lnTo>
                      <a:pt x="134" y="210"/>
                    </a:lnTo>
                    <a:lnTo>
                      <a:pt x="140" y="232"/>
                    </a:lnTo>
                    <a:lnTo>
                      <a:pt x="145" y="253"/>
                    </a:lnTo>
                    <a:lnTo>
                      <a:pt x="139" y="270"/>
                    </a:lnTo>
                    <a:lnTo>
                      <a:pt x="131" y="287"/>
                    </a:lnTo>
                    <a:lnTo>
                      <a:pt x="124" y="304"/>
                    </a:lnTo>
                    <a:lnTo>
                      <a:pt x="116" y="320"/>
                    </a:lnTo>
                    <a:lnTo>
                      <a:pt x="107" y="336"/>
                    </a:lnTo>
                    <a:lnTo>
                      <a:pt x="101" y="353"/>
                    </a:lnTo>
                    <a:lnTo>
                      <a:pt x="93" y="370"/>
                    </a:lnTo>
                    <a:lnTo>
                      <a:pt x="86" y="387"/>
                    </a:lnTo>
                    <a:lnTo>
                      <a:pt x="82" y="411"/>
                    </a:lnTo>
                    <a:lnTo>
                      <a:pt x="80" y="435"/>
                    </a:lnTo>
                    <a:lnTo>
                      <a:pt x="76" y="459"/>
                    </a:lnTo>
                    <a:lnTo>
                      <a:pt x="73" y="484"/>
                    </a:lnTo>
                    <a:lnTo>
                      <a:pt x="65" y="476"/>
                    </a:lnTo>
                    <a:lnTo>
                      <a:pt x="57" y="469"/>
                    </a:lnTo>
                    <a:lnTo>
                      <a:pt x="49" y="461"/>
                    </a:lnTo>
                    <a:lnTo>
                      <a:pt x="40" y="452"/>
                    </a:lnTo>
                    <a:lnTo>
                      <a:pt x="31" y="446"/>
                    </a:lnTo>
                    <a:lnTo>
                      <a:pt x="23" y="438"/>
                    </a:lnTo>
                    <a:lnTo>
                      <a:pt x="14" y="431"/>
                    </a:lnTo>
                    <a:lnTo>
                      <a:pt x="6" y="423"/>
                    </a:lnTo>
                    <a:lnTo>
                      <a:pt x="7" y="383"/>
                    </a:lnTo>
                    <a:lnTo>
                      <a:pt x="7" y="344"/>
                    </a:lnTo>
                    <a:lnTo>
                      <a:pt x="7" y="305"/>
                    </a:lnTo>
                    <a:lnTo>
                      <a:pt x="7" y="266"/>
                    </a:lnTo>
                    <a:lnTo>
                      <a:pt x="6" y="213"/>
                    </a:lnTo>
                    <a:lnTo>
                      <a:pt x="4" y="161"/>
                    </a:lnTo>
                    <a:lnTo>
                      <a:pt x="3" y="109"/>
                    </a:lnTo>
                    <a:lnTo>
                      <a:pt x="0" y="56"/>
                    </a:lnTo>
                    <a:lnTo>
                      <a:pt x="6" y="49"/>
                    </a:lnTo>
                    <a:lnTo>
                      <a:pt x="13" y="42"/>
                    </a:lnTo>
                    <a:lnTo>
                      <a:pt x="19" y="35"/>
                    </a:lnTo>
                    <a:lnTo>
                      <a:pt x="26" y="27"/>
                    </a:lnTo>
                    <a:lnTo>
                      <a:pt x="31" y="20"/>
                    </a:lnTo>
                    <a:lnTo>
                      <a:pt x="37" y="13"/>
                    </a:lnTo>
                    <a:lnTo>
                      <a:pt x="44" y="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20" name="Freeform 280">
                <a:extLst>
                  <a:ext uri="{FF2B5EF4-FFF2-40B4-BE49-F238E27FC236}">
                    <a16:creationId xmlns:a16="http://schemas.microsoft.com/office/drawing/2014/main" id="{93352975-E98D-424A-848C-44B007632F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9" y="1116"/>
                <a:ext cx="23" cy="87"/>
              </a:xfrm>
              <a:custGeom>
                <a:avLst/>
                <a:gdLst>
                  <a:gd name="T0" fmla="*/ 37 w 132"/>
                  <a:gd name="T1" fmla="*/ 0 h 484"/>
                  <a:gd name="T2" fmla="*/ 46 w 132"/>
                  <a:gd name="T3" fmla="*/ 20 h 484"/>
                  <a:gd name="T4" fmla="*/ 54 w 132"/>
                  <a:gd name="T5" fmla="*/ 42 h 484"/>
                  <a:gd name="T6" fmla="*/ 63 w 132"/>
                  <a:gd name="T7" fmla="*/ 63 h 484"/>
                  <a:gd name="T8" fmla="*/ 73 w 132"/>
                  <a:gd name="T9" fmla="*/ 84 h 484"/>
                  <a:gd name="T10" fmla="*/ 81 w 132"/>
                  <a:gd name="T11" fmla="*/ 106 h 484"/>
                  <a:gd name="T12" fmla="*/ 90 w 132"/>
                  <a:gd name="T13" fmla="*/ 126 h 484"/>
                  <a:gd name="T14" fmla="*/ 99 w 132"/>
                  <a:gd name="T15" fmla="*/ 148 h 484"/>
                  <a:gd name="T16" fmla="*/ 108 w 132"/>
                  <a:gd name="T17" fmla="*/ 169 h 484"/>
                  <a:gd name="T18" fmla="*/ 114 w 132"/>
                  <a:gd name="T19" fmla="*/ 190 h 484"/>
                  <a:gd name="T20" fmla="*/ 121 w 132"/>
                  <a:gd name="T21" fmla="*/ 210 h 484"/>
                  <a:gd name="T22" fmla="*/ 127 w 132"/>
                  <a:gd name="T23" fmla="*/ 232 h 484"/>
                  <a:gd name="T24" fmla="*/ 132 w 132"/>
                  <a:gd name="T25" fmla="*/ 253 h 484"/>
                  <a:gd name="T26" fmla="*/ 126 w 132"/>
                  <a:gd name="T27" fmla="*/ 270 h 484"/>
                  <a:gd name="T28" fmla="*/ 118 w 132"/>
                  <a:gd name="T29" fmla="*/ 287 h 484"/>
                  <a:gd name="T30" fmla="*/ 111 w 132"/>
                  <a:gd name="T31" fmla="*/ 304 h 484"/>
                  <a:gd name="T32" fmla="*/ 103 w 132"/>
                  <a:gd name="T33" fmla="*/ 320 h 484"/>
                  <a:gd name="T34" fmla="*/ 94 w 132"/>
                  <a:gd name="T35" fmla="*/ 336 h 484"/>
                  <a:gd name="T36" fmla="*/ 88 w 132"/>
                  <a:gd name="T37" fmla="*/ 353 h 484"/>
                  <a:gd name="T38" fmla="*/ 80 w 132"/>
                  <a:gd name="T39" fmla="*/ 370 h 484"/>
                  <a:gd name="T40" fmla="*/ 73 w 132"/>
                  <a:gd name="T41" fmla="*/ 387 h 484"/>
                  <a:gd name="T42" fmla="*/ 69 w 132"/>
                  <a:gd name="T43" fmla="*/ 411 h 484"/>
                  <a:gd name="T44" fmla="*/ 67 w 132"/>
                  <a:gd name="T45" fmla="*/ 435 h 484"/>
                  <a:gd name="T46" fmla="*/ 63 w 132"/>
                  <a:gd name="T47" fmla="*/ 459 h 484"/>
                  <a:gd name="T48" fmla="*/ 60 w 132"/>
                  <a:gd name="T49" fmla="*/ 484 h 484"/>
                  <a:gd name="T50" fmla="*/ 53 w 132"/>
                  <a:gd name="T51" fmla="*/ 476 h 484"/>
                  <a:gd name="T52" fmla="*/ 45 w 132"/>
                  <a:gd name="T53" fmla="*/ 467 h 484"/>
                  <a:gd name="T54" fmla="*/ 38 w 132"/>
                  <a:gd name="T55" fmla="*/ 458 h 484"/>
                  <a:gd name="T56" fmla="*/ 31 w 132"/>
                  <a:gd name="T57" fmla="*/ 450 h 484"/>
                  <a:gd name="T58" fmla="*/ 23 w 132"/>
                  <a:gd name="T59" fmla="*/ 442 h 484"/>
                  <a:gd name="T60" fmla="*/ 16 w 132"/>
                  <a:gd name="T61" fmla="*/ 433 h 484"/>
                  <a:gd name="T62" fmla="*/ 8 w 132"/>
                  <a:gd name="T63" fmla="*/ 425 h 484"/>
                  <a:gd name="T64" fmla="*/ 1 w 132"/>
                  <a:gd name="T65" fmla="*/ 417 h 484"/>
                  <a:gd name="T66" fmla="*/ 6 w 132"/>
                  <a:gd name="T67" fmla="*/ 379 h 484"/>
                  <a:gd name="T68" fmla="*/ 9 w 132"/>
                  <a:gd name="T69" fmla="*/ 341 h 484"/>
                  <a:gd name="T70" fmla="*/ 13 w 132"/>
                  <a:gd name="T71" fmla="*/ 303 h 484"/>
                  <a:gd name="T72" fmla="*/ 17 w 132"/>
                  <a:gd name="T73" fmla="*/ 266 h 484"/>
                  <a:gd name="T74" fmla="*/ 13 w 132"/>
                  <a:gd name="T75" fmla="*/ 214 h 484"/>
                  <a:gd name="T76" fmla="*/ 9 w 132"/>
                  <a:gd name="T77" fmla="*/ 163 h 484"/>
                  <a:gd name="T78" fmla="*/ 5 w 132"/>
                  <a:gd name="T79" fmla="*/ 111 h 484"/>
                  <a:gd name="T80" fmla="*/ 0 w 132"/>
                  <a:gd name="T81" fmla="*/ 61 h 484"/>
                  <a:gd name="T82" fmla="*/ 5 w 132"/>
                  <a:gd name="T83" fmla="*/ 53 h 484"/>
                  <a:gd name="T84" fmla="*/ 9 w 132"/>
                  <a:gd name="T85" fmla="*/ 46 h 484"/>
                  <a:gd name="T86" fmla="*/ 14 w 132"/>
                  <a:gd name="T87" fmla="*/ 38 h 484"/>
                  <a:gd name="T88" fmla="*/ 18 w 132"/>
                  <a:gd name="T89" fmla="*/ 29 h 484"/>
                  <a:gd name="T90" fmla="*/ 23 w 132"/>
                  <a:gd name="T91" fmla="*/ 21 h 484"/>
                  <a:gd name="T92" fmla="*/ 28 w 132"/>
                  <a:gd name="T93" fmla="*/ 15 h 484"/>
                  <a:gd name="T94" fmla="*/ 32 w 132"/>
                  <a:gd name="T95" fmla="*/ 6 h 484"/>
                  <a:gd name="T96" fmla="*/ 37 w 132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" h="484">
                    <a:moveTo>
                      <a:pt x="37" y="0"/>
                    </a:moveTo>
                    <a:lnTo>
                      <a:pt x="46" y="20"/>
                    </a:lnTo>
                    <a:lnTo>
                      <a:pt x="54" y="42"/>
                    </a:lnTo>
                    <a:lnTo>
                      <a:pt x="63" y="63"/>
                    </a:lnTo>
                    <a:lnTo>
                      <a:pt x="73" y="84"/>
                    </a:lnTo>
                    <a:lnTo>
                      <a:pt x="81" y="106"/>
                    </a:lnTo>
                    <a:lnTo>
                      <a:pt x="90" y="126"/>
                    </a:lnTo>
                    <a:lnTo>
                      <a:pt x="99" y="148"/>
                    </a:lnTo>
                    <a:lnTo>
                      <a:pt x="108" y="169"/>
                    </a:lnTo>
                    <a:lnTo>
                      <a:pt x="114" y="190"/>
                    </a:lnTo>
                    <a:lnTo>
                      <a:pt x="121" y="210"/>
                    </a:lnTo>
                    <a:lnTo>
                      <a:pt x="127" y="232"/>
                    </a:lnTo>
                    <a:lnTo>
                      <a:pt x="132" y="253"/>
                    </a:lnTo>
                    <a:lnTo>
                      <a:pt x="126" y="270"/>
                    </a:lnTo>
                    <a:lnTo>
                      <a:pt x="118" y="287"/>
                    </a:lnTo>
                    <a:lnTo>
                      <a:pt x="111" y="304"/>
                    </a:lnTo>
                    <a:lnTo>
                      <a:pt x="103" y="320"/>
                    </a:lnTo>
                    <a:lnTo>
                      <a:pt x="94" y="336"/>
                    </a:lnTo>
                    <a:lnTo>
                      <a:pt x="88" y="353"/>
                    </a:lnTo>
                    <a:lnTo>
                      <a:pt x="80" y="370"/>
                    </a:lnTo>
                    <a:lnTo>
                      <a:pt x="73" y="387"/>
                    </a:lnTo>
                    <a:lnTo>
                      <a:pt x="69" y="411"/>
                    </a:lnTo>
                    <a:lnTo>
                      <a:pt x="67" y="435"/>
                    </a:lnTo>
                    <a:lnTo>
                      <a:pt x="63" y="459"/>
                    </a:lnTo>
                    <a:lnTo>
                      <a:pt x="60" y="484"/>
                    </a:lnTo>
                    <a:lnTo>
                      <a:pt x="53" y="476"/>
                    </a:lnTo>
                    <a:lnTo>
                      <a:pt x="45" y="467"/>
                    </a:lnTo>
                    <a:lnTo>
                      <a:pt x="38" y="458"/>
                    </a:lnTo>
                    <a:lnTo>
                      <a:pt x="31" y="450"/>
                    </a:lnTo>
                    <a:lnTo>
                      <a:pt x="23" y="442"/>
                    </a:lnTo>
                    <a:lnTo>
                      <a:pt x="16" y="433"/>
                    </a:lnTo>
                    <a:lnTo>
                      <a:pt x="8" y="425"/>
                    </a:lnTo>
                    <a:lnTo>
                      <a:pt x="1" y="417"/>
                    </a:lnTo>
                    <a:lnTo>
                      <a:pt x="6" y="379"/>
                    </a:lnTo>
                    <a:lnTo>
                      <a:pt x="9" y="341"/>
                    </a:lnTo>
                    <a:lnTo>
                      <a:pt x="13" y="303"/>
                    </a:lnTo>
                    <a:lnTo>
                      <a:pt x="17" y="266"/>
                    </a:lnTo>
                    <a:lnTo>
                      <a:pt x="13" y="214"/>
                    </a:lnTo>
                    <a:lnTo>
                      <a:pt x="9" y="163"/>
                    </a:lnTo>
                    <a:lnTo>
                      <a:pt x="5" y="111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9" y="46"/>
                    </a:lnTo>
                    <a:lnTo>
                      <a:pt x="14" y="38"/>
                    </a:lnTo>
                    <a:lnTo>
                      <a:pt x="18" y="29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2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21" name="Freeform 281">
                <a:extLst>
                  <a:ext uri="{FF2B5EF4-FFF2-40B4-BE49-F238E27FC236}">
                    <a16:creationId xmlns:a16="http://schemas.microsoft.com/office/drawing/2014/main" id="{282D549A-7408-4A9B-8B00-0726D20176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0" y="1116"/>
                <a:ext cx="22" cy="87"/>
              </a:xfrm>
              <a:custGeom>
                <a:avLst/>
                <a:gdLst>
                  <a:gd name="T0" fmla="*/ 28 w 123"/>
                  <a:gd name="T1" fmla="*/ 0 h 484"/>
                  <a:gd name="T2" fmla="*/ 37 w 123"/>
                  <a:gd name="T3" fmla="*/ 20 h 484"/>
                  <a:gd name="T4" fmla="*/ 45 w 123"/>
                  <a:gd name="T5" fmla="*/ 42 h 484"/>
                  <a:gd name="T6" fmla="*/ 54 w 123"/>
                  <a:gd name="T7" fmla="*/ 63 h 484"/>
                  <a:gd name="T8" fmla="*/ 64 w 123"/>
                  <a:gd name="T9" fmla="*/ 84 h 484"/>
                  <a:gd name="T10" fmla="*/ 72 w 123"/>
                  <a:gd name="T11" fmla="*/ 106 h 484"/>
                  <a:gd name="T12" fmla="*/ 81 w 123"/>
                  <a:gd name="T13" fmla="*/ 126 h 484"/>
                  <a:gd name="T14" fmla="*/ 90 w 123"/>
                  <a:gd name="T15" fmla="*/ 148 h 484"/>
                  <a:gd name="T16" fmla="*/ 99 w 123"/>
                  <a:gd name="T17" fmla="*/ 169 h 484"/>
                  <a:gd name="T18" fmla="*/ 105 w 123"/>
                  <a:gd name="T19" fmla="*/ 190 h 484"/>
                  <a:gd name="T20" fmla="*/ 112 w 123"/>
                  <a:gd name="T21" fmla="*/ 210 h 484"/>
                  <a:gd name="T22" fmla="*/ 118 w 123"/>
                  <a:gd name="T23" fmla="*/ 232 h 484"/>
                  <a:gd name="T24" fmla="*/ 123 w 123"/>
                  <a:gd name="T25" fmla="*/ 253 h 484"/>
                  <a:gd name="T26" fmla="*/ 117 w 123"/>
                  <a:gd name="T27" fmla="*/ 270 h 484"/>
                  <a:gd name="T28" fmla="*/ 109 w 123"/>
                  <a:gd name="T29" fmla="*/ 287 h 484"/>
                  <a:gd name="T30" fmla="*/ 102 w 123"/>
                  <a:gd name="T31" fmla="*/ 304 h 484"/>
                  <a:gd name="T32" fmla="*/ 94 w 123"/>
                  <a:gd name="T33" fmla="*/ 320 h 484"/>
                  <a:gd name="T34" fmla="*/ 85 w 123"/>
                  <a:gd name="T35" fmla="*/ 336 h 484"/>
                  <a:gd name="T36" fmla="*/ 79 w 123"/>
                  <a:gd name="T37" fmla="*/ 353 h 484"/>
                  <a:gd name="T38" fmla="*/ 71 w 123"/>
                  <a:gd name="T39" fmla="*/ 370 h 484"/>
                  <a:gd name="T40" fmla="*/ 64 w 123"/>
                  <a:gd name="T41" fmla="*/ 387 h 484"/>
                  <a:gd name="T42" fmla="*/ 60 w 123"/>
                  <a:gd name="T43" fmla="*/ 411 h 484"/>
                  <a:gd name="T44" fmla="*/ 58 w 123"/>
                  <a:gd name="T45" fmla="*/ 435 h 484"/>
                  <a:gd name="T46" fmla="*/ 54 w 123"/>
                  <a:gd name="T47" fmla="*/ 459 h 484"/>
                  <a:gd name="T48" fmla="*/ 51 w 123"/>
                  <a:gd name="T49" fmla="*/ 484 h 484"/>
                  <a:gd name="T50" fmla="*/ 45 w 123"/>
                  <a:gd name="T51" fmla="*/ 474 h 484"/>
                  <a:gd name="T52" fmla="*/ 38 w 123"/>
                  <a:gd name="T53" fmla="*/ 465 h 484"/>
                  <a:gd name="T54" fmla="*/ 33 w 123"/>
                  <a:gd name="T55" fmla="*/ 456 h 484"/>
                  <a:gd name="T56" fmla="*/ 26 w 123"/>
                  <a:gd name="T57" fmla="*/ 447 h 484"/>
                  <a:gd name="T58" fmla="*/ 20 w 123"/>
                  <a:gd name="T59" fmla="*/ 439 h 484"/>
                  <a:gd name="T60" fmla="*/ 13 w 123"/>
                  <a:gd name="T61" fmla="*/ 429 h 484"/>
                  <a:gd name="T62" fmla="*/ 7 w 123"/>
                  <a:gd name="T63" fmla="*/ 420 h 484"/>
                  <a:gd name="T64" fmla="*/ 0 w 123"/>
                  <a:gd name="T65" fmla="*/ 411 h 484"/>
                  <a:gd name="T66" fmla="*/ 8 w 123"/>
                  <a:gd name="T67" fmla="*/ 374 h 484"/>
                  <a:gd name="T68" fmla="*/ 15 w 123"/>
                  <a:gd name="T69" fmla="*/ 338 h 484"/>
                  <a:gd name="T70" fmla="*/ 23 w 123"/>
                  <a:gd name="T71" fmla="*/ 301 h 484"/>
                  <a:gd name="T72" fmla="*/ 30 w 123"/>
                  <a:gd name="T73" fmla="*/ 266 h 484"/>
                  <a:gd name="T74" fmla="*/ 23 w 123"/>
                  <a:gd name="T75" fmla="*/ 215 h 484"/>
                  <a:gd name="T76" fmla="*/ 16 w 123"/>
                  <a:gd name="T77" fmla="*/ 164 h 484"/>
                  <a:gd name="T78" fmla="*/ 9 w 123"/>
                  <a:gd name="T79" fmla="*/ 115 h 484"/>
                  <a:gd name="T80" fmla="*/ 4 w 123"/>
                  <a:gd name="T81" fmla="*/ 64 h 484"/>
                  <a:gd name="T82" fmla="*/ 9 w 123"/>
                  <a:gd name="T83" fmla="*/ 48 h 484"/>
                  <a:gd name="T84" fmla="*/ 16 w 123"/>
                  <a:gd name="T85" fmla="*/ 32 h 484"/>
                  <a:gd name="T86" fmla="*/ 22 w 123"/>
                  <a:gd name="T87" fmla="*/ 16 h 484"/>
                  <a:gd name="T88" fmla="*/ 28 w 123"/>
                  <a:gd name="T8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3" h="484">
                    <a:moveTo>
                      <a:pt x="28" y="0"/>
                    </a:moveTo>
                    <a:lnTo>
                      <a:pt x="37" y="20"/>
                    </a:lnTo>
                    <a:lnTo>
                      <a:pt x="45" y="42"/>
                    </a:lnTo>
                    <a:lnTo>
                      <a:pt x="54" y="63"/>
                    </a:lnTo>
                    <a:lnTo>
                      <a:pt x="64" y="84"/>
                    </a:lnTo>
                    <a:lnTo>
                      <a:pt x="72" y="106"/>
                    </a:lnTo>
                    <a:lnTo>
                      <a:pt x="81" y="126"/>
                    </a:lnTo>
                    <a:lnTo>
                      <a:pt x="90" y="148"/>
                    </a:lnTo>
                    <a:lnTo>
                      <a:pt x="99" y="169"/>
                    </a:lnTo>
                    <a:lnTo>
                      <a:pt x="105" y="190"/>
                    </a:lnTo>
                    <a:lnTo>
                      <a:pt x="112" y="210"/>
                    </a:lnTo>
                    <a:lnTo>
                      <a:pt x="118" y="232"/>
                    </a:lnTo>
                    <a:lnTo>
                      <a:pt x="123" y="253"/>
                    </a:lnTo>
                    <a:lnTo>
                      <a:pt x="117" y="270"/>
                    </a:lnTo>
                    <a:lnTo>
                      <a:pt x="109" y="287"/>
                    </a:lnTo>
                    <a:lnTo>
                      <a:pt x="102" y="304"/>
                    </a:lnTo>
                    <a:lnTo>
                      <a:pt x="94" y="320"/>
                    </a:lnTo>
                    <a:lnTo>
                      <a:pt x="85" y="336"/>
                    </a:lnTo>
                    <a:lnTo>
                      <a:pt x="79" y="353"/>
                    </a:lnTo>
                    <a:lnTo>
                      <a:pt x="71" y="370"/>
                    </a:lnTo>
                    <a:lnTo>
                      <a:pt x="64" y="387"/>
                    </a:lnTo>
                    <a:lnTo>
                      <a:pt x="60" y="411"/>
                    </a:lnTo>
                    <a:lnTo>
                      <a:pt x="58" y="435"/>
                    </a:lnTo>
                    <a:lnTo>
                      <a:pt x="54" y="459"/>
                    </a:lnTo>
                    <a:lnTo>
                      <a:pt x="51" y="484"/>
                    </a:lnTo>
                    <a:lnTo>
                      <a:pt x="45" y="474"/>
                    </a:lnTo>
                    <a:lnTo>
                      <a:pt x="38" y="465"/>
                    </a:lnTo>
                    <a:lnTo>
                      <a:pt x="33" y="456"/>
                    </a:lnTo>
                    <a:lnTo>
                      <a:pt x="26" y="447"/>
                    </a:lnTo>
                    <a:lnTo>
                      <a:pt x="20" y="439"/>
                    </a:lnTo>
                    <a:lnTo>
                      <a:pt x="13" y="429"/>
                    </a:lnTo>
                    <a:lnTo>
                      <a:pt x="7" y="420"/>
                    </a:lnTo>
                    <a:lnTo>
                      <a:pt x="0" y="411"/>
                    </a:lnTo>
                    <a:lnTo>
                      <a:pt x="8" y="374"/>
                    </a:lnTo>
                    <a:lnTo>
                      <a:pt x="15" y="338"/>
                    </a:lnTo>
                    <a:lnTo>
                      <a:pt x="23" y="301"/>
                    </a:lnTo>
                    <a:lnTo>
                      <a:pt x="30" y="266"/>
                    </a:lnTo>
                    <a:lnTo>
                      <a:pt x="23" y="215"/>
                    </a:lnTo>
                    <a:lnTo>
                      <a:pt x="16" y="164"/>
                    </a:lnTo>
                    <a:lnTo>
                      <a:pt x="9" y="115"/>
                    </a:lnTo>
                    <a:lnTo>
                      <a:pt x="4" y="64"/>
                    </a:lnTo>
                    <a:lnTo>
                      <a:pt x="9" y="48"/>
                    </a:lnTo>
                    <a:lnTo>
                      <a:pt x="16" y="32"/>
                    </a:lnTo>
                    <a:lnTo>
                      <a:pt x="22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22" name="Freeform 282">
                <a:extLst>
                  <a:ext uri="{FF2B5EF4-FFF2-40B4-BE49-F238E27FC236}">
                    <a16:creationId xmlns:a16="http://schemas.microsoft.com/office/drawing/2014/main" id="{428A8B7A-2C4F-4A3D-B271-1AB1788DFE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1" y="1116"/>
                <a:ext cx="21" cy="87"/>
              </a:xfrm>
              <a:custGeom>
                <a:avLst/>
                <a:gdLst>
                  <a:gd name="T0" fmla="*/ 20 w 115"/>
                  <a:gd name="T1" fmla="*/ 0 h 484"/>
                  <a:gd name="T2" fmla="*/ 29 w 115"/>
                  <a:gd name="T3" fmla="*/ 20 h 484"/>
                  <a:gd name="T4" fmla="*/ 37 w 115"/>
                  <a:gd name="T5" fmla="*/ 42 h 484"/>
                  <a:gd name="T6" fmla="*/ 46 w 115"/>
                  <a:gd name="T7" fmla="*/ 63 h 484"/>
                  <a:gd name="T8" fmla="*/ 56 w 115"/>
                  <a:gd name="T9" fmla="*/ 84 h 484"/>
                  <a:gd name="T10" fmla="*/ 64 w 115"/>
                  <a:gd name="T11" fmla="*/ 106 h 484"/>
                  <a:gd name="T12" fmla="*/ 73 w 115"/>
                  <a:gd name="T13" fmla="*/ 126 h 484"/>
                  <a:gd name="T14" fmla="*/ 82 w 115"/>
                  <a:gd name="T15" fmla="*/ 148 h 484"/>
                  <a:gd name="T16" fmla="*/ 91 w 115"/>
                  <a:gd name="T17" fmla="*/ 169 h 484"/>
                  <a:gd name="T18" fmla="*/ 97 w 115"/>
                  <a:gd name="T19" fmla="*/ 190 h 484"/>
                  <a:gd name="T20" fmla="*/ 104 w 115"/>
                  <a:gd name="T21" fmla="*/ 210 h 484"/>
                  <a:gd name="T22" fmla="*/ 110 w 115"/>
                  <a:gd name="T23" fmla="*/ 232 h 484"/>
                  <a:gd name="T24" fmla="*/ 115 w 115"/>
                  <a:gd name="T25" fmla="*/ 253 h 484"/>
                  <a:gd name="T26" fmla="*/ 109 w 115"/>
                  <a:gd name="T27" fmla="*/ 270 h 484"/>
                  <a:gd name="T28" fmla="*/ 101 w 115"/>
                  <a:gd name="T29" fmla="*/ 287 h 484"/>
                  <a:gd name="T30" fmla="*/ 94 w 115"/>
                  <a:gd name="T31" fmla="*/ 304 h 484"/>
                  <a:gd name="T32" fmla="*/ 86 w 115"/>
                  <a:gd name="T33" fmla="*/ 320 h 484"/>
                  <a:gd name="T34" fmla="*/ 77 w 115"/>
                  <a:gd name="T35" fmla="*/ 336 h 484"/>
                  <a:gd name="T36" fmla="*/ 71 w 115"/>
                  <a:gd name="T37" fmla="*/ 353 h 484"/>
                  <a:gd name="T38" fmla="*/ 63 w 115"/>
                  <a:gd name="T39" fmla="*/ 370 h 484"/>
                  <a:gd name="T40" fmla="*/ 56 w 115"/>
                  <a:gd name="T41" fmla="*/ 387 h 484"/>
                  <a:gd name="T42" fmla="*/ 52 w 115"/>
                  <a:gd name="T43" fmla="*/ 411 h 484"/>
                  <a:gd name="T44" fmla="*/ 50 w 115"/>
                  <a:gd name="T45" fmla="*/ 435 h 484"/>
                  <a:gd name="T46" fmla="*/ 46 w 115"/>
                  <a:gd name="T47" fmla="*/ 459 h 484"/>
                  <a:gd name="T48" fmla="*/ 43 w 115"/>
                  <a:gd name="T49" fmla="*/ 484 h 484"/>
                  <a:gd name="T50" fmla="*/ 37 w 115"/>
                  <a:gd name="T51" fmla="*/ 473 h 484"/>
                  <a:gd name="T52" fmla="*/ 33 w 115"/>
                  <a:gd name="T53" fmla="*/ 464 h 484"/>
                  <a:gd name="T54" fmla="*/ 27 w 115"/>
                  <a:gd name="T55" fmla="*/ 454 h 484"/>
                  <a:gd name="T56" fmla="*/ 22 w 115"/>
                  <a:gd name="T57" fmla="*/ 444 h 484"/>
                  <a:gd name="T58" fmla="*/ 16 w 115"/>
                  <a:gd name="T59" fmla="*/ 434 h 484"/>
                  <a:gd name="T60" fmla="*/ 11 w 115"/>
                  <a:gd name="T61" fmla="*/ 425 h 484"/>
                  <a:gd name="T62" fmla="*/ 6 w 115"/>
                  <a:gd name="T63" fmla="*/ 414 h 484"/>
                  <a:gd name="T64" fmla="*/ 0 w 115"/>
                  <a:gd name="T65" fmla="*/ 405 h 484"/>
                  <a:gd name="T66" fmla="*/ 6 w 115"/>
                  <a:gd name="T67" fmla="*/ 388 h 484"/>
                  <a:gd name="T68" fmla="*/ 12 w 115"/>
                  <a:gd name="T69" fmla="*/ 370 h 484"/>
                  <a:gd name="T70" fmla="*/ 18 w 115"/>
                  <a:gd name="T71" fmla="*/ 352 h 484"/>
                  <a:gd name="T72" fmla="*/ 23 w 115"/>
                  <a:gd name="T73" fmla="*/ 335 h 484"/>
                  <a:gd name="T74" fmla="*/ 28 w 115"/>
                  <a:gd name="T75" fmla="*/ 318 h 484"/>
                  <a:gd name="T76" fmla="*/ 34 w 115"/>
                  <a:gd name="T77" fmla="*/ 300 h 484"/>
                  <a:gd name="T78" fmla="*/ 39 w 115"/>
                  <a:gd name="T79" fmla="*/ 283 h 484"/>
                  <a:gd name="T80" fmla="*/ 45 w 115"/>
                  <a:gd name="T81" fmla="*/ 266 h 484"/>
                  <a:gd name="T82" fmla="*/ 41 w 115"/>
                  <a:gd name="T83" fmla="*/ 242 h 484"/>
                  <a:gd name="T84" fmla="*/ 36 w 115"/>
                  <a:gd name="T85" fmla="*/ 216 h 484"/>
                  <a:gd name="T86" fmla="*/ 31 w 115"/>
                  <a:gd name="T87" fmla="*/ 192 h 484"/>
                  <a:gd name="T88" fmla="*/ 27 w 115"/>
                  <a:gd name="T89" fmla="*/ 167 h 484"/>
                  <a:gd name="T90" fmla="*/ 21 w 115"/>
                  <a:gd name="T91" fmla="*/ 142 h 484"/>
                  <a:gd name="T92" fmla="*/ 16 w 115"/>
                  <a:gd name="T93" fmla="*/ 117 h 484"/>
                  <a:gd name="T94" fmla="*/ 12 w 115"/>
                  <a:gd name="T95" fmla="*/ 93 h 484"/>
                  <a:gd name="T96" fmla="*/ 7 w 115"/>
                  <a:gd name="T97" fmla="*/ 68 h 484"/>
                  <a:gd name="T98" fmla="*/ 11 w 115"/>
                  <a:gd name="T99" fmla="*/ 51 h 484"/>
                  <a:gd name="T100" fmla="*/ 14 w 115"/>
                  <a:gd name="T101" fmla="*/ 34 h 484"/>
                  <a:gd name="T102" fmla="*/ 16 w 115"/>
                  <a:gd name="T103" fmla="*/ 17 h 484"/>
                  <a:gd name="T104" fmla="*/ 20 w 115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5" h="484">
                    <a:moveTo>
                      <a:pt x="20" y="0"/>
                    </a:moveTo>
                    <a:lnTo>
                      <a:pt x="29" y="20"/>
                    </a:lnTo>
                    <a:lnTo>
                      <a:pt x="37" y="42"/>
                    </a:lnTo>
                    <a:lnTo>
                      <a:pt x="46" y="63"/>
                    </a:lnTo>
                    <a:lnTo>
                      <a:pt x="56" y="84"/>
                    </a:lnTo>
                    <a:lnTo>
                      <a:pt x="64" y="106"/>
                    </a:lnTo>
                    <a:lnTo>
                      <a:pt x="73" y="126"/>
                    </a:lnTo>
                    <a:lnTo>
                      <a:pt x="82" y="148"/>
                    </a:lnTo>
                    <a:lnTo>
                      <a:pt x="91" y="169"/>
                    </a:lnTo>
                    <a:lnTo>
                      <a:pt x="97" y="190"/>
                    </a:lnTo>
                    <a:lnTo>
                      <a:pt x="104" y="210"/>
                    </a:lnTo>
                    <a:lnTo>
                      <a:pt x="110" y="232"/>
                    </a:lnTo>
                    <a:lnTo>
                      <a:pt x="115" y="253"/>
                    </a:lnTo>
                    <a:lnTo>
                      <a:pt x="109" y="270"/>
                    </a:lnTo>
                    <a:lnTo>
                      <a:pt x="101" y="287"/>
                    </a:lnTo>
                    <a:lnTo>
                      <a:pt x="94" y="304"/>
                    </a:lnTo>
                    <a:lnTo>
                      <a:pt x="86" y="320"/>
                    </a:lnTo>
                    <a:lnTo>
                      <a:pt x="77" y="336"/>
                    </a:lnTo>
                    <a:lnTo>
                      <a:pt x="71" y="353"/>
                    </a:lnTo>
                    <a:lnTo>
                      <a:pt x="63" y="370"/>
                    </a:lnTo>
                    <a:lnTo>
                      <a:pt x="56" y="387"/>
                    </a:lnTo>
                    <a:lnTo>
                      <a:pt x="52" y="411"/>
                    </a:lnTo>
                    <a:lnTo>
                      <a:pt x="50" y="435"/>
                    </a:lnTo>
                    <a:lnTo>
                      <a:pt x="46" y="459"/>
                    </a:lnTo>
                    <a:lnTo>
                      <a:pt x="43" y="484"/>
                    </a:lnTo>
                    <a:lnTo>
                      <a:pt x="37" y="473"/>
                    </a:lnTo>
                    <a:lnTo>
                      <a:pt x="33" y="464"/>
                    </a:lnTo>
                    <a:lnTo>
                      <a:pt x="27" y="454"/>
                    </a:lnTo>
                    <a:lnTo>
                      <a:pt x="22" y="444"/>
                    </a:lnTo>
                    <a:lnTo>
                      <a:pt x="16" y="434"/>
                    </a:lnTo>
                    <a:lnTo>
                      <a:pt x="11" y="425"/>
                    </a:lnTo>
                    <a:lnTo>
                      <a:pt x="6" y="414"/>
                    </a:lnTo>
                    <a:lnTo>
                      <a:pt x="0" y="405"/>
                    </a:lnTo>
                    <a:lnTo>
                      <a:pt x="6" y="388"/>
                    </a:lnTo>
                    <a:lnTo>
                      <a:pt x="12" y="370"/>
                    </a:lnTo>
                    <a:lnTo>
                      <a:pt x="18" y="352"/>
                    </a:lnTo>
                    <a:lnTo>
                      <a:pt x="23" y="335"/>
                    </a:lnTo>
                    <a:lnTo>
                      <a:pt x="28" y="318"/>
                    </a:lnTo>
                    <a:lnTo>
                      <a:pt x="34" y="300"/>
                    </a:lnTo>
                    <a:lnTo>
                      <a:pt x="39" y="283"/>
                    </a:lnTo>
                    <a:lnTo>
                      <a:pt x="45" y="266"/>
                    </a:lnTo>
                    <a:lnTo>
                      <a:pt x="41" y="242"/>
                    </a:lnTo>
                    <a:lnTo>
                      <a:pt x="36" y="216"/>
                    </a:lnTo>
                    <a:lnTo>
                      <a:pt x="31" y="192"/>
                    </a:lnTo>
                    <a:lnTo>
                      <a:pt x="27" y="167"/>
                    </a:lnTo>
                    <a:lnTo>
                      <a:pt x="21" y="142"/>
                    </a:lnTo>
                    <a:lnTo>
                      <a:pt x="16" y="117"/>
                    </a:lnTo>
                    <a:lnTo>
                      <a:pt x="12" y="93"/>
                    </a:lnTo>
                    <a:lnTo>
                      <a:pt x="7" y="68"/>
                    </a:lnTo>
                    <a:lnTo>
                      <a:pt x="11" y="51"/>
                    </a:lnTo>
                    <a:lnTo>
                      <a:pt x="14" y="34"/>
                    </a:lnTo>
                    <a:lnTo>
                      <a:pt x="16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23" name="Freeform 283">
                <a:extLst>
                  <a:ext uri="{FF2B5EF4-FFF2-40B4-BE49-F238E27FC236}">
                    <a16:creationId xmlns:a16="http://schemas.microsoft.com/office/drawing/2014/main" id="{9D46B15F-A596-4980-B560-A6A65A6DE6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2" y="1116"/>
                <a:ext cx="20" cy="87"/>
              </a:xfrm>
              <a:custGeom>
                <a:avLst/>
                <a:gdLst>
                  <a:gd name="T0" fmla="*/ 13 w 108"/>
                  <a:gd name="T1" fmla="*/ 0 h 484"/>
                  <a:gd name="T2" fmla="*/ 84 w 108"/>
                  <a:gd name="T3" fmla="*/ 169 h 484"/>
                  <a:gd name="T4" fmla="*/ 108 w 108"/>
                  <a:gd name="T5" fmla="*/ 253 h 484"/>
                  <a:gd name="T6" fmla="*/ 49 w 108"/>
                  <a:gd name="T7" fmla="*/ 387 h 484"/>
                  <a:gd name="T8" fmla="*/ 36 w 108"/>
                  <a:gd name="T9" fmla="*/ 484 h 484"/>
                  <a:gd name="T10" fmla="*/ 0 w 108"/>
                  <a:gd name="T11" fmla="*/ 398 h 484"/>
                  <a:gd name="T12" fmla="*/ 60 w 108"/>
                  <a:gd name="T13" fmla="*/ 266 h 484"/>
                  <a:gd name="T14" fmla="*/ 13 w 108"/>
                  <a:gd name="T15" fmla="*/ 72 h 484"/>
                  <a:gd name="T16" fmla="*/ 13 w 108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84">
                    <a:moveTo>
                      <a:pt x="13" y="0"/>
                    </a:moveTo>
                    <a:lnTo>
                      <a:pt x="84" y="169"/>
                    </a:lnTo>
                    <a:lnTo>
                      <a:pt x="108" y="253"/>
                    </a:lnTo>
                    <a:lnTo>
                      <a:pt x="49" y="387"/>
                    </a:lnTo>
                    <a:lnTo>
                      <a:pt x="36" y="484"/>
                    </a:lnTo>
                    <a:lnTo>
                      <a:pt x="0" y="398"/>
                    </a:lnTo>
                    <a:lnTo>
                      <a:pt x="60" y="266"/>
                    </a:lnTo>
                    <a:lnTo>
                      <a:pt x="13" y="7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87324" name="Group 284">
            <a:extLst>
              <a:ext uri="{FF2B5EF4-FFF2-40B4-BE49-F238E27FC236}">
                <a16:creationId xmlns:a16="http://schemas.microsoft.com/office/drawing/2014/main" id="{D69FA036-3976-4C2B-80CF-2C07AF2B15DB}"/>
              </a:ext>
            </a:extLst>
          </p:cNvPr>
          <p:cNvGrpSpPr>
            <a:grpSpLocks noChangeAspect="1"/>
          </p:cNvGrpSpPr>
          <p:nvPr/>
        </p:nvGrpSpPr>
        <p:grpSpPr bwMode="auto">
          <a:xfrm rot="-21600000">
            <a:off x="1255713" y="2228850"/>
            <a:ext cx="530225" cy="528638"/>
            <a:chOff x="628" y="922"/>
            <a:chExt cx="506" cy="507"/>
          </a:xfrm>
        </p:grpSpPr>
        <p:sp>
          <p:nvSpPr>
            <p:cNvPr id="87325" name="Freeform 285">
              <a:extLst>
                <a:ext uri="{FF2B5EF4-FFF2-40B4-BE49-F238E27FC236}">
                  <a16:creationId xmlns:a16="http://schemas.microsoft.com/office/drawing/2014/main" id="{64A5E5AF-415B-4048-829B-38BC3B0742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" y="922"/>
              <a:ext cx="506" cy="507"/>
            </a:xfrm>
            <a:custGeom>
              <a:avLst/>
              <a:gdLst>
                <a:gd name="T0" fmla="*/ 1024 w 1859"/>
                <a:gd name="T1" fmla="*/ 5 h 1863"/>
                <a:gd name="T2" fmla="*/ 1161 w 1859"/>
                <a:gd name="T3" fmla="*/ 30 h 1863"/>
                <a:gd name="T4" fmla="*/ 1290 w 1859"/>
                <a:gd name="T5" fmla="*/ 74 h 1863"/>
                <a:gd name="T6" fmla="*/ 1411 w 1859"/>
                <a:gd name="T7" fmla="*/ 136 h 1863"/>
                <a:gd name="T8" fmla="*/ 1520 w 1859"/>
                <a:gd name="T9" fmla="*/ 214 h 1863"/>
                <a:gd name="T10" fmla="*/ 1617 w 1859"/>
                <a:gd name="T11" fmla="*/ 307 h 1863"/>
                <a:gd name="T12" fmla="*/ 1700 w 1859"/>
                <a:gd name="T13" fmla="*/ 412 h 1863"/>
                <a:gd name="T14" fmla="*/ 1767 w 1859"/>
                <a:gd name="T15" fmla="*/ 529 h 1863"/>
                <a:gd name="T16" fmla="*/ 1818 w 1859"/>
                <a:gd name="T17" fmla="*/ 656 h 1863"/>
                <a:gd name="T18" fmla="*/ 1849 w 1859"/>
                <a:gd name="T19" fmla="*/ 791 h 1863"/>
                <a:gd name="T20" fmla="*/ 1859 w 1859"/>
                <a:gd name="T21" fmla="*/ 933 h 1863"/>
                <a:gd name="T22" fmla="*/ 1849 w 1859"/>
                <a:gd name="T23" fmla="*/ 1075 h 1863"/>
                <a:gd name="T24" fmla="*/ 1818 w 1859"/>
                <a:gd name="T25" fmla="*/ 1209 h 1863"/>
                <a:gd name="T26" fmla="*/ 1767 w 1859"/>
                <a:gd name="T27" fmla="*/ 1336 h 1863"/>
                <a:gd name="T28" fmla="*/ 1700 w 1859"/>
                <a:gd name="T29" fmla="*/ 1453 h 1863"/>
                <a:gd name="T30" fmla="*/ 1617 w 1859"/>
                <a:gd name="T31" fmla="*/ 1559 h 1863"/>
                <a:gd name="T32" fmla="*/ 1520 w 1859"/>
                <a:gd name="T33" fmla="*/ 1651 h 1863"/>
                <a:gd name="T34" fmla="*/ 1411 w 1859"/>
                <a:gd name="T35" fmla="*/ 1728 h 1863"/>
                <a:gd name="T36" fmla="*/ 1290 w 1859"/>
                <a:gd name="T37" fmla="*/ 1790 h 1863"/>
                <a:gd name="T38" fmla="*/ 1161 w 1859"/>
                <a:gd name="T39" fmla="*/ 1834 h 1863"/>
                <a:gd name="T40" fmla="*/ 1024 w 1859"/>
                <a:gd name="T41" fmla="*/ 1858 h 1863"/>
                <a:gd name="T42" fmla="*/ 882 w 1859"/>
                <a:gd name="T43" fmla="*/ 1862 h 1863"/>
                <a:gd name="T44" fmla="*/ 743 w 1859"/>
                <a:gd name="T45" fmla="*/ 1845 h 1863"/>
                <a:gd name="T46" fmla="*/ 611 w 1859"/>
                <a:gd name="T47" fmla="*/ 1807 h 1863"/>
                <a:gd name="T48" fmla="*/ 487 w 1859"/>
                <a:gd name="T49" fmla="*/ 1751 h 1863"/>
                <a:gd name="T50" fmla="*/ 375 w 1859"/>
                <a:gd name="T51" fmla="*/ 1679 h 1863"/>
                <a:gd name="T52" fmla="*/ 273 w 1859"/>
                <a:gd name="T53" fmla="*/ 1591 h 1863"/>
                <a:gd name="T54" fmla="*/ 186 w 1859"/>
                <a:gd name="T55" fmla="*/ 1490 h 1863"/>
                <a:gd name="T56" fmla="*/ 113 w 1859"/>
                <a:gd name="T57" fmla="*/ 1377 h 1863"/>
                <a:gd name="T58" fmla="*/ 57 w 1859"/>
                <a:gd name="T59" fmla="*/ 1253 h 1863"/>
                <a:gd name="T60" fmla="*/ 19 w 1859"/>
                <a:gd name="T61" fmla="*/ 1121 h 1863"/>
                <a:gd name="T62" fmla="*/ 2 w 1859"/>
                <a:gd name="T63" fmla="*/ 981 h 1863"/>
                <a:gd name="T64" fmla="*/ 5 w 1859"/>
                <a:gd name="T65" fmla="*/ 838 h 1863"/>
                <a:gd name="T66" fmla="*/ 30 w 1859"/>
                <a:gd name="T67" fmla="*/ 700 h 1863"/>
                <a:gd name="T68" fmla="*/ 74 w 1859"/>
                <a:gd name="T69" fmla="*/ 571 h 1863"/>
                <a:gd name="T70" fmla="*/ 135 w 1859"/>
                <a:gd name="T71" fmla="*/ 450 h 1863"/>
                <a:gd name="T72" fmla="*/ 213 w 1859"/>
                <a:gd name="T73" fmla="*/ 340 h 1863"/>
                <a:gd name="T74" fmla="*/ 306 w 1859"/>
                <a:gd name="T75" fmla="*/ 244 h 1863"/>
                <a:gd name="T76" fmla="*/ 411 w 1859"/>
                <a:gd name="T77" fmla="*/ 161 h 1863"/>
                <a:gd name="T78" fmla="*/ 528 w 1859"/>
                <a:gd name="T79" fmla="*/ 93 h 1863"/>
                <a:gd name="T80" fmla="*/ 654 w 1859"/>
                <a:gd name="T81" fmla="*/ 43 h 1863"/>
                <a:gd name="T82" fmla="*/ 788 w 1859"/>
                <a:gd name="T83" fmla="*/ 11 h 1863"/>
                <a:gd name="T84" fmla="*/ 930 w 1859"/>
                <a:gd name="T85" fmla="*/ 0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9" h="1863">
                  <a:moveTo>
                    <a:pt x="930" y="0"/>
                  </a:moveTo>
                  <a:lnTo>
                    <a:pt x="977" y="2"/>
                  </a:lnTo>
                  <a:lnTo>
                    <a:pt x="1024" y="5"/>
                  </a:lnTo>
                  <a:lnTo>
                    <a:pt x="1071" y="11"/>
                  </a:lnTo>
                  <a:lnTo>
                    <a:pt x="1116" y="20"/>
                  </a:lnTo>
                  <a:lnTo>
                    <a:pt x="1161" y="30"/>
                  </a:lnTo>
                  <a:lnTo>
                    <a:pt x="1205" y="43"/>
                  </a:lnTo>
                  <a:lnTo>
                    <a:pt x="1249" y="57"/>
                  </a:lnTo>
                  <a:lnTo>
                    <a:pt x="1290" y="74"/>
                  </a:lnTo>
                  <a:lnTo>
                    <a:pt x="1332" y="93"/>
                  </a:lnTo>
                  <a:lnTo>
                    <a:pt x="1372" y="113"/>
                  </a:lnTo>
                  <a:lnTo>
                    <a:pt x="1411" y="136"/>
                  </a:lnTo>
                  <a:lnTo>
                    <a:pt x="1448" y="161"/>
                  </a:lnTo>
                  <a:lnTo>
                    <a:pt x="1485" y="186"/>
                  </a:lnTo>
                  <a:lnTo>
                    <a:pt x="1520" y="214"/>
                  </a:lnTo>
                  <a:lnTo>
                    <a:pt x="1554" y="244"/>
                  </a:lnTo>
                  <a:lnTo>
                    <a:pt x="1586" y="275"/>
                  </a:lnTo>
                  <a:lnTo>
                    <a:pt x="1617" y="307"/>
                  </a:lnTo>
                  <a:lnTo>
                    <a:pt x="1646" y="340"/>
                  </a:lnTo>
                  <a:lnTo>
                    <a:pt x="1674" y="376"/>
                  </a:lnTo>
                  <a:lnTo>
                    <a:pt x="1700" y="412"/>
                  </a:lnTo>
                  <a:lnTo>
                    <a:pt x="1724" y="450"/>
                  </a:lnTo>
                  <a:lnTo>
                    <a:pt x="1746" y="489"/>
                  </a:lnTo>
                  <a:lnTo>
                    <a:pt x="1767" y="529"/>
                  </a:lnTo>
                  <a:lnTo>
                    <a:pt x="1785" y="571"/>
                  </a:lnTo>
                  <a:lnTo>
                    <a:pt x="1803" y="614"/>
                  </a:lnTo>
                  <a:lnTo>
                    <a:pt x="1818" y="656"/>
                  </a:lnTo>
                  <a:lnTo>
                    <a:pt x="1829" y="700"/>
                  </a:lnTo>
                  <a:lnTo>
                    <a:pt x="1841" y="745"/>
                  </a:lnTo>
                  <a:lnTo>
                    <a:pt x="1849" y="791"/>
                  </a:lnTo>
                  <a:lnTo>
                    <a:pt x="1854" y="838"/>
                  </a:lnTo>
                  <a:lnTo>
                    <a:pt x="1858" y="886"/>
                  </a:lnTo>
                  <a:lnTo>
                    <a:pt x="1859" y="933"/>
                  </a:lnTo>
                  <a:lnTo>
                    <a:pt x="1858" y="981"/>
                  </a:lnTo>
                  <a:lnTo>
                    <a:pt x="1854" y="1029"/>
                  </a:lnTo>
                  <a:lnTo>
                    <a:pt x="1849" y="1075"/>
                  </a:lnTo>
                  <a:lnTo>
                    <a:pt x="1841" y="1121"/>
                  </a:lnTo>
                  <a:lnTo>
                    <a:pt x="1829" y="1166"/>
                  </a:lnTo>
                  <a:lnTo>
                    <a:pt x="1818" y="1209"/>
                  </a:lnTo>
                  <a:lnTo>
                    <a:pt x="1803" y="1253"/>
                  </a:lnTo>
                  <a:lnTo>
                    <a:pt x="1785" y="1295"/>
                  </a:lnTo>
                  <a:lnTo>
                    <a:pt x="1767" y="1336"/>
                  </a:lnTo>
                  <a:lnTo>
                    <a:pt x="1746" y="1377"/>
                  </a:lnTo>
                  <a:lnTo>
                    <a:pt x="1724" y="1416"/>
                  </a:lnTo>
                  <a:lnTo>
                    <a:pt x="1700" y="1453"/>
                  </a:lnTo>
                  <a:lnTo>
                    <a:pt x="1674" y="1490"/>
                  </a:lnTo>
                  <a:lnTo>
                    <a:pt x="1646" y="1524"/>
                  </a:lnTo>
                  <a:lnTo>
                    <a:pt x="1617" y="1559"/>
                  </a:lnTo>
                  <a:lnTo>
                    <a:pt x="1586" y="1591"/>
                  </a:lnTo>
                  <a:lnTo>
                    <a:pt x="1554" y="1621"/>
                  </a:lnTo>
                  <a:lnTo>
                    <a:pt x="1520" y="1651"/>
                  </a:lnTo>
                  <a:lnTo>
                    <a:pt x="1485" y="1679"/>
                  </a:lnTo>
                  <a:lnTo>
                    <a:pt x="1448" y="1704"/>
                  </a:lnTo>
                  <a:lnTo>
                    <a:pt x="1411" y="1728"/>
                  </a:lnTo>
                  <a:lnTo>
                    <a:pt x="1372" y="1751"/>
                  </a:lnTo>
                  <a:lnTo>
                    <a:pt x="1332" y="1771"/>
                  </a:lnTo>
                  <a:lnTo>
                    <a:pt x="1290" y="1790"/>
                  </a:lnTo>
                  <a:lnTo>
                    <a:pt x="1249" y="1807"/>
                  </a:lnTo>
                  <a:lnTo>
                    <a:pt x="1205" y="1822"/>
                  </a:lnTo>
                  <a:lnTo>
                    <a:pt x="1161" y="1834"/>
                  </a:lnTo>
                  <a:lnTo>
                    <a:pt x="1116" y="1845"/>
                  </a:lnTo>
                  <a:lnTo>
                    <a:pt x="1071" y="1853"/>
                  </a:lnTo>
                  <a:lnTo>
                    <a:pt x="1024" y="1858"/>
                  </a:lnTo>
                  <a:lnTo>
                    <a:pt x="977" y="1862"/>
                  </a:lnTo>
                  <a:lnTo>
                    <a:pt x="930" y="1863"/>
                  </a:lnTo>
                  <a:lnTo>
                    <a:pt x="882" y="1862"/>
                  </a:lnTo>
                  <a:lnTo>
                    <a:pt x="835" y="1858"/>
                  </a:lnTo>
                  <a:lnTo>
                    <a:pt x="788" y="1853"/>
                  </a:lnTo>
                  <a:lnTo>
                    <a:pt x="743" y="1845"/>
                  </a:lnTo>
                  <a:lnTo>
                    <a:pt x="698" y="1834"/>
                  </a:lnTo>
                  <a:lnTo>
                    <a:pt x="654" y="1822"/>
                  </a:lnTo>
                  <a:lnTo>
                    <a:pt x="611" y="1807"/>
                  </a:lnTo>
                  <a:lnTo>
                    <a:pt x="569" y="1790"/>
                  </a:lnTo>
                  <a:lnTo>
                    <a:pt x="528" y="1771"/>
                  </a:lnTo>
                  <a:lnTo>
                    <a:pt x="487" y="1751"/>
                  </a:lnTo>
                  <a:lnTo>
                    <a:pt x="448" y="1728"/>
                  </a:lnTo>
                  <a:lnTo>
                    <a:pt x="411" y="1704"/>
                  </a:lnTo>
                  <a:lnTo>
                    <a:pt x="375" y="1679"/>
                  </a:lnTo>
                  <a:lnTo>
                    <a:pt x="339" y="1651"/>
                  </a:lnTo>
                  <a:lnTo>
                    <a:pt x="306" y="1621"/>
                  </a:lnTo>
                  <a:lnTo>
                    <a:pt x="273" y="1591"/>
                  </a:lnTo>
                  <a:lnTo>
                    <a:pt x="242" y="1559"/>
                  </a:lnTo>
                  <a:lnTo>
                    <a:pt x="213" y="1524"/>
                  </a:lnTo>
                  <a:lnTo>
                    <a:pt x="186" y="1490"/>
                  </a:lnTo>
                  <a:lnTo>
                    <a:pt x="159" y="1453"/>
                  </a:lnTo>
                  <a:lnTo>
                    <a:pt x="135" y="1416"/>
                  </a:lnTo>
                  <a:lnTo>
                    <a:pt x="113" y="1377"/>
                  </a:lnTo>
                  <a:lnTo>
                    <a:pt x="92" y="1336"/>
                  </a:lnTo>
                  <a:lnTo>
                    <a:pt x="74" y="1295"/>
                  </a:lnTo>
                  <a:lnTo>
                    <a:pt x="57" y="1253"/>
                  </a:lnTo>
                  <a:lnTo>
                    <a:pt x="42" y="1209"/>
                  </a:lnTo>
                  <a:lnTo>
                    <a:pt x="30" y="1166"/>
                  </a:lnTo>
                  <a:lnTo>
                    <a:pt x="19" y="1121"/>
                  </a:lnTo>
                  <a:lnTo>
                    <a:pt x="11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3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1" y="791"/>
                  </a:lnTo>
                  <a:lnTo>
                    <a:pt x="19" y="745"/>
                  </a:lnTo>
                  <a:lnTo>
                    <a:pt x="30" y="700"/>
                  </a:lnTo>
                  <a:lnTo>
                    <a:pt x="42" y="656"/>
                  </a:lnTo>
                  <a:lnTo>
                    <a:pt x="57" y="614"/>
                  </a:lnTo>
                  <a:lnTo>
                    <a:pt x="74" y="571"/>
                  </a:lnTo>
                  <a:lnTo>
                    <a:pt x="92" y="529"/>
                  </a:lnTo>
                  <a:lnTo>
                    <a:pt x="113" y="489"/>
                  </a:lnTo>
                  <a:lnTo>
                    <a:pt x="135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0"/>
                  </a:lnTo>
                  <a:lnTo>
                    <a:pt x="242" y="307"/>
                  </a:lnTo>
                  <a:lnTo>
                    <a:pt x="273" y="275"/>
                  </a:lnTo>
                  <a:lnTo>
                    <a:pt x="306" y="244"/>
                  </a:lnTo>
                  <a:lnTo>
                    <a:pt x="339" y="214"/>
                  </a:lnTo>
                  <a:lnTo>
                    <a:pt x="375" y="186"/>
                  </a:lnTo>
                  <a:lnTo>
                    <a:pt x="411" y="161"/>
                  </a:lnTo>
                  <a:lnTo>
                    <a:pt x="448" y="136"/>
                  </a:lnTo>
                  <a:lnTo>
                    <a:pt x="487" y="113"/>
                  </a:lnTo>
                  <a:lnTo>
                    <a:pt x="528" y="93"/>
                  </a:lnTo>
                  <a:lnTo>
                    <a:pt x="569" y="74"/>
                  </a:lnTo>
                  <a:lnTo>
                    <a:pt x="611" y="57"/>
                  </a:lnTo>
                  <a:lnTo>
                    <a:pt x="654" y="43"/>
                  </a:lnTo>
                  <a:lnTo>
                    <a:pt x="698" y="30"/>
                  </a:lnTo>
                  <a:lnTo>
                    <a:pt x="743" y="20"/>
                  </a:lnTo>
                  <a:lnTo>
                    <a:pt x="788" y="11"/>
                  </a:lnTo>
                  <a:lnTo>
                    <a:pt x="835" y="5"/>
                  </a:lnTo>
                  <a:lnTo>
                    <a:pt x="882" y="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26" name="Freeform 286">
              <a:extLst>
                <a:ext uri="{FF2B5EF4-FFF2-40B4-BE49-F238E27FC236}">
                  <a16:creationId xmlns:a16="http://schemas.microsoft.com/office/drawing/2014/main" id="{05F3D876-4403-4CA0-8594-569F33B6D0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9" y="938"/>
              <a:ext cx="166" cy="83"/>
            </a:xfrm>
            <a:custGeom>
              <a:avLst/>
              <a:gdLst>
                <a:gd name="T0" fmla="*/ 158 w 613"/>
                <a:gd name="T1" fmla="*/ 85 h 303"/>
                <a:gd name="T2" fmla="*/ 181 w 613"/>
                <a:gd name="T3" fmla="*/ 193 h 303"/>
                <a:gd name="T4" fmla="*/ 540 w 613"/>
                <a:gd name="T5" fmla="*/ 266 h 303"/>
                <a:gd name="T6" fmla="*/ 613 w 613"/>
                <a:gd name="T7" fmla="*/ 303 h 303"/>
                <a:gd name="T8" fmla="*/ 552 w 613"/>
                <a:gd name="T9" fmla="*/ 193 h 303"/>
                <a:gd name="T10" fmla="*/ 312 w 613"/>
                <a:gd name="T11" fmla="*/ 35 h 303"/>
                <a:gd name="T12" fmla="*/ 0 w 613"/>
                <a:gd name="T13" fmla="*/ 0 h 303"/>
                <a:gd name="T14" fmla="*/ 158 w 613"/>
                <a:gd name="T15" fmla="*/ 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3" h="303">
                  <a:moveTo>
                    <a:pt x="158" y="85"/>
                  </a:moveTo>
                  <a:lnTo>
                    <a:pt x="181" y="193"/>
                  </a:lnTo>
                  <a:lnTo>
                    <a:pt x="540" y="266"/>
                  </a:lnTo>
                  <a:lnTo>
                    <a:pt x="613" y="303"/>
                  </a:lnTo>
                  <a:lnTo>
                    <a:pt x="552" y="193"/>
                  </a:lnTo>
                  <a:lnTo>
                    <a:pt x="312" y="35"/>
                  </a:lnTo>
                  <a:lnTo>
                    <a:pt x="0" y="0"/>
                  </a:lnTo>
                  <a:lnTo>
                    <a:pt x="158" y="85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27" name="Freeform 287">
              <a:extLst>
                <a:ext uri="{FF2B5EF4-FFF2-40B4-BE49-F238E27FC236}">
                  <a16:creationId xmlns:a16="http://schemas.microsoft.com/office/drawing/2014/main" id="{34F0DCA7-5AA1-44AD-8398-86C96954FD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0" y="1044"/>
              <a:ext cx="172" cy="162"/>
            </a:xfrm>
            <a:custGeom>
              <a:avLst/>
              <a:gdLst>
                <a:gd name="T0" fmla="*/ 431 w 634"/>
                <a:gd name="T1" fmla="*/ 37 h 593"/>
                <a:gd name="T2" fmla="*/ 634 w 634"/>
                <a:gd name="T3" fmla="*/ 121 h 593"/>
                <a:gd name="T4" fmla="*/ 539 w 634"/>
                <a:gd name="T5" fmla="*/ 314 h 593"/>
                <a:gd name="T6" fmla="*/ 479 w 634"/>
                <a:gd name="T7" fmla="*/ 497 h 593"/>
                <a:gd name="T8" fmla="*/ 311 w 634"/>
                <a:gd name="T9" fmla="*/ 532 h 593"/>
                <a:gd name="T10" fmla="*/ 131 w 634"/>
                <a:gd name="T11" fmla="*/ 593 h 593"/>
                <a:gd name="T12" fmla="*/ 0 w 634"/>
                <a:gd name="T13" fmla="*/ 351 h 593"/>
                <a:gd name="T14" fmla="*/ 131 w 634"/>
                <a:gd name="T15" fmla="*/ 97 h 593"/>
                <a:gd name="T16" fmla="*/ 275 w 634"/>
                <a:gd name="T17" fmla="*/ 0 h 593"/>
                <a:gd name="T18" fmla="*/ 431 w 634"/>
                <a:gd name="T19" fmla="*/ 3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593">
                  <a:moveTo>
                    <a:pt x="431" y="37"/>
                  </a:moveTo>
                  <a:lnTo>
                    <a:pt x="634" y="121"/>
                  </a:lnTo>
                  <a:lnTo>
                    <a:pt x="539" y="314"/>
                  </a:lnTo>
                  <a:lnTo>
                    <a:pt x="479" y="497"/>
                  </a:lnTo>
                  <a:lnTo>
                    <a:pt x="311" y="532"/>
                  </a:lnTo>
                  <a:lnTo>
                    <a:pt x="131" y="593"/>
                  </a:lnTo>
                  <a:lnTo>
                    <a:pt x="0" y="351"/>
                  </a:lnTo>
                  <a:lnTo>
                    <a:pt x="131" y="97"/>
                  </a:lnTo>
                  <a:lnTo>
                    <a:pt x="275" y="0"/>
                  </a:lnTo>
                  <a:lnTo>
                    <a:pt x="431" y="3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28" name="Freeform 288">
              <a:extLst>
                <a:ext uri="{FF2B5EF4-FFF2-40B4-BE49-F238E27FC236}">
                  <a16:creationId xmlns:a16="http://schemas.microsoft.com/office/drawing/2014/main" id="{28471090-D859-460A-B40C-E8F1B2667C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7" y="981"/>
              <a:ext cx="121" cy="169"/>
            </a:xfrm>
            <a:custGeom>
              <a:avLst/>
              <a:gdLst>
                <a:gd name="T0" fmla="*/ 0 w 443"/>
                <a:gd name="T1" fmla="*/ 617 h 617"/>
                <a:gd name="T2" fmla="*/ 203 w 443"/>
                <a:gd name="T3" fmla="*/ 533 h 617"/>
                <a:gd name="T4" fmla="*/ 263 w 443"/>
                <a:gd name="T5" fmla="*/ 375 h 617"/>
                <a:gd name="T6" fmla="*/ 443 w 443"/>
                <a:gd name="T7" fmla="*/ 194 h 617"/>
                <a:gd name="T8" fmla="*/ 396 w 443"/>
                <a:gd name="T9" fmla="*/ 97 h 617"/>
                <a:gd name="T10" fmla="*/ 359 w 443"/>
                <a:gd name="T11" fmla="*/ 0 h 617"/>
                <a:gd name="T12" fmla="*/ 155 w 443"/>
                <a:gd name="T13" fmla="*/ 133 h 617"/>
                <a:gd name="T14" fmla="*/ 35 w 443"/>
                <a:gd name="T15" fmla="*/ 291 h 617"/>
                <a:gd name="T16" fmla="*/ 12 w 443"/>
                <a:gd name="T17" fmla="*/ 436 h 617"/>
                <a:gd name="T18" fmla="*/ 0 w 443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617">
                  <a:moveTo>
                    <a:pt x="0" y="617"/>
                  </a:moveTo>
                  <a:lnTo>
                    <a:pt x="203" y="533"/>
                  </a:lnTo>
                  <a:lnTo>
                    <a:pt x="263" y="375"/>
                  </a:lnTo>
                  <a:lnTo>
                    <a:pt x="443" y="194"/>
                  </a:lnTo>
                  <a:lnTo>
                    <a:pt x="396" y="97"/>
                  </a:lnTo>
                  <a:lnTo>
                    <a:pt x="359" y="0"/>
                  </a:lnTo>
                  <a:lnTo>
                    <a:pt x="155" y="133"/>
                  </a:lnTo>
                  <a:lnTo>
                    <a:pt x="35" y="291"/>
                  </a:lnTo>
                  <a:lnTo>
                    <a:pt x="12" y="436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29" name="Freeform 289">
              <a:extLst>
                <a:ext uri="{FF2B5EF4-FFF2-40B4-BE49-F238E27FC236}">
                  <a16:creationId xmlns:a16="http://schemas.microsoft.com/office/drawing/2014/main" id="{84758371-C947-436F-B7FB-0C6C3E800C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6" y="1195"/>
              <a:ext cx="169" cy="165"/>
            </a:xfrm>
            <a:custGeom>
              <a:avLst/>
              <a:gdLst>
                <a:gd name="T0" fmla="*/ 71 w 623"/>
                <a:gd name="T1" fmla="*/ 86 h 604"/>
                <a:gd name="T2" fmla="*/ 299 w 623"/>
                <a:gd name="T3" fmla="*/ 25 h 604"/>
                <a:gd name="T4" fmla="*/ 455 w 623"/>
                <a:gd name="T5" fmla="*/ 0 h 604"/>
                <a:gd name="T6" fmla="*/ 503 w 623"/>
                <a:gd name="T7" fmla="*/ 110 h 604"/>
                <a:gd name="T8" fmla="*/ 623 w 623"/>
                <a:gd name="T9" fmla="*/ 243 h 604"/>
                <a:gd name="T10" fmla="*/ 527 w 623"/>
                <a:gd name="T11" fmla="*/ 388 h 604"/>
                <a:gd name="T12" fmla="*/ 467 w 623"/>
                <a:gd name="T13" fmla="*/ 543 h 604"/>
                <a:gd name="T14" fmla="*/ 383 w 623"/>
                <a:gd name="T15" fmla="*/ 543 h 604"/>
                <a:gd name="T16" fmla="*/ 179 w 623"/>
                <a:gd name="T17" fmla="*/ 604 h 604"/>
                <a:gd name="T18" fmla="*/ 84 w 623"/>
                <a:gd name="T19" fmla="*/ 510 h 604"/>
                <a:gd name="T20" fmla="*/ 0 w 623"/>
                <a:gd name="T21" fmla="*/ 352 h 604"/>
                <a:gd name="T22" fmla="*/ 71 w 623"/>
                <a:gd name="T23" fmla="*/ 8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3" h="604">
                  <a:moveTo>
                    <a:pt x="71" y="86"/>
                  </a:moveTo>
                  <a:lnTo>
                    <a:pt x="299" y="25"/>
                  </a:lnTo>
                  <a:lnTo>
                    <a:pt x="455" y="0"/>
                  </a:lnTo>
                  <a:lnTo>
                    <a:pt x="503" y="110"/>
                  </a:lnTo>
                  <a:lnTo>
                    <a:pt x="623" y="243"/>
                  </a:lnTo>
                  <a:lnTo>
                    <a:pt x="527" y="388"/>
                  </a:lnTo>
                  <a:lnTo>
                    <a:pt x="467" y="543"/>
                  </a:lnTo>
                  <a:lnTo>
                    <a:pt x="383" y="543"/>
                  </a:lnTo>
                  <a:lnTo>
                    <a:pt x="179" y="604"/>
                  </a:lnTo>
                  <a:lnTo>
                    <a:pt x="84" y="510"/>
                  </a:lnTo>
                  <a:lnTo>
                    <a:pt x="0" y="352"/>
                  </a:lnTo>
                  <a:lnTo>
                    <a:pt x="71" y="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30" name="Freeform 290">
              <a:extLst>
                <a:ext uri="{FF2B5EF4-FFF2-40B4-BE49-F238E27FC236}">
                  <a16:creationId xmlns:a16="http://schemas.microsoft.com/office/drawing/2014/main" id="{340ADA13-93E2-4CD7-998C-13D1568554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7" y="1268"/>
              <a:ext cx="102" cy="128"/>
            </a:xfrm>
            <a:custGeom>
              <a:avLst/>
              <a:gdLst>
                <a:gd name="T0" fmla="*/ 0 w 372"/>
                <a:gd name="T1" fmla="*/ 0 h 470"/>
                <a:gd name="T2" fmla="*/ 108 w 372"/>
                <a:gd name="T3" fmla="*/ 61 h 470"/>
                <a:gd name="T4" fmla="*/ 203 w 372"/>
                <a:gd name="T5" fmla="*/ 72 h 470"/>
                <a:gd name="T6" fmla="*/ 239 w 372"/>
                <a:gd name="T7" fmla="*/ 219 h 470"/>
                <a:gd name="T8" fmla="*/ 372 w 372"/>
                <a:gd name="T9" fmla="*/ 362 h 470"/>
                <a:gd name="T10" fmla="*/ 372 w 372"/>
                <a:gd name="T11" fmla="*/ 470 h 470"/>
                <a:gd name="T12" fmla="*/ 252 w 372"/>
                <a:gd name="T13" fmla="*/ 362 h 470"/>
                <a:gd name="T14" fmla="*/ 35 w 372"/>
                <a:gd name="T15" fmla="*/ 121 h 470"/>
                <a:gd name="T16" fmla="*/ 0 w 372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70">
                  <a:moveTo>
                    <a:pt x="0" y="0"/>
                  </a:moveTo>
                  <a:lnTo>
                    <a:pt x="108" y="61"/>
                  </a:lnTo>
                  <a:lnTo>
                    <a:pt x="203" y="72"/>
                  </a:lnTo>
                  <a:lnTo>
                    <a:pt x="239" y="219"/>
                  </a:lnTo>
                  <a:lnTo>
                    <a:pt x="372" y="362"/>
                  </a:lnTo>
                  <a:lnTo>
                    <a:pt x="372" y="470"/>
                  </a:lnTo>
                  <a:lnTo>
                    <a:pt x="252" y="362"/>
                  </a:lnTo>
                  <a:lnTo>
                    <a:pt x="35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31" name="Freeform 291">
              <a:extLst>
                <a:ext uri="{FF2B5EF4-FFF2-40B4-BE49-F238E27FC236}">
                  <a16:creationId xmlns:a16="http://schemas.microsoft.com/office/drawing/2014/main" id="{1BA93AE9-96FF-4B1A-B2C8-40FFE42352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0" y="1248"/>
              <a:ext cx="153" cy="148"/>
            </a:xfrm>
            <a:custGeom>
              <a:avLst/>
              <a:gdLst>
                <a:gd name="T0" fmla="*/ 144 w 563"/>
                <a:gd name="T1" fmla="*/ 85 h 543"/>
                <a:gd name="T2" fmla="*/ 312 w 563"/>
                <a:gd name="T3" fmla="*/ 37 h 543"/>
                <a:gd name="T4" fmla="*/ 395 w 563"/>
                <a:gd name="T5" fmla="*/ 0 h 543"/>
                <a:gd name="T6" fmla="*/ 563 w 563"/>
                <a:gd name="T7" fmla="*/ 170 h 543"/>
                <a:gd name="T8" fmla="*/ 528 w 563"/>
                <a:gd name="T9" fmla="*/ 340 h 543"/>
                <a:gd name="T10" fmla="*/ 456 w 563"/>
                <a:gd name="T11" fmla="*/ 446 h 543"/>
                <a:gd name="T12" fmla="*/ 312 w 563"/>
                <a:gd name="T13" fmla="*/ 519 h 543"/>
                <a:gd name="T14" fmla="*/ 204 w 563"/>
                <a:gd name="T15" fmla="*/ 543 h 543"/>
                <a:gd name="T16" fmla="*/ 36 w 563"/>
                <a:gd name="T17" fmla="*/ 483 h 543"/>
                <a:gd name="T18" fmla="*/ 0 w 563"/>
                <a:gd name="T19" fmla="*/ 340 h 543"/>
                <a:gd name="T20" fmla="*/ 83 w 563"/>
                <a:gd name="T21" fmla="*/ 182 h 543"/>
                <a:gd name="T22" fmla="*/ 144 w 563"/>
                <a:gd name="T23" fmla="*/ 8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543">
                  <a:moveTo>
                    <a:pt x="144" y="85"/>
                  </a:moveTo>
                  <a:lnTo>
                    <a:pt x="312" y="37"/>
                  </a:lnTo>
                  <a:lnTo>
                    <a:pt x="395" y="0"/>
                  </a:lnTo>
                  <a:lnTo>
                    <a:pt x="563" y="170"/>
                  </a:lnTo>
                  <a:lnTo>
                    <a:pt x="528" y="340"/>
                  </a:lnTo>
                  <a:lnTo>
                    <a:pt x="456" y="446"/>
                  </a:lnTo>
                  <a:lnTo>
                    <a:pt x="312" y="519"/>
                  </a:lnTo>
                  <a:lnTo>
                    <a:pt x="204" y="543"/>
                  </a:lnTo>
                  <a:lnTo>
                    <a:pt x="36" y="483"/>
                  </a:lnTo>
                  <a:lnTo>
                    <a:pt x="0" y="340"/>
                  </a:lnTo>
                  <a:lnTo>
                    <a:pt x="83" y="182"/>
                  </a:lnTo>
                  <a:lnTo>
                    <a:pt x="144" y="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32" name="Freeform 292">
              <a:extLst>
                <a:ext uri="{FF2B5EF4-FFF2-40B4-BE49-F238E27FC236}">
                  <a16:creationId xmlns:a16="http://schemas.microsoft.com/office/drawing/2014/main" id="{81DD101F-9D52-46C3-B675-C326BC4B8B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2" y="1008"/>
              <a:ext cx="180" cy="115"/>
            </a:xfrm>
            <a:custGeom>
              <a:avLst/>
              <a:gdLst>
                <a:gd name="T0" fmla="*/ 155 w 659"/>
                <a:gd name="T1" fmla="*/ 0 h 423"/>
                <a:gd name="T2" fmla="*/ 84 w 659"/>
                <a:gd name="T3" fmla="*/ 109 h 423"/>
                <a:gd name="T4" fmla="*/ 0 w 659"/>
                <a:gd name="T5" fmla="*/ 266 h 423"/>
                <a:gd name="T6" fmla="*/ 240 w 659"/>
                <a:gd name="T7" fmla="*/ 339 h 423"/>
                <a:gd name="T8" fmla="*/ 395 w 659"/>
                <a:gd name="T9" fmla="*/ 423 h 423"/>
                <a:gd name="T10" fmla="*/ 491 w 659"/>
                <a:gd name="T11" fmla="*/ 399 h 423"/>
                <a:gd name="T12" fmla="*/ 659 w 659"/>
                <a:gd name="T13" fmla="*/ 363 h 423"/>
                <a:gd name="T14" fmla="*/ 587 w 659"/>
                <a:gd name="T15" fmla="*/ 170 h 423"/>
                <a:gd name="T16" fmla="*/ 491 w 659"/>
                <a:gd name="T17" fmla="*/ 49 h 423"/>
                <a:gd name="T18" fmla="*/ 155 w 659"/>
                <a:gd name="T1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" h="423">
                  <a:moveTo>
                    <a:pt x="155" y="0"/>
                  </a:moveTo>
                  <a:lnTo>
                    <a:pt x="84" y="109"/>
                  </a:lnTo>
                  <a:lnTo>
                    <a:pt x="0" y="266"/>
                  </a:lnTo>
                  <a:lnTo>
                    <a:pt x="240" y="339"/>
                  </a:lnTo>
                  <a:lnTo>
                    <a:pt x="395" y="423"/>
                  </a:lnTo>
                  <a:lnTo>
                    <a:pt x="491" y="399"/>
                  </a:lnTo>
                  <a:lnTo>
                    <a:pt x="659" y="363"/>
                  </a:lnTo>
                  <a:lnTo>
                    <a:pt x="587" y="170"/>
                  </a:lnTo>
                  <a:lnTo>
                    <a:pt x="491" y="4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33" name="Freeform 293">
              <a:extLst>
                <a:ext uri="{FF2B5EF4-FFF2-40B4-BE49-F238E27FC236}">
                  <a16:creationId xmlns:a16="http://schemas.microsoft.com/office/drawing/2014/main" id="{D319E107-499F-4C03-9751-96345B0A56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4" y="1120"/>
              <a:ext cx="124" cy="165"/>
            </a:xfrm>
            <a:custGeom>
              <a:avLst/>
              <a:gdLst>
                <a:gd name="T0" fmla="*/ 72 w 455"/>
                <a:gd name="T1" fmla="*/ 97 h 605"/>
                <a:gd name="T2" fmla="*/ 59 w 455"/>
                <a:gd name="T3" fmla="*/ 253 h 605"/>
                <a:gd name="T4" fmla="*/ 0 w 455"/>
                <a:gd name="T5" fmla="*/ 447 h 605"/>
                <a:gd name="T6" fmla="*/ 155 w 455"/>
                <a:gd name="T7" fmla="*/ 605 h 605"/>
                <a:gd name="T8" fmla="*/ 347 w 455"/>
                <a:gd name="T9" fmla="*/ 520 h 605"/>
                <a:gd name="T10" fmla="*/ 455 w 455"/>
                <a:gd name="T11" fmla="*/ 350 h 605"/>
                <a:gd name="T12" fmla="*/ 442 w 455"/>
                <a:gd name="T13" fmla="*/ 181 h 605"/>
                <a:gd name="T14" fmla="*/ 323 w 455"/>
                <a:gd name="T15" fmla="*/ 0 h 605"/>
                <a:gd name="T16" fmla="*/ 155 w 455"/>
                <a:gd name="T17" fmla="*/ 48 h 605"/>
                <a:gd name="T18" fmla="*/ 72 w 455"/>
                <a:gd name="T19" fmla="*/ 9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605">
                  <a:moveTo>
                    <a:pt x="72" y="97"/>
                  </a:moveTo>
                  <a:lnTo>
                    <a:pt x="59" y="253"/>
                  </a:lnTo>
                  <a:lnTo>
                    <a:pt x="0" y="447"/>
                  </a:lnTo>
                  <a:lnTo>
                    <a:pt x="155" y="605"/>
                  </a:lnTo>
                  <a:lnTo>
                    <a:pt x="347" y="520"/>
                  </a:lnTo>
                  <a:lnTo>
                    <a:pt x="455" y="350"/>
                  </a:lnTo>
                  <a:lnTo>
                    <a:pt x="442" y="181"/>
                  </a:lnTo>
                  <a:lnTo>
                    <a:pt x="323" y="0"/>
                  </a:lnTo>
                  <a:lnTo>
                    <a:pt x="155" y="48"/>
                  </a:lnTo>
                  <a:lnTo>
                    <a:pt x="72" y="9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34" name="Freeform 294">
              <a:extLst>
                <a:ext uri="{FF2B5EF4-FFF2-40B4-BE49-F238E27FC236}">
                  <a16:creationId xmlns:a16="http://schemas.microsoft.com/office/drawing/2014/main" id="{0F81E464-8201-4300-9FCA-CF442CEB80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2" y="932"/>
              <a:ext cx="143" cy="33"/>
            </a:xfrm>
            <a:custGeom>
              <a:avLst/>
              <a:gdLst>
                <a:gd name="T0" fmla="*/ 72 w 528"/>
                <a:gd name="T1" fmla="*/ 121 h 121"/>
                <a:gd name="T2" fmla="*/ 240 w 528"/>
                <a:gd name="T3" fmla="*/ 36 h 121"/>
                <a:gd name="T4" fmla="*/ 528 w 528"/>
                <a:gd name="T5" fmla="*/ 36 h 121"/>
                <a:gd name="T6" fmla="*/ 444 w 528"/>
                <a:gd name="T7" fmla="*/ 0 h 121"/>
                <a:gd name="T8" fmla="*/ 253 w 528"/>
                <a:gd name="T9" fmla="*/ 12 h 121"/>
                <a:gd name="T10" fmla="*/ 120 w 528"/>
                <a:gd name="T11" fmla="*/ 49 h 121"/>
                <a:gd name="T12" fmla="*/ 0 w 528"/>
                <a:gd name="T13" fmla="*/ 121 h 121"/>
                <a:gd name="T14" fmla="*/ 72 w 528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8" h="121">
                  <a:moveTo>
                    <a:pt x="72" y="121"/>
                  </a:moveTo>
                  <a:lnTo>
                    <a:pt x="240" y="36"/>
                  </a:lnTo>
                  <a:lnTo>
                    <a:pt x="528" y="36"/>
                  </a:lnTo>
                  <a:lnTo>
                    <a:pt x="444" y="0"/>
                  </a:lnTo>
                  <a:lnTo>
                    <a:pt x="253" y="12"/>
                  </a:lnTo>
                  <a:lnTo>
                    <a:pt x="120" y="49"/>
                  </a:lnTo>
                  <a:lnTo>
                    <a:pt x="0" y="121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35" name="Freeform 295">
              <a:extLst>
                <a:ext uri="{FF2B5EF4-FFF2-40B4-BE49-F238E27FC236}">
                  <a16:creationId xmlns:a16="http://schemas.microsoft.com/office/drawing/2014/main" id="{94D27020-45CD-4278-9DD1-221176DA8F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5" y="1077"/>
              <a:ext cx="137" cy="122"/>
            </a:xfrm>
            <a:custGeom>
              <a:avLst/>
              <a:gdLst>
                <a:gd name="T0" fmla="*/ 503 w 503"/>
                <a:gd name="T1" fmla="*/ 61 h 448"/>
                <a:gd name="T2" fmla="*/ 348 w 503"/>
                <a:gd name="T3" fmla="*/ 400 h 448"/>
                <a:gd name="T4" fmla="*/ 0 w 503"/>
                <a:gd name="T5" fmla="*/ 448 h 448"/>
                <a:gd name="T6" fmla="*/ 48 w 503"/>
                <a:gd name="T7" fmla="*/ 400 h 448"/>
                <a:gd name="T8" fmla="*/ 323 w 503"/>
                <a:gd name="T9" fmla="*/ 327 h 448"/>
                <a:gd name="T10" fmla="*/ 492 w 503"/>
                <a:gd name="T11" fmla="*/ 0 h 448"/>
                <a:gd name="T12" fmla="*/ 503 w 503"/>
                <a:gd name="T13" fmla="*/ 6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448">
                  <a:moveTo>
                    <a:pt x="503" y="61"/>
                  </a:moveTo>
                  <a:lnTo>
                    <a:pt x="348" y="400"/>
                  </a:lnTo>
                  <a:lnTo>
                    <a:pt x="0" y="448"/>
                  </a:lnTo>
                  <a:lnTo>
                    <a:pt x="48" y="400"/>
                  </a:lnTo>
                  <a:lnTo>
                    <a:pt x="323" y="327"/>
                  </a:lnTo>
                  <a:lnTo>
                    <a:pt x="492" y="0"/>
                  </a:lnTo>
                  <a:lnTo>
                    <a:pt x="503" y="61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36" name="Freeform 296">
              <a:extLst>
                <a:ext uri="{FF2B5EF4-FFF2-40B4-BE49-F238E27FC236}">
                  <a16:creationId xmlns:a16="http://schemas.microsoft.com/office/drawing/2014/main" id="{75C8B81E-DACB-4546-ACA0-6797C92E35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5" y="1090"/>
              <a:ext cx="105" cy="175"/>
            </a:xfrm>
            <a:custGeom>
              <a:avLst/>
              <a:gdLst>
                <a:gd name="T0" fmla="*/ 12 w 383"/>
                <a:gd name="T1" fmla="*/ 0 h 642"/>
                <a:gd name="T2" fmla="*/ 35 w 383"/>
                <a:gd name="T3" fmla="*/ 11 h 642"/>
                <a:gd name="T4" fmla="*/ 58 w 383"/>
                <a:gd name="T5" fmla="*/ 20 h 642"/>
                <a:gd name="T6" fmla="*/ 81 w 383"/>
                <a:gd name="T7" fmla="*/ 29 h 642"/>
                <a:gd name="T8" fmla="*/ 104 w 383"/>
                <a:gd name="T9" fmla="*/ 37 h 642"/>
                <a:gd name="T10" fmla="*/ 128 w 383"/>
                <a:gd name="T11" fmla="*/ 46 h 642"/>
                <a:gd name="T12" fmla="*/ 152 w 383"/>
                <a:gd name="T13" fmla="*/ 54 h 642"/>
                <a:gd name="T14" fmla="*/ 175 w 383"/>
                <a:gd name="T15" fmla="*/ 62 h 642"/>
                <a:gd name="T16" fmla="*/ 198 w 383"/>
                <a:gd name="T17" fmla="*/ 72 h 642"/>
                <a:gd name="T18" fmla="*/ 221 w 383"/>
                <a:gd name="T19" fmla="*/ 81 h 642"/>
                <a:gd name="T20" fmla="*/ 244 w 383"/>
                <a:gd name="T21" fmla="*/ 90 h 642"/>
                <a:gd name="T22" fmla="*/ 267 w 383"/>
                <a:gd name="T23" fmla="*/ 100 h 642"/>
                <a:gd name="T24" fmla="*/ 291 w 383"/>
                <a:gd name="T25" fmla="*/ 112 h 642"/>
                <a:gd name="T26" fmla="*/ 314 w 383"/>
                <a:gd name="T27" fmla="*/ 125 h 642"/>
                <a:gd name="T28" fmla="*/ 337 w 383"/>
                <a:gd name="T29" fmla="*/ 139 h 642"/>
                <a:gd name="T30" fmla="*/ 360 w 383"/>
                <a:gd name="T31" fmla="*/ 154 h 642"/>
                <a:gd name="T32" fmla="*/ 383 w 383"/>
                <a:gd name="T33" fmla="*/ 170 h 642"/>
                <a:gd name="T34" fmla="*/ 347 w 383"/>
                <a:gd name="T35" fmla="*/ 387 h 642"/>
                <a:gd name="T36" fmla="*/ 277 w 383"/>
                <a:gd name="T37" fmla="*/ 545 h 642"/>
                <a:gd name="T38" fmla="*/ 0 w 383"/>
                <a:gd name="T39" fmla="*/ 642 h 642"/>
                <a:gd name="T40" fmla="*/ 0 w 383"/>
                <a:gd name="T41" fmla="*/ 602 h 642"/>
                <a:gd name="T42" fmla="*/ 252 w 383"/>
                <a:gd name="T43" fmla="*/ 508 h 642"/>
                <a:gd name="T44" fmla="*/ 336 w 383"/>
                <a:gd name="T45" fmla="*/ 339 h 642"/>
                <a:gd name="T46" fmla="*/ 336 w 383"/>
                <a:gd name="T47" fmla="*/ 194 h 642"/>
                <a:gd name="T48" fmla="*/ 320 w 383"/>
                <a:gd name="T49" fmla="*/ 182 h 642"/>
                <a:gd name="T50" fmla="*/ 304 w 383"/>
                <a:gd name="T51" fmla="*/ 171 h 642"/>
                <a:gd name="T52" fmla="*/ 287 w 383"/>
                <a:gd name="T53" fmla="*/ 159 h 642"/>
                <a:gd name="T54" fmla="*/ 272 w 383"/>
                <a:gd name="T55" fmla="*/ 148 h 642"/>
                <a:gd name="T56" fmla="*/ 257 w 383"/>
                <a:gd name="T57" fmla="*/ 137 h 642"/>
                <a:gd name="T58" fmla="*/ 241 w 383"/>
                <a:gd name="T59" fmla="*/ 127 h 642"/>
                <a:gd name="T60" fmla="*/ 226 w 383"/>
                <a:gd name="T61" fmla="*/ 117 h 642"/>
                <a:gd name="T62" fmla="*/ 211 w 383"/>
                <a:gd name="T63" fmla="*/ 106 h 642"/>
                <a:gd name="T64" fmla="*/ 195 w 383"/>
                <a:gd name="T65" fmla="*/ 97 h 642"/>
                <a:gd name="T66" fmla="*/ 179 w 383"/>
                <a:gd name="T67" fmla="*/ 88 h 642"/>
                <a:gd name="T68" fmla="*/ 162 w 383"/>
                <a:gd name="T69" fmla="*/ 79 h 642"/>
                <a:gd name="T70" fmla="*/ 145 w 383"/>
                <a:gd name="T71" fmla="*/ 69 h 642"/>
                <a:gd name="T72" fmla="*/ 127 w 383"/>
                <a:gd name="T73" fmla="*/ 61 h 642"/>
                <a:gd name="T74" fmla="*/ 109 w 383"/>
                <a:gd name="T75" fmla="*/ 53 h 642"/>
                <a:gd name="T76" fmla="*/ 89 w 383"/>
                <a:gd name="T77" fmla="*/ 45 h 642"/>
                <a:gd name="T78" fmla="*/ 69 w 383"/>
                <a:gd name="T79" fmla="*/ 37 h 642"/>
                <a:gd name="T80" fmla="*/ 12 w 383"/>
                <a:gd name="T81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3" h="642">
                  <a:moveTo>
                    <a:pt x="12" y="0"/>
                  </a:moveTo>
                  <a:lnTo>
                    <a:pt x="35" y="11"/>
                  </a:lnTo>
                  <a:lnTo>
                    <a:pt x="58" y="20"/>
                  </a:lnTo>
                  <a:lnTo>
                    <a:pt x="81" y="29"/>
                  </a:lnTo>
                  <a:lnTo>
                    <a:pt x="104" y="37"/>
                  </a:lnTo>
                  <a:lnTo>
                    <a:pt x="128" y="46"/>
                  </a:lnTo>
                  <a:lnTo>
                    <a:pt x="152" y="54"/>
                  </a:lnTo>
                  <a:lnTo>
                    <a:pt x="175" y="62"/>
                  </a:lnTo>
                  <a:lnTo>
                    <a:pt x="198" y="72"/>
                  </a:lnTo>
                  <a:lnTo>
                    <a:pt x="221" y="81"/>
                  </a:lnTo>
                  <a:lnTo>
                    <a:pt x="244" y="90"/>
                  </a:lnTo>
                  <a:lnTo>
                    <a:pt x="267" y="100"/>
                  </a:lnTo>
                  <a:lnTo>
                    <a:pt x="291" y="112"/>
                  </a:lnTo>
                  <a:lnTo>
                    <a:pt x="314" y="125"/>
                  </a:lnTo>
                  <a:lnTo>
                    <a:pt x="337" y="139"/>
                  </a:lnTo>
                  <a:lnTo>
                    <a:pt x="360" y="154"/>
                  </a:lnTo>
                  <a:lnTo>
                    <a:pt x="383" y="170"/>
                  </a:lnTo>
                  <a:lnTo>
                    <a:pt x="347" y="387"/>
                  </a:lnTo>
                  <a:lnTo>
                    <a:pt x="277" y="545"/>
                  </a:lnTo>
                  <a:lnTo>
                    <a:pt x="0" y="642"/>
                  </a:lnTo>
                  <a:lnTo>
                    <a:pt x="0" y="602"/>
                  </a:lnTo>
                  <a:lnTo>
                    <a:pt x="252" y="508"/>
                  </a:lnTo>
                  <a:lnTo>
                    <a:pt x="336" y="339"/>
                  </a:lnTo>
                  <a:lnTo>
                    <a:pt x="336" y="194"/>
                  </a:lnTo>
                  <a:lnTo>
                    <a:pt x="320" y="182"/>
                  </a:lnTo>
                  <a:lnTo>
                    <a:pt x="304" y="171"/>
                  </a:lnTo>
                  <a:lnTo>
                    <a:pt x="287" y="159"/>
                  </a:lnTo>
                  <a:lnTo>
                    <a:pt x="272" y="148"/>
                  </a:lnTo>
                  <a:lnTo>
                    <a:pt x="257" y="137"/>
                  </a:lnTo>
                  <a:lnTo>
                    <a:pt x="241" y="127"/>
                  </a:lnTo>
                  <a:lnTo>
                    <a:pt x="226" y="117"/>
                  </a:lnTo>
                  <a:lnTo>
                    <a:pt x="211" y="106"/>
                  </a:lnTo>
                  <a:lnTo>
                    <a:pt x="195" y="97"/>
                  </a:lnTo>
                  <a:lnTo>
                    <a:pt x="179" y="88"/>
                  </a:lnTo>
                  <a:lnTo>
                    <a:pt x="162" y="79"/>
                  </a:lnTo>
                  <a:lnTo>
                    <a:pt x="145" y="69"/>
                  </a:lnTo>
                  <a:lnTo>
                    <a:pt x="127" y="61"/>
                  </a:lnTo>
                  <a:lnTo>
                    <a:pt x="109" y="53"/>
                  </a:lnTo>
                  <a:lnTo>
                    <a:pt x="89" y="45"/>
                  </a:lnTo>
                  <a:lnTo>
                    <a:pt x="69" y="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37" name="Freeform 297">
              <a:extLst>
                <a:ext uri="{FF2B5EF4-FFF2-40B4-BE49-F238E27FC236}">
                  <a16:creationId xmlns:a16="http://schemas.microsoft.com/office/drawing/2014/main" id="{318331FB-8B0C-414F-A000-356FDA0E21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8" y="972"/>
              <a:ext cx="154" cy="95"/>
            </a:xfrm>
            <a:custGeom>
              <a:avLst/>
              <a:gdLst>
                <a:gd name="T0" fmla="*/ 565 w 565"/>
                <a:gd name="T1" fmla="*/ 85 h 351"/>
                <a:gd name="T2" fmla="*/ 516 w 565"/>
                <a:gd name="T3" fmla="*/ 169 h 351"/>
                <a:gd name="T4" fmla="*/ 383 w 565"/>
                <a:gd name="T5" fmla="*/ 351 h 351"/>
                <a:gd name="T6" fmla="*/ 24 w 565"/>
                <a:gd name="T7" fmla="*/ 230 h 351"/>
                <a:gd name="T8" fmla="*/ 0 w 565"/>
                <a:gd name="T9" fmla="*/ 169 h 351"/>
                <a:gd name="T10" fmla="*/ 336 w 565"/>
                <a:gd name="T11" fmla="*/ 314 h 351"/>
                <a:gd name="T12" fmla="*/ 432 w 565"/>
                <a:gd name="T13" fmla="*/ 230 h 351"/>
                <a:gd name="T14" fmla="*/ 551 w 565"/>
                <a:gd name="T15" fmla="*/ 0 h 351"/>
                <a:gd name="T16" fmla="*/ 565 w 565"/>
                <a:gd name="T17" fmla="*/ 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351">
                  <a:moveTo>
                    <a:pt x="565" y="85"/>
                  </a:moveTo>
                  <a:lnTo>
                    <a:pt x="516" y="169"/>
                  </a:lnTo>
                  <a:lnTo>
                    <a:pt x="383" y="351"/>
                  </a:lnTo>
                  <a:lnTo>
                    <a:pt x="24" y="230"/>
                  </a:lnTo>
                  <a:lnTo>
                    <a:pt x="0" y="169"/>
                  </a:lnTo>
                  <a:lnTo>
                    <a:pt x="336" y="314"/>
                  </a:lnTo>
                  <a:lnTo>
                    <a:pt x="432" y="230"/>
                  </a:lnTo>
                  <a:lnTo>
                    <a:pt x="551" y="0"/>
                  </a:lnTo>
                  <a:lnTo>
                    <a:pt x="565" y="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38" name="Freeform 298">
              <a:extLst>
                <a:ext uri="{FF2B5EF4-FFF2-40B4-BE49-F238E27FC236}">
                  <a16:creationId xmlns:a16="http://schemas.microsoft.com/office/drawing/2014/main" id="{1F946FF8-ABB7-449D-AA93-5C15490250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5" y="978"/>
              <a:ext cx="94" cy="33"/>
            </a:xfrm>
            <a:custGeom>
              <a:avLst/>
              <a:gdLst>
                <a:gd name="T0" fmla="*/ 0 w 347"/>
                <a:gd name="T1" fmla="*/ 0 h 121"/>
                <a:gd name="T2" fmla="*/ 132 w 347"/>
                <a:gd name="T3" fmla="*/ 24 h 121"/>
                <a:gd name="T4" fmla="*/ 276 w 347"/>
                <a:gd name="T5" fmla="*/ 61 h 121"/>
                <a:gd name="T6" fmla="*/ 347 w 347"/>
                <a:gd name="T7" fmla="*/ 121 h 121"/>
                <a:gd name="T8" fmla="*/ 216 w 347"/>
                <a:gd name="T9" fmla="*/ 85 h 121"/>
                <a:gd name="T10" fmla="*/ 12 w 347"/>
                <a:gd name="T11" fmla="*/ 61 h 121"/>
                <a:gd name="T12" fmla="*/ 0 w 347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121">
                  <a:moveTo>
                    <a:pt x="0" y="0"/>
                  </a:moveTo>
                  <a:lnTo>
                    <a:pt x="132" y="24"/>
                  </a:lnTo>
                  <a:lnTo>
                    <a:pt x="276" y="61"/>
                  </a:lnTo>
                  <a:lnTo>
                    <a:pt x="347" y="121"/>
                  </a:lnTo>
                  <a:lnTo>
                    <a:pt x="216" y="85"/>
                  </a:lnTo>
                  <a:lnTo>
                    <a:pt x="1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39" name="Freeform 299">
              <a:extLst>
                <a:ext uri="{FF2B5EF4-FFF2-40B4-BE49-F238E27FC236}">
                  <a16:creationId xmlns:a16="http://schemas.microsoft.com/office/drawing/2014/main" id="{E2776CFC-10CF-498D-956C-ABD737D41C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1" y="1037"/>
              <a:ext cx="120" cy="113"/>
            </a:xfrm>
            <a:custGeom>
              <a:avLst/>
              <a:gdLst>
                <a:gd name="T0" fmla="*/ 444 w 444"/>
                <a:gd name="T1" fmla="*/ 0 h 411"/>
                <a:gd name="T2" fmla="*/ 312 w 444"/>
                <a:gd name="T3" fmla="*/ 145 h 411"/>
                <a:gd name="T4" fmla="*/ 253 w 444"/>
                <a:gd name="T5" fmla="*/ 303 h 411"/>
                <a:gd name="T6" fmla="*/ 0 w 444"/>
                <a:gd name="T7" fmla="*/ 411 h 411"/>
                <a:gd name="T8" fmla="*/ 73 w 444"/>
                <a:gd name="T9" fmla="*/ 364 h 411"/>
                <a:gd name="T10" fmla="*/ 228 w 444"/>
                <a:gd name="T11" fmla="*/ 266 h 411"/>
                <a:gd name="T12" fmla="*/ 264 w 444"/>
                <a:gd name="T13" fmla="*/ 170 h 411"/>
                <a:gd name="T14" fmla="*/ 429 w 444"/>
                <a:gd name="T15" fmla="*/ 2 h 411"/>
                <a:gd name="T16" fmla="*/ 444 w 444"/>
                <a:gd name="T1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411">
                  <a:moveTo>
                    <a:pt x="444" y="0"/>
                  </a:moveTo>
                  <a:lnTo>
                    <a:pt x="312" y="145"/>
                  </a:lnTo>
                  <a:lnTo>
                    <a:pt x="253" y="303"/>
                  </a:lnTo>
                  <a:lnTo>
                    <a:pt x="0" y="411"/>
                  </a:lnTo>
                  <a:lnTo>
                    <a:pt x="73" y="364"/>
                  </a:lnTo>
                  <a:lnTo>
                    <a:pt x="228" y="266"/>
                  </a:lnTo>
                  <a:lnTo>
                    <a:pt x="264" y="170"/>
                  </a:lnTo>
                  <a:lnTo>
                    <a:pt x="429" y="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40" name="Freeform 300">
              <a:extLst>
                <a:ext uri="{FF2B5EF4-FFF2-40B4-BE49-F238E27FC236}">
                  <a16:creationId xmlns:a16="http://schemas.microsoft.com/office/drawing/2014/main" id="{09D7FD9E-FCC9-40BB-B128-079DC86BC0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7" y="1199"/>
              <a:ext cx="62" cy="145"/>
            </a:xfrm>
            <a:custGeom>
              <a:avLst/>
              <a:gdLst>
                <a:gd name="T0" fmla="*/ 36 w 227"/>
                <a:gd name="T1" fmla="*/ 0 h 530"/>
                <a:gd name="T2" fmla="*/ 163 w 227"/>
                <a:gd name="T3" fmla="*/ 181 h 530"/>
                <a:gd name="T4" fmla="*/ 227 w 227"/>
                <a:gd name="T5" fmla="*/ 230 h 530"/>
                <a:gd name="T6" fmla="*/ 83 w 227"/>
                <a:gd name="T7" fmla="*/ 423 h 530"/>
                <a:gd name="T8" fmla="*/ 72 w 227"/>
                <a:gd name="T9" fmla="*/ 530 h 530"/>
                <a:gd name="T10" fmla="*/ 0 w 227"/>
                <a:gd name="T11" fmla="*/ 530 h 530"/>
                <a:gd name="T12" fmla="*/ 23 w 227"/>
                <a:gd name="T13" fmla="*/ 470 h 530"/>
                <a:gd name="T14" fmla="*/ 167 w 227"/>
                <a:gd name="T15" fmla="*/ 227 h 530"/>
                <a:gd name="T16" fmla="*/ 36 w 227"/>
                <a:gd name="T17" fmla="*/ 84 h 530"/>
                <a:gd name="T18" fmla="*/ 36 w 227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530">
                  <a:moveTo>
                    <a:pt x="36" y="0"/>
                  </a:moveTo>
                  <a:lnTo>
                    <a:pt x="163" y="181"/>
                  </a:lnTo>
                  <a:lnTo>
                    <a:pt x="227" y="230"/>
                  </a:lnTo>
                  <a:lnTo>
                    <a:pt x="83" y="423"/>
                  </a:lnTo>
                  <a:lnTo>
                    <a:pt x="72" y="530"/>
                  </a:lnTo>
                  <a:lnTo>
                    <a:pt x="0" y="530"/>
                  </a:lnTo>
                  <a:lnTo>
                    <a:pt x="23" y="470"/>
                  </a:lnTo>
                  <a:lnTo>
                    <a:pt x="167" y="227"/>
                  </a:lnTo>
                  <a:lnTo>
                    <a:pt x="36" y="8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41" name="Freeform 301">
              <a:extLst>
                <a:ext uri="{FF2B5EF4-FFF2-40B4-BE49-F238E27FC236}">
                  <a16:creationId xmlns:a16="http://schemas.microsoft.com/office/drawing/2014/main" id="{5B0D94A8-8458-45DB-A7DA-9480C65A0D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" y="1146"/>
              <a:ext cx="81" cy="132"/>
            </a:xfrm>
            <a:custGeom>
              <a:avLst/>
              <a:gdLst>
                <a:gd name="T0" fmla="*/ 199 w 294"/>
                <a:gd name="T1" fmla="*/ 0 h 484"/>
                <a:gd name="T2" fmla="*/ 270 w 294"/>
                <a:gd name="T3" fmla="*/ 169 h 484"/>
                <a:gd name="T4" fmla="*/ 294 w 294"/>
                <a:gd name="T5" fmla="*/ 253 h 484"/>
                <a:gd name="T6" fmla="*/ 235 w 294"/>
                <a:gd name="T7" fmla="*/ 387 h 484"/>
                <a:gd name="T8" fmla="*/ 222 w 294"/>
                <a:gd name="T9" fmla="*/ 484 h 484"/>
                <a:gd name="T10" fmla="*/ 101 w 294"/>
                <a:gd name="T11" fmla="*/ 464 h 484"/>
                <a:gd name="T12" fmla="*/ 0 w 294"/>
                <a:gd name="T13" fmla="*/ 266 h 484"/>
                <a:gd name="T14" fmla="*/ 64 w 294"/>
                <a:gd name="T15" fmla="*/ 28 h 484"/>
                <a:gd name="T16" fmla="*/ 199 w 294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84">
                  <a:moveTo>
                    <a:pt x="199" y="0"/>
                  </a:moveTo>
                  <a:lnTo>
                    <a:pt x="270" y="169"/>
                  </a:lnTo>
                  <a:lnTo>
                    <a:pt x="294" y="253"/>
                  </a:lnTo>
                  <a:lnTo>
                    <a:pt x="235" y="387"/>
                  </a:lnTo>
                  <a:lnTo>
                    <a:pt x="222" y="484"/>
                  </a:lnTo>
                  <a:lnTo>
                    <a:pt x="101" y="464"/>
                  </a:lnTo>
                  <a:lnTo>
                    <a:pt x="0" y="266"/>
                  </a:lnTo>
                  <a:lnTo>
                    <a:pt x="64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42" name="Freeform 302">
              <a:extLst>
                <a:ext uri="{FF2B5EF4-FFF2-40B4-BE49-F238E27FC236}">
                  <a16:creationId xmlns:a16="http://schemas.microsoft.com/office/drawing/2014/main" id="{79A52E7E-79DB-4947-9438-437FB4F5E1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4" y="1350"/>
              <a:ext cx="101" cy="68"/>
            </a:xfrm>
            <a:custGeom>
              <a:avLst/>
              <a:gdLst>
                <a:gd name="T0" fmla="*/ 168 w 372"/>
                <a:gd name="T1" fmla="*/ 0 h 250"/>
                <a:gd name="T2" fmla="*/ 217 w 372"/>
                <a:gd name="T3" fmla="*/ 121 h 250"/>
                <a:gd name="T4" fmla="*/ 372 w 372"/>
                <a:gd name="T5" fmla="*/ 193 h 250"/>
                <a:gd name="T6" fmla="*/ 284 w 372"/>
                <a:gd name="T7" fmla="*/ 250 h 250"/>
                <a:gd name="T8" fmla="*/ 0 w 372"/>
                <a:gd name="T9" fmla="*/ 212 h 250"/>
                <a:gd name="T10" fmla="*/ 168 w 372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0">
                  <a:moveTo>
                    <a:pt x="168" y="0"/>
                  </a:moveTo>
                  <a:lnTo>
                    <a:pt x="217" y="121"/>
                  </a:lnTo>
                  <a:lnTo>
                    <a:pt x="372" y="193"/>
                  </a:lnTo>
                  <a:lnTo>
                    <a:pt x="284" y="250"/>
                  </a:lnTo>
                  <a:lnTo>
                    <a:pt x="0" y="21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43" name="Freeform 303">
              <a:extLst>
                <a:ext uri="{FF2B5EF4-FFF2-40B4-BE49-F238E27FC236}">
                  <a16:creationId xmlns:a16="http://schemas.microsoft.com/office/drawing/2014/main" id="{F76367F7-C2B1-4172-AA5C-54CB771542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9" y="1350"/>
              <a:ext cx="96" cy="67"/>
            </a:xfrm>
            <a:custGeom>
              <a:avLst/>
              <a:gdLst>
                <a:gd name="T0" fmla="*/ 149 w 353"/>
                <a:gd name="T1" fmla="*/ 0 h 246"/>
                <a:gd name="T2" fmla="*/ 155 w 353"/>
                <a:gd name="T3" fmla="*/ 15 h 246"/>
                <a:gd name="T4" fmla="*/ 162 w 353"/>
                <a:gd name="T5" fmla="*/ 30 h 246"/>
                <a:gd name="T6" fmla="*/ 168 w 353"/>
                <a:gd name="T7" fmla="*/ 44 h 246"/>
                <a:gd name="T8" fmla="*/ 174 w 353"/>
                <a:gd name="T9" fmla="*/ 59 h 246"/>
                <a:gd name="T10" fmla="*/ 179 w 353"/>
                <a:gd name="T11" fmla="*/ 76 h 246"/>
                <a:gd name="T12" fmla="*/ 186 w 353"/>
                <a:gd name="T13" fmla="*/ 91 h 246"/>
                <a:gd name="T14" fmla="*/ 192 w 353"/>
                <a:gd name="T15" fmla="*/ 106 h 246"/>
                <a:gd name="T16" fmla="*/ 198 w 353"/>
                <a:gd name="T17" fmla="*/ 121 h 246"/>
                <a:gd name="T18" fmla="*/ 217 w 353"/>
                <a:gd name="T19" fmla="*/ 130 h 246"/>
                <a:gd name="T20" fmla="*/ 237 w 353"/>
                <a:gd name="T21" fmla="*/ 139 h 246"/>
                <a:gd name="T22" fmla="*/ 256 w 353"/>
                <a:gd name="T23" fmla="*/ 148 h 246"/>
                <a:gd name="T24" fmla="*/ 276 w 353"/>
                <a:gd name="T25" fmla="*/ 156 h 246"/>
                <a:gd name="T26" fmla="*/ 294 w 353"/>
                <a:gd name="T27" fmla="*/ 166 h 246"/>
                <a:gd name="T28" fmla="*/ 314 w 353"/>
                <a:gd name="T29" fmla="*/ 175 h 246"/>
                <a:gd name="T30" fmla="*/ 334 w 353"/>
                <a:gd name="T31" fmla="*/ 184 h 246"/>
                <a:gd name="T32" fmla="*/ 353 w 353"/>
                <a:gd name="T33" fmla="*/ 193 h 246"/>
                <a:gd name="T34" fmla="*/ 343 w 353"/>
                <a:gd name="T35" fmla="*/ 200 h 246"/>
                <a:gd name="T36" fmla="*/ 331 w 353"/>
                <a:gd name="T37" fmla="*/ 206 h 246"/>
                <a:gd name="T38" fmla="*/ 321 w 353"/>
                <a:gd name="T39" fmla="*/ 213 h 246"/>
                <a:gd name="T40" fmla="*/ 309 w 353"/>
                <a:gd name="T41" fmla="*/ 220 h 246"/>
                <a:gd name="T42" fmla="*/ 298 w 353"/>
                <a:gd name="T43" fmla="*/ 227 h 246"/>
                <a:gd name="T44" fmla="*/ 288 w 353"/>
                <a:gd name="T45" fmla="*/ 234 h 246"/>
                <a:gd name="T46" fmla="*/ 276 w 353"/>
                <a:gd name="T47" fmla="*/ 239 h 246"/>
                <a:gd name="T48" fmla="*/ 266 w 353"/>
                <a:gd name="T49" fmla="*/ 246 h 246"/>
                <a:gd name="T50" fmla="*/ 250 w 353"/>
                <a:gd name="T51" fmla="*/ 244 h 246"/>
                <a:gd name="T52" fmla="*/ 232 w 353"/>
                <a:gd name="T53" fmla="*/ 242 h 246"/>
                <a:gd name="T54" fmla="*/ 216 w 353"/>
                <a:gd name="T55" fmla="*/ 238 h 246"/>
                <a:gd name="T56" fmla="*/ 199 w 353"/>
                <a:gd name="T57" fmla="*/ 236 h 246"/>
                <a:gd name="T58" fmla="*/ 183 w 353"/>
                <a:gd name="T59" fmla="*/ 234 h 246"/>
                <a:gd name="T60" fmla="*/ 165 w 353"/>
                <a:gd name="T61" fmla="*/ 231 h 246"/>
                <a:gd name="T62" fmla="*/ 149 w 353"/>
                <a:gd name="T63" fmla="*/ 229 h 246"/>
                <a:gd name="T64" fmla="*/ 133 w 353"/>
                <a:gd name="T65" fmla="*/ 227 h 246"/>
                <a:gd name="T66" fmla="*/ 116 w 353"/>
                <a:gd name="T67" fmla="*/ 224 h 246"/>
                <a:gd name="T68" fmla="*/ 100 w 353"/>
                <a:gd name="T69" fmla="*/ 221 h 246"/>
                <a:gd name="T70" fmla="*/ 83 w 353"/>
                <a:gd name="T71" fmla="*/ 219 h 246"/>
                <a:gd name="T72" fmla="*/ 66 w 353"/>
                <a:gd name="T73" fmla="*/ 216 h 246"/>
                <a:gd name="T74" fmla="*/ 49 w 353"/>
                <a:gd name="T75" fmla="*/ 214 h 246"/>
                <a:gd name="T76" fmla="*/ 33 w 353"/>
                <a:gd name="T77" fmla="*/ 212 h 246"/>
                <a:gd name="T78" fmla="*/ 16 w 353"/>
                <a:gd name="T79" fmla="*/ 209 h 246"/>
                <a:gd name="T80" fmla="*/ 0 w 353"/>
                <a:gd name="T81" fmla="*/ 207 h 246"/>
                <a:gd name="T82" fmla="*/ 18 w 353"/>
                <a:gd name="T83" fmla="*/ 181 h 246"/>
                <a:gd name="T84" fmla="*/ 37 w 353"/>
                <a:gd name="T85" fmla="*/ 155 h 246"/>
                <a:gd name="T86" fmla="*/ 56 w 353"/>
                <a:gd name="T87" fmla="*/ 129 h 246"/>
                <a:gd name="T88" fmla="*/ 75 w 353"/>
                <a:gd name="T89" fmla="*/ 103 h 246"/>
                <a:gd name="T90" fmla="*/ 93 w 353"/>
                <a:gd name="T91" fmla="*/ 77 h 246"/>
                <a:gd name="T92" fmla="*/ 113 w 353"/>
                <a:gd name="T93" fmla="*/ 51 h 246"/>
                <a:gd name="T94" fmla="*/ 131 w 353"/>
                <a:gd name="T95" fmla="*/ 25 h 246"/>
                <a:gd name="T96" fmla="*/ 149 w 353"/>
                <a:gd name="T9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3" h="246">
                  <a:moveTo>
                    <a:pt x="149" y="0"/>
                  </a:moveTo>
                  <a:lnTo>
                    <a:pt x="155" y="15"/>
                  </a:lnTo>
                  <a:lnTo>
                    <a:pt x="162" y="30"/>
                  </a:lnTo>
                  <a:lnTo>
                    <a:pt x="168" y="44"/>
                  </a:lnTo>
                  <a:lnTo>
                    <a:pt x="174" y="59"/>
                  </a:lnTo>
                  <a:lnTo>
                    <a:pt x="179" y="76"/>
                  </a:lnTo>
                  <a:lnTo>
                    <a:pt x="186" y="91"/>
                  </a:lnTo>
                  <a:lnTo>
                    <a:pt x="192" y="106"/>
                  </a:lnTo>
                  <a:lnTo>
                    <a:pt x="198" y="121"/>
                  </a:lnTo>
                  <a:lnTo>
                    <a:pt x="217" y="130"/>
                  </a:lnTo>
                  <a:lnTo>
                    <a:pt x="237" y="139"/>
                  </a:lnTo>
                  <a:lnTo>
                    <a:pt x="256" y="148"/>
                  </a:lnTo>
                  <a:lnTo>
                    <a:pt x="276" y="156"/>
                  </a:lnTo>
                  <a:lnTo>
                    <a:pt x="294" y="166"/>
                  </a:lnTo>
                  <a:lnTo>
                    <a:pt x="314" y="175"/>
                  </a:lnTo>
                  <a:lnTo>
                    <a:pt x="334" y="184"/>
                  </a:lnTo>
                  <a:lnTo>
                    <a:pt x="353" y="193"/>
                  </a:lnTo>
                  <a:lnTo>
                    <a:pt x="343" y="200"/>
                  </a:lnTo>
                  <a:lnTo>
                    <a:pt x="331" y="206"/>
                  </a:lnTo>
                  <a:lnTo>
                    <a:pt x="321" y="213"/>
                  </a:lnTo>
                  <a:lnTo>
                    <a:pt x="309" y="220"/>
                  </a:lnTo>
                  <a:lnTo>
                    <a:pt x="298" y="227"/>
                  </a:lnTo>
                  <a:lnTo>
                    <a:pt x="288" y="234"/>
                  </a:lnTo>
                  <a:lnTo>
                    <a:pt x="276" y="239"/>
                  </a:lnTo>
                  <a:lnTo>
                    <a:pt x="266" y="246"/>
                  </a:lnTo>
                  <a:lnTo>
                    <a:pt x="250" y="244"/>
                  </a:lnTo>
                  <a:lnTo>
                    <a:pt x="232" y="242"/>
                  </a:lnTo>
                  <a:lnTo>
                    <a:pt x="216" y="238"/>
                  </a:lnTo>
                  <a:lnTo>
                    <a:pt x="199" y="236"/>
                  </a:lnTo>
                  <a:lnTo>
                    <a:pt x="183" y="234"/>
                  </a:lnTo>
                  <a:lnTo>
                    <a:pt x="165" y="231"/>
                  </a:lnTo>
                  <a:lnTo>
                    <a:pt x="149" y="229"/>
                  </a:lnTo>
                  <a:lnTo>
                    <a:pt x="133" y="227"/>
                  </a:lnTo>
                  <a:lnTo>
                    <a:pt x="116" y="224"/>
                  </a:lnTo>
                  <a:lnTo>
                    <a:pt x="100" y="221"/>
                  </a:lnTo>
                  <a:lnTo>
                    <a:pt x="83" y="219"/>
                  </a:lnTo>
                  <a:lnTo>
                    <a:pt x="66" y="216"/>
                  </a:lnTo>
                  <a:lnTo>
                    <a:pt x="49" y="214"/>
                  </a:lnTo>
                  <a:lnTo>
                    <a:pt x="33" y="212"/>
                  </a:lnTo>
                  <a:lnTo>
                    <a:pt x="16" y="209"/>
                  </a:lnTo>
                  <a:lnTo>
                    <a:pt x="0" y="207"/>
                  </a:lnTo>
                  <a:lnTo>
                    <a:pt x="18" y="181"/>
                  </a:lnTo>
                  <a:lnTo>
                    <a:pt x="37" y="155"/>
                  </a:lnTo>
                  <a:lnTo>
                    <a:pt x="56" y="129"/>
                  </a:lnTo>
                  <a:lnTo>
                    <a:pt x="75" y="103"/>
                  </a:lnTo>
                  <a:lnTo>
                    <a:pt x="93" y="77"/>
                  </a:lnTo>
                  <a:lnTo>
                    <a:pt x="113" y="51"/>
                  </a:lnTo>
                  <a:lnTo>
                    <a:pt x="131" y="2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44" name="Freeform 304">
              <a:extLst>
                <a:ext uri="{FF2B5EF4-FFF2-40B4-BE49-F238E27FC236}">
                  <a16:creationId xmlns:a16="http://schemas.microsoft.com/office/drawing/2014/main" id="{C21EFCA6-C759-4AF1-A1C9-4BBD0A0E6D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4" y="1350"/>
              <a:ext cx="91" cy="66"/>
            </a:xfrm>
            <a:custGeom>
              <a:avLst/>
              <a:gdLst>
                <a:gd name="T0" fmla="*/ 131 w 335"/>
                <a:gd name="T1" fmla="*/ 0 h 242"/>
                <a:gd name="T2" fmla="*/ 137 w 335"/>
                <a:gd name="T3" fmla="*/ 15 h 242"/>
                <a:gd name="T4" fmla="*/ 144 w 335"/>
                <a:gd name="T5" fmla="*/ 30 h 242"/>
                <a:gd name="T6" fmla="*/ 150 w 335"/>
                <a:gd name="T7" fmla="*/ 46 h 242"/>
                <a:gd name="T8" fmla="*/ 156 w 335"/>
                <a:gd name="T9" fmla="*/ 61 h 242"/>
                <a:gd name="T10" fmla="*/ 161 w 335"/>
                <a:gd name="T11" fmla="*/ 76 h 242"/>
                <a:gd name="T12" fmla="*/ 168 w 335"/>
                <a:gd name="T13" fmla="*/ 92 h 242"/>
                <a:gd name="T14" fmla="*/ 174 w 335"/>
                <a:gd name="T15" fmla="*/ 107 h 242"/>
                <a:gd name="T16" fmla="*/ 180 w 335"/>
                <a:gd name="T17" fmla="*/ 122 h 242"/>
                <a:gd name="T18" fmla="*/ 199 w 335"/>
                <a:gd name="T19" fmla="*/ 131 h 242"/>
                <a:gd name="T20" fmla="*/ 219 w 335"/>
                <a:gd name="T21" fmla="*/ 140 h 242"/>
                <a:gd name="T22" fmla="*/ 238 w 335"/>
                <a:gd name="T23" fmla="*/ 148 h 242"/>
                <a:gd name="T24" fmla="*/ 258 w 335"/>
                <a:gd name="T25" fmla="*/ 157 h 242"/>
                <a:gd name="T26" fmla="*/ 276 w 335"/>
                <a:gd name="T27" fmla="*/ 167 h 242"/>
                <a:gd name="T28" fmla="*/ 296 w 335"/>
                <a:gd name="T29" fmla="*/ 175 h 242"/>
                <a:gd name="T30" fmla="*/ 316 w 335"/>
                <a:gd name="T31" fmla="*/ 184 h 242"/>
                <a:gd name="T32" fmla="*/ 335 w 335"/>
                <a:gd name="T33" fmla="*/ 193 h 242"/>
                <a:gd name="T34" fmla="*/ 325 w 335"/>
                <a:gd name="T35" fmla="*/ 199 h 242"/>
                <a:gd name="T36" fmla="*/ 313 w 335"/>
                <a:gd name="T37" fmla="*/ 205 h 242"/>
                <a:gd name="T38" fmla="*/ 303 w 335"/>
                <a:gd name="T39" fmla="*/ 212 h 242"/>
                <a:gd name="T40" fmla="*/ 291 w 335"/>
                <a:gd name="T41" fmla="*/ 217 h 242"/>
                <a:gd name="T42" fmla="*/ 280 w 335"/>
                <a:gd name="T43" fmla="*/ 223 h 242"/>
                <a:gd name="T44" fmla="*/ 270 w 335"/>
                <a:gd name="T45" fmla="*/ 229 h 242"/>
                <a:gd name="T46" fmla="*/ 258 w 335"/>
                <a:gd name="T47" fmla="*/ 236 h 242"/>
                <a:gd name="T48" fmla="*/ 248 w 335"/>
                <a:gd name="T49" fmla="*/ 242 h 242"/>
                <a:gd name="T50" fmla="*/ 233 w 335"/>
                <a:gd name="T51" fmla="*/ 239 h 242"/>
                <a:gd name="T52" fmla="*/ 217 w 335"/>
                <a:gd name="T53" fmla="*/ 237 h 242"/>
                <a:gd name="T54" fmla="*/ 202 w 335"/>
                <a:gd name="T55" fmla="*/ 235 h 242"/>
                <a:gd name="T56" fmla="*/ 185 w 335"/>
                <a:gd name="T57" fmla="*/ 232 h 242"/>
                <a:gd name="T58" fmla="*/ 171 w 335"/>
                <a:gd name="T59" fmla="*/ 229 h 242"/>
                <a:gd name="T60" fmla="*/ 154 w 335"/>
                <a:gd name="T61" fmla="*/ 227 h 242"/>
                <a:gd name="T62" fmla="*/ 139 w 335"/>
                <a:gd name="T63" fmla="*/ 224 h 242"/>
                <a:gd name="T64" fmla="*/ 123 w 335"/>
                <a:gd name="T65" fmla="*/ 222 h 242"/>
                <a:gd name="T66" fmla="*/ 108 w 335"/>
                <a:gd name="T67" fmla="*/ 220 h 242"/>
                <a:gd name="T68" fmla="*/ 92 w 335"/>
                <a:gd name="T69" fmla="*/ 217 h 242"/>
                <a:gd name="T70" fmla="*/ 77 w 335"/>
                <a:gd name="T71" fmla="*/ 215 h 242"/>
                <a:gd name="T72" fmla="*/ 61 w 335"/>
                <a:gd name="T73" fmla="*/ 212 h 242"/>
                <a:gd name="T74" fmla="*/ 46 w 335"/>
                <a:gd name="T75" fmla="*/ 209 h 242"/>
                <a:gd name="T76" fmla="*/ 31 w 335"/>
                <a:gd name="T77" fmla="*/ 207 h 242"/>
                <a:gd name="T78" fmla="*/ 15 w 335"/>
                <a:gd name="T79" fmla="*/ 205 h 242"/>
                <a:gd name="T80" fmla="*/ 0 w 335"/>
                <a:gd name="T81" fmla="*/ 202 h 242"/>
                <a:gd name="T82" fmla="*/ 16 w 335"/>
                <a:gd name="T83" fmla="*/ 177 h 242"/>
                <a:gd name="T84" fmla="*/ 33 w 335"/>
                <a:gd name="T85" fmla="*/ 152 h 242"/>
                <a:gd name="T86" fmla="*/ 50 w 335"/>
                <a:gd name="T87" fmla="*/ 126 h 242"/>
                <a:gd name="T88" fmla="*/ 66 w 335"/>
                <a:gd name="T89" fmla="*/ 101 h 242"/>
                <a:gd name="T90" fmla="*/ 82 w 335"/>
                <a:gd name="T91" fmla="*/ 76 h 242"/>
                <a:gd name="T92" fmla="*/ 99 w 335"/>
                <a:gd name="T93" fmla="*/ 50 h 242"/>
                <a:gd name="T94" fmla="*/ 115 w 335"/>
                <a:gd name="T95" fmla="*/ 25 h 242"/>
                <a:gd name="T96" fmla="*/ 131 w 335"/>
                <a:gd name="T9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242">
                  <a:moveTo>
                    <a:pt x="131" y="0"/>
                  </a:moveTo>
                  <a:lnTo>
                    <a:pt x="137" y="15"/>
                  </a:lnTo>
                  <a:lnTo>
                    <a:pt x="144" y="30"/>
                  </a:lnTo>
                  <a:lnTo>
                    <a:pt x="150" y="46"/>
                  </a:lnTo>
                  <a:lnTo>
                    <a:pt x="156" y="61"/>
                  </a:lnTo>
                  <a:lnTo>
                    <a:pt x="161" y="76"/>
                  </a:lnTo>
                  <a:lnTo>
                    <a:pt x="168" y="92"/>
                  </a:lnTo>
                  <a:lnTo>
                    <a:pt x="174" y="107"/>
                  </a:lnTo>
                  <a:lnTo>
                    <a:pt x="180" y="122"/>
                  </a:lnTo>
                  <a:lnTo>
                    <a:pt x="199" y="131"/>
                  </a:lnTo>
                  <a:lnTo>
                    <a:pt x="219" y="140"/>
                  </a:lnTo>
                  <a:lnTo>
                    <a:pt x="238" y="148"/>
                  </a:lnTo>
                  <a:lnTo>
                    <a:pt x="258" y="157"/>
                  </a:lnTo>
                  <a:lnTo>
                    <a:pt x="276" y="167"/>
                  </a:lnTo>
                  <a:lnTo>
                    <a:pt x="296" y="175"/>
                  </a:lnTo>
                  <a:lnTo>
                    <a:pt x="316" y="184"/>
                  </a:lnTo>
                  <a:lnTo>
                    <a:pt x="335" y="193"/>
                  </a:lnTo>
                  <a:lnTo>
                    <a:pt x="325" y="199"/>
                  </a:lnTo>
                  <a:lnTo>
                    <a:pt x="313" y="205"/>
                  </a:lnTo>
                  <a:lnTo>
                    <a:pt x="303" y="212"/>
                  </a:lnTo>
                  <a:lnTo>
                    <a:pt x="291" y="217"/>
                  </a:lnTo>
                  <a:lnTo>
                    <a:pt x="280" y="223"/>
                  </a:lnTo>
                  <a:lnTo>
                    <a:pt x="270" y="229"/>
                  </a:lnTo>
                  <a:lnTo>
                    <a:pt x="258" y="236"/>
                  </a:lnTo>
                  <a:lnTo>
                    <a:pt x="248" y="242"/>
                  </a:lnTo>
                  <a:lnTo>
                    <a:pt x="233" y="239"/>
                  </a:lnTo>
                  <a:lnTo>
                    <a:pt x="217" y="237"/>
                  </a:lnTo>
                  <a:lnTo>
                    <a:pt x="202" y="235"/>
                  </a:lnTo>
                  <a:lnTo>
                    <a:pt x="185" y="232"/>
                  </a:lnTo>
                  <a:lnTo>
                    <a:pt x="171" y="229"/>
                  </a:lnTo>
                  <a:lnTo>
                    <a:pt x="154" y="227"/>
                  </a:lnTo>
                  <a:lnTo>
                    <a:pt x="139" y="224"/>
                  </a:lnTo>
                  <a:lnTo>
                    <a:pt x="123" y="222"/>
                  </a:lnTo>
                  <a:lnTo>
                    <a:pt x="108" y="220"/>
                  </a:lnTo>
                  <a:lnTo>
                    <a:pt x="92" y="217"/>
                  </a:lnTo>
                  <a:lnTo>
                    <a:pt x="77" y="215"/>
                  </a:lnTo>
                  <a:lnTo>
                    <a:pt x="61" y="212"/>
                  </a:lnTo>
                  <a:lnTo>
                    <a:pt x="46" y="209"/>
                  </a:lnTo>
                  <a:lnTo>
                    <a:pt x="31" y="207"/>
                  </a:lnTo>
                  <a:lnTo>
                    <a:pt x="15" y="205"/>
                  </a:lnTo>
                  <a:lnTo>
                    <a:pt x="0" y="202"/>
                  </a:lnTo>
                  <a:lnTo>
                    <a:pt x="16" y="177"/>
                  </a:lnTo>
                  <a:lnTo>
                    <a:pt x="33" y="152"/>
                  </a:lnTo>
                  <a:lnTo>
                    <a:pt x="50" y="126"/>
                  </a:lnTo>
                  <a:lnTo>
                    <a:pt x="66" y="101"/>
                  </a:lnTo>
                  <a:lnTo>
                    <a:pt x="82" y="76"/>
                  </a:lnTo>
                  <a:lnTo>
                    <a:pt x="99" y="50"/>
                  </a:lnTo>
                  <a:lnTo>
                    <a:pt x="115" y="2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45" name="Freeform 305">
              <a:extLst>
                <a:ext uri="{FF2B5EF4-FFF2-40B4-BE49-F238E27FC236}">
                  <a16:creationId xmlns:a16="http://schemas.microsoft.com/office/drawing/2014/main" id="{725EC7C2-F0EE-410B-898C-3406BAFDC3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8" y="1350"/>
              <a:ext cx="87" cy="65"/>
            </a:xfrm>
            <a:custGeom>
              <a:avLst/>
              <a:gdLst>
                <a:gd name="T0" fmla="*/ 114 w 318"/>
                <a:gd name="T1" fmla="*/ 0 h 238"/>
                <a:gd name="T2" fmla="*/ 120 w 318"/>
                <a:gd name="T3" fmla="*/ 15 h 238"/>
                <a:gd name="T4" fmla="*/ 127 w 318"/>
                <a:gd name="T5" fmla="*/ 30 h 238"/>
                <a:gd name="T6" fmla="*/ 133 w 318"/>
                <a:gd name="T7" fmla="*/ 46 h 238"/>
                <a:gd name="T8" fmla="*/ 139 w 318"/>
                <a:gd name="T9" fmla="*/ 61 h 238"/>
                <a:gd name="T10" fmla="*/ 144 w 318"/>
                <a:gd name="T11" fmla="*/ 76 h 238"/>
                <a:gd name="T12" fmla="*/ 151 w 318"/>
                <a:gd name="T13" fmla="*/ 92 h 238"/>
                <a:gd name="T14" fmla="*/ 157 w 318"/>
                <a:gd name="T15" fmla="*/ 107 h 238"/>
                <a:gd name="T16" fmla="*/ 163 w 318"/>
                <a:gd name="T17" fmla="*/ 122 h 238"/>
                <a:gd name="T18" fmla="*/ 182 w 318"/>
                <a:gd name="T19" fmla="*/ 131 h 238"/>
                <a:gd name="T20" fmla="*/ 202 w 318"/>
                <a:gd name="T21" fmla="*/ 140 h 238"/>
                <a:gd name="T22" fmla="*/ 221 w 318"/>
                <a:gd name="T23" fmla="*/ 149 h 238"/>
                <a:gd name="T24" fmla="*/ 241 w 318"/>
                <a:gd name="T25" fmla="*/ 157 h 238"/>
                <a:gd name="T26" fmla="*/ 259 w 318"/>
                <a:gd name="T27" fmla="*/ 167 h 238"/>
                <a:gd name="T28" fmla="*/ 279 w 318"/>
                <a:gd name="T29" fmla="*/ 176 h 238"/>
                <a:gd name="T30" fmla="*/ 299 w 318"/>
                <a:gd name="T31" fmla="*/ 184 h 238"/>
                <a:gd name="T32" fmla="*/ 318 w 318"/>
                <a:gd name="T33" fmla="*/ 193 h 238"/>
                <a:gd name="T34" fmla="*/ 308 w 318"/>
                <a:gd name="T35" fmla="*/ 199 h 238"/>
                <a:gd name="T36" fmla="*/ 296 w 318"/>
                <a:gd name="T37" fmla="*/ 205 h 238"/>
                <a:gd name="T38" fmla="*/ 286 w 318"/>
                <a:gd name="T39" fmla="*/ 210 h 238"/>
                <a:gd name="T40" fmla="*/ 274 w 318"/>
                <a:gd name="T41" fmla="*/ 215 h 238"/>
                <a:gd name="T42" fmla="*/ 264 w 318"/>
                <a:gd name="T43" fmla="*/ 221 h 238"/>
                <a:gd name="T44" fmla="*/ 253 w 318"/>
                <a:gd name="T45" fmla="*/ 227 h 238"/>
                <a:gd name="T46" fmla="*/ 242 w 318"/>
                <a:gd name="T47" fmla="*/ 232 h 238"/>
                <a:gd name="T48" fmla="*/ 231 w 318"/>
                <a:gd name="T49" fmla="*/ 238 h 238"/>
                <a:gd name="T50" fmla="*/ 217 w 318"/>
                <a:gd name="T51" fmla="*/ 236 h 238"/>
                <a:gd name="T52" fmla="*/ 202 w 318"/>
                <a:gd name="T53" fmla="*/ 234 h 238"/>
                <a:gd name="T54" fmla="*/ 188 w 318"/>
                <a:gd name="T55" fmla="*/ 230 h 238"/>
                <a:gd name="T56" fmla="*/ 173 w 318"/>
                <a:gd name="T57" fmla="*/ 228 h 238"/>
                <a:gd name="T58" fmla="*/ 159 w 318"/>
                <a:gd name="T59" fmla="*/ 225 h 238"/>
                <a:gd name="T60" fmla="*/ 144 w 318"/>
                <a:gd name="T61" fmla="*/ 223 h 238"/>
                <a:gd name="T62" fmla="*/ 130 w 318"/>
                <a:gd name="T63" fmla="*/ 220 h 238"/>
                <a:gd name="T64" fmla="*/ 116 w 318"/>
                <a:gd name="T65" fmla="*/ 217 h 238"/>
                <a:gd name="T66" fmla="*/ 102 w 318"/>
                <a:gd name="T67" fmla="*/ 215 h 238"/>
                <a:gd name="T68" fmla="*/ 87 w 318"/>
                <a:gd name="T69" fmla="*/ 213 h 238"/>
                <a:gd name="T70" fmla="*/ 73 w 318"/>
                <a:gd name="T71" fmla="*/ 210 h 238"/>
                <a:gd name="T72" fmla="*/ 58 w 318"/>
                <a:gd name="T73" fmla="*/ 207 h 238"/>
                <a:gd name="T74" fmla="*/ 44 w 318"/>
                <a:gd name="T75" fmla="*/ 205 h 238"/>
                <a:gd name="T76" fmla="*/ 29 w 318"/>
                <a:gd name="T77" fmla="*/ 202 h 238"/>
                <a:gd name="T78" fmla="*/ 15 w 318"/>
                <a:gd name="T79" fmla="*/ 200 h 238"/>
                <a:gd name="T80" fmla="*/ 0 w 318"/>
                <a:gd name="T81" fmla="*/ 198 h 238"/>
                <a:gd name="T82" fmla="*/ 14 w 318"/>
                <a:gd name="T83" fmla="*/ 174 h 238"/>
                <a:gd name="T84" fmla="*/ 29 w 318"/>
                <a:gd name="T85" fmla="*/ 148 h 238"/>
                <a:gd name="T86" fmla="*/ 43 w 318"/>
                <a:gd name="T87" fmla="*/ 124 h 238"/>
                <a:gd name="T88" fmla="*/ 58 w 318"/>
                <a:gd name="T89" fmla="*/ 99 h 238"/>
                <a:gd name="T90" fmla="*/ 72 w 318"/>
                <a:gd name="T91" fmla="*/ 73 h 238"/>
                <a:gd name="T92" fmla="*/ 86 w 318"/>
                <a:gd name="T93" fmla="*/ 49 h 238"/>
                <a:gd name="T94" fmla="*/ 101 w 318"/>
                <a:gd name="T95" fmla="*/ 24 h 238"/>
                <a:gd name="T96" fmla="*/ 114 w 318"/>
                <a:gd name="T9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" h="238">
                  <a:moveTo>
                    <a:pt x="114" y="0"/>
                  </a:moveTo>
                  <a:lnTo>
                    <a:pt x="120" y="15"/>
                  </a:lnTo>
                  <a:lnTo>
                    <a:pt x="127" y="30"/>
                  </a:lnTo>
                  <a:lnTo>
                    <a:pt x="133" y="46"/>
                  </a:lnTo>
                  <a:lnTo>
                    <a:pt x="139" y="61"/>
                  </a:lnTo>
                  <a:lnTo>
                    <a:pt x="144" y="76"/>
                  </a:lnTo>
                  <a:lnTo>
                    <a:pt x="151" y="92"/>
                  </a:lnTo>
                  <a:lnTo>
                    <a:pt x="157" y="107"/>
                  </a:lnTo>
                  <a:lnTo>
                    <a:pt x="163" y="122"/>
                  </a:lnTo>
                  <a:lnTo>
                    <a:pt x="182" y="131"/>
                  </a:lnTo>
                  <a:lnTo>
                    <a:pt x="202" y="140"/>
                  </a:lnTo>
                  <a:lnTo>
                    <a:pt x="221" y="149"/>
                  </a:lnTo>
                  <a:lnTo>
                    <a:pt x="241" y="157"/>
                  </a:lnTo>
                  <a:lnTo>
                    <a:pt x="259" y="167"/>
                  </a:lnTo>
                  <a:lnTo>
                    <a:pt x="279" y="176"/>
                  </a:lnTo>
                  <a:lnTo>
                    <a:pt x="299" y="184"/>
                  </a:lnTo>
                  <a:lnTo>
                    <a:pt x="318" y="193"/>
                  </a:lnTo>
                  <a:lnTo>
                    <a:pt x="308" y="199"/>
                  </a:lnTo>
                  <a:lnTo>
                    <a:pt x="296" y="205"/>
                  </a:lnTo>
                  <a:lnTo>
                    <a:pt x="286" y="210"/>
                  </a:lnTo>
                  <a:lnTo>
                    <a:pt x="274" y="215"/>
                  </a:lnTo>
                  <a:lnTo>
                    <a:pt x="264" y="221"/>
                  </a:lnTo>
                  <a:lnTo>
                    <a:pt x="253" y="227"/>
                  </a:lnTo>
                  <a:lnTo>
                    <a:pt x="242" y="232"/>
                  </a:lnTo>
                  <a:lnTo>
                    <a:pt x="231" y="238"/>
                  </a:lnTo>
                  <a:lnTo>
                    <a:pt x="217" y="236"/>
                  </a:lnTo>
                  <a:lnTo>
                    <a:pt x="202" y="234"/>
                  </a:lnTo>
                  <a:lnTo>
                    <a:pt x="188" y="230"/>
                  </a:lnTo>
                  <a:lnTo>
                    <a:pt x="173" y="228"/>
                  </a:lnTo>
                  <a:lnTo>
                    <a:pt x="159" y="225"/>
                  </a:lnTo>
                  <a:lnTo>
                    <a:pt x="144" y="223"/>
                  </a:lnTo>
                  <a:lnTo>
                    <a:pt x="130" y="220"/>
                  </a:lnTo>
                  <a:lnTo>
                    <a:pt x="116" y="217"/>
                  </a:lnTo>
                  <a:lnTo>
                    <a:pt x="102" y="215"/>
                  </a:lnTo>
                  <a:lnTo>
                    <a:pt x="87" y="213"/>
                  </a:lnTo>
                  <a:lnTo>
                    <a:pt x="73" y="210"/>
                  </a:lnTo>
                  <a:lnTo>
                    <a:pt x="58" y="207"/>
                  </a:lnTo>
                  <a:lnTo>
                    <a:pt x="44" y="205"/>
                  </a:lnTo>
                  <a:lnTo>
                    <a:pt x="29" y="202"/>
                  </a:lnTo>
                  <a:lnTo>
                    <a:pt x="15" y="200"/>
                  </a:lnTo>
                  <a:lnTo>
                    <a:pt x="0" y="198"/>
                  </a:lnTo>
                  <a:lnTo>
                    <a:pt x="14" y="174"/>
                  </a:lnTo>
                  <a:lnTo>
                    <a:pt x="29" y="148"/>
                  </a:lnTo>
                  <a:lnTo>
                    <a:pt x="43" y="124"/>
                  </a:lnTo>
                  <a:lnTo>
                    <a:pt x="58" y="99"/>
                  </a:lnTo>
                  <a:lnTo>
                    <a:pt x="72" y="73"/>
                  </a:lnTo>
                  <a:lnTo>
                    <a:pt x="86" y="49"/>
                  </a:lnTo>
                  <a:lnTo>
                    <a:pt x="101" y="2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46" name="Freeform 306">
              <a:extLst>
                <a:ext uri="{FF2B5EF4-FFF2-40B4-BE49-F238E27FC236}">
                  <a16:creationId xmlns:a16="http://schemas.microsoft.com/office/drawing/2014/main" id="{5E33874C-483B-403E-A0A5-532D456098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3" y="1350"/>
              <a:ext cx="82" cy="64"/>
            </a:xfrm>
            <a:custGeom>
              <a:avLst/>
              <a:gdLst>
                <a:gd name="T0" fmla="*/ 95 w 299"/>
                <a:gd name="T1" fmla="*/ 0 h 234"/>
                <a:gd name="T2" fmla="*/ 101 w 299"/>
                <a:gd name="T3" fmla="*/ 15 h 234"/>
                <a:gd name="T4" fmla="*/ 108 w 299"/>
                <a:gd name="T5" fmla="*/ 31 h 234"/>
                <a:gd name="T6" fmla="*/ 114 w 299"/>
                <a:gd name="T7" fmla="*/ 46 h 234"/>
                <a:gd name="T8" fmla="*/ 120 w 299"/>
                <a:gd name="T9" fmla="*/ 61 h 234"/>
                <a:gd name="T10" fmla="*/ 125 w 299"/>
                <a:gd name="T11" fmla="*/ 77 h 234"/>
                <a:gd name="T12" fmla="*/ 132 w 299"/>
                <a:gd name="T13" fmla="*/ 92 h 234"/>
                <a:gd name="T14" fmla="*/ 138 w 299"/>
                <a:gd name="T15" fmla="*/ 108 h 234"/>
                <a:gd name="T16" fmla="*/ 144 w 299"/>
                <a:gd name="T17" fmla="*/ 123 h 234"/>
                <a:gd name="T18" fmla="*/ 163 w 299"/>
                <a:gd name="T19" fmla="*/ 132 h 234"/>
                <a:gd name="T20" fmla="*/ 183 w 299"/>
                <a:gd name="T21" fmla="*/ 140 h 234"/>
                <a:gd name="T22" fmla="*/ 202 w 299"/>
                <a:gd name="T23" fmla="*/ 149 h 234"/>
                <a:gd name="T24" fmla="*/ 222 w 299"/>
                <a:gd name="T25" fmla="*/ 157 h 234"/>
                <a:gd name="T26" fmla="*/ 240 w 299"/>
                <a:gd name="T27" fmla="*/ 167 h 234"/>
                <a:gd name="T28" fmla="*/ 260 w 299"/>
                <a:gd name="T29" fmla="*/ 176 h 234"/>
                <a:gd name="T30" fmla="*/ 280 w 299"/>
                <a:gd name="T31" fmla="*/ 184 h 234"/>
                <a:gd name="T32" fmla="*/ 299 w 299"/>
                <a:gd name="T33" fmla="*/ 193 h 234"/>
                <a:gd name="T34" fmla="*/ 289 w 299"/>
                <a:gd name="T35" fmla="*/ 198 h 234"/>
                <a:gd name="T36" fmla="*/ 277 w 299"/>
                <a:gd name="T37" fmla="*/ 204 h 234"/>
                <a:gd name="T38" fmla="*/ 267 w 299"/>
                <a:gd name="T39" fmla="*/ 208 h 234"/>
                <a:gd name="T40" fmla="*/ 257 w 299"/>
                <a:gd name="T41" fmla="*/ 214 h 234"/>
                <a:gd name="T42" fmla="*/ 245 w 299"/>
                <a:gd name="T43" fmla="*/ 219 h 234"/>
                <a:gd name="T44" fmla="*/ 235 w 299"/>
                <a:gd name="T45" fmla="*/ 224 h 234"/>
                <a:gd name="T46" fmla="*/ 223 w 299"/>
                <a:gd name="T47" fmla="*/ 229 h 234"/>
                <a:gd name="T48" fmla="*/ 213 w 299"/>
                <a:gd name="T49" fmla="*/ 234 h 234"/>
                <a:gd name="T50" fmla="*/ 199 w 299"/>
                <a:gd name="T51" fmla="*/ 231 h 234"/>
                <a:gd name="T52" fmla="*/ 186 w 299"/>
                <a:gd name="T53" fmla="*/ 229 h 234"/>
                <a:gd name="T54" fmla="*/ 173 w 299"/>
                <a:gd name="T55" fmla="*/ 225 h 234"/>
                <a:gd name="T56" fmla="*/ 160 w 299"/>
                <a:gd name="T57" fmla="*/ 223 h 234"/>
                <a:gd name="T58" fmla="*/ 146 w 299"/>
                <a:gd name="T59" fmla="*/ 221 h 234"/>
                <a:gd name="T60" fmla="*/ 132 w 299"/>
                <a:gd name="T61" fmla="*/ 219 h 234"/>
                <a:gd name="T62" fmla="*/ 120 w 299"/>
                <a:gd name="T63" fmla="*/ 216 h 234"/>
                <a:gd name="T64" fmla="*/ 106 w 299"/>
                <a:gd name="T65" fmla="*/ 213 h 234"/>
                <a:gd name="T66" fmla="*/ 93 w 299"/>
                <a:gd name="T67" fmla="*/ 210 h 234"/>
                <a:gd name="T68" fmla="*/ 79 w 299"/>
                <a:gd name="T69" fmla="*/ 208 h 234"/>
                <a:gd name="T70" fmla="*/ 65 w 299"/>
                <a:gd name="T71" fmla="*/ 206 h 234"/>
                <a:gd name="T72" fmla="*/ 53 w 299"/>
                <a:gd name="T73" fmla="*/ 204 h 234"/>
                <a:gd name="T74" fmla="*/ 39 w 299"/>
                <a:gd name="T75" fmla="*/ 201 h 234"/>
                <a:gd name="T76" fmla="*/ 26 w 299"/>
                <a:gd name="T77" fmla="*/ 198 h 234"/>
                <a:gd name="T78" fmla="*/ 12 w 299"/>
                <a:gd name="T79" fmla="*/ 195 h 234"/>
                <a:gd name="T80" fmla="*/ 0 w 299"/>
                <a:gd name="T81" fmla="*/ 193 h 234"/>
                <a:gd name="T82" fmla="*/ 11 w 299"/>
                <a:gd name="T83" fmla="*/ 169 h 234"/>
                <a:gd name="T84" fmla="*/ 24 w 299"/>
                <a:gd name="T85" fmla="*/ 145 h 234"/>
                <a:gd name="T86" fmla="*/ 35 w 299"/>
                <a:gd name="T87" fmla="*/ 121 h 234"/>
                <a:gd name="T88" fmla="*/ 48 w 299"/>
                <a:gd name="T89" fmla="*/ 96 h 234"/>
                <a:gd name="T90" fmla="*/ 60 w 299"/>
                <a:gd name="T91" fmla="*/ 72 h 234"/>
                <a:gd name="T92" fmla="*/ 72 w 299"/>
                <a:gd name="T93" fmla="*/ 48 h 234"/>
                <a:gd name="T94" fmla="*/ 84 w 299"/>
                <a:gd name="T95" fmla="*/ 24 h 234"/>
                <a:gd name="T96" fmla="*/ 95 w 299"/>
                <a:gd name="T9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9" h="234">
                  <a:moveTo>
                    <a:pt x="95" y="0"/>
                  </a:moveTo>
                  <a:lnTo>
                    <a:pt x="101" y="15"/>
                  </a:lnTo>
                  <a:lnTo>
                    <a:pt x="108" y="31"/>
                  </a:lnTo>
                  <a:lnTo>
                    <a:pt x="114" y="46"/>
                  </a:lnTo>
                  <a:lnTo>
                    <a:pt x="120" y="61"/>
                  </a:lnTo>
                  <a:lnTo>
                    <a:pt x="125" y="77"/>
                  </a:lnTo>
                  <a:lnTo>
                    <a:pt x="132" y="92"/>
                  </a:lnTo>
                  <a:lnTo>
                    <a:pt x="138" y="108"/>
                  </a:lnTo>
                  <a:lnTo>
                    <a:pt x="144" y="123"/>
                  </a:lnTo>
                  <a:lnTo>
                    <a:pt x="163" y="132"/>
                  </a:lnTo>
                  <a:lnTo>
                    <a:pt x="183" y="140"/>
                  </a:lnTo>
                  <a:lnTo>
                    <a:pt x="202" y="149"/>
                  </a:lnTo>
                  <a:lnTo>
                    <a:pt x="222" y="157"/>
                  </a:lnTo>
                  <a:lnTo>
                    <a:pt x="240" y="167"/>
                  </a:lnTo>
                  <a:lnTo>
                    <a:pt x="260" y="176"/>
                  </a:lnTo>
                  <a:lnTo>
                    <a:pt x="280" y="184"/>
                  </a:lnTo>
                  <a:lnTo>
                    <a:pt x="299" y="193"/>
                  </a:lnTo>
                  <a:lnTo>
                    <a:pt x="289" y="198"/>
                  </a:lnTo>
                  <a:lnTo>
                    <a:pt x="277" y="204"/>
                  </a:lnTo>
                  <a:lnTo>
                    <a:pt x="267" y="208"/>
                  </a:lnTo>
                  <a:lnTo>
                    <a:pt x="257" y="214"/>
                  </a:lnTo>
                  <a:lnTo>
                    <a:pt x="245" y="219"/>
                  </a:lnTo>
                  <a:lnTo>
                    <a:pt x="235" y="224"/>
                  </a:lnTo>
                  <a:lnTo>
                    <a:pt x="223" y="229"/>
                  </a:lnTo>
                  <a:lnTo>
                    <a:pt x="213" y="234"/>
                  </a:lnTo>
                  <a:lnTo>
                    <a:pt x="199" y="231"/>
                  </a:lnTo>
                  <a:lnTo>
                    <a:pt x="186" y="229"/>
                  </a:lnTo>
                  <a:lnTo>
                    <a:pt x="173" y="225"/>
                  </a:lnTo>
                  <a:lnTo>
                    <a:pt x="160" y="223"/>
                  </a:lnTo>
                  <a:lnTo>
                    <a:pt x="146" y="221"/>
                  </a:lnTo>
                  <a:lnTo>
                    <a:pt x="132" y="219"/>
                  </a:lnTo>
                  <a:lnTo>
                    <a:pt x="120" y="216"/>
                  </a:lnTo>
                  <a:lnTo>
                    <a:pt x="106" y="213"/>
                  </a:lnTo>
                  <a:lnTo>
                    <a:pt x="93" y="210"/>
                  </a:lnTo>
                  <a:lnTo>
                    <a:pt x="79" y="208"/>
                  </a:lnTo>
                  <a:lnTo>
                    <a:pt x="65" y="206"/>
                  </a:lnTo>
                  <a:lnTo>
                    <a:pt x="53" y="204"/>
                  </a:lnTo>
                  <a:lnTo>
                    <a:pt x="39" y="201"/>
                  </a:lnTo>
                  <a:lnTo>
                    <a:pt x="26" y="198"/>
                  </a:lnTo>
                  <a:lnTo>
                    <a:pt x="12" y="195"/>
                  </a:lnTo>
                  <a:lnTo>
                    <a:pt x="0" y="193"/>
                  </a:lnTo>
                  <a:lnTo>
                    <a:pt x="11" y="169"/>
                  </a:lnTo>
                  <a:lnTo>
                    <a:pt x="24" y="145"/>
                  </a:lnTo>
                  <a:lnTo>
                    <a:pt x="35" y="121"/>
                  </a:lnTo>
                  <a:lnTo>
                    <a:pt x="48" y="96"/>
                  </a:lnTo>
                  <a:lnTo>
                    <a:pt x="60" y="72"/>
                  </a:lnTo>
                  <a:lnTo>
                    <a:pt x="72" y="48"/>
                  </a:lnTo>
                  <a:lnTo>
                    <a:pt x="84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47" name="Freeform 307">
              <a:extLst>
                <a:ext uri="{FF2B5EF4-FFF2-40B4-BE49-F238E27FC236}">
                  <a16:creationId xmlns:a16="http://schemas.microsoft.com/office/drawing/2014/main" id="{EB686C3D-226F-4CB6-BF5F-854BB65C9B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8" y="1350"/>
              <a:ext cx="77" cy="63"/>
            </a:xfrm>
            <a:custGeom>
              <a:avLst/>
              <a:gdLst>
                <a:gd name="T0" fmla="*/ 78 w 282"/>
                <a:gd name="T1" fmla="*/ 0 h 230"/>
                <a:gd name="T2" fmla="*/ 84 w 282"/>
                <a:gd name="T3" fmla="*/ 15 h 230"/>
                <a:gd name="T4" fmla="*/ 91 w 282"/>
                <a:gd name="T5" fmla="*/ 31 h 230"/>
                <a:gd name="T6" fmla="*/ 97 w 282"/>
                <a:gd name="T7" fmla="*/ 46 h 230"/>
                <a:gd name="T8" fmla="*/ 103 w 282"/>
                <a:gd name="T9" fmla="*/ 61 h 230"/>
                <a:gd name="T10" fmla="*/ 108 w 282"/>
                <a:gd name="T11" fmla="*/ 77 h 230"/>
                <a:gd name="T12" fmla="*/ 115 w 282"/>
                <a:gd name="T13" fmla="*/ 92 h 230"/>
                <a:gd name="T14" fmla="*/ 121 w 282"/>
                <a:gd name="T15" fmla="*/ 108 h 230"/>
                <a:gd name="T16" fmla="*/ 127 w 282"/>
                <a:gd name="T17" fmla="*/ 123 h 230"/>
                <a:gd name="T18" fmla="*/ 146 w 282"/>
                <a:gd name="T19" fmla="*/ 132 h 230"/>
                <a:gd name="T20" fmla="*/ 166 w 282"/>
                <a:gd name="T21" fmla="*/ 140 h 230"/>
                <a:gd name="T22" fmla="*/ 185 w 282"/>
                <a:gd name="T23" fmla="*/ 149 h 230"/>
                <a:gd name="T24" fmla="*/ 205 w 282"/>
                <a:gd name="T25" fmla="*/ 157 h 230"/>
                <a:gd name="T26" fmla="*/ 223 w 282"/>
                <a:gd name="T27" fmla="*/ 167 h 230"/>
                <a:gd name="T28" fmla="*/ 243 w 282"/>
                <a:gd name="T29" fmla="*/ 176 h 230"/>
                <a:gd name="T30" fmla="*/ 263 w 282"/>
                <a:gd name="T31" fmla="*/ 184 h 230"/>
                <a:gd name="T32" fmla="*/ 282 w 282"/>
                <a:gd name="T33" fmla="*/ 193 h 230"/>
                <a:gd name="T34" fmla="*/ 272 w 282"/>
                <a:gd name="T35" fmla="*/ 198 h 230"/>
                <a:gd name="T36" fmla="*/ 260 w 282"/>
                <a:gd name="T37" fmla="*/ 202 h 230"/>
                <a:gd name="T38" fmla="*/ 250 w 282"/>
                <a:gd name="T39" fmla="*/ 207 h 230"/>
                <a:gd name="T40" fmla="*/ 240 w 282"/>
                <a:gd name="T41" fmla="*/ 212 h 230"/>
                <a:gd name="T42" fmla="*/ 228 w 282"/>
                <a:gd name="T43" fmla="*/ 216 h 230"/>
                <a:gd name="T44" fmla="*/ 218 w 282"/>
                <a:gd name="T45" fmla="*/ 221 h 230"/>
                <a:gd name="T46" fmla="*/ 206 w 282"/>
                <a:gd name="T47" fmla="*/ 225 h 230"/>
                <a:gd name="T48" fmla="*/ 196 w 282"/>
                <a:gd name="T49" fmla="*/ 230 h 230"/>
                <a:gd name="T50" fmla="*/ 183 w 282"/>
                <a:gd name="T51" fmla="*/ 228 h 230"/>
                <a:gd name="T52" fmla="*/ 172 w 282"/>
                <a:gd name="T53" fmla="*/ 224 h 230"/>
                <a:gd name="T54" fmla="*/ 159 w 282"/>
                <a:gd name="T55" fmla="*/ 222 h 230"/>
                <a:gd name="T56" fmla="*/ 147 w 282"/>
                <a:gd name="T57" fmla="*/ 220 h 230"/>
                <a:gd name="T58" fmla="*/ 135 w 282"/>
                <a:gd name="T59" fmla="*/ 217 h 230"/>
                <a:gd name="T60" fmla="*/ 123 w 282"/>
                <a:gd name="T61" fmla="*/ 214 h 230"/>
                <a:gd name="T62" fmla="*/ 111 w 282"/>
                <a:gd name="T63" fmla="*/ 212 h 230"/>
                <a:gd name="T64" fmla="*/ 98 w 282"/>
                <a:gd name="T65" fmla="*/ 209 h 230"/>
                <a:gd name="T66" fmla="*/ 86 w 282"/>
                <a:gd name="T67" fmla="*/ 207 h 230"/>
                <a:gd name="T68" fmla="*/ 74 w 282"/>
                <a:gd name="T69" fmla="*/ 204 h 230"/>
                <a:gd name="T70" fmla="*/ 61 w 282"/>
                <a:gd name="T71" fmla="*/ 201 h 230"/>
                <a:gd name="T72" fmla="*/ 50 w 282"/>
                <a:gd name="T73" fmla="*/ 199 h 230"/>
                <a:gd name="T74" fmla="*/ 37 w 282"/>
                <a:gd name="T75" fmla="*/ 197 h 230"/>
                <a:gd name="T76" fmla="*/ 24 w 282"/>
                <a:gd name="T77" fmla="*/ 193 h 230"/>
                <a:gd name="T78" fmla="*/ 13 w 282"/>
                <a:gd name="T79" fmla="*/ 191 h 230"/>
                <a:gd name="T80" fmla="*/ 0 w 282"/>
                <a:gd name="T81" fmla="*/ 189 h 230"/>
                <a:gd name="T82" fmla="*/ 10 w 282"/>
                <a:gd name="T83" fmla="*/ 164 h 230"/>
                <a:gd name="T84" fmla="*/ 20 w 282"/>
                <a:gd name="T85" fmla="*/ 141 h 230"/>
                <a:gd name="T86" fmla="*/ 30 w 282"/>
                <a:gd name="T87" fmla="*/ 117 h 230"/>
                <a:gd name="T88" fmla="*/ 39 w 282"/>
                <a:gd name="T89" fmla="*/ 94 h 230"/>
                <a:gd name="T90" fmla="*/ 50 w 282"/>
                <a:gd name="T91" fmla="*/ 71 h 230"/>
                <a:gd name="T92" fmla="*/ 59 w 282"/>
                <a:gd name="T93" fmla="*/ 47 h 230"/>
                <a:gd name="T94" fmla="*/ 69 w 282"/>
                <a:gd name="T95" fmla="*/ 24 h 230"/>
                <a:gd name="T96" fmla="*/ 78 w 282"/>
                <a:gd name="T9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" h="230">
                  <a:moveTo>
                    <a:pt x="78" y="0"/>
                  </a:moveTo>
                  <a:lnTo>
                    <a:pt x="84" y="15"/>
                  </a:lnTo>
                  <a:lnTo>
                    <a:pt x="91" y="31"/>
                  </a:lnTo>
                  <a:lnTo>
                    <a:pt x="97" y="46"/>
                  </a:lnTo>
                  <a:lnTo>
                    <a:pt x="103" y="61"/>
                  </a:lnTo>
                  <a:lnTo>
                    <a:pt x="108" y="77"/>
                  </a:lnTo>
                  <a:lnTo>
                    <a:pt x="115" y="92"/>
                  </a:lnTo>
                  <a:lnTo>
                    <a:pt x="121" y="108"/>
                  </a:lnTo>
                  <a:lnTo>
                    <a:pt x="127" y="123"/>
                  </a:lnTo>
                  <a:lnTo>
                    <a:pt x="146" y="132"/>
                  </a:lnTo>
                  <a:lnTo>
                    <a:pt x="166" y="140"/>
                  </a:lnTo>
                  <a:lnTo>
                    <a:pt x="185" y="149"/>
                  </a:lnTo>
                  <a:lnTo>
                    <a:pt x="205" y="157"/>
                  </a:lnTo>
                  <a:lnTo>
                    <a:pt x="223" y="167"/>
                  </a:lnTo>
                  <a:lnTo>
                    <a:pt x="243" y="176"/>
                  </a:lnTo>
                  <a:lnTo>
                    <a:pt x="263" y="184"/>
                  </a:lnTo>
                  <a:lnTo>
                    <a:pt x="282" y="193"/>
                  </a:lnTo>
                  <a:lnTo>
                    <a:pt x="272" y="198"/>
                  </a:lnTo>
                  <a:lnTo>
                    <a:pt x="260" y="202"/>
                  </a:lnTo>
                  <a:lnTo>
                    <a:pt x="250" y="207"/>
                  </a:lnTo>
                  <a:lnTo>
                    <a:pt x="240" y="212"/>
                  </a:lnTo>
                  <a:lnTo>
                    <a:pt x="228" y="216"/>
                  </a:lnTo>
                  <a:lnTo>
                    <a:pt x="218" y="221"/>
                  </a:lnTo>
                  <a:lnTo>
                    <a:pt x="206" y="225"/>
                  </a:lnTo>
                  <a:lnTo>
                    <a:pt x="196" y="230"/>
                  </a:lnTo>
                  <a:lnTo>
                    <a:pt x="183" y="228"/>
                  </a:lnTo>
                  <a:lnTo>
                    <a:pt x="172" y="224"/>
                  </a:lnTo>
                  <a:lnTo>
                    <a:pt x="159" y="222"/>
                  </a:lnTo>
                  <a:lnTo>
                    <a:pt x="147" y="220"/>
                  </a:lnTo>
                  <a:lnTo>
                    <a:pt x="135" y="217"/>
                  </a:lnTo>
                  <a:lnTo>
                    <a:pt x="123" y="214"/>
                  </a:lnTo>
                  <a:lnTo>
                    <a:pt x="111" y="212"/>
                  </a:lnTo>
                  <a:lnTo>
                    <a:pt x="98" y="209"/>
                  </a:lnTo>
                  <a:lnTo>
                    <a:pt x="86" y="207"/>
                  </a:lnTo>
                  <a:lnTo>
                    <a:pt x="74" y="204"/>
                  </a:lnTo>
                  <a:lnTo>
                    <a:pt x="61" y="201"/>
                  </a:lnTo>
                  <a:lnTo>
                    <a:pt x="50" y="199"/>
                  </a:lnTo>
                  <a:lnTo>
                    <a:pt x="37" y="197"/>
                  </a:lnTo>
                  <a:lnTo>
                    <a:pt x="24" y="193"/>
                  </a:lnTo>
                  <a:lnTo>
                    <a:pt x="13" y="191"/>
                  </a:lnTo>
                  <a:lnTo>
                    <a:pt x="0" y="189"/>
                  </a:lnTo>
                  <a:lnTo>
                    <a:pt x="10" y="164"/>
                  </a:lnTo>
                  <a:lnTo>
                    <a:pt x="20" y="141"/>
                  </a:lnTo>
                  <a:lnTo>
                    <a:pt x="30" y="117"/>
                  </a:lnTo>
                  <a:lnTo>
                    <a:pt x="39" y="94"/>
                  </a:lnTo>
                  <a:lnTo>
                    <a:pt x="50" y="71"/>
                  </a:lnTo>
                  <a:lnTo>
                    <a:pt x="59" y="47"/>
                  </a:lnTo>
                  <a:lnTo>
                    <a:pt x="69" y="2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48" name="Freeform 308">
              <a:extLst>
                <a:ext uri="{FF2B5EF4-FFF2-40B4-BE49-F238E27FC236}">
                  <a16:creationId xmlns:a16="http://schemas.microsoft.com/office/drawing/2014/main" id="{6877A560-15F5-4514-BA71-239F0733DA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3" y="1350"/>
              <a:ext cx="72" cy="62"/>
            </a:xfrm>
            <a:custGeom>
              <a:avLst/>
              <a:gdLst>
                <a:gd name="T0" fmla="*/ 60 w 264"/>
                <a:gd name="T1" fmla="*/ 0 h 225"/>
                <a:gd name="T2" fmla="*/ 66 w 264"/>
                <a:gd name="T3" fmla="*/ 15 h 225"/>
                <a:gd name="T4" fmla="*/ 73 w 264"/>
                <a:gd name="T5" fmla="*/ 31 h 225"/>
                <a:gd name="T6" fmla="*/ 79 w 264"/>
                <a:gd name="T7" fmla="*/ 46 h 225"/>
                <a:gd name="T8" fmla="*/ 85 w 264"/>
                <a:gd name="T9" fmla="*/ 62 h 225"/>
                <a:gd name="T10" fmla="*/ 90 w 264"/>
                <a:gd name="T11" fmla="*/ 77 h 225"/>
                <a:gd name="T12" fmla="*/ 97 w 264"/>
                <a:gd name="T13" fmla="*/ 93 h 225"/>
                <a:gd name="T14" fmla="*/ 103 w 264"/>
                <a:gd name="T15" fmla="*/ 108 h 225"/>
                <a:gd name="T16" fmla="*/ 109 w 264"/>
                <a:gd name="T17" fmla="*/ 123 h 225"/>
                <a:gd name="T18" fmla="*/ 128 w 264"/>
                <a:gd name="T19" fmla="*/ 132 h 225"/>
                <a:gd name="T20" fmla="*/ 148 w 264"/>
                <a:gd name="T21" fmla="*/ 141 h 225"/>
                <a:gd name="T22" fmla="*/ 167 w 264"/>
                <a:gd name="T23" fmla="*/ 149 h 225"/>
                <a:gd name="T24" fmla="*/ 187 w 264"/>
                <a:gd name="T25" fmla="*/ 159 h 225"/>
                <a:gd name="T26" fmla="*/ 205 w 264"/>
                <a:gd name="T27" fmla="*/ 167 h 225"/>
                <a:gd name="T28" fmla="*/ 225 w 264"/>
                <a:gd name="T29" fmla="*/ 176 h 225"/>
                <a:gd name="T30" fmla="*/ 245 w 264"/>
                <a:gd name="T31" fmla="*/ 184 h 225"/>
                <a:gd name="T32" fmla="*/ 264 w 264"/>
                <a:gd name="T33" fmla="*/ 193 h 225"/>
                <a:gd name="T34" fmla="*/ 254 w 264"/>
                <a:gd name="T35" fmla="*/ 197 h 225"/>
                <a:gd name="T36" fmla="*/ 242 w 264"/>
                <a:gd name="T37" fmla="*/ 201 h 225"/>
                <a:gd name="T38" fmla="*/ 232 w 264"/>
                <a:gd name="T39" fmla="*/ 205 h 225"/>
                <a:gd name="T40" fmla="*/ 222 w 264"/>
                <a:gd name="T41" fmla="*/ 209 h 225"/>
                <a:gd name="T42" fmla="*/ 210 w 264"/>
                <a:gd name="T43" fmla="*/ 214 h 225"/>
                <a:gd name="T44" fmla="*/ 200 w 264"/>
                <a:gd name="T45" fmla="*/ 217 h 225"/>
                <a:gd name="T46" fmla="*/ 189 w 264"/>
                <a:gd name="T47" fmla="*/ 222 h 225"/>
                <a:gd name="T48" fmla="*/ 179 w 264"/>
                <a:gd name="T49" fmla="*/ 225 h 225"/>
                <a:gd name="T50" fmla="*/ 157 w 264"/>
                <a:gd name="T51" fmla="*/ 220 h 225"/>
                <a:gd name="T52" fmla="*/ 134 w 264"/>
                <a:gd name="T53" fmla="*/ 215 h 225"/>
                <a:gd name="T54" fmla="*/ 112 w 264"/>
                <a:gd name="T55" fmla="*/ 209 h 225"/>
                <a:gd name="T56" fmla="*/ 89 w 264"/>
                <a:gd name="T57" fmla="*/ 205 h 225"/>
                <a:gd name="T58" fmla="*/ 67 w 264"/>
                <a:gd name="T59" fmla="*/ 199 h 225"/>
                <a:gd name="T60" fmla="*/ 44 w 264"/>
                <a:gd name="T61" fmla="*/ 194 h 225"/>
                <a:gd name="T62" fmla="*/ 22 w 264"/>
                <a:gd name="T63" fmla="*/ 189 h 225"/>
                <a:gd name="T64" fmla="*/ 0 w 264"/>
                <a:gd name="T65" fmla="*/ 184 h 225"/>
                <a:gd name="T66" fmla="*/ 7 w 264"/>
                <a:gd name="T67" fmla="*/ 161 h 225"/>
                <a:gd name="T68" fmla="*/ 15 w 264"/>
                <a:gd name="T69" fmla="*/ 138 h 225"/>
                <a:gd name="T70" fmla="*/ 22 w 264"/>
                <a:gd name="T71" fmla="*/ 115 h 225"/>
                <a:gd name="T72" fmla="*/ 30 w 264"/>
                <a:gd name="T73" fmla="*/ 92 h 225"/>
                <a:gd name="T74" fmla="*/ 38 w 264"/>
                <a:gd name="T75" fmla="*/ 69 h 225"/>
                <a:gd name="T76" fmla="*/ 45 w 264"/>
                <a:gd name="T77" fmla="*/ 46 h 225"/>
                <a:gd name="T78" fmla="*/ 53 w 264"/>
                <a:gd name="T79" fmla="*/ 23 h 225"/>
                <a:gd name="T80" fmla="*/ 60 w 264"/>
                <a:gd name="T8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4" h="225">
                  <a:moveTo>
                    <a:pt x="60" y="0"/>
                  </a:moveTo>
                  <a:lnTo>
                    <a:pt x="66" y="15"/>
                  </a:lnTo>
                  <a:lnTo>
                    <a:pt x="73" y="31"/>
                  </a:lnTo>
                  <a:lnTo>
                    <a:pt x="79" y="46"/>
                  </a:lnTo>
                  <a:lnTo>
                    <a:pt x="85" y="62"/>
                  </a:lnTo>
                  <a:lnTo>
                    <a:pt x="90" y="77"/>
                  </a:lnTo>
                  <a:lnTo>
                    <a:pt x="97" y="93"/>
                  </a:lnTo>
                  <a:lnTo>
                    <a:pt x="103" y="108"/>
                  </a:lnTo>
                  <a:lnTo>
                    <a:pt x="109" y="123"/>
                  </a:lnTo>
                  <a:lnTo>
                    <a:pt x="128" y="132"/>
                  </a:lnTo>
                  <a:lnTo>
                    <a:pt x="148" y="141"/>
                  </a:lnTo>
                  <a:lnTo>
                    <a:pt x="167" y="149"/>
                  </a:lnTo>
                  <a:lnTo>
                    <a:pt x="187" y="159"/>
                  </a:lnTo>
                  <a:lnTo>
                    <a:pt x="205" y="167"/>
                  </a:lnTo>
                  <a:lnTo>
                    <a:pt x="225" y="176"/>
                  </a:lnTo>
                  <a:lnTo>
                    <a:pt x="245" y="184"/>
                  </a:lnTo>
                  <a:lnTo>
                    <a:pt x="264" y="193"/>
                  </a:lnTo>
                  <a:lnTo>
                    <a:pt x="254" y="197"/>
                  </a:lnTo>
                  <a:lnTo>
                    <a:pt x="242" y="201"/>
                  </a:lnTo>
                  <a:lnTo>
                    <a:pt x="232" y="205"/>
                  </a:lnTo>
                  <a:lnTo>
                    <a:pt x="222" y="209"/>
                  </a:lnTo>
                  <a:lnTo>
                    <a:pt x="210" y="214"/>
                  </a:lnTo>
                  <a:lnTo>
                    <a:pt x="200" y="217"/>
                  </a:lnTo>
                  <a:lnTo>
                    <a:pt x="189" y="222"/>
                  </a:lnTo>
                  <a:lnTo>
                    <a:pt x="179" y="225"/>
                  </a:lnTo>
                  <a:lnTo>
                    <a:pt x="157" y="220"/>
                  </a:lnTo>
                  <a:lnTo>
                    <a:pt x="134" y="215"/>
                  </a:lnTo>
                  <a:lnTo>
                    <a:pt x="112" y="209"/>
                  </a:lnTo>
                  <a:lnTo>
                    <a:pt x="89" y="205"/>
                  </a:lnTo>
                  <a:lnTo>
                    <a:pt x="67" y="199"/>
                  </a:lnTo>
                  <a:lnTo>
                    <a:pt x="44" y="194"/>
                  </a:lnTo>
                  <a:lnTo>
                    <a:pt x="22" y="189"/>
                  </a:lnTo>
                  <a:lnTo>
                    <a:pt x="0" y="184"/>
                  </a:lnTo>
                  <a:lnTo>
                    <a:pt x="7" y="161"/>
                  </a:lnTo>
                  <a:lnTo>
                    <a:pt x="15" y="138"/>
                  </a:lnTo>
                  <a:lnTo>
                    <a:pt x="22" y="115"/>
                  </a:lnTo>
                  <a:lnTo>
                    <a:pt x="30" y="92"/>
                  </a:lnTo>
                  <a:lnTo>
                    <a:pt x="38" y="69"/>
                  </a:lnTo>
                  <a:lnTo>
                    <a:pt x="45" y="46"/>
                  </a:lnTo>
                  <a:lnTo>
                    <a:pt x="53" y="2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49" name="Freeform 309">
              <a:extLst>
                <a:ext uri="{FF2B5EF4-FFF2-40B4-BE49-F238E27FC236}">
                  <a16:creationId xmlns:a16="http://schemas.microsoft.com/office/drawing/2014/main" id="{2073089C-29F0-428B-8F67-1D547081D1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8" y="1350"/>
              <a:ext cx="67" cy="60"/>
            </a:xfrm>
            <a:custGeom>
              <a:avLst/>
              <a:gdLst>
                <a:gd name="T0" fmla="*/ 42 w 246"/>
                <a:gd name="T1" fmla="*/ 0 h 222"/>
                <a:gd name="T2" fmla="*/ 48 w 246"/>
                <a:gd name="T3" fmla="*/ 15 h 222"/>
                <a:gd name="T4" fmla="*/ 55 w 246"/>
                <a:gd name="T5" fmla="*/ 31 h 222"/>
                <a:gd name="T6" fmla="*/ 61 w 246"/>
                <a:gd name="T7" fmla="*/ 46 h 222"/>
                <a:gd name="T8" fmla="*/ 67 w 246"/>
                <a:gd name="T9" fmla="*/ 62 h 222"/>
                <a:gd name="T10" fmla="*/ 72 w 246"/>
                <a:gd name="T11" fmla="*/ 77 h 222"/>
                <a:gd name="T12" fmla="*/ 79 w 246"/>
                <a:gd name="T13" fmla="*/ 93 h 222"/>
                <a:gd name="T14" fmla="*/ 85 w 246"/>
                <a:gd name="T15" fmla="*/ 108 h 222"/>
                <a:gd name="T16" fmla="*/ 91 w 246"/>
                <a:gd name="T17" fmla="*/ 124 h 222"/>
                <a:gd name="T18" fmla="*/ 110 w 246"/>
                <a:gd name="T19" fmla="*/ 132 h 222"/>
                <a:gd name="T20" fmla="*/ 130 w 246"/>
                <a:gd name="T21" fmla="*/ 141 h 222"/>
                <a:gd name="T22" fmla="*/ 149 w 246"/>
                <a:gd name="T23" fmla="*/ 149 h 222"/>
                <a:gd name="T24" fmla="*/ 169 w 246"/>
                <a:gd name="T25" fmla="*/ 159 h 222"/>
                <a:gd name="T26" fmla="*/ 187 w 246"/>
                <a:gd name="T27" fmla="*/ 167 h 222"/>
                <a:gd name="T28" fmla="*/ 207 w 246"/>
                <a:gd name="T29" fmla="*/ 176 h 222"/>
                <a:gd name="T30" fmla="*/ 227 w 246"/>
                <a:gd name="T31" fmla="*/ 184 h 222"/>
                <a:gd name="T32" fmla="*/ 246 w 246"/>
                <a:gd name="T33" fmla="*/ 193 h 222"/>
                <a:gd name="T34" fmla="*/ 236 w 246"/>
                <a:gd name="T35" fmla="*/ 197 h 222"/>
                <a:gd name="T36" fmla="*/ 225 w 246"/>
                <a:gd name="T37" fmla="*/ 200 h 222"/>
                <a:gd name="T38" fmla="*/ 215 w 246"/>
                <a:gd name="T39" fmla="*/ 204 h 222"/>
                <a:gd name="T40" fmla="*/ 204 w 246"/>
                <a:gd name="T41" fmla="*/ 207 h 222"/>
                <a:gd name="T42" fmla="*/ 193 w 246"/>
                <a:gd name="T43" fmla="*/ 212 h 222"/>
                <a:gd name="T44" fmla="*/ 183 w 246"/>
                <a:gd name="T45" fmla="*/ 215 h 222"/>
                <a:gd name="T46" fmla="*/ 171 w 246"/>
                <a:gd name="T47" fmla="*/ 219 h 222"/>
                <a:gd name="T48" fmla="*/ 161 w 246"/>
                <a:gd name="T49" fmla="*/ 222 h 222"/>
                <a:gd name="T50" fmla="*/ 140 w 246"/>
                <a:gd name="T51" fmla="*/ 216 h 222"/>
                <a:gd name="T52" fmla="*/ 121 w 246"/>
                <a:gd name="T53" fmla="*/ 212 h 222"/>
                <a:gd name="T54" fmla="*/ 100 w 246"/>
                <a:gd name="T55" fmla="*/ 206 h 222"/>
                <a:gd name="T56" fmla="*/ 80 w 246"/>
                <a:gd name="T57" fmla="*/ 200 h 222"/>
                <a:gd name="T58" fmla="*/ 61 w 246"/>
                <a:gd name="T59" fmla="*/ 195 h 222"/>
                <a:gd name="T60" fmla="*/ 40 w 246"/>
                <a:gd name="T61" fmla="*/ 190 h 222"/>
                <a:gd name="T62" fmla="*/ 20 w 246"/>
                <a:gd name="T63" fmla="*/ 185 h 222"/>
                <a:gd name="T64" fmla="*/ 0 w 246"/>
                <a:gd name="T65" fmla="*/ 179 h 222"/>
                <a:gd name="T66" fmla="*/ 6 w 246"/>
                <a:gd name="T67" fmla="*/ 156 h 222"/>
                <a:gd name="T68" fmla="*/ 11 w 246"/>
                <a:gd name="T69" fmla="*/ 134 h 222"/>
                <a:gd name="T70" fmla="*/ 16 w 246"/>
                <a:gd name="T71" fmla="*/ 111 h 222"/>
                <a:gd name="T72" fmla="*/ 22 w 246"/>
                <a:gd name="T73" fmla="*/ 89 h 222"/>
                <a:gd name="T74" fmla="*/ 26 w 246"/>
                <a:gd name="T75" fmla="*/ 66 h 222"/>
                <a:gd name="T76" fmla="*/ 32 w 246"/>
                <a:gd name="T77" fmla="*/ 44 h 222"/>
                <a:gd name="T78" fmla="*/ 37 w 246"/>
                <a:gd name="T79" fmla="*/ 21 h 222"/>
                <a:gd name="T80" fmla="*/ 42 w 246"/>
                <a:gd name="T8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22">
                  <a:moveTo>
                    <a:pt x="42" y="0"/>
                  </a:moveTo>
                  <a:lnTo>
                    <a:pt x="48" y="15"/>
                  </a:lnTo>
                  <a:lnTo>
                    <a:pt x="55" y="31"/>
                  </a:lnTo>
                  <a:lnTo>
                    <a:pt x="61" y="46"/>
                  </a:lnTo>
                  <a:lnTo>
                    <a:pt x="67" y="62"/>
                  </a:lnTo>
                  <a:lnTo>
                    <a:pt x="72" y="77"/>
                  </a:lnTo>
                  <a:lnTo>
                    <a:pt x="79" y="93"/>
                  </a:lnTo>
                  <a:lnTo>
                    <a:pt x="85" y="108"/>
                  </a:lnTo>
                  <a:lnTo>
                    <a:pt x="91" y="124"/>
                  </a:lnTo>
                  <a:lnTo>
                    <a:pt x="110" y="132"/>
                  </a:lnTo>
                  <a:lnTo>
                    <a:pt x="130" y="141"/>
                  </a:lnTo>
                  <a:lnTo>
                    <a:pt x="149" y="149"/>
                  </a:lnTo>
                  <a:lnTo>
                    <a:pt x="169" y="159"/>
                  </a:lnTo>
                  <a:lnTo>
                    <a:pt x="187" y="167"/>
                  </a:lnTo>
                  <a:lnTo>
                    <a:pt x="207" y="176"/>
                  </a:lnTo>
                  <a:lnTo>
                    <a:pt x="227" y="184"/>
                  </a:lnTo>
                  <a:lnTo>
                    <a:pt x="246" y="193"/>
                  </a:lnTo>
                  <a:lnTo>
                    <a:pt x="236" y="197"/>
                  </a:lnTo>
                  <a:lnTo>
                    <a:pt x="225" y="200"/>
                  </a:lnTo>
                  <a:lnTo>
                    <a:pt x="215" y="204"/>
                  </a:lnTo>
                  <a:lnTo>
                    <a:pt x="204" y="207"/>
                  </a:lnTo>
                  <a:lnTo>
                    <a:pt x="193" y="212"/>
                  </a:lnTo>
                  <a:lnTo>
                    <a:pt x="183" y="215"/>
                  </a:lnTo>
                  <a:lnTo>
                    <a:pt x="171" y="219"/>
                  </a:lnTo>
                  <a:lnTo>
                    <a:pt x="161" y="222"/>
                  </a:lnTo>
                  <a:lnTo>
                    <a:pt x="140" y="216"/>
                  </a:lnTo>
                  <a:lnTo>
                    <a:pt x="121" y="212"/>
                  </a:lnTo>
                  <a:lnTo>
                    <a:pt x="100" y="206"/>
                  </a:lnTo>
                  <a:lnTo>
                    <a:pt x="80" y="200"/>
                  </a:lnTo>
                  <a:lnTo>
                    <a:pt x="61" y="195"/>
                  </a:lnTo>
                  <a:lnTo>
                    <a:pt x="40" y="190"/>
                  </a:lnTo>
                  <a:lnTo>
                    <a:pt x="20" y="185"/>
                  </a:lnTo>
                  <a:lnTo>
                    <a:pt x="0" y="179"/>
                  </a:lnTo>
                  <a:lnTo>
                    <a:pt x="6" y="156"/>
                  </a:lnTo>
                  <a:lnTo>
                    <a:pt x="11" y="134"/>
                  </a:lnTo>
                  <a:lnTo>
                    <a:pt x="16" y="111"/>
                  </a:lnTo>
                  <a:lnTo>
                    <a:pt x="22" y="89"/>
                  </a:lnTo>
                  <a:lnTo>
                    <a:pt x="26" y="66"/>
                  </a:lnTo>
                  <a:lnTo>
                    <a:pt x="32" y="44"/>
                  </a:lnTo>
                  <a:lnTo>
                    <a:pt x="37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50" name="Freeform 310">
              <a:extLst>
                <a:ext uri="{FF2B5EF4-FFF2-40B4-BE49-F238E27FC236}">
                  <a16:creationId xmlns:a16="http://schemas.microsoft.com/office/drawing/2014/main" id="{A3A025EA-F75C-428F-A786-3F992CC38A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3" y="1350"/>
              <a:ext cx="62" cy="59"/>
            </a:xfrm>
            <a:custGeom>
              <a:avLst/>
              <a:gdLst>
                <a:gd name="T0" fmla="*/ 24 w 228"/>
                <a:gd name="T1" fmla="*/ 0 h 217"/>
                <a:gd name="T2" fmla="*/ 30 w 228"/>
                <a:gd name="T3" fmla="*/ 15 h 217"/>
                <a:gd name="T4" fmla="*/ 37 w 228"/>
                <a:gd name="T5" fmla="*/ 31 h 217"/>
                <a:gd name="T6" fmla="*/ 43 w 228"/>
                <a:gd name="T7" fmla="*/ 46 h 217"/>
                <a:gd name="T8" fmla="*/ 49 w 228"/>
                <a:gd name="T9" fmla="*/ 62 h 217"/>
                <a:gd name="T10" fmla="*/ 54 w 228"/>
                <a:gd name="T11" fmla="*/ 77 h 217"/>
                <a:gd name="T12" fmla="*/ 61 w 228"/>
                <a:gd name="T13" fmla="*/ 93 h 217"/>
                <a:gd name="T14" fmla="*/ 67 w 228"/>
                <a:gd name="T15" fmla="*/ 108 h 217"/>
                <a:gd name="T16" fmla="*/ 73 w 228"/>
                <a:gd name="T17" fmla="*/ 124 h 217"/>
                <a:gd name="T18" fmla="*/ 92 w 228"/>
                <a:gd name="T19" fmla="*/ 132 h 217"/>
                <a:gd name="T20" fmla="*/ 112 w 228"/>
                <a:gd name="T21" fmla="*/ 141 h 217"/>
                <a:gd name="T22" fmla="*/ 131 w 228"/>
                <a:gd name="T23" fmla="*/ 149 h 217"/>
                <a:gd name="T24" fmla="*/ 151 w 228"/>
                <a:gd name="T25" fmla="*/ 159 h 217"/>
                <a:gd name="T26" fmla="*/ 169 w 228"/>
                <a:gd name="T27" fmla="*/ 167 h 217"/>
                <a:gd name="T28" fmla="*/ 189 w 228"/>
                <a:gd name="T29" fmla="*/ 176 h 217"/>
                <a:gd name="T30" fmla="*/ 209 w 228"/>
                <a:gd name="T31" fmla="*/ 184 h 217"/>
                <a:gd name="T32" fmla="*/ 228 w 228"/>
                <a:gd name="T33" fmla="*/ 193 h 217"/>
                <a:gd name="T34" fmla="*/ 218 w 228"/>
                <a:gd name="T35" fmla="*/ 197 h 217"/>
                <a:gd name="T36" fmla="*/ 207 w 228"/>
                <a:gd name="T37" fmla="*/ 199 h 217"/>
                <a:gd name="T38" fmla="*/ 197 w 228"/>
                <a:gd name="T39" fmla="*/ 202 h 217"/>
                <a:gd name="T40" fmla="*/ 186 w 228"/>
                <a:gd name="T41" fmla="*/ 205 h 217"/>
                <a:gd name="T42" fmla="*/ 175 w 228"/>
                <a:gd name="T43" fmla="*/ 208 h 217"/>
                <a:gd name="T44" fmla="*/ 165 w 228"/>
                <a:gd name="T45" fmla="*/ 212 h 217"/>
                <a:gd name="T46" fmla="*/ 153 w 228"/>
                <a:gd name="T47" fmla="*/ 214 h 217"/>
                <a:gd name="T48" fmla="*/ 143 w 228"/>
                <a:gd name="T49" fmla="*/ 217 h 217"/>
                <a:gd name="T50" fmla="*/ 126 w 228"/>
                <a:gd name="T51" fmla="*/ 212 h 217"/>
                <a:gd name="T52" fmla="*/ 107 w 228"/>
                <a:gd name="T53" fmla="*/ 207 h 217"/>
                <a:gd name="T54" fmla="*/ 90 w 228"/>
                <a:gd name="T55" fmla="*/ 201 h 217"/>
                <a:gd name="T56" fmla="*/ 72 w 228"/>
                <a:gd name="T57" fmla="*/ 195 h 217"/>
                <a:gd name="T58" fmla="*/ 53 w 228"/>
                <a:gd name="T59" fmla="*/ 191 h 217"/>
                <a:gd name="T60" fmla="*/ 36 w 228"/>
                <a:gd name="T61" fmla="*/ 185 h 217"/>
                <a:gd name="T62" fmla="*/ 17 w 228"/>
                <a:gd name="T63" fmla="*/ 181 h 217"/>
                <a:gd name="T64" fmla="*/ 0 w 228"/>
                <a:gd name="T65" fmla="*/ 175 h 217"/>
                <a:gd name="T66" fmla="*/ 6 w 228"/>
                <a:gd name="T67" fmla="*/ 131 h 217"/>
                <a:gd name="T68" fmla="*/ 13 w 228"/>
                <a:gd name="T69" fmla="*/ 87 h 217"/>
                <a:gd name="T70" fmla="*/ 19 w 228"/>
                <a:gd name="T71" fmla="*/ 43 h 217"/>
                <a:gd name="T72" fmla="*/ 24 w 228"/>
                <a:gd name="T7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17">
                  <a:moveTo>
                    <a:pt x="24" y="0"/>
                  </a:moveTo>
                  <a:lnTo>
                    <a:pt x="30" y="15"/>
                  </a:lnTo>
                  <a:lnTo>
                    <a:pt x="37" y="31"/>
                  </a:lnTo>
                  <a:lnTo>
                    <a:pt x="43" y="46"/>
                  </a:lnTo>
                  <a:lnTo>
                    <a:pt x="49" y="62"/>
                  </a:lnTo>
                  <a:lnTo>
                    <a:pt x="54" y="77"/>
                  </a:lnTo>
                  <a:lnTo>
                    <a:pt x="61" y="93"/>
                  </a:lnTo>
                  <a:lnTo>
                    <a:pt x="67" y="108"/>
                  </a:lnTo>
                  <a:lnTo>
                    <a:pt x="73" y="124"/>
                  </a:lnTo>
                  <a:lnTo>
                    <a:pt x="92" y="132"/>
                  </a:lnTo>
                  <a:lnTo>
                    <a:pt x="112" y="141"/>
                  </a:lnTo>
                  <a:lnTo>
                    <a:pt x="131" y="149"/>
                  </a:lnTo>
                  <a:lnTo>
                    <a:pt x="151" y="159"/>
                  </a:lnTo>
                  <a:lnTo>
                    <a:pt x="169" y="167"/>
                  </a:lnTo>
                  <a:lnTo>
                    <a:pt x="189" y="176"/>
                  </a:lnTo>
                  <a:lnTo>
                    <a:pt x="209" y="184"/>
                  </a:lnTo>
                  <a:lnTo>
                    <a:pt x="228" y="193"/>
                  </a:lnTo>
                  <a:lnTo>
                    <a:pt x="218" y="197"/>
                  </a:lnTo>
                  <a:lnTo>
                    <a:pt x="207" y="199"/>
                  </a:lnTo>
                  <a:lnTo>
                    <a:pt x="197" y="202"/>
                  </a:lnTo>
                  <a:lnTo>
                    <a:pt x="186" y="205"/>
                  </a:lnTo>
                  <a:lnTo>
                    <a:pt x="175" y="208"/>
                  </a:lnTo>
                  <a:lnTo>
                    <a:pt x="165" y="212"/>
                  </a:lnTo>
                  <a:lnTo>
                    <a:pt x="153" y="214"/>
                  </a:lnTo>
                  <a:lnTo>
                    <a:pt x="143" y="217"/>
                  </a:lnTo>
                  <a:lnTo>
                    <a:pt x="126" y="212"/>
                  </a:lnTo>
                  <a:lnTo>
                    <a:pt x="107" y="207"/>
                  </a:lnTo>
                  <a:lnTo>
                    <a:pt x="90" y="201"/>
                  </a:lnTo>
                  <a:lnTo>
                    <a:pt x="72" y="195"/>
                  </a:lnTo>
                  <a:lnTo>
                    <a:pt x="53" y="191"/>
                  </a:lnTo>
                  <a:lnTo>
                    <a:pt x="36" y="185"/>
                  </a:lnTo>
                  <a:lnTo>
                    <a:pt x="17" y="181"/>
                  </a:lnTo>
                  <a:lnTo>
                    <a:pt x="0" y="175"/>
                  </a:lnTo>
                  <a:lnTo>
                    <a:pt x="6" y="131"/>
                  </a:lnTo>
                  <a:lnTo>
                    <a:pt x="13" y="87"/>
                  </a:lnTo>
                  <a:lnTo>
                    <a:pt x="19" y="4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51" name="Freeform 311">
              <a:extLst>
                <a:ext uri="{FF2B5EF4-FFF2-40B4-BE49-F238E27FC236}">
                  <a16:creationId xmlns:a16="http://schemas.microsoft.com/office/drawing/2014/main" id="{913BF8AF-C0A8-4740-8F88-8973CB5203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8" y="1350"/>
              <a:ext cx="57" cy="58"/>
            </a:xfrm>
            <a:custGeom>
              <a:avLst/>
              <a:gdLst>
                <a:gd name="T0" fmla="*/ 7 w 211"/>
                <a:gd name="T1" fmla="*/ 0 h 214"/>
                <a:gd name="T2" fmla="*/ 13 w 211"/>
                <a:gd name="T3" fmla="*/ 16 h 214"/>
                <a:gd name="T4" fmla="*/ 20 w 211"/>
                <a:gd name="T5" fmla="*/ 31 h 214"/>
                <a:gd name="T6" fmla="*/ 26 w 211"/>
                <a:gd name="T7" fmla="*/ 47 h 214"/>
                <a:gd name="T8" fmla="*/ 32 w 211"/>
                <a:gd name="T9" fmla="*/ 62 h 214"/>
                <a:gd name="T10" fmla="*/ 37 w 211"/>
                <a:gd name="T11" fmla="*/ 78 h 214"/>
                <a:gd name="T12" fmla="*/ 44 w 211"/>
                <a:gd name="T13" fmla="*/ 93 h 214"/>
                <a:gd name="T14" fmla="*/ 50 w 211"/>
                <a:gd name="T15" fmla="*/ 109 h 214"/>
                <a:gd name="T16" fmla="*/ 56 w 211"/>
                <a:gd name="T17" fmla="*/ 125 h 214"/>
                <a:gd name="T18" fmla="*/ 75 w 211"/>
                <a:gd name="T19" fmla="*/ 133 h 214"/>
                <a:gd name="T20" fmla="*/ 95 w 211"/>
                <a:gd name="T21" fmla="*/ 141 h 214"/>
                <a:gd name="T22" fmla="*/ 114 w 211"/>
                <a:gd name="T23" fmla="*/ 151 h 214"/>
                <a:gd name="T24" fmla="*/ 134 w 211"/>
                <a:gd name="T25" fmla="*/ 159 h 214"/>
                <a:gd name="T26" fmla="*/ 152 w 211"/>
                <a:gd name="T27" fmla="*/ 168 h 214"/>
                <a:gd name="T28" fmla="*/ 172 w 211"/>
                <a:gd name="T29" fmla="*/ 176 h 214"/>
                <a:gd name="T30" fmla="*/ 192 w 211"/>
                <a:gd name="T31" fmla="*/ 185 h 214"/>
                <a:gd name="T32" fmla="*/ 211 w 211"/>
                <a:gd name="T33" fmla="*/ 193 h 214"/>
                <a:gd name="T34" fmla="*/ 201 w 211"/>
                <a:gd name="T35" fmla="*/ 195 h 214"/>
                <a:gd name="T36" fmla="*/ 190 w 211"/>
                <a:gd name="T37" fmla="*/ 198 h 214"/>
                <a:gd name="T38" fmla="*/ 180 w 211"/>
                <a:gd name="T39" fmla="*/ 201 h 214"/>
                <a:gd name="T40" fmla="*/ 170 w 211"/>
                <a:gd name="T41" fmla="*/ 204 h 214"/>
                <a:gd name="T42" fmla="*/ 158 w 211"/>
                <a:gd name="T43" fmla="*/ 206 h 214"/>
                <a:gd name="T44" fmla="*/ 148 w 211"/>
                <a:gd name="T45" fmla="*/ 208 h 214"/>
                <a:gd name="T46" fmla="*/ 137 w 211"/>
                <a:gd name="T47" fmla="*/ 212 h 214"/>
                <a:gd name="T48" fmla="*/ 127 w 211"/>
                <a:gd name="T49" fmla="*/ 214 h 214"/>
                <a:gd name="T50" fmla="*/ 111 w 211"/>
                <a:gd name="T51" fmla="*/ 208 h 214"/>
                <a:gd name="T52" fmla="*/ 95 w 211"/>
                <a:gd name="T53" fmla="*/ 202 h 214"/>
                <a:gd name="T54" fmla="*/ 80 w 211"/>
                <a:gd name="T55" fmla="*/ 198 h 214"/>
                <a:gd name="T56" fmla="*/ 64 w 211"/>
                <a:gd name="T57" fmla="*/ 192 h 214"/>
                <a:gd name="T58" fmla="*/ 48 w 211"/>
                <a:gd name="T59" fmla="*/ 186 h 214"/>
                <a:gd name="T60" fmla="*/ 33 w 211"/>
                <a:gd name="T61" fmla="*/ 182 h 214"/>
                <a:gd name="T62" fmla="*/ 17 w 211"/>
                <a:gd name="T63" fmla="*/ 176 h 214"/>
                <a:gd name="T64" fmla="*/ 0 w 211"/>
                <a:gd name="T65" fmla="*/ 170 h 214"/>
                <a:gd name="T66" fmla="*/ 3 w 211"/>
                <a:gd name="T67" fmla="*/ 127 h 214"/>
                <a:gd name="T68" fmla="*/ 4 w 211"/>
                <a:gd name="T69" fmla="*/ 85 h 214"/>
                <a:gd name="T70" fmla="*/ 6 w 211"/>
                <a:gd name="T71" fmla="*/ 42 h 214"/>
                <a:gd name="T72" fmla="*/ 7 w 211"/>
                <a:gd name="T7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214">
                  <a:moveTo>
                    <a:pt x="7" y="0"/>
                  </a:moveTo>
                  <a:lnTo>
                    <a:pt x="13" y="16"/>
                  </a:lnTo>
                  <a:lnTo>
                    <a:pt x="20" y="31"/>
                  </a:lnTo>
                  <a:lnTo>
                    <a:pt x="26" y="47"/>
                  </a:lnTo>
                  <a:lnTo>
                    <a:pt x="32" y="62"/>
                  </a:lnTo>
                  <a:lnTo>
                    <a:pt x="37" y="78"/>
                  </a:lnTo>
                  <a:lnTo>
                    <a:pt x="44" y="93"/>
                  </a:lnTo>
                  <a:lnTo>
                    <a:pt x="50" y="109"/>
                  </a:lnTo>
                  <a:lnTo>
                    <a:pt x="56" y="125"/>
                  </a:lnTo>
                  <a:lnTo>
                    <a:pt x="75" y="133"/>
                  </a:lnTo>
                  <a:lnTo>
                    <a:pt x="95" y="141"/>
                  </a:lnTo>
                  <a:lnTo>
                    <a:pt x="114" y="151"/>
                  </a:lnTo>
                  <a:lnTo>
                    <a:pt x="134" y="159"/>
                  </a:lnTo>
                  <a:lnTo>
                    <a:pt x="152" y="168"/>
                  </a:lnTo>
                  <a:lnTo>
                    <a:pt x="172" y="176"/>
                  </a:lnTo>
                  <a:lnTo>
                    <a:pt x="192" y="185"/>
                  </a:lnTo>
                  <a:lnTo>
                    <a:pt x="211" y="193"/>
                  </a:lnTo>
                  <a:lnTo>
                    <a:pt x="201" y="195"/>
                  </a:lnTo>
                  <a:lnTo>
                    <a:pt x="190" y="198"/>
                  </a:lnTo>
                  <a:lnTo>
                    <a:pt x="180" y="201"/>
                  </a:lnTo>
                  <a:lnTo>
                    <a:pt x="170" y="204"/>
                  </a:lnTo>
                  <a:lnTo>
                    <a:pt x="158" y="206"/>
                  </a:lnTo>
                  <a:lnTo>
                    <a:pt x="148" y="208"/>
                  </a:lnTo>
                  <a:lnTo>
                    <a:pt x="137" y="212"/>
                  </a:lnTo>
                  <a:lnTo>
                    <a:pt x="127" y="214"/>
                  </a:lnTo>
                  <a:lnTo>
                    <a:pt x="111" y="208"/>
                  </a:lnTo>
                  <a:lnTo>
                    <a:pt x="95" y="202"/>
                  </a:lnTo>
                  <a:lnTo>
                    <a:pt x="80" y="198"/>
                  </a:lnTo>
                  <a:lnTo>
                    <a:pt x="64" y="192"/>
                  </a:lnTo>
                  <a:lnTo>
                    <a:pt x="48" y="186"/>
                  </a:lnTo>
                  <a:lnTo>
                    <a:pt x="33" y="182"/>
                  </a:lnTo>
                  <a:lnTo>
                    <a:pt x="17" y="176"/>
                  </a:lnTo>
                  <a:lnTo>
                    <a:pt x="0" y="170"/>
                  </a:lnTo>
                  <a:lnTo>
                    <a:pt x="3" y="127"/>
                  </a:lnTo>
                  <a:lnTo>
                    <a:pt x="4" y="85"/>
                  </a:lnTo>
                  <a:lnTo>
                    <a:pt x="6" y="4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52" name="Freeform 312">
              <a:extLst>
                <a:ext uri="{FF2B5EF4-FFF2-40B4-BE49-F238E27FC236}">
                  <a16:creationId xmlns:a16="http://schemas.microsoft.com/office/drawing/2014/main" id="{431227E6-4C61-4FBD-9FB7-B7E2401EE0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9" y="1350"/>
              <a:ext cx="56" cy="57"/>
            </a:xfrm>
            <a:custGeom>
              <a:avLst/>
              <a:gdLst>
                <a:gd name="T0" fmla="*/ 0 w 204"/>
                <a:gd name="T1" fmla="*/ 0 h 209"/>
                <a:gd name="T2" fmla="*/ 6 w 204"/>
                <a:gd name="T3" fmla="*/ 16 h 209"/>
                <a:gd name="T4" fmla="*/ 13 w 204"/>
                <a:gd name="T5" fmla="*/ 31 h 209"/>
                <a:gd name="T6" fmla="*/ 19 w 204"/>
                <a:gd name="T7" fmla="*/ 47 h 209"/>
                <a:gd name="T8" fmla="*/ 25 w 204"/>
                <a:gd name="T9" fmla="*/ 62 h 209"/>
                <a:gd name="T10" fmla="*/ 30 w 204"/>
                <a:gd name="T11" fmla="*/ 78 h 209"/>
                <a:gd name="T12" fmla="*/ 37 w 204"/>
                <a:gd name="T13" fmla="*/ 94 h 209"/>
                <a:gd name="T14" fmla="*/ 43 w 204"/>
                <a:gd name="T15" fmla="*/ 109 h 209"/>
                <a:gd name="T16" fmla="*/ 49 w 204"/>
                <a:gd name="T17" fmla="*/ 125 h 209"/>
                <a:gd name="T18" fmla="*/ 68 w 204"/>
                <a:gd name="T19" fmla="*/ 133 h 209"/>
                <a:gd name="T20" fmla="*/ 88 w 204"/>
                <a:gd name="T21" fmla="*/ 142 h 209"/>
                <a:gd name="T22" fmla="*/ 107 w 204"/>
                <a:gd name="T23" fmla="*/ 151 h 209"/>
                <a:gd name="T24" fmla="*/ 127 w 204"/>
                <a:gd name="T25" fmla="*/ 159 h 209"/>
                <a:gd name="T26" fmla="*/ 145 w 204"/>
                <a:gd name="T27" fmla="*/ 168 h 209"/>
                <a:gd name="T28" fmla="*/ 165 w 204"/>
                <a:gd name="T29" fmla="*/ 176 h 209"/>
                <a:gd name="T30" fmla="*/ 185 w 204"/>
                <a:gd name="T31" fmla="*/ 185 h 209"/>
                <a:gd name="T32" fmla="*/ 204 w 204"/>
                <a:gd name="T33" fmla="*/ 193 h 209"/>
                <a:gd name="T34" fmla="*/ 194 w 204"/>
                <a:gd name="T35" fmla="*/ 195 h 209"/>
                <a:gd name="T36" fmla="*/ 183 w 204"/>
                <a:gd name="T37" fmla="*/ 198 h 209"/>
                <a:gd name="T38" fmla="*/ 173 w 204"/>
                <a:gd name="T39" fmla="*/ 199 h 209"/>
                <a:gd name="T40" fmla="*/ 163 w 204"/>
                <a:gd name="T41" fmla="*/ 201 h 209"/>
                <a:gd name="T42" fmla="*/ 152 w 204"/>
                <a:gd name="T43" fmla="*/ 204 h 209"/>
                <a:gd name="T44" fmla="*/ 142 w 204"/>
                <a:gd name="T45" fmla="*/ 205 h 209"/>
                <a:gd name="T46" fmla="*/ 130 w 204"/>
                <a:gd name="T47" fmla="*/ 207 h 209"/>
                <a:gd name="T48" fmla="*/ 120 w 204"/>
                <a:gd name="T49" fmla="*/ 209 h 209"/>
                <a:gd name="T50" fmla="*/ 106 w 204"/>
                <a:gd name="T51" fmla="*/ 204 h 209"/>
                <a:gd name="T52" fmla="*/ 94 w 204"/>
                <a:gd name="T53" fmla="*/ 199 h 209"/>
                <a:gd name="T54" fmla="*/ 80 w 204"/>
                <a:gd name="T55" fmla="*/ 193 h 209"/>
                <a:gd name="T56" fmla="*/ 66 w 204"/>
                <a:gd name="T57" fmla="*/ 187 h 209"/>
                <a:gd name="T58" fmla="*/ 52 w 204"/>
                <a:gd name="T59" fmla="*/ 183 h 209"/>
                <a:gd name="T60" fmla="*/ 38 w 204"/>
                <a:gd name="T61" fmla="*/ 177 h 209"/>
                <a:gd name="T62" fmla="*/ 26 w 204"/>
                <a:gd name="T63" fmla="*/ 171 h 209"/>
                <a:gd name="T64" fmla="*/ 12 w 204"/>
                <a:gd name="T65" fmla="*/ 166 h 209"/>
                <a:gd name="T66" fmla="*/ 10 w 204"/>
                <a:gd name="T67" fmla="*/ 124 h 209"/>
                <a:gd name="T68" fmla="*/ 6 w 204"/>
                <a:gd name="T69" fmla="*/ 83 h 209"/>
                <a:gd name="T70" fmla="*/ 4 w 204"/>
                <a:gd name="T71" fmla="*/ 41 h 209"/>
                <a:gd name="T72" fmla="*/ 0 w 204"/>
                <a:gd name="T7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9">
                  <a:moveTo>
                    <a:pt x="0" y="0"/>
                  </a:moveTo>
                  <a:lnTo>
                    <a:pt x="6" y="16"/>
                  </a:lnTo>
                  <a:lnTo>
                    <a:pt x="13" y="31"/>
                  </a:lnTo>
                  <a:lnTo>
                    <a:pt x="19" y="47"/>
                  </a:lnTo>
                  <a:lnTo>
                    <a:pt x="25" y="62"/>
                  </a:lnTo>
                  <a:lnTo>
                    <a:pt x="30" y="78"/>
                  </a:lnTo>
                  <a:lnTo>
                    <a:pt x="37" y="94"/>
                  </a:lnTo>
                  <a:lnTo>
                    <a:pt x="43" y="109"/>
                  </a:lnTo>
                  <a:lnTo>
                    <a:pt x="49" y="125"/>
                  </a:lnTo>
                  <a:lnTo>
                    <a:pt x="68" y="133"/>
                  </a:lnTo>
                  <a:lnTo>
                    <a:pt x="88" y="142"/>
                  </a:lnTo>
                  <a:lnTo>
                    <a:pt x="107" y="151"/>
                  </a:lnTo>
                  <a:lnTo>
                    <a:pt x="127" y="159"/>
                  </a:lnTo>
                  <a:lnTo>
                    <a:pt x="145" y="168"/>
                  </a:lnTo>
                  <a:lnTo>
                    <a:pt x="165" y="176"/>
                  </a:lnTo>
                  <a:lnTo>
                    <a:pt x="185" y="185"/>
                  </a:lnTo>
                  <a:lnTo>
                    <a:pt x="204" y="193"/>
                  </a:lnTo>
                  <a:lnTo>
                    <a:pt x="194" y="195"/>
                  </a:lnTo>
                  <a:lnTo>
                    <a:pt x="183" y="198"/>
                  </a:lnTo>
                  <a:lnTo>
                    <a:pt x="173" y="199"/>
                  </a:lnTo>
                  <a:lnTo>
                    <a:pt x="163" y="201"/>
                  </a:lnTo>
                  <a:lnTo>
                    <a:pt x="152" y="204"/>
                  </a:lnTo>
                  <a:lnTo>
                    <a:pt x="142" y="205"/>
                  </a:lnTo>
                  <a:lnTo>
                    <a:pt x="130" y="207"/>
                  </a:lnTo>
                  <a:lnTo>
                    <a:pt x="120" y="209"/>
                  </a:lnTo>
                  <a:lnTo>
                    <a:pt x="106" y="204"/>
                  </a:lnTo>
                  <a:lnTo>
                    <a:pt x="94" y="199"/>
                  </a:lnTo>
                  <a:lnTo>
                    <a:pt x="80" y="193"/>
                  </a:lnTo>
                  <a:lnTo>
                    <a:pt x="66" y="187"/>
                  </a:lnTo>
                  <a:lnTo>
                    <a:pt x="52" y="183"/>
                  </a:lnTo>
                  <a:lnTo>
                    <a:pt x="38" y="177"/>
                  </a:lnTo>
                  <a:lnTo>
                    <a:pt x="26" y="171"/>
                  </a:lnTo>
                  <a:lnTo>
                    <a:pt x="12" y="166"/>
                  </a:lnTo>
                  <a:lnTo>
                    <a:pt x="10" y="124"/>
                  </a:lnTo>
                  <a:lnTo>
                    <a:pt x="6" y="83"/>
                  </a:lnTo>
                  <a:lnTo>
                    <a:pt x="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53" name="Freeform 313">
              <a:extLst>
                <a:ext uri="{FF2B5EF4-FFF2-40B4-BE49-F238E27FC236}">
                  <a16:creationId xmlns:a16="http://schemas.microsoft.com/office/drawing/2014/main" id="{38465FFB-4393-49C1-B458-1ACF516B2E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9" y="1350"/>
              <a:ext cx="56" cy="56"/>
            </a:xfrm>
            <a:custGeom>
              <a:avLst/>
              <a:gdLst>
                <a:gd name="T0" fmla="*/ 0 w 204"/>
                <a:gd name="T1" fmla="*/ 0 h 206"/>
                <a:gd name="T2" fmla="*/ 49 w 204"/>
                <a:gd name="T3" fmla="*/ 125 h 206"/>
                <a:gd name="T4" fmla="*/ 204 w 204"/>
                <a:gd name="T5" fmla="*/ 193 h 206"/>
                <a:gd name="T6" fmla="*/ 120 w 204"/>
                <a:gd name="T7" fmla="*/ 206 h 206"/>
                <a:gd name="T8" fmla="*/ 30 w 204"/>
                <a:gd name="T9" fmla="*/ 161 h 206"/>
                <a:gd name="T10" fmla="*/ 0 w 204"/>
                <a:gd name="T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06">
                  <a:moveTo>
                    <a:pt x="0" y="0"/>
                  </a:moveTo>
                  <a:lnTo>
                    <a:pt x="49" y="125"/>
                  </a:lnTo>
                  <a:lnTo>
                    <a:pt x="204" y="193"/>
                  </a:lnTo>
                  <a:lnTo>
                    <a:pt x="120" y="206"/>
                  </a:lnTo>
                  <a:lnTo>
                    <a:pt x="3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54" name="Freeform 314">
              <a:extLst>
                <a:ext uri="{FF2B5EF4-FFF2-40B4-BE49-F238E27FC236}">
                  <a16:creationId xmlns:a16="http://schemas.microsoft.com/office/drawing/2014/main" id="{A32F6EE2-02DD-47FD-A2A6-A5F5BE59F8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0" y="1288"/>
              <a:ext cx="49" cy="78"/>
            </a:xfrm>
            <a:custGeom>
              <a:avLst/>
              <a:gdLst>
                <a:gd name="T0" fmla="*/ 23 w 180"/>
                <a:gd name="T1" fmla="*/ 0 h 290"/>
                <a:gd name="T2" fmla="*/ 71 w 180"/>
                <a:gd name="T3" fmla="*/ 147 h 290"/>
                <a:gd name="T4" fmla="*/ 180 w 180"/>
                <a:gd name="T5" fmla="*/ 290 h 290"/>
                <a:gd name="T6" fmla="*/ 95 w 180"/>
                <a:gd name="T7" fmla="*/ 265 h 290"/>
                <a:gd name="T8" fmla="*/ 0 w 180"/>
                <a:gd name="T9" fmla="*/ 73 h 290"/>
                <a:gd name="T10" fmla="*/ 23 w 180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90">
                  <a:moveTo>
                    <a:pt x="23" y="0"/>
                  </a:moveTo>
                  <a:lnTo>
                    <a:pt x="71" y="147"/>
                  </a:lnTo>
                  <a:lnTo>
                    <a:pt x="180" y="290"/>
                  </a:lnTo>
                  <a:lnTo>
                    <a:pt x="95" y="265"/>
                  </a:lnTo>
                  <a:lnTo>
                    <a:pt x="0" y="7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55" name="Freeform 315">
              <a:extLst>
                <a:ext uri="{FF2B5EF4-FFF2-40B4-BE49-F238E27FC236}">
                  <a16:creationId xmlns:a16="http://schemas.microsoft.com/office/drawing/2014/main" id="{3CC59B03-27BE-4643-AACA-4F68C0DA59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7" y="1251"/>
              <a:ext cx="62" cy="119"/>
            </a:xfrm>
            <a:custGeom>
              <a:avLst/>
              <a:gdLst>
                <a:gd name="T0" fmla="*/ 59 w 228"/>
                <a:gd name="T1" fmla="*/ 0 h 433"/>
                <a:gd name="T2" fmla="*/ 168 w 228"/>
                <a:gd name="T3" fmla="*/ 121 h 433"/>
                <a:gd name="T4" fmla="*/ 228 w 228"/>
                <a:gd name="T5" fmla="*/ 169 h 433"/>
                <a:gd name="T6" fmla="*/ 191 w 228"/>
                <a:gd name="T7" fmla="*/ 279 h 433"/>
                <a:gd name="T8" fmla="*/ 111 w 228"/>
                <a:gd name="T9" fmla="*/ 433 h 433"/>
                <a:gd name="T10" fmla="*/ 131 w 228"/>
                <a:gd name="T11" fmla="*/ 303 h 433"/>
                <a:gd name="T12" fmla="*/ 155 w 228"/>
                <a:gd name="T13" fmla="*/ 157 h 433"/>
                <a:gd name="T14" fmla="*/ 0 w 228"/>
                <a:gd name="T15" fmla="*/ 24 h 433"/>
                <a:gd name="T16" fmla="*/ 59 w 228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33">
                  <a:moveTo>
                    <a:pt x="59" y="0"/>
                  </a:moveTo>
                  <a:lnTo>
                    <a:pt x="168" y="121"/>
                  </a:lnTo>
                  <a:lnTo>
                    <a:pt x="228" y="169"/>
                  </a:lnTo>
                  <a:lnTo>
                    <a:pt x="191" y="279"/>
                  </a:lnTo>
                  <a:lnTo>
                    <a:pt x="111" y="433"/>
                  </a:lnTo>
                  <a:lnTo>
                    <a:pt x="131" y="303"/>
                  </a:lnTo>
                  <a:lnTo>
                    <a:pt x="155" y="157"/>
                  </a:lnTo>
                  <a:lnTo>
                    <a:pt x="0" y="2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56" name="Freeform 316">
              <a:extLst>
                <a:ext uri="{FF2B5EF4-FFF2-40B4-BE49-F238E27FC236}">
                  <a16:creationId xmlns:a16="http://schemas.microsoft.com/office/drawing/2014/main" id="{3A514D3F-CC43-4E4B-BAEF-0CA93185FC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1120"/>
              <a:ext cx="99" cy="165"/>
            </a:xfrm>
            <a:custGeom>
              <a:avLst/>
              <a:gdLst>
                <a:gd name="T0" fmla="*/ 64 w 364"/>
                <a:gd name="T1" fmla="*/ 48 h 605"/>
                <a:gd name="T2" fmla="*/ 231 w 364"/>
                <a:gd name="T3" fmla="*/ 0 h 605"/>
                <a:gd name="T4" fmla="*/ 364 w 364"/>
                <a:gd name="T5" fmla="*/ 229 h 605"/>
                <a:gd name="T6" fmla="*/ 291 w 364"/>
                <a:gd name="T7" fmla="*/ 326 h 605"/>
                <a:gd name="T8" fmla="*/ 268 w 364"/>
                <a:gd name="T9" fmla="*/ 471 h 605"/>
                <a:gd name="T10" fmla="*/ 17 w 364"/>
                <a:gd name="T11" fmla="*/ 605 h 605"/>
                <a:gd name="T12" fmla="*/ 5 w 364"/>
                <a:gd name="T13" fmla="*/ 541 h 605"/>
                <a:gd name="T14" fmla="*/ 0 w 364"/>
                <a:gd name="T15" fmla="*/ 470 h 605"/>
                <a:gd name="T16" fmla="*/ 2 w 364"/>
                <a:gd name="T17" fmla="*/ 394 h 605"/>
                <a:gd name="T18" fmla="*/ 8 w 364"/>
                <a:gd name="T19" fmla="*/ 316 h 605"/>
                <a:gd name="T20" fmla="*/ 19 w 364"/>
                <a:gd name="T21" fmla="*/ 239 h 605"/>
                <a:gd name="T22" fmla="*/ 33 w 364"/>
                <a:gd name="T23" fmla="*/ 167 h 605"/>
                <a:gd name="T24" fmla="*/ 48 w 364"/>
                <a:gd name="T25" fmla="*/ 102 h 605"/>
                <a:gd name="T26" fmla="*/ 64 w 364"/>
                <a:gd name="T27" fmla="*/ 4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605">
                  <a:moveTo>
                    <a:pt x="64" y="48"/>
                  </a:moveTo>
                  <a:lnTo>
                    <a:pt x="231" y="0"/>
                  </a:lnTo>
                  <a:lnTo>
                    <a:pt x="364" y="229"/>
                  </a:lnTo>
                  <a:lnTo>
                    <a:pt x="291" y="326"/>
                  </a:lnTo>
                  <a:lnTo>
                    <a:pt x="268" y="471"/>
                  </a:lnTo>
                  <a:lnTo>
                    <a:pt x="17" y="605"/>
                  </a:lnTo>
                  <a:lnTo>
                    <a:pt x="5" y="541"/>
                  </a:lnTo>
                  <a:lnTo>
                    <a:pt x="0" y="470"/>
                  </a:lnTo>
                  <a:lnTo>
                    <a:pt x="2" y="394"/>
                  </a:lnTo>
                  <a:lnTo>
                    <a:pt x="8" y="316"/>
                  </a:lnTo>
                  <a:lnTo>
                    <a:pt x="19" y="239"/>
                  </a:lnTo>
                  <a:lnTo>
                    <a:pt x="33" y="167"/>
                  </a:lnTo>
                  <a:lnTo>
                    <a:pt x="48" y="102"/>
                  </a:lnTo>
                  <a:lnTo>
                    <a:pt x="64" y="48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57" name="Freeform 317">
              <a:extLst>
                <a:ext uri="{FF2B5EF4-FFF2-40B4-BE49-F238E27FC236}">
                  <a16:creationId xmlns:a16="http://schemas.microsoft.com/office/drawing/2014/main" id="{CF7188AD-035D-412D-B2B2-0BAFDBDCC4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5" y="1034"/>
              <a:ext cx="66" cy="129"/>
            </a:xfrm>
            <a:custGeom>
              <a:avLst/>
              <a:gdLst>
                <a:gd name="T0" fmla="*/ 0 w 238"/>
                <a:gd name="T1" fmla="*/ 0 h 471"/>
                <a:gd name="T2" fmla="*/ 94 w 238"/>
                <a:gd name="T3" fmla="*/ 36 h 471"/>
                <a:gd name="T4" fmla="*/ 191 w 238"/>
                <a:gd name="T5" fmla="*/ 194 h 471"/>
                <a:gd name="T6" fmla="*/ 238 w 238"/>
                <a:gd name="T7" fmla="*/ 471 h 471"/>
                <a:gd name="T8" fmla="*/ 119 w 238"/>
                <a:gd name="T9" fmla="*/ 302 h 471"/>
                <a:gd name="T10" fmla="*/ 71 w 238"/>
                <a:gd name="T11" fmla="*/ 133 h 471"/>
                <a:gd name="T12" fmla="*/ 0 w 238"/>
                <a:gd name="T1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71">
                  <a:moveTo>
                    <a:pt x="0" y="0"/>
                  </a:moveTo>
                  <a:lnTo>
                    <a:pt x="94" y="36"/>
                  </a:lnTo>
                  <a:lnTo>
                    <a:pt x="191" y="194"/>
                  </a:lnTo>
                  <a:lnTo>
                    <a:pt x="238" y="471"/>
                  </a:lnTo>
                  <a:lnTo>
                    <a:pt x="119" y="302"/>
                  </a:lnTo>
                  <a:lnTo>
                    <a:pt x="71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58" name="Freeform 318">
              <a:extLst>
                <a:ext uri="{FF2B5EF4-FFF2-40B4-BE49-F238E27FC236}">
                  <a16:creationId xmlns:a16="http://schemas.microsoft.com/office/drawing/2014/main" id="{0CF76F9E-1983-4F49-B925-84DEA8AFC4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0" y="1091"/>
              <a:ext cx="140" cy="166"/>
            </a:xfrm>
            <a:custGeom>
              <a:avLst/>
              <a:gdLst>
                <a:gd name="T0" fmla="*/ 177 w 514"/>
                <a:gd name="T1" fmla="*/ 0 h 609"/>
                <a:gd name="T2" fmla="*/ 430 w 514"/>
                <a:gd name="T3" fmla="*/ 131 h 609"/>
                <a:gd name="T4" fmla="*/ 514 w 514"/>
                <a:gd name="T5" fmla="*/ 191 h 609"/>
                <a:gd name="T6" fmla="*/ 461 w 514"/>
                <a:gd name="T7" fmla="*/ 329 h 609"/>
                <a:gd name="T8" fmla="*/ 419 w 514"/>
                <a:gd name="T9" fmla="*/ 518 h 609"/>
                <a:gd name="T10" fmla="*/ 130 w 514"/>
                <a:gd name="T11" fmla="*/ 609 h 609"/>
                <a:gd name="T12" fmla="*/ 109 w 514"/>
                <a:gd name="T13" fmla="*/ 590 h 609"/>
                <a:gd name="T14" fmla="*/ 87 w 514"/>
                <a:gd name="T15" fmla="*/ 567 h 609"/>
                <a:gd name="T16" fmla="*/ 67 w 514"/>
                <a:gd name="T17" fmla="*/ 539 h 609"/>
                <a:gd name="T18" fmla="*/ 48 w 514"/>
                <a:gd name="T19" fmla="*/ 509 h 609"/>
                <a:gd name="T20" fmla="*/ 32 w 514"/>
                <a:gd name="T21" fmla="*/ 477 h 609"/>
                <a:gd name="T22" fmla="*/ 18 w 514"/>
                <a:gd name="T23" fmla="*/ 441 h 609"/>
                <a:gd name="T24" fmla="*/ 8 w 514"/>
                <a:gd name="T25" fmla="*/ 403 h 609"/>
                <a:gd name="T26" fmla="*/ 2 w 514"/>
                <a:gd name="T27" fmla="*/ 363 h 609"/>
                <a:gd name="T28" fmla="*/ 0 w 514"/>
                <a:gd name="T29" fmla="*/ 321 h 609"/>
                <a:gd name="T30" fmla="*/ 4 w 514"/>
                <a:gd name="T31" fmla="*/ 277 h 609"/>
                <a:gd name="T32" fmla="*/ 13 w 514"/>
                <a:gd name="T33" fmla="*/ 232 h 609"/>
                <a:gd name="T34" fmla="*/ 31 w 514"/>
                <a:gd name="T35" fmla="*/ 187 h 609"/>
                <a:gd name="T36" fmla="*/ 54 w 514"/>
                <a:gd name="T37" fmla="*/ 140 h 609"/>
                <a:gd name="T38" fmla="*/ 86 w 514"/>
                <a:gd name="T39" fmla="*/ 94 h 609"/>
                <a:gd name="T40" fmla="*/ 127 w 514"/>
                <a:gd name="T41" fmla="*/ 47 h 609"/>
                <a:gd name="T42" fmla="*/ 177 w 514"/>
                <a:gd name="T43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4" h="609">
                  <a:moveTo>
                    <a:pt x="177" y="0"/>
                  </a:moveTo>
                  <a:lnTo>
                    <a:pt x="430" y="131"/>
                  </a:lnTo>
                  <a:lnTo>
                    <a:pt x="514" y="191"/>
                  </a:lnTo>
                  <a:lnTo>
                    <a:pt x="461" y="329"/>
                  </a:lnTo>
                  <a:lnTo>
                    <a:pt x="419" y="518"/>
                  </a:lnTo>
                  <a:lnTo>
                    <a:pt x="130" y="609"/>
                  </a:lnTo>
                  <a:lnTo>
                    <a:pt x="109" y="590"/>
                  </a:lnTo>
                  <a:lnTo>
                    <a:pt x="87" y="567"/>
                  </a:lnTo>
                  <a:lnTo>
                    <a:pt x="67" y="539"/>
                  </a:lnTo>
                  <a:lnTo>
                    <a:pt x="48" y="509"/>
                  </a:lnTo>
                  <a:lnTo>
                    <a:pt x="32" y="477"/>
                  </a:lnTo>
                  <a:lnTo>
                    <a:pt x="18" y="441"/>
                  </a:lnTo>
                  <a:lnTo>
                    <a:pt x="8" y="403"/>
                  </a:lnTo>
                  <a:lnTo>
                    <a:pt x="2" y="363"/>
                  </a:lnTo>
                  <a:lnTo>
                    <a:pt x="0" y="321"/>
                  </a:lnTo>
                  <a:lnTo>
                    <a:pt x="4" y="277"/>
                  </a:lnTo>
                  <a:lnTo>
                    <a:pt x="13" y="232"/>
                  </a:lnTo>
                  <a:lnTo>
                    <a:pt x="31" y="187"/>
                  </a:lnTo>
                  <a:lnTo>
                    <a:pt x="54" y="140"/>
                  </a:lnTo>
                  <a:lnTo>
                    <a:pt x="86" y="94"/>
                  </a:lnTo>
                  <a:lnTo>
                    <a:pt x="127" y="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59" name="Freeform 319">
              <a:extLst>
                <a:ext uri="{FF2B5EF4-FFF2-40B4-BE49-F238E27FC236}">
                  <a16:creationId xmlns:a16="http://schemas.microsoft.com/office/drawing/2014/main" id="{0B8315C3-9B06-4417-AFC8-E5F72B8F12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9" y="1064"/>
              <a:ext cx="113" cy="128"/>
            </a:xfrm>
            <a:custGeom>
              <a:avLst/>
              <a:gdLst>
                <a:gd name="T0" fmla="*/ 419 w 419"/>
                <a:gd name="T1" fmla="*/ 49 h 473"/>
                <a:gd name="T2" fmla="*/ 288 w 419"/>
                <a:gd name="T3" fmla="*/ 412 h 473"/>
                <a:gd name="T4" fmla="*/ 156 w 419"/>
                <a:gd name="T5" fmla="*/ 412 h 473"/>
                <a:gd name="T6" fmla="*/ 0 w 419"/>
                <a:gd name="T7" fmla="*/ 473 h 473"/>
                <a:gd name="T8" fmla="*/ 4 w 419"/>
                <a:gd name="T9" fmla="*/ 443 h 473"/>
                <a:gd name="T10" fmla="*/ 8 w 419"/>
                <a:gd name="T11" fmla="*/ 412 h 473"/>
                <a:gd name="T12" fmla="*/ 15 w 419"/>
                <a:gd name="T13" fmla="*/ 378 h 473"/>
                <a:gd name="T14" fmla="*/ 23 w 419"/>
                <a:gd name="T15" fmla="*/ 343 h 473"/>
                <a:gd name="T16" fmla="*/ 34 w 419"/>
                <a:gd name="T17" fmla="*/ 307 h 473"/>
                <a:gd name="T18" fmla="*/ 46 w 419"/>
                <a:gd name="T19" fmla="*/ 271 h 473"/>
                <a:gd name="T20" fmla="*/ 61 w 419"/>
                <a:gd name="T21" fmla="*/ 236 h 473"/>
                <a:gd name="T22" fmla="*/ 80 w 419"/>
                <a:gd name="T23" fmla="*/ 200 h 473"/>
                <a:gd name="T24" fmla="*/ 100 w 419"/>
                <a:gd name="T25" fmla="*/ 165 h 473"/>
                <a:gd name="T26" fmla="*/ 126 w 419"/>
                <a:gd name="T27" fmla="*/ 133 h 473"/>
                <a:gd name="T28" fmla="*/ 153 w 419"/>
                <a:gd name="T29" fmla="*/ 103 h 473"/>
                <a:gd name="T30" fmla="*/ 186 w 419"/>
                <a:gd name="T31" fmla="*/ 75 h 473"/>
                <a:gd name="T32" fmla="*/ 223 w 419"/>
                <a:gd name="T33" fmla="*/ 50 h 473"/>
                <a:gd name="T34" fmla="*/ 263 w 419"/>
                <a:gd name="T35" fmla="*/ 29 h 473"/>
                <a:gd name="T36" fmla="*/ 309 w 419"/>
                <a:gd name="T37" fmla="*/ 13 h 473"/>
                <a:gd name="T38" fmla="*/ 360 w 419"/>
                <a:gd name="T39" fmla="*/ 0 h 473"/>
                <a:gd name="T40" fmla="*/ 419 w 419"/>
                <a:gd name="T41" fmla="*/ 4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9" h="473">
                  <a:moveTo>
                    <a:pt x="419" y="49"/>
                  </a:moveTo>
                  <a:lnTo>
                    <a:pt x="288" y="412"/>
                  </a:lnTo>
                  <a:lnTo>
                    <a:pt x="156" y="412"/>
                  </a:lnTo>
                  <a:lnTo>
                    <a:pt x="0" y="473"/>
                  </a:lnTo>
                  <a:lnTo>
                    <a:pt x="4" y="443"/>
                  </a:lnTo>
                  <a:lnTo>
                    <a:pt x="8" y="412"/>
                  </a:lnTo>
                  <a:lnTo>
                    <a:pt x="15" y="378"/>
                  </a:lnTo>
                  <a:lnTo>
                    <a:pt x="23" y="343"/>
                  </a:lnTo>
                  <a:lnTo>
                    <a:pt x="34" y="307"/>
                  </a:lnTo>
                  <a:lnTo>
                    <a:pt x="46" y="271"/>
                  </a:lnTo>
                  <a:lnTo>
                    <a:pt x="61" y="236"/>
                  </a:lnTo>
                  <a:lnTo>
                    <a:pt x="80" y="200"/>
                  </a:lnTo>
                  <a:lnTo>
                    <a:pt x="100" y="165"/>
                  </a:lnTo>
                  <a:lnTo>
                    <a:pt x="126" y="133"/>
                  </a:lnTo>
                  <a:lnTo>
                    <a:pt x="153" y="103"/>
                  </a:lnTo>
                  <a:lnTo>
                    <a:pt x="186" y="75"/>
                  </a:lnTo>
                  <a:lnTo>
                    <a:pt x="223" y="50"/>
                  </a:lnTo>
                  <a:lnTo>
                    <a:pt x="263" y="29"/>
                  </a:lnTo>
                  <a:lnTo>
                    <a:pt x="309" y="13"/>
                  </a:lnTo>
                  <a:lnTo>
                    <a:pt x="360" y="0"/>
                  </a:lnTo>
                  <a:lnTo>
                    <a:pt x="419" y="49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60" name="Freeform 320">
              <a:extLst>
                <a:ext uri="{FF2B5EF4-FFF2-40B4-BE49-F238E27FC236}">
                  <a16:creationId xmlns:a16="http://schemas.microsoft.com/office/drawing/2014/main" id="{EBD78E38-B9CA-4DC3-86EE-F1718E7F70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0" y="1202"/>
              <a:ext cx="92" cy="142"/>
            </a:xfrm>
            <a:custGeom>
              <a:avLst/>
              <a:gdLst>
                <a:gd name="T0" fmla="*/ 185 w 340"/>
                <a:gd name="T1" fmla="*/ 0 h 518"/>
                <a:gd name="T2" fmla="*/ 281 w 340"/>
                <a:gd name="T3" fmla="*/ 158 h 518"/>
                <a:gd name="T4" fmla="*/ 340 w 340"/>
                <a:gd name="T5" fmla="*/ 230 h 518"/>
                <a:gd name="T6" fmla="*/ 256 w 340"/>
                <a:gd name="T7" fmla="*/ 387 h 518"/>
                <a:gd name="T8" fmla="*/ 209 w 340"/>
                <a:gd name="T9" fmla="*/ 509 h 518"/>
                <a:gd name="T10" fmla="*/ 89 w 340"/>
                <a:gd name="T11" fmla="*/ 518 h 518"/>
                <a:gd name="T12" fmla="*/ 49 w 340"/>
                <a:gd name="T13" fmla="*/ 464 h 518"/>
                <a:gd name="T14" fmla="*/ 23 w 340"/>
                <a:gd name="T15" fmla="*/ 402 h 518"/>
                <a:gd name="T16" fmla="*/ 6 w 340"/>
                <a:gd name="T17" fmla="*/ 333 h 518"/>
                <a:gd name="T18" fmla="*/ 0 w 340"/>
                <a:gd name="T19" fmla="*/ 261 h 518"/>
                <a:gd name="T20" fmla="*/ 0 w 340"/>
                <a:gd name="T21" fmla="*/ 191 h 518"/>
                <a:gd name="T22" fmla="*/ 4 w 340"/>
                <a:gd name="T23" fmla="*/ 125 h 518"/>
                <a:gd name="T24" fmla="*/ 12 w 340"/>
                <a:gd name="T25" fmla="*/ 67 h 518"/>
                <a:gd name="T26" fmla="*/ 21 w 340"/>
                <a:gd name="T27" fmla="*/ 19 h 518"/>
                <a:gd name="T28" fmla="*/ 185 w 340"/>
                <a:gd name="T29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518">
                  <a:moveTo>
                    <a:pt x="185" y="0"/>
                  </a:moveTo>
                  <a:lnTo>
                    <a:pt x="281" y="158"/>
                  </a:lnTo>
                  <a:lnTo>
                    <a:pt x="340" y="230"/>
                  </a:lnTo>
                  <a:lnTo>
                    <a:pt x="256" y="387"/>
                  </a:lnTo>
                  <a:lnTo>
                    <a:pt x="209" y="509"/>
                  </a:lnTo>
                  <a:lnTo>
                    <a:pt x="89" y="518"/>
                  </a:lnTo>
                  <a:lnTo>
                    <a:pt x="49" y="464"/>
                  </a:lnTo>
                  <a:lnTo>
                    <a:pt x="23" y="402"/>
                  </a:lnTo>
                  <a:lnTo>
                    <a:pt x="6" y="333"/>
                  </a:lnTo>
                  <a:lnTo>
                    <a:pt x="0" y="261"/>
                  </a:lnTo>
                  <a:lnTo>
                    <a:pt x="0" y="191"/>
                  </a:lnTo>
                  <a:lnTo>
                    <a:pt x="4" y="125"/>
                  </a:lnTo>
                  <a:lnTo>
                    <a:pt x="12" y="67"/>
                  </a:lnTo>
                  <a:lnTo>
                    <a:pt x="21" y="1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61" name="Freeform 321">
              <a:extLst>
                <a:ext uri="{FF2B5EF4-FFF2-40B4-BE49-F238E27FC236}">
                  <a16:creationId xmlns:a16="http://schemas.microsoft.com/office/drawing/2014/main" id="{14D8A003-0BF1-4B1D-A55A-4A9949D8DA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0" y="1171"/>
              <a:ext cx="64" cy="103"/>
            </a:xfrm>
            <a:custGeom>
              <a:avLst/>
              <a:gdLst>
                <a:gd name="T0" fmla="*/ 224 w 235"/>
                <a:gd name="T1" fmla="*/ 88 h 382"/>
                <a:gd name="T2" fmla="*/ 127 w 235"/>
                <a:gd name="T3" fmla="*/ 343 h 382"/>
                <a:gd name="T4" fmla="*/ 0 w 235"/>
                <a:gd name="T5" fmla="*/ 382 h 382"/>
                <a:gd name="T6" fmla="*/ 107 w 235"/>
                <a:gd name="T7" fmla="*/ 304 h 382"/>
                <a:gd name="T8" fmla="*/ 235 w 235"/>
                <a:gd name="T9" fmla="*/ 0 h 382"/>
                <a:gd name="T10" fmla="*/ 224 w 235"/>
                <a:gd name="T11" fmla="*/ 8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382">
                  <a:moveTo>
                    <a:pt x="224" y="88"/>
                  </a:moveTo>
                  <a:lnTo>
                    <a:pt x="127" y="343"/>
                  </a:lnTo>
                  <a:lnTo>
                    <a:pt x="0" y="382"/>
                  </a:lnTo>
                  <a:lnTo>
                    <a:pt x="107" y="304"/>
                  </a:lnTo>
                  <a:lnTo>
                    <a:pt x="235" y="0"/>
                  </a:lnTo>
                  <a:lnTo>
                    <a:pt x="224" y="88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62" name="Freeform 322">
              <a:extLst>
                <a:ext uri="{FF2B5EF4-FFF2-40B4-BE49-F238E27FC236}">
                  <a16:creationId xmlns:a16="http://schemas.microsoft.com/office/drawing/2014/main" id="{FB806DD2-C4BF-4CA0-A3A8-AADA8AB112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" y="1256"/>
              <a:ext cx="103" cy="135"/>
            </a:xfrm>
            <a:custGeom>
              <a:avLst/>
              <a:gdLst>
                <a:gd name="T0" fmla="*/ 235 w 380"/>
                <a:gd name="T1" fmla="*/ 0 h 498"/>
                <a:gd name="T2" fmla="*/ 380 w 380"/>
                <a:gd name="T3" fmla="*/ 166 h 498"/>
                <a:gd name="T4" fmla="*/ 321 w 380"/>
                <a:gd name="T5" fmla="*/ 370 h 498"/>
                <a:gd name="T6" fmla="*/ 283 w 380"/>
                <a:gd name="T7" fmla="*/ 419 h 498"/>
                <a:gd name="T8" fmla="*/ 147 w 380"/>
                <a:gd name="T9" fmla="*/ 498 h 498"/>
                <a:gd name="T10" fmla="*/ 88 w 380"/>
                <a:gd name="T11" fmla="*/ 468 h 498"/>
                <a:gd name="T12" fmla="*/ 66 w 380"/>
                <a:gd name="T13" fmla="*/ 452 h 498"/>
                <a:gd name="T14" fmla="*/ 47 w 380"/>
                <a:gd name="T15" fmla="*/ 428 h 498"/>
                <a:gd name="T16" fmla="*/ 32 w 380"/>
                <a:gd name="T17" fmla="*/ 396 h 498"/>
                <a:gd name="T18" fmla="*/ 20 w 380"/>
                <a:gd name="T19" fmla="*/ 355 h 498"/>
                <a:gd name="T20" fmla="*/ 11 w 380"/>
                <a:gd name="T21" fmla="*/ 302 h 498"/>
                <a:gd name="T22" fmla="*/ 4 w 380"/>
                <a:gd name="T23" fmla="*/ 235 h 498"/>
                <a:gd name="T24" fmla="*/ 1 w 380"/>
                <a:gd name="T25" fmla="*/ 154 h 498"/>
                <a:gd name="T26" fmla="*/ 0 w 380"/>
                <a:gd name="T27" fmla="*/ 58 h 498"/>
                <a:gd name="T28" fmla="*/ 235 w 380"/>
                <a:gd name="T2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498">
                  <a:moveTo>
                    <a:pt x="235" y="0"/>
                  </a:moveTo>
                  <a:lnTo>
                    <a:pt x="380" y="166"/>
                  </a:lnTo>
                  <a:lnTo>
                    <a:pt x="321" y="370"/>
                  </a:lnTo>
                  <a:lnTo>
                    <a:pt x="283" y="419"/>
                  </a:lnTo>
                  <a:lnTo>
                    <a:pt x="147" y="498"/>
                  </a:lnTo>
                  <a:lnTo>
                    <a:pt x="88" y="468"/>
                  </a:lnTo>
                  <a:lnTo>
                    <a:pt x="66" y="452"/>
                  </a:lnTo>
                  <a:lnTo>
                    <a:pt x="47" y="428"/>
                  </a:lnTo>
                  <a:lnTo>
                    <a:pt x="32" y="396"/>
                  </a:lnTo>
                  <a:lnTo>
                    <a:pt x="20" y="355"/>
                  </a:lnTo>
                  <a:lnTo>
                    <a:pt x="11" y="302"/>
                  </a:lnTo>
                  <a:lnTo>
                    <a:pt x="4" y="235"/>
                  </a:lnTo>
                  <a:lnTo>
                    <a:pt x="1" y="154"/>
                  </a:lnTo>
                  <a:lnTo>
                    <a:pt x="0" y="58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63" name="Freeform 323">
              <a:extLst>
                <a:ext uri="{FF2B5EF4-FFF2-40B4-BE49-F238E27FC236}">
                  <a16:creationId xmlns:a16="http://schemas.microsoft.com/office/drawing/2014/main" id="{A7763EC5-E02C-4C9D-ADD0-7E8280383D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6" y="1018"/>
              <a:ext cx="87" cy="97"/>
            </a:xfrm>
            <a:custGeom>
              <a:avLst/>
              <a:gdLst>
                <a:gd name="T0" fmla="*/ 206 w 323"/>
                <a:gd name="T1" fmla="*/ 20 h 353"/>
                <a:gd name="T2" fmla="*/ 284 w 323"/>
                <a:gd name="T3" fmla="*/ 138 h 353"/>
                <a:gd name="T4" fmla="*/ 323 w 323"/>
                <a:gd name="T5" fmla="*/ 285 h 353"/>
                <a:gd name="T6" fmla="*/ 235 w 323"/>
                <a:gd name="T7" fmla="*/ 324 h 353"/>
                <a:gd name="T8" fmla="*/ 128 w 323"/>
                <a:gd name="T9" fmla="*/ 353 h 353"/>
                <a:gd name="T10" fmla="*/ 97 w 323"/>
                <a:gd name="T11" fmla="*/ 327 h 353"/>
                <a:gd name="T12" fmla="*/ 68 w 323"/>
                <a:gd name="T13" fmla="*/ 292 h 353"/>
                <a:gd name="T14" fmla="*/ 43 w 323"/>
                <a:gd name="T15" fmla="*/ 253 h 353"/>
                <a:gd name="T16" fmla="*/ 22 w 323"/>
                <a:gd name="T17" fmla="*/ 209 h 353"/>
                <a:gd name="T18" fmla="*/ 8 w 323"/>
                <a:gd name="T19" fmla="*/ 161 h 353"/>
                <a:gd name="T20" fmla="*/ 0 w 323"/>
                <a:gd name="T21" fmla="*/ 109 h 353"/>
                <a:gd name="T22" fmla="*/ 1 w 323"/>
                <a:gd name="T23" fmla="*/ 56 h 353"/>
                <a:gd name="T24" fmla="*/ 12 w 323"/>
                <a:gd name="T25" fmla="*/ 0 h 353"/>
                <a:gd name="T26" fmla="*/ 206 w 323"/>
                <a:gd name="T27" fmla="*/ 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353">
                  <a:moveTo>
                    <a:pt x="206" y="20"/>
                  </a:moveTo>
                  <a:lnTo>
                    <a:pt x="284" y="138"/>
                  </a:lnTo>
                  <a:lnTo>
                    <a:pt x="323" y="285"/>
                  </a:lnTo>
                  <a:lnTo>
                    <a:pt x="235" y="324"/>
                  </a:lnTo>
                  <a:lnTo>
                    <a:pt x="128" y="353"/>
                  </a:lnTo>
                  <a:lnTo>
                    <a:pt x="97" y="327"/>
                  </a:lnTo>
                  <a:lnTo>
                    <a:pt x="68" y="292"/>
                  </a:lnTo>
                  <a:lnTo>
                    <a:pt x="43" y="253"/>
                  </a:lnTo>
                  <a:lnTo>
                    <a:pt x="22" y="209"/>
                  </a:lnTo>
                  <a:lnTo>
                    <a:pt x="8" y="161"/>
                  </a:lnTo>
                  <a:lnTo>
                    <a:pt x="0" y="109"/>
                  </a:lnTo>
                  <a:lnTo>
                    <a:pt x="1" y="56"/>
                  </a:lnTo>
                  <a:lnTo>
                    <a:pt x="12" y="0"/>
                  </a:lnTo>
                  <a:lnTo>
                    <a:pt x="206" y="2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64" name="Freeform 324">
              <a:extLst>
                <a:ext uri="{FF2B5EF4-FFF2-40B4-BE49-F238E27FC236}">
                  <a16:creationId xmlns:a16="http://schemas.microsoft.com/office/drawing/2014/main" id="{CAB8B90F-D8D6-4023-9EA1-5553A5038F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1" y="1024"/>
              <a:ext cx="58" cy="96"/>
            </a:xfrm>
            <a:custGeom>
              <a:avLst/>
              <a:gdLst>
                <a:gd name="T0" fmla="*/ 97 w 213"/>
                <a:gd name="T1" fmla="*/ 20 h 353"/>
                <a:gd name="T2" fmla="*/ 194 w 213"/>
                <a:gd name="T3" fmla="*/ 187 h 353"/>
                <a:gd name="T4" fmla="*/ 213 w 213"/>
                <a:gd name="T5" fmla="*/ 314 h 353"/>
                <a:gd name="T6" fmla="*/ 0 w 213"/>
                <a:gd name="T7" fmla="*/ 353 h 353"/>
                <a:gd name="T8" fmla="*/ 68 w 213"/>
                <a:gd name="T9" fmla="*/ 314 h 353"/>
                <a:gd name="T10" fmla="*/ 185 w 213"/>
                <a:gd name="T11" fmla="*/ 274 h 353"/>
                <a:gd name="T12" fmla="*/ 117 w 213"/>
                <a:gd name="T13" fmla="*/ 108 h 353"/>
                <a:gd name="T14" fmla="*/ 49 w 213"/>
                <a:gd name="T15" fmla="*/ 0 h 353"/>
                <a:gd name="T16" fmla="*/ 97 w 213"/>
                <a:gd name="T17" fmla="*/ 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53">
                  <a:moveTo>
                    <a:pt x="97" y="20"/>
                  </a:moveTo>
                  <a:lnTo>
                    <a:pt x="194" y="187"/>
                  </a:lnTo>
                  <a:lnTo>
                    <a:pt x="213" y="314"/>
                  </a:lnTo>
                  <a:lnTo>
                    <a:pt x="0" y="353"/>
                  </a:lnTo>
                  <a:lnTo>
                    <a:pt x="68" y="314"/>
                  </a:lnTo>
                  <a:lnTo>
                    <a:pt x="185" y="274"/>
                  </a:lnTo>
                  <a:lnTo>
                    <a:pt x="117" y="108"/>
                  </a:lnTo>
                  <a:lnTo>
                    <a:pt x="49" y="0"/>
                  </a:lnTo>
                  <a:lnTo>
                    <a:pt x="97" y="2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65" name="Freeform 325">
              <a:extLst>
                <a:ext uri="{FF2B5EF4-FFF2-40B4-BE49-F238E27FC236}">
                  <a16:creationId xmlns:a16="http://schemas.microsoft.com/office/drawing/2014/main" id="{51FC2F2E-A787-469C-AB8B-D141FF9BCD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1" y="949"/>
              <a:ext cx="152" cy="111"/>
            </a:xfrm>
            <a:custGeom>
              <a:avLst/>
              <a:gdLst>
                <a:gd name="T0" fmla="*/ 0 w 559"/>
                <a:gd name="T1" fmla="*/ 268 h 407"/>
                <a:gd name="T2" fmla="*/ 326 w 559"/>
                <a:gd name="T3" fmla="*/ 407 h 407"/>
                <a:gd name="T4" fmla="*/ 403 w 559"/>
                <a:gd name="T5" fmla="*/ 387 h 407"/>
                <a:gd name="T6" fmla="*/ 458 w 559"/>
                <a:gd name="T7" fmla="*/ 276 h 407"/>
                <a:gd name="T8" fmla="*/ 559 w 559"/>
                <a:gd name="T9" fmla="*/ 131 h 407"/>
                <a:gd name="T10" fmla="*/ 458 w 559"/>
                <a:gd name="T11" fmla="*/ 30 h 407"/>
                <a:gd name="T12" fmla="*/ 380 w 559"/>
                <a:gd name="T13" fmla="*/ 18 h 407"/>
                <a:gd name="T14" fmla="*/ 314 w 559"/>
                <a:gd name="T15" fmla="*/ 10 h 407"/>
                <a:gd name="T16" fmla="*/ 255 w 559"/>
                <a:gd name="T17" fmla="*/ 4 h 407"/>
                <a:gd name="T18" fmla="*/ 204 w 559"/>
                <a:gd name="T19" fmla="*/ 1 h 407"/>
                <a:gd name="T20" fmla="*/ 160 w 559"/>
                <a:gd name="T21" fmla="*/ 0 h 407"/>
                <a:gd name="T22" fmla="*/ 124 w 559"/>
                <a:gd name="T23" fmla="*/ 3 h 407"/>
                <a:gd name="T24" fmla="*/ 94 w 559"/>
                <a:gd name="T25" fmla="*/ 10 h 407"/>
                <a:gd name="T26" fmla="*/ 68 w 559"/>
                <a:gd name="T27" fmla="*/ 21 h 407"/>
                <a:gd name="T28" fmla="*/ 49 w 559"/>
                <a:gd name="T29" fmla="*/ 34 h 407"/>
                <a:gd name="T30" fmla="*/ 34 w 559"/>
                <a:gd name="T31" fmla="*/ 53 h 407"/>
                <a:gd name="T32" fmla="*/ 22 w 559"/>
                <a:gd name="T33" fmla="*/ 76 h 407"/>
                <a:gd name="T34" fmla="*/ 14 w 559"/>
                <a:gd name="T35" fmla="*/ 105 h 407"/>
                <a:gd name="T36" fmla="*/ 8 w 559"/>
                <a:gd name="T37" fmla="*/ 137 h 407"/>
                <a:gd name="T38" fmla="*/ 4 w 559"/>
                <a:gd name="T39" fmla="*/ 175 h 407"/>
                <a:gd name="T40" fmla="*/ 1 w 559"/>
                <a:gd name="T41" fmla="*/ 219 h 407"/>
                <a:gd name="T42" fmla="*/ 0 w 559"/>
                <a:gd name="T43" fmla="*/ 26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9" h="407">
                  <a:moveTo>
                    <a:pt x="0" y="268"/>
                  </a:moveTo>
                  <a:lnTo>
                    <a:pt x="326" y="407"/>
                  </a:lnTo>
                  <a:lnTo>
                    <a:pt x="403" y="387"/>
                  </a:lnTo>
                  <a:lnTo>
                    <a:pt x="458" y="276"/>
                  </a:lnTo>
                  <a:lnTo>
                    <a:pt x="559" y="131"/>
                  </a:lnTo>
                  <a:lnTo>
                    <a:pt x="458" y="30"/>
                  </a:lnTo>
                  <a:lnTo>
                    <a:pt x="380" y="18"/>
                  </a:lnTo>
                  <a:lnTo>
                    <a:pt x="314" y="10"/>
                  </a:lnTo>
                  <a:lnTo>
                    <a:pt x="255" y="4"/>
                  </a:lnTo>
                  <a:lnTo>
                    <a:pt x="204" y="1"/>
                  </a:lnTo>
                  <a:lnTo>
                    <a:pt x="160" y="0"/>
                  </a:lnTo>
                  <a:lnTo>
                    <a:pt x="124" y="3"/>
                  </a:lnTo>
                  <a:lnTo>
                    <a:pt x="94" y="10"/>
                  </a:lnTo>
                  <a:lnTo>
                    <a:pt x="68" y="21"/>
                  </a:lnTo>
                  <a:lnTo>
                    <a:pt x="49" y="34"/>
                  </a:lnTo>
                  <a:lnTo>
                    <a:pt x="34" y="53"/>
                  </a:lnTo>
                  <a:lnTo>
                    <a:pt x="22" y="76"/>
                  </a:lnTo>
                  <a:lnTo>
                    <a:pt x="14" y="105"/>
                  </a:lnTo>
                  <a:lnTo>
                    <a:pt x="8" y="137"/>
                  </a:lnTo>
                  <a:lnTo>
                    <a:pt x="4" y="175"/>
                  </a:lnTo>
                  <a:lnTo>
                    <a:pt x="1" y="219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66" name="Freeform 326">
              <a:extLst>
                <a:ext uri="{FF2B5EF4-FFF2-40B4-BE49-F238E27FC236}">
                  <a16:creationId xmlns:a16="http://schemas.microsoft.com/office/drawing/2014/main" id="{E082DC72-8726-43A0-809B-439D12DF77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1" y="1274"/>
              <a:ext cx="90" cy="107"/>
            </a:xfrm>
            <a:custGeom>
              <a:avLst/>
              <a:gdLst>
                <a:gd name="T0" fmla="*/ 118 w 332"/>
                <a:gd name="T1" fmla="*/ 60 h 393"/>
                <a:gd name="T2" fmla="*/ 332 w 332"/>
                <a:gd name="T3" fmla="*/ 0 h 393"/>
                <a:gd name="T4" fmla="*/ 332 w 332"/>
                <a:gd name="T5" fmla="*/ 60 h 393"/>
                <a:gd name="T6" fmla="*/ 226 w 332"/>
                <a:gd name="T7" fmla="*/ 237 h 393"/>
                <a:gd name="T8" fmla="*/ 118 w 332"/>
                <a:gd name="T9" fmla="*/ 352 h 393"/>
                <a:gd name="T10" fmla="*/ 59 w 332"/>
                <a:gd name="T11" fmla="*/ 393 h 393"/>
                <a:gd name="T12" fmla="*/ 0 w 332"/>
                <a:gd name="T13" fmla="*/ 363 h 393"/>
                <a:gd name="T14" fmla="*/ 118 w 332"/>
                <a:gd name="T15" fmla="*/ 6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393">
                  <a:moveTo>
                    <a:pt x="118" y="60"/>
                  </a:moveTo>
                  <a:lnTo>
                    <a:pt x="332" y="0"/>
                  </a:lnTo>
                  <a:lnTo>
                    <a:pt x="332" y="60"/>
                  </a:lnTo>
                  <a:lnTo>
                    <a:pt x="226" y="237"/>
                  </a:lnTo>
                  <a:lnTo>
                    <a:pt x="118" y="352"/>
                  </a:lnTo>
                  <a:lnTo>
                    <a:pt x="59" y="393"/>
                  </a:lnTo>
                  <a:lnTo>
                    <a:pt x="0" y="363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67" name="Freeform 327">
              <a:extLst>
                <a:ext uri="{FF2B5EF4-FFF2-40B4-BE49-F238E27FC236}">
                  <a16:creationId xmlns:a16="http://schemas.microsoft.com/office/drawing/2014/main" id="{A297F2BC-700A-45A0-83E0-80695160C8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4" y="1092"/>
              <a:ext cx="136" cy="164"/>
            </a:xfrm>
            <a:custGeom>
              <a:avLst/>
              <a:gdLst>
                <a:gd name="T0" fmla="*/ 184 w 498"/>
                <a:gd name="T1" fmla="*/ 8 h 603"/>
                <a:gd name="T2" fmla="*/ 215 w 498"/>
                <a:gd name="T3" fmla="*/ 24 h 603"/>
                <a:gd name="T4" fmla="*/ 246 w 498"/>
                <a:gd name="T5" fmla="*/ 39 h 603"/>
                <a:gd name="T6" fmla="*/ 276 w 498"/>
                <a:gd name="T7" fmla="*/ 55 h 603"/>
                <a:gd name="T8" fmla="*/ 307 w 498"/>
                <a:gd name="T9" fmla="*/ 72 h 603"/>
                <a:gd name="T10" fmla="*/ 337 w 498"/>
                <a:gd name="T11" fmla="*/ 88 h 603"/>
                <a:gd name="T12" fmla="*/ 368 w 498"/>
                <a:gd name="T13" fmla="*/ 103 h 603"/>
                <a:gd name="T14" fmla="*/ 399 w 498"/>
                <a:gd name="T15" fmla="*/ 119 h 603"/>
                <a:gd name="T16" fmla="*/ 425 w 498"/>
                <a:gd name="T17" fmla="*/ 134 h 603"/>
                <a:gd name="T18" fmla="*/ 445 w 498"/>
                <a:gd name="T19" fmla="*/ 149 h 603"/>
                <a:gd name="T20" fmla="*/ 467 w 498"/>
                <a:gd name="T21" fmla="*/ 165 h 603"/>
                <a:gd name="T22" fmla="*/ 488 w 498"/>
                <a:gd name="T23" fmla="*/ 180 h 603"/>
                <a:gd name="T24" fmla="*/ 493 w 498"/>
                <a:gd name="T25" fmla="*/ 204 h 603"/>
                <a:gd name="T26" fmla="*/ 480 w 498"/>
                <a:gd name="T27" fmla="*/ 239 h 603"/>
                <a:gd name="T28" fmla="*/ 467 w 498"/>
                <a:gd name="T29" fmla="*/ 273 h 603"/>
                <a:gd name="T30" fmla="*/ 455 w 498"/>
                <a:gd name="T31" fmla="*/ 308 h 603"/>
                <a:gd name="T32" fmla="*/ 443 w 498"/>
                <a:gd name="T33" fmla="*/ 349 h 603"/>
                <a:gd name="T34" fmla="*/ 431 w 498"/>
                <a:gd name="T35" fmla="*/ 397 h 603"/>
                <a:gd name="T36" fmla="*/ 420 w 498"/>
                <a:gd name="T37" fmla="*/ 443 h 603"/>
                <a:gd name="T38" fmla="*/ 408 w 498"/>
                <a:gd name="T39" fmla="*/ 490 h 603"/>
                <a:gd name="T40" fmla="*/ 385 w 498"/>
                <a:gd name="T41" fmla="*/ 520 h 603"/>
                <a:gd name="T42" fmla="*/ 350 w 498"/>
                <a:gd name="T43" fmla="*/ 531 h 603"/>
                <a:gd name="T44" fmla="*/ 314 w 498"/>
                <a:gd name="T45" fmla="*/ 542 h 603"/>
                <a:gd name="T46" fmla="*/ 278 w 498"/>
                <a:gd name="T47" fmla="*/ 553 h 603"/>
                <a:gd name="T48" fmla="*/ 243 w 498"/>
                <a:gd name="T49" fmla="*/ 564 h 603"/>
                <a:gd name="T50" fmla="*/ 207 w 498"/>
                <a:gd name="T51" fmla="*/ 575 h 603"/>
                <a:gd name="T52" fmla="*/ 171 w 498"/>
                <a:gd name="T53" fmla="*/ 586 h 603"/>
                <a:gd name="T54" fmla="*/ 136 w 498"/>
                <a:gd name="T55" fmla="*/ 597 h 603"/>
                <a:gd name="T56" fmla="*/ 99 w 498"/>
                <a:gd name="T57" fmla="*/ 583 h 603"/>
                <a:gd name="T58" fmla="*/ 61 w 498"/>
                <a:gd name="T59" fmla="*/ 533 h 603"/>
                <a:gd name="T60" fmla="*/ 28 w 498"/>
                <a:gd name="T61" fmla="*/ 470 h 603"/>
                <a:gd name="T62" fmla="*/ 7 w 498"/>
                <a:gd name="T63" fmla="*/ 397 h 603"/>
                <a:gd name="T64" fmla="*/ 0 w 498"/>
                <a:gd name="T65" fmla="*/ 316 h 603"/>
                <a:gd name="T66" fmla="*/ 15 w 498"/>
                <a:gd name="T67" fmla="*/ 228 h 603"/>
                <a:gd name="T68" fmla="*/ 53 w 498"/>
                <a:gd name="T69" fmla="*/ 138 h 603"/>
                <a:gd name="T70" fmla="*/ 122 w 498"/>
                <a:gd name="T71" fmla="*/ 4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8" h="603">
                  <a:moveTo>
                    <a:pt x="169" y="0"/>
                  </a:moveTo>
                  <a:lnTo>
                    <a:pt x="184" y="8"/>
                  </a:lnTo>
                  <a:lnTo>
                    <a:pt x="200" y="16"/>
                  </a:lnTo>
                  <a:lnTo>
                    <a:pt x="215" y="24"/>
                  </a:lnTo>
                  <a:lnTo>
                    <a:pt x="230" y="32"/>
                  </a:lnTo>
                  <a:lnTo>
                    <a:pt x="246" y="39"/>
                  </a:lnTo>
                  <a:lnTo>
                    <a:pt x="261" y="47"/>
                  </a:lnTo>
                  <a:lnTo>
                    <a:pt x="276" y="55"/>
                  </a:lnTo>
                  <a:lnTo>
                    <a:pt x="292" y="64"/>
                  </a:lnTo>
                  <a:lnTo>
                    <a:pt x="307" y="72"/>
                  </a:lnTo>
                  <a:lnTo>
                    <a:pt x="322" y="80"/>
                  </a:lnTo>
                  <a:lnTo>
                    <a:pt x="337" y="88"/>
                  </a:lnTo>
                  <a:lnTo>
                    <a:pt x="353" y="95"/>
                  </a:lnTo>
                  <a:lnTo>
                    <a:pt x="368" y="103"/>
                  </a:lnTo>
                  <a:lnTo>
                    <a:pt x="383" y="111"/>
                  </a:lnTo>
                  <a:lnTo>
                    <a:pt x="399" y="119"/>
                  </a:lnTo>
                  <a:lnTo>
                    <a:pt x="414" y="127"/>
                  </a:lnTo>
                  <a:lnTo>
                    <a:pt x="425" y="134"/>
                  </a:lnTo>
                  <a:lnTo>
                    <a:pt x="435" y="142"/>
                  </a:lnTo>
                  <a:lnTo>
                    <a:pt x="445" y="149"/>
                  </a:lnTo>
                  <a:lnTo>
                    <a:pt x="457" y="157"/>
                  </a:lnTo>
                  <a:lnTo>
                    <a:pt x="467" y="165"/>
                  </a:lnTo>
                  <a:lnTo>
                    <a:pt x="478" y="172"/>
                  </a:lnTo>
                  <a:lnTo>
                    <a:pt x="488" y="180"/>
                  </a:lnTo>
                  <a:lnTo>
                    <a:pt x="498" y="187"/>
                  </a:lnTo>
                  <a:lnTo>
                    <a:pt x="493" y="204"/>
                  </a:lnTo>
                  <a:lnTo>
                    <a:pt x="486" y="221"/>
                  </a:lnTo>
                  <a:lnTo>
                    <a:pt x="480" y="239"/>
                  </a:lnTo>
                  <a:lnTo>
                    <a:pt x="474" y="256"/>
                  </a:lnTo>
                  <a:lnTo>
                    <a:pt x="467" y="273"/>
                  </a:lnTo>
                  <a:lnTo>
                    <a:pt x="461" y="291"/>
                  </a:lnTo>
                  <a:lnTo>
                    <a:pt x="455" y="308"/>
                  </a:lnTo>
                  <a:lnTo>
                    <a:pt x="449" y="325"/>
                  </a:lnTo>
                  <a:lnTo>
                    <a:pt x="443" y="349"/>
                  </a:lnTo>
                  <a:lnTo>
                    <a:pt x="437" y="372"/>
                  </a:lnTo>
                  <a:lnTo>
                    <a:pt x="431" y="397"/>
                  </a:lnTo>
                  <a:lnTo>
                    <a:pt x="426" y="420"/>
                  </a:lnTo>
                  <a:lnTo>
                    <a:pt x="420" y="443"/>
                  </a:lnTo>
                  <a:lnTo>
                    <a:pt x="414" y="467"/>
                  </a:lnTo>
                  <a:lnTo>
                    <a:pt x="408" y="490"/>
                  </a:lnTo>
                  <a:lnTo>
                    <a:pt x="403" y="514"/>
                  </a:lnTo>
                  <a:lnTo>
                    <a:pt x="385" y="520"/>
                  </a:lnTo>
                  <a:lnTo>
                    <a:pt x="367" y="526"/>
                  </a:lnTo>
                  <a:lnTo>
                    <a:pt x="350" y="531"/>
                  </a:lnTo>
                  <a:lnTo>
                    <a:pt x="331" y="536"/>
                  </a:lnTo>
                  <a:lnTo>
                    <a:pt x="314" y="542"/>
                  </a:lnTo>
                  <a:lnTo>
                    <a:pt x="296" y="548"/>
                  </a:lnTo>
                  <a:lnTo>
                    <a:pt x="278" y="553"/>
                  </a:lnTo>
                  <a:lnTo>
                    <a:pt x="261" y="558"/>
                  </a:lnTo>
                  <a:lnTo>
                    <a:pt x="243" y="564"/>
                  </a:lnTo>
                  <a:lnTo>
                    <a:pt x="225" y="570"/>
                  </a:lnTo>
                  <a:lnTo>
                    <a:pt x="207" y="575"/>
                  </a:lnTo>
                  <a:lnTo>
                    <a:pt x="190" y="581"/>
                  </a:lnTo>
                  <a:lnTo>
                    <a:pt x="171" y="586"/>
                  </a:lnTo>
                  <a:lnTo>
                    <a:pt x="154" y="591"/>
                  </a:lnTo>
                  <a:lnTo>
                    <a:pt x="136" y="597"/>
                  </a:lnTo>
                  <a:lnTo>
                    <a:pt x="118" y="603"/>
                  </a:lnTo>
                  <a:lnTo>
                    <a:pt x="99" y="583"/>
                  </a:lnTo>
                  <a:lnTo>
                    <a:pt x="79" y="560"/>
                  </a:lnTo>
                  <a:lnTo>
                    <a:pt x="61" y="533"/>
                  </a:lnTo>
                  <a:lnTo>
                    <a:pt x="43" y="503"/>
                  </a:lnTo>
                  <a:lnTo>
                    <a:pt x="28" y="470"/>
                  </a:lnTo>
                  <a:lnTo>
                    <a:pt x="16" y="435"/>
                  </a:lnTo>
                  <a:lnTo>
                    <a:pt x="7" y="397"/>
                  </a:lnTo>
                  <a:lnTo>
                    <a:pt x="1" y="357"/>
                  </a:lnTo>
                  <a:lnTo>
                    <a:pt x="0" y="316"/>
                  </a:lnTo>
                  <a:lnTo>
                    <a:pt x="4" y="273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3" y="138"/>
                  </a:lnTo>
                  <a:lnTo>
                    <a:pt x="84" y="92"/>
                  </a:lnTo>
                  <a:lnTo>
                    <a:pt x="122" y="4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68" name="Freeform 328">
              <a:extLst>
                <a:ext uri="{FF2B5EF4-FFF2-40B4-BE49-F238E27FC236}">
                  <a16:creationId xmlns:a16="http://schemas.microsoft.com/office/drawing/2014/main" id="{77897FD8-0C6B-4313-B08B-350983AA56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9" y="1093"/>
              <a:ext cx="131" cy="162"/>
            </a:xfrm>
            <a:custGeom>
              <a:avLst/>
              <a:gdLst>
                <a:gd name="T0" fmla="*/ 176 w 481"/>
                <a:gd name="T1" fmla="*/ 8 h 596"/>
                <a:gd name="T2" fmla="*/ 206 w 481"/>
                <a:gd name="T3" fmla="*/ 23 h 596"/>
                <a:gd name="T4" fmla="*/ 235 w 481"/>
                <a:gd name="T5" fmla="*/ 38 h 596"/>
                <a:gd name="T6" fmla="*/ 265 w 481"/>
                <a:gd name="T7" fmla="*/ 53 h 596"/>
                <a:gd name="T8" fmla="*/ 295 w 481"/>
                <a:gd name="T9" fmla="*/ 68 h 596"/>
                <a:gd name="T10" fmla="*/ 324 w 481"/>
                <a:gd name="T11" fmla="*/ 84 h 596"/>
                <a:gd name="T12" fmla="*/ 353 w 481"/>
                <a:gd name="T13" fmla="*/ 99 h 596"/>
                <a:gd name="T14" fmla="*/ 382 w 481"/>
                <a:gd name="T15" fmla="*/ 114 h 596"/>
                <a:gd name="T16" fmla="*/ 408 w 481"/>
                <a:gd name="T17" fmla="*/ 129 h 596"/>
                <a:gd name="T18" fmla="*/ 428 w 481"/>
                <a:gd name="T19" fmla="*/ 144 h 596"/>
                <a:gd name="T20" fmla="*/ 450 w 481"/>
                <a:gd name="T21" fmla="*/ 160 h 596"/>
                <a:gd name="T22" fmla="*/ 471 w 481"/>
                <a:gd name="T23" fmla="*/ 175 h 596"/>
                <a:gd name="T24" fmla="*/ 476 w 481"/>
                <a:gd name="T25" fmla="*/ 199 h 596"/>
                <a:gd name="T26" fmla="*/ 464 w 481"/>
                <a:gd name="T27" fmla="*/ 234 h 596"/>
                <a:gd name="T28" fmla="*/ 452 w 481"/>
                <a:gd name="T29" fmla="*/ 268 h 596"/>
                <a:gd name="T30" fmla="*/ 441 w 481"/>
                <a:gd name="T31" fmla="*/ 303 h 596"/>
                <a:gd name="T32" fmla="*/ 429 w 481"/>
                <a:gd name="T33" fmla="*/ 344 h 596"/>
                <a:gd name="T34" fmla="*/ 417 w 481"/>
                <a:gd name="T35" fmla="*/ 392 h 596"/>
                <a:gd name="T36" fmla="*/ 404 w 481"/>
                <a:gd name="T37" fmla="*/ 438 h 596"/>
                <a:gd name="T38" fmla="*/ 391 w 481"/>
                <a:gd name="T39" fmla="*/ 485 h 596"/>
                <a:gd name="T40" fmla="*/ 368 w 481"/>
                <a:gd name="T41" fmla="*/ 515 h 596"/>
                <a:gd name="T42" fmla="*/ 334 w 481"/>
                <a:gd name="T43" fmla="*/ 525 h 596"/>
                <a:gd name="T44" fmla="*/ 298 w 481"/>
                <a:gd name="T45" fmla="*/ 536 h 596"/>
                <a:gd name="T46" fmla="*/ 264 w 481"/>
                <a:gd name="T47" fmla="*/ 547 h 596"/>
                <a:gd name="T48" fmla="*/ 229 w 481"/>
                <a:gd name="T49" fmla="*/ 558 h 596"/>
                <a:gd name="T50" fmla="*/ 195 w 481"/>
                <a:gd name="T51" fmla="*/ 569 h 596"/>
                <a:gd name="T52" fmla="*/ 159 w 481"/>
                <a:gd name="T53" fmla="*/ 579 h 596"/>
                <a:gd name="T54" fmla="*/ 124 w 481"/>
                <a:gd name="T55" fmla="*/ 590 h 596"/>
                <a:gd name="T56" fmla="*/ 89 w 481"/>
                <a:gd name="T57" fmla="*/ 576 h 596"/>
                <a:gd name="T58" fmla="*/ 53 w 481"/>
                <a:gd name="T59" fmla="*/ 525 h 596"/>
                <a:gd name="T60" fmla="*/ 24 w 481"/>
                <a:gd name="T61" fmla="*/ 463 h 596"/>
                <a:gd name="T62" fmla="*/ 5 w 481"/>
                <a:gd name="T63" fmla="*/ 389 h 596"/>
                <a:gd name="T64" fmla="*/ 0 w 481"/>
                <a:gd name="T65" fmla="*/ 310 h 596"/>
                <a:gd name="T66" fmla="*/ 14 w 481"/>
                <a:gd name="T67" fmla="*/ 223 h 596"/>
                <a:gd name="T68" fmla="*/ 51 w 481"/>
                <a:gd name="T69" fmla="*/ 135 h 596"/>
                <a:gd name="T70" fmla="*/ 116 w 481"/>
                <a:gd name="T71" fmla="*/ 4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1" h="596">
                  <a:moveTo>
                    <a:pt x="161" y="0"/>
                  </a:moveTo>
                  <a:lnTo>
                    <a:pt x="176" y="8"/>
                  </a:lnTo>
                  <a:lnTo>
                    <a:pt x="191" y="15"/>
                  </a:lnTo>
                  <a:lnTo>
                    <a:pt x="206" y="23"/>
                  </a:lnTo>
                  <a:lnTo>
                    <a:pt x="221" y="30"/>
                  </a:lnTo>
                  <a:lnTo>
                    <a:pt x="235" y="38"/>
                  </a:lnTo>
                  <a:lnTo>
                    <a:pt x="250" y="45"/>
                  </a:lnTo>
                  <a:lnTo>
                    <a:pt x="265" y="53"/>
                  </a:lnTo>
                  <a:lnTo>
                    <a:pt x="280" y="61"/>
                  </a:lnTo>
                  <a:lnTo>
                    <a:pt x="295" y="68"/>
                  </a:lnTo>
                  <a:lnTo>
                    <a:pt x="309" y="76"/>
                  </a:lnTo>
                  <a:lnTo>
                    <a:pt x="324" y="84"/>
                  </a:lnTo>
                  <a:lnTo>
                    <a:pt x="338" y="91"/>
                  </a:lnTo>
                  <a:lnTo>
                    <a:pt x="353" y="99"/>
                  </a:lnTo>
                  <a:lnTo>
                    <a:pt x="367" y="107"/>
                  </a:lnTo>
                  <a:lnTo>
                    <a:pt x="382" y="114"/>
                  </a:lnTo>
                  <a:lnTo>
                    <a:pt x="397" y="122"/>
                  </a:lnTo>
                  <a:lnTo>
                    <a:pt x="408" y="129"/>
                  </a:lnTo>
                  <a:lnTo>
                    <a:pt x="418" y="137"/>
                  </a:lnTo>
                  <a:lnTo>
                    <a:pt x="428" y="144"/>
                  </a:lnTo>
                  <a:lnTo>
                    <a:pt x="440" y="152"/>
                  </a:lnTo>
                  <a:lnTo>
                    <a:pt x="450" y="160"/>
                  </a:lnTo>
                  <a:lnTo>
                    <a:pt x="461" y="167"/>
                  </a:lnTo>
                  <a:lnTo>
                    <a:pt x="471" y="175"/>
                  </a:lnTo>
                  <a:lnTo>
                    <a:pt x="481" y="182"/>
                  </a:lnTo>
                  <a:lnTo>
                    <a:pt x="476" y="199"/>
                  </a:lnTo>
                  <a:lnTo>
                    <a:pt x="470" y="216"/>
                  </a:lnTo>
                  <a:lnTo>
                    <a:pt x="464" y="234"/>
                  </a:lnTo>
                  <a:lnTo>
                    <a:pt x="458" y="251"/>
                  </a:lnTo>
                  <a:lnTo>
                    <a:pt x="452" y="268"/>
                  </a:lnTo>
                  <a:lnTo>
                    <a:pt x="447" y="286"/>
                  </a:lnTo>
                  <a:lnTo>
                    <a:pt x="441" y="303"/>
                  </a:lnTo>
                  <a:lnTo>
                    <a:pt x="435" y="320"/>
                  </a:lnTo>
                  <a:lnTo>
                    <a:pt x="429" y="344"/>
                  </a:lnTo>
                  <a:lnTo>
                    <a:pt x="423" y="367"/>
                  </a:lnTo>
                  <a:lnTo>
                    <a:pt x="417" y="392"/>
                  </a:lnTo>
                  <a:lnTo>
                    <a:pt x="411" y="415"/>
                  </a:lnTo>
                  <a:lnTo>
                    <a:pt x="404" y="438"/>
                  </a:lnTo>
                  <a:lnTo>
                    <a:pt x="398" y="462"/>
                  </a:lnTo>
                  <a:lnTo>
                    <a:pt x="391" y="485"/>
                  </a:lnTo>
                  <a:lnTo>
                    <a:pt x="386" y="509"/>
                  </a:lnTo>
                  <a:lnTo>
                    <a:pt x="368" y="515"/>
                  </a:lnTo>
                  <a:lnTo>
                    <a:pt x="351" y="520"/>
                  </a:lnTo>
                  <a:lnTo>
                    <a:pt x="334" y="525"/>
                  </a:lnTo>
                  <a:lnTo>
                    <a:pt x="315" y="531"/>
                  </a:lnTo>
                  <a:lnTo>
                    <a:pt x="298" y="536"/>
                  </a:lnTo>
                  <a:lnTo>
                    <a:pt x="281" y="541"/>
                  </a:lnTo>
                  <a:lnTo>
                    <a:pt x="264" y="547"/>
                  </a:lnTo>
                  <a:lnTo>
                    <a:pt x="246" y="552"/>
                  </a:lnTo>
                  <a:lnTo>
                    <a:pt x="229" y="558"/>
                  </a:lnTo>
                  <a:lnTo>
                    <a:pt x="212" y="563"/>
                  </a:lnTo>
                  <a:lnTo>
                    <a:pt x="195" y="569"/>
                  </a:lnTo>
                  <a:lnTo>
                    <a:pt x="177" y="574"/>
                  </a:lnTo>
                  <a:lnTo>
                    <a:pt x="159" y="579"/>
                  </a:lnTo>
                  <a:lnTo>
                    <a:pt x="142" y="585"/>
                  </a:lnTo>
                  <a:lnTo>
                    <a:pt x="124" y="590"/>
                  </a:lnTo>
                  <a:lnTo>
                    <a:pt x="107" y="596"/>
                  </a:lnTo>
                  <a:lnTo>
                    <a:pt x="89" y="576"/>
                  </a:lnTo>
                  <a:lnTo>
                    <a:pt x="70" y="552"/>
                  </a:lnTo>
                  <a:lnTo>
                    <a:pt x="53" y="525"/>
                  </a:lnTo>
                  <a:lnTo>
                    <a:pt x="38" y="495"/>
                  </a:lnTo>
                  <a:lnTo>
                    <a:pt x="24" y="463"/>
                  </a:lnTo>
                  <a:lnTo>
                    <a:pt x="13" y="427"/>
                  </a:lnTo>
                  <a:lnTo>
                    <a:pt x="5" y="389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3" y="267"/>
                  </a:lnTo>
                  <a:lnTo>
                    <a:pt x="14" y="223"/>
                  </a:lnTo>
                  <a:lnTo>
                    <a:pt x="29" y="180"/>
                  </a:lnTo>
                  <a:lnTo>
                    <a:pt x="51" y="135"/>
                  </a:lnTo>
                  <a:lnTo>
                    <a:pt x="81" y="90"/>
                  </a:lnTo>
                  <a:lnTo>
                    <a:pt x="116" y="4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69" name="Freeform 329">
              <a:extLst>
                <a:ext uri="{FF2B5EF4-FFF2-40B4-BE49-F238E27FC236}">
                  <a16:creationId xmlns:a16="http://schemas.microsoft.com/office/drawing/2014/main" id="{0900CD95-2F5F-4ADE-B235-CA86ABF936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4" y="1094"/>
              <a:ext cx="126" cy="161"/>
            </a:xfrm>
            <a:custGeom>
              <a:avLst/>
              <a:gdLst>
                <a:gd name="T0" fmla="*/ 167 w 465"/>
                <a:gd name="T1" fmla="*/ 8 h 590"/>
                <a:gd name="T2" fmla="*/ 196 w 465"/>
                <a:gd name="T3" fmla="*/ 23 h 590"/>
                <a:gd name="T4" fmla="*/ 225 w 465"/>
                <a:gd name="T5" fmla="*/ 38 h 590"/>
                <a:gd name="T6" fmla="*/ 253 w 465"/>
                <a:gd name="T7" fmla="*/ 52 h 590"/>
                <a:gd name="T8" fmla="*/ 281 w 465"/>
                <a:gd name="T9" fmla="*/ 67 h 590"/>
                <a:gd name="T10" fmla="*/ 310 w 465"/>
                <a:gd name="T11" fmla="*/ 82 h 590"/>
                <a:gd name="T12" fmla="*/ 339 w 465"/>
                <a:gd name="T13" fmla="*/ 97 h 590"/>
                <a:gd name="T14" fmla="*/ 367 w 465"/>
                <a:gd name="T15" fmla="*/ 112 h 590"/>
                <a:gd name="T16" fmla="*/ 392 w 465"/>
                <a:gd name="T17" fmla="*/ 126 h 590"/>
                <a:gd name="T18" fmla="*/ 412 w 465"/>
                <a:gd name="T19" fmla="*/ 141 h 590"/>
                <a:gd name="T20" fmla="*/ 434 w 465"/>
                <a:gd name="T21" fmla="*/ 157 h 590"/>
                <a:gd name="T22" fmla="*/ 455 w 465"/>
                <a:gd name="T23" fmla="*/ 172 h 590"/>
                <a:gd name="T24" fmla="*/ 460 w 465"/>
                <a:gd name="T25" fmla="*/ 196 h 590"/>
                <a:gd name="T26" fmla="*/ 449 w 465"/>
                <a:gd name="T27" fmla="*/ 231 h 590"/>
                <a:gd name="T28" fmla="*/ 439 w 465"/>
                <a:gd name="T29" fmla="*/ 265 h 590"/>
                <a:gd name="T30" fmla="*/ 428 w 465"/>
                <a:gd name="T31" fmla="*/ 300 h 590"/>
                <a:gd name="T32" fmla="*/ 416 w 465"/>
                <a:gd name="T33" fmla="*/ 341 h 590"/>
                <a:gd name="T34" fmla="*/ 403 w 465"/>
                <a:gd name="T35" fmla="*/ 389 h 590"/>
                <a:gd name="T36" fmla="*/ 389 w 465"/>
                <a:gd name="T37" fmla="*/ 435 h 590"/>
                <a:gd name="T38" fmla="*/ 377 w 465"/>
                <a:gd name="T39" fmla="*/ 482 h 590"/>
                <a:gd name="T40" fmla="*/ 352 w 465"/>
                <a:gd name="T41" fmla="*/ 512 h 590"/>
                <a:gd name="T42" fmla="*/ 319 w 465"/>
                <a:gd name="T43" fmla="*/ 522 h 590"/>
                <a:gd name="T44" fmla="*/ 284 w 465"/>
                <a:gd name="T45" fmla="*/ 533 h 590"/>
                <a:gd name="T46" fmla="*/ 250 w 465"/>
                <a:gd name="T47" fmla="*/ 543 h 590"/>
                <a:gd name="T48" fmla="*/ 217 w 465"/>
                <a:gd name="T49" fmla="*/ 553 h 590"/>
                <a:gd name="T50" fmla="*/ 182 w 465"/>
                <a:gd name="T51" fmla="*/ 564 h 590"/>
                <a:gd name="T52" fmla="*/ 147 w 465"/>
                <a:gd name="T53" fmla="*/ 574 h 590"/>
                <a:gd name="T54" fmla="*/ 114 w 465"/>
                <a:gd name="T55" fmla="*/ 585 h 590"/>
                <a:gd name="T56" fmla="*/ 79 w 465"/>
                <a:gd name="T57" fmla="*/ 571 h 590"/>
                <a:gd name="T58" fmla="*/ 47 w 465"/>
                <a:gd name="T59" fmla="*/ 520 h 590"/>
                <a:gd name="T60" fmla="*/ 21 w 465"/>
                <a:gd name="T61" fmla="*/ 458 h 590"/>
                <a:gd name="T62" fmla="*/ 3 w 465"/>
                <a:gd name="T63" fmla="*/ 385 h 590"/>
                <a:gd name="T64" fmla="*/ 0 w 465"/>
                <a:gd name="T65" fmla="*/ 306 h 590"/>
                <a:gd name="T66" fmla="*/ 14 w 465"/>
                <a:gd name="T67" fmla="*/ 220 h 590"/>
                <a:gd name="T68" fmla="*/ 50 w 465"/>
                <a:gd name="T69" fmla="*/ 133 h 590"/>
                <a:gd name="T70" fmla="*/ 112 w 465"/>
                <a:gd name="T71" fmla="*/ 4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5" h="590">
                  <a:moveTo>
                    <a:pt x="153" y="0"/>
                  </a:moveTo>
                  <a:lnTo>
                    <a:pt x="167" y="8"/>
                  </a:lnTo>
                  <a:lnTo>
                    <a:pt x="182" y="15"/>
                  </a:lnTo>
                  <a:lnTo>
                    <a:pt x="196" y="23"/>
                  </a:lnTo>
                  <a:lnTo>
                    <a:pt x="211" y="30"/>
                  </a:lnTo>
                  <a:lnTo>
                    <a:pt x="225" y="38"/>
                  </a:lnTo>
                  <a:lnTo>
                    <a:pt x="238" y="45"/>
                  </a:lnTo>
                  <a:lnTo>
                    <a:pt x="253" y="52"/>
                  </a:lnTo>
                  <a:lnTo>
                    <a:pt x="267" y="60"/>
                  </a:lnTo>
                  <a:lnTo>
                    <a:pt x="281" y="67"/>
                  </a:lnTo>
                  <a:lnTo>
                    <a:pt x="296" y="75"/>
                  </a:lnTo>
                  <a:lnTo>
                    <a:pt x="310" y="82"/>
                  </a:lnTo>
                  <a:lnTo>
                    <a:pt x="325" y="89"/>
                  </a:lnTo>
                  <a:lnTo>
                    <a:pt x="339" y="97"/>
                  </a:lnTo>
                  <a:lnTo>
                    <a:pt x="352" y="104"/>
                  </a:lnTo>
                  <a:lnTo>
                    <a:pt x="367" y="112"/>
                  </a:lnTo>
                  <a:lnTo>
                    <a:pt x="381" y="119"/>
                  </a:lnTo>
                  <a:lnTo>
                    <a:pt x="392" y="126"/>
                  </a:lnTo>
                  <a:lnTo>
                    <a:pt x="402" y="134"/>
                  </a:lnTo>
                  <a:lnTo>
                    <a:pt x="412" y="141"/>
                  </a:lnTo>
                  <a:lnTo>
                    <a:pt x="424" y="149"/>
                  </a:lnTo>
                  <a:lnTo>
                    <a:pt x="434" y="157"/>
                  </a:lnTo>
                  <a:lnTo>
                    <a:pt x="445" y="164"/>
                  </a:lnTo>
                  <a:lnTo>
                    <a:pt x="455" y="172"/>
                  </a:lnTo>
                  <a:lnTo>
                    <a:pt x="465" y="179"/>
                  </a:lnTo>
                  <a:lnTo>
                    <a:pt x="460" y="196"/>
                  </a:lnTo>
                  <a:lnTo>
                    <a:pt x="455" y="213"/>
                  </a:lnTo>
                  <a:lnTo>
                    <a:pt x="449" y="231"/>
                  </a:lnTo>
                  <a:lnTo>
                    <a:pt x="445" y="248"/>
                  </a:lnTo>
                  <a:lnTo>
                    <a:pt x="439" y="265"/>
                  </a:lnTo>
                  <a:lnTo>
                    <a:pt x="434" y="283"/>
                  </a:lnTo>
                  <a:lnTo>
                    <a:pt x="428" y="300"/>
                  </a:lnTo>
                  <a:lnTo>
                    <a:pt x="423" y="317"/>
                  </a:lnTo>
                  <a:lnTo>
                    <a:pt x="416" y="341"/>
                  </a:lnTo>
                  <a:lnTo>
                    <a:pt x="410" y="364"/>
                  </a:lnTo>
                  <a:lnTo>
                    <a:pt x="403" y="389"/>
                  </a:lnTo>
                  <a:lnTo>
                    <a:pt x="396" y="412"/>
                  </a:lnTo>
                  <a:lnTo>
                    <a:pt x="389" y="435"/>
                  </a:lnTo>
                  <a:lnTo>
                    <a:pt x="382" y="459"/>
                  </a:lnTo>
                  <a:lnTo>
                    <a:pt x="377" y="482"/>
                  </a:lnTo>
                  <a:lnTo>
                    <a:pt x="370" y="506"/>
                  </a:lnTo>
                  <a:lnTo>
                    <a:pt x="352" y="512"/>
                  </a:lnTo>
                  <a:lnTo>
                    <a:pt x="335" y="517"/>
                  </a:lnTo>
                  <a:lnTo>
                    <a:pt x="319" y="522"/>
                  </a:lnTo>
                  <a:lnTo>
                    <a:pt x="302" y="527"/>
                  </a:lnTo>
                  <a:lnTo>
                    <a:pt x="284" y="533"/>
                  </a:lnTo>
                  <a:lnTo>
                    <a:pt x="267" y="537"/>
                  </a:lnTo>
                  <a:lnTo>
                    <a:pt x="250" y="543"/>
                  </a:lnTo>
                  <a:lnTo>
                    <a:pt x="234" y="548"/>
                  </a:lnTo>
                  <a:lnTo>
                    <a:pt x="217" y="553"/>
                  </a:lnTo>
                  <a:lnTo>
                    <a:pt x="199" y="559"/>
                  </a:lnTo>
                  <a:lnTo>
                    <a:pt x="182" y="564"/>
                  </a:lnTo>
                  <a:lnTo>
                    <a:pt x="165" y="570"/>
                  </a:lnTo>
                  <a:lnTo>
                    <a:pt x="147" y="574"/>
                  </a:lnTo>
                  <a:lnTo>
                    <a:pt x="131" y="580"/>
                  </a:lnTo>
                  <a:lnTo>
                    <a:pt x="114" y="585"/>
                  </a:lnTo>
                  <a:lnTo>
                    <a:pt x="97" y="590"/>
                  </a:lnTo>
                  <a:lnTo>
                    <a:pt x="79" y="571"/>
                  </a:lnTo>
                  <a:lnTo>
                    <a:pt x="63" y="547"/>
                  </a:lnTo>
                  <a:lnTo>
                    <a:pt x="47" y="520"/>
                  </a:lnTo>
                  <a:lnTo>
                    <a:pt x="33" y="490"/>
                  </a:lnTo>
                  <a:lnTo>
                    <a:pt x="21" y="458"/>
                  </a:lnTo>
                  <a:lnTo>
                    <a:pt x="12" y="423"/>
                  </a:lnTo>
                  <a:lnTo>
                    <a:pt x="3" y="385"/>
                  </a:lnTo>
                  <a:lnTo>
                    <a:pt x="0" y="346"/>
                  </a:lnTo>
                  <a:lnTo>
                    <a:pt x="0" y="306"/>
                  </a:lnTo>
                  <a:lnTo>
                    <a:pt x="5" y="263"/>
                  </a:lnTo>
                  <a:lnTo>
                    <a:pt x="14" y="220"/>
                  </a:lnTo>
                  <a:lnTo>
                    <a:pt x="29" y="177"/>
                  </a:lnTo>
                  <a:lnTo>
                    <a:pt x="50" y="133"/>
                  </a:lnTo>
                  <a:lnTo>
                    <a:pt x="77" y="88"/>
                  </a:lnTo>
                  <a:lnTo>
                    <a:pt x="112" y="4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70" name="Freeform 330">
              <a:extLst>
                <a:ext uri="{FF2B5EF4-FFF2-40B4-BE49-F238E27FC236}">
                  <a16:creationId xmlns:a16="http://schemas.microsoft.com/office/drawing/2014/main" id="{36C0440E-A799-4051-99E0-9E0F1C0DF1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8" y="1095"/>
              <a:ext cx="122" cy="159"/>
            </a:xfrm>
            <a:custGeom>
              <a:avLst/>
              <a:gdLst>
                <a:gd name="T0" fmla="*/ 159 w 449"/>
                <a:gd name="T1" fmla="*/ 7 h 583"/>
                <a:gd name="T2" fmla="*/ 187 w 449"/>
                <a:gd name="T3" fmla="*/ 22 h 583"/>
                <a:gd name="T4" fmla="*/ 214 w 449"/>
                <a:gd name="T5" fmla="*/ 36 h 583"/>
                <a:gd name="T6" fmla="*/ 242 w 449"/>
                <a:gd name="T7" fmla="*/ 49 h 583"/>
                <a:gd name="T8" fmla="*/ 268 w 449"/>
                <a:gd name="T9" fmla="*/ 64 h 583"/>
                <a:gd name="T10" fmla="*/ 296 w 449"/>
                <a:gd name="T11" fmla="*/ 78 h 583"/>
                <a:gd name="T12" fmla="*/ 324 w 449"/>
                <a:gd name="T13" fmla="*/ 92 h 583"/>
                <a:gd name="T14" fmla="*/ 351 w 449"/>
                <a:gd name="T15" fmla="*/ 107 h 583"/>
                <a:gd name="T16" fmla="*/ 376 w 449"/>
                <a:gd name="T17" fmla="*/ 121 h 583"/>
                <a:gd name="T18" fmla="*/ 396 w 449"/>
                <a:gd name="T19" fmla="*/ 136 h 583"/>
                <a:gd name="T20" fmla="*/ 418 w 449"/>
                <a:gd name="T21" fmla="*/ 152 h 583"/>
                <a:gd name="T22" fmla="*/ 439 w 449"/>
                <a:gd name="T23" fmla="*/ 167 h 583"/>
                <a:gd name="T24" fmla="*/ 445 w 449"/>
                <a:gd name="T25" fmla="*/ 191 h 583"/>
                <a:gd name="T26" fmla="*/ 435 w 449"/>
                <a:gd name="T27" fmla="*/ 226 h 583"/>
                <a:gd name="T28" fmla="*/ 426 w 449"/>
                <a:gd name="T29" fmla="*/ 260 h 583"/>
                <a:gd name="T30" fmla="*/ 416 w 449"/>
                <a:gd name="T31" fmla="*/ 295 h 583"/>
                <a:gd name="T32" fmla="*/ 404 w 449"/>
                <a:gd name="T33" fmla="*/ 336 h 583"/>
                <a:gd name="T34" fmla="*/ 389 w 449"/>
                <a:gd name="T35" fmla="*/ 384 h 583"/>
                <a:gd name="T36" fmla="*/ 374 w 449"/>
                <a:gd name="T37" fmla="*/ 430 h 583"/>
                <a:gd name="T38" fmla="*/ 361 w 449"/>
                <a:gd name="T39" fmla="*/ 477 h 583"/>
                <a:gd name="T40" fmla="*/ 336 w 449"/>
                <a:gd name="T41" fmla="*/ 506 h 583"/>
                <a:gd name="T42" fmla="*/ 303 w 449"/>
                <a:gd name="T43" fmla="*/ 516 h 583"/>
                <a:gd name="T44" fmla="*/ 270 w 449"/>
                <a:gd name="T45" fmla="*/ 527 h 583"/>
                <a:gd name="T46" fmla="*/ 236 w 449"/>
                <a:gd name="T47" fmla="*/ 537 h 583"/>
                <a:gd name="T48" fmla="*/ 203 w 449"/>
                <a:gd name="T49" fmla="*/ 547 h 583"/>
                <a:gd name="T50" fmla="*/ 169 w 449"/>
                <a:gd name="T51" fmla="*/ 558 h 583"/>
                <a:gd name="T52" fmla="*/ 136 w 449"/>
                <a:gd name="T53" fmla="*/ 568 h 583"/>
                <a:gd name="T54" fmla="*/ 103 w 449"/>
                <a:gd name="T55" fmla="*/ 578 h 583"/>
                <a:gd name="T56" fmla="*/ 70 w 449"/>
                <a:gd name="T57" fmla="*/ 563 h 583"/>
                <a:gd name="T58" fmla="*/ 42 w 449"/>
                <a:gd name="T59" fmla="*/ 513 h 583"/>
                <a:gd name="T60" fmla="*/ 17 w 449"/>
                <a:gd name="T61" fmla="*/ 450 h 583"/>
                <a:gd name="T62" fmla="*/ 2 w 449"/>
                <a:gd name="T63" fmla="*/ 379 h 583"/>
                <a:gd name="T64" fmla="*/ 1 w 449"/>
                <a:gd name="T65" fmla="*/ 299 h 583"/>
                <a:gd name="T66" fmla="*/ 15 w 449"/>
                <a:gd name="T67" fmla="*/ 215 h 583"/>
                <a:gd name="T68" fmla="*/ 49 w 449"/>
                <a:gd name="T69" fmla="*/ 129 h 583"/>
                <a:gd name="T70" fmla="*/ 106 w 449"/>
                <a:gd name="T71" fmla="*/ 4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583">
                  <a:moveTo>
                    <a:pt x="145" y="0"/>
                  </a:moveTo>
                  <a:lnTo>
                    <a:pt x="159" y="7"/>
                  </a:lnTo>
                  <a:lnTo>
                    <a:pt x="173" y="14"/>
                  </a:lnTo>
                  <a:lnTo>
                    <a:pt x="187" y="22"/>
                  </a:lnTo>
                  <a:lnTo>
                    <a:pt x="201" y="29"/>
                  </a:lnTo>
                  <a:lnTo>
                    <a:pt x="214" y="36"/>
                  </a:lnTo>
                  <a:lnTo>
                    <a:pt x="228" y="42"/>
                  </a:lnTo>
                  <a:lnTo>
                    <a:pt x="242" y="49"/>
                  </a:lnTo>
                  <a:lnTo>
                    <a:pt x="256" y="56"/>
                  </a:lnTo>
                  <a:lnTo>
                    <a:pt x="268" y="64"/>
                  </a:lnTo>
                  <a:lnTo>
                    <a:pt x="282" y="71"/>
                  </a:lnTo>
                  <a:lnTo>
                    <a:pt x="296" y="78"/>
                  </a:lnTo>
                  <a:lnTo>
                    <a:pt x="310" y="85"/>
                  </a:lnTo>
                  <a:lnTo>
                    <a:pt x="324" y="92"/>
                  </a:lnTo>
                  <a:lnTo>
                    <a:pt x="338" y="100"/>
                  </a:lnTo>
                  <a:lnTo>
                    <a:pt x="351" y="107"/>
                  </a:lnTo>
                  <a:lnTo>
                    <a:pt x="365" y="114"/>
                  </a:lnTo>
                  <a:lnTo>
                    <a:pt x="376" y="121"/>
                  </a:lnTo>
                  <a:lnTo>
                    <a:pt x="386" y="129"/>
                  </a:lnTo>
                  <a:lnTo>
                    <a:pt x="396" y="136"/>
                  </a:lnTo>
                  <a:lnTo>
                    <a:pt x="408" y="144"/>
                  </a:lnTo>
                  <a:lnTo>
                    <a:pt x="418" y="152"/>
                  </a:lnTo>
                  <a:lnTo>
                    <a:pt x="429" y="159"/>
                  </a:lnTo>
                  <a:lnTo>
                    <a:pt x="439" y="167"/>
                  </a:lnTo>
                  <a:lnTo>
                    <a:pt x="449" y="174"/>
                  </a:lnTo>
                  <a:lnTo>
                    <a:pt x="445" y="191"/>
                  </a:lnTo>
                  <a:lnTo>
                    <a:pt x="440" y="208"/>
                  </a:lnTo>
                  <a:lnTo>
                    <a:pt x="435" y="226"/>
                  </a:lnTo>
                  <a:lnTo>
                    <a:pt x="431" y="243"/>
                  </a:lnTo>
                  <a:lnTo>
                    <a:pt x="426" y="260"/>
                  </a:lnTo>
                  <a:lnTo>
                    <a:pt x="422" y="278"/>
                  </a:lnTo>
                  <a:lnTo>
                    <a:pt x="416" y="295"/>
                  </a:lnTo>
                  <a:lnTo>
                    <a:pt x="411" y="312"/>
                  </a:lnTo>
                  <a:lnTo>
                    <a:pt x="404" y="336"/>
                  </a:lnTo>
                  <a:lnTo>
                    <a:pt x="396" y="359"/>
                  </a:lnTo>
                  <a:lnTo>
                    <a:pt x="389" y="384"/>
                  </a:lnTo>
                  <a:lnTo>
                    <a:pt x="382" y="407"/>
                  </a:lnTo>
                  <a:lnTo>
                    <a:pt x="374" y="430"/>
                  </a:lnTo>
                  <a:lnTo>
                    <a:pt x="368" y="454"/>
                  </a:lnTo>
                  <a:lnTo>
                    <a:pt x="361" y="477"/>
                  </a:lnTo>
                  <a:lnTo>
                    <a:pt x="354" y="501"/>
                  </a:lnTo>
                  <a:lnTo>
                    <a:pt x="336" y="506"/>
                  </a:lnTo>
                  <a:lnTo>
                    <a:pt x="320" y="512"/>
                  </a:lnTo>
                  <a:lnTo>
                    <a:pt x="303" y="516"/>
                  </a:lnTo>
                  <a:lnTo>
                    <a:pt x="287" y="522"/>
                  </a:lnTo>
                  <a:lnTo>
                    <a:pt x="270" y="527"/>
                  </a:lnTo>
                  <a:lnTo>
                    <a:pt x="254" y="532"/>
                  </a:lnTo>
                  <a:lnTo>
                    <a:pt x="236" y="537"/>
                  </a:lnTo>
                  <a:lnTo>
                    <a:pt x="220" y="542"/>
                  </a:lnTo>
                  <a:lnTo>
                    <a:pt x="203" y="547"/>
                  </a:lnTo>
                  <a:lnTo>
                    <a:pt x="186" y="552"/>
                  </a:lnTo>
                  <a:lnTo>
                    <a:pt x="169" y="558"/>
                  </a:lnTo>
                  <a:lnTo>
                    <a:pt x="152" y="562"/>
                  </a:lnTo>
                  <a:lnTo>
                    <a:pt x="136" y="568"/>
                  </a:lnTo>
                  <a:lnTo>
                    <a:pt x="119" y="573"/>
                  </a:lnTo>
                  <a:lnTo>
                    <a:pt x="103" y="578"/>
                  </a:lnTo>
                  <a:lnTo>
                    <a:pt x="85" y="583"/>
                  </a:lnTo>
                  <a:lnTo>
                    <a:pt x="70" y="563"/>
                  </a:lnTo>
                  <a:lnTo>
                    <a:pt x="55" y="539"/>
                  </a:lnTo>
                  <a:lnTo>
                    <a:pt x="42" y="513"/>
                  </a:lnTo>
                  <a:lnTo>
                    <a:pt x="29" y="483"/>
                  </a:lnTo>
                  <a:lnTo>
                    <a:pt x="17" y="450"/>
                  </a:lnTo>
                  <a:lnTo>
                    <a:pt x="9" y="416"/>
                  </a:lnTo>
                  <a:lnTo>
                    <a:pt x="2" y="379"/>
                  </a:lnTo>
                  <a:lnTo>
                    <a:pt x="0" y="340"/>
                  </a:lnTo>
                  <a:lnTo>
                    <a:pt x="1" y="299"/>
                  </a:lnTo>
                  <a:lnTo>
                    <a:pt x="6" y="258"/>
                  </a:lnTo>
                  <a:lnTo>
                    <a:pt x="15" y="215"/>
                  </a:lnTo>
                  <a:lnTo>
                    <a:pt x="29" y="173"/>
                  </a:lnTo>
                  <a:lnTo>
                    <a:pt x="49" y="129"/>
                  </a:lnTo>
                  <a:lnTo>
                    <a:pt x="75" y="85"/>
                  </a:lnTo>
                  <a:lnTo>
                    <a:pt x="106" y="4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71" name="Freeform 331">
              <a:extLst>
                <a:ext uri="{FF2B5EF4-FFF2-40B4-BE49-F238E27FC236}">
                  <a16:creationId xmlns:a16="http://schemas.microsoft.com/office/drawing/2014/main" id="{BFD14C10-85DA-496B-B0B6-920B1FA921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2" y="1097"/>
              <a:ext cx="118" cy="157"/>
            </a:xfrm>
            <a:custGeom>
              <a:avLst/>
              <a:gdLst>
                <a:gd name="T0" fmla="*/ 152 w 434"/>
                <a:gd name="T1" fmla="*/ 7 h 577"/>
                <a:gd name="T2" fmla="*/ 179 w 434"/>
                <a:gd name="T3" fmla="*/ 21 h 577"/>
                <a:gd name="T4" fmla="*/ 205 w 434"/>
                <a:gd name="T5" fmla="*/ 34 h 577"/>
                <a:gd name="T6" fmla="*/ 232 w 434"/>
                <a:gd name="T7" fmla="*/ 48 h 577"/>
                <a:gd name="T8" fmla="*/ 258 w 434"/>
                <a:gd name="T9" fmla="*/ 62 h 577"/>
                <a:gd name="T10" fmla="*/ 285 w 434"/>
                <a:gd name="T11" fmla="*/ 75 h 577"/>
                <a:gd name="T12" fmla="*/ 311 w 434"/>
                <a:gd name="T13" fmla="*/ 89 h 577"/>
                <a:gd name="T14" fmla="*/ 338 w 434"/>
                <a:gd name="T15" fmla="*/ 103 h 577"/>
                <a:gd name="T16" fmla="*/ 361 w 434"/>
                <a:gd name="T17" fmla="*/ 117 h 577"/>
                <a:gd name="T18" fmla="*/ 381 w 434"/>
                <a:gd name="T19" fmla="*/ 132 h 577"/>
                <a:gd name="T20" fmla="*/ 403 w 434"/>
                <a:gd name="T21" fmla="*/ 148 h 577"/>
                <a:gd name="T22" fmla="*/ 424 w 434"/>
                <a:gd name="T23" fmla="*/ 163 h 577"/>
                <a:gd name="T24" fmla="*/ 430 w 434"/>
                <a:gd name="T25" fmla="*/ 187 h 577"/>
                <a:gd name="T26" fmla="*/ 422 w 434"/>
                <a:gd name="T27" fmla="*/ 222 h 577"/>
                <a:gd name="T28" fmla="*/ 412 w 434"/>
                <a:gd name="T29" fmla="*/ 256 h 577"/>
                <a:gd name="T30" fmla="*/ 404 w 434"/>
                <a:gd name="T31" fmla="*/ 291 h 577"/>
                <a:gd name="T32" fmla="*/ 392 w 434"/>
                <a:gd name="T33" fmla="*/ 332 h 577"/>
                <a:gd name="T34" fmla="*/ 377 w 434"/>
                <a:gd name="T35" fmla="*/ 380 h 577"/>
                <a:gd name="T36" fmla="*/ 361 w 434"/>
                <a:gd name="T37" fmla="*/ 426 h 577"/>
                <a:gd name="T38" fmla="*/ 346 w 434"/>
                <a:gd name="T39" fmla="*/ 473 h 577"/>
                <a:gd name="T40" fmla="*/ 323 w 434"/>
                <a:gd name="T41" fmla="*/ 502 h 577"/>
                <a:gd name="T42" fmla="*/ 289 w 434"/>
                <a:gd name="T43" fmla="*/ 512 h 577"/>
                <a:gd name="T44" fmla="*/ 257 w 434"/>
                <a:gd name="T45" fmla="*/ 523 h 577"/>
                <a:gd name="T46" fmla="*/ 224 w 434"/>
                <a:gd name="T47" fmla="*/ 532 h 577"/>
                <a:gd name="T48" fmla="*/ 191 w 434"/>
                <a:gd name="T49" fmla="*/ 542 h 577"/>
                <a:gd name="T50" fmla="*/ 158 w 434"/>
                <a:gd name="T51" fmla="*/ 551 h 577"/>
                <a:gd name="T52" fmla="*/ 126 w 434"/>
                <a:gd name="T53" fmla="*/ 562 h 577"/>
                <a:gd name="T54" fmla="*/ 92 w 434"/>
                <a:gd name="T55" fmla="*/ 572 h 577"/>
                <a:gd name="T56" fmla="*/ 62 w 434"/>
                <a:gd name="T57" fmla="*/ 557 h 577"/>
                <a:gd name="T58" fmla="*/ 36 w 434"/>
                <a:gd name="T59" fmla="*/ 506 h 577"/>
                <a:gd name="T60" fmla="*/ 15 w 434"/>
                <a:gd name="T61" fmla="*/ 444 h 577"/>
                <a:gd name="T62" fmla="*/ 2 w 434"/>
                <a:gd name="T63" fmla="*/ 373 h 577"/>
                <a:gd name="T64" fmla="*/ 1 w 434"/>
                <a:gd name="T65" fmla="*/ 294 h 577"/>
                <a:gd name="T66" fmla="*/ 16 w 434"/>
                <a:gd name="T67" fmla="*/ 211 h 577"/>
                <a:gd name="T68" fmla="*/ 48 w 434"/>
                <a:gd name="T69" fmla="*/ 126 h 577"/>
                <a:gd name="T70" fmla="*/ 103 w 434"/>
                <a:gd name="T71" fmla="*/ 4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4" h="577">
                  <a:moveTo>
                    <a:pt x="138" y="0"/>
                  </a:moveTo>
                  <a:lnTo>
                    <a:pt x="152" y="7"/>
                  </a:lnTo>
                  <a:lnTo>
                    <a:pt x="165" y="14"/>
                  </a:lnTo>
                  <a:lnTo>
                    <a:pt x="179" y="21"/>
                  </a:lnTo>
                  <a:lnTo>
                    <a:pt x="191" y="27"/>
                  </a:lnTo>
                  <a:lnTo>
                    <a:pt x="205" y="34"/>
                  </a:lnTo>
                  <a:lnTo>
                    <a:pt x="218" y="41"/>
                  </a:lnTo>
                  <a:lnTo>
                    <a:pt x="232" y="48"/>
                  </a:lnTo>
                  <a:lnTo>
                    <a:pt x="244" y="55"/>
                  </a:lnTo>
                  <a:lnTo>
                    <a:pt x="258" y="62"/>
                  </a:lnTo>
                  <a:lnTo>
                    <a:pt x="271" y="68"/>
                  </a:lnTo>
                  <a:lnTo>
                    <a:pt x="285" y="75"/>
                  </a:lnTo>
                  <a:lnTo>
                    <a:pt x="297" y="82"/>
                  </a:lnTo>
                  <a:lnTo>
                    <a:pt x="311" y="89"/>
                  </a:lnTo>
                  <a:lnTo>
                    <a:pt x="324" y="96"/>
                  </a:lnTo>
                  <a:lnTo>
                    <a:pt x="338" y="103"/>
                  </a:lnTo>
                  <a:lnTo>
                    <a:pt x="350" y="110"/>
                  </a:lnTo>
                  <a:lnTo>
                    <a:pt x="361" y="117"/>
                  </a:lnTo>
                  <a:lnTo>
                    <a:pt x="371" y="125"/>
                  </a:lnTo>
                  <a:lnTo>
                    <a:pt x="381" y="132"/>
                  </a:lnTo>
                  <a:lnTo>
                    <a:pt x="393" y="140"/>
                  </a:lnTo>
                  <a:lnTo>
                    <a:pt x="403" y="148"/>
                  </a:lnTo>
                  <a:lnTo>
                    <a:pt x="414" y="155"/>
                  </a:lnTo>
                  <a:lnTo>
                    <a:pt x="424" y="163"/>
                  </a:lnTo>
                  <a:lnTo>
                    <a:pt x="434" y="170"/>
                  </a:lnTo>
                  <a:lnTo>
                    <a:pt x="430" y="187"/>
                  </a:lnTo>
                  <a:lnTo>
                    <a:pt x="426" y="204"/>
                  </a:lnTo>
                  <a:lnTo>
                    <a:pt x="422" y="222"/>
                  </a:lnTo>
                  <a:lnTo>
                    <a:pt x="417" y="239"/>
                  </a:lnTo>
                  <a:lnTo>
                    <a:pt x="412" y="256"/>
                  </a:lnTo>
                  <a:lnTo>
                    <a:pt x="409" y="274"/>
                  </a:lnTo>
                  <a:lnTo>
                    <a:pt x="404" y="291"/>
                  </a:lnTo>
                  <a:lnTo>
                    <a:pt x="400" y="308"/>
                  </a:lnTo>
                  <a:lnTo>
                    <a:pt x="392" y="332"/>
                  </a:lnTo>
                  <a:lnTo>
                    <a:pt x="385" y="355"/>
                  </a:lnTo>
                  <a:lnTo>
                    <a:pt x="377" y="380"/>
                  </a:lnTo>
                  <a:lnTo>
                    <a:pt x="369" y="403"/>
                  </a:lnTo>
                  <a:lnTo>
                    <a:pt x="361" y="426"/>
                  </a:lnTo>
                  <a:lnTo>
                    <a:pt x="354" y="450"/>
                  </a:lnTo>
                  <a:lnTo>
                    <a:pt x="346" y="473"/>
                  </a:lnTo>
                  <a:lnTo>
                    <a:pt x="339" y="497"/>
                  </a:lnTo>
                  <a:lnTo>
                    <a:pt x="323" y="502"/>
                  </a:lnTo>
                  <a:lnTo>
                    <a:pt x="306" y="508"/>
                  </a:lnTo>
                  <a:lnTo>
                    <a:pt x="289" y="512"/>
                  </a:lnTo>
                  <a:lnTo>
                    <a:pt x="273" y="517"/>
                  </a:lnTo>
                  <a:lnTo>
                    <a:pt x="257" y="523"/>
                  </a:lnTo>
                  <a:lnTo>
                    <a:pt x="241" y="527"/>
                  </a:lnTo>
                  <a:lnTo>
                    <a:pt x="224" y="532"/>
                  </a:lnTo>
                  <a:lnTo>
                    <a:pt x="207" y="536"/>
                  </a:lnTo>
                  <a:lnTo>
                    <a:pt x="191" y="542"/>
                  </a:lnTo>
                  <a:lnTo>
                    <a:pt x="175" y="547"/>
                  </a:lnTo>
                  <a:lnTo>
                    <a:pt x="158" y="551"/>
                  </a:lnTo>
                  <a:lnTo>
                    <a:pt x="142" y="557"/>
                  </a:lnTo>
                  <a:lnTo>
                    <a:pt x="126" y="562"/>
                  </a:lnTo>
                  <a:lnTo>
                    <a:pt x="110" y="566"/>
                  </a:lnTo>
                  <a:lnTo>
                    <a:pt x="92" y="572"/>
                  </a:lnTo>
                  <a:lnTo>
                    <a:pt x="76" y="577"/>
                  </a:lnTo>
                  <a:lnTo>
                    <a:pt x="62" y="557"/>
                  </a:lnTo>
                  <a:lnTo>
                    <a:pt x="48" y="533"/>
                  </a:lnTo>
                  <a:lnTo>
                    <a:pt x="36" y="506"/>
                  </a:lnTo>
                  <a:lnTo>
                    <a:pt x="24" y="476"/>
                  </a:lnTo>
                  <a:lnTo>
                    <a:pt x="15" y="444"/>
                  </a:lnTo>
                  <a:lnTo>
                    <a:pt x="8" y="410"/>
                  </a:lnTo>
                  <a:lnTo>
                    <a:pt x="2" y="373"/>
                  </a:lnTo>
                  <a:lnTo>
                    <a:pt x="0" y="335"/>
                  </a:lnTo>
                  <a:lnTo>
                    <a:pt x="1" y="294"/>
                  </a:lnTo>
                  <a:lnTo>
                    <a:pt x="7" y="253"/>
                  </a:lnTo>
                  <a:lnTo>
                    <a:pt x="16" y="211"/>
                  </a:lnTo>
                  <a:lnTo>
                    <a:pt x="30" y="169"/>
                  </a:lnTo>
                  <a:lnTo>
                    <a:pt x="48" y="126"/>
                  </a:lnTo>
                  <a:lnTo>
                    <a:pt x="73" y="83"/>
                  </a:lnTo>
                  <a:lnTo>
                    <a:pt x="103" y="4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72" name="Freeform 332">
              <a:extLst>
                <a:ext uri="{FF2B5EF4-FFF2-40B4-BE49-F238E27FC236}">
                  <a16:creationId xmlns:a16="http://schemas.microsoft.com/office/drawing/2014/main" id="{39960BF5-8FF9-4BE2-89A3-863B4417C7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7" y="1097"/>
              <a:ext cx="113" cy="156"/>
            </a:xfrm>
            <a:custGeom>
              <a:avLst/>
              <a:gdLst>
                <a:gd name="T0" fmla="*/ 143 w 417"/>
                <a:gd name="T1" fmla="*/ 7 h 572"/>
                <a:gd name="T2" fmla="*/ 169 w 417"/>
                <a:gd name="T3" fmla="*/ 19 h 572"/>
                <a:gd name="T4" fmla="*/ 194 w 417"/>
                <a:gd name="T5" fmla="*/ 33 h 572"/>
                <a:gd name="T6" fmla="*/ 219 w 417"/>
                <a:gd name="T7" fmla="*/ 46 h 572"/>
                <a:gd name="T8" fmla="*/ 245 w 417"/>
                <a:gd name="T9" fmla="*/ 60 h 572"/>
                <a:gd name="T10" fmla="*/ 270 w 417"/>
                <a:gd name="T11" fmla="*/ 72 h 572"/>
                <a:gd name="T12" fmla="*/ 295 w 417"/>
                <a:gd name="T13" fmla="*/ 86 h 572"/>
                <a:gd name="T14" fmla="*/ 321 w 417"/>
                <a:gd name="T15" fmla="*/ 99 h 572"/>
                <a:gd name="T16" fmla="*/ 344 w 417"/>
                <a:gd name="T17" fmla="*/ 113 h 572"/>
                <a:gd name="T18" fmla="*/ 364 w 417"/>
                <a:gd name="T19" fmla="*/ 128 h 572"/>
                <a:gd name="T20" fmla="*/ 386 w 417"/>
                <a:gd name="T21" fmla="*/ 144 h 572"/>
                <a:gd name="T22" fmla="*/ 407 w 417"/>
                <a:gd name="T23" fmla="*/ 159 h 572"/>
                <a:gd name="T24" fmla="*/ 409 w 417"/>
                <a:gd name="T25" fmla="*/ 200 h 572"/>
                <a:gd name="T26" fmla="*/ 394 w 417"/>
                <a:gd name="T27" fmla="*/ 270 h 572"/>
                <a:gd name="T28" fmla="*/ 378 w 417"/>
                <a:gd name="T29" fmla="*/ 328 h 572"/>
                <a:gd name="T30" fmla="*/ 362 w 417"/>
                <a:gd name="T31" fmla="*/ 376 h 572"/>
                <a:gd name="T32" fmla="*/ 346 w 417"/>
                <a:gd name="T33" fmla="*/ 422 h 572"/>
                <a:gd name="T34" fmla="*/ 330 w 417"/>
                <a:gd name="T35" fmla="*/ 469 h 572"/>
                <a:gd name="T36" fmla="*/ 306 w 417"/>
                <a:gd name="T37" fmla="*/ 498 h 572"/>
                <a:gd name="T38" fmla="*/ 273 w 417"/>
                <a:gd name="T39" fmla="*/ 507 h 572"/>
                <a:gd name="T40" fmla="*/ 241 w 417"/>
                <a:gd name="T41" fmla="*/ 517 h 572"/>
                <a:gd name="T42" fmla="*/ 209 w 417"/>
                <a:gd name="T43" fmla="*/ 527 h 572"/>
                <a:gd name="T44" fmla="*/ 177 w 417"/>
                <a:gd name="T45" fmla="*/ 537 h 572"/>
                <a:gd name="T46" fmla="*/ 144 w 417"/>
                <a:gd name="T47" fmla="*/ 546 h 572"/>
                <a:gd name="T48" fmla="*/ 113 w 417"/>
                <a:gd name="T49" fmla="*/ 557 h 572"/>
                <a:gd name="T50" fmla="*/ 81 w 417"/>
                <a:gd name="T51" fmla="*/ 567 h 572"/>
                <a:gd name="T52" fmla="*/ 52 w 417"/>
                <a:gd name="T53" fmla="*/ 551 h 572"/>
                <a:gd name="T54" fmla="*/ 29 w 417"/>
                <a:gd name="T55" fmla="*/ 501 h 572"/>
                <a:gd name="T56" fmla="*/ 12 w 417"/>
                <a:gd name="T57" fmla="*/ 439 h 572"/>
                <a:gd name="T58" fmla="*/ 2 w 417"/>
                <a:gd name="T59" fmla="*/ 368 h 572"/>
                <a:gd name="T60" fmla="*/ 2 w 417"/>
                <a:gd name="T61" fmla="*/ 289 h 572"/>
                <a:gd name="T62" fmla="*/ 17 w 417"/>
                <a:gd name="T63" fmla="*/ 207 h 572"/>
                <a:gd name="T64" fmla="*/ 46 w 417"/>
                <a:gd name="T65" fmla="*/ 123 h 572"/>
                <a:gd name="T66" fmla="*/ 97 w 417"/>
                <a:gd name="T67" fmla="*/ 4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2">
                  <a:moveTo>
                    <a:pt x="131" y="0"/>
                  </a:moveTo>
                  <a:lnTo>
                    <a:pt x="143" y="7"/>
                  </a:lnTo>
                  <a:lnTo>
                    <a:pt x="156" y="14"/>
                  </a:lnTo>
                  <a:lnTo>
                    <a:pt x="169" y="19"/>
                  </a:lnTo>
                  <a:lnTo>
                    <a:pt x="181" y="26"/>
                  </a:lnTo>
                  <a:lnTo>
                    <a:pt x="194" y="33"/>
                  </a:lnTo>
                  <a:lnTo>
                    <a:pt x="207" y="40"/>
                  </a:lnTo>
                  <a:lnTo>
                    <a:pt x="219" y="46"/>
                  </a:lnTo>
                  <a:lnTo>
                    <a:pt x="232" y="53"/>
                  </a:lnTo>
                  <a:lnTo>
                    <a:pt x="245" y="60"/>
                  </a:lnTo>
                  <a:lnTo>
                    <a:pt x="257" y="66"/>
                  </a:lnTo>
                  <a:lnTo>
                    <a:pt x="270" y="72"/>
                  </a:lnTo>
                  <a:lnTo>
                    <a:pt x="283" y="79"/>
                  </a:lnTo>
                  <a:lnTo>
                    <a:pt x="295" y="86"/>
                  </a:lnTo>
                  <a:lnTo>
                    <a:pt x="308" y="92"/>
                  </a:lnTo>
                  <a:lnTo>
                    <a:pt x="321" y="99"/>
                  </a:lnTo>
                  <a:lnTo>
                    <a:pt x="333" y="106"/>
                  </a:lnTo>
                  <a:lnTo>
                    <a:pt x="344" y="113"/>
                  </a:lnTo>
                  <a:lnTo>
                    <a:pt x="354" y="121"/>
                  </a:lnTo>
                  <a:lnTo>
                    <a:pt x="364" y="128"/>
                  </a:lnTo>
                  <a:lnTo>
                    <a:pt x="376" y="136"/>
                  </a:lnTo>
                  <a:lnTo>
                    <a:pt x="386" y="144"/>
                  </a:lnTo>
                  <a:lnTo>
                    <a:pt x="397" y="151"/>
                  </a:lnTo>
                  <a:lnTo>
                    <a:pt x="407" y="159"/>
                  </a:lnTo>
                  <a:lnTo>
                    <a:pt x="417" y="166"/>
                  </a:lnTo>
                  <a:lnTo>
                    <a:pt x="409" y="200"/>
                  </a:lnTo>
                  <a:lnTo>
                    <a:pt x="402" y="235"/>
                  </a:lnTo>
                  <a:lnTo>
                    <a:pt x="394" y="270"/>
                  </a:lnTo>
                  <a:lnTo>
                    <a:pt x="386" y="304"/>
                  </a:lnTo>
                  <a:lnTo>
                    <a:pt x="378" y="328"/>
                  </a:lnTo>
                  <a:lnTo>
                    <a:pt x="370" y="351"/>
                  </a:lnTo>
                  <a:lnTo>
                    <a:pt x="362" y="376"/>
                  </a:lnTo>
                  <a:lnTo>
                    <a:pt x="354" y="399"/>
                  </a:lnTo>
                  <a:lnTo>
                    <a:pt x="346" y="422"/>
                  </a:lnTo>
                  <a:lnTo>
                    <a:pt x="338" y="446"/>
                  </a:lnTo>
                  <a:lnTo>
                    <a:pt x="330" y="469"/>
                  </a:lnTo>
                  <a:lnTo>
                    <a:pt x="322" y="493"/>
                  </a:lnTo>
                  <a:lnTo>
                    <a:pt x="306" y="498"/>
                  </a:lnTo>
                  <a:lnTo>
                    <a:pt x="289" y="502"/>
                  </a:lnTo>
                  <a:lnTo>
                    <a:pt x="273" y="507"/>
                  </a:lnTo>
                  <a:lnTo>
                    <a:pt x="257" y="513"/>
                  </a:lnTo>
                  <a:lnTo>
                    <a:pt x="241" y="517"/>
                  </a:lnTo>
                  <a:lnTo>
                    <a:pt x="225" y="522"/>
                  </a:lnTo>
                  <a:lnTo>
                    <a:pt x="209" y="527"/>
                  </a:lnTo>
                  <a:lnTo>
                    <a:pt x="193" y="532"/>
                  </a:lnTo>
                  <a:lnTo>
                    <a:pt x="177" y="537"/>
                  </a:lnTo>
                  <a:lnTo>
                    <a:pt x="160" y="542"/>
                  </a:lnTo>
                  <a:lnTo>
                    <a:pt x="144" y="546"/>
                  </a:lnTo>
                  <a:lnTo>
                    <a:pt x="129" y="552"/>
                  </a:lnTo>
                  <a:lnTo>
                    <a:pt x="113" y="557"/>
                  </a:lnTo>
                  <a:lnTo>
                    <a:pt x="97" y="561"/>
                  </a:lnTo>
                  <a:lnTo>
                    <a:pt x="81" y="567"/>
                  </a:lnTo>
                  <a:lnTo>
                    <a:pt x="65" y="572"/>
                  </a:lnTo>
                  <a:lnTo>
                    <a:pt x="52" y="551"/>
                  </a:lnTo>
                  <a:lnTo>
                    <a:pt x="41" y="528"/>
                  </a:lnTo>
                  <a:lnTo>
                    <a:pt x="29" y="501"/>
                  </a:lnTo>
                  <a:lnTo>
                    <a:pt x="20" y="471"/>
                  </a:lnTo>
                  <a:lnTo>
                    <a:pt x="12" y="439"/>
                  </a:lnTo>
                  <a:lnTo>
                    <a:pt x="5" y="403"/>
                  </a:lnTo>
                  <a:lnTo>
                    <a:pt x="2" y="368"/>
                  </a:lnTo>
                  <a:lnTo>
                    <a:pt x="0" y="328"/>
                  </a:lnTo>
                  <a:lnTo>
                    <a:pt x="2" y="289"/>
                  </a:lnTo>
                  <a:lnTo>
                    <a:pt x="7" y="249"/>
                  </a:lnTo>
                  <a:lnTo>
                    <a:pt x="17" y="207"/>
                  </a:lnTo>
                  <a:lnTo>
                    <a:pt x="29" y="166"/>
                  </a:lnTo>
                  <a:lnTo>
                    <a:pt x="46" y="123"/>
                  </a:lnTo>
                  <a:lnTo>
                    <a:pt x="70" y="82"/>
                  </a:lnTo>
                  <a:lnTo>
                    <a:pt x="97" y="4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73" name="Freeform 333">
              <a:extLst>
                <a:ext uri="{FF2B5EF4-FFF2-40B4-BE49-F238E27FC236}">
                  <a16:creationId xmlns:a16="http://schemas.microsoft.com/office/drawing/2014/main" id="{FAC46E64-F89C-4E28-AFB8-D2FCB9DD7A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1" y="1099"/>
              <a:ext cx="109" cy="154"/>
            </a:xfrm>
            <a:custGeom>
              <a:avLst/>
              <a:gdLst>
                <a:gd name="T0" fmla="*/ 122 w 400"/>
                <a:gd name="T1" fmla="*/ 0 h 565"/>
                <a:gd name="T2" fmla="*/ 134 w 400"/>
                <a:gd name="T3" fmla="*/ 6 h 565"/>
                <a:gd name="T4" fmla="*/ 146 w 400"/>
                <a:gd name="T5" fmla="*/ 13 h 565"/>
                <a:gd name="T6" fmla="*/ 158 w 400"/>
                <a:gd name="T7" fmla="*/ 19 h 565"/>
                <a:gd name="T8" fmla="*/ 170 w 400"/>
                <a:gd name="T9" fmla="*/ 26 h 565"/>
                <a:gd name="T10" fmla="*/ 183 w 400"/>
                <a:gd name="T11" fmla="*/ 32 h 565"/>
                <a:gd name="T12" fmla="*/ 194 w 400"/>
                <a:gd name="T13" fmla="*/ 39 h 565"/>
                <a:gd name="T14" fmla="*/ 207 w 400"/>
                <a:gd name="T15" fmla="*/ 44 h 565"/>
                <a:gd name="T16" fmla="*/ 219 w 400"/>
                <a:gd name="T17" fmla="*/ 51 h 565"/>
                <a:gd name="T18" fmla="*/ 231 w 400"/>
                <a:gd name="T19" fmla="*/ 58 h 565"/>
                <a:gd name="T20" fmla="*/ 244 w 400"/>
                <a:gd name="T21" fmla="*/ 64 h 565"/>
                <a:gd name="T22" fmla="*/ 255 w 400"/>
                <a:gd name="T23" fmla="*/ 71 h 565"/>
                <a:gd name="T24" fmla="*/ 268 w 400"/>
                <a:gd name="T25" fmla="*/ 77 h 565"/>
                <a:gd name="T26" fmla="*/ 279 w 400"/>
                <a:gd name="T27" fmla="*/ 83 h 565"/>
                <a:gd name="T28" fmla="*/ 292 w 400"/>
                <a:gd name="T29" fmla="*/ 89 h 565"/>
                <a:gd name="T30" fmla="*/ 304 w 400"/>
                <a:gd name="T31" fmla="*/ 96 h 565"/>
                <a:gd name="T32" fmla="*/ 316 w 400"/>
                <a:gd name="T33" fmla="*/ 102 h 565"/>
                <a:gd name="T34" fmla="*/ 327 w 400"/>
                <a:gd name="T35" fmla="*/ 109 h 565"/>
                <a:gd name="T36" fmla="*/ 337 w 400"/>
                <a:gd name="T37" fmla="*/ 117 h 565"/>
                <a:gd name="T38" fmla="*/ 347 w 400"/>
                <a:gd name="T39" fmla="*/ 124 h 565"/>
                <a:gd name="T40" fmla="*/ 359 w 400"/>
                <a:gd name="T41" fmla="*/ 132 h 565"/>
                <a:gd name="T42" fmla="*/ 369 w 400"/>
                <a:gd name="T43" fmla="*/ 140 h 565"/>
                <a:gd name="T44" fmla="*/ 380 w 400"/>
                <a:gd name="T45" fmla="*/ 147 h 565"/>
                <a:gd name="T46" fmla="*/ 390 w 400"/>
                <a:gd name="T47" fmla="*/ 155 h 565"/>
                <a:gd name="T48" fmla="*/ 400 w 400"/>
                <a:gd name="T49" fmla="*/ 162 h 565"/>
                <a:gd name="T50" fmla="*/ 393 w 400"/>
                <a:gd name="T51" fmla="*/ 196 h 565"/>
                <a:gd name="T52" fmla="*/ 386 w 400"/>
                <a:gd name="T53" fmla="*/ 231 h 565"/>
                <a:gd name="T54" fmla="*/ 380 w 400"/>
                <a:gd name="T55" fmla="*/ 266 h 565"/>
                <a:gd name="T56" fmla="*/ 373 w 400"/>
                <a:gd name="T57" fmla="*/ 300 h 565"/>
                <a:gd name="T58" fmla="*/ 365 w 400"/>
                <a:gd name="T59" fmla="*/ 324 h 565"/>
                <a:gd name="T60" fmla="*/ 357 w 400"/>
                <a:gd name="T61" fmla="*/ 347 h 565"/>
                <a:gd name="T62" fmla="*/ 347 w 400"/>
                <a:gd name="T63" fmla="*/ 372 h 565"/>
                <a:gd name="T64" fmla="*/ 339 w 400"/>
                <a:gd name="T65" fmla="*/ 395 h 565"/>
                <a:gd name="T66" fmla="*/ 330 w 400"/>
                <a:gd name="T67" fmla="*/ 418 h 565"/>
                <a:gd name="T68" fmla="*/ 322 w 400"/>
                <a:gd name="T69" fmla="*/ 442 h 565"/>
                <a:gd name="T70" fmla="*/ 313 w 400"/>
                <a:gd name="T71" fmla="*/ 465 h 565"/>
                <a:gd name="T72" fmla="*/ 305 w 400"/>
                <a:gd name="T73" fmla="*/ 489 h 565"/>
                <a:gd name="T74" fmla="*/ 289 w 400"/>
                <a:gd name="T75" fmla="*/ 494 h 565"/>
                <a:gd name="T76" fmla="*/ 274 w 400"/>
                <a:gd name="T77" fmla="*/ 498 h 565"/>
                <a:gd name="T78" fmla="*/ 257 w 400"/>
                <a:gd name="T79" fmla="*/ 503 h 565"/>
                <a:gd name="T80" fmla="*/ 241 w 400"/>
                <a:gd name="T81" fmla="*/ 508 h 565"/>
                <a:gd name="T82" fmla="*/ 226 w 400"/>
                <a:gd name="T83" fmla="*/ 513 h 565"/>
                <a:gd name="T84" fmla="*/ 210 w 400"/>
                <a:gd name="T85" fmla="*/ 518 h 565"/>
                <a:gd name="T86" fmla="*/ 194 w 400"/>
                <a:gd name="T87" fmla="*/ 523 h 565"/>
                <a:gd name="T88" fmla="*/ 179 w 400"/>
                <a:gd name="T89" fmla="*/ 527 h 565"/>
                <a:gd name="T90" fmla="*/ 163 w 400"/>
                <a:gd name="T91" fmla="*/ 532 h 565"/>
                <a:gd name="T92" fmla="*/ 147 w 400"/>
                <a:gd name="T93" fmla="*/ 536 h 565"/>
                <a:gd name="T94" fmla="*/ 132 w 400"/>
                <a:gd name="T95" fmla="*/ 541 h 565"/>
                <a:gd name="T96" fmla="*/ 116 w 400"/>
                <a:gd name="T97" fmla="*/ 546 h 565"/>
                <a:gd name="T98" fmla="*/ 101 w 400"/>
                <a:gd name="T99" fmla="*/ 551 h 565"/>
                <a:gd name="T100" fmla="*/ 85 w 400"/>
                <a:gd name="T101" fmla="*/ 556 h 565"/>
                <a:gd name="T102" fmla="*/ 70 w 400"/>
                <a:gd name="T103" fmla="*/ 561 h 565"/>
                <a:gd name="T104" fmla="*/ 54 w 400"/>
                <a:gd name="T105" fmla="*/ 565 h 565"/>
                <a:gd name="T106" fmla="*/ 32 w 400"/>
                <a:gd name="T107" fmla="*/ 521 h 565"/>
                <a:gd name="T108" fmla="*/ 14 w 400"/>
                <a:gd name="T109" fmla="*/ 465 h 565"/>
                <a:gd name="T110" fmla="*/ 2 w 400"/>
                <a:gd name="T111" fmla="*/ 398 h 565"/>
                <a:gd name="T112" fmla="*/ 0 w 400"/>
                <a:gd name="T113" fmla="*/ 323 h 565"/>
                <a:gd name="T114" fmla="*/ 6 w 400"/>
                <a:gd name="T115" fmla="*/ 244 h 565"/>
                <a:gd name="T116" fmla="*/ 28 w 400"/>
                <a:gd name="T117" fmla="*/ 162 h 565"/>
                <a:gd name="T118" fmla="*/ 65 w 400"/>
                <a:gd name="T119" fmla="*/ 80 h 565"/>
                <a:gd name="T120" fmla="*/ 122 w 400"/>
                <a:gd name="T12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0" h="565">
                  <a:moveTo>
                    <a:pt x="122" y="0"/>
                  </a:moveTo>
                  <a:lnTo>
                    <a:pt x="134" y="6"/>
                  </a:lnTo>
                  <a:lnTo>
                    <a:pt x="146" y="13"/>
                  </a:lnTo>
                  <a:lnTo>
                    <a:pt x="158" y="19"/>
                  </a:lnTo>
                  <a:lnTo>
                    <a:pt x="170" y="26"/>
                  </a:lnTo>
                  <a:lnTo>
                    <a:pt x="183" y="32"/>
                  </a:lnTo>
                  <a:lnTo>
                    <a:pt x="194" y="39"/>
                  </a:lnTo>
                  <a:lnTo>
                    <a:pt x="207" y="44"/>
                  </a:lnTo>
                  <a:lnTo>
                    <a:pt x="219" y="51"/>
                  </a:lnTo>
                  <a:lnTo>
                    <a:pt x="231" y="58"/>
                  </a:lnTo>
                  <a:lnTo>
                    <a:pt x="244" y="64"/>
                  </a:lnTo>
                  <a:lnTo>
                    <a:pt x="255" y="71"/>
                  </a:lnTo>
                  <a:lnTo>
                    <a:pt x="268" y="77"/>
                  </a:lnTo>
                  <a:lnTo>
                    <a:pt x="279" y="83"/>
                  </a:lnTo>
                  <a:lnTo>
                    <a:pt x="292" y="89"/>
                  </a:lnTo>
                  <a:lnTo>
                    <a:pt x="304" y="96"/>
                  </a:lnTo>
                  <a:lnTo>
                    <a:pt x="316" y="102"/>
                  </a:lnTo>
                  <a:lnTo>
                    <a:pt x="327" y="109"/>
                  </a:lnTo>
                  <a:lnTo>
                    <a:pt x="337" y="117"/>
                  </a:lnTo>
                  <a:lnTo>
                    <a:pt x="347" y="124"/>
                  </a:lnTo>
                  <a:lnTo>
                    <a:pt x="359" y="132"/>
                  </a:lnTo>
                  <a:lnTo>
                    <a:pt x="369" y="140"/>
                  </a:lnTo>
                  <a:lnTo>
                    <a:pt x="380" y="147"/>
                  </a:lnTo>
                  <a:lnTo>
                    <a:pt x="390" y="155"/>
                  </a:lnTo>
                  <a:lnTo>
                    <a:pt x="400" y="162"/>
                  </a:lnTo>
                  <a:lnTo>
                    <a:pt x="393" y="196"/>
                  </a:lnTo>
                  <a:lnTo>
                    <a:pt x="386" y="231"/>
                  </a:lnTo>
                  <a:lnTo>
                    <a:pt x="380" y="266"/>
                  </a:lnTo>
                  <a:lnTo>
                    <a:pt x="373" y="300"/>
                  </a:lnTo>
                  <a:lnTo>
                    <a:pt x="365" y="324"/>
                  </a:lnTo>
                  <a:lnTo>
                    <a:pt x="357" y="347"/>
                  </a:lnTo>
                  <a:lnTo>
                    <a:pt x="347" y="372"/>
                  </a:lnTo>
                  <a:lnTo>
                    <a:pt x="339" y="395"/>
                  </a:lnTo>
                  <a:lnTo>
                    <a:pt x="330" y="418"/>
                  </a:lnTo>
                  <a:lnTo>
                    <a:pt x="322" y="442"/>
                  </a:lnTo>
                  <a:lnTo>
                    <a:pt x="313" y="465"/>
                  </a:lnTo>
                  <a:lnTo>
                    <a:pt x="305" y="489"/>
                  </a:lnTo>
                  <a:lnTo>
                    <a:pt x="289" y="494"/>
                  </a:lnTo>
                  <a:lnTo>
                    <a:pt x="274" y="498"/>
                  </a:lnTo>
                  <a:lnTo>
                    <a:pt x="257" y="503"/>
                  </a:lnTo>
                  <a:lnTo>
                    <a:pt x="241" y="508"/>
                  </a:lnTo>
                  <a:lnTo>
                    <a:pt x="226" y="513"/>
                  </a:lnTo>
                  <a:lnTo>
                    <a:pt x="210" y="518"/>
                  </a:lnTo>
                  <a:lnTo>
                    <a:pt x="194" y="523"/>
                  </a:lnTo>
                  <a:lnTo>
                    <a:pt x="179" y="527"/>
                  </a:lnTo>
                  <a:lnTo>
                    <a:pt x="163" y="532"/>
                  </a:lnTo>
                  <a:lnTo>
                    <a:pt x="147" y="536"/>
                  </a:lnTo>
                  <a:lnTo>
                    <a:pt x="132" y="541"/>
                  </a:lnTo>
                  <a:lnTo>
                    <a:pt x="116" y="546"/>
                  </a:lnTo>
                  <a:lnTo>
                    <a:pt x="101" y="551"/>
                  </a:lnTo>
                  <a:lnTo>
                    <a:pt x="85" y="556"/>
                  </a:lnTo>
                  <a:lnTo>
                    <a:pt x="70" y="561"/>
                  </a:lnTo>
                  <a:lnTo>
                    <a:pt x="54" y="565"/>
                  </a:lnTo>
                  <a:lnTo>
                    <a:pt x="32" y="521"/>
                  </a:lnTo>
                  <a:lnTo>
                    <a:pt x="14" y="465"/>
                  </a:lnTo>
                  <a:lnTo>
                    <a:pt x="2" y="398"/>
                  </a:lnTo>
                  <a:lnTo>
                    <a:pt x="0" y="323"/>
                  </a:lnTo>
                  <a:lnTo>
                    <a:pt x="6" y="244"/>
                  </a:lnTo>
                  <a:lnTo>
                    <a:pt x="28" y="162"/>
                  </a:lnTo>
                  <a:lnTo>
                    <a:pt x="65" y="8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74" name="Freeform 334">
              <a:extLst>
                <a:ext uri="{FF2B5EF4-FFF2-40B4-BE49-F238E27FC236}">
                  <a16:creationId xmlns:a16="http://schemas.microsoft.com/office/drawing/2014/main" id="{300A96D8-DAC0-4B5E-AE6A-AB0CBA7D14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5" y="1100"/>
              <a:ext cx="105" cy="152"/>
            </a:xfrm>
            <a:custGeom>
              <a:avLst/>
              <a:gdLst>
                <a:gd name="T0" fmla="*/ 116 w 386"/>
                <a:gd name="T1" fmla="*/ 0 h 558"/>
                <a:gd name="T2" fmla="*/ 127 w 386"/>
                <a:gd name="T3" fmla="*/ 6 h 558"/>
                <a:gd name="T4" fmla="*/ 139 w 386"/>
                <a:gd name="T5" fmla="*/ 12 h 558"/>
                <a:gd name="T6" fmla="*/ 150 w 386"/>
                <a:gd name="T7" fmla="*/ 19 h 558"/>
                <a:gd name="T8" fmla="*/ 163 w 386"/>
                <a:gd name="T9" fmla="*/ 24 h 558"/>
                <a:gd name="T10" fmla="*/ 174 w 386"/>
                <a:gd name="T11" fmla="*/ 30 h 558"/>
                <a:gd name="T12" fmla="*/ 186 w 386"/>
                <a:gd name="T13" fmla="*/ 36 h 558"/>
                <a:gd name="T14" fmla="*/ 197 w 386"/>
                <a:gd name="T15" fmla="*/ 43 h 558"/>
                <a:gd name="T16" fmla="*/ 209 w 386"/>
                <a:gd name="T17" fmla="*/ 49 h 558"/>
                <a:gd name="T18" fmla="*/ 220 w 386"/>
                <a:gd name="T19" fmla="*/ 54 h 558"/>
                <a:gd name="T20" fmla="*/ 232 w 386"/>
                <a:gd name="T21" fmla="*/ 60 h 558"/>
                <a:gd name="T22" fmla="*/ 243 w 386"/>
                <a:gd name="T23" fmla="*/ 67 h 558"/>
                <a:gd name="T24" fmla="*/ 256 w 386"/>
                <a:gd name="T25" fmla="*/ 73 h 558"/>
                <a:gd name="T26" fmla="*/ 268 w 386"/>
                <a:gd name="T27" fmla="*/ 78 h 558"/>
                <a:gd name="T28" fmla="*/ 279 w 386"/>
                <a:gd name="T29" fmla="*/ 84 h 558"/>
                <a:gd name="T30" fmla="*/ 291 w 386"/>
                <a:gd name="T31" fmla="*/ 91 h 558"/>
                <a:gd name="T32" fmla="*/ 302 w 386"/>
                <a:gd name="T33" fmla="*/ 97 h 558"/>
                <a:gd name="T34" fmla="*/ 313 w 386"/>
                <a:gd name="T35" fmla="*/ 104 h 558"/>
                <a:gd name="T36" fmla="*/ 323 w 386"/>
                <a:gd name="T37" fmla="*/ 112 h 558"/>
                <a:gd name="T38" fmla="*/ 333 w 386"/>
                <a:gd name="T39" fmla="*/ 119 h 558"/>
                <a:gd name="T40" fmla="*/ 345 w 386"/>
                <a:gd name="T41" fmla="*/ 127 h 558"/>
                <a:gd name="T42" fmla="*/ 355 w 386"/>
                <a:gd name="T43" fmla="*/ 135 h 558"/>
                <a:gd name="T44" fmla="*/ 366 w 386"/>
                <a:gd name="T45" fmla="*/ 142 h 558"/>
                <a:gd name="T46" fmla="*/ 376 w 386"/>
                <a:gd name="T47" fmla="*/ 150 h 558"/>
                <a:gd name="T48" fmla="*/ 386 w 386"/>
                <a:gd name="T49" fmla="*/ 157 h 558"/>
                <a:gd name="T50" fmla="*/ 381 w 386"/>
                <a:gd name="T51" fmla="*/ 191 h 558"/>
                <a:gd name="T52" fmla="*/ 375 w 386"/>
                <a:gd name="T53" fmla="*/ 226 h 558"/>
                <a:gd name="T54" fmla="*/ 369 w 386"/>
                <a:gd name="T55" fmla="*/ 261 h 558"/>
                <a:gd name="T56" fmla="*/ 363 w 386"/>
                <a:gd name="T57" fmla="*/ 295 h 558"/>
                <a:gd name="T58" fmla="*/ 354 w 386"/>
                <a:gd name="T59" fmla="*/ 319 h 558"/>
                <a:gd name="T60" fmla="*/ 345 w 386"/>
                <a:gd name="T61" fmla="*/ 342 h 558"/>
                <a:gd name="T62" fmla="*/ 337 w 386"/>
                <a:gd name="T63" fmla="*/ 367 h 558"/>
                <a:gd name="T64" fmla="*/ 328 w 386"/>
                <a:gd name="T65" fmla="*/ 390 h 558"/>
                <a:gd name="T66" fmla="*/ 318 w 386"/>
                <a:gd name="T67" fmla="*/ 413 h 558"/>
                <a:gd name="T68" fmla="*/ 309 w 386"/>
                <a:gd name="T69" fmla="*/ 437 h 558"/>
                <a:gd name="T70" fmla="*/ 300 w 386"/>
                <a:gd name="T71" fmla="*/ 460 h 558"/>
                <a:gd name="T72" fmla="*/ 291 w 386"/>
                <a:gd name="T73" fmla="*/ 484 h 558"/>
                <a:gd name="T74" fmla="*/ 276 w 386"/>
                <a:gd name="T75" fmla="*/ 489 h 558"/>
                <a:gd name="T76" fmla="*/ 260 w 386"/>
                <a:gd name="T77" fmla="*/ 493 h 558"/>
                <a:gd name="T78" fmla="*/ 245 w 386"/>
                <a:gd name="T79" fmla="*/ 498 h 558"/>
                <a:gd name="T80" fmla="*/ 230 w 386"/>
                <a:gd name="T81" fmla="*/ 503 h 558"/>
                <a:gd name="T82" fmla="*/ 214 w 386"/>
                <a:gd name="T83" fmla="*/ 507 h 558"/>
                <a:gd name="T84" fmla="*/ 199 w 386"/>
                <a:gd name="T85" fmla="*/ 512 h 558"/>
                <a:gd name="T86" fmla="*/ 182 w 386"/>
                <a:gd name="T87" fmla="*/ 516 h 558"/>
                <a:gd name="T88" fmla="*/ 167 w 386"/>
                <a:gd name="T89" fmla="*/ 521 h 558"/>
                <a:gd name="T90" fmla="*/ 153 w 386"/>
                <a:gd name="T91" fmla="*/ 526 h 558"/>
                <a:gd name="T92" fmla="*/ 136 w 386"/>
                <a:gd name="T93" fmla="*/ 530 h 558"/>
                <a:gd name="T94" fmla="*/ 121 w 386"/>
                <a:gd name="T95" fmla="*/ 535 h 558"/>
                <a:gd name="T96" fmla="*/ 105 w 386"/>
                <a:gd name="T97" fmla="*/ 540 h 558"/>
                <a:gd name="T98" fmla="*/ 90 w 386"/>
                <a:gd name="T99" fmla="*/ 544 h 558"/>
                <a:gd name="T100" fmla="*/ 75 w 386"/>
                <a:gd name="T101" fmla="*/ 549 h 558"/>
                <a:gd name="T102" fmla="*/ 59 w 386"/>
                <a:gd name="T103" fmla="*/ 553 h 558"/>
                <a:gd name="T104" fmla="*/ 44 w 386"/>
                <a:gd name="T105" fmla="*/ 558 h 558"/>
                <a:gd name="T106" fmla="*/ 26 w 386"/>
                <a:gd name="T107" fmla="*/ 514 h 558"/>
                <a:gd name="T108" fmla="*/ 11 w 386"/>
                <a:gd name="T109" fmla="*/ 458 h 558"/>
                <a:gd name="T110" fmla="*/ 2 w 386"/>
                <a:gd name="T111" fmla="*/ 391 h 558"/>
                <a:gd name="T112" fmla="*/ 0 w 386"/>
                <a:gd name="T113" fmla="*/ 317 h 558"/>
                <a:gd name="T114" fmla="*/ 9 w 386"/>
                <a:gd name="T115" fmla="*/ 239 h 558"/>
                <a:gd name="T116" fmla="*/ 29 w 386"/>
                <a:gd name="T117" fmla="*/ 158 h 558"/>
                <a:gd name="T118" fmla="*/ 65 w 386"/>
                <a:gd name="T119" fmla="*/ 77 h 558"/>
                <a:gd name="T120" fmla="*/ 116 w 386"/>
                <a:gd name="T12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558">
                  <a:moveTo>
                    <a:pt x="116" y="0"/>
                  </a:moveTo>
                  <a:lnTo>
                    <a:pt x="127" y="6"/>
                  </a:lnTo>
                  <a:lnTo>
                    <a:pt x="139" y="12"/>
                  </a:lnTo>
                  <a:lnTo>
                    <a:pt x="150" y="19"/>
                  </a:lnTo>
                  <a:lnTo>
                    <a:pt x="163" y="24"/>
                  </a:lnTo>
                  <a:lnTo>
                    <a:pt x="174" y="30"/>
                  </a:lnTo>
                  <a:lnTo>
                    <a:pt x="186" y="36"/>
                  </a:lnTo>
                  <a:lnTo>
                    <a:pt x="197" y="43"/>
                  </a:lnTo>
                  <a:lnTo>
                    <a:pt x="209" y="49"/>
                  </a:lnTo>
                  <a:lnTo>
                    <a:pt x="220" y="54"/>
                  </a:lnTo>
                  <a:lnTo>
                    <a:pt x="232" y="60"/>
                  </a:lnTo>
                  <a:lnTo>
                    <a:pt x="243" y="67"/>
                  </a:lnTo>
                  <a:lnTo>
                    <a:pt x="256" y="73"/>
                  </a:lnTo>
                  <a:lnTo>
                    <a:pt x="268" y="78"/>
                  </a:lnTo>
                  <a:lnTo>
                    <a:pt x="279" y="84"/>
                  </a:lnTo>
                  <a:lnTo>
                    <a:pt x="291" y="91"/>
                  </a:lnTo>
                  <a:lnTo>
                    <a:pt x="302" y="97"/>
                  </a:lnTo>
                  <a:lnTo>
                    <a:pt x="313" y="104"/>
                  </a:lnTo>
                  <a:lnTo>
                    <a:pt x="323" y="112"/>
                  </a:lnTo>
                  <a:lnTo>
                    <a:pt x="333" y="119"/>
                  </a:lnTo>
                  <a:lnTo>
                    <a:pt x="345" y="127"/>
                  </a:lnTo>
                  <a:lnTo>
                    <a:pt x="355" y="135"/>
                  </a:lnTo>
                  <a:lnTo>
                    <a:pt x="366" y="142"/>
                  </a:lnTo>
                  <a:lnTo>
                    <a:pt x="376" y="150"/>
                  </a:lnTo>
                  <a:lnTo>
                    <a:pt x="386" y="157"/>
                  </a:lnTo>
                  <a:lnTo>
                    <a:pt x="381" y="191"/>
                  </a:lnTo>
                  <a:lnTo>
                    <a:pt x="375" y="226"/>
                  </a:lnTo>
                  <a:lnTo>
                    <a:pt x="369" y="261"/>
                  </a:lnTo>
                  <a:lnTo>
                    <a:pt x="363" y="295"/>
                  </a:lnTo>
                  <a:lnTo>
                    <a:pt x="354" y="319"/>
                  </a:lnTo>
                  <a:lnTo>
                    <a:pt x="345" y="342"/>
                  </a:lnTo>
                  <a:lnTo>
                    <a:pt x="337" y="367"/>
                  </a:lnTo>
                  <a:lnTo>
                    <a:pt x="328" y="390"/>
                  </a:lnTo>
                  <a:lnTo>
                    <a:pt x="318" y="413"/>
                  </a:lnTo>
                  <a:lnTo>
                    <a:pt x="309" y="437"/>
                  </a:lnTo>
                  <a:lnTo>
                    <a:pt x="300" y="460"/>
                  </a:lnTo>
                  <a:lnTo>
                    <a:pt x="291" y="484"/>
                  </a:lnTo>
                  <a:lnTo>
                    <a:pt x="276" y="489"/>
                  </a:lnTo>
                  <a:lnTo>
                    <a:pt x="260" y="493"/>
                  </a:lnTo>
                  <a:lnTo>
                    <a:pt x="245" y="498"/>
                  </a:lnTo>
                  <a:lnTo>
                    <a:pt x="230" y="503"/>
                  </a:lnTo>
                  <a:lnTo>
                    <a:pt x="214" y="507"/>
                  </a:lnTo>
                  <a:lnTo>
                    <a:pt x="199" y="512"/>
                  </a:lnTo>
                  <a:lnTo>
                    <a:pt x="182" y="516"/>
                  </a:lnTo>
                  <a:lnTo>
                    <a:pt x="167" y="521"/>
                  </a:lnTo>
                  <a:lnTo>
                    <a:pt x="153" y="526"/>
                  </a:lnTo>
                  <a:lnTo>
                    <a:pt x="136" y="530"/>
                  </a:lnTo>
                  <a:lnTo>
                    <a:pt x="121" y="535"/>
                  </a:lnTo>
                  <a:lnTo>
                    <a:pt x="105" y="540"/>
                  </a:lnTo>
                  <a:lnTo>
                    <a:pt x="90" y="544"/>
                  </a:lnTo>
                  <a:lnTo>
                    <a:pt x="75" y="549"/>
                  </a:lnTo>
                  <a:lnTo>
                    <a:pt x="59" y="553"/>
                  </a:lnTo>
                  <a:lnTo>
                    <a:pt x="44" y="558"/>
                  </a:lnTo>
                  <a:lnTo>
                    <a:pt x="26" y="514"/>
                  </a:lnTo>
                  <a:lnTo>
                    <a:pt x="11" y="458"/>
                  </a:lnTo>
                  <a:lnTo>
                    <a:pt x="2" y="391"/>
                  </a:lnTo>
                  <a:lnTo>
                    <a:pt x="0" y="317"/>
                  </a:lnTo>
                  <a:lnTo>
                    <a:pt x="9" y="239"/>
                  </a:lnTo>
                  <a:lnTo>
                    <a:pt x="29" y="158"/>
                  </a:lnTo>
                  <a:lnTo>
                    <a:pt x="65" y="7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75" name="Freeform 335">
              <a:extLst>
                <a:ext uri="{FF2B5EF4-FFF2-40B4-BE49-F238E27FC236}">
                  <a16:creationId xmlns:a16="http://schemas.microsoft.com/office/drawing/2014/main" id="{DF668A9A-9E8D-48A4-B162-AB5BF7ECE7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9" y="1101"/>
              <a:ext cx="101" cy="150"/>
            </a:xfrm>
            <a:custGeom>
              <a:avLst/>
              <a:gdLst>
                <a:gd name="T0" fmla="*/ 107 w 369"/>
                <a:gd name="T1" fmla="*/ 0 h 552"/>
                <a:gd name="T2" fmla="*/ 129 w 369"/>
                <a:gd name="T3" fmla="*/ 11 h 552"/>
                <a:gd name="T4" fmla="*/ 152 w 369"/>
                <a:gd name="T5" fmla="*/ 23 h 552"/>
                <a:gd name="T6" fmla="*/ 174 w 369"/>
                <a:gd name="T7" fmla="*/ 34 h 552"/>
                <a:gd name="T8" fmla="*/ 197 w 369"/>
                <a:gd name="T9" fmla="*/ 46 h 552"/>
                <a:gd name="T10" fmla="*/ 218 w 369"/>
                <a:gd name="T11" fmla="*/ 58 h 552"/>
                <a:gd name="T12" fmla="*/ 240 w 369"/>
                <a:gd name="T13" fmla="*/ 70 h 552"/>
                <a:gd name="T14" fmla="*/ 263 w 369"/>
                <a:gd name="T15" fmla="*/ 81 h 552"/>
                <a:gd name="T16" fmla="*/ 285 w 369"/>
                <a:gd name="T17" fmla="*/ 93 h 552"/>
                <a:gd name="T18" fmla="*/ 296 w 369"/>
                <a:gd name="T19" fmla="*/ 100 h 552"/>
                <a:gd name="T20" fmla="*/ 306 w 369"/>
                <a:gd name="T21" fmla="*/ 108 h 552"/>
                <a:gd name="T22" fmla="*/ 316 w 369"/>
                <a:gd name="T23" fmla="*/ 115 h 552"/>
                <a:gd name="T24" fmla="*/ 328 w 369"/>
                <a:gd name="T25" fmla="*/ 123 h 552"/>
                <a:gd name="T26" fmla="*/ 338 w 369"/>
                <a:gd name="T27" fmla="*/ 131 h 552"/>
                <a:gd name="T28" fmla="*/ 349 w 369"/>
                <a:gd name="T29" fmla="*/ 138 h 552"/>
                <a:gd name="T30" fmla="*/ 359 w 369"/>
                <a:gd name="T31" fmla="*/ 146 h 552"/>
                <a:gd name="T32" fmla="*/ 369 w 369"/>
                <a:gd name="T33" fmla="*/ 153 h 552"/>
                <a:gd name="T34" fmla="*/ 365 w 369"/>
                <a:gd name="T35" fmla="*/ 187 h 552"/>
                <a:gd name="T36" fmla="*/ 360 w 369"/>
                <a:gd name="T37" fmla="*/ 222 h 552"/>
                <a:gd name="T38" fmla="*/ 354 w 369"/>
                <a:gd name="T39" fmla="*/ 257 h 552"/>
                <a:gd name="T40" fmla="*/ 350 w 369"/>
                <a:gd name="T41" fmla="*/ 291 h 552"/>
                <a:gd name="T42" fmla="*/ 340 w 369"/>
                <a:gd name="T43" fmla="*/ 315 h 552"/>
                <a:gd name="T44" fmla="*/ 331 w 369"/>
                <a:gd name="T45" fmla="*/ 338 h 552"/>
                <a:gd name="T46" fmla="*/ 321 w 369"/>
                <a:gd name="T47" fmla="*/ 363 h 552"/>
                <a:gd name="T48" fmla="*/ 312 w 369"/>
                <a:gd name="T49" fmla="*/ 386 h 552"/>
                <a:gd name="T50" fmla="*/ 302 w 369"/>
                <a:gd name="T51" fmla="*/ 409 h 552"/>
                <a:gd name="T52" fmla="*/ 293 w 369"/>
                <a:gd name="T53" fmla="*/ 433 h 552"/>
                <a:gd name="T54" fmla="*/ 283 w 369"/>
                <a:gd name="T55" fmla="*/ 456 h 552"/>
                <a:gd name="T56" fmla="*/ 274 w 369"/>
                <a:gd name="T57" fmla="*/ 480 h 552"/>
                <a:gd name="T58" fmla="*/ 259 w 369"/>
                <a:gd name="T59" fmla="*/ 485 h 552"/>
                <a:gd name="T60" fmla="*/ 244 w 369"/>
                <a:gd name="T61" fmla="*/ 489 h 552"/>
                <a:gd name="T62" fmla="*/ 229 w 369"/>
                <a:gd name="T63" fmla="*/ 494 h 552"/>
                <a:gd name="T64" fmla="*/ 214 w 369"/>
                <a:gd name="T65" fmla="*/ 499 h 552"/>
                <a:gd name="T66" fmla="*/ 199 w 369"/>
                <a:gd name="T67" fmla="*/ 502 h 552"/>
                <a:gd name="T68" fmla="*/ 184 w 369"/>
                <a:gd name="T69" fmla="*/ 507 h 552"/>
                <a:gd name="T70" fmla="*/ 169 w 369"/>
                <a:gd name="T71" fmla="*/ 511 h 552"/>
                <a:gd name="T72" fmla="*/ 154 w 369"/>
                <a:gd name="T73" fmla="*/ 516 h 552"/>
                <a:gd name="T74" fmla="*/ 138 w 369"/>
                <a:gd name="T75" fmla="*/ 521 h 552"/>
                <a:gd name="T76" fmla="*/ 123 w 369"/>
                <a:gd name="T77" fmla="*/ 525 h 552"/>
                <a:gd name="T78" fmla="*/ 108 w 369"/>
                <a:gd name="T79" fmla="*/ 530 h 552"/>
                <a:gd name="T80" fmla="*/ 93 w 369"/>
                <a:gd name="T81" fmla="*/ 533 h 552"/>
                <a:gd name="T82" fmla="*/ 78 w 369"/>
                <a:gd name="T83" fmla="*/ 538 h 552"/>
                <a:gd name="T84" fmla="*/ 63 w 369"/>
                <a:gd name="T85" fmla="*/ 542 h 552"/>
                <a:gd name="T86" fmla="*/ 48 w 369"/>
                <a:gd name="T87" fmla="*/ 547 h 552"/>
                <a:gd name="T88" fmla="*/ 33 w 369"/>
                <a:gd name="T89" fmla="*/ 552 h 552"/>
                <a:gd name="T90" fmla="*/ 18 w 369"/>
                <a:gd name="T91" fmla="*/ 508 h 552"/>
                <a:gd name="T92" fmla="*/ 7 w 369"/>
                <a:gd name="T93" fmla="*/ 451 h 552"/>
                <a:gd name="T94" fmla="*/ 0 w 369"/>
                <a:gd name="T95" fmla="*/ 386 h 552"/>
                <a:gd name="T96" fmla="*/ 0 w 369"/>
                <a:gd name="T97" fmla="*/ 312 h 552"/>
                <a:gd name="T98" fmla="*/ 9 w 369"/>
                <a:gd name="T99" fmla="*/ 234 h 552"/>
                <a:gd name="T100" fmla="*/ 28 w 369"/>
                <a:gd name="T101" fmla="*/ 154 h 552"/>
                <a:gd name="T102" fmla="*/ 61 w 369"/>
                <a:gd name="T103" fmla="*/ 76 h 552"/>
                <a:gd name="T104" fmla="*/ 107 w 369"/>
                <a:gd name="T105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9" h="552">
                  <a:moveTo>
                    <a:pt x="107" y="0"/>
                  </a:moveTo>
                  <a:lnTo>
                    <a:pt x="129" y="11"/>
                  </a:lnTo>
                  <a:lnTo>
                    <a:pt x="152" y="23"/>
                  </a:lnTo>
                  <a:lnTo>
                    <a:pt x="174" y="34"/>
                  </a:lnTo>
                  <a:lnTo>
                    <a:pt x="197" y="46"/>
                  </a:lnTo>
                  <a:lnTo>
                    <a:pt x="218" y="58"/>
                  </a:lnTo>
                  <a:lnTo>
                    <a:pt x="240" y="70"/>
                  </a:lnTo>
                  <a:lnTo>
                    <a:pt x="263" y="81"/>
                  </a:lnTo>
                  <a:lnTo>
                    <a:pt x="285" y="93"/>
                  </a:lnTo>
                  <a:lnTo>
                    <a:pt x="296" y="100"/>
                  </a:lnTo>
                  <a:lnTo>
                    <a:pt x="306" y="108"/>
                  </a:lnTo>
                  <a:lnTo>
                    <a:pt x="316" y="115"/>
                  </a:lnTo>
                  <a:lnTo>
                    <a:pt x="328" y="123"/>
                  </a:lnTo>
                  <a:lnTo>
                    <a:pt x="338" y="131"/>
                  </a:lnTo>
                  <a:lnTo>
                    <a:pt x="349" y="138"/>
                  </a:lnTo>
                  <a:lnTo>
                    <a:pt x="359" y="146"/>
                  </a:lnTo>
                  <a:lnTo>
                    <a:pt x="369" y="153"/>
                  </a:lnTo>
                  <a:lnTo>
                    <a:pt x="365" y="187"/>
                  </a:lnTo>
                  <a:lnTo>
                    <a:pt x="360" y="222"/>
                  </a:lnTo>
                  <a:lnTo>
                    <a:pt x="354" y="257"/>
                  </a:lnTo>
                  <a:lnTo>
                    <a:pt x="350" y="291"/>
                  </a:lnTo>
                  <a:lnTo>
                    <a:pt x="340" y="315"/>
                  </a:lnTo>
                  <a:lnTo>
                    <a:pt x="331" y="338"/>
                  </a:lnTo>
                  <a:lnTo>
                    <a:pt x="321" y="363"/>
                  </a:lnTo>
                  <a:lnTo>
                    <a:pt x="312" y="386"/>
                  </a:lnTo>
                  <a:lnTo>
                    <a:pt x="302" y="409"/>
                  </a:lnTo>
                  <a:lnTo>
                    <a:pt x="293" y="433"/>
                  </a:lnTo>
                  <a:lnTo>
                    <a:pt x="283" y="456"/>
                  </a:lnTo>
                  <a:lnTo>
                    <a:pt x="274" y="480"/>
                  </a:lnTo>
                  <a:lnTo>
                    <a:pt x="259" y="485"/>
                  </a:lnTo>
                  <a:lnTo>
                    <a:pt x="244" y="489"/>
                  </a:lnTo>
                  <a:lnTo>
                    <a:pt x="229" y="494"/>
                  </a:lnTo>
                  <a:lnTo>
                    <a:pt x="214" y="499"/>
                  </a:lnTo>
                  <a:lnTo>
                    <a:pt x="199" y="502"/>
                  </a:lnTo>
                  <a:lnTo>
                    <a:pt x="184" y="507"/>
                  </a:lnTo>
                  <a:lnTo>
                    <a:pt x="169" y="511"/>
                  </a:lnTo>
                  <a:lnTo>
                    <a:pt x="154" y="516"/>
                  </a:lnTo>
                  <a:lnTo>
                    <a:pt x="138" y="521"/>
                  </a:lnTo>
                  <a:lnTo>
                    <a:pt x="123" y="525"/>
                  </a:lnTo>
                  <a:lnTo>
                    <a:pt x="108" y="530"/>
                  </a:lnTo>
                  <a:lnTo>
                    <a:pt x="93" y="533"/>
                  </a:lnTo>
                  <a:lnTo>
                    <a:pt x="78" y="538"/>
                  </a:lnTo>
                  <a:lnTo>
                    <a:pt x="63" y="542"/>
                  </a:lnTo>
                  <a:lnTo>
                    <a:pt x="48" y="547"/>
                  </a:lnTo>
                  <a:lnTo>
                    <a:pt x="33" y="552"/>
                  </a:lnTo>
                  <a:lnTo>
                    <a:pt x="18" y="508"/>
                  </a:lnTo>
                  <a:lnTo>
                    <a:pt x="7" y="451"/>
                  </a:lnTo>
                  <a:lnTo>
                    <a:pt x="0" y="386"/>
                  </a:lnTo>
                  <a:lnTo>
                    <a:pt x="0" y="312"/>
                  </a:lnTo>
                  <a:lnTo>
                    <a:pt x="9" y="234"/>
                  </a:lnTo>
                  <a:lnTo>
                    <a:pt x="28" y="154"/>
                  </a:lnTo>
                  <a:lnTo>
                    <a:pt x="61" y="7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76" name="Freeform 336">
              <a:extLst>
                <a:ext uri="{FF2B5EF4-FFF2-40B4-BE49-F238E27FC236}">
                  <a16:creationId xmlns:a16="http://schemas.microsoft.com/office/drawing/2014/main" id="{F2376F07-A7A2-469B-B5A2-63F9123BD3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3" y="1102"/>
              <a:ext cx="97" cy="149"/>
            </a:xfrm>
            <a:custGeom>
              <a:avLst/>
              <a:gdLst>
                <a:gd name="T0" fmla="*/ 103 w 356"/>
                <a:gd name="T1" fmla="*/ 0 h 545"/>
                <a:gd name="T2" fmla="*/ 124 w 356"/>
                <a:gd name="T3" fmla="*/ 12 h 545"/>
                <a:gd name="T4" fmla="*/ 146 w 356"/>
                <a:gd name="T5" fmla="*/ 22 h 545"/>
                <a:gd name="T6" fmla="*/ 166 w 356"/>
                <a:gd name="T7" fmla="*/ 34 h 545"/>
                <a:gd name="T8" fmla="*/ 188 w 356"/>
                <a:gd name="T9" fmla="*/ 44 h 545"/>
                <a:gd name="T10" fmla="*/ 209 w 356"/>
                <a:gd name="T11" fmla="*/ 55 h 545"/>
                <a:gd name="T12" fmla="*/ 230 w 356"/>
                <a:gd name="T13" fmla="*/ 67 h 545"/>
                <a:gd name="T14" fmla="*/ 251 w 356"/>
                <a:gd name="T15" fmla="*/ 77 h 545"/>
                <a:gd name="T16" fmla="*/ 272 w 356"/>
                <a:gd name="T17" fmla="*/ 89 h 545"/>
                <a:gd name="T18" fmla="*/ 283 w 356"/>
                <a:gd name="T19" fmla="*/ 96 h 545"/>
                <a:gd name="T20" fmla="*/ 293 w 356"/>
                <a:gd name="T21" fmla="*/ 104 h 545"/>
                <a:gd name="T22" fmla="*/ 303 w 356"/>
                <a:gd name="T23" fmla="*/ 111 h 545"/>
                <a:gd name="T24" fmla="*/ 315 w 356"/>
                <a:gd name="T25" fmla="*/ 119 h 545"/>
                <a:gd name="T26" fmla="*/ 325 w 356"/>
                <a:gd name="T27" fmla="*/ 127 h 545"/>
                <a:gd name="T28" fmla="*/ 336 w 356"/>
                <a:gd name="T29" fmla="*/ 134 h 545"/>
                <a:gd name="T30" fmla="*/ 346 w 356"/>
                <a:gd name="T31" fmla="*/ 142 h 545"/>
                <a:gd name="T32" fmla="*/ 356 w 356"/>
                <a:gd name="T33" fmla="*/ 149 h 545"/>
                <a:gd name="T34" fmla="*/ 352 w 356"/>
                <a:gd name="T35" fmla="*/ 183 h 545"/>
                <a:gd name="T36" fmla="*/ 348 w 356"/>
                <a:gd name="T37" fmla="*/ 218 h 545"/>
                <a:gd name="T38" fmla="*/ 345 w 356"/>
                <a:gd name="T39" fmla="*/ 253 h 545"/>
                <a:gd name="T40" fmla="*/ 340 w 356"/>
                <a:gd name="T41" fmla="*/ 287 h 545"/>
                <a:gd name="T42" fmla="*/ 330 w 356"/>
                <a:gd name="T43" fmla="*/ 311 h 545"/>
                <a:gd name="T44" fmla="*/ 321 w 356"/>
                <a:gd name="T45" fmla="*/ 334 h 545"/>
                <a:gd name="T46" fmla="*/ 310 w 356"/>
                <a:gd name="T47" fmla="*/ 359 h 545"/>
                <a:gd name="T48" fmla="*/ 301 w 356"/>
                <a:gd name="T49" fmla="*/ 382 h 545"/>
                <a:gd name="T50" fmla="*/ 291 w 356"/>
                <a:gd name="T51" fmla="*/ 405 h 545"/>
                <a:gd name="T52" fmla="*/ 280 w 356"/>
                <a:gd name="T53" fmla="*/ 429 h 545"/>
                <a:gd name="T54" fmla="*/ 271 w 356"/>
                <a:gd name="T55" fmla="*/ 452 h 545"/>
                <a:gd name="T56" fmla="*/ 261 w 356"/>
                <a:gd name="T57" fmla="*/ 476 h 545"/>
                <a:gd name="T58" fmla="*/ 246 w 356"/>
                <a:gd name="T59" fmla="*/ 481 h 545"/>
                <a:gd name="T60" fmla="*/ 232 w 356"/>
                <a:gd name="T61" fmla="*/ 484 h 545"/>
                <a:gd name="T62" fmla="*/ 217 w 356"/>
                <a:gd name="T63" fmla="*/ 489 h 545"/>
                <a:gd name="T64" fmla="*/ 202 w 356"/>
                <a:gd name="T65" fmla="*/ 493 h 545"/>
                <a:gd name="T66" fmla="*/ 187 w 356"/>
                <a:gd name="T67" fmla="*/ 498 h 545"/>
                <a:gd name="T68" fmla="*/ 173 w 356"/>
                <a:gd name="T69" fmla="*/ 502 h 545"/>
                <a:gd name="T70" fmla="*/ 158 w 356"/>
                <a:gd name="T71" fmla="*/ 506 h 545"/>
                <a:gd name="T72" fmla="*/ 143 w 356"/>
                <a:gd name="T73" fmla="*/ 511 h 545"/>
                <a:gd name="T74" fmla="*/ 128 w 356"/>
                <a:gd name="T75" fmla="*/ 515 h 545"/>
                <a:gd name="T76" fmla="*/ 114 w 356"/>
                <a:gd name="T77" fmla="*/ 519 h 545"/>
                <a:gd name="T78" fmla="*/ 99 w 356"/>
                <a:gd name="T79" fmla="*/ 523 h 545"/>
                <a:gd name="T80" fmla="*/ 85 w 356"/>
                <a:gd name="T81" fmla="*/ 528 h 545"/>
                <a:gd name="T82" fmla="*/ 70 w 356"/>
                <a:gd name="T83" fmla="*/ 533 h 545"/>
                <a:gd name="T84" fmla="*/ 56 w 356"/>
                <a:gd name="T85" fmla="*/ 536 h 545"/>
                <a:gd name="T86" fmla="*/ 41 w 356"/>
                <a:gd name="T87" fmla="*/ 541 h 545"/>
                <a:gd name="T88" fmla="*/ 26 w 356"/>
                <a:gd name="T89" fmla="*/ 545 h 545"/>
                <a:gd name="T90" fmla="*/ 13 w 356"/>
                <a:gd name="T91" fmla="*/ 502 h 545"/>
                <a:gd name="T92" fmla="*/ 5 w 356"/>
                <a:gd name="T93" fmla="*/ 445 h 545"/>
                <a:gd name="T94" fmla="*/ 0 w 356"/>
                <a:gd name="T95" fmla="*/ 379 h 545"/>
                <a:gd name="T96" fmla="*/ 3 w 356"/>
                <a:gd name="T97" fmla="*/ 306 h 545"/>
                <a:gd name="T98" fmla="*/ 13 w 356"/>
                <a:gd name="T99" fmla="*/ 230 h 545"/>
                <a:gd name="T100" fmla="*/ 33 w 356"/>
                <a:gd name="T101" fmla="*/ 151 h 545"/>
                <a:gd name="T102" fmla="*/ 61 w 356"/>
                <a:gd name="T103" fmla="*/ 74 h 545"/>
                <a:gd name="T104" fmla="*/ 103 w 356"/>
                <a:gd name="T105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6" h="545">
                  <a:moveTo>
                    <a:pt x="103" y="0"/>
                  </a:moveTo>
                  <a:lnTo>
                    <a:pt x="124" y="12"/>
                  </a:lnTo>
                  <a:lnTo>
                    <a:pt x="146" y="22"/>
                  </a:lnTo>
                  <a:lnTo>
                    <a:pt x="166" y="34"/>
                  </a:lnTo>
                  <a:lnTo>
                    <a:pt x="188" y="44"/>
                  </a:lnTo>
                  <a:lnTo>
                    <a:pt x="209" y="55"/>
                  </a:lnTo>
                  <a:lnTo>
                    <a:pt x="230" y="67"/>
                  </a:lnTo>
                  <a:lnTo>
                    <a:pt x="251" y="77"/>
                  </a:lnTo>
                  <a:lnTo>
                    <a:pt x="272" y="89"/>
                  </a:lnTo>
                  <a:lnTo>
                    <a:pt x="283" y="96"/>
                  </a:lnTo>
                  <a:lnTo>
                    <a:pt x="293" y="104"/>
                  </a:lnTo>
                  <a:lnTo>
                    <a:pt x="303" y="111"/>
                  </a:lnTo>
                  <a:lnTo>
                    <a:pt x="315" y="119"/>
                  </a:lnTo>
                  <a:lnTo>
                    <a:pt x="325" y="127"/>
                  </a:lnTo>
                  <a:lnTo>
                    <a:pt x="336" y="134"/>
                  </a:lnTo>
                  <a:lnTo>
                    <a:pt x="346" y="142"/>
                  </a:lnTo>
                  <a:lnTo>
                    <a:pt x="356" y="149"/>
                  </a:lnTo>
                  <a:lnTo>
                    <a:pt x="352" y="183"/>
                  </a:lnTo>
                  <a:lnTo>
                    <a:pt x="348" y="218"/>
                  </a:lnTo>
                  <a:lnTo>
                    <a:pt x="345" y="253"/>
                  </a:lnTo>
                  <a:lnTo>
                    <a:pt x="340" y="287"/>
                  </a:lnTo>
                  <a:lnTo>
                    <a:pt x="330" y="311"/>
                  </a:lnTo>
                  <a:lnTo>
                    <a:pt x="321" y="334"/>
                  </a:lnTo>
                  <a:lnTo>
                    <a:pt x="310" y="359"/>
                  </a:lnTo>
                  <a:lnTo>
                    <a:pt x="301" y="382"/>
                  </a:lnTo>
                  <a:lnTo>
                    <a:pt x="291" y="405"/>
                  </a:lnTo>
                  <a:lnTo>
                    <a:pt x="280" y="429"/>
                  </a:lnTo>
                  <a:lnTo>
                    <a:pt x="271" y="452"/>
                  </a:lnTo>
                  <a:lnTo>
                    <a:pt x="261" y="476"/>
                  </a:lnTo>
                  <a:lnTo>
                    <a:pt x="246" y="481"/>
                  </a:lnTo>
                  <a:lnTo>
                    <a:pt x="232" y="484"/>
                  </a:lnTo>
                  <a:lnTo>
                    <a:pt x="217" y="489"/>
                  </a:lnTo>
                  <a:lnTo>
                    <a:pt x="202" y="493"/>
                  </a:lnTo>
                  <a:lnTo>
                    <a:pt x="187" y="498"/>
                  </a:lnTo>
                  <a:lnTo>
                    <a:pt x="173" y="502"/>
                  </a:lnTo>
                  <a:lnTo>
                    <a:pt x="158" y="506"/>
                  </a:lnTo>
                  <a:lnTo>
                    <a:pt x="143" y="511"/>
                  </a:lnTo>
                  <a:lnTo>
                    <a:pt x="128" y="515"/>
                  </a:lnTo>
                  <a:lnTo>
                    <a:pt x="114" y="519"/>
                  </a:lnTo>
                  <a:lnTo>
                    <a:pt x="99" y="523"/>
                  </a:lnTo>
                  <a:lnTo>
                    <a:pt x="85" y="528"/>
                  </a:lnTo>
                  <a:lnTo>
                    <a:pt x="70" y="533"/>
                  </a:lnTo>
                  <a:lnTo>
                    <a:pt x="56" y="536"/>
                  </a:lnTo>
                  <a:lnTo>
                    <a:pt x="41" y="541"/>
                  </a:lnTo>
                  <a:lnTo>
                    <a:pt x="26" y="545"/>
                  </a:lnTo>
                  <a:lnTo>
                    <a:pt x="13" y="502"/>
                  </a:lnTo>
                  <a:lnTo>
                    <a:pt x="5" y="445"/>
                  </a:lnTo>
                  <a:lnTo>
                    <a:pt x="0" y="379"/>
                  </a:lnTo>
                  <a:lnTo>
                    <a:pt x="3" y="306"/>
                  </a:lnTo>
                  <a:lnTo>
                    <a:pt x="13" y="230"/>
                  </a:lnTo>
                  <a:lnTo>
                    <a:pt x="33" y="151"/>
                  </a:lnTo>
                  <a:lnTo>
                    <a:pt x="61" y="7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77" name="Freeform 337">
              <a:extLst>
                <a:ext uri="{FF2B5EF4-FFF2-40B4-BE49-F238E27FC236}">
                  <a16:creationId xmlns:a16="http://schemas.microsoft.com/office/drawing/2014/main" id="{8E5DFE32-4B85-4E89-AAE3-8CDF73E77F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7" y="1103"/>
              <a:ext cx="93" cy="147"/>
            </a:xfrm>
            <a:custGeom>
              <a:avLst/>
              <a:gdLst>
                <a:gd name="T0" fmla="*/ 97 w 342"/>
                <a:gd name="T1" fmla="*/ 0 h 538"/>
                <a:gd name="T2" fmla="*/ 258 w 342"/>
                <a:gd name="T3" fmla="*/ 84 h 538"/>
                <a:gd name="T4" fmla="*/ 342 w 342"/>
                <a:gd name="T5" fmla="*/ 144 h 538"/>
                <a:gd name="T6" fmla="*/ 331 w 342"/>
                <a:gd name="T7" fmla="*/ 282 h 538"/>
                <a:gd name="T8" fmla="*/ 247 w 342"/>
                <a:gd name="T9" fmla="*/ 471 h 538"/>
                <a:gd name="T10" fmla="*/ 16 w 342"/>
                <a:gd name="T11" fmla="*/ 538 h 538"/>
                <a:gd name="T12" fmla="*/ 7 w 342"/>
                <a:gd name="T13" fmla="*/ 494 h 538"/>
                <a:gd name="T14" fmla="*/ 1 w 342"/>
                <a:gd name="T15" fmla="*/ 438 h 538"/>
                <a:gd name="T16" fmla="*/ 0 w 342"/>
                <a:gd name="T17" fmla="*/ 372 h 538"/>
                <a:gd name="T18" fmla="*/ 5 w 342"/>
                <a:gd name="T19" fmla="*/ 299 h 538"/>
                <a:gd name="T20" fmla="*/ 15 w 342"/>
                <a:gd name="T21" fmla="*/ 223 h 538"/>
                <a:gd name="T22" fmla="*/ 34 w 342"/>
                <a:gd name="T23" fmla="*/ 146 h 538"/>
                <a:gd name="T24" fmla="*/ 60 w 342"/>
                <a:gd name="T25" fmla="*/ 71 h 538"/>
                <a:gd name="T26" fmla="*/ 97 w 342"/>
                <a:gd name="T2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" h="538">
                  <a:moveTo>
                    <a:pt x="97" y="0"/>
                  </a:moveTo>
                  <a:lnTo>
                    <a:pt x="258" y="84"/>
                  </a:lnTo>
                  <a:lnTo>
                    <a:pt x="342" y="144"/>
                  </a:lnTo>
                  <a:lnTo>
                    <a:pt x="331" y="282"/>
                  </a:lnTo>
                  <a:lnTo>
                    <a:pt x="247" y="471"/>
                  </a:lnTo>
                  <a:lnTo>
                    <a:pt x="16" y="538"/>
                  </a:lnTo>
                  <a:lnTo>
                    <a:pt x="7" y="494"/>
                  </a:lnTo>
                  <a:lnTo>
                    <a:pt x="1" y="438"/>
                  </a:lnTo>
                  <a:lnTo>
                    <a:pt x="0" y="372"/>
                  </a:lnTo>
                  <a:lnTo>
                    <a:pt x="5" y="299"/>
                  </a:lnTo>
                  <a:lnTo>
                    <a:pt x="15" y="223"/>
                  </a:lnTo>
                  <a:lnTo>
                    <a:pt x="34" y="146"/>
                  </a:lnTo>
                  <a:lnTo>
                    <a:pt x="60" y="7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78" name="Freeform 338">
              <a:extLst>
                <a:ext uri="{FF2B5EF4-FFF2-40B4-BE49-F238E27FC236}">
                  <a16:creationId xmlns:a16="http://schemas.microsoft.com/office/drawing/2014/main" id="{80959EB7-102F-428D-AB0F-2651371B22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3" y="952"/>
              <a:ext cx="150" cy="108"/>
            </a:xfrm>
            <a:custGeom>
              <a:avLst/>
              <a:gdLst>
                <a:gd name="T0" fmla="*/ 20 w 553"/>
                <a:gd name="T1" fmla="*/ 269 h 396"/>
                <a:gd name="T2" fmla="*/ 60 w 553"/>
                <a:gd name="T3" fmla="*/ 286 h 396"/>
                <a:gd name="T4" fmla="*/ 100 w 553"/>
                <a:gd name="T5" fmla="*/ 304 h 396"/>
                <a:gd name="T6" fmla="*/ 141 w 553"/>
                <a:gd name="T7" fmla="*/ 320 h 396"/>
                <a:gd name="T8" fmla="*/ 180 w 553"/>
                <a:gd name="T9" fmla="*/ 337 h 396"/>
                <a:gd name="T10" fmla="*/ 220 w 553"/>
                <a:gd name="T11" fmla="*/ 353 h 396"/>
                <a:gd name="T12" fmla="*/ 260 w 553"/>
                <a:gd name="T13" fmla="*/ 370 h 396"/>
                <a:gd name="T14" fmla="*/ 301 w 553"/>
                <a:gd name="T15" fmla="*/ 388 h 396"/>
                <a:gd name="T16" fmla="*/ 329 w 553"/>
                <a:gd name="T17" fmla="*/ 393 h 396"/>
                <a:gd name="T18" fmla="*/ 349 w 553"/>
                <a:gd name="T19" fmla="*/ 388 h 396"/>
                <a:gd name="T20" fmla="*/ 369 w 553"/>
                <a:gd name="T21" fmla="*/ 383 h 396"/>
                <a:gd name="T22" fmla="*/ 388 w 553"/>
                <a:gd name="T23" fmla="*/ 378 h 396"/>
                <a:gd name="T24" fmla="*/ 404 w 553"/>
                <a:gd name="T25" fmla="*/ 362 h 396"/>
                <a:gd name="T26" fmla="*/ 418 w 553"/>
                <a:gd name="T27" fmla="*/ 335 h 396"/>
                <a:gd name="T28" fmla="*/ 432 w 553"/>
                <a:gd name="T29" fmla="*/ 307 h 396"/>
                <a:gd name="T30" fmla="*/ 445 w 553"/>
                <a:gd name="T31" fmla="*/ 279 h 396"/>
                <a:gd name="T32" fmla="*/ 464 w 553"/>
                <a:gd name="T33" fmla="*/ 247 h 396"/>
                <a:gd name="T34" fmla="*/ 491 w 553"/>
                <a:gd name="T35" fmla="*/ 211 h 396"/>
                <a:gd name="T36" fmla="*/ 516 w 553"/>
                <a:gd name="T37" fmla="*/ 174 h 396"/>
                <a:gd name="T38" fmla="*/ 540 w 553"/>
                <a:gd name="T39" fmla="*/ 139 h 396"/>
                <a:gd name="T40" fmla="*/ 540 w 553"/>
                <a:gd name="T41" fmla="*/ 108 h 396"/>
                <a:gd name="T42" fmla="*/ 516 w 553"/>
                <a:gd name="T43" fmla="*/ 83 h 396"/>
                <a:gd name="T44" fmla="*/ 491 w 553"/>
                <a:gd name="T45" fmla="*/ 58 h 396"/>
                <a:gd name="T46" fmla="*/ 464 w 553"/>
                <a:gd name="T47" fmla="*/ 34 h 396"/>
                <a:gd name="T48" fmla="*/ 375 w 553"/>
                <a:gd name="T49" fmla="*/ 12 h 396"/>
                <a:gd name="T50" fmla="*/ 251 w 553"/>
                <a:gd name="T51" fmla="*/ 2 h 396"/>
                <a:gd name="T52" fmla="*/ 158 w 553"/>
                <a:gd name="T53" fmla="*/ 2 h 396"/>
                <a:gd name="T54" fmla="*/ 92 w 553"/>
                <a:gd name="T55" fmla="*/ 13 h 396"/>
                <a:gd name="T56" fmla="*/ 50 w 553"/>
                <a:gd name="T57" fmla="*/ 38 h 396"/>
                <a:gd name="T58" fmla="*/ 23 w 553"/>
                <a:gd name="T59" fmla="*/ 80 h 396"/>
                <a:gd name="T60" fmla="*/ 9 w 553"/>
                <a:gd name="T61" fmla="*/ 138 h 396"/>
                <a:gd name="T62" fmla="*/ 2 w 553"/>
                <a:gd name="T63" fmla="*/ 21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3" h="396">
                  <a:moveTo>
                    <a:pt x="0" y="261"/>
                  </a:moveTo>
                  <a:lnTo>
                    <a:pt x="20" y="269"/>
                  </a:lnTo>
                  <a:lnTo>
                    <a:pt x="40" y="278"/>
                  </a:lnTo>
                  <a:lnTo>
                    <a:pt x="60" y="286"/>
                  </a:lnTo>
                  <a:lnTo>
                    <a:pt x="81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1" y="320"/>
                  </a:lnTo>
                  <a:lnTo>
                    <a:pt x="160" y="328"/>
                  </a:lnTo>
                  <a:lnTo>
                    <a:pt x="180" y="337"/>
                  </a:lnTo>
                  <a:lnTo>
                    <a:pt x="200" y="345"/>
                  </a:lnTo>
                  <a:lnTo>
                    <a:pt x="220" y="353"/>
                  </a:lnTo>
                  <a:lnTo>
                    <a:pt x="240" y="362"/>
                  </a:lnTo>
                  <a:lnTo>
                    <a:pt x="260" y="370"/>
                  </a:lnTo>
                  <a:lnTo>
                    <a:pt x="280" y="378"/>
                  </a:lnTo>
                  <a:lnTo>
                    <a:pt x="301" y="388"/>
                  </a:lnTo>
                  <a:lnTo>
                    <a:pt x="320" y="396"/>
                  </a:lnTo>
                  <a:lnTo>
                    <a:pt x="329" y="393"/>
                  </a:lnTo>
                  <a:lnTo>
                    <a:pt x="340" y="391"/>
                  </a:lnTo>
                  <a:lnTo>
                    <a:pt x="349" y="388"/>
                  </a:lnTo>
                  <a:lnTo>
                    <a:pt x="359" y="385"/>
                  </a:lnTo>
                  <a:lnTo>
                    <a:pt x="369" y="383"/>
                  </a:lnTo>
                  <a:lnTo>
                    <a:pt x="378" y="381"/>
                  </a:lnTo>
                  <a:lnTo>
                    <a:pt x="388" y="378"/>
                  </a:lnTo>
                  <a:lnTo>
                    <a:pt x="397" y="376"/>
                  </a:lnTo>
                  <a:lnTo>
                    <a:pt x="404" y="362"/>
                  </a:lnTo>
                  <a:lnTo>
                    <a:pt x="411" y="348"/>
                  </a:lnTo>
                  <a:lnTo>
                    <a:pt x="418" y="335"/>
                  </a:lnTo>
                  <a:lnTo>
                    <a:pt x="425" y="321"/>
                  </a:lnTo>
                  <a:lnTo>
                    <a:pt x="432" y="307"/>
                  </a:lnTo>
                  <a:lnTo>
                    <a:pt x="439" y="293"/>
                  </a:lnTo>
                  <a:lnTo>
                    <a:pt x="445" y="279"/>
                  </a:lnTo>
                  <a:lnTo>
                    <a:pt x="452" y="265"/>
                  </a:lnTo>
                  <a:lnTo>
                    <a:pt x="464" y="247"/>
                  </a:lnTo>
                  <a:lnTo>
                    <a:pt x="477" y="229"/>
                  </a:lnTo>
                  <a:lnTo>
                    <a:pt x="491" y="211"/>
                  </a:lnTo>
                  <a:lnTo>
                    <a:pt x="503" y="193"/>
                  </a:lnTo>
                  <a:lnTo>
                    <a:pt x="516" y="174"/>
                  </a:lnTo>
                  <a:lnTo>
                    <a:pt x="529" y="156"/>
                  </a:lnTo>
                  <a:lnTo>
                    <a:pt x="540" y="139"/>
                  </a:lnTo>
                  <a:lnTo>
                    <a:pt x="553" y="120"/>
                  </a:lnTo>
                  <a:lnTo>
                    <a:pt x="540" y="108"/>
                  </a:lnTo>
                  <a:lnTo>
                    <a:pt x="529" y="95"/>
                  </a:lnTo>
                  <a:lnTo>
                    <a:pt x="516" y="83"/>
                  </a:lnTo>
                  <a:lnTo>
                    <a:pt x="503" y="71"/>
                  </a:lnTo>
                  <a:lnTo>
                    <a:pt x="491" y="58"/>
                  </a:lnTo>
                  <a:lnTo>
                    <a:pt x="477" y="46"/>
                  </a:lnTo>
                  <a:lnTo>
                    <a:pt x="464" y="34"/>
                  </a:lnTo>
                  <a:lnTo>
                    <a:pt x="452" y="21"/>
                  </a:lnTo>
                  <a:lnTo>
                    <a:pt x="375" y="12"/>
                  </a:lnTo>
                  <a:lnTo>
                    <a:pt x="309" y="6"/>
                  </a:lnTo>
                  <a:lnTo>
                    <a:pt x="251" y="2"/>
                  </a:lnTo>
                  <a:lnTo>
                    <a:pt x="200" y="0"/>
                  </a:lnTo>
                  <a:lnTo>
                    <a:pt x="158" y="2"/>
                  </a:lnTo>
                  <a:lnTo>
                    <a:pt x="122" y="6"/>
                  </a:lnTo>
                  <a:lnTo>
                    <a:pt x="92" y="13"/>
                  </a:lnTo>
                  <a:lnTo>
                    <a:pt x="69" y="25"/>
                  </a:lnTo>
                  <a:lnTo>
                    <a:pt x="50" y="38"/>
                  </a:lnTo>
                  <a:lnTo>
                    <a:pt x="35" y="57"/>
                  </a:lnTo>
                  <a:lnTo>
                    <a:pt x="23" y="80"/>
                  </a:lnTo>
                  <a:lnTo>
                    <a:pt x="15" y="106"/>
                  </a:lnTo>
                  <a:lnTo>
                    <a:pt x="9" y="138"/>
                  </a:lnTo>
                  <a:lnTo>
                    <a:pt x="5" y="174"/>
                  </a:lnTo>
                  <a:lnTo>
                    <a:pt x="2" y="215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79" name="Freeform 339">
              <a:extLst>
                <a:ext uri="{FF2B5EF4-FFF2-40B4-BE49-F238E27FC236}">
                  <a16:creationId xmlns:a16="http://schemas.microsoft.com/office/drawing/2014/main" id="{1EEB4925-5734-4295-B9F7-D214CB3D6F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4" y="955"/>
              <a:ext cx="149" cy="105"/>
            </a:xfrm>
            <a:custGeom>
              <a:avLst/>
              <a:gdLst>
                <a:gd name="T0" fmla="*/ 19 w 547"/>
                <a:gd name="T1" fmla="*/ 261 h 386"/>
                <a:gd name="T2" fmla="*/ 59 w 547"/>
                <a:gd name="T3" fmla="*/ 279 h 386"/>
                <a:gd name="T4" fmla="*/ 98 w 547"/>
                <a:gd name="T5" fmla="*/ 295 h 386"/>
                <a:gd name="T6" fmla="*/ 137 w 547"/>
                <a:gd name="T7" fmla="*/ 312 h 386"/>
                <a:gd name="T8" fmla="*/ 177 w 547"/>
                <a:gd name="T9" fmla="*/ 328 h 386"/>
                <a:gd name="T10" fmla="*/ 216 w 547"/>
                <a:gd name="T11" fmla="*/ 344 h 386"/>
                <a:gd name="T12" fmla="*/ 255 w 547"/>
                <a:gd name="T13" fmla="*/ 362 h 386"/>
                <a:gd name="T14" fmla="*/ 295 w 547"/>
                <a:gd name="T15" fmla="*/ 378 h 386"/>
                <a:gd name="T16" fmla="*/ 323 w 547"/>
                <a:gd name="T17" fmla="*/ 383 h 386"/>
                <a:gd name="T18" fmla="*/ 343 w 547"/>
                <a:gd name="T19" fmla="*/ 378 h 386"/>
                <a:gd name="T20" fmla="*/ 363 w 547"/>
                <a:gd name="T21" fmla="*/ 373 h 386"/>
                <a:gd name="T22" fmla="*/ 382 w 547"/>
                <a:gd name="T23" fmla="*/ 368 h 386"/>
                <a:gd name="T24" fmla="*/ 398 w 547"/>
                <a:gd name="T25" fmla="*/ 352 h 386"/>
                <a:gd name="T26" fmla="*/ 412 w 547"/>
                <a:gd name="T27" fmla="*/ 325 h 386"/>
                <a:gd name="T28" fmla="*/ 426 w 547"/>
                <a:gd name="T29" fmla="*/ 297 h 386"/>
                <a:gd name="T30" fmla="*/ 439 w 547"/>
                <a:gd name="T31" fmla="*/ 269 h 386"/>
                <a:gd name="T32" fmla="*/ 458 w 547"/>
                <a:gd name="T33" fmla="*/ 237 h 386"/>
                <a:gd name="T34" fmla="*/ 485 w 547"/>
                <a:gd name="T35" fmla="*/ 201 h 386"/>
                <a:gd name="T36" fmla="*/ 510 w 547"/>
                <a:gd name="T37" fmla="*/ 164 h 386"/>
                <a:gd name="T38" fmla="*/ 534 w 547"/>
                <a:gd name="T39" fmla="*/ 129 h 386"/>
                <a:gd name="T40" fmla="*/ 534 w 547"/>
                <a:gd name="T41" fmla="*/ 98 h 386"/>
                <a:gd name="T42" fmla="*/ 510 w 547"/>
                <a:gd name="T43" fmla="*/ 73 h 386"/>
                <a:gd name="T44" fmla="*/ 485 w 547"/>
                <a:gd name="T45" fmla="*/ 49 h 386"/>
                <a:gd name="T46" fmla="*/ 458 w 547"/>
                <a:gd name="T47" fmla="*/ 25 h 386"/>
                <a:gd name="T48" fmla="*/ 369 w 547"/>
                <a:gd name="T49" fmla="*/ 7 h 386"/>
                <a:gd name="T50" fmla="*/ 246 w 547"/>
                <a:gd name="T51" fmla="*/ 0 h 386"/>
                <a:gd name="T52" fmla="*/ 155 w 547"/>
                <a:gd name="T53" fmla="*/ 3 h 386"/>
                <a:gd name="T54" fmla="*/ 91 w 547"/>
                <a:gd name="T55" fmla="*/ 17 h 386"/>
                <a:gd name="T56" fmla="*/ 49 w 547"/>
                <a:gd name="T57" fmla="*/ 43 h 386"/>
                <a:gd name="T58" fmla="*/ 24 w 547"/>
                <a:gd name="T59" fmla="*/ 84 h 386"/>
                <a:gd name="T60" fmla="*/ 10 w 547"/>
                <a:gd name="T61" fmla="*/ 139 h 386"/>
                <a:gd name="T62" fmla="*/ 2 w 547"/>
                <a:gd name="T63" fmla="*/ 21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7" h="386">
                  <a:moveTo>
                    <a:pt x="0" y="253"/>
                  </a:moveTo>
                  <a:lnTo>
                    <a:pt x="19" y="261"/>
                  </a:lnTo>
                  <a:lnTo>
                    <a:pt x="39" y="270"/>
                  </a:lnTo>
                  <a:lnTo>
                    <a:pt x="59" y="279"/>
                  </a:lnTo>
                  <a:lnTo>
                    <a:pt x="78" y="287"/>
                  </a:lnTo>
                  <a:lnTo>
                    <a:pt x="98" y="295"/>
                  </a:lnTo>
                  <a:lnTo>
                    <a:pt x="117" y="304"/>
                  </a:lnTo>
                  <a:lnTo>
                    <a:pt x="137" y="312"/>
                  </a:lnTo>
                  <a:lnTo>
                    <a:pt x="158" y="320"/>
                  </a:lnTo>
                  <a:lnTo>
                    <a:pt x="177" y="328"/>
                  </a:lnTo>
                  <a:lnTo>
                    <a:pt x="197" y="336"/>
                  </a:lnTo>
                  <a:lnTo>
                    <a:pt x="216" y="344"/>
                  </a:lnTo>
                  <a:lnTo>
                    <a:pt x="236" y="352"/>
                  </a:lnTo>
                  <a:lnTo>
                    <a:pt x="255" y="362"/>
                  </a:lnTo>
                  <a:lnTo>
                    <a:pt x="275" y="370"/>
                  </a:lnTo>
                  <a:lnTo>
                    <a:pt x="295" y="378"/>
                  </a:lnTo>
                  <a:lnTo>
                    <a:pt x="314" y="386"/>
                  </a:lnTo>
                  <a:lnTo>
                    <a:pt x="323" y="383"/>
                  </a:lnTo>
                  <a:lnTo>
                    <a:pt x="334" y="381"/>
                  </a:lnTo>
                  <a:lnTo>
                    <a:pt x="343" y="378"/>
                  </a:lnTo>
                  <a:lnTo>
                    <a:pt x="353" y="375"/>
                  </a:lnTo>
                  <a:lnTo>
                    <a:pt x="363" y="373"/>
                  </a:lnTo>
                  <a:lnTo>
                    <a:pt x="372" y="371"/>
                  </a:lnTo>
                  <a:lnTo>
                    <a:pt x="382" y="368"/>
                  </a:lnTo>
                  <a:lnTo>
                    <a:pt x="391" y="366"/>
                  </a:lnTo>
                  <a:lnTo>
                    <a:pt x="398" y="352"/>
                  </a:lnTo>
                  <a:lnTo>
                    <a:pt x="405" y="338"/>
                  </a:lnTo>
                  <a:lnTo>
                    <a:pt x="412" y="325"/>
                  </a:lnTo>
                  <a:lnTo>
                    <a:pt x="419" y="311"/>
                  </a:lnTo>
                  <a:lnTo>
                    <a:pt x="426" y="297"/>
                  </a:lnTo>
                  <a:lnTo>
                    <a:pt x="433" y="283"/>
                  </a:lnTo>
                  <a:lnTo>
                    <a:pt x="439" y="269"/>
                  </a:lnTo>
                  <a:lnTo>
                    <a:pt x="446" y="255"/>
                  </a:lnTo>
                  <a:lnTo>
                    <a:pt x="458" y="237"/>
                  </a:lnTo>
                  <a:lnTo>
                    <a:pt x="471" y="219"/>
                  </a:lnTo>
                  <a:lnTo>
                    <a:pt x="485" y="201"/>
                  </a:lnTo>
                  <a:lnTo>
                    <a:pt x="497" y="183"/>
                  </a:lnTo>
                  <a:lnTo>
                    <a:pt x="510" y="164"/>
                  </a:lnTo>
                  <a:lnTo>
                    <a:pt x="523" y="146"/>
                  </a:lnTo>
                  <a:lnTo>
                    <a:pt x="534" y="129"/>
                  </a:lnTo>
                  <a:lnTo>
                    <a:pt x="547" y="110"/>
                  </a:lnTo>
                  <a:lnTo>
                    <a:pt x="534" y="98"/>
                  </a:lnTo>
                  <a:lnTo>
                    <a:pt x="523" y="86"/>
                  </a:lnTo>
                  <a:lnTo>
                    <a:pt x="510" y="73"/>
                  </a:lnTo>
                  <a:lnTo>
                    <a:pt x="497" y="62"/>
                  </a:lnTo>
                  <a:lnTo>
                    <a:pt x="485" y="49"/>
                  </a:lnTo>
                  <a:lnTo>
                    <a:pt x="471" y="38"/>
                  </a:lnTo>
                  <a:lnTo>
                    <a:pt x="458" y="25"/>
                  </a:lnTo>
                  <a:lnTo>
                    <a:pt x="446" y="13"/>
                  </a:lnTo>
                  <a:lnTo>
                    <a:pt x="369" y="7"/>
                  </a:lnTo>
                  <a:lnTo>
                    <a:pt x="304" y="2"/>
                  </a:lnTo>
                  <a:lnTo>
                    <a:pt x="246" y="0"/>
                  </a:lnTo>
                  <a:lnTo>
                    <a:pt x="197" y="1"/>
                  </a:lnTo>
                  <a:lnTo>
                    <a:pt x="155" y="3"/>
                  </a:lnTo>
                  <a:lnTo>
                    <a:pt x="121" y="9"/>
                  </a:lnTo>
                  <a:lnTo>
                    <a:pt x="91" y="17"/>
                  </a:lnTo>
                  <a:lnTo>
                    <a:pt x="68" y="28"/>
                  </a:lnTo>
                  <a:lnTo>
                    <a:pt x="49" y="43"/>
                  </a:lnTo>
                  <a:lnTo>
                    <a:pt x="34" y="62"/>
                  </a:lnTo>
                  <a:lnTo>
                    <a:pt x="24" y="84"/>
                  </a:lnTo>
                  <a:lnTo>
                    <a:pt x="16" y="109"/>
                  </a:lnTo>
                  <a:lnTo>
                    <a:pt x="10" y="139"/>
                  </a:lnTo>
                  <a:lnTo>
                    <a:pt x="6" y="172"/>
                  </a:lnTo>
                  <a:lnTo>
                    <a:pt x="2" y="211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80" name="Freeform 340">
              <a:extLst>
                <a:ext uri="{FF2B5EF4-FFF2-40B4-BE49-F238E27FC236}">
                  <a16:creationId xmlns:a16="http://schemas.microsoft.com/office/drawing/2014/main" id="{59EFFDFD-213B-42DA-B686-7FA307C08A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" y="957"/>
              <a:ext cx="147" cy="103"/>
            </a:xfrm>
            <a:custGeom>
              <a:avLst/>
              <a:gdLst>
                <a:gd name="T0" fmla="*/ 19 w 541"/>
                <a:gd name="T1" fmla="*/ 256 h 377"/>
                <a:gd name="T2" fmla="*/ 57 w 541"/>
                <a:gd name="T3" fmla="*/ 272 h 377"/>
                <a:gd name="T4" fmla="*/ 96 w 541"/>
                <a:gd name="T5" fmla="*/ 288 h 377"/>
                <a:gd name="T6" fmla="*/ 134 w 541"/>
                <a:gd name="T7" fmla="*/ 304 h 377"/>
                <a:gd name="T8" fmla="*/ 173 w 541"/>
                <a:gd name="T9" fmla="*/ 320 h 377"/>
                <a:gd name="T10" fmla="*/ 211 w 541"/>
                <a:gd name="T11" fmla="*/ 336 h 377"/>
                <a:gd name="T12" fmla="*/ 251 w 541"/>
                <a:gd name="T13" fmla="*/ 353 h 377"/>
                <a:gd name="T14" fmla="*/ 289 w 541"/>
                <a:gd name="T15" fmla="*/ 369 h 377"/>
                <a:gd name="T16" fmla="*/ 317 w 541"/>
                <a:gd name="T17" fmla="*/ 374 h 377"/>
                <a:gd name="T18" fmla="*/ 337 w 541"/>
                <a:gd name="T19" fmla="*/ 369 h 377"/>
                <a:gd name="T20" fmla="*/ 357 w 541"/>
                <a:gd name="T21" fmla="*/ 364 h 377"/>
                <a:gd name="T22" fmla="*/ 376 w 541"/>
                <a:gd name="T23" fmla="*/ 359 h 377"/>
                <a:gd name="T24" fmla="*/ 392 w 541"/>
                <a:gd name="T25" fmla="*/ 343 h 377"/>
                <a:gd name="T26" fmla="*/ 406 w 541"/>
                <a:gd name="T27" fmla="*/ 316 h 377"/>
                <a:gd name="T28" fmla="*/ 420 w 541"/>
                <a:gd name="T29" fmla="*/ 288 h 377"/>
                <a:gd name="T30" fmla="*/ 433 w 541"/>
                <a:gd name="T31" fmla="*/ 260 h 377"/>
                <a:gd name="T32" fmla="*/ 452 w 541"/>
                <a:gd name="T33" fmla="*/ 228 h 377"/>
                <a:gd name="T34" fmla="*/ 479 w 541"/>
                <a:gd name="T35" fmla="*/ 192 h 377"/>
                <a:gd name="T36" fmla="*/ 504 w 541"/>
                <a:gd name="T37" fmla="*/ 155 h 377"/>
                <a:gd name="T38" fmla="*/ 528 w 541"/>
                <a:gd name="T39" fmla="*/ 120 h 377"/>
                <a:gd name="T40" fmla="*/ 528 w 541"/>
                <a:gd name="T41" fmla="*/ 90 h 377"/>
                <a:gd name="T42" fmla="*/ 504 w 541"/>
                <a:gd name="T43" fmla="*/ 66 h 377"/>
                <a:gd name="T44" fmla="*/ 479 w 541"/>
                <a:gd name="T45" fmla="*/ 42 h 377"/>
                <a:gd name="T46" fmla="*/ 452 w 541"/>
                <a:gd name="T47" fmla="*/ 18 h 377"/>
                <a:gd name="T48" fmla="*/ 365 w 541"/>
                <a:gd name="T49" fmla="*/ 2 h 377"/>
                <a:gd name="T50" fmla="*/ 243 w 541"/>
                <a:gd name="T51" fmla="*/ 0 h 377"/>
                <a:gd name="T52" fmla="*/ 153 w 541"/>
                <a:gd name="T53" fmla="*/ 6 h 377"/>
                <a:gd name="T54" fmla="*/ 89 w 541"/>
                <a:gd name="T55" fmla="*/ 22 h 377"/>
                <a:gd name="T56" fmla="*/ 49 w 541"/>
                <a:gd name="T57" fmla="*/ 49 h 377"/>
                <a:gd name="T58" fmla="*/ 25 w 541"/>
                <a:gd name="T59" fmla="*/ 89 h 377"/>
                <a:gd name="T60" fmla="*/ 11 w 541"/>
                <a:gd name="T61" fmla="*/ 142 h 377"/>
                <a:gd name="T62" fmla="*/ 3 w 541"/>
                <a:gd name="T63" fmla="*/ 20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1" h="377">
                  <a:moveTo>
                    <a:pt x="0" y="248"/>
                  </a:moveTo>
                  <a:lnTo>
                    <a:pt x="19" y="256"/>
                  </a:lnTo>
                  <a:lnTo>
                    <a:pt x="38" y="264"/>
                  </a:lnTo>
                  <a:lnTo>
                    <a:pt x="57" y="272"/>
                  </a:lnTo>
                  <a:lnTo>
                    <a:pt x="77" y="280"/>
                  </a:lnTo>
                  <a:lnTo>
                    <a:pt x="96" y="288"/>
                  </a:lnTo>
                  <a:lnTo>
                    <a:pt x="115" y="296"/>
                  </a:lnTo>
                  <a:lnTo>
                    <a:pt x="134" y="304"/>
                  </a:lnTo>
                  <a:lnTo>
                    <a:pt x="154" y="312"/>
                  </a:lnTo>
                  <a:lnTo>
                    <a:pt x="173" y="320"/>
                  </a:lnTo>
                  <a:lnTo>
                    <a:pt x="193" y="328"/>
                  </a:lnTo>
                  <a:lnTo>
                    <a:pt x="211" y="336"/>
                  </a:lnTo>
                  <a:lnTo>
                    <a:pt x="231" y="344"/>
                  </a:lnTo>
                  <a:lnTo>
                    <a:pt x="251" y="353"/>
                  </a:lnTo>
                  <a:lnTo>
                    <a:pt x="270" y="361"/>
                  </a:lnTo>
                  <a:lnTo>
                    <a:pt x="289" y="369"/>
                  </a:lnTo>
                  <a:lnTo>
                    <a:pt x="308" y="377"/>
                  </a:lnTo>
                  <a:lnTo>
                    <a:pt x="317" y="374"/>
                  </a:lnTo>
                  <a:lnTo>
                    <a:pt x="328" y="372"/>
                  </a:lnTo>
                  <a:lnTo>
                    <a:pt x="337" y="369"/>
                  </a:lnTo>
                  <a:lnTo>
                    <a:pt x="347" y="366"/>
                  </a:lnTo>
                  <a:lnTo>
                    <a:pt x="357" y="364"/>
                  </a:lnTo>
                  <a:lnTo>
                    <a:pt x="366" y="362"/>
                  </a:lnTo>
                  <a:lnTo>
                    <a:pt x="376" y="359"/>
                  </a:lnTo>
                  <a:lnTo>
                    <a:pt x="385" y="357"/>
                  </a:lnTo>
                  <a:lnTo>
                    <a:pt x="392" y="343"/>
                  </a:lnTo>
                  <a:lnTo>
                    <a:pt x="399" y="329"/>
                  </a:lnTo>
                  <a:lnTo>
                    <a:pt x="406" y="316"/>
                  </a:lnTo>
                  <a:lnTo>
                    <a:pt x="413" y="302"/>
                  </a:lnTo>
                  <a:lnTo>
                    <a:pt x="420" y="288"/>
                  </a:lnTo>
                  <a:lnTo>
                    <a:pt x="427" y="274"/>
                  </a:lnTo>
                  <a:lnTo>
                    <a:pt x="433" y="260"/>
                  </a:lnTo>
                  <a:lnTo>
                    <a:pt x="440" y="246"/>
                  </a:lnTo>
                  <a:lnTo>
                    <a:pt x="452" y="228"/>
                  </a:lnTo>
                  <a:lnTo>
                    <a:pt x="465" y="210"/>
                  </a:lnTo>
                  <a:lnTo>
                    <a:pt x="479" y="192"/>
                  </a:lnTo>
                  <a:lnTo>
                    <a:pt x="491" y="174"/>
                  </a:lnTo>
                  <a:lnTo>
                    <a:pt x="504" y="155"/>
                  </a:lnTo>
                  <a:lnTo>
                    <a:pt x="517" y="137"/>
                  </a:lnTo>
                  <a:lnTo>
                    <a:pt x="528" y="120"/>
                  </a:lnTo>
                  <a:lnTo>
                    <a:pt x="541" y="101"/>
                  </a:lnTo>
                  <a:lnTo>
                    <a:pt x="528" y="90"/>
                  </a:lnTo>
                  <a:lnTo>
                    <a:pt x="517" y="78"/>
                  </a:lnTo>
                  <a:lnTo>
                    <a:pt x="504" y="66"/>
                  </a:lnTo>
                  <a:lnTo>
                    <a:pt x="491" y="54"/>
                  </a:lnTo>
                  <a:lnTo>
                    <a:pt x="479" y="42"/>
                  </a:lnTo>
                  <a:lnTo>
                    <a:pt x="465" y="30"/>
                  </a:lnTo>
                  <a:lnTo>
                    <a:pt x="452" y="18"/>
                  </a:lnTo>
                  <a:lnTo>
                    <a:pt x="440" y="7"/>
                  </a:lnTo>
                  <a:lnTo>
                    <a:pt x="365" y="2"/>
                  </a:lnTo>
                  <a:lnTo>
                    <a:pt x="299" y="0"/>
                  </a:lnTo>
                  <a:lnTo>
                    <a:pt x="243" y="0"/>
                  </a:lnTo>
                  <a:lnTo>
                    <a:pt x="194" y="1"/>
                  </a:lnTo>
                  <a:lnTo>
                    <a:pt x="153" y="6"/>
                  </a:lnTo>
                  <a:lnTo>
                    <a:pt x="118" y="12"/>
                  </a:lnTo>
                  <a:lnTo>
                    <a:pt x="89" y="22"/>
                  </a:lnTo>
                  <a:lnTo>
                    <a:pt x="68" y="33"/>
                  </a:lnTo>
                  <a:lnTo>
                    <a:pt x="49" y="49"/>
                  </a:lnTo>
                  <a:lnTo>
                    <a:pt x="35" y="67"/>
                  </a:lnTo>
                  <a:lnTo>
                    <a:pt x="25" y="89"/>
                  </a:lnTo>
                  <a:lnTo>
                    <a:pt x="17" y="113"/>
                  </a:lnTo>
                  <a:lnTo>
                    <a:pt x="11" y="142"/>
                  </a:lnTo>
                  <a:lnTo>
                    <a:pt x="7" y="173"/>
                  </a:lnTo>
                  <a:lnTo>
                    <a:pt x="3" y="20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81" name="Freeform 341">
              <a:extLst>
                <a:ext uri="{FF2B5EF4-FFF2-40B4-BE49-F238E27FC236}">
                  <a16:creationId xmlns:a16="http://schemas.microsoft.com/office/drawing/2014/main" id="{1F5AEE23-B166-44B6-AAC7-4ED98D13C1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" y="960"/>
              <a:ext cx="146" cy="100"/>
            </a:xfrm>
            <a:custGeom>
              <a:avLst/>
              <a:gdLst>
                <a:gd name="T0" fmla="*/ 19 w 536"/>
                <a:gd name="T1" fmla="*/ 252 h 370"/>
                <a:gd name="T2" fmla="*/ 57 w 536"/>
                <a:gd name="T3" fmla="*/ 267 h 370"/>
                <a:gd name="T4" fmla="*/ 95 w 536"/>
                <a:gd name="T5" fmla="*/ 283 h 370"/>
                <a:gd name="T6" fmla="*/ 133 w 536"/>
                <a:gd name="T7" fmla="*/ 298 h 370"/>
                <a:gd name="T8" fmla="*/ 171 w 536"/>
                <a:gd name="T9" fmla="*/ 314 h 370"/>
                <a:gd name="T10" fmla="*/ 209 w 536"/>
                <a:gd name="T11" fmla="*/ 331 h 370"/>
                <a:gd name="T12" fmla="*/ 247 w 536"/>
                <a:gd name="T13" fmla="*/ 346 h 370"/>
                <a:gd name="T14" fmla="*/ 285 w 536"/>
                <a:gd name="T15" fmla="*/ 362 h 370"/>
                <a:gd name="T16" fmla="*/ 312 w 536"/>
                <a:gd name="T17" fmla="*/ 367 h 370"/>
                <a:gd name="T18" fmla="*/ 332 w 536"/>
                <a:gd name="T19" fmla="*/ 362 h 370"/>
                <a:gd name="T20" fmla="*/ 352 w 536"/>
                <a:gd name="T21" fmla="*/ 357 h 370"/>
                <a:gd name="T22" fmla="*/ 371 w 536"/>
                <a:gd name="T23" fmla="*/ 352 h 370"/>
                <a:gd name="T24" fmla="*/ 387 w 536"/>
                <a:gd name="T25" fmla="*/ 336 h 370"/>
                <a:gd name="T26" fmla="*/ 401 w 536"/>
                <a:gd name="T27" fmla="*/ 309 h 370"/>
                <a:gd name="T28" fmla="*/ 415 w 536"/>
                <a:gd name="T29" fmla="*/ 281 h 370"/>
                <a:gd name="T30" fmla="*/ 428 w 536"/>
                <a:gd name="T31" fmla="*/ 253 h 370"/>
                <a:gd name="T32" fmla="*/ 447 w 536"/>
                <a:gd name="T33" fmla="*/ 221 h 370"/>
                <a:gd name="T34" fmla="*/ 474 w 536"/>
                <a:gd name="T35" fmla="*/ 185 h 370"/>
                <a:gd name="T36" fmla="*/ 499 w 536"/>
                <a:gd name="T37" fmla="*/ 148 h 370"/>
                <a:gd name="T38" fmla="*/ 523 w 536"/>
                <a:gd name="T39" fmla="*/ 113 h 370"/>
                <a:gd name="T40" fmla="*/ 523 w 536"/>
                <a:gd name="T41" fmla="*/ 83 h 370"/>
                <a:gd name="T42" fmla="*/ 499 w 536"/>
                <a:gd name="T43" fmla="*/ 60 h 370"/>
                <a:gd name="T44" fmla="*/ 474 w 536"/>
                <a:gd name="T45" fmla="*/ 37 h 370"/>
                <a:gd name="T46" fmla="*/ 447 w 536"/>
                <a:gd name="T47" fmla="*/ 14 h 370"/>
                <a:gd name="T48" fmla="*/ 360 w 536"/>
                <a:gd name="T49" fmla="*/ 0 h 370"/>
                <a:gd name="T50" fmla="*/ 239 w 536"/>
                <a:gd name="T51" fmla="*/ 1 h 370"/>
                <a:gd name="T52" fmla="*/ 151 w 536"/>
                <a:gd name="T53" fmla="*/ 10 h 370"/>
                <a:gd name="T54" fmla="*/ 89 w 536"/>
                <a:gd name="T55" fmla="*/ 29 h 370"/>
                <a:gd name="T56" fmla="*/ 50 w 536"/>
                <a:gd name="T57" fmla="*/ 57 h 370"/>
                <a:gd name="T58" fmla="*/ 26 w 536"/>
                <a:gd name="T59" fmla="*/ 95 h 370"/>
                <a:gd name="T60" fmla="*/ 13 w 536"/>
                <a:gd name="T61" fmla="*/ 146 h 370"/>
                <a:gd name="T62" fmla="*/ 4 w 536"/>
                <a:gd name="T63" fmla="*/ 20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6" h="370">
                  <a:moveTo>
                    <a:pt x="0" y="244"/>
                  </a:moveTo>
                  <a:lnTo>
                    <a:pt x="19" y="252"/>
                  </a:lnTo>
                  <a:lnTo>
                    <a:pt x="38" y="260"/>
                  </a:lnTo>
                  <a:lnTo>
                    <a:pt x="57" y="267"/>
                  </a:lnTo>
                  <a:lnTo>
                    <a:pt x="76" y="275"/>
                  </a:lnTo>
                  <a:lnTo>
                    <a:pt x="95" y="283"/>
                  </a:lnTo>
                  <a:lnTo>
                    <a:pt x="114" y="291"/>
                  </a:lnTo>
                  <a:lnTo>
                    <a:pt x="133" y="298"/>
                  </a:lnTo>
                  <a:lnTo>
                    <a:pt x="152" y="306"/>
                  </a:lnTo>
                  <a:lnTo>
                    <a:pt x="171" y="314"/>
                  </a:lnTo>
                  <a:lnTo>
                    <a:pt x="189" y="322"/>
                  </a:lnTo>
                  <a:lnTo>
                    <a:pt x="209" y="331"/>
                  </a:lnTo>
                  <a:lnTo>
                    <a:pt x="227" y="337"/>
                  </a:lnTo>
                  <a:lnTo>
                    <a:pt x="247" y="346"/>
                  </a:lnTo>
                  <a:lnTo>
                    <a:pt x="265" y="354"/>
                  </a:lnTo>
                  <a:lnTo>
                    <a:pt x="285" y="362"/>
                  </a:lnTo>
                  <a:lnTo>
                    <a:pt x="303" y="370"/>
                  </a:lnTo>
                  <a:lnTo>
                    <a:pt x="312" y="367"/>
                  </a:lnTo>
                  <a:lnTo>
                    <a:pt x="323" y="365"/>
                  </a:lnTo>
                  <a:lnTo>
                    <a:pt x="332" y="362"/>
                  </a:lnTo>
                  <a:lnTo>
                    <a:pt x="342" y="359"/>
                  </a:lnTo>
                  <a:lnTo>
                    <a:pt x="352" y="357"/>
                  </a:lnTo>
                  <a:lnTo>
                    <a:pt x="361" y="355"/>
                  </a:lnTo>
                  <a:lnTo>
                    <a:pt x="371" y="352"/>
                  </a:lnTo>
                  <a:lnTo>
                    <a:pt x="380" y="350"/>
                  </a:lnTo>
                  <a:lnTo>
                    <a:pt x="387" y="336"/>
                  </a:lnTo>
                  <a:lnTo>
                    <a:pt x="394" y="322"/>
                  </a:lnTo>
                  <a:lnTo>
                    <a:pt x="401" y="309"/>
                  </a:lnTo>
                  <a:lnTo>
                    <a:pt x="408" y="295"/>
                  </a:lnTo>
                  <a:lnTo>
                    <a:pt x="415" y="281"/>
                  </a:lnTo>
                  <a:lnTo>
                    <a:pt x="422" y="267"/>
                  </a:lnTo>
                  <a:lnTo>
                    <a:pt x="428" y="253"/>
                  </a:lnTo>
                  <a:lnTo>
                    <a:pt x="435" y="239"/>
                  </a:lnTo>
                  <a:lnTo>
                    <a:pt x="447" y="221"/>
                  </a:lnTo>
                  <a:lnTo>
                    <a:pt x="460" y="203"/>
                  </a:lnTo>
                  <a:lnTo>
                    <a:pt x="474" y="185"/>
                  </a:lnTo>
                  <a:lnTo>
                    <a:pt x="486" y="167"/>
                  </a:lnTo>
                  <a:lnTo>
                    <a:pt x="499" y="148"/>
                  </a:lnTo>
                  <a:lnTo>
                    <a:pt x="512" y="130"/>
                  </a:lnTo>
                  <a:lnTo>
                    <a:pt x="523" y="113"/>
                  </a:lnTo>
                  <a:lnTo>
                    <a:pt x="536" y="94"/>
                  </a:lnTo>
                  <a:lnTo>
                    <a:pt x="523" y="83"/>
                  </a:lnTo>
                  <a:lnTo>
                    <a:pt x="512" y="71"/>
                  </a:lnTo>
                  <a:lnTo>
                    <a:pt x="499" y="60"/>
                  </a:lnTo>
                  <a:lnTo>
                    <a:pt x="486" y="48"/>
                  </a:lnTo>
                  <a:lnTo>
                    <a:pt x="474" y="37"/>
                  </a:lnTo>
                  <a:lnTo>
                    <a:pt x="460" y="25"/>
                  </a:lnTo>
                  <a:lnTo>
                    <a:pt x="447" y="14"/>
                  </a:lnTo>
                  <a:lnTo>
                    <a:pt x="435" y="2"/>
                  </a:lnTo>
                  <a:lnTo>
                    <a:pt x="360" y="0"/>
                  </a:lnTo>
                  <a:lnTo>
                    <a:pt x="295" y="0"/>
                  </a:lnTo>
                  <a:lnTo>
                    <a:pt x="239" y="1"/>
                  </a:lnTo>
                  <a:lnTo>
                    <a:pt x="192" y="4"/>
                  </a:lnTo>
                  <a:lnTo>
                    <a:pt x="151" y="10"/>
                  </a:lnTo>
                  <a:lnTo>
                    <a:pt x="117" y="18"/>
                  </a:lnTo>
                  <a:lnTo>
                    <a:pt x="89" y="29"/>
                  </a:lnTo>
                  <a:lnTo>
                    <a:pt x="67" y="41"/>
                  </a:lnTo>
                  <a:lnTo>
                    <a:pt x="50" y="57"/>
                  </a:lnTo>
                  <a:lnTo>
                    <a:pt x="36" y="75"/>
                  </a:lnTo>
                  <a:lnTo>
                    <a:pt x="26" y="95"/>
                  </a:lnTo>
                  <a:lnTo>
                    <a:pt x="19" y="120"/>
                  </a:lnTo>
                  <a:lnTo>
                    <a:pt x="13" y="146"/>
                  </a:lnTo>
                  <a:lnTo>
                    <a:pt x="8" y="175"/>
                  </a:lnTo>
                  <a:lnTo>
                    <a:pt x="4" y="208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82" name="Freeform 342">
              <a:extLst>
                <a:ext uri="{FF2B5EF4-FFF2-40B4-BE49-F238E27FC236}">
                  <a16:creationId xmlns:a16="http://schemas.microsoft.com/office/drawing/2014/main" id="{63C8FA57-3EF9-4A90-9C95-694C9ED0EB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9" y="961"/>
              <a:ext cx="144" cy="99"/>
            </a:xfrm>
            <a:custGeom>
              <a:avLst/>
              <a:gdLst>
                <a:gd name="T0" fmla="*/ 19 w 530"/>
                <a:gd name="T1" fmla="*/ 250 h 366"/>
                <a:gd name="T2" fmla="*/ 55 w 530"/>
                <a:gd name="T3" fmla="*/ 265 h 366"/>
                <a:gd name="T4" fmla="*/ 93 w 530"/>
                <a:gd name="T5" fmla="*/ 282 h 366"/>
                <a:gd name="T6" fmla="*/ 130 w 530"/>
                <a:gd name="T7" fmla="*/ 297 h 366"/>
                <a:gd name="T8" fmla="*/ 167 w 530"/>
                <a:gd name="T9" fmla="*/ 312 h 366"/>
                <a:gd name="T10" fmla="*/ 204 w 530"/>
                <a:gd name="T11" fmla="*/ 327 h 366"/>
                <a:gd name="T12" fmla="*/ 242 w 530"/>
                <a:gd name="T13" fmla="*/ 343 h 366"/>
                <a:gd name="T14" fmla="*/ 279 w 530"/>
                <a:gd name="T15" fmla="*/ 358 h 366"/>
                <a:gd name="T16" fmla="*/ 306 w 530"/>
                <a:gd name="T17" fmla="*/ 363 h 366"/>
                <a:gd name="T18" fmla="*/ 326 w 530"/>
                <a:gd name="T19" fmla="*/ 358 h 366"/>
                <a:gd name="T20" fmla="*/ 346 w 530"/>
                <a:gd name="T21" fmla="*/ 353 h 366"/>
                <a:gd name="T22" fmla="*/ 365 w 530"/>
                <a:gd name="T23" fmla="*/ 348 h 366"/>
                <a:gd name="T24" fmla="*/ 381 w 530"/>
                <a:gd name="T25" fmla="*/ 332 h 366"/>
                <a:gd name="T26" fmla="*/ 395 w 530"/>
                <a:gd name="T27" fmla="*/ 305 h 366"/>
                <a:gd name="T28" fmla="*/ 409 w 530"/>
                <a:gd name="T29" fmla="*/ 277 h 366"/>
                <a:gd name="T30" fmla="*/ 422 w 530"/>
                <a:gd name="T31" fmla="*/ 249 h 366"/>
                <a:gd name="T32" fmla="*/ 441 w 530"/>
                <a:gd name="T33" fmla="*/ 217 h 366"/>
                <a:gd name="T34" fmla="*/ 468 w 530"/>
                <a:gd name="T35" fmla="*/ 181 h 366"/>
                <a:gd name="T36" fmla="*/ 493 w 530"/>
                <a:gd name="T37" fmla="*/ 144 h 366"/>
                <a:gd name="T38" fmla="*/ 517 w 530"/>
                <a:gd name="T39" fmla="*/ 109 h 366"/>
                <a:gd name="T40" fmla="*/ 517 w 530"/>
                <a:gd name="T41" fmla="*/ 79 h 366"/>
                <a:gd name="T42" fmla="*/ 493 w 530"/>
                <a:gd name="T43" fmla="*/ 57 h 366"/>
                <a:gd name="T44" fmla="*/ 468 w 530"/>
                <a:gd name="T45" fmla="*/ 34 h 366"/>
                <a:gd name="T46" fmla="*/ 441 w 530"/>
                <a:gd name="T47" fmla="*/ 12 h 366"/>
                <a:gd name="T48" fmla="*/ 355 w 530"/>
                <a:gd name="T49" fmla="*/ 0 h 366"/>
                <a:gd name="T50" fmla="*/ 235 w 530"/>
                <a:gd name="T51" fmla="*/ 6 h 366"/>
                <a:gd name="T52" fmla="*/ 148 w 530"/>
                <a:gd name="T53" fmla="*/ 19 h 366"/>
                <a:gd name="T54" fmla="*/ 88 w 530"/>
                <a:gd name="T55" fmla="*/ 38 h 366"/>
                <a:gd name="T56" fmla="*/ 50 w 530"/>
                <a:gd name="T57" fmla="*/ 68 h 366"/>
                <a:gd name="T58" fmla="*/ 27 w 530"/>
                <a:gd name="T59" fmla="*/ 105 h 366"/>
                <a:gd name="T60" fmla="*/ 14 w 530"/>
                <a:gd name="T61" fmla="*/ 152 h 366"/>
                <a:gd name="T62" fmla="*/ 5 w 530"/>
                <a:gd name="T63" fmla="*/ 2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0" h="366">
                  <a:moveTo>
                    <a:pt x="0" y="242"/>
                  </a:moveTo>
                  <a:lnTo>
                    <a:pt x="19" y="250"/>
                  </a:lnTo>
                  <a:lnTo>
                    <a:pt x="37" y="257"/>
                  </a:lnTo>
                  <a:lnTo>
                    <a:pt x="55" y="265"/>
                  </a:lnTo>
                  <a:lnTo>
                    <a:pt x="75" y="274"/>
                  </a:lnTo>
                  <a:lnTo>
                    <a:pt x="93" y="282"/>
                  </a:lnTo>
                  <a:lnTo>
                    <a:pt x="112" y="288"/>
                  </a:lnTo>
                  <a:lnTo>
                    <a:pt x="130" y="297"/>
                  </a:lnTo>
                  <a:lnTo>
                    <a:pt x="149" y="303"/>
                  </a:lnTo>
                  <a:lnTo>
                    <a:pt x="167" y="312"/>
                  </a:lnTo>
                  <a:lnTo>
                    <a:pt x="186" y="320"/>
                  </a:lnTo>
                  <a:lnTo>
                    <a:pt x="204" y="327"/>
                  </a:lnTo>
                  <a:lnTo>
                    <a:pt x="224" y="335"/>
                  </a:lnTo>
                  <a:lnTo>
                    <a:pt x="242" y="343"/>
                  </a:lnTo>
                  <a:lnTo>
                    <a:pt x="260" y="351"/>
                  </a:lnTo>
                  <a:lnTo>
                    <a:pt x="279" y="358"/>
                  </a:lnTo>
                  <a:lnTo>
                    <a:pt x="297" y="366"/>
                  </a:lnTo>
                  <a:lnTo>
                    <a:pt x="306" y="363"/>
                  </a:lnTo>
                  <a:lnTo>
                    <a:pt x="317" y="361"/>
                  </a:lnTo>
                  <a:lnTo>
                    <a:pt x="326" y="358"/>
                  </a:lnTo>
                  <a:lnTo>
                    <a:pt x="336" y="355"/>
                  </a:lnTo>
                  <a:lnTo>
                    <a:pt x="346" y="353"/>
                  </a:lnTo>
                  <a:lnTo>
                    <a:pt x="355" y="351"/>
                  </a:lnTo>
                  <a:lnTo>
                    <a:pt x="365" y="348"/>
                  </a:lnTo>
                  <a:lnTo>
                    <a:pt x="374" y="346"/>
                  </a:lnTo>
                  <a:lnTo>
                    <a:pt x="381" y="332"/>
                  </a:lnTo>
                  <a:lnTo>
                    <a:pt x="388" y="318"/>
                  </a:lnTo>
                  <a:lnTo>
                    <a:pt x="395" y="305"/>
                  </a:lnTo>
                  <a:lnTo>
                    <a:pt x="402" y="291"/>
                  </a:lnTo>
                  <a:lnTo>
                    <a:pt x="409" y="277"/>
                  </a:lnTo>
                  <a:lnTo>
                    <a:pt x="416" y="263"/>
                  </a:lnTo>
                  <a:lnTo>
                    <a:pt x="422" y="249"/>
                  </a:lnTo>
                  <a:lnTo>
                    <a:pt x="429" y="235"/>
                  </a:lnTo>
                  <a:lnTo>
                    <a:pt x="441" y="217"/>
                  </a:lnTo>
                  <a:lnTo>
                    <a:pt x="454" y="199"/>
                  </a:lnTo>
                  <a:lnTo>
                    <a:pt x="468" y="181"/>
                  </a:lnTo>
                  <a:lnTo>
                    <a:pt x="480" y="163"/>
                  </a:lnTo>
                  <a:lnTo>
                    <a:pt x="493" y="144"/>
                  </a:lnTo>
                  <a:lnTo>
                    <a:pt x="506" y="126"/>
                  </a:lnTo>
                  <a:lnTo>
                    <a:pt x="517" y="109"/>
                  </a:lnTo>
                  <a:lnTo>
                    <a:pt x="530" y="90"/>
                  </a:lnTo>
                  <a:lnTo>
                    <a:pt x="517" y="79"/>
                  </a:lnTo>
                  <a:lnTo>
                    <a:pt x="506" y="67"/>
                  </a:lnTo>
                  <a:lnTo>
                    <a:pt x="493" y="57"/>
                  </a:lnTo>
                  <a:lnTo>
                    <a:pt x="480" y="45"/>
                  </a:lnTo>
                  <a:lnTo>
                    <a:pt x="468" y="34"/>
                  </a:lnTo>
                  <a:lnTo>
                    <a:pt x="454" y="22"/>
                  </a:lnTo>
                  <a:lnTo>
                    <a:pt x="441" y="12"/>
                  </a:lnTo>
                  <a:lnTo>
                    <a:pt x="429" y="0"/>
                  </a:lnTo>
                  <a:lnTo>
                    <a:pt x="355" y="0"/>
                  </a:lnTo>
                  <a:lnTo>
                    <a:pt x="290" y="1"/>
                  </a:lnTo>
                  <a:lnTo>
                    <a:pt x="235" y="6"/>
                  </a:lnTo>
                  <a:lnTo>
                    <a:pt x="188" y="11"/>
                  </a:lnTo>
                  <a:lnTo>
                    <a:pt x="148" y="19"/>
                  </a:lnTo>
                  <a:lnTo>
                    <a:pt x="115" y="28"/>
                  </a:lnTo>
                  <a:lnTo>
                    <a:pt x="88" y="38"/>
                  </a:lnTo>
                  <a:lnTo>
                    <a:pt x="67" y="52"/>
                  </a:lnTo>
                  <a:lnTo>
                    <a:pt x="50" y="68"/>
                  </a:lnTo>
                  <a:lnTo>
                    <a:pt x="37" y="86"/>
                  </a:lnTo>
                  <a:lnTo>
                    <a:pt x="27" y="105"/>
                  </a:lnTo>
                  <a:lnTo>
                    <a:pt x="20" y="128"/>
                  </a:lnTo>
                  <a:lnTo>
                    <a:pt x="14" y="152"/>
                  </a:lnTo>
                  <a:lnTo>
                    <a:pt x="9" y="180"/>
                  </a:lnTo>
                  <a:lnTo>
                    <a:pt x="5" y="21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83" name="Freeform 343">
              <a:extLst>
                <a:ext uri="{FF2B5EF4-FFF2-40B4-BE49-F238E27FC236}">
                  <a16:creationId xmlns:a16="http://schemas.microsoft.com/office/drawing/2014/main" id="{EE442FA9-757E-452D-BFDF-FCD6F66E88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1" y="961"/>
              <a:ext cx="142" cy="99"/>
            </a:xfrm>
            <a:custGeom>
              <a:avLst/>
              <a:gdLst>
                <a:gd name="T0" fmla="*/ 18 w 524"/>
                <a:gd name="T1" fmla="*/ 250 h 363"/>
                <a:gd name="T2" fmla="*/ 54 w 524"/>
                <a:gd name="T3" fmla="*/ 265 h 363"/>
                <a:gd name="T4" fmla="*/ 91 w 524"/>
                <a:gd name="T5" fmla="*/ 280 h 363"/>
                <a:gd name="T6" fmla="*/ 128 w 524"/>
                <a:gd name="T7" fmla="*/ 295 h 363"/>
                <a:gd name="T8" fmla="*/ 163 w 524"/>
                <a:gd name="T9" fmla="*/ 310 h 363"/>
                <a:gd name="T10" fmla="*/ 200 w 524"/>
                <a:gd name="T11" fmla="*/ 325 h 363"/>
                <a:gd name="T12" fmla="*/ 237 w 524"/>
                <a:gd name="T13" fmla="*/ 340 h 363"/>
                <a:gd name="T14" fmla="*/ 273 w 524"/>
                <a:gd name="T15" fmla="*/ 355 h 363"/>
                <a:gd name="T16" fmla="*/ 300 w 524"/>
                <a:gd name="T17" fmla="*/ 360 h 363"/>
                <a:gd name="T18" fmla="*/ 320 w 524"/>
                <a:gd name="T19" fmla="*/ 355 h 363"/>
                <a:gd name="T20" fmla="*/ 340 w 524"/>
                <a:gd name="T21" fmla="*/ 350 h 363"/>
                <a:gd name="T22" fmla="*/ 359 w 524"/>
                <a:gd name="T23" fmla="*/ 345 h 363"/>
                <a:gd name="T24" fmla="*/ 375 w 524"/>
                <a:gd name="T25" fmla="*/ 329 h 363"/>
                <a:gd name="T26" fmla="*/ 389 w 524"/>
                <a:gd name="T27" fmla="*/ 302 h 363"/>
                <a:gd name="T28" fmla="*/ 403 w 524"/>
                <a:gd name="T29" fmla="*/ 274 h 363"/>
                <a:gd name="T30" fmla="*/ 416 w 524"/>
                <a:gd name="T31" fmla="*/ 246 h 363"/>
                <a:gd name="T32" fmla="*/ 435 w 524"/>
                <a:gd name="T33" fmla="*/ 214 h 363"/>
                <a:gd name="T34" fmla="*/ 462 w 524"/>
                <a:gd name="T35" fmla="*/ 178 h 363"/>
                <a:gd name="T36" fmla="*/ 487 w 524"/>
                <a:gd name="T37" fmla="*/ 141 h 363"/>
                <a:gd name="T38" fmla="*/ 511 w 524"/>
                <a:gd name="T39" fmla="*/ 106 h 363"/>
                <a:gd name="T40" fmla="*/ 511 w 524"/>
                <a:gd name="T41" fmla="*/ 77 h 363"/>
                <a:gd name="T42" fmla="*/ 487 w 524"/>
                <a:gd name="T43" fmla="*/ 55 h 363"/>
                <a:gd name="T44" fmla="*/ 462 w 524"/>
                <a:gd name="T45" fmla="*/ 32 h 363"/>
                <a:gd name="T46" fmla="*/ 435 w 524"/>
                <a:gd name="T47" fmla="*/ 10 h 363"/>
                <a:gd name="T48" fmla="*/ 349 w 524"/>
                <a:gd name="T49" fmla="*/ 2 h 363"/>
                <a:gd name="T50" fmla="*/ 230 w 524"/>
                <a:gd name="T51" fmla="*/ 11 h 363"/>
                <a:gd name="T52" fmla="*/ 145 w 524"/>
                <a:gd name="T53" fmla="*/ 26 h 363"/>
                <a:gd name="T54" fmla="*/ 86 w 524"/>
                <a:gd name="T55" fmla="*/ 49 h 363"/>
                <a:gd name="T56" fmla="*/ 49 w 524"/>
                <a:gd name="T57" fmla="*/ 79 h 363"/>
                <a:gd name="T58" fmla="*/ 28 w 524"/>
                <a:gd name="T59" fmla="*/ 116 h 363"/>
                <a:gd name="T60" fmla="*/ 15 w 524"/>
                <a:gd name="T61" fmla="*/ 161 h 363"/>
                <a:gd name="T62" fmla="*/ 6 w 524"/>
                <a:gd name="T63" fmla="*/ 2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4" h="363">
                  <a:moveTo>
                    <a:pt x="0" y="243"/>
                  </a:moveTo>
                  <a:lnTo>
                    <a:pt x="18" y="250"/>
                  </a:lnTo>
                  <a:lnTo>
                    <a:pt x="37" y="258"/>
                  </a:lnTo>
                  <a:lnTo>
                    <a:pt x="54" y="265"/>
                  </a:lnTo>
                  <a:lnTo>
                    <a:pt x="72" y="273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8" y="295"/>
                  </a:lnTo>
                  <a:lnTo>
                    <a:pt x="146" y="303"/>
                  </a:lnTo>
                  <a:lnTo>
                    <a:pt x="163" y="310"/>
                  </a:lnTo>
                  <a:lnTo>
                    <a:pt x="182" y="318"/>
                  </a:lnTo>
                  <a:lnTo>
                    <a:pt x="200" y="325"/>
                  </a:lnTo>
                  <a:lnTo>
                    <a:pt x="219" y="333"/>
                  </a:lnTo>
                  <a:lnTo>
                    <a:pt x="237" y="340"/>
                  </a:lnTo>
                  <a:lnTo>
                    <a:pt x="254" y="348"/>
                  </a:lnTo>
                  <a:lnTo>
                    <a:pt x="273" y="355"/>
                  </a:lnTo>
                  <a:lnTo>
                    <a:pt x="291" y="363"/>
                  </a:lnTo>
                  <a:lnTo>
                    <a:pt x="300" y="360"/>
                  </a:lnTo>
                  <a:lnTo>
                    <a:pt x="311" y="358"/>
                  </a:lnTo>
                  <a:lnTo>
                    <a:pt x="320" y="355"/>
                  </a:lnTo>
                  <a:lnTo>
                    <a:pt x="330" y="352"/>
                  </a:lnTo>
                  <a:lnTo>
                    <a:pt x="340" y="350"/>
                  </a:lnTo>
                  <a:lnTo>
                    <a:pt x="349" y="348"/>
                  </a:lnTo>
                  <a:lnTo>
                    <a:pt x="359" y="345"/>
                  </a:lnTo>
                  <a:lnTo>
                    <a:pt x="368" y="343"/>
                  </a:lnTo>
                  <a:lnTo>
                    <a:pt x="375" y="329"/>
                  </a:lnTo>
                  <a:lnTo>
                    <a:pt x="382" y="315"/>
                  </a:lnTo>
                  <a:lnTo>
                    <a:pt x="389" y="302"/>
                  </a:lnTo>
                  <a:lnTo>
                    <a:pt x="396" y="288"/>
                  </a:lnTo>
                  <a:lnTo>
                    <a:pt x="403" y="274"/>
                  </a:lnTo>
                  <a:lnTo>
                    <a:pt x="410" y="260"/>
                  </a:lnTo>
                  <a:lnTo>
                    <a:pt x="416" y="246"/>
                  </a:lnTo>
                  <a:lnTo>
                    <a:pt x="423" y="232"/>
                  </a:lnTo>
                  <a:lnTo>
                    <a:pt x="435" y="214"/>
                  </a:lnTo>
                  <a:lnTo>
                    <a:pt x="448" y="196"/>
                  </a:lnTo>
                  <a:lnTo>
                    <a:pt x="462" y="178"/>
                  </a:lnTo>
                  <a:lnTo>
                    <a:pt x="474" y="160"/>
                  </a:lnTo>
                  <a:lnTo>
                    <a:pt x="487" y="141"/>
                  </a:lnTo>
                  <a:lnTo>
                    <a:pt x="500" y="123"/>
                  </a:lnTo>
                  <a:lnTo>
                    <a:pt x="511" y="106"/>
                  </a:lnTo>
                  <a:lnTo>
                    <a:pt x="524" y="87"/>
                  </a:lnTo>
                  <a:lnTo>
                    <a:pt x="511" y="77"/>
                  </a:lnTo>
                  <a:lnTo>
                    <a:pt x="500" y="65"/>
                  </a:lnTo>
                  <a:lnTo>
                    <a:pt x="487" y="55"/>
                  </a:lnTo>
                  <a:lnTo>
                    <a:pt x="474" y="43"/>
                  </a:lnTo>
                  <a:lnTo>
                    <a:pt x="462" y="32"/>
                  </a:lnTo>
                  <a:lnTo>
                    <a:pt x="448" y="22"/>
                  </a:lnTo>
                  <a:lnTo>
                    <a:pt x="435" y="10"/>
                  </a:lnTo>
                  <a:lnTo>
                    <a:pt x="423" y="0"/>
                  </a:lnTo>
                  <a:lnTo>
                    <a:pt x="349" y="2"/>
                  </a:lnTo>
                  <a:lnTo>
                    <a:pt x="285" y="5"/>
                  </a:lnTo>
                  <a:lnTo>
                    <a:pt x="230" y="11"/>
                  </a:lnTo>
                  <a:lnTo>
                    <a:pt x="184" y="18"/>
                  </a:lnTo>
                  <a:lnTo>
                    <a:pt x="145" y="26"/>
                  </a:lnTo>
                  <a:lnTo>
                    <a:pt x="113" y="37"/>
                  </a:lnTo>
                  <a:lnTo>
                    <a:pt x="86" y="49"/>
                  </a:lnTo>
                  <a:lnTo>
                    <a:pt x="66" y="63"/>
                  </a:lnTo>
                  <a:lnTo>
                    <a:pt x="49" y="79"/>
                  </a:lnTo>
                  <a:lnTo>
                    <a:pt x="37" y="96"/>
                  </a:lnTo>
                  <a:lnTo>
                    <a:pt x="28" y="116"/>
                  </a:lnTo>
                  <a:lnTo>
                    <a:pt x="21" y="138"/>
                  </a:lnTo>
                  <a:lnTo>
                    <a:pt x="15" y="161"/>
                  </a:lnTo>
                  <a:lnTo>
                    <a:pt x="10" y="186"/>
                  </a:lnTo>
                  <a:lnTo>
                    <a:pt x="6" y="214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84" name="Freeform 344">
              <a:extLst>
                <a:ext uri="{FF2B5EF4-FFF2-40B4-BE49-F238E27FC236}">
                  <a16:creationId xmlns:a16="http://schemas.microsoft.com/office/drawing/2014/main" id="{C90390B2-1A72-4DE7-A802-6335A272EF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2" y="962"/>
              <a:ext cx="141" cy="98"/>
            </a:xfrm>
            <a:custGeom>
              <a:avLst/>
              <a:gdLst>
                <a:gd name="T0" fmla="*/ 18 w 518"/>
                <a:gd name="T1" fmla="*/ 250 h 361"/>
                <a:gd name="T2" fmla="*/ 54 w 518"/>
                <a:gd name="T3" fmla="*/ 265 h 361"/>
                <a:gd name="T4" fmla="*/ 89 w 518"/>
                <a:gd name="T5" fmla="*/ 280 h 361"/>
                <a:gd name="T6" fmla="*/ 125 w 518"/>
                <a:gd name="T7" fmla="*/ 295 h 361"/>
                <a:gd name="T8" fmla="*/ 161 w 518"/>
                <a:gd name="T9" fmla="*/ 309 h 361"/>
                <a:gd name="T10" fmla="*/ 197 w 518"/>
                <a:gd name="T11" fmla="*/ 324 h 361"/>
                <a:gd name="T12" fmla="*/ 232 w 518"/>
                <a:gd name="T13" fmla="*/ 339 h 361"/>
                <a:gd name="T14" fmla="*/ 268 w 518"/>
                <a:gd name="T15" fmla="*/ 354 h 361"/>
                <a:gd name="T16" fmla="*/ 294 w 518"/>
                <a:gd name="T17" fmla="*/ 358 h 361"/>
                <a:gd name="T18" fmla="*/ 314 w 518"/>
                <a:gd name="T19" fmla="*/ 353 h 361"/>
                <a:gd name="T20" fmla="*/ 334 w 518"/>
                <a:gd name="T21" fmla="*/ 348 h 361"/>
                <a:gd name="T22" fmla="*/ 353 w 518"/>
                <a:gd name="T23" fmla="*/ 343 h 361"/>
                <a:gd name="T24" fmla="*/ 369 w 518"/>
                <a:gd name="T25" fmla="*/ 327 h 361"/>
                <a:gd name="T26" fmla="*/ 383 w 518"/>
                <a:gd name="T27" fmla="*/ 300 h 361"/>
                <a:gd name="T28" fmla="*/ 397 w 518"/>
                <a:gd name="T29" fmla="*/ 272 h 361"/>
                <a:gd name="T30" fmla="*/ 410 w 518"/>
                <a:gd name="T31" fmla="*/ 244 h 361"/>
                <a:gd name="T32" fmla="*/ 429 w 518"/>
                <a:gd name="T33" fmla="*/ 212 h 361"/>
                <a:gd name="T34" fmla="*/ 456 w 518"/>
                <a:gd name="T35" fmla="*/ 176 h 361"/>
                <a:gd name="T36" fmla="*/ 481 w 518"/>
                <a:gd name="T37" fmla="*/ 139 h 361"/>
                <a:gd name="T38" fmla="*/ 505 w 518"/>
                <a:gd name="T39" fmla="*/ 104 h 361"/>
                <a:gd name="T40" fmla="*/ 505 w 518"/>
                <a:gd name="T41" fmla="*/ 75 h 361"/>
                <a:gd name="T42" fmla="*/ 481 w 518"/>
                <a:gd name="T43" fmla="*/ 54 h 361"/>
                <a:gd name="T44" fmla="*/ 456 w 518"/>
                <a:gd name="T45" fmla="*/ 32 h 361"/>
                <a:gd name="T46" fmla="*/ 429 w 518"/>
                <a:gd name="T47" fmla="*/ 10 h 361"/>
                <a:gd name="T48" fmla="*/ 344 w 518"/>
                <a:gd name="T49" fmla="*/ 5 h 361"/>
                <a:gd name="T50" fmla="*/ 226 w 518"/>
                <a:gd name="T51" fmla="*/ 17 h 361"/>
                <a:gd name="T52" fmla="*/ 142 w 518"/>
                <a:gd name="T53" fmla="*/ 37 h 361"/>
                <a:gd name="T54" fmla="*/ 85 w 518"/>
                <a:gd name="T55" fmla="*/ 61 h 361"/>
                <a:gd name="T56" fmla="*/ 49 w 518"/>
                <a:gd name="T57" fmla="*/ 92 h 361"/>
                <a:gd name="T58" fmla="*/ 28 w 518"/>
                <a:gd name="T59" fmla="*/ 128 h 361"/>
                <a:gd name="T60" fmla="*/ 16 w 518"/>
                <a:gd name="T61" fmla="*/ 171 h 361"/>
                <a:gd name="T62" fmla="*/ 5 w 518"/>
                <a:gd name="T63" fmla="*/ 21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8" h="361">
                  <a:moveTo>
                    <a:pt x="0" y="243"/>
                  </a:moveTo>
                  <a:lnTo>
                    <a:pt x="18" y="250"/>
                  </a:lnTo>
                  <a:lnTo>
                    <a:pt x="35" y="258"/>
                  </a:lnTo>
                  <a:lnTo>
                    <a:pt x="54" y="265"/>
                  </a:lnTo>
                  <a:lnTo>
                    <a:pt x="71" y="272"/>
                  </a:lnTo>
                  <a:lnTo>
                    <a:pt x="89" y="280"/>
                  </a:lnTo>
                  <a:lnTo>
                    <a:pt x="107" y="287"/>
                  </a:lnTo>
                  <a:lnTo>
                    <a:pt x="125" y="295"/>
                  </a:lnTo>
                  <a:lnTo>
                    <a:pt x="142" y="302"/>
                  </a:lnTo>
                  <a:lnTo>
                    <a:pt x="161" y="309"/>
                  </a:lnTo>
                  <a:lnTo>
                    <a:pt x="178" y="317"/>
                  </a:lnTo>
                  <a:lnTo>
                    <a:pt x="197" y="324"/>
                  </a:lnTo>
                  <a:lnTo>
                    <a:pt x="214" y="331"/>
                  </a:lnTo>
                  <a:lnTo>
                    <a:pt x="232" y="339"/>
                  </a:lnTo>
                  <a:lnTo>
                    <a:pt x="250" y="346"/>
                  </a:lnTo>
                  <a:lnTo>
                    <a:pt x="268" y="354"/>
                  </a:lnTo>
                  <a:lnTo>
                    <a:pt x="285" y="361"/>
                  </a:lnTo>
                  <a:lnTo>
                    <a:pt x="294" y="358"/>
                  </a:lnTo>
                  <a:lnTo>
                    <a:pt x="305" y="356"/>
                  </a:lnTo>
                  <a:lnTo>
                    <a:pt x="314" y="353"/>
                  </a:lnTo>
                  <a:lnTo>
                    <a:pt x="324" y="350"/>
                  </a:lnTo>
                  <a:lnTo>
                    <a:pt x="334" y="348"/>
                  </a:lnTo>
                  <a:lnTo>
                    <a:pt x="343" y="346"/>
                  </a:lnTo>
                  <a:lnTo>
                    <a:pt x="353" y="343"/>
                  </a:lnTo>
                  <a:lnTo>
                    <a:pt x="362" y="341"/>
                  </a:lnTo>
                  <a:lnTo>
                    <a:pt x="369" y="327"/>
                  </a:lnTo>
                  <a:lnTo>
                    <a:pt x="376" y="313"/>
                  </a:lnTo>
                  <a:lnTo>
                    <a:pt x="383" y="300"/>
                  </a:lnTo>
                  <a:lnTo>
                    <a:pt x="390" y="286"/>
                  </a:lnTo>
                  <a:lnTo>
                    <a:pt x="397" y="272"/>
                  </a:lnTo>
                  <a:lnTo>
                    <a:pt x="404" y="258"/>
                  </a:lnTo>
                  <a:lnTo>
                    <a:pt x="410" y="244"/>
                  </a:lnTo>
                  <a:lnTo>
                    <a:pt x="417" y="230"/>
                  </a:lnTo>
                  <a:lnTo>
                    <a:pt x="429" y="212"/>
                  </a:lnTo>
                  <a:lnTo>
                    <a:pt x="442" y="194"/>
                  </a:lnTo>
                  <a:lnTo>
                    <a:pt x="456" y="176"/>
                  </a:lnTo>
                  <a:lnTo>
                    <a:pt x="468" y="158"/>
                  </a:lnTo>
                  <a:lnTo>
                    <a:pt x="481" y="139"/>
                  </a:lnTo>
                  <a:lnTo>
                    <a:pt x="494" y="121"/>
                  </a:lnTo>
                  <a:lnTo>
                    <a:pt x="505" y="104"/>
                  </a:lnTo>
                  <a:lnTo>
                    <a:pt x="518" y="85"/>
                  </a:lnTo>
                  <a:lnTo>
                    <a:pt x="505" y="75"/>
                  </a:lnTo>
                  <a:lnTo>
                    <a:pt x="494" y="65"/>
                  </a:lnTo>
                  <a:lnTo>
                    <a:pt x="481" y="54"/>
                  </a:lnTo>
                  <a:lnTo>
                    <a:pt x="468" y="43"/>
                  </a:lnTo>
                  <a:lnTo>
                    <a:pt x="456" y="32"/>
                  </a:lnTo>
                  <a:lnTo>
                    <a:pt x="442" y="22"/>
                  </a:lnTo>
                  <a:lnTo>
                    <a:pt x="429" y="10"/>
                  </a:lnTo>
                  <a:lnTo>
                    <a:pt x="417" y="0"/>
                  </a:lnTo>
                  <a:lnTo>
                    <a:pt x="344" y="5"/>
                  </a:lnTo>
                  <a:lnTo>
                    <a:pt x="281" y="10"/>
                  </a:lnTo>
                  <a:lnTo>
                    <a:pt x="226" y="17"/>
                  </a:lnTo>
                  <a:lnTo>
                    <a:pt x="180" y="26"/>
                  </a:lnTo>
                  <a:lnTo>
                    <a:pt x="142" y="37"/>
                  </a:lnTo>
                  <a:lnTo>
                    <a:pt x="111" y="48"/>
                  </a:lnTo>
                  <a:lnTo>
                    <a:pt x="85" y="61"/>
                  </a:lnTo>
                  <a:lnTo>
                    <a:pt x="65" y="76"/>
                  </a:lnTo>
                  <a:lnTo>
                    <a:pt x="49" y="92"/>
                  </a:lnTo>
                  <a:lnTo>
                    <a:pt x="38" y="109"/>
                  </a:lnTo>
                  <a:lnTo>
                    <a:pt x="28" y="128"/>
                  </a:lnTo>
                  <a:lnTo>
                    <a:pt x="22" y="149"/>
                  </a:lnTo>
                  <a:lnTo>
                    <a:pt x="16" y="171"/>
                  </a:lnTo>
                  <a:lnTo>
                    <a:pt x="11" y="194"/>
                  </a:lnTo>
                  <a:lnTo>
                    <a:pt x="5" y="218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85" name="Freeform 345">
              <a:extLst>
                <a:ext uri="{FF2B5EF4-FFF2-40B4-BE49-F238E27FC236}">
                  <a16:creationId xmlns:a16="http://schemas.microsoft.com/office/drawing/2014/main" id="{980F387E-DEA4-4A1D-ACC9-2486BB6235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4" y="963"/>
              <a:ext cx="139" cy="97"/>
            </a:xfrm>
            <a:custGeom>
              <a:avLst/>
              <a:gdLst>
                <a:gd name="T0" fmla="*/ 18 w 513"/>
                <a:gd name="T1" fmla="*/ 252 h 359"/>
                <a:gd name="T2" fmla="*/ 53 w 513"/>
                <a:gd name="T3" fmla="*/ 267 h 359"/>
                <a:gd name="T4" fmla="*/ 88 w 513"/>
                <a:gd name="T5" fmla="*/ 280 h 359"/>
                <a:gd name="T6" fmla="*/ 122 w 513"/>
                <a:gd name="T7" fmla="*/ 294 h 359"/>
                <a:gd name="T8" fmla="*/ 158 w 513"/>
                <a:gd name="T9" fmla="*/ 309 h 359"/>
                <a:gd name="T10" fmla="*/ 193 w 513"/>
                <a:gd name="T11" fmla="*/ 323 h 359"/>
                <a:gd name="T12" fmla="*/ 227 w 513"/>
                <a:gd name="T13" fmla="*/ 337 h 359"/>
                <a:gd name="T14" fmla="*/ 263 w 513"/>
                <a:gd name="T15" fmla="*/ 352 h 359"/>
                <a:gd name="T16" fmla="*/ 289 w 513"/>
                <a:gd name="T17" fmla="*/ 356 h 359"/>
                <a:gd name="T18" fmla="*/ 309 w 513"/>
                <a:gd name="T19" fmla="*/ 351 h 359"/>
                <a:gd name="T20" fmla="*/ 329 w 513"/>
                <a:gd name="T21" fmla="*/ 346 h 359"/>
                <a:gd name="T22" fmla="*/ 348 w 513"/>
                <a:gd name="T23" fmla="*/ 341 h 359"/>
                <a:gd name="T24" fmla="*/ 364 w 513"/>
                <a:gd name="T25" fmla="*/ 325 h 359"/>
                <a:gd name="T26" fmla="*/ 378 w 513"/>
                <a:gd name="T27" fmla="*/ 298 h 359"/>
                <a:gd name="T28" fmla="*/ 392 w 513"/>
                <a:gd name="T29" fmla="*/ 270 h 359"/>
                <a:gd name="T30" fmla="*/ 405 w 513"/>
                <a:gd name="T31" fmla="*/ 242 h 359"/>
                <a:gd name="T32" fmla="*/ 424 w 513"/>
                <a:gd name="T33" fmla="*/ 210 h 359"/>
                <a:gd name="T34" fmla="*/ 451 w 513"/>
                <a:gd name="T35" fmla="*/ 174 h 359"/>
                <a:gd name="T36" fmla="*/ 476 w 513"/>
                <a:gd name="T37" fmla="*/ 137 h 359"/>
                <a:gd name="T38" fmla="*/ 500 w 513"/>
                <a:gd name="T39" fmla="*/ 102 h 359"/>
                <a:gd name="T40" fmla="*/ 500 w 513"/>
                <a:gd name="T41" fmla="*/ 73 h 359"/>
                <a:gd name="T42" fmla="*/ 476 w 513"/>
                <a:gd name="T43" fmla="*/ 52 h 359"/>
                <a:gd name="T44" fmla="*/ 451 w 513"/>
                <a:gd name="T45" fmla="*/ 31 h 359"/>
                <a:gd name="T46" fmla="*/ 424 w 513"/>
                <a:gd name="T47" fmla="*/ 11 h 359"/>
                <a:gd name="T48" fmla="*/ 339 w 513"/>
                <a:gd name="T49" fmla="*/ 7 h 359"/>
                <a:gd name="T50" fmla="*/ 223 w 513"/>
                <a:gd name="T51" fmla="*/ 24 h 359"/>
                <a:gd name="T52" fmla="*/ 141 w 513"/>
                <a:gd name="T53" fmla="*/ 46 h 359"/>
                <a:gd name="T54" fmla="*/ 84 w 513"/>
                <a:gd name="T55" fmla="*/ 74 h 359"/>
                <a:gd name="T56" fmla="*/ 50 w 513"/>
                <a:gd name="T57" fmla="*/ 105 h 359"/>
                <a:gd name="T58" fmla="*/ 29 w 513"/>
                <a:gd name="T59" fmla="*/ 141 h 359"/>
                <a:gd name="T60" fmla="*/ 18 w 513"/>
                <a:gd name="T61" fmla="*/ 180 h 359"/>
                <a:gd name="T62" fmla="*/ 7 w 513"/>
                <a:gd name="T63" fmla="*/ 22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3" h="359">
                  <a:moveTo>
                    <a:pt x="0" y="245"/>
                  </a:moveTo>
                  <a:lnTo>
                    <a:pt x="18" y="252"/>
                  </a:lnTo>
                  <a:lnTo>
                    <a:pt x="35" y="258"/>
                  </a:lnTo>
                  <a:lnTo>
                    <a:pt x="53" y="267"/>
                  </a:lnTo>
                  <a:lnTo>
                    <a:pt x="71" y="273"/>
                  </a:lnTo>
                  <a:lnTo>
                    <a:pt x="88" y="280"/>
                  </a:lnTo>
                  <a:lnTo>
                    <a:pt x="105" y="287"/>
                  </a:lnTo>
                  <a:lnTo>
                    <a:pt x="122" y="294"/>
                  </a:lnTo>
                  <a:lnTo>
                    <a:pt x="141" y="301"/>
                  </a:lnTo>
                  <a:lnTo>
                    <a:pt x="158" y="309"/>
                  </a:lnTo>
                  <a:lnTo>
                    <a:pt x="175" y="316"/>
                  </a:lnTo>
                  <a:lnTo>
                    <a:pt x="193" y="323"/>
                  </a:lnTo>
                  <a:lnTo>
                    <a:pt x="210" y="330"/>
                  </a:lnTo>
                  <a:lnTo>
                    <a:pt x="227" y="337"/>
                  </a:lnTo>
                  <a:lnTo>
                    <a:pt x="246" y="345"/>
                  </a:lnTo>
                  <a:lnTo>
                    <a:pt x="263" y="352"/>
                  </a:lnTo>
                  <a:lnTo>
                    <a:pt x="280" y="359"/>
                  </a:lnTo>
                  <a:lnTo>
                    <a:pt x="289" y="356"/>
                  </a:lnTo>
                  <a:lnTo>
                    <a:pt x="300" y="354"/>
                  </a:lnTo>
                  <a:lnTo>
                    <a:pt x="309" y="351"/>
                  </a:lnTo>
                  <a:lnTo>
                    <a:pt x="319" y="348"/>
                  </a:lnTo>
                  <a:lnTo>
                    <a:pt x="329" y="346"/>
                  </a:lnTo>
                  <a:lnTo>
                    <a:pt x="338" y="344"/>
                  </a:lnTo>
                  <a:lnTo>
                    <a:pt x="348" y="341"/>
                  </a:lnTo>
                  <a:lnTo>
                    <a:pt x="357" y="339"/>
                  </a:lnTo>
                  <a:lnTo>
                    <a:pt x="364" y="325"/>
                  </a:lnTo>
                  <a:lnTo>
                    <a:pt x="371" y="311"/>
                  </a:lnTo>
                  <a:lnTo>
                    <a:pt x="378" y="298"/>
                  </a:lnTo>
                  <a:lnTo>
                    <a:pt x="385" y="284"/>
                  </a:lnTo>
                  <a:lnTo>
                    <a:pt x="392" y="270"/>
                  </a:lnTo>
                  <a:lnTo>
                    <a:pt x="399" y="256"/>
                  </a:lnTo>
                  <a:lnTo>
                    <a:pt x="405" y="242"/>
                  </a:lnTo>
                  <a:lnTo>
                    <a:pt x="412" y="228"/>
                  </a:lnTo>
                  <a:lnTo>
                    <a:pt x="424" y="210"/>
                  </a:lnTo>
                  <a:lnTo>
                    <a:pt x="437" y="192"/>
                  </a:lnTo>
                  <a:lnTo>
                    <a:pt x="451" y="174"/>
                  </a:lnTo>
                  <a:lnTo>
                    <a:pt x="463" y="156"/>
                  </a:lnTo>
                  <a:lnTo>
                    <a:pt x="476" y="137"/>
                  </a:lnTo>
                  <a:lnTo>
                    <a:pt x="489" y="119"/>
                  </a:lnTo>
                  <a:lnTo>
                    <a:pt x="500" y="102"/>
                  </a:lnTo>
                  <a:lnTo>
                    <a:pt x="513" y="83"/>
                  </a:lnTo>
                  <a:lnTo>
                    <a:pt x="500" y="73"/>
                  </a:lnTo>
                  <a:lnTo>
                    <a:pt x="489" y="63"/>
                  </a:lnTo>
                  <a:lnTo>
                    <a:pt x="476" y="52"/>
                  </a:lnTo>
                  <a:lnTo>
                    <a:pt x="463" y="42"/>
                  </a:lnTo>
                  <a:lnTo>
                    <a:pt x="451" y="31"/>
                  </a:lnTo>
                  <a:lnTo>
                    <a:pt x="437" y="21"/>
                  </a:lnTo>
                  <a:lnTo>
                    <a:pt x="424" y="11"/>
                  </a:lnTo>
                  <a:lnTo>
                    <a:pt x="412" y="0"/>
                  </a:lnTo>
                  <a:lnTo>
                    <a:pt x="339" y="7"/>
                  </a:lnTo>
                  <a:lnTo>
                    <a:pt x="277" y="15"/>
                  </a:lnTo>
                  <a:lnTo>
                    <a:pt x="223" y="24"/>
                  </a:lnTo>
                  <a:lnTo>
                    <a:pt x="178" y="35"/>
                  </a:lnTo>
                  <a:lnTo>
                    <a:pt x="141" y="46"/>
                  </a:lnTo>
                  <a:lnTo>
                    <a:pt x="110" y="59"/>
                  </a:lnTo>
                  <a:lnTo>
                    <a:pt x="84" y="74"/>
                  </a:lnTo>
                  <a:lnTo>
                    <a:pt x="65" y="89"/>
                  </a:lnTo>
                  <a:lnTo>
                    <a:pt x="50" y="105"/>
                  </a:lnTo>
                  <a:lnTo>
                    <a:pt x="38" y="122"/>
                  </a:lnTo>
                  <a:lnTo>
                    <a:pt x="29" y="141"/>
                  </a:lnTo>
                  <a:lnTo>
                    <a:pt x="23" y="159"/>
                  </a:lnTo>
                  <a:lnTo>
                    <a:pt x="18" y="180"/>
                  </a:lnTo>
                  <a:lnTo>
                    <a:pt x="12" y="201"/>
                  </a:lnTo>
                  <a:lnTo>
                    <a:pt x="7" y="223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86" name="Freeform 346">
              <a:extLst>
                <a:ext uri="{FF2B5EF4-FFF2-40B4-BE49-F238E27FC236}">
                  <a16:creationId xmlns:a16="http://schemas.microsoft.com/office/drawing/2014/main" id="{1E645118-237B-4352-9812-EE76C77E0B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6" y="963"/>
              <a:ext cx="137" cy="97"/>
            </a:xfrm>
            <a:custGeom>
              <a:avLst/>
              <a:gdLst>
                <a:gd name="T0" fmla="*/ 17 w 507"/>
                <a:gd name="T1" fmla="*/ 251 h 356"/>
                <a:gd name="T2" fmla="*/ 52 w 507"/>
                <a:gd name="T3" fmla="*/ 265 h 356"/>
                <a:gd name="T4" fmla="*/ 87 w 507"/>
                <a:gd name="T5" fmla="*/ 280 h 356"/>
                <a:gd name="T6" fmla="*/ 121 w 507"/>
                <a:gd name="T7" fmla="*/ 293 h 356"/>
                <a:gd name="T8" fmla="*/ 154 w 507"/>
                <a:gd name="T9" fmla="*/ 307 h 356"/>
                <a:gd name="T10" fmla="*/ 189 w 507"/>
                <a:gd name="T11" fmla="*/ 321 h 356"/>
                <a:gd name="T12" fmla="*/ 224 w 507"/>
                <a:gd name="T13" fmla="*/ 335 h 356"/>
                <a:gd name="T14" fmla="*/ 257 w 507"/>
                <a:gd name="T15" fmla="*/ 349 h 356"/>
                <a:gd name="T16" fmla="*/ 283 w 507"/>
                <a:gd name="T17" fmla="*/ 353 h 356"/>
                <a:gd name="T18" fmla="*/ 303 w 507"/>
                <a:gd name="T19" fmla="*/ 348 h 356"/>
                <a:gd name="T20" fmla="*/ 323 w 507"/>
                <a:gd name="T21" fmla="*/ 343 h 356"/>
                <a:gd name="T22" fmla="*/ 342 w 507"/>
                <a:gd name="T23" fmla="*/ 338 h 356"/>
                <a:gd name="T24" fmla="*/ 358 w 507"/>
                <a:gd name="T25" fmla="*/ 322 h 356"/>
                <a:gd name="T26" fmla="*/ 372 w 507"/>
                <a:gd name="T27" fmla="*/ 295 h 356"/>
                <a:gd name="T28" fmla="*/ 386 w 507"/>
                <a:gd name="T29" fmla="*/ 267 h 356"/>
                <a:gd name="T30" fmla="*/ 399 w 507"/>
                <a:gd name="T31" fmla="*/ 239 h 356"/>
                <a:gd name="T32" fmla="*/ 418 w 507"/>
                <a:gd name="T33" fmla="*/ 207 h 356"/>
                <a:gd name="T34" fmla="*/ 445 w 507"/>
                <a:gd name="T35" fmla="*/ 171 h 356"/>
                <a:gd name="T36" fmla="*/ 470 w 507"/>
                <a:gd name="T37" fmla="*/ 134 h 356"/>
                <a:gd name="T38" fmla="*/ 494 w 507"/>
                <a:gd name="T39" fmla="*/ 99 h 356"/>
                <a:gd name="T40" fmla="*/ 494 w 507"/>
                <a:gd name="T41" fmla="*/ 70 h 356"/>
                <a:gd name="T42" fmla="*/ 470 w 507"/>
                <a:gd name="T43" fmla="*/ 50 h 356"/>
                <a:gd name="T44" fmla="*/ 445 w 507"/>
                <a:gd name="T45" fmla="*/ 30 h 356"/>
                <a:gd name="T46" fmla="*/ 418 w 507"/>
                <a:gd name="T47" fmla="*/ 10 h 356"/>
                <a:gd name="T48" fmla="*/ 333 w 507"/>
                <a:gd name="T49" fmla="*/ 9 h 356"/>
                <a:gd name="T50" fmla="*/ 219 w 507"/>
                <a:gd name="T51" fmla="*/ 30 h 356"/>
                <a:gd name="T52" fmla="*/ 137 w 507"/>
                <a:gd name="T53" fmla="*/ 55 h 356"/>
                <a:gd name="T54" fmla="*/ 83 w 507"/>
                <a:gd name="T55" fmla="*/ 84 h 356"/>
                <a:gd name="T56" fmla="*/ 50 w 507"/>
                <a:gd name="T57" fmla="*/ 117 h 356"/>
                <a:gd name="T58" fmla="*/ 30 w 507"/>
                <a:gd name="T59" fmla="*/ 152 h 356"/>
                <a:gd name="T60" fmla="*/ 19 w 507"/>
                <a:gd name="T61" fmla="*/ 187 h 356"/>
                <a:gd name="T62" fmla="*/ 7 w 507"/>
                <a:gd name="T63" fmla="*/ 22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7" h="356">
                  <a:moveTo>
                    <a:pt x="0" y="244"/>
                  </a:moveTo>
                  <a:lnTo>
                    <a:pt x="17" y="251"/>
                  </a:lnTo>
                  <a:lnTo>
                    <a:pt x="35" y="258"/>
                  </a:lnTo>
                  <a:lnTo>
                    <a:pt x="52" y="265"/>
                  </a:lnTo>
                  <a:lnTo>
                    <a:pt x="69" y="273"/>
                  </a:lnTo>
                  <a:lnTo>
                    <a:pt x="87" y="280"/>
                  </a:lnTo>
                  <a:lnTo>
                    <a:pt x="104" y="287"/>
                  </a:lnTo>
                  <a:lnTo>
                    <a:pt x="121" y="293"/>
                  </a:lnTo>
                  <a:lnTo>
                    <a:pt x="137" y="300"/>
                  </a:lnTo>
                  <a:lnTo>
                    <a:pt x="154" y="307"/>
                  </a:lnTo>
                  <a:lnTo>
                    <a:pt x="172" y="314"/>
                  </a:lnTo>
                  <a:lnTo>
                    <a:pt x="189" y="321"/>
                  </a:lnTo>
                  <a:lnTo>
                    <a:pt x="206" y="328"/>
                  </a:lnTo>
                  <a:lnTo>
                    <a:pt x="224" y="335"/>
                  </a:lnTo>
                  <a:lnTo>
                    <a:pt x="240" y="342"/>
                  </a:lnTo>
                  <a:lnTo>
                    <a:pt x="257" y="349"/>
                  </a:lnTo>
                  <a:lnTo>
                    <a:pt x="274" y="356"/>
                  </a:lnTo>
                  <a:lnTo>
                    <a:pt x="283" y="353"/>
                  </a:lnTo>
                  <a:lnTo>
                    <a:pt x="294" y="351"/>
                  </a:lnTo>
                  <a:lnTo>
                    <a:pt x="303" y="348"/>
                  </a:lnTo>
                  <a:lnTo>
                    <a:pt x="313" y="345"/>
                  </a:lnTo>
                  <a:lnTo>
                    <a:pt x="323" y="343"/>
                  </a:lnTo>
                  <a:lnTo>
                    <a:pt x="332" y="341"/>
                  </a:lnTo>
                  <a:lnTo>
                    <a:pt x="342" y="338"/>
                  </a:lnTo>
                  <a:lnTo>
                    <a:pt x="351" y="336"/>
                  </a:lnTo>
                  <a:lnTo>
                    <a:pt x="358" y="322"/>
                  </a:lnTo>
                  <a:lnTo>
                    <a:pt x="365" y="308"/>
                  </a:lnTo>
                  <a:lnTo>
                    <a:pt x="372" y="295"/>
                  </a:lnTo>
                  <a:lnTo>
                    <a:pt x="379" y="281"/>
                  </a:lnTo>
                  <a:lnTo>
                    <a:pt x="386" y="267"/>
                  </a:lnTo>
                  <a:lnTo>
                    <a:pt x="393" y="253"/>
                  </a:lnTo>
                  <a:lnTo>
                    <a:pt x="399" y="239"/>
                  </a:lnTo>
                  <a:lnTo>
                    <a:pt x="406" y="225"/>
                  </a:lnTo>
                  <a:lnTo>
                    <a:pt x="418" y="207"/>
                  </a:lnTo>
                  <a:lnTo>
                    <a:pt x="431" y="189"/>
                  </a:lnTo>
                  <a:lnTo>
                    <a:pt x="445" y="171"/>
                  </a:lnTo>
                  <a:lnTo>
                    <a:pt x="457" y="153"/>
                  </a:lnTo>
                  <a:lnTo>
                    <a:pt x="470" y="134"/>
                  </a:lnTo>
                  <a:lnTo>
                    <a:pt x="483" y="116"/>
                  </a:lnTo>
                  <a:lnTo>
                    <a:pt x="494" y="99"/>
                  </a:lnTo>
                  <a:lnTo>
                    <a:pt x="507" y="80"/>
                  </a:lnTo>
                  <a:lnTo>
                    <a:pt x="494" y="70"/>
                  </a:lnTo>
                  <a:lnTo>
                    <a:pt x="483" y="61"/>
                  </a:lnTo>
                  <a:lnTo>
                    <a:pt x="470" y="50"/>
                  </a:lnTo>
                  <a:lnTo>
                    <a:pt x="457" y="40"/>
                  </a:lnTo>
                  <a:lnTo>
                    <a:pt x="445" y="30"/>
                  </a:lnTo>
                  <a:lnTo>
                    <a:pt x="431" y="19"/>
                  </a:lnTo>
                  <a:lnTo>
                    <a:pt x="418" y="10"/>
                  </a:lnTo>
                  <a:lnTo>
                    <a:pt x="406" y="0"/>
                  </a:lnTo>
                  <a:lnTo>
                    <a:pt x="333" y="9"/>
                  </a:lnTo>
                  <a:lnTo>
                    <a:pt x="272" y="18"/>
                  </a:lnTo>
                  <a:lnTo>
                    <a:pt x="219" y="30"/>
                  </a:lnTo>
                  <a:lnTo>
                    <a:pt x="174" y="41"/>
                  </a:lnTo>
                  <a:lnTo>
                    <a:pt x="137" y="55"/>
                  </a:lnTo>
                  <a:lnTo>
                    <a:pt x="107" y="69"/>
                  </a:lnTo>
                  <a:lnTo>
                    <a:pt x="83" y="84"/>
                  </a:lnTo>
                  <a:lnTo>
                    <a:pt x="65" y="100"/>
                  </a:lnTo>
                  <a:lnTo>
                    <a:pt x="50" y="117"/>
                  </a:lnTo>
                  <a:lnTo>
                    <a:pt x="39" y="133"/>
                  </a:lnTo>
                  <a:lnTo>
                    <a:pt x="30" y="152"/>
                  </a:lnTo>
                  <a:lnTo>
                    <a:pt x="24" y="169"/>
                  </a:lnTo>
                  <a:lnTo>
                    <a:pt x="19" y="187"/>
                  </a:lnTo>
                  <a:lnTo>
                    <a:pt x="13" y="206"/>
                  </a:lnTo>
                  <a:lnTo>
                    <a:pt x="7" y="225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87" name="Freeform 347">
              <a:extLst>
                <a:ext uri="{FF2B5EF4-FFF2-40B4-BE49-F238E27FC236}">
                  <a16:creationId xmlns:a16="http://schemas.microsoft.com/office/drawing/2014/main" id="{22F97A90-A5DA-4287-8889-3ABA8C5290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7" y="964"/>
              <a:ext cx="136" cy="96"/>
            </a:xfrm>
            <a:custGeom>
              <a:avLst/>
              <a:gdLst>
                <a:gd name="T0" fmla="*/ 17 w 501"/>
                <a:gd name="T1" fmla="*/ 252 h 354"/>
                <a:gd name="T2" fmla="*/ 51 w 501"/>
                <a:gd name="T3" fmla="*/ 265 h 354"/>
                <a:gd name="T4" fmla="*/ 84 w 501"/>
                <a:gd name="T5" fmla="*/ 279 h 354"/>
                <a:gd name="T6" fmla="*/ 117 w 501"/>
                <a:gd name="T7" fmla="*/ 293 h 354"/>
                <a:gd name="T8" fmla="*/ 151 w 501"/>
                <a:gd name="T9" fmla="*/ 305 h 354"/>
                <a:gd name="T10" fmla="*/ 185 w 501"/>
                <a:gd name="T11" fmla="*/ 319 h 354"/>
                <a:gd name="T12" fmla="*/ 219 w 501"/>
                <a:gd name="T13" fmla="*/ 333 h 354"/>
                <a:gd name="T14" fmla="*/ 252 w 501"/>
                <a:gd name="T15" fmla="*/ 347 h 354"/>
                <a:gd name="T16" fmla="*/ 277 w 501"/>
                <a:gd name="T17" fmla="*/ 351 h 354"/>
                <a:gd name="T18" fmla="*/ 297 w 501"/>
                <a:gd name="T19" fmla="*/ 346 h 354"/>
                <a:gd name="T20" fmla="*/ 317 w 501"/>
                <a:gd name="T21" fmla="*/ 341 h 354"/>
                <a:gd name="T22" fmla="*/ 336 w 501"/>
                <a:gd name="T23" fmla="*/ 336 h 354"/>
                <a:gd name="T24" fmla="*/ 352 w 501"/>
                <a:gd name="T25" fmla="*/ 320 h 354"/>
                <a:gd name="T26" fmla="*/ 366 w 501"/>
                <a:gd name="T27" fmla="*/ 293 h 354"/>
                <a:gd name="T28" fmla="*/ 380 w 501"/>
                <a:gd name="T29" fmla="*/ 265 h 354"/>
                <a:gd name="T30" fmla="*/ 393 w 501"/>
                <a:gd name="T31" fmla="*/ 237 h 354"/>
                <a:gd name="T32" fmla="*/ 412 w 501"/>
                <a:gd name="T33" fmla="*/ 205 h 354"/>
                <a:gd name="T34" fmla="*/ 439 w 501"/>
                <a:gd name="T35" fmla="*/ 169 h 354"/>
                <a:gd name="T36" fmla="*/ 464 w 501"/>
                <a:gd name="T37" fmla="*/ 132 h 354"/>
                <a:gd name="T38" fmla="*/ 488 w 501"/>
                <a:gd name="T39" fmla="*/ 97 h 354"/>
                <a:gd name="T40" fmla="*/ 488 w 501"/>
                <a:gd name="T41" fmla="*/ 69 h 354"/>
                <a:gd name="T42" fmla="*/ 464 w 501"/>
                <a:gd name="T43" fmla="*/ 49 h 354"/>
                <a:gd name="T44" fmla="*/ 439 w 501"/>
                <a:gd name="T45" fmla="*/ 30 h 354"/>
                <a:gd name="T46" fmla="*/ 412 w 501"/>
                <a:gd name="T47" fmla="*/ 10 h 354"/>
                <a:gd name="T48" fmla="*/ 328 w 501"/>
                <a:gd name="T49" fmla="*/ 11 h 354"/>
                <a:gd name="T50" fmla="*/ 214 w 501"/>
                <a:gd name="T51" fmla="*/ 36 h 354"/>
                <a:gd name="T52" fmla="*/ 135 w 501"/>
                <a:gd name="T53" fmla="*/ 64 h 354"/>
                <a:gd name="T54" fmla="*/ 82 w 501"/>
                <a:gd name="T55" fmla="*/ 97 h 354"/>
                <a:gd name="T56" fmla="*/ 49 w 501"/>
                <a:gd name="T57" fmla="*/ 129 h 354"/>
                <a:gd name="T58" fmla="*/ 31 w 501"/>
                <a:gd name="T59" fmla="*/ 164 h 354"/>
                <a:gd name="T60" fmla="*/ 19 w 501"/>
                <a:gd name="T61" fmla="*/ 197 h 354"/>
                <a:gd name="T62" fmla="*/ 8 w 501"/>
                <a:gd name="T63" fmla="*/ 22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1" h="354">
                  <a:moveTo>
                    <a:pt x="0" y="245"/>
                  </a:moveTo>
                  <a:lnTo>
                    <a:pt x="17" y="252"/>
                  </a:lnTo>
                  <a:lnTo>
                    <a:pt x="33" y="259"/>
                  </a:lnTo>
                  <a:lnTo>
                    <a:pt x="51" y="265"/>
                  </a:lnTo>
                  <a:lnTo>
                    <a:pt x="67" y="272"/>
                  </a:lnTo>
                  <a:lnTo>
                    <a:pt x="84" y="279"/>
                  </a:lnTo>
                  <a:lnTo>
                    <a:pt x="101" y="286"/>
                  </a:lnTo>
                  <a:lnTo>
                    <a:pt x="117" y="293"/>
                  </a:lnTo>
                  <a:lnTo>
                    <a:pt x="135" y="300"/>
                  </a:lnTo>
                  <a:lnTo>
                    <a:pt x="151" y="305"/>
                  </a:lnTo>
                  <a:lnTo>
                    <a:pt x="168" y="312"/>
                  </a:lnTo>
                  <a:lnTo>
                    <a:pt x="185" y="319"/>
                  </a:lnTo>
                  <a:lnTo>
                    <a:pt x="201" y="326"/>
                  </a:lnTo>
                  <a:lnTo>
                    <a:pt x="219" y="333"/>
                  </a:lnTo>
                  <a:lnTo>
                    <a:pt x="235" y="340"/>
                  </a:lnTo>
                  <a:lnTo>
                    <a:pt x="252" y="347"/>
                  </a:lnTo>
                  <a:lnTo>
                    <a:pt x="268" y="354"/>
                  </a:lnTo>
                  <a:lnTo>
                    <a:pt x="277" y="351"/>
                  </a:lnTo>
                  <a:lnTo>
                    <a:pt x="288" y="349"/>
                  </a:lnTo>
                  <a:lnTo>
                    <a:pt x="297" y="346"/>
                  </a:lnTo>
                  <a:lnTo>
                    <a:pt x="307" y="343"/>
                  </a:lnTo>
                  <a:lnTo>
                    <a:pt x="317" y="341"/>
                  </a:lnTo>
                  <a:lnTo>
                    <a:pt x="326" y="339"/>
                  </a:lnTo>
                  <a:lnTo>
                    <a:pt x="336" y="336"/>
                  </a:lnTo>
                  <a:lnTo>
                    <a:pt x="345" y="334"/>
                  </a:lnTo>
                  <a:lnTo>
                    <a:pt x="352" y="320"/>
                  </a:lnTo>
                  <a:lnTo>
                    <a:pt x="359" y="306"/>
                  </a:lnTo>
                  <a:lnTo>
                    <a:pt x="366" y="293"/>
                  </a:lnTo>
                  <a:lnTo>
                    <a:pt x="373" y="279"/>
                  </a:lnTo>
                  <a:lnTo>
                    <a:pt x="380" y="265"/>
                  </a:lnTo>
                  <a:lnTo>
                    <a:pt x="387" y="251"/>
                  </a:lnTo>
                  <a:lnTo>
                    <a:pt x="393" y="237"/>
                  </a:lnTo>
                  <a:lnTo>
                    <a:pt x="400" y="223"/>
                  </a:lnTo>
                  <a:lnTo>
                    <a:pt x="412" y="205"/>
                  </a:lnTo>
                  <a:lnTo>
                    <a:pt x="425" y="187"/>
                  </a:lnTo>
                  <a:lnTo>
                    <a:pt x="439" y="169"/>
                  </a:lnTo>
                  <a:lnTo>
                    <a:pt x="451" y="151"/>
                  </a:lnTo>
                  <a:lnTo>
                    <a:pt x="464" y="132"/>
                  </a:lnTo>
                  <a:lnTo>
                    <a:pt x="477" y="114"/>
                  </a:lnTo>
                  <a:lnTo>
                    <a:pt x="488" y="97"/>
                  </a:lnTo>
                  <a:lnTo>
                    <a:pt x="501" y="78"/>
                  </a:lnTo>
                  <a:lnTo>
                    <a:pt x="488" y="69"/>
                  </a:lnTo>
                  <a:lnTo>
                    <a:pt x="477" y="59"/>
                  </a:lnTo>
                  <a:lnTo>
                    <a:pt x="464" y="49"/>
                  </a:lnTo>
                  <a:lnTo>
                    <a:pt x="451" y="39"/>
                  </a:lnTo>
                  <a:lnTo>
                    <a:pt x="439" y="30"/>
                  </a:lnTo>
                  <a:lnTo>
                    <a:pt x="425" y="19"/>
                  </a:lnTo>
                  <a:lnTo>
                    <a:pt x="412" y="10"/>
                  </a:lnTo>
                  <a:lnTo>
                    <a:pt x="400" y="0"/>
                  </a:lnTo>
                  <a:lnTo>
                    <a:pt x="328" y="11"/>
                  </a:lnTo>
                  <a:lnTo>
                    <a:pt x="267" y="23"/>
                  </a:lnTo>
                  <a:lnTo>
                    <a:pt x="214" y="36"/>
                  </a:lnTo>
                  <a:lnTo>
                    <a:pt x="170" y="51"/>
                  </a:lnTo>
                  <a:lnTo>
                    <a:pt x="135" y="64"/>
                  </a:lnTo>
                  <a:lnTo>
                    <a:pt x="106" y="81"/>
                  </a:lnTo>
                  <a:lnTo>
                    <a:pt x="82" y="97"/>
                  </a:lnTo>
                  <a:lnTo>
                    <a:pt x="63" y="113"/>
                  </a:lnTo>
                  <a:lnTo>
                    <a:pt x="49" y="129"/>
                  </a:lnTo>
                  <a:lnTo>
                    <a:pt x="39" y="146"/>
                  </a:lnTo>
                  <a:lnTo>
                    <a:pt x="31" y="164"/>
                  </a:lnTo>
                  <a:lnTo>
                    <a:pt x="24" y="181"/>
                  </a:lnTo>
                  <a:lnTo>
                    <a:pt x="19" y="197"/>
                  </a:lnTo>
                  <a:lnTo>
                    <a:pt x="14" y="213"/>
                  </a:lnTo>
                  <a:lnTo>
                    <a:pt x="8" y="229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88" name="Freeform 348">
              <a:extLst>
                <a:ext uri="{FF2B5EF4-FFF2-40B4-BE49-F238E27FC236}">
                  <a16:creationId xmlns:a16="http://schemas.microsoft.com/office/drawing/2014/main" id="{23C594BC-7776-4D3D-B627-134AB2DC46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" y="964"/>
              <a:ext cx="135" cy="96"/>
            </a:xfrm>
            <a:custGeom>
              <a:avLst/>
              <a:gdLst>
                <a:gd name="T0" fmla="*/ 0 w 495"/>
                <a:gd name="T1" fmla="*/ 247 h 352"/>
                <a:gd name="T2" fmla="*/ 262 w 495"/>
                <a:gd name="T3" fmla="*/ 352 h 352"/>
                <a:gd name="T4" fmla="*/ 339 w 495"/>
                <a:gd name="T5" fmla="*/ 332 h 352"/>
                <a:gd name="T6" fmla="*/ 394 w 495"/>
                <a:gd name="T7" fmla="*/ 221 h 352"/>
                <a:gd name="T8" fmla="*/ 495 w 495"/>
                <a:gd name="T9" fmla="*/ 76 h 352"/>
                <a:gd name="T10" fmla="*/ 394 w 495"/>
                <a:gd name="T11" fmla="*/ 0 h 352"/>
                <a:gd name="T12" fmla="*/ 322 w 495"/>
                <a:gd name="T13" fmla="*/ 13 h 352"/>
                <a:gd name="T14" fmla="*/ 262 w 495"/>
                <a:gd name="T15" fmla="*/ 28 h 352"/>
                <a:gd name="T16" fmla="*/ 210 w 495"/>
                <a:gd name="T17" fmla="*/ 43 h 352"/>
                <a:gd name="T18" fmla="*/ 168 w 495"/>
                <a:gd name="T19" fmla="*/ 58 h 352"/>
                <a:gd name="T20" fmla="*/ 132 w 495"/>
                <a:gd name="T21" fmla="*/ 74 h 352"/>
                <a:gd name="T22" fmla="*/ 103 w 495"/>
                <a:gd name="T23" fmla="*/ 91 h 352"/>
                <a:gd name="T24" fmla="*/ 80 w 495"/>
                <a:gd name="T25" fmla="*/ 109 h 352"/>
                <a:gd name="T26" fmla="*/ 63 w 495"/>
                <a:gd name="T27" fmla="*/ 125 h 352"/>
                <a:gd name="T28" fmla="*/ 49 w 495"/>
                <a:gd name="T29" fmla="*/ 142 h 352"/>
                <a:gd name="T30" fmla="*/ 40 w 495"/>
                <a:gd name="T31" fmla="*/ 159 h 352"/>
                <a:gd name="T32" fmla="*/ 32 w 495"/>
                <a:gd name="T33" fmla="*/ 175 h 352"/>
                <a:gd name="T34" fmla="*/ 26 w 495"/>
                <a:gd name="T35" fmla="*/ 192 h 352"/>
                <a:gd name="T36" fmla="*/ 20 w 495"/>
                <a:gd name="T37" fmla="*/ 206 h 352"/>
                <a:gd name="T38" fmla="*/ 15 w 495"/>
                <a:gd name="T39" fmla="*/ 221 h 352"/>
                <a:gd name="T40" fmla="*/ 8 w 495"/>
                <a:gd name="T41" fmla="*/ 234 h 352"/>
                <a:gd name="T42" fmla="*/ 0 w 495"/>
                <a:gd name="T43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352">
                  <a:moveTo>
                    <a:pt x="0" y="247"/>
                  </a:moveTo>
                  <a:lnTo>
                    <a:pt x="262" y="352"/>
                  </a:lnTo>
                  <a:lnTo>
                    <a:pt x="339" y="332"/>
                  </a:lnTo>
                  <a:lnTo>
                    <a:pt x="394" y="221"/>
                  </a:lnTo>
                  <a:lnTo>
                    <a:pt x="495" y="76"/>
                  </a:lnTo>
                  <a:lnTo>
                    <a:pt x="394" y="0"/>
                  </a:lnTo>
                  <a:lnTo>
                    <a:pt x="322" y="13"/>
                  </a:lnTo>
                  <a:lnTo>
                    <a:pt x="262" y="28"/>
                  </a:lnTo>
                  <a:lnTo>
                    <a:pt x="210" y="43"/>
                  </a:lnTo>
                  <a:lnTo>
                    <a:pt x="168" y="58"/>
                  </a:lnTo>
                  <a:lnTo>
                    <a:pt x="132" y="74"/>
                  </a:lnTo>
                  <a:lnTo>
                    <a:pt x="103" y="91"/>
                  </a:lnTo>
                  <a:lnTo>
                    <a:pt x="80" y="109"/>
                  </a:lnTo>
                  <a:lnTo>
                    <a:pt x="63" y="125"/>
                  </a:lnTo>
                  <a:lnTo>
                    <a:pt x="49" y="142"/>
                  </a:lnTo>
                  <a:lnTo>
                    <a:pt x="40" y="159"/>
                  </a:lnTo>
                  <a:lnTo>
                    <a:pt x="32" y="175"/>
                  </a:lnTo>
                  <a:lnTo>
                    <a:pt x="26" y="192"/>
                  </a:lnTo>
                  <a:lnTo>
                    <a:pt x="20" y="206"/>
                  </a:lnTo>
                  <a:lnTo>
                    <a:pt x="15" y="221"/>
                  </a:lnTo>
                  <a:lnTo>
                    <a:pt x="8" y="234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89" name="Freeform 349">
              <a:extLst>
                <a:ext uri="{FF2B5EF4-FFF2-40B4-BE49-F238E27FC236}">
                  <a16:creationId xmlns:a16="http://schemas.microsoft.com/office/drawing/2014/main" id="{F24C7D1B-0EEE-477F-A1AC-8689FD855B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2" y="1146"/>
              <a:ext cx="74" cy="132"/>
            </a:xfrm>
            <a:custGeom>
              <a:avLst/>
              <a:gdLst>
                <a:gd name="T0" fmla="*/ 176 w 271"/>
                <a:gd name="T1" fmla="*/ 0 h 484"/>
                <a:gd name="T2" fmla="*/ 185 w 271"/>
                <a:gd name="T3" fmla="*/ 20 h 484"/>
                <a:gd name="T4" fmla="*/ 193 w 271"/>
                <a:gd name="T5" fmla="*/ 42 h 484"/>
                <a:gd name="T6" fmla="*/ 202 w 271"/>
                <a:gd name="T7" fmla="*/ 63 h 484"/>
                <a:gd name="T8" fmla="*/ 212 w 271"/>
                <a:gd name="T9" fmla="*/ 84 h 484"/>
                <a:gd name="T10" fmla="*/ 220 w 271"/>
                <a:gd name="T11" fmla="*/ 106 h 484"/>
                <a:gd name="T12" fmla="*/ 229 w 271"/>
                <a:gd name="T13" fmla="*/ 126 h 484"/>
                <a:gd name="T14" fmla="*/ 238 w 271"/>
                <a:gd name="T15" fmla="*/ 148 h 484"/>
                <a:gd name="T16" fmla="*/ 247 w 271"/>
                <a:gd name="T17" fmla="*/ 169 h 484"/>
                <a:gd name="T18" fmla="*/ 253 w 271"/>
                <a:gd name="T19" fmla="*/ 190 h 484"/>
                <a:gd name="T20" fmla="*/ 260 w 271"/>
                <a:gd name="T21" fmla="*/ 210 h 484"/>
                <a:gd name="T22" fmla="*/ 266 w 271"/>
                <a:gd name="T23" fmla="*/ 232 h 484"/>
                <a:gd name="T24" fmla="*/ 271 w 271"/>
                <a:gd name="T25" fmla="*/ 253 h 484"/>
                <a:gd name="T26" fmla="*/ 265 w 271"/>
                <a:gd name="T27" fmla="*/ 270 h 484"/>
                <a:gd name="T28" fmla="*/ 257 w 271"/>
                <a:gd name="T29" fmla="*/ 287 h 484"/>
                <a:gd name="T30" fmla="*/ 250 w 271"/>
                <a:gd name="T31" fmla="*/ 304 h 484"/>
                <a:gd name="T32" fmla="*/ 242 w 271"/>
                <a:gd name="T33" fmla="*/ 320 h 484"/>
                <a:gd name="T34" fmla="*/ 233 w 271"/>
                <a:gd name="T35" fmla="*/ 336 h 484"/>
                <a:gd name="T36" fmla="*/ 227 w 271"/>
                <a:gd name="T37" fmla="*/ 353 h 484"/>
                <a:gd name="T38" fmla="*/ 219 w 271"/>
                <a:gd name="T39" fmla="*/ 370 h 484"/>
                <a:gd name="T40" fmla="*/ 212 w 271"/>
                <a:gd name="T41" fmla="*/ 387 h 484"/>
                <a:gd name="T42" fmla="*/ 208 w 271"/>
                <a:gd name="T43" fmla="*/ 411 h 484"/>
                <a:gd name="T44" fmla="*/ 206 w 271"/>
                <a:gd name="T45" fmla="*/ 435 h 484"/>
                <a:gd name="T46" fmla="*/ 202 w 271"/>
                <a:gd name="T47" fmla="*/ 459 h 484"/>
                <a:gd name="T48" fmla="*/ 199 w 271"/>
                <a:gd name="T49" fmla="*/ 484 h 484"/>
                <a:gd name="T50" fmla="*/ 185 w 271"/>
                <a:gd name="T51" fmla="*/ 480 h 484"/>
                <a:gd name="T52" fmla="*/ 171 w 271"/>
                <a:gd name="T53" fmla="*/ 478 h 484"/>
                <a:gd name="T54" fmla="*/ 157 w 271"/>
                <a:gd name="T55" fmla="*/ 474 h 484"/>
                <a:gd name="T56" fmla="*/ 143 w 271"/>
                <a:gd name="T57" fmla="*/ 471 h 484"/>
                <a:gd name="T58" fmla="*/ 129 w 271"/>
                <a:gd name="T59" fmla="*/ 467 h 484"/>
                <a:gd name="T60" fmla="*/ 115 w 271"/>
                <a:gd name="T61" fmla="*/ 464 h 484"/>
                <a:gd name="T62" fmla="*/ 100 w 271"/>
                <a:gd name="T63" fmla="*/ 462 h 484"/>
                <a:gd name="T64" fmla="*/ 86 w 271"/>
                <a:gd name="T65" fmla="*/ 458 h 484"/>
                <a:gd name="T66" fmla="*/ 76 w 271"/>
                <a:gd name="T67" fmla="*/ 434 h 484"/>
                <a:gd name="T68" fmla="*/ 64 w 271"/>
                <a:gd name="T69" fmla="*/ 410 h 484"/>
                <a:gd name="T70" fmla="*/ 54 w 271"/>
                <a:gd name="T71" fmla="*/ 386 h 484"/>
                <a:gd name="T72" fmla="*/ 43 w 271"/>
                <a:gd name="T73" fmla="*/ 361 h 484"/>
                <a:gd name="T74" fmla="*/ 32 w 271"/>
                <a:gd name="T75" fmla="*/ 337 h 484"/>
                <a:gd name="T76" fmla="*/ 22 w 271"/>
                <a:gd name="T77" fmla="*/ 313 h 484"/>
                <a:gd name="T78" fmla="*/ 10 w 271"/>
                <a:gd name="T79" fmla="*/ 290 h 484"/>
                <a:gd name="T80" fmla="*/ 0 w 271"/>
                <a:gd name="T81" fmla="*/ 266 h 484"/>
                <a:gd name="T82" fmla="*/ 7 w 271"/>
                <a:gd name="T83" fmla="*/ 237 h 484"/>
                <a:gd name="T84" fmla="*/ 12 w 271"/>
                <a:gd name="T85" fmla="*/ 207 h 484"/>
                <a:gd name="T86" fmla="*/ 19 w 271"/>
                <a:gd name="T87" fmla="*/ 178 h 484"/>
                <a:gd name="T88" fmla="*/ 26 w 271"/>
                <a:gd name="T89" fmla="*/ 149 h 484"/>
                <a:gd name="T90" fmla="*/ 33 w 271"/>
                <a:gd name="T91" fmla="*/ 119 h 484"/>
                <a:gd name="T92" fmla="*/ 40 w 271"/>
                <a:gd name="T93" fmla="*/ 91 h 484"/>
                <a:gd name="T94" fmla="*/ 47 w 271"/>
                <a:gd name="T95" fmla="*/ 62 h 484"/>
                <a:gd name="T96" fmla="*/ 54 w 271"/>
                <a:gd name="T97" fmla="*/ 33 h 484"/>
                <a:gd name="T98" fmla="*/ 69 w 271"/>
                <a:gd name="T99" fmla="*/ 28 h 484"/>
                <a:gd name="T100" fmla="*/ 84 w 271"/>
                <a:gd name="T101" fmla="*/ 25 h 484"/>
                <a:gd name="T102" fmla="*/ 99 w 271"/>
                <a:gd name="T103" fmla="*/ 20 h 484"/>
                <a:gd name="T104" fmla="*/ 115 w 271"/>
                <a:gd name="T105" fmla="*/ 16 h 484"/>
                <a:gd name="T106" fmla="*/ 130 w 271"/>
                <a:gd name="T107" fmla="*/ 11 h 484"/>
                <a:gd name="T108" fmla="*/ 145 w 271"/>
                <a:gd name="T109" fmla="*/ 8 h 484"/>
                <a:gd name="T110" fmla="*/ 161 w 271"/>
                <a:gd name="T111" fmla="*/ 3 h 484"/>
                <a:gd name="T112" fmla="*/ 176 w 271"/>
                <a:gd name="T1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1" h="484">
                  <a:moveTo>
                    <a:pt x="176" y="0"/>
                  </a:moveTo>
                  <a:lnTo>
                    <a:pt x="185" y="20"/>
                  </a:lnTo>
                  <a:lnTo>
                    <a:pt x="193" y="42"/>
                  </a:lnTo>
                  <a:lnTo>
                    <a:pt x="202" y="63"/>
                  </a:lnTo>
                  <a:lnTo>
                    <a:pt x="212" y="84"/>
                  </a:lnTo>
                  <a:lnTo>
                    <a:pt x="220" y="106"/>
                  </a:lnTo>
                  <a:lnTo>
                    <a:pt x="229" y="126"/>
                  </a:lnTo>
                  <a:lnTo>
                    <a:pt x="238" y="148"/>
                  </a:lnTo>
                  <a:lnTo>
                    <a:pt x="247" y="169"/>
                  </a:lnTo>
                  <a:lnTo>
                    <a:pt x="253" y="190"/>
                  </a:lnTo>
                  <a:lnTo>
                    <a:pt x="260" y="210"/>
                  </a:lnTo>
                  <a:lnTo>
                    <a:pt x="266" y="232"/>
                  </a:lnTo>
                  <a:lnTo>
                    <a:pt x="271" y="253"/>
                  </a:lnTo>
                  <a:lnTo>
                    <a:pt x="265" y="270"/>
                  </a:lnTo>
                  <a:lnTo>
                    <a:pt x="257" y="287"/>
                  </a:lnTo>
                  <a:lnTo>
                    <a:pt x="250" y="304"/>
                  </a:lnTo>
                  <a:lnTo>
                    <a:pt x="242" y="320"/>
                  </a:lnTo>
                  <a:lnTo>
                    <a:pt x="233" y="336"/>
                  </a:lnTo>
                  <a:lnTo>
                    <a:pt x="227" y="353"/>
                  </a:lnTo>
                  <a:lnTo>
                    <a:pt x="219" y="370"/>
                  </a:lnTo>
                  <a:lnTo>
                    <a:pt x="212" y="387"/>
                  </a:lnTo>
                  <a:lnTo>
                    <a:pt x="208" y="411"/>
                  </a:lnTo>
                  <a:lnTo>
                    <a:pt x="206" y="435"/>
                  </a:lnTo>
                  <a:lnTo>
                    <a:pt x="202" y="459"/>
                  </a:lnTo>
                  <a:lnTo>
                    <a:pt x="199" y="484"/>
                  </a:lnTo>
                  <a:lnTo>
                    <a:pt x="185" y="480"/>
                  </a:lnTo>
                  <a:lnTo>
                    <a:pt x="171" y="478"/>
                  </a:lnTo>
                  <a:lnTo>
                    <a:pt x="157" y="474"/>
                  </a:lnTo>
                  <a:lnTo>
                    <a:pt x="143" y="471"/>
                  </a:lnTo>
                  <a:lnTo>
                    <a:pt x="129" y="467"/>
                  </a:lnTo>
                  <a:lnTo>
                    <a:pt x="115" y="464"/>
                  </a:lnTo>
                  <a:lnTo>
                    <a:pt x="100" y="462"/>
                  </a:lnTo>
                  <a:lnTo>
                    <a:pt x="86" y="458"/>
                  </a:lnTo>
                  <a:lnTo>
                    <a:pt x="76" y="434"/>
                  </a:lnTo>
                  <a:lnTo>
                    <a:pt x="64" y="410"/>
                  </a:lnTo>
                  <a:lnTo>
                    <a:pt x="54" y="386"/>
                  </a:lnTo>
                  <a:lnTo>
                    <a:pt x="43" y="361"/>
                  </a:lnTo>
                  <a:lnTo>
                    <a:pt x="32" y="337"/>
                  </a:lnTo>
                  <a:lnTo>
                    <a:pt x="22" y="313"/>
                  </a:lnTo>
                  <a:lnTo>
                    <a:pt x="10" y="290"/>
                  </a:lnTo>
                  <a:lnTo>
                    <a:pt x="0" y="266"/>
                  </a:lnTo>
                  <a:lnTo>
                    <a:pt x="7" y="237"/>
                  </a:lnTo>
                  <a:lnTo>
                    <a:pt x="12" y="207"/>
                  </a:lnTo>
                  <a:lnTo>
                    <a:pt x="19" y="178"/>
                  </a:lnTo>
                  <a:lnTo>
                    <a:pt x="26" y="149"/>
                  </a:lnTo>
                  <a:lnTo>
                    <a:pt x="33" y="119"/>
                  </a:lnTo>
                  <a:lnTo>
                    <a:pt x="40" y="91"/>
                  </a:lnTo>
                  <a:lnTo>
                    <a:pt x="47" y="62"/>
                  </a:lnTo>
                  <a:lnTo>
                    <a:pt x="54" y="33"/>
                  </a:lnTo>
                  <a:lnTo>
                    <a:pt x="69" y="28"/>
                  </a:lnTo>
                  <a:lnTo>
                    <a:pt x="84" y="25"/>
                  </a:lnTo>
                  <a:lnTo>
                    <a:pt x="99" y="20"/>
                  </a:lnTo>
                  <a:lnTo>
                    <a:pt x="115" y="16"/>
                  </a:lnTo>
                  <a:lnTo>
                    <a:pt x="130" y="11"/>
                  </a:lnTo>
                  <a:lnTo>
                    <a:pt x="145" y="8"/>
                  </a:lnTo>
                  <a:lnTo>
                    <a:pt x="161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90" name="Freeform 350">
              <a:extLst>
                <a:ext uri="{FF2B5EF4-FFF2-40B4-BE49-F238E27FC236}">
                  <a16:creationId xmlns:a16="http://schemas.microsoft.com/office/drawing/2014/main" id="{102F5183-8D62-4089-8E2A-8B79F72692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8" y="1146"/>
              <a:ext cx="68" cy="132"/>
            </a:xfrm>
            <a:custGeom>
              <a:avLst/>
              <a:gdLst>
                <a:gd name="T0" fmla="*/ 154 w 249"/>
                <a:gd name="T1" fmla="*/ 0 h 484"/>
                <a:gd name="T2" fmla="*/ 163 w 249"/>
                <a:gd name="T3" fmla="*/ 20 h 484"/>
                <a:gd name="T4" fmla="*/ 171 w 249"/>
                <a:gd name="T5" fmla="*/ 42 h 484"/>
                <a:gd name="T6" fmla="*/ 180 w 249"/>
                <a:gd name="T7" fmla="*/ 63 h 484"/>
                <a:gd name="T8" fmla="*/ 190 w 249"/>
                <a:gd name="T9" fmla="*/ 84 h 484"/>
                <a:gd name="T10" fmla="*/ 198 w 249"/>
                <a:gd name="T11" fmla="*/ 106 h 484"/>
                <a:gd name="T12" fmla="*/ 207 w 249"/>
                <a:gd name="T13" fmla="*/ 126 h 484"/>
                <a:gd name="T14" fmla="*/ 216 w 249"/>
                <a:gd name="T15" fmla="*/ 148 h 484"/>
                <a:gd name="T16" fmla="*/ 225 w 249"/>
                <a:gd name="T17" fmla="*/ 169 h 484"/>
                <a:gd name="T18" fmla="*/ 231 w 249"/>
                <a:gd name="T19" fmla="*/ 190 h 484"/>
                <a:gd name="T20" fmla="*/ 238 w 249"/>
                <a:gd name="T21" fmla="*/ 210 h 484"/>
                <a:gd name="T22" fmla="*/ 244 w 249"/>
                <a:gd name="T23" fmla="*/ 232 h 484"/>
                <a:gd name="T24" fmla="*/ 249 w 249"/>
                <a:gd name="T25" fmla="*/ 253 h 484"/>
                <a:gd name="T26" fmla="*/ 243 w 249"/>
                <a:gd name="T27" fmla="*/ 270 h 484"/>
                <a:gd name="T28" fmla="*/ 235 w 249"/>
                <a:gd name="T29" fmla="*/ 287 h 484"/>
                <a:gd name="T30" fmla="*/ 228 w 249"/>
                <a:gd name="T31" fmla="*/ 304 h 484"/>
                <a:gd name="T32" fmla="*/ 220 w 249"/>
                <a:gd name="T33" fmla="*/ 320 h 484"/>
                <a:gd name="T34" fmla="*/ 211 w 249"/>
                <a:gd name="T35" fmla="*/ 336 h 484"/>
                <a:gd name="T36" fmla="*/ 205 w 249"/>
                <a:gd name="T37" fmla="*/ 353 h 484"/>
                <a:gd name="T38" fmla="*/ 197 w 249"/>
                <a:gd name="T39" fmla="*/ 370 h 484"/>
                <a:gd name="T40" fmla="*/ 190 w 249"/>
                <a:gd name="T41" fmla="*/ 387 h 484"/>
                <a:gd name="T42" fmla="*/ 186 w 249"/>
                <a:gd name="T43" fmla="*/ 411 h 484"/>
                <a:gd name="T44" fmla="*/ 184 w 249"/>
                <a:gd name="T45" fmla="*/ 435 h 484"/>
                <a:gd name="T46" fmla="*/ 180 w 249"/>
                <a:gd name="T47" fmla="*/ 459 h 484"/>
                <a:gd name="T48" fmla="*/ 177 w 249"/>
                <a:gd name="T49" fmla="*/ 484 h 484"/>
                <a:gd name="T50" fmla="*/ 164 w 249"/>
                <a:gd name="T51" fmla="*/ 480 h 484"/>
                <a:gd name="T52" fmla="*/ 150 w 249"/>
                <a:gd name="T53" fmla="*/ 476 h 484"/>
                <a:gd name="T54" fmla="*/ 138 w 249"/>
                <a:gd name="T55" fmla="*/ 472 h 484"/>
                <a:gd name="T56" fmla="*/ 124 w 249"/>
                <a:gd name="T57" fmla="*/ 467 h 484"/>
                <a:gd name="T58" fmla="*/ 111 w 249"/>
                <a:gd name="T59" fmla="*/ 464 h 484"/>
                <a:gd name="T60" fmla="*/ 97 w 249"/>
                <a:gd name="T61" fmla="*/ 461 h 484"/>
                <a:gd name="T62" fmla="*/ 85 w 249"/>
                <a:gd name="T63" fmla="*/ 456 h 484"/>
                <a:gd name="T64" fmla="*/ 71 w 249"/>
                <a:gd name="T65" fmla="*/ 452 h 484"/>
                <a:gd name="T66" fmla="*/ 62 w 249"/>
                <a:gd name="T67" fmla="*/ 429 h 484"/>
                <a:gd name="T68" fmla="*/ 54 w 249"/>
                <a:gd name="T69" fmla="*/ 405 h 484"/>
                <a:gd name="T70" fmla="*/ 45 w 249"/>
                <a:gd name="T71" fmla="*/ 382 h 484"/>
                <a:gd name="T72" fmla="*/ 35 w 249"/>
                <a:gd name="T73" fmla="*/ 359 h 484"/>
                <a:gd name="T74" fmla="*/ 27 w 249"/>
                <a:gd name="T75" fmla="*/ 336 h 484"/>
                <a:gd name="T76" fmla="*/ 18 w 249"/>
                <a:gd name="T77" fmla="*/ 312 h 484"/>
                <a:gd name="T78" fmla="*/ 9 w 249"/>
                <a:gd name="T79" fmla="*/ 289 h 484"/>
                <a:gd name="T80" fmla="*/ 0 w 249"/>
                <a:gd name="T81" fmla="*/ 266 h 484"/>
                <a:gd name="T82" fmla="*/ 5 w 249"/>
                <a:gd name="T83" fmla="*/ 237 h 484"/>
                <a:gd name="T84" fmla="*/ 11 w 249"/>
                <a:gd name="T85" fmla="*/ 208 h 484"/>
                <a:gd name="T86" fmla="*/ 17 w 249"/>
                <a:gd name="T87" fmla="*/ 179 h 484"/>
                <a:gd name="T88" fmla="*/ 23 w 249"/>
                <a:gd name="T89" fmla="*/ 151 h 484"/>
                <a:gd name="T90" fmla="*/ 27 w 249"/>
                <a:gd name="T91" fmla="*/ 123 h 484"/>
                <a:gd name="T92" fmla="*/ 33 w 249"/>
                <a:gd name="T93" fmla="*/ 94 h 484"/>
                <a:gd name="T94" fmla="*/ 39 w 249"/>
                <a:gd name="T95" fmla="*/ 65 h 484"/>
                <a:gd name="T96" fmla="*/ 45 w 249"/>
                <a:gd name="T97" fmla="*/ 36 h 484"/>
                <a:gd name="T98" fmla="*/ 58 w 249"/>
                <a:gd name="T99" fmla="*/ 32 h 484"/>
                <a:gd name="T100" fmla="*/ 71 w 249"/>
                <a:gd name="T101" fmla="*/ 27 h 484"/>
                <a:gd name="T102" fmla="*/ 85 w 249"/>
                <a:gd name="T103" fmla="*/ 23 h 484"/>
                <a:gd name="T104" fmla="*/ 99 w 249"/>
                <a:gd name="T105" fmla="*/ 18 h 484"/>
                <a:gd name="T106" fmla="*/ 112 w 249"/>
                <a:gd name="T107" fmla="*/ 13 h 484"/>
                <a:gd name="T108" fmla="*/ 126 w 249"/>
                <a:gd name="T109" fmla="*/ 9 h 484"/>
                <a:gd name="T110" fmla="*/ 140 w 249"/>
                <a:gd name="T111" fmla="*/ 4 h 484"/>
                <a:gd name="T112" fmla="*/ 154 w 249"/>
                <a:gd name="T1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9" h="484">
                  <a:moveTo>
                    <a:pt x="154" y="0"/>
                  </a:moveTo>
                  <a:lnTo>
                    <a:pt x="163" y="20"/>
                  </a:lnTo>
                  <a:lnTo>
                    <a:pt x="171" y="42"/>
                  </a:lnTo>
                  <a:lnTo>
                    <a:pt x="180" y="63"/>
                  </a:lnTo>
                  <a:lnTo>
                    <a:pt x="190" y="84"/>
                  </a:lnTo>
                  <a:lnTo>
                    <a:pt x="198" y="106"/>
                  </a:lnTo>
                  <a:lnTo>
                    <a:pt x="207" y="126"/>
                  </a:lnTo>
                  <a:lnTo>
                    <a:pt x="216" y="148"/>
                  </a:lnTo>
                  <a:lnTo>
                    <a:pt x="225" y="169"/>
                  </a:lnTo>
                  <a:lnTo>
                    <a:pt x="231" y="190"/>
                  </a:lnTo>
                  <a:lnTo>
                    <a:pt x="238" y="210"/>
                  </a:lnTo>
                  <a:lnTo>
                    <a:pt x="244" y="232"/>
                  </a:lnTo>
                  <a:lnTo>
                    <a:pt x="249" y="253"/>
                  </a:lnTo>
                  <a:lnTo>
                    <a:pt x="243" y="270"/>
                  </a:lnTo>
                  <a:lnTo>
                    <a:pt x="235" y="287"/>
                  </a:lnTo>
                  <a:lnTo>
                    <a:pt x="228" y="304"/>
                  </a:lnTo>
                  <a:lnTo>
                    <a:pt x="220" y="320"/>
                  </a:lnTo>
                  <a:lnTo>
                    <a:pt x="211" y="336"/>
                  </a:lnTo>
                  <a:lnTo>
                    <a:pt x="205" y="353"/>
                  </a:lnTo>
                  <a:lnTo>
                    <a:pt x="197" y="370"/>
                  </a:lnTo>
                  <a:lnTo>
                    <a:pt x="190" y="387"/>
                  </a:lnTo>
                  <a:lnTo>
                    <a:pt x="186" y="411"/>
                  </a:lnTo>
                  <a:lnTo>
                    <a:pt x="184" y="435"/>
                  </a:lnTo>
                  <a:lnTo>
                    <a:pt x="180" y="459"/>
                  </a:lnTo>
                  <a:lnTo>
                    <a:pt x="177" y="484"/>
                  </a:lnTo>
                  <a:lnTo>
                    <a:pt x="164" y="480"/>
                  </a:lnTo>
                  <a:lnTo>
                    <a:pt x="150" y="476"/>
                  </a:lnTo>
                  <a:lnTo>
                    <a:pt x="138" y="472"/>
                  </a:lnTo>
                  <a:lnTo>
                    <a:pt x="124" y="467"/>
                  </a:lnTo>
                  <a:lnTo>
                    <a:pt x="111" y="464"/>
                  </a:lnTo>
                  <a:lnTo>
                    <a:pt x="97" y="461"/>
                  </a:lnTo>
                  <a:lnTo>
                    <a:pt x="85" y="456"/>
                  </a:lnTo>
                  <a:lnTo>
                    <a:pt x="71" y="452"/>
                  </a:lnTo>
                  <a:lnTo>
                    <a:pt x="62" y="429"/>
                  </a:lnTo>
                  <a:lnTo>
                    <a:pt x="54" y="405"/>
                  </a:lnTo>
                  <a:lnTo>
                    <a:pt x="45" y="382"/>
                  </a:lnTo>
                  <a:lnTo>
                    <a:pt x="35" y="359"/>
                  </a:lnTo>
                  <a:lnTo>
                    <a:pt x="27" y="336"/>
                  </a:lnTo>
                  <a:lnTo>
                    <a:pt x="18" y="312"/>
                  </a:lnTo>
                  <a:lnTo>
                    <a:pt x="9" y="289"/>
                  </a:lnTo>
                  <a:lnTo>
                    <a:pt x="0" y="266"/>
                  </a:lnTo>
                  <a:lnTo>
                    <a:pt x="5" y="237"/>
                  </a:lnTo>
                  <a:lnTo>
                    <a:pt x="11" y="208"/>
                  </a:lnTo>
                  <a:lnTo>
                    <a:pt x="17" y="179"/>
                  </a:lnTo>
                  <a:lnTo>
                    <a:pt x="23" y="151"/>
                  </a:lnTo>
                  <a:lnTo>
                    <a:pt x="27" y="123"/>
                  </a:lnTo>
                  <a:lnTo>
                    <a:pt x="33" y="94"/>
                  </a:lnTo>
                  <a:lnTo>
                    <a:pt x="39" y="65"/>
                  </a:lnTo>
                  <a:lnTo>
                    <a:pt x="45" y="36"/>
                  </a:lnTo>
                  <a:lnTo>
                    <a:pt x="58" y="32"/>
                  </a:lnTo>
                  <a:lnTo>
                    <a:pt x="71" y="27"/>
                  </a:lnTo>
                  <a:lnTo>
                    <a:pt x="85" y="23"/>
                  </a:lnTo>
                  <a:lnTo>
                    <a:pt x="99" y="18"/>
                  </a:lnTo>
                  <a:lnTo>
                    <a:pt x="112" y="13"/>
                  </a:lnTo>
                  <a:lnTo>
                    <a:pt x="126" y="9"/>
                  </a:lnTo>
                  <a:lnTo>
                    <a:pt x="140" y="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91" name="Freeform 351">
              <a:extLst>
                <a:ext uri="{FF2B5EF4-FFF2-40B4-BE49-F238E27FC236}">
                  <a16:creationId xmlns:a16="http://schemas.microsoft.com/office/drawing/2014/main" id="{E155C31F-EEC9-4A20-93A3-53CF8FFC13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4" y="1146"/>
              <a:ext cx="62" cy="132"/>
            </a:xfrm>
            <a:custGeom>
              <a:avLst/>
              <a:gdLst>
                <a:gd name="T0" fmla="*/ 131 w 226"/>
                <a:gd name="T1" fmla="*/ 0 h 484"/>
                <a:gd name="T2" fmla="*/ 140 w 226"/>
                <a:gd name="T3" fmla="*/ 20 h 484"/>
                <a:gd name="T4" fmla="*/ 148 w 226"/>
                <a:gd name="T5" fmla="*/ 42 h 484"/>
                <a:gd name="T6" fmla="*/ 157 w 226"/>
                <a:gd name="T7" fmla="*/ 63 h 484"/>
                <a:gd name="T8" fmla="*/ 167 w 226"/>
                <a:gd name="T9" fmla="*/ 84 h 484"/>
                <a:gd name="T10" fmla="*/ 175 w 226"/>
                <a:gd name="T11" fmla="*/ 106 h 484"/>
                <a:gd name="T12" fmla="*/ 184 w 226"/>
                <a:gd name="T13" fmla="*/ 126 h 484"/>
                <a:gd name="T14" fmla="*/ 193 w 226"/>
                <a:gd name="T15" fmla="*/ 148 h 484"/>
                <a:gd name="T16" fmla="*/ 202 w 226"/>
                <a:gd name="T17" fmla="*/ 169 h 484"/>
                <a:gd name="T18" fmla="*/ 208 w 226"/>
                <a:gd name="T19" fmla="*/ 190 h 484"/>
                <a:gd name="T20" fmla="*/ 215 w 226"/>
                <a:gd name="T21" fmla="*/ 210 h 484"/>
                <a:gd name="T22" fmla="*/ 221 w 226"/>
                <a:gd name="T23" fmla="*/ 232 h 484"/>
                <a:gd name="T24" fmla="*/ 226 w 226"/>
                <a:gd name="T25" fmla="*/ 253 h 484"/>
                <a:gd name="T26" fmla="*/ 220 w 226"/>
                <a:gd name="T27" fmla="*/ 270 h 484"/>
                <a:gd name="T28" fmla="*/ 212 w 226"/>
                <a:gd name="T29" fmla="*/ 287 h 484"/>
                <a:gd name="T30" fmla="*/ 205 w 226"/>
                <a:gd name="T31" fmla="*/ 304 h 484"/>
                <a:gd name="T32" fmla="*/ 197 w 226"/>
                <a:gd name="T33" fmla="*/ 320 h 484"/>
                <a:gd name="T34" fmla="*/ 188 w 226"/>
                <a:gd name="T35" fmla="*/ 336 h 484"/>
                <a:gd name="T36" fmla="*/ 182 w 226"/>
                <a:gd name="T37" fmla="*/ 353 h 484"/>
                <a:gd name="T38" fmla="*/ 174 w 226"/>
                <a:gd name="T39" fmla="*/ 370 h 484"/>
                <a:gd name="T40" fmla="*/ 167 w 226"/>
                <a:gd name="T41" fmla="*/ 387 h 484"/>
                <a:gd name="T42" fmla="*/ 163 w 226"/>
                <a:gd name="T43" fmla="*/ 411 h 484"/>
                <a:gd name="T44" fmla="*/ 161 w 226"/>
                <a:gd name="T45" fmla="*/ 435 h 484"/>
                <a:gd name="T46" fmla="*/ 157 w 226"/>
                <a:gd name="T47" fmla="*/ 459 h 484"/>
                <a:gd name="T48" fmla="*/ 154 w 226"/>
                <a:gd name="T49" fmla="*/ 484 h 484"/>
                <a:gd name="T50" fmla="*/ 141 w 226"/>
                <a:gd name="T51" fmla="*/ 479 h 484"/>
                <a:gd name="T52" fmla="*/ 130 w 226"/>
                <a:gd name="T53" fmla="*/ 474 h 484"/>
                <a:gd name="T54" fmla="*/ 117 w 226"/>
                <a:gd name="T55" fmla="*/ 470 h 484"/>
                <a:gd name="T56" fmla="*/ 106 w 226"/>
                <a:gd name="T57" fmla="*/ 464 h 484"/>
                <a:gd name="T58" fmla="*/ 93 w 226"/>
                <a:gd name="T59" fmla="*/ 459 h 484"/>
                <a:gd name="T60" fmla="*/ 81 w 226"/>
                <a:gd name="T61" fmla="*/ 455 h 484"/>
                <a:gd name="T62" fmla="*/ 69 w 226"/>
                <a:gd name="T63" fmla="*/ 450 h 484"/>
                <a:gd name="T64" fmla="*/ 56 w 226"/>
                <a:gd name="T65" fmla="*/ 446 h 484"/>
                <a:gd name="T66" fmla="*/ 49 w 226"/>
                <a:gd name="T67" fmla="*/ 423 h 484"/>
                <a:gd name="T68" fmla="*/ 42 w 226"/>
                <a:gd name="T69" fmla="*/ 401 h 484"/>
                <a:gd name="T70" fmla="*/ 35 w 226"/>
                <a:gd name="T71" fmla="*/ 378 h 484"/>
                <a:gd name="T72" fmla="*/ 28 w 226"/>
                <a:gd name="T73" fmla="*/ 356 h 484"/>
                <a:gd name="T74" fmla="*/ 20 w 226"/>
                <a:gd name="T75" fmla="*/ 333 h 484"/>
                <a:gd name="T76" fmla="*/ 13 w 226"/>
                <a:gd name="T77" fmla="*/ 311 h 484"/>
                <a:gd name="T78" fmla="*/ 7 w 226"/>
                <a:gd name="T79" fmla="*/ 288 h 484"/>
                <a:gd name="T80" fmla="*/ 0 w 226"/>
                <a:gd name="T81" fmla="*/ 266 h 484"/>
                <a:gd name="T82" fmla="*/ 8 w 226"/>
                <a:gd name="T83" fmla="*/ 209 h 484"/>
                <a:gd name="T84" fmla="*/ 16 w 226"/>
                <a:gd name="T85" fmla="*/ 153 h 484"/>
                <a:gd name="T86" fmla="*/ 25 w 226"/>
                <a:gd name="T87" fmla="*/ 96 h 484"/>
                <a:gd name="T88" fmla="*/ 33 w 226"/>
                <a:gd name="T89" fmla="*/ 40 h 484"/>
                <a:gd name="T90" fmla="*/ 46 w 226"/>
                <a:gd name="T91" fmla="*/ 35 h 484"/>
                <a:gd name="T92" fmla="*/ 57 w 226"/>
                <a:gd name="T93" fmla="*/ 31 h 484"/>
                <a:gd name="T94" fmla="*/ 70 w 226"/>
                <a:gd name="T95" fmla="*/ 25 h 484"/>
                <a:gd name="T96" fmla="*/ 81 w 226"/>
                <a:gd name="T97" fmla="*/ 20 h 484"/>
                <a:gd name="T98" fmla="*/ 94 w 226"/>
                <a:gd name="T99" fmla="*/ 15 h 484"/>
                <a:gd name="T100" fmla="*/ 106 w 226"/>
                <a:gd name="T101" fmla="*/ 10 h 484"/>
                <a:gd name="T102" fmla="*/ 118 w 226"/>
                <a:gd name="T103" fmla="*/ 4 h 484"/>
                <a:gd name="T104" fmla="*/ 131 w 226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484">
                  <a:moveTo>
                    <a:pt x="131" y="0"/>
                  </a:moveTo>
                  <a:lnTo>
                    <a:pt x="140" y="20"/>
                  </a:lnTo>
                  <a:lnTo>
                    <a:pt x="148" y="42"/>
                  </a:lnTo>
                  <a:lnTo>
                    <a:pt x="157" y="63"/>
                  </a:lnTo>
                  <a:lnTo>
                    <a:pt x="167" y="84"/>
                  </a:lnTo>
                  <a:lnTo>
                    <a:pt x="175" y="106"/>
                  </a:lnTo>
                  <a:lnTo>
                    <a:pt x="184" y="126"/>
                  </a:lnTo>
                  <a:lnTo>
                    <a:pt x="193" y="148"/>
                  </a:lnTo>
                  <a:lnTo>
                    <a:pt x="202" y="169"/>
                  </a:lnTo>
                  <a:lnTo>
                    <a:pt x="208" y="190"/>
                  </a:lnTo>
                  <a:lnTo>
                    <a:pt x="215" y="210"/>
                  </a:lnTo>
                  <a:lnTo>
                    <a:pt x="221" y="232"/>
                  </a:lnTo>
                  <a:lnTo>
                    <a:pt x="226" y="253"/>
                  </a:lnTo>
                  <a:lnTo>
                    <a:pt x="220" y="270"/>
                  </a:lnTo>
                  <a:lnTo>
                    <a:pt x="212" y="287"/>
                  </a:lnTo>
                  <a:lnTo>
                    <a:pt x="205" y="304"/>
                  </a:lnTo>
                  <a:lnTo>
                    <a:pt x="197" y="320"/>
                  </a:lnTo>
                  <a:lnTo>
                    <a:pt x="188" y="336"/>
                  </a:lnTo>
                  <a:lnTo>
                    <a:pt x="182" y="353"/>
                  </a:lnTo>
                  <a:lnTo>
                    <a:pt x="174" y="370"/>
                  </a:lnTo>
                  <a:lnTo>
                    <a:pt x="167" y="387"/>
                  </a:lnTo>
                  <a:lnTo>
                    <a:pt x="163" y="411"/>
                  </a:lnTo>
                  <a:lnTo>
                    <a:pt x="161" y="435"/>
                  </a:lnTo>
                  <a:lnTo>
                    <a:pt x="157" y="459"/>
                  </a:lnTo>
                  <a:lnTo>
                    <a:pt x="154" y="484"/>
                  </a:lnTo>
                  <a:lnTo>
                    <a:pt x="141" y="479"/>
                  </a:lnTo>
                  <a:lnTo>
                    <a:pt x="130" y="474"/>
                  </a:lnTo>
                  <a:lnTo>
                    <a:pt x="117" y="470"/>
                  </a:lnTo>
                  <a:lnTo>
                    <a:pt x="106" y="464"/>
                  </a:lnTo>
                  <a:lnTo>
                    <a:pt x="93" y="459"/>
                  </a:lnTo>
                  <a:lnTo>
                    <a:pt x="81" y="455"/>
                  </a:lnTo>
                  <a:lnTo>
                    <a:pt x="69" y="450"/>
                  </a:lnTo>
                  <a:lnTo>
                    <a:pt x="56" y="446"/>
                  </a:lnTo>
                  <a:lnTo>
                    <a:pt x="49" y="423"/>
                  </a:lnTo>
                  <a:lnTo>
                    <a:pt x="42" y="401"/>
                  </a:lnTo>
                  <a:lnTo>
                    <a:pt x="35" y="378"/>
                  </a:lnTo>
                  <a:lnTo>
                    <a:pt x="28" y="356"/>
                  </a:lnTo>
                  <a:lnTo>
                    <a:pt x="20" y="333"/>
                  </a:lnTo>
                  <a:lnTo>
                    <a:pt x="13" y="311"/>
                  </a:lnTo>
                  <a:lnTo>
                    <a:pt x="7" y="288"/>
                  </a:lnTo>
                  <a:lnTo>
                    <a:pt x="0" y="266"/>
                  </a:lnTo>
                  <a:lnTo>
                    <a:pt x="8" y="209"/>
                  </a:lnTo>
                  <a:lnTo>
                    <a:pt x="16" y="153"/>
                  </a:lnTo>
                  <a:lnTo>
                    <a:pt x="25" y="96"/>
                  </a:lnTo>
                  <a:lnTo>
                    <a:pt x="33" y="40"/>
                  </a:lnTo>
                  <a:lnTo>
                    <a:pt x="46" y="35"/>
                  </a:lnTo>
                  <a:lnTo>
                    <a:pt x="57" y="31"/>
                  </a:lnTo>
                  <a:lnTo>
                    <a:pt x="70" y="25"/>
                  </a:lnTo>
                  <a:lnTo>
                    <a:pt x="81" y="20"/>
                  </a:lnTo>
                  <a:lnTo>
                    <a:pt x="94" y="15"/>
                  </a:lnTo>
                  <a:lnTo>
                    <a:pt x="106" y="10"/>
                  </a:lnTo>
                  <a:lnTo>
                    <a:pt x="118" y="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92" name="Freeform 352">
              <a:extLst>
                <a:ext uri="{FF2B5EF4-FFF2-40B4-BE49-F238E27FC236}">
                  <a16:creationId xmlns:a16="http://schemas.microsoft.com/office/drawing/2014/main" id="{E6933180-E844-44FE-87CA-BAA8216F4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0" y="1146"/>
              <a:ext cx="56" cy="132"/>
            </a:xfrm>
            <a:custGeom>
              <a:avLst/>
              <a:gdLst>
                <a:gd name="T0" fmla="*/ 109 w 204"/>
                <a:gd name="T1" fmla="*/ 0 h 484"/>
                <a:gd name="T2" fmla="*/ 118 w 204"/>
                <a:gd name="T3" fmla="*/ 20 h 484"/>
                <a:gd name="T4" fmla="*/ 126 w 204"/>
                <a:gd name="T5" fmla="*/ 42 h 484"/>
                <a:gd name="T6" fmla="*/ 135 w 204"/>
                <a:gd name="T7" fmla="*/ 63 h 484"/>
                <a:gd name="T8" fmla="*/ 145 w 204"/>
                <a:gd name="T9" fmla="*/ 84 h 484"/>
                <a:gd name="T10" fmla="*/ 153 w 204"/>
                <a:gd name="T11" fmla="*/ 106 h 484"/>
                <a:gd name="T12" fmla="*/ 162 w 204"/>
                <a:gd name="T13" fmla="*/ 126 h 484"/>
                <a:gd name="T14" fmla="*/ 171 w 204"/>
                <a:gd name="T15" fmla="*/ 148 h 484"/>
                <a:gd name="T16" fmla="*/ 180 w 204"/>
                <a:gd name="T17" fmla="*/ 169 h 484"/>
                <a:gd name="T18" fmla="*/ 186 w 204"/>
                <a:gd name="T19" fmla="*/ 190 h 484"/>
                <a:gd name="T20" fmla="*/ 193 w 204"/>
                <a:gd name="T21" fmla="*/ 210 h 484"/>
                <a:gd name="T22" fmla="*/ 199 w 204"/>
                <a:gd name="T23" fmla="*/ 232 h 484"/>
                <a:gd name="T24" fmla="*/ 204 w 204"/>
                <a:gd name="T25" fmla="*/ 253 h 484"/>
                <a:gd name="T26" fmla="*/ 198 w 204"/>
                <a:gd name="T27" fmla="*/ 270 h 484"/>
                <a:gd name="T28" fmla="*/ 190 w 204"/>
                <a:gd name="T29" fmla="*/ 287 h 484"/>
                <a:gd name="T30" fmla="*/ 183 w 204"/>
                <a:gd name="T31" fmla="*/ 304 h 484"/>
                <a:gd name="T32" fmla="*/ 175 w 204"/>
                <a:gd name="T33" fmla="*/ 320 h 484"/>
                <a:gd name="T34" fmla="*/ 166 w 204"/>
                <a:gd name="T35" fmla="*/ 336 h 484"/>
                <a:gd name="T36" fmla="*/ 160 w 204"/>
                <a:gd name="T37" fmla="*/ 353 h 484"/>
                <a:gd name="T38" fmla="*/ 152 w 204"/>
                <a:gd name="T39" fmla="*/ 370 h 484"/>
                <a:gd name="T40" fmla="*/ 145 w 204"/>
                <a:gd name="T41" fmla="*/ 387 h 484"/>
                <a:gd name="T42" fmla="*/ 141 w 204"/>
                <a:gd name="T43" fmla="*/ 411 h 484"/>
                <a:gd name="T44" fmla="*/ 139 w 204"/>
                <a:gd name="T45" fmla="*/ 435 h 484"/>
                <a:gd name="T46" fmla="*/ 135 w 204"/>
                <a:gd name="T47" fmla="*/ 459 h 484"/>
                <a:gd name="T48" fmla="*/ 132 w 204"/>
                <a:gd name="T49" fmla="*/ 484 h 484"/>
                <a:gd name="T50" fmla="*/ 120 w 204"/>
                <a:gd name="T51" fmla="*/ 478 h 484"/>
                <a:gd name="T52" fmla="*/ 110 w 204"/>
                <a:gd name="T53" fmla="*/ 472 h 484"/>
                <a:gd name="T54" fmla="*/ 99 w 204"/>
                <a:gd name="T55" fmla="*/ 467 h 484"/>
                <a:gd name="T56" fmla="*/ 87 w 204"/>
                <a:gd name="T57" fmla="*/ 462 h 484"/>
                <a:gd name="T58" fmla="*/ 76 w 204"/>
                <a:gd name="T59" fmla="*/ 456 h 484"/>
                <a:gd name="T60" fmla="*/ 65 w 204"/>
                <a:gd name="T61" fmla="*/ 451 h 484"/>
                <a:gd name="T62" fmla="*/ 54 w 204"/>
                <a:gd name="T63" fmla="*/ 446 h 484"/>
                <a:gd name="T64" fmla="*/ 42 w 204"/>
                <a:gd name="T65" fmla="*/ 440 h 484"/>
                <a:gd name="T66" fmla="*/ 36 w 204"/>
                <a:gd name="T67" fmla="*/ 418 h 484"/>
                <a:gd name="T68" fmla="*/ 32 w 204"/>
                <a:gd name="T69" fmla="*/ 396 h 484"/>
                <a:gd name="T70" fmla="*/ 26 w 204"/>
                <a:gd name="T71" fmla="*/ 374 h 484"/>
                <a:gd name="T72" fmla="*/ 21 w 204"/>
                <a:gd name="T73" fmla="*/ 352 h 484"/>
                <a:gd name="T74" fmla="*/ 16 w 204"/>
                <a:gd name="T75" fmla="*/ 331 h 484"/>
                <a:gd name="T76" fmla="*/ 10 w 204"/>
                <a:gd name="T77" fmla="*/ 310 h 484"/>
                <a:gd name="T78" fmla="*/ 5 w 204"/>
                <a:gd name="T79" fmla="*/ 288 h 484"/>
                <a:gd name="T80" fmla="*/ 0 w 204"/>
                <a:gd name="T81" fmla="*/ 266 h 484"/>
                <a:gd name="T82" fmla="*/ 5 w 204"/>
                <a:gd name="T83" fmla="*/ 210 h 484"/>
                <a:gd name="T84" fmla="*/ 12 w 204"/>
                <a:gd name="T85" fmla="*/ 155 h 484"/>
                <a:gd name="T86" fmla="*/ 18 w 204"/>
                <a:gd name="T87" fmla="*/ 100 h 484"/>
                <a:gd name="T88" fmla="*/ 24 w 204"/>
                <a:gd name="T89" fmla="*/ 44 h 484"/>
                <a:gd name="T90" fmla="*/ 34 w 204"/>
                <a:gd name="T91" fmla="*/ 39 h 484"/>
                <a:gd name="T92" fmla="*/ 44 w 204"/>
                <a:gd name="T93" fmla="*/ 33 h 484"/>
                <a:gd name="T94" fmla="*/ 55 w 204"/>
                <a:gd name="T95" fmla="*/ 27 h 484"/>
                <a:gd name="T96" fmla="*/ 66 w 204"/>
                <a:gd name="T97" fmla="*/ 21 h 484"/>
                <a:gd name="T98" fmla="*/ 77 w 204"/>
                <a:gd name="T99" fmla="*/ 17 h 484"/>
                <a:gd name="T100" fmla="*/ 87 w 204"/>
                <a:gd name="T101" fmla="*/ 11 h 484"/>
                <a:gd name="T102" fmla="*/ 99 w 204"/>
                <a:gd name="T103" fmla="*/ 5 h 484"/>
                <a:gd name="T104" fmla="*/ 109 w 204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84">
                  <a:moveTo>
                    <a:pt x="109" y="0"/>
                  </a:moveTo>
                  <a:lnTo>
                    <a:pt x="118" y="20"/>
                  </a:lnTo>
                  <a:lnTo>
                    <a:pt x="126" y="42"/>
                  </a:lnTo>
                  <a:lnTo>
                    <a:pt x="135" y="63"/>
                  </a:lnTo>
                  <a:lnTo>
                    <a:pt x="145" y="84"/>
                  </a:lnTo>
                  <a:lnTo>
                    <a:pt x="153" y="106"/>
                  </a:lnTo>
                  <a:lnTo>
                    <a:pt x="162" y="126"/>
                  </a:lnTo>
                  <a:lnTo>
                    <a:pt x="171" y="148"/>
                  </a:lnTo>
                  <a:lnTo>
                    <a:pt x="180" y="169"/>
                  </a:lnTo>
                  <a:lnTo>
                    <a:pt x="186" y="190"/>
                  </a:lnTo>
                  <a:lnTo>
                    <a:pt x="193" y="210"/>
                  </a:lnTo>
                  <a:lnTo>
                    <a:pt x="199" y="232"/>
                  </a:lnTo>
                  <a:lnTo>
                    <a:pt x="204" y="253"/>
                  </a:lnTo>
                  <a:lnTo>
                    <a:pt x="198" y="270"/>
                  </a:lnTo>
                  <a:lnTo>
                    <a:pt x="190" y="287"/>
                  </a:lnTo>
                  <a:lnTo>
                    <a:pt x="183" y="304"/>
                  </a:lnTo>
                  <a:lnTo>
                    <a:pt x="175" y="320"/>
                  </a:lnTo>
                  <a:lnTo>
                    <a:pt x="166" y="336"/>
                  </a:lnTo>
                  <a:lnTo>
                    <a:pt x="160" y="353"/>
                  </a:lnTo>
                  <a:lnTo>
                    <a:pt x="152" y="370"/>
                  </a:lnTo>
                  <a:lnTo>
                    <a:pt x="145" y="387"/>
                  </a:lnTo>
                  <a:lnTo>
                    <a:pt x="141" y="411"/>
                  </a:lnTo>
                  <a:lnTo>
                    <a:pt x="139" y="435"/>
                  </a:lnTo>
                  <a:lnTo>
                    <a:pt x="135" y="459"/>
                  </a:lnTo>
                  <a:lnTo>
                    <a:pt x="132" y="484"/>
                  </a:lnTo>
                  <a:lnTo>
                    <a:pt x="120" y="478"/>
                  </a:lnTo>
                  <a:lnTo>
                    <a:pt x="110" y="472"/>
                  </a:lnTo>
                  <a:lnTo>
                    <a:pt x="99" y="467"/>
                  </a:lnTo>
                  <a:lnTo>
                    <a:pt x="87" y="462"/>
                  </a:lnTo>
                  <a:lnTo>
                    <a:pt x="76" y="456"/>
                  </a:lnTo>
                  <a:lnTo>
                    <a:pt x="65" y="451"/>
                  </a:lnTo>
                  <a:lnTo>
                    <a:pt x="54" y="446"/>
                  </a:lnTo>
                  <a:lnTo>
                    <a:pt x="42" y="440"/>
                  </a:lnTo>
                  <a:lnTo>
                    <a:pt x="36" y="418"/>
                  </a:lnTo>
                  <a:lnTo>
                    <a:pt x="32" y="396"/>
                  </a:lnTo>
                  <a:lnTo>
                    <a:pt x="26" y="374"/>
                  </a:lnTo>
                  <a:lnTo>
                    <a:pt x="21" y="352"/>
                  </a:lnTo>
                  <a:lnTo>
                    <a:pt x="16" y="331"/>
                  </a:lnTo>
                  <a:lnTo>
                    <a:pt x="10" y="310"/>
                  </a:lnTo>
                  <a:lnTo>
                    <a:pt x="5" y="288"/>
                  </a:lnTo>
                  <a:lnTo>
                    <a:pt x="0" y="266"/>
                  </a:lnTo>
                  <a:lnTo>
                    <a:pt x="5" y="210"/>
                  </a:lnTo>
                  <a:lnTo>
                    <a:pt x="12" y="155"/>
                  </a:lnTo>
                  <a:lnTo>
                    <a:pt x="18" y="100"/>
                  </a:lnTo>
                  <a:lnTo>
                    <a:pt x="24" y="44"/>
                  </a:lnTo>
                  <a:lnTo>
                    <a:pt x="34" y="39"/>
                  </a:lnTo>
                  <a:lnTo>
                    <a:pt x="44" y="33"/>
                  </a:lnTo>
                  <a:lnTo>
                    <a:pt x="55" y="27"/>
                  </a:lnTo>
                  <a:lnTo>
                    <a:pt x="66" y="21"/>
                  </a:lnTo>
                  <a:lnTo>
                    <a:pt x="77" y="17"/>
                  </a:lnTo>
                  <a:lnTo>
                    <a:pt x="87" y="11"/>
                  </a:lnTo>
                  <a:lnTo>
                    <a:pt x="9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93" name="Freeform 353">
              <a:extLst>
                <a:ext uri="{FF2B5EF4-FFF2-40B4-BE49-F238E27FC236}">
                  <a16:creationId xmlns:a16="http://schemas.microsoft.com/office/drawing/2014/main" id="{47354CC5-D34B-4B70-AA82-7DD17E7DA7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6" y="1146"/>
              <a:ext cx="50" cy="132"/>
            </a:xfrm>
            <a:custGeom>
              <a:avLst/>
              <a:gdLst>
                <a:gd name="T0" fmla="*/ 86 w 181"/>
                <a:gd name="T1" fmla="*/ 0 h 484"/>
                <a:gd name="T2" fmla="*/ 95 w 181"/>
                <a:gd name="T3" fmla="*/ 20 h 484"/>
                <a:gd name="T4" fmla="*/ 103 w 181"/>
                <a:gd name="T5" fmla="*/ 42 h 484"/>
                <a:gd name="T6" fmla="*/ 112 w 181"/>
                <a:gd name="T7" fmla="*/ 63 h 484"/>
                <a:gd name="T8" fmla="*/ 122 w 181"/>
                <a:gd name="T9" fmla="*/ 84 h 484"/>
                <a:gd name="T10" fmla="*/ 130 w 181"/>
                <a:gd name="T11" fmla="*/ 106 h 484"/>
                <a:gd name="T12" fmla="*/ 139 w 181"/>
                <a:gd name="T13" fmla="*/ 126 h 484"/>
                <a:gd name="T14" fmla="*/ 148 w 181"/>
                <a:gd name="T15" fmla="*/ 148 h 484"/>
                <a:gd name="T16" fmla="*/ 157 w 181"/>
                <a:gd name="T17" fmla="*/ 169 h 484"/>
                <a:gd name="T18" fmla="*/ 163 w 181"/>
                <a:gd name="T19" fmla="*/ 190 h 484"/>
                <a:gd name="T20" fmla="*/ 170 w 181"/>
                <a:gd name="T21" fmla="*/ 210 h 484"/>
                <a:gd name="T22" fmla="*/ 176 w 181"/>
                <a:gd name="T23" fmla="*/ 232 h 484"/>
                <a:gd name="T24" fmla="*/ 181 w 181"/>
                <a:gd name="T25" fmla="*/ 253 h 484"/>
                <a:gd name="T26" fmla="*/ 175 w 181"/>
                <a:gd name="T27" fmla="*/ 270 h 484"/>
                <a:gd name="T28" fmla="*/ 167 w 181"/>
                <a:gd name="T29" fmla="*/ 287 h 484"/>
                <a:gd name="T30" fmla="*/ 160 w 181"/>
                <a:gd name="T31" fmla="*/ 304 h 484"/>
                <a:gd name="T32" fmla="*/ 152 w 181"/>
                <a:gd name="T33" fmla="*/ 320 h 484"/>
                <a:gd name="T34" fmla="*/ 143 w 181"/>
                <a:gd name="T35" fmla="*/ 336 h 484"/>
                <a:gd name="T36" fmla="*/ 137 w 181"/>
                <a:gd name="T37" fmla="*/ 353 h 484"/>
                <a:gd name="T38" fmla="*/ 129 w 181"/>
                <a:gd name="T39" fmla="*/ 370 h 484"/>
                <a:gd name="T40" fmla="*/ 122 w 181"/>
                <a:gd name="T41" fmla="*/ 387 h 484"/>
                <a:gd name="T42" fmla="*/ 118 w 181"/>
                <a:gd name="T43" fmla="*/ 411 h 484"/>
                <a:gd name="T44" fmla="*/ 116 w 181"/>
                <a:gd name="T45" fmla="*/ 435 h 484"/>
                <a:gd name="T46" fmla="*/ 112 w 181"/>
                <a:gd name="T47" fmla="*/ 459 h 484"/>
                <a:gd name="T48" fmla="*/ 109 w 181"/>
                <a:gd name="T49" fmla="*/ 484 h 484"/>
                <a:gd name="T50" fmla="*/ 99 w 181"/>
                <a:gd name="T51" fmla="*/ 478 h 484"/>
                <a:gd name="T52" fmla="*/ 89 w 181"/>
                <a:gd name="T53" fmla="*/ 471 h 484"/>
                <a:gd name="T54" fmla="*/ 79 w 181"/>
                <a:gd name="T55" fmla="*/ 465 h 484"/>
                <a:gd name="T56" fmla="*/ 69 w 181"/>
                <a:gd name="T57" fmla="*/ 458 h 484"/>
                <a:gd name="T58" fmla="*/ 58 w 181"/>
                <a:gd name="T59" fmla="*/ 452 h 484"/>
                <a:gd name="T60" fmla="*/ 48 w 181"/>
                <a:gd name="T61" fmla="*/ 447 h 484"/>
                <a:gd name="T62" fmla="*/ 38 w 181"/>
                <a:gd name="T63" fmla="*/ 440 h 484"/>
                <a:gd name="T64" fmla="*/ 27 w 181"/>
                <a:gd name="T65" fmla="*/ 434 h 484"/>
                <a:gd name="T66" fmla="*/ 20 w 181"/>
                <a:gd name="T67" fmla="*/ 391 h 484"/>
                <a:gd name="T68" fmla="*/ 13 w 181"/>
                <a:gd name="T69" fmla="*/ 350 h 484"/>
                <a:gd name="T70" fmla="*/ 6 w 181"/>
                <a:gd name="T71" fmla="*/ 308 h 484"/>
                <a:gd name="T72" fmla="*/ 0 w 181"/>
                <a:gd name="T73" fmla="*/ 266 h 484"/>
                <a:gd name="T74" fmla="*/ 2 w 181"/>
                <a:gd name="T75" fmla="*/ 212 h 484"/>
                <a:gd name="T76" fmla="*/ 5 w 181"/>
                <a:gd name="T77" fmla="*/ 156 h 484"/>
                <a:gd name="T78" fmla="*/ 9 w 181"/>
                <a:gd name="T79" fmla="*/ 102 h 484"/>
                <a:gd name="T80" fmla="*/ 12 w 181"/>
                <a:gd name="T81" fmla="*/ 48 h 484"/>
                <a:gd name="T82" fmla="*/ 21 w 181"/>
                <a:gd name="T83" fmla="*/ 42 h 484"/>
                <a:gd name="T84" fmla="*/ 31 w 181"/>
                <a:gd name="T85" fmla="*/ 35 h 484"/>
                <a:gd name="T86" fmla="*/ 40 w 181"/>
                <a:gd name="T87" fmla="*/ 29 h 484"/>
                <a:gd name="T88" fmla="*/ 49 w 181"/>
                <a:gd name="T89" fmla="*/ 24 h 484"/>
                <a:gd name="T90" fmla="*/ 58 w 181"/>
                <a:gd name="T91" fmla="*/ 18 h 484"/>
                <a:gd name="T92" fmla="*/ 67 w 181"/>
                <a:gd name="T93" fmla="*/ 11 h 484"/>
                <a:gd name="T94" fmla="*/ 77 w 181"/>
                <a:gd name="T95" fmla="*/ 5 h 484"/>
                <a:gd name="T96" fmla="*/ 86 w 181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1" h="484">
                  <a:moveTo>
                    <a:pt x="86" y="0"/>
                  </a:moveTo>
                  <a:lnTo>
                    <a:pt x="95" y="20"/>
                  </a:lnTo>
                  <a:lnTo>
                    <a:pt x="103" y="42"/>
                  </a:lnTo>
                  <a:lnTo>
                    <a:pt x="112" y="63"/>
                  </a:lnTo>
                  <a:lnTo>
                    <a:pt x="122" y="84"/>
                  </a:lnTo>
                  <a:lnTo>
                    <a:pt x="130" y="106"/>
                  </a:lnTo>
                  <a:lnTo>
                    <a:pt x="139" y="126"/>
                  </a:lnTo>
                  <a:lnTo>
                    <a:pt x="148" y="148"/>
                  </a:lnTo>
                  <a:lnTo>
                    <a:pt x="157" y="169"/>
                  </a:lnTo>
                  <a:lnTo>
                    <a:pt x="163" y="190"/>
                  </a:lnTo>
                  <a:lnTo>
                    <a:pt x="170" y="210"/>
                  </a:lnTo>
                  <a:lnTo>
                    <a:pt x="176" y="232"/>
                  </a:lnTo>
                  <a:lnTo>
                    <a:pt x="181" y="253"/>
                  </a:lnTo>
                  <a:lnTo>
                    <a:pt x="175" y="270"/>
                  </a:lnTo>
                  <a:lnTo>
                    <a:pt x="167" y="287"/>
                  </a:lnTo>
                  <a:lnTo>
                    <a:pt x="160" y="304"/>
                  </a:lnTo>
                  <a:lnTo>
                    <a:pt x="152" y="320"/>
                  </a:lnTo>
                  <a:lnTo>
                    <a:pt x="143" y="336"/>
                  </a:lnTo>
                  <a:lnTo>
                    <a:pt x="137" y="353"/>
                  </a:lnTo>
                  <a:lnTo>
                    <a:pt x="129" y="370"/>
                  </a:lnTo>
                  <a:lnTo>
                    <a:pt x="122" y="387"/>
                  </a:lnTo>
                  <a:lnTo>
                    <a:pt x="118" y="411"/>
                  </a:lnTo>
                  <a:lnTo>
                    <a:pt x="116" y="435"/>
                  </a:lnTo>
                  <a:lnTo>
                    <a:pt x="112" y="459"/>
                  </a:lnTo>
                  <a:lnTo>
                    <a:pt x="109" y="484"/>
                  </a:lnTo>
                  <a:lnTo>
                    <a:pt x="99" y="478"/>
                  </a:lnTo>
                  <a:lnTo>
                    <a:pt x="89" y="471"/>
                  </a:lnTo>
                  <a:lnTo>
                    <a:pt x="79" y="465"/>
                  </a:lnTo>
                  <a:lnTo>
                    <a:pt x="69" y="458"/>
                  </a:lnTo>
                  <a:lnTo>
                    <a:pt x="58" y="452"/>
                  </a:lnTo>
                  <a:lnTo>
                    <a:pt x="48" y="447"/>
                  </a:lnTo>
                  <a:lnTo>
                    <a:pt x="38" y="440"/>
                  </a:lnTo>
                  <a:lnTo>
                    <a:pt x="27" y="434"/>
                  </a:lnTo>
                  <a:lnTo>
                    <a:pt x="20" y="391"/>
                  </a:lnTo>
                  <a:lnTo>
                    <a:pt x="13" y="350"/>
                  </a:lnTo>
                  <a:lnTo>
                    <a:pt x="6" y="308"/>
                  </a:lnTo>
                  <a:lnTo>
                    <a:pt x="0" y="266"/>
                  </a:lnTo>
                  <a:lnTo>
                    <a:pt x="2" y="212"/>
                  </a:lnTo>
                  <a:lnTo>
                    <a:pt x="5" y="156"/>
                  </a:lnTo>
                  <a:lnTo>
                    <a:pt x="9" y="102"/>
                  </a:lnTo>
                  <a:lnTo>
                    <a:pt x="12" y="48"/>
                  </a:lnTo>
                  <a:lnTo>
                    <a:pt x="21" y="42"/>
                  </a:lnTo>
                  <a:lnTo>
                    <a:pt x="31" y="35"/>
                  </a:lnTo>
                  <a:lnTo>
                    <a:pt x="40" y="29"/>
                  </a:lnTo>
                  <a:lnTo>
                    <a:pt x="49" y="24"/>
                  </a:lnTo>
                  <a:lnTo>
                    <a:pt x="58" y="18"/>
                  </a:lnTo>
                  <a:lnTo>
                    <a:pt x="67" y="11"/>
                  </a:lnTo>
                  <a:lnTo>
                    <a:pt x="77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94" name="Freeform 354">
              <a:extLst>
                <a:ext uri="{FF2B5EF4-FFF2-40B4-BE49-F238E27FC236}">
                  <a16:creationId xmlns:a16="http://schemas.microsoft.com/office/drawing/2014/main" id="{990BE4C2-1639-466B-8B12-0D477654CB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2" y="1146"/>
              <a:ext cx="44" cy="132"/>
            </a:xfrm>
            <a:custGeom>
              <a:avLst/>
              <a:gdLst>
                <a:gd name="T0" fmla="*/ 65 w 160"/>
                <a:gd name="T1" fmla="*/ 0 h 484"/>
                <a:gd name="T2" fmla="*/ 74 w 160"/>
                <a:gd name="T3" fmla="*/ 20 h 484"/>
                <a:gd name="T4" fmla="*/ 82 w 160"/>
                <a:gd name="T5" fmla="*/ 42 h 484"/>
                <a:gd name="T6" fmla="*/ 91 w 160"/>
                <a:gd name="T7" fmla="*/ 63 h 484"/>
                <a:gd name="T8" fmla="*/ 101 w 160"/>
                <a:gd name="T9" fmla="*/ 84 h 484"/>
                <a:gd name="T10" fmla="*/ 109 w 160"/>
                <a:gd name="T11" fmla="*/ 106 h 484"/>
                <a:gd name="T12" fmla="*/ 118 w 160"/>
                <a:gd name="T13" fmla="*/ 126 h 484"/>
                <a:gd name="T14" fmla="*/ 127 w 160"/>
                <a:gd name="T15" fmla="*/ 148 h 484"/>
                <a:gd name="T16" fmla="*/ 136 w 160"/>
                <a:gd name="T17" fmla="*/ 169 h 484"/>
                <a:gd name="T18" fmla="*/ 142 w 160"/>
                <a:gd name="T19" fmla="*/ 190 h 484"/>
                <a:gd name="T20" fmla="*/ 149 w 160"/>
                <a:gd name="T21" fmla="*/ 210 h 484"/>
                <a:gd name="T22" fmla="*/ 155 w 160"/>
                <a:gd name="T23" fmla="*/ 232 h 484"/>
                <a:gd name="T24" fmla="*/ 160 w 160"/>
                <a:gd name="T25" fmla="*/ 253 h 484"/>
                <a:gd name="T26" fmla="*/ 154 w 160"/>
                <a:gd name="T27" fmla="*/ 270 h 484"/>
                <a:gd name="T28" fmla="*/ 146 w 160"/>
                <a:gd name="T29" fmla="*/ 287 h 484"/>
                <a:gd name="T30" fmla="*/ 139 w 160"/>
                <a:gd name="T31" fmla="*/ 304 h 484"/>
                <a:gd name="T32" fmla="*/ 131 w 160"/>
                <a:gd name="T33" fmla="*/ 320 h 484"/>
                <a:gd name="T34" fmla="*/ 122 w 160"/>
                <a:gd name="T35" fmla="*/ 336 h 484"/>
                <a:gd name="T36" fmla="*/ 116 w 160"/>
                <a:gd name="T37" fmla="*/ 353 h 484"/>
                <a:gd name="T38" fmla="*/ 108 w 160"/>
                <a:gd name="T39" fmla="*/ 370 h 484"/>
                <a:gd name="T40" fmla="*/ 101 w 160"/>
                <a:gd name="T41" fmla="*/ 387 h 484"/>
                <a:gd name="T42" fmla="*/ 97 w 160"/>
                <a:gd name="T43" fmla="*/ 411 h 484"/>
                <a:gd name="T44" fmla="*/ 95 w 160"/>
                <a:gd name="T45" fmla="*/ 435 h 484"/>
                <a:gd name="T46" fmla="*/ 91 w 160"/>
                <a:gd name="T47" fmla="*/ 459 h 484"/>
                <a:gd name="T48" fmla="*/ 88 w 160"/>
                <a:gd name="T49" fmla="*/ 484 h 484"/>
                <a:gd name="T50" fmla="*/ 79 w 160"/>
                <a:gd name="T51" fmla="*/ 477 h 484"/>
                <a:gd name="T52" fmla="*/ 70 w 160"/>
                <a:gd name="T53" fmla="*/ 470 h 484"/>
                <a:gd name="T54" fmla="*/ 60 w 160"/>
                <a:gd name="T55" fmla="*/ 463 h 484"/>
                <a:gd name="T56" fmla="*/ 51 w 160"/>
                <a:gd name="T57" fmla="*/ 456 h 484"/>
                <a:gd name="T58" fmla="*/ 42 w 160"/>
                <a:gd name="T59" fmla="*/ 449 h 484"/>
                <a:gd name="T60" fmla="*/ 32 w 160"/>
                <a:gd name="T61" fmla="*/ 442 h 484"/>
                <a:gd name="T62" fmla="*/ 22 w 160"/>
                <a:gd name="T63" fmla="*/ 435 h 484"/>
                <a:gd name="T64" fmla="*/ 13 w 160"/>
                <a:gd name="T65" fmla="*/ 428 h 484"/>
                <a:gd name="T66" fmla="*/ 11 w 160"/>
                <a:gd name="T67" fmla="*/ 388 h 484"/>
                <a:gd name="T68" fmla="*/ 7 w 160"/>
                <a:gd name="T69" fmla="*/ 346 h 484"/>
                <a:gd name="T70" fmla="*/ 4 w 160"/>
                <a:gd name="T71" fmla="*/ 306 h 484"/>
                <a:gd name="T72" fmla="*/ 0 w 160"/>
                <a:gd name="T73" fmla="*/ 266 h 484"/>
                <a:gd name="T74" fmla="*/ 2 w 160"/>
                <a:gd name="T75" fmla="*/ 213 h 484"/>
                <a:gd name="T76" fmla="*/ 3 w 160"/>
                <a:gd name="T77" fmla="*/ 159 h 484"/>
                <a:gd name="T78" fmla="*/ 3 w 160"/>
                <a:gd name="T79" fmla="*/ 106 h 484"/>
                <a:gd name="T80" fmla="*/ 4 w 160"/>
                <a:gd name="T81" fmla="*/ 53 h 484"/>
                <a:gd name="T82" fmla="*/ 11 w 160"/>
                <a:gd name="T83" fmla="*/ 46 h 484"/>
                <a:gd name="T84" fmla="*/ 19 w 160"/>
                <a:gd name="T85" fmla="*/ 39 h 484"/>
                <a:gd name="T86" fmla="*/ 26 w 160"/>
                <a:gd name="T87" fmla="*/ 32 h 484"/>
                <a:gd name="T88" fmla="*/ 34 w 160"/>
                <a:gd name="T89" fmla="*/ 26 h 484"/>
                <a:gd name="T90" fmla="*/ 42 w 160"/>
                <a:gd name="T91" fmla="*/ 19 h 484"/>
                <a:gd name="T92" fmla="*/ 50 w 160"/>
                <a:gd name="T93" fmla="*/ 12 h 484"/>
                <a:gd name="T94" fmla="*/ 57 w 160"/>
                <a:gd name="T95" fmla="*/ 6 h 484"/>
                <a:gd name="T96" fmla="*/ 65 w 160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484">
                  <a:moveTo>
                    <a:pt x="65" y="0"/>
                  </a:moveTo>
                  <a:lnTo>
                    <a:pt x="74" y="20"/>
                  </a:lnTo>
                  <a:lnTo>
                    <a:pt x="82" y="42"/>
                  </a:lnTo>
                  <a:lnTo>
                    <a:pt x="91" y="63"/>
                  </a:lnTo>
                  <a:lnTo>
                    <a:pt x="101" y="84"/>
                  </a:lnTo>
                  <a:lnTo>
                    <a:pt x="109" y="106"/>
                  </a:lnTo>
                  <a:lnTo>
                    <a:pt x="118" y="126"/>
                  </a:lnTo>
                  <a:lnTo>
                    <a:pt x="127" y="148"/>
                  </a:lnTo>
                  <a:lnTo>
                    <a:pt x="136" y="169"/>
                  </a:lnTo>
                  <a:lnTo>
                    <a:pt x="142" y="190"/>
                  </a:lnTo>
                  <a:lnTo>
                    <a:pt x="149" y="210"/>
                  </a:lnTo>
                  <a:lnTo>
                    <a:pt x="155" y="232"/>
                  </a:lnTo>
                  <a:lnTo>
                    <a:pt x="160" y="253"/>
                  </a:lnTo>
                  <a:lnTo>
                    <a:pt x="154" y="270"/>
                  </a:lnTo>
                  <a:lnTo>
                    <a:pt x="146" y="287"/>
                  </a:lnTo>
                  <a:lnTo>
                    <a:pt x="139" y="304"/>
                  </a:lnTo>
                  <a:lnTo>
                    <a:pt x="131" y="320"/>
                  </a:lnTo>
                  <a:lnTo>
                    <a:pt x="122" y="336"/>
                  </a:lnTo>
                  <a:lnTo>
                    <a:pt x="116" y="353"/>
                  </a:lnTo>
                  <a:lnTo>
                    <a:pt x="108" y="370"/>
                  </a:lnTo>
                  <a:lnTo>
                    <a:pt x="101" y="387"/>
                  </a:lnTo>
                  <a:lnTo>
                    <a:pt x="97" y="411"/>
                  </a:lnTo>
                  <a:lnTo>
                    <a:pt x="95" y="435"/>
                  </a:lnTo>
                  <a:lnTo>
                    <a:pt x="91" y="459"/>
                  </a:lnTo>
                  <a:lnTo>
                    <a:pt x="88" y="484"/>
                  </a:lnTo>
                  <a:lnTo>
                    <a:pt x="79" y="477"/>
                  </a:lnTo>
                  <a:lnTo>
                    <a:pt x="70" y="470"/>
                  </a:lnTo>
                  <a:lnTo>
                    <a:pt x="60" y="463"/>
                  </a:lnTo>
                  <a:lnTo>
                    <a:pt x="51" y="456"/>
                  </a:lnTo>
                  <a:lnTo>
                    <a:pt x="42" y="449"/>
                  </a:lnTo>
                  <a:lnTo>
                    <a:pt x="32" y="442"/>
                  </a:lnTo>
                  <a:lnTo>
                    <a:pt x="22" y="435"/>
                  </a:lnTo>
                  <a:lnTo>
                    <a:pt x="13" y="428"/>
                  </a:lnTo>
                  <a:lnTo>
                    <a:pt x="11" y="388"/>
                  </a:lnTo>
                  <a:lnTo>
                    <a:pt x="7" y="346"/>
                  </a:lnTo>
                  <a:lnTo>
                    <a:pt x="4" y="306"/>
                  </a:lnTo>
                  <a:lnTo>
                    <a:pt x="0" y="266"/>
                  </a:lnTo>
                  <a:lnTo>
                    <a:pt x="2" y="213"/>
                  </a:lnTo>
                  <a:lnTo>
                    <a:pt x="3" y="159"/>
                  </a:lnTo>
                  <a:lnTo>
                    <a:pt x="3" y="106"/>
                  </a:lnTo>
                  <a:lnTo>
                    <a:pt x="4" y="53"/>
                  </a:lnTo>
                  <a:lnTo>
                    <a:pt x="11" y="46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4" y="26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57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95" name="Freeform 355">
              <a:extLst>
                <a:ext uri="{FF2B5EF4-FFF2-40B4-BE49-F238E27FC236}">
                  <a16:creationId xmlns:a16="http://schemas.microsoft.com/office/drawing/2014/main" id="{C303CD39-439A-4040-A4FC-59869F4660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6" y="1146"/>
              <a:ext cx="40" cy="132"/>
            </a:xfrm>
            <a:custGeom>
              <a:avLst/>
              <a:gdLst>
                <a:gd name="T0" fmla="*/ 50 w 145"/>
                <a:gd name="T1" fmla="*/ 0 h 484"/>
                <a:gd name="T2" fmla="*/ 59 w 145"/>
                <a:gd name="T3" fmla="*/ 20 h 484"/>
                <a:gd name="T4" fmla="*/ 67 w 145"/>
                <a:gd name="T5" fmla="*/ 42 h 484"/>
                <a:gd name="T6" fmla="*/ 76 w 145"/>
                <a:gd name="T7" fmla="*/ 63 h 484"/>
                <a:gd name="T8" fmla="*/ 86 w 145"/>
                <a:gd name="T9" fmla="*/ 84 h 484"/>
                <a:gd name="T10" fmla="*/ 94 w 145"/>
                <a:gd name="T11" fmla="*/ 106 h 484"/>
                <a:gd name="T12" fmla="*/ 103 w 145"/>
                <a:gd name="T13" fmla="*/ 126 h 484"/>
                <a:gd name="T14" fmla="*/ 112 w 145"/>
                <a:gd name="T15" fmla="*/ 148 h 484"/>
                <a:gd name="T16" fmla="*/ 121 w 145"/>
                <a:gd name="T17" fmla="*/ 169 h 484"/>
                <a:gd name="T18" fmla="*/ 127 w 145"/>
                <a:gd name="T19" fmla="*/ 190 h 484"/>
                <a:gd name="T20" fmla="*/ 134 w 145"/>
                <a:gd name="T21" fmla="*/ 210 h 484"/>
                <a:gd name="T22" fmla="*/ 140 w 145"/>
                <a:gd name="T23" fmla="*/ 232 h 484"/>
                <a:gd name="T24" fmla="*/ 145 w 145"/>
                <a:gd name="T25" fmla="*/ 253 h 484"/>
                <a:gd name="T26" fmla="*/ 139 w 145"/>
                <a:gd name="T27" fmla="*/ 270 h 484"/>
                <a:gd name="T28" fmla="*/ 131 w 145"/>
                <a:gd name="T29" fmla="*/ 287 h 484"/>
                <a:gd name="T30" fmla="*/ 124 w 145"/>
                <a:gd name="T31" fmla="*/ 304 h 484"/>
                <a:gd name="T32" fmla="*/ 116 w 145"/>
                <a:gd name="T33" fmla="*/ 320 h 484"/>
                <a:gd name="T34" fmla="*/ 107 w 145"/>
                <a:gd name="T35" fmla="*/ 336 h 484"/>
                <a:gd name="T36" fmla="*/ 101 w 145"/>
                <a:gd name="T37" fmla="*/ 353 h 484"/>
                <a:gd name="T38" fmla="*/ 93 w 145"/>
                <a:gd name="T39" fmla="*/ 370 h 484"/>
                <a:gd name="T40" fmla="*/ 86 w 145"/>
                <a:gd name="T41" fmla="*/ 387 h 484"/>
                <a:gd name="T42" fmla="*/ 82 w 145"/>
                <a:gd name="T43" fmla="*/ 411 h 484"/>
                <a:gd name="T44" fmla="*/ 80 w 145"/>
                <a:gd name="T45" fmla="*/ 435 h 484"/>
                <a:gd name="T46" fmla="*/ 76 w 145"/>
                <a:gd name="T47" fmla="*/ 459 h 484"/>
                <a:gd name="T48" fmla="*/ 73 w 145"/>
                <a:gd name="T49" fmla="*/ 484 h 484"/>
                <a:gd name="T50" fmla="*/ 65 w 145"/>
                <a:gd name="T51" fmla="*/ 476 h 484"/>
                <a:gd name="T52" fmla="*/ 57 w 145"/>
                <a:gd name="T53" fmla="*/ 469 h 484"/>
                <a:gd name="T54" fmla="*/ 49 w 145"/>
                <a:gd name="T55" fmla="*/ 461 h 484"/>
                <a:gd name="T56" fmla="*/ 40 w 145"/>
                <a:gd name="T57" fmla="*/ 452 h 484"/>
                <a:gd name="T58" fmla="*/ 31 w 145"/>
                <a:gd name="T59" fmla="*/ 446 h 484"/>
                <a:gd name="T60" fmla="*/ 23 w 145"/>
                <a:gd name="T61" fmla="*/ 438 h 484"/>
                <a:gd name="T62" fmla="*/ 14 w 145"/>
                <a:gd name="T63" fmla="*/ 431 h 484"/>
                <a:gd name="T64" fmla="*/ 6 w 145"/>
                <a:gd name="T65" fmla="*/ 423 h 484"/>
                <a:gd name="T66" fmla="*/ 7 w 145"/>
                <a:gd name="T67" fmla="*/ 383 h 484"/>
                <a:gd name="T68" fmla="*/ 7 w 145"/>
                <a:gd name="T69" fmla="*/ 344 h 484"/>
                <a:gd name="T70" fmla="*/ 7 w 145"/>
                <a:gd name="T71" fmla="*/ 305 h 484"/>
                <a:gd name="T72" fmla="*/ 7 w 145"/>
                <a:gd name="T73" fmla="*/ 266 h 484"/>
                <a:gd name="T74" fmla="*/ 6 w 145"/>
                <a:gd name="T75" fmla="*/ 213 h 484"/>
                <a:gd name="T76" fmla="*/ 4 w 145"/>
                <a:gd name="T77" fmla="*/ 161 h 484"/>
                <a:gd name="T78" fmla="*/ 3 w 145"/>
                <a:gd name="T79" fmla="*/ 109 h 484"/>
                <a:gd name="T80" fmla="*/ 0 w 145"/>
                <a:gd name="T81" fmla="*/ 56 h 484"/>
                <a:gd name="T82" fmla="*/ 6 w 145"/>
                <a:gd name="T83" fmla="*/ 49 h 484"/>
                <a:gd name="T84" fmla="*/ 13 w 145"/>
                <a:gd name="T85" fmla="*/ 42 h 484"/>
                <a:gd name="T86" fmla="*/ 19 w 145"/>
                <a:gd name="T87" fmla="*/ 35 h 484"/>
                <a:gd name="T88" fmla="*/ 26 w 145"/>
                <a:gd name="T89" fmla="*/ 27 h 484"/>
                <a:gd name="T90" fmla="*/ 31 w 145"/>
                <a:gd name="T91" fmla="*/ 20 h 484"/>
                <a:gd name="T92" fmla="*/ 37 w 145"/>
                <a:gd name="T93" fmla="*/ 13 h 484"/>
                <a:gd name="T94" fmla="*/ 44 w 145"/>
                <a:gd name="T95" fmla="*/ 6 h 484"/>
                <a:gd name="T96" fmla="*/ 50 w 145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484">
                  <a:moveTo>
                    <a:pt x="50" y="0"/>
                  </a:moveTo>
                  <a:lnTo>
                    <a:pt x="59" y="20"/>
                  </a:lnTo>
                  <a:lnTo>
                    <a:pt x="67" y="42"/>
                  </a:lnTo>
                  <a:lnTo>
                    <a:pt x="76" y="63"/>
                  </a:lnTo>
                  <a:lnTo>
                    <a:pt x="86" y="84"/>
                  </a:lnTo>
                  <a:lnTo>
                    <a:pt x="94" y="106"/>
                  </a:lnTo>
                  <a:lnTo>
                    <a:pt x="103" y="126"/>
                  </a:lnTo>
                  <a:lnTo>
                    <a:pt x="112" y="148"/>
                  </a:lnTo>
                  <a:lnTo>
                    <a:pt x="121" y="169"/>
                  </a:lnTo>
                  <a:lnTo>
                    <a:pt x="127" y="190"/>
                  </a:lnTo>
                  <a:lnTo>
                    <a:pt x="134" y="210"/>
                  </a:lnTo>
                  <a:lnTo>
                    <a:pt x="140" y="232"/>
                  </a:lnTo>
                  <a:lnTo>
                    <a:pt x="145" y="253"/>
                  </a:lnTo>
                  <a:lnTo>
                    <a:pt x="139" y="270"/>
                  </a:lnTo>
                  <a:lnTo>
                    <a:pt x="131" y="287"/>
                  </a:lnTo>
                  <a:lnTo>
                    <a:pt x="124" y="304"/>
                  </a:lnTo>
                  <a:lnTo>
                    <a:pt x="116" y="320"/>
                  </a:lnTo>
                  <a:lnTo>
                    <a:pt x="107" y="336"/>
                  </a:lnTo>
                  <a:lnTo>
                    <a:pt x="101" y="353"/>
                  </a:lnTo>
                  <a:lnTo>
                    <a:pt x="93" y="370"/>
                  </a:lnTo>
                  <a:lnTo>
                    <a:pt x="86" y="387"/>
                  </a:lnTo>
                  <a:lnTo>
                    <a:pt x="82" y="411"/>
                  </a:lnTo>
                  <a:lnTo>
                    <a:pt x="80" y="435"/>
                  </a:lnTo>
                  <a:lnTo>
                    <a:pt x="76" y="459"/>
                  </a:lnTo>
                  <a:lnTo>
                    <a:pt x="73" y="484"/>
                  </a:lnTo>
                  <a:lnTo>
                    <a:pt x="65" y="476"/>
                  </a:lnTo>
                  <a:lnTo>
                    <a:pt x="57" y="469"/>
                  </a:lnTo>
                  <a:lnTo>
                    <a:pt x="49" y="461"/>
                  </a:lnTo>
                  <a:lnTo>
                    <a:pt x="40" y="452"/>
                  </a:lnTo>
                  <a:lnTo>
                    <a:pt x="31" y="446"/>
                  </a:lnTo>
                  <a:lnTo>
                    <a:pt x="23" y="438"/>
                  </a:lnTo>
                  <a:lnTo>
                    <a:pt x="14" y="431"/>
                  </a:lnTo>
                  <a:lnTo>
                    <a:pt x="6" y="423"/>
                  </a:lnTo>
                  <a:lnTo>
                    <a:pt x="7" y="383"/>
                  </a:lnTo>
                  <a:lnTo>
                    <a:pt x="7" y="344"/>
                  </a:lnTo>
                  <a:lnTo>
                    <a:pt x="7" y="305"/>
                  </a:lnTo>
                  <a:lnTo>
                    <a:pt x="7" y="266"/>
                  </a:lnTo>
                  <a:lnTo>
                    <a:pt x="6" y="213"/>
                  </a:lnTo>
                  <a:lnTo>
                    <a:pt x="4" y="161"/>
                  </a:lnTo>
                  <a:lnTo>
                    <a:pt x="3" y="109"/>
                  </a:lnTo>
                  <a:lnTo>
                    <a:pt x="0" y="56"/>
                  </a:lnTo>
                  <a:lnTo>
                    <a:pt x="6" y="49"/>
                  </a:lnTo>
                  <a:lnTo>
                    <a:pt x="13" y="42"/>
                  </a:lnTo>
                  <a:lnTo>
                    <a:pt x="19" y="35"/>
                  </a:lnTo>
                  <a:lnTo>
                    <a:pt x="26" y="27"/>
                  </a:lnTo>
                  <a:lnTo>
                    <a:pt x="31" y="20"/>
                  </a:lnTo>
                  <a:lnTo>
                    <a:pt x="37" y="13"/>
                  </a:lnTo>
                  <a:lnTo>
                    <a:pt x="44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96" name="Freeform 356">
              <a:extLst>
                <a:ext uri="{FF2B5EF4-FFF2-40B4-BE49-F238E27FC236}">
                  <a16:creationId xmlns:a16="http://schemas.microsoft.com/office/drawing/2014/main" id="{D4E25757-0E58-4929-A27B-F9E0391DC4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0" y="1146"/>
              <a:ext cx="36" cy="132"/>
            </a:xfrm>
            <a:custGeom>
              <a:avLst/>
              <a:gdLst>
                <a:gd name="T0" fmla="*/ 37 w 132"/>
                <a:gd name="T1" fmla="*/ 0 h 484"/>
                <a:gd name="T2" fmla="*/ 46 w 132"/>
                <a:gd name="T3" fmla="*/ 20 h 484"/>
                <a:gd name="T4" fmla="*/ 54 w 132"/>
                <a:gd name="T5" fmla="*/ 42 h 484"/>
                <a:gd name="T6" fmla="*/ 63 w 132"/>
                <a:gd name="T7" fmla="*/ 63 h 484"/>
                <a:gd name="T8" fmla="*/ 73 w 132"/>
                <a:gd name="T9" fmla="*/ 84 h 484"/>
                <a:gd name="T10" fmla="*/ 81 w 132"/>
                <a:gd name="T11" fmla="*/ 106 h 484"/>
                <a:gd name="T12" fmla="*/ 90 w 132"/>
                <a:gd name="T13" fmla="*/ 126 h 484"/>
                <a:gd name="T14" fmla="*/ 99 w 132"/>
                <a:gd name="T15" fmla="*/ 148 h 484"/>
                <a:gd name="T16" fmla="*/ 108 w 132"/>
                <a:gd name="T17" fmla="*/ 169 h 484"/>
                <a:gd name="T18" fmla="*/ 114 w 132"/>
                <a:gd name="T19" fmla="*/ 190 h 484"/>
                <a:gd name="T20" fmla="*/ 121 w 132"/>
                <a:gd name="T21" fmla="*/ 210 h 484"/>
                <a:gd name="T22" fmla="*/ 127 w 132"/>
                <a:gd name="T23" fmla="*/ 232 h 484"/>
                <a:gd name="T24" fmla="*/ 132 w 132"/>
                <a:gd name="T25" fmla="*/ 253 h 484"/>
                <a:gd name="T26" fmla="*/ 126 w 132"/>
                <a:gd name="T27" fmla="*/ 270 h 484"/>
                <a:gd name="T28" fmla="*/ 118 w 132"/>
                <a:gd name="T29" fmla="*/ 287 h 484"/>
                <a:gd name="T30" fmla="*/ 111 w 132"/>
                <a:gd name="T31" fmla="*/ 304 h 484"/>
                <a:gd name="T32" fmla="*/ 103 w 132"/>
                <a:gd name="T33" fmla="*/ 320 h 484"/>
                <a:gd name="T34" fmla="*/ 94 w 132"/>
                <a:gd name="T35" fmla="*/ 336 h 484"/>
                <a:gd name="T36" fmla="*/ 88 w 132"/>
                <a:gd name="T37" fmla="*/ 353 h 484"/>
                <a:gd name="T38" fmla="*/ 80 w 132"/>
                <a:gd name="T39" fmla="*/ 370 h 484"/>
                <a:gd name="T40" fmla="*/ 73 w 132"/>
                <a:gd name="T41" fmla="*/ 387 h 484"/>
                <a:gd name="T42" fmla="*/ 69 w 132"/>
                <a:gd name="T43" fmla="*/ 411 h 484"/>
                <a:gd name="T44" fmla="*/ 67 w 132"/>
                <a:gd name="T45" fmla="*/ 435 h 484"/>
                <a:gd name="T46" fmla="*/ 63 w 132"/>
                <a:gd name="T47" fmla="*/ 459 h 484"/>
                <a:gd name="T48" fmla="*/ 60 w 132"/>
                <a:gd name="T49" fmla="*/ 484 h 484"/>
                <a:gd name="T50" fmla="*/ 53 w 132"/>
                <a:gd name="T51" fmla="*/ 476 h 484"/>
                <a:gd name="T52" fmla="*/ 45 w 132"/>
                <a:gd name="T53" fmla="*/ 467 h 484"/>
                <a:gd name="T54" fmla="*/ 38 w 132"/>
                <a:gd name="T55" fmla="*/ 458 h 484"/>
                <a:gd name="T56" fmla="*/ 31 w 132"/>
                <a:gd name="T57" fmla="*/ 450 h 484"/>
                <a:gd name="T58" fmla="*/ 23 w 132"/>
                <a:gd name="T59" fmla="*/ 442 h 484"/>
                <a:gd name="T60" fmla="*/ 16 w 132"/>
                <a:gd name="T61" fmla="*/ 433 h 484"/>
                <a:gd name="T62" fmla="*/ 8 w 132"/>
                <a:gd name="T63" fmla="*/ 425 h 484"/>
                <a:gd name="T64" fmla="*/ 1 w 132"/>
                <a:gd name="T65" fmla="*/ 417 h 484"/>
                <a:gd name="T66" fmla="*/ 6 w 132"/>
                <a:gd name="T67" fmla="*/ 379 h 484"/>
                <a:gd name="T68" fmla="*/ 9 w 132"/>
                <a:gd name="T69" fmla="*/ 341 h 484"/>
                <a:gd name="T70" fmla="*/ 13 w 132"/>
                <a:gd name="T71" fmla="*/ 303 h 484"/>
                <a:gd name="T72" fmla="*/ 17 w 132"/>
                <a:gd name="T73" fmla="*/ 266 h 484"/>
                <a:gd name="T74" fmla="*/ 13 w 132"/>
                <a:gd name="T75" fmla="*/ 214 h 484"/>
                <a:gd name="T76" fmla="*/ 9 w 132"/>
                <a:gd name="T77" fmla="*/ 163 h 484"/>
                <a:gd name="T78" fmla="*/ 5 w 132"/>
                <a:gd name="T79" fmla="*/ 111 h 484"/>
                <a:gd name="T80" fmla="*/ 0 w 132"/>
                <a:gd name="T81" fmla="*/ 61 h 484"/>
                <a:gd name="T82" fmla="*/ 5 w 132"/>
                <a:gd name="T83" fmla="*/ 53 h 484"/>
                <a:gd name="T84" fmla="*/ 9 w 132"/>
                <a:gd name="T85" fmla="*/ 46 h 484"/>
                <a:gd name="T86" fmla="*/ 14 w 132"/>
                <a:gd name="T87" fmla="*/ 38 h 484"/>
                <a:gd name="T88" fmla="*/ 18 w 132"/>
                <a:gd name="T89" fmla="*/ 29 h 484"/>
                <a:gd name="T90" fmla="*/ 23 w 132"/>
                <a:gd name="T91" fmla="*/ 21 h 484"/>
                <a:gd name="T92" fmla="*/ 28 w 132"/>
                <a:gd name="T93" fmla="*/ 15 h 484"/>
                <a:gd name="T94" fmla="*/ 32 w 132"/>
                <a:gd name="T95" fmla="*/ 6 h 484"/>
                <a:gd name="T96" fmla="*/ 37 w 132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484">
                  <a:moveTo>
                    <a:pt x="37" y="0"/>
                  </a:moveTo>
                  <a:lnTo>
                    <a:pt x="46" y="20"/>
                  </a:lnTo>
                  <a:lnTo>
                    <a:pt x="54" y="42"/>
                  </a:lnTo>
                  <a:lnTo>
                    <a:pt x="63" y="63"/>
                  </a:lnTo>
                  <a:lnTo>
                    <a:pt x="73" y="84"/>
                  </a:lnTo>
                  <a:lnTo>
                    <a:pt x="81" y="106"/>
                  </a:lnTo>
                  <a:lnTo>
                    <a:pt x="90" y="126"/>
                  </a:lnTo>
                  <a:lnTo>
                    <a:pt x="99" y="148"/>
                  </a:lnTo>
                  <a:lnTo>
                    <a:pt x="108" y="169"/>
                  </a:lnTo>
                  <a:lnTo>
                    <a:pt x="114" y="190"/>
                  </a:lnTo>
                  <a:lnTo>
                    <a:pt x="121" y="210"/>
                  </a:lnTo>
                  <a:lnTo>
                    <a:pt x="127" y="232"/>
                  </a:lnTo>
                  <a:lnTo>
                    <a:pt x="132" y="253"/>
                  </a:lnTo>
                  <a:lnTo>
                    <a:pt x="126" y="270"/>
                  </a:lnTo>
                  <a:lnTo>
                    <a:pt x="118" y="287"/>
                  </a:lnTo>
                  <a:lnTo>
                    <a:pt x="111" y="304"/>
                  </a:lnTo>
                  <a:lnTo>
                    <a:pt x="103" y="320"/>
                  </a:lnTo>
                  <a:lnTo>
                    <a:pt x="94" y="336"/>
                  </a:lnTo>
                  <a:lnTo>
                    <a:pt x="88" y="353"/>
                  </a:lnTo>
                  <a:lnTo>
                    <a:pt x="80" y="370"/>
                  </a:lnTo>
                  <a:lnTo>
                    <a:pt x="73" y="387"/>
                  </a:lnTo>
                  <a:lnTo>
                    <a:pt x="69" y="411"/>
                  </a:lnTo>
                  <a:lnTo>
                    <a:pt x="67" y="435"/>
                  </a:lnTo>
                  <a:lnTo>
                    <a:pt x="63" y="459"/>
                  </a:lnTo>
                  <a:lnTo>
                    <a:pt x="60" y="484"/>
                  </a:lnTo>
                  <a:lnTo>
                    <a:pt x="53" y="476"/>
                  </a:lnTo>
                  <a:lnTo>
                    <a:pt x="45" y="467"/>
                  </a:lnTo>
                  <a:lnTo>
                    <a:pt x="38" y="458"/>
                  </a:lnTo>
                  <a:lnTo>
                    <a:pt x="31" y="450"/>
                  </a:lnTo>
                  <a:lnTo>
                    <a:pt x="23" y="442"/>
                  </a:lnTo>
                  <a:lnTo>
                    <a:pt x="16" y="433"/>
                  </a:lnTo>
                  <a:lnTo>
                    <a:pt x="8" y="425"/>
                  </a:lnTo>
                  <a:lnTo>
                    <a:pt x="1" y="417"/>
                  </a:lnTo>
                  <a:lnTo>
                    <a:pt x="6" y="379"/>
                  </a:lnTo>
                  <a:lnTo>
                    <a:pt x="9" y="341"/>
                  </a:lnTo>
                  <a:lnTo>
                    <a:pt x="13" y="303"/>
                  </a:lnTo>
                  <a:lnTo>
                    <a:pt x="17" y="266"/>
                  </a:lnTo>
                  <a:lnTo>
                    <a:pt x="13" y="214"/>
                  </a:lnTo>
                  <a:lnTo>
                    <a:pt x="9" y="163"/>
                  </a:lnTo>
                  <a:lnTo>
                    <a:pt x="5" y="111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9" y="46"/>
                  </a:lnTo>
                  <a:lnTo>
                    <a:pt x="14" y="38"/>
                  </a:lnTo>
                  <a:lnTo>
                    <a:pt x="18" y="29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2" y="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97" name="Freeform 357">
              <a:extLst>
                <a:ext uri="{FF2B5EF4-FFF2-40B4-BE49-F238E27FC236}">
                  <a16:creationId xmlns:a16="http://schemas.microsoft.com/office/drawing/2014/main" id="{CEC180BA-6374-42A0-972F-F503C12B1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2" y="1146"/>
              <a:ext cx="34" cy="132"/>
            </a:xfrm>
            <a:custGeom>
              <a:avLst/>
              <a:gdLst>
                <a:gd name="T0" fmla="*/ 28 w 123"/>
                <a:gd name="T1" fmla="*/ 0 h 484"/>
                <a:gd name="T2" fmla="*/ 37 w 123"/>
                <a:gd name="T3" fmla="*/ 20 h 484"/>
                <a:gd name="T4" fmla="*/ 45 w 123"/>
                <a:gd name="T5" fmla="*/ 42 h 484"/>
                <a:gd name="T6" fmla="*/ 54 w 123"/>
                <a:gd name="T7" fmla="*/ 63 h 484"/>
                <a:gd name="T8" fmla="*/ 64 w 123"/>
                <a:gd name="T9" fmla="*/ 84 h 484"/>
                <a:gd name="T10" fmla="*/ 72 w 123"/>
                <a:gd name="T11" fmla="*/ 106 h 484"/>
                <a:gd name="T12" fmla="*/ 81 w 123"/>
                <a:gd name="T13" fmla="*/ 126 h 484"/>
                <a:gd name="T14" fmla="*/ 90 w 123"/>
                <a:gd name="T15" fmla="*/ 148 h 484"/>
                <a:gd name="T16" fmla="*/ 99 w 123"/>
                <a:gd name="T17" fmla="*/ 169 h 484"/>
                <a:gd name="T18" fmla="*/ 105 w 123"/>
                <a:gd name="T19" fmla="*/ 190 h 484"/>
                <a:gd name="T20" fmla="*/ 112 w 123"/>
                <a:gd name="T21" fmla="*/ 210 h 484"/>
                <a:gd name="T22" fmla="*/ 118 w 123"/>
                <a:gd name="T23" fmla="*/ 232 h 484"/>
                <a:gd name="T24" fmla="*/ 123 w 123"/>
                <a:gd name="T25" fmla="*/ 253 h 484"/>
                <a:gd name="T26" fmla="*/ 117 w 123"/>
                <a:gd name="T27" fmla="*/ 270 h 484"/>
                <a:gd name="T28" fmla="*/ 109 w 123"/>
                <a:gd name="T29" fmla="*/ 287 h 484"/>
                <a:gd name="T30" fmla="*/ 102 w 123"/>
                <a:gd name="T31" fmla="*/ 304 h 484"/>
                <a:gd name="T32" fmla="*/ 94 w 123"/>
                <a:gd name="T33" fmla="*/ 320 h 484"/>
                <a:gd name="T34" fmla="*/ 85 w 123"/>
                <a:gd name="T35" fmla="*/ 336 h 484"/>
                <a:gd name="T36" fmla="*/ 79 w 123"/>
                <a:gd name="T37" fmla="*/ 353 h 484"/>
                <a:gd name="T38" fmla="*/ 71 w 123"/>
                <a:gd name="T39" fmla="*/ 370 h 484"/>
                <a:gd name="T40" fmla="*/ 64 w 123"/>
                <a:gd name="T41" fmla="*/ 387 h 484"/>
                <a:gd name="T42" fmla="*/ 60 w 123"/>
                <a:gd name="T43" fmla="*/ 411 h 484"/>
                <a:gd name="T44" fmla="*/ 58 w 123"/>
                <a:gd name="T45" fmla="*/ 435 h 484"/>
                <a:gd name="T46" fmla="*/ 54 w 123"/>
                <a:gd name="T47" fmla="*/ 459 h 484"/>
                <a:gd name="T48" fmla="*/ 51 w 123"/>
                <a:gd name="T49" fmla="*/ 484 h 484"/>
                <a:gd name="T50" fmla="*/ 45 w 123"/>
                <a:gd name="T51" fmla="*/ 474 h 484"/>
                <a:gd name="T52" fmla="*/ 38 w 123"/>
                <a:gd name="T53" fmla="*/ 465 h 484"/>
                <a:gd name="T54" fmla="*/ 33 w 123"/>
                <a:gd name="T55" fmla="*/ 456 h 484"/>
                <a:gd name="T56" fmla="*/ 26 w 123"/>
                <a:gd name="T57" fmla="*/ 447 h 484"/>
                <a:gd name="T58" fmla="*/ 20 w 123"/>
                <a:gd name="T59" fmla="*/ 439 h 484"/>
                <a:gd name="T60" fmla="*/ 13 w 123"/>
                <a:gd name="T61" fmla="*/ 429 h 484"/>
                <a:gd name="T62" fmla="*/ 7 w 123"/>
                <a:gd name="T63" fmla="*/ 420 h 484"/>
                <a:gd name="T64" fmla="*/ 0 w 123"/>
                <a:gd name="T65" fmla="*/ 411 h 484"/>
                <a:gd name="T66" fmla="*/ 8 w 123"/>
                <a:gd name="T67" fmla="*/ 374 h 484"/>
                <a:gd name="T68" fmla="*/ 15 w 123"/>
                <a:gd name="T69" fmla="*/ 338 h 484"/>
                <a:gd name="T70" fmla="*/ 23 w 123"/>
                <a:gd name="T71" fmla="*/ 301 h 484"/>
                <a:gd name="T72" fmla="*/ 30 w 123"/>
                <a:gd name="T73" fmla="*/ 266 h 484"/>
                <a:gd name="T74" fmla="*/ 23 w 123"/>
                <a:gd name="T75" fmla="*/ 215 h 484"/>
                <a:gd name="T76" fmla="*/ 16 w 123"/>
                <a:gd name="T77" fmla="*/ 164 h 484"/>
                <a:gd name="T78" fmla="*/ 9 w 123"/>
                <a:gd name="T79" fmla="*/ 115 h 484"/>
                <a:gd name="T80" fmla="*/ 4 w 123"/>
                <a:gd name="T81" fmla="*/ 64 h 484"/>
                <a:gd name="T82" fmla="*/ 9 w 123"/>
                <a:gd name="T83" fmla="*/ 48 h 484"/>
                <a:gd name="T84" fmla="*/ 16 w 123"/>
                <a:gd name="T85" fmla="*/ 32 h 484"/>
                <a:gd name="T86" fmla="*/ 22 w 123"/>
                <a:gd name="T87" fmla="*/ 16 h 484"/>
                <a:gd name="T88" fmla="*/ 28 w 123"/>
                <a:gd name="T8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484">
                  <a:moveTo>
                    <a:pt x="28" y="0"/>
                  </a:moveTo>
                  <a:lnTo>
                    <a:pt x="37" y="20"/>
                  </a:lnTo>
                  <a:lnTo>
                    <a:pt x="45" y="42"/>
                  </a:lnTo>
                  <a:lnTo>
                    <a:pt x="54" y="63"/>
                  </a:lnTo>
                  <a:lnTo>
                    <a:pt x="64" y="84"/>
                  </a:lnTo>
                  <a:lnTo>
                    <a:pt x="72" y="106"/>
                  </a:lnTo>
                  <a:lnTo>
                    <a:pt x="81" y="126"/>
                  </a:lnTo>
                  <a:lnTo>
                    <a:pt x="90" y="148"/>
                  </a:lnTo>
                  <a:lnTo>
                    <a:pt x="99" y="169"/>
                  </a:lnTo>
                  <a:lnTo>
                    <a:pt x="105" y="190"/>
                  </a:lnTo>
                  <a:lnTo>
                    <a:pt x="112" y="210"/>
                  </a:lnTo>
                  <a:lnTo>
                    <a:pt x="118" y="232"/>
                  </a:lnTo>
                  <a:lnTo>
                    <a:pt x="123" y="253"/>
                  </a:lnTo>
                  <a:lnTo>
                    <a:pt x="117" y="270"/>
                  </a:lnTo>
                  <a:lnTo>
                    <a:pt x="109" y="287"/>
                  </a:lnTo>
                  <a:lnTo>
                    <a:pt x="102" y="304"/>
                  </a:lnTo>
                  <a:lnTo>
                    <a:pt x="94" y="320"/>
                  </a:lnTo>
                  <a:lnTo>
                    <a:pt x="85" y="336"/>
                  </a:lnTo>
                  <a:lnTo>
                    <a:pt x="79" y="353"/>
                  </a:lnTo>
                  <a:lnTo>
                    <a:pt x="71" y="370"/>
                  </a:lnTo>
                  <a:lnTo>
                    <a:pt x="64" y="387"/>
                  </a:lnTo>
                  <a:lnTo>
                    <a:pt x="60" y="411"/>
                  </a:lnTo>
                  <a:lnTo>
                    <a:pt x="58" y="435"/>
                  </a:lnTo>
                  <a:lnTo>
                    <a:pt x="54" y="459"/>
                  </a:lnTo>
                  <a:lnTo>
                    <a:pt x="51" y="484"/>
                  </a:lnTo>
                  <a:lnTo>
                    <a:pt x="45" y="474"/>
                  </a:lnTo>
                  <a:lnTo>
                    <a:pt x="38" y="465"/>
                  </a:lnTo>
                  <a:lnTo>
                    <a:pt x="33" y="456"/>
                  </a:lnTo>
                  <a:lnTo>
                    <a:pt x="26" y="447"/>
                  </a:lnTo>
                  <a:lnTo>
                    <a:pt x="20" y="439"/>
                  </a:lnTo>
                  <a:lnTo>
                    <a:pt x="13" y="429"/>
                  </a:lnTo>
                  <a:lnTo>
                    <a:pt x="7" y="420"/>
                  </a:lnTo>
                  <a:lnTo>
                    <a:pt x="0" y="411"/>
                  </a:lnTo>
                  <a:lnTo>
                    <a:pt x="8" y="374"/>
                  </a:lnTo>
                  <a:lnTo>
                    <a:pt x="15" y="338"/>
                  </a:lnTo>
                  <a:lnTo>
                    <a:pt x="23" y="301"/>
                  </a:lnTo>
                  <a:lnTo>
                    <a:pt x="30" y="266"/>
                  </a:lnTo>
                  <a:lnTo>
                    <a:pt x="23" y="215"/>
                  </a:lnTo>
                  <a:lnTo>
                    <a:pt x="16" y="164"/>
                  </a:lnTo>
                  <a:lnTo>
                    <a:pt x="9" y="115"/>
                  </a:lnTo>
                  <a:lnTo>
                    <a:pt x="4" y="64"/>
                  </a:lnTo>
                  <a:lnTo>
                    <a:pt x="9" y="48"/>
                  </a:lnTo>
                  <a:lnTo>
                    <a:pt x="16" y="32"/>
                  </a:lnTo>
                  <a:lnTo>
                    <a:pt x="22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98" name="Freeform 358">
              <a:extLst>
                <a:ext uri="{FF2B5EF4-FFF2-40B4-BE49-F238E27FC236}">
                  <a16:creationId xmlns:a16="http://schemas.microsoft.com/office/drawing/2014/main" id="{074F7E88-0EEF-4BF4-90A6-02B9AEBB8B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" y="1146"/>
              <a:ext cx="32" cy="132"/>
            </a:xfrm>
            <a:custGeom>
              <a:avLst/>
              <a:gdLst>
                <a:gd name="T0" fmla="*/ 20 w 115"/>
                <a:gd name="T1" fmla="*/ 0 h 484"/>
                <a:gd name="T2" fmla="*/ 29 w 115"/>
                <a:gd name="T3" fmla="*/ 20 h 484"/>
                <a:gd name="T4" fmla="*/ 37 w 115"/>
                <a:gd name="T5" fmla="*/ 42 h 484"/>
                <a:gd name="T6" fmla="*/ 46 w 115"/>
                <a:gd name="T7" fmla="*/ 63 h 484"/>
                <a:gd name="T8" fmla="*/ 56 w 115"/>
                <a:gd name="T9" fmla="*/ 84 h 484"/>
                <a:gd name="T10" fmla="*/ 64 w 115"/>
                <a:gd name="T11" fmla="*/ 106 h 484"/>
                <a:gd name="T12" fmla="*/ 73 w 115"/>
                <a:gd name="T13" fmla="*/ 126 h 484"/>
                <a:gd name="T14" fmla="*/ 82 w 115"/>
                <a:gd name="T15" fmla="*/ 148 h 484"/>
                <a:gd name="T16" fmla="*/ 91 w 115"/>
                <a:gd name="T17" fmla="*/ 169 h 484"/>
                <a:gd name="T18" fmla="*/ 97 w 115"/>
                <a:gd name="T19" fmla="*/ 190 h 484"/>
                <a:gd name="T20" fmla="*/ 104 w 115"/>
                <a:gd name="T21" fmla="*/ 210 h 484"/>
                <a:gd name="T22" fmla="*/ 110 w 115"/>
                <a:gd name="T23" fmla="*/ 232 h 484"/>
                <a:gd name="T24" fmla="*/ 115 w 115"/>
                <a:gd name="T25" fmla="*/ 253 h 484"/>
                <a:gd name="T26" fmla="*/ 109 w 115"/>
                <a:gd name="T27" fmla="*/ 270 h 484"/>
                <a:gd name="T28" fmla="*/ 101 w 115"/>
                <a:gd name="T29" fmla="*/ 287 h 484"/>
                <a:gd name="T30" fmla="*/ 94 w 115"/>
                <a:gd name="T31" fmla="*/ 304 h 484"/>
                <a:gd name="T32" fmla="*/ 86 w 115"/>
                <a:gd name="T33" fmla="*/ 320 h 484"/>
                <a:gd name="T34" fmla="*/ 77 w 115"/>
                <a:gd name="T35" fmla="*/ 336 h 484"/>
                <a:gd name="T36" fmla="*/ 71 w 115"/>
                <a:gd name="T37" fmla="*/ 353 h 484"/>
                <a:gd name="T38" fmla="*/ 63 w 115"/>
                <a:gd name="T39" fmla="*/ 370 h 484"/>
                <a:gd name="T40" fmla="*/ 56 w 115"/>
                <a:gd name="T41" fmla="*/ 387 h 484"/>
                <a:gd name="T42" fmla="*/ 52 w 115"/>
                <a:gd name="T43" fmla="*/ 411 h 484"/>
                <a:gd name="T44" fmla="*/ 50 w 115"/>
                <a:gd name="T45" fmla="*/ 435 h 484"/>
                <a:gd name="T46" fmla="*/ 46 w 115"/>
                <a:gd name="T47" fmla="*/ 459 h 484"/>
                <a:gd name="T48" fmla="*/ 43 w 115"/>
                <a:gd name="T49" fmla="*/ 484 h 484"/>
                <a:gd name="T50" fmla="*/ 37 w 115"/>
                <a:gd name="T51" fmla="*/ 473 h 484"/>
                <a:gd name="T52" fmla="*/ 33 w 115"/>
                <a:gd name="T53" fmla="*/ 464 h 484"/>
                <a:gd name="T54" fmla="*/ 27 w 115"/>
                <a:gd name="T55" fmla="*/ 454 h 484"/>
                <a:gd name="T56" fmla="*/ 22 w 115"/>
                <a:gd name="T57" fmla="*/ 444 h 484"/>
                <a:gd name="T58" fmla="*/ 16 w 115"/>
                <a:gd name="T59" fmla="*/ 434 h 484"/>
                <a:gd name="T60" fmla="*/ 11 w 115"/>
                <a:gd name="T61" fmla="*/ 425 h 484"/>
                <a:gd name="T62" fmla="*/ 6 w 115"/>
                <a:gd name="T63" fmla="*/ 414 h 484"/>
                <a:gd name="T64" fmla="*/ 0 w 115"/>
                <a:gd name="T65" fmla="*/ 405 h 484"/>
                <a:gd name="T66" fmla="*/ 6 w 115"/>
                <a:gd name="T67" fmla="*/ 388 h 484"/>
                <a:gd name="T68" fmla="*/ 12 w 115"/>
                <a:gd name="T69" fmla="*/ 370 h 484"/>
                <a:gd name="T70" fmla="*/ 18 w 115"/>
                <a:gd name="T71" fmla="*/ 352 h 484"/>
                <a:gd name="T72" fmla="*/ 23 w 115"/>
                <a:gd name="T73" fmla="*/ 335 h 484"/>
                <a:gd name="T74" fmla="*/ 28 w 115"/>
                <a:gd name="T75" fmla="*/ 318 h 484"/>
                <a:gd name="T76" fmla="*/ 34 w 115"/>
                <a:gd name="T77" fmla="*/ 300 h 484"/>
                <a:gd name="T78" fmla="*/ 39 w 115"/>
                <a:gd name="T79" fmla="*/ 283 h 484"/>
                <a:gd name="T80" fmla="*/ 45 w 115"/>
                <a:gd name="T81" fmla="*/ 266 h 484"/>
                <a:gd name="T82" fmla="*/ 41 w 115"/>
                <a:gd name="T83" fmla="*/ 242 h 484"/>
                <a:gd name="T84" fmla="*/ 36 w 115"/>
                <a:gd name="T85" fmla="*/ 216 h 484"/>
                <a:gd name="T86" fmla="*/ 31 w 115"/>
                <a:gd name="T87" fmla="*/ 192 h 484"/>
                <a:gd name="T88" fmla="*/ 27 w 115"/>
                <a:gd name="T89" fmla="*/ 167 h 484"/>
                <a:gd name="T90" fmla="*/ 21 w 115"/>
                <a:gd name="T91" fmla="*/ 142 h 484"/>
                <a:gd name="T92" fmla="*/ 16 w 115"/>
                <a:gd name="T93" fmla="*/ 117 h 484"/>
                <a:gd name="T94" fmla="*/ 12 w 115"/>
                <a:gd name="T95" fmla="*/ 93 h 484"/>
                <a:gd name="T96" fmla="*/ 7 w 115"/>
                <a:gd name="T97" fmla="*/ 68 h 484"/>
                <a:gd name="T98" fmla="*/ 11 w 115"/>
                <a:gd name="T99" fmla="*/ 51 h 484"/>
                <a:gd name="T100" fmla="*/ 14 w 115"/>
                <a:gd name="T101" fmla="*/ 34 h 484"/>
                <a:gd name="T102" fmla="*/ 16 w 115"/>
                <a:gd name="T103" fmla="*/ 17 h 484"/>
                <a:gd name="T104" fmla="*/ 20 w 115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484">
                  <a:moveTo>
                    <a:pt x="20" y="0"/>
                  </a:moveTo>
                  <a:lnTo>
                    <a:pt x="29" y="20"/>
                  </a:lnTo>
                  <a:lnTo>
                    <a:pt x="37" y="42"/>
                  </a:lnTo>
                  <a:lnTo>
                    <a:pt x="46" y="63"/>
                  </a:lnTo>
                  <a:lnTo>
                    <a:pt x="56" y="84"/>
                  </a:lnTo>
                  <a:lnTo>
                    <a:pt x="64" y="106"/>
                  </a:lnTo>
                  <a:lnTo>
                    <a:pt x="73" y="126"/>
                  </a:lnTo>
                  <a:lnTo>
                    <a:pt x="82" y="148"/>
                  </a:lnTo>
                  <a:lnTo>
                    <a:pt x="91" y="169"/>
                  </a:lnTo>
                  <a:lnTo>
                    <a:pt x="97" y="190"/>
                  </a:lnTo>
                  <a:lnTo>
                    <a:pt x="104" y="210"/>
                  </a:lnTo>
                  <a:lnTo>
                    <a:pt x="110" y="232"/>
                  </a:lnTo>
                  <a:lnTo>
                    <a:pt x="115" y="253"/>
                  </a:lnTo>
                  <a:lnTo>
                    <a:pt x="109" y="270"/>
                  </a:lnTo>
                  <a:lnTo>
                    <a:pt x="101" y="287"/>
                  </a:lnTo>
                  <a:lnTo>
                    <a:pt x="94" y="304"/>
                  </a:lnTo>
                  <a:lnTo>
                    <a:pt x="86" y="320"/>
                  </a:lnTo>
                  <a:lnTo>
                    <a:pt x="77" y="336"/>
                  </a:lnTo>
                  <a:lnTo>
                    <a:pt x="71" y="353"/>
                  </a:lnTo>
                  <a:lnTo>
                    <a:pt x="63" y="370"/>
                  </a:lnTo>
                  <a:lnTo>
                    <a:pt x="56" y="387"/>
                  </a:lnTo>
                  <a:lnTo>
                    <a:pt x="52" y="411"/>
                  </a:lnTo>
                  <a:lnTo>
                    <a:pt x="50" y="435"/>
                  </a:lnTo>
                  <a:lnTo>
                    <a:pt x="46" y="459"/>
                  </a:lnTo>
                  <a:lnTo>
                    <a:pt x="43" y="484"/>
                  </a:lnTo>
                  <a:lnTo>
                    <a:pt x="37" y="473"/>
                  </a:lnTo>
                  <a:lnTo>
                    <a:pt x="33" y="464"/>
                  </a:lnTo>
                  <a:lnTo>
                    <a:pt x="27" y="454"/>
                  </a:lnTo>
                  <a:lnTo>
                    <a:pt x="22" y="444"/>
                  </a:lnTo>
                  <a:lnTo>
                    <a:pt x="16" y="434"/>
                  </a:lnTo>
                  <a:lnTo>
                    <a:pt x="11" y="425"/>
                  </a:lnTo>
                  <a:lnTo>
                    <a:pt x="6" y="414"/>
                  </a:lnTo>
                  <a:lnTo>
                    <a:pt x="0" y="405"/>
                  </a:lnTo>
                  <a:lnTo>
                    <a:pt x="6" y="388"/>
                  </a:lnTo>
                  <a:lnTo>
                    <a:pt x="12" y="370"/>
                  </a:lnTo>
                  <a:lnTo>
                    <a:pt x="18" y="352"/>
                  </a:lnTo>
                  <a:lnTo>
                    <a:pt x="23" y="335"/>
                  </a:lnTo>
                  <a:lnTo>
                    <a:pt x="28" y="318"/>
                  </a:lnTo>
                  <a:lnTo>
                    <a:pt x="34" y="300"/>
                  </a:lnTo>
                  <a:lnTo>
                    <a:pt x="39" y="283"/>
                  </a:lnTo>
                  <a:lnTo>
                    <a:pt x="45" y="266"/>
                  </a:lnTo>
                  <a:lnTo>
                    <a:pt x="41" y="242"/>
                  </a:lnTo>
                  <a:lnTo>
                    <a:pt x="36" y="216"/>
                  </a:lnTo>
                  <a:lnTo>
                    <a:pt x="31" y="192"/>
                  </a:lnTo>
                  <a:lnTo>
                    <a:pt x="27" y="167"/>
                  </a:lnTo>
                  <a:lnTo>
                    <a:pt x="21" y="142"/>
                  </a:lnTo>
                  <a:lnTo>
                    <a:pt x="16" y="117"/>
                  </a:lnTo>
                  <a:lnTo>
                    <a:pt x="12" y="93"/>
                  </a:lnTo>
                  <a:lnTo>
                    <a:pt x="7" y="68"/>
                  </a:lnTo>
                  <a:lnTo>
                    <a:pt x="11" y="51"/>
                  </a:lnTo>
                  <a:lnTo>
                    <a:pt x="14" y="34"/>
                  </a:lnTo>
                  <a:lnTo>
                    <a:pt x="16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399" name="Freeform 359">
              <a:extLst>
                <a:ext uri="{FF2B5EF4-FFF2-40B4-BE49-F238E27FC236}">
                  <a16:creationId xmlns:a16="http://schemas.microsoft.com/office/drawing/2014/main" id="{EB25E4B5-652A-4E17-93D8-05FCA8F456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" y="1146"/>
              <a:ext cx="30" cy="132"/>
            </a:xfrm>
            <a:custGeom>
              <a:avLst/>
              <a:gdLst>
                <a:gd name="T0" fmla="*/ 13 w 108"/>
                <a:gd name="T1" fmla="*/ 0 h 484"/>
                <a:gd name="T2" fmla="*/ 84 w 108"/>
                <a:gd name="T3" fmla="*/ 169 h 484"/>
                <a:gd name="T4" fmla="*/ 108 w 108"/>
                <a:gd name="T5" fmla="*/ 253 h 484"/>
                <a:gd name="T6" fmla="*/ 49 w 108"/>
                <a:gd name="T7" fmla="*/ 387 h 484"/>
                <a:gd name="T8" fmla="*/ 36 w 108"/>
                <a:gd name="T9" fmla="*/ 484 h 484"/>
                <a:gd name="T10" fmla="*/ 0 w 108"/>
                <a:gd name="T11" fmla="*/ 398 h 484"/>
                <a:gd name="T12" fmla="*/ 60 w 108"/>
                <a:gd name="T13" fmla="*/ 266 h 484"/>
                <a:gd name="T14" fmla="*/ 13 w 108"/>
                <a:gd name="T15" fmla="*/ 72 h 484"/>
                <a:gd name="T16" fmla="*/ 13 w 108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84">
                  <a:moveTo>
                    <a:pt x="13" y="0"/>
                  </a:moveTo>
                  <a:lnTo>
                    <a:pt x="84" y="169"/>
                  </a:lnTo>
                  <a:lnTo>
                    <a:pt x="108" y="253"/>
                  </a:lnTo>
                  <a:lnTo>
                    <a:pt x="49" y="387"/>
                  </a:lnTo>
                  <a:lnTo>
                    <a:pt x="36" y="484"/>
                  </a:lnTo>
                  <a:lnTo>
                    <a:pt x="0" y="398"/>
                  </a:lnTo>
                  <a:lnTo>
                    <a:pt x="60" y="266"/>
                  </a:lnTo>
                  <a:lnTo>
                    <a:pt x="13" y="7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87400" name="Object 360">
            <a:extLst>
              <a:ext uri="{FF2B5EF4-FFF2-40B4-BE49-F238E27FC236}">
                <a16:creationId xmlns:a16="http://schemas.microsoft.com/office/drawing/2014/main" id="{3DF70A2A-0022-4C06-93E1-59790FDC34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4371975"/>
          <a:ext cx="18716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29" name="Rovnice" r:id="rId15" imgW="647640" imgH="228600" progId="Equation.3">
                  <p:embed/>
                </p:oleObj>
              </mc:Choice>
              <mc:Fallback>
                <p:oleObj name="Rovnice" r:id="rId15" imgW="647640" imgH="228600" progId="Equation.3">
                  <p:embed/>
                  <p:pic>
                    <p:nvPicPr>
                      <p:cNvPr id="0" name="Object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371975"/>
                        <a:ext cx="18716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401" name="Rectangle 361">
            <a:extLst>
              <a:ext uri="{FF2B5EF4-FFF2-40B4-BE49-F238E27FC236}">
                <a16:creationId xmlns:a16="http://schemas.microsoft.com/office/drawing/2014/main" id="{1A20D157-8D0E-4A84-9C7A-DD4DB6A6F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836613"/>
            <a:ext cx="87344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3300" i="1" dirty="0">
                <a:solidFill>
                  <a:srgbClr val="FF0000"/>
                </a:solidFill>
              </a:rPr>
              <a:t>Celková mechanická energie izolované soustavy je</a:t>
            </a:r>
          </a:p>
          <a:p>
            <a:r>
              <a:rPr lang="sk-SK" altLang="cs-CZ" sz="3300" i="1" dirty="0">
                <a:solidFill>
                  <a:srgbClr val="FF0000"/>
                </a:solidFill>
              </a:rPr>
              <a:t>stálá</a:t>
            </a:r>
            <a:r>
              <a:rPr lang="sk-SK" altLang="cs-CZ" sz="3300" b="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07416E-6 L 0.00035 0.5756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87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8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7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7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8" grpId="0"/>
      <p:bldP spid="8740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>
            <a:extLst>
              <a:ext uri="{FF2B5EF4-FFF2-40B4-BE49-F238E27FC236}">
                <a16:creationId xmlns:a16="http://schemas.microsoft.com/office/drawing/2014/main" id="{08FBA809-79EA-4E0A-BEC0-8FF0A7CA7339}"/>
              </a:ext>
            </a:extLst>
          </p:cNvPr>
          <p:cNvGrpSpPr>
            <a:grpSpLocks/>
          </p:cNvGrpSpPr>
          <p:nvPr/>
        </p:nvGrpSpPr>
        <p:grpSpPr bwMode="auto">
          <a:xfrm>
            <a:off x="3175" y="2052638"/>
            <a:ext cx="9155113" cy="4791075"/>
            <a:chOff x="0" y="872"/>
            <a:chExt cx="5767" cy="2970"/>
          </a:xfrm>
        </p:grpSpPr>
        <p:grpSp>
          <p:nvGrpSpPr>
            <p:cNvPr id="89091" name="Group 3">
              <a:extLst>
                <a:ext uri="{FF2B5EF4-FFF2-40B4-BE49-F238E27FC236}">
                  <a16:creationId xmlns:a16="http://schemas.microsoft.com/office/drawing/2014/main" id="{7DFA7C64-11DE-484D-9636-EF80FFB4E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72"/>
              <a:ext cx="5767" cy="2970"/>
              <a:chOff x="0" y="967"/>
              <a:chExt cx="5767" cy="2866"/>
            </a:xfrm>
          </p:grpSpPr>
          <p:sp>
            <p:nvSpPr>
              <p:cNvPr id="89092" name="Rectangle 4">
                <a:extLst>
                  <a:ext uri="{FF2B5EF4-FFF2-40B4-BE49-F238E27FC236}">
                    <a16:creationId xmlns:a16="http://schemas.microsoft.com/office/drawing/2014/main" id="{133017ED-F798-4816-89DF-688C7D947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967"/>
                <a:ext cx="5766" cy="2806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9093" name="Rectangle 5">
                <a:extLst>
                  <a:ext uri="{FF2B5EF4-FFF2-40B4-BE49-F238E27FC236}">
                    <a16:creationId xmlns:a16="http://schemas.microsoft.com/office/drawing/2014/main" id="{30AFC2D1-02ED-4187-87DF-CABBA8AB4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3760"/>
                <a:ext cx="5766" cy="73"/>
              </a:xfrm>
              <a:prstGeom prst="rect">
                <a:avLst/>
              </a:prstGeom>
              <a:pattFill prst="dkUpDiag">
                <a:fgClr>
                  <a:schemeClr val="hlink"/>
                </a:fgClr>
                <a:bgClr>
                  <a:srgbClr val="321900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9094" name="Line 6">
                <a:extLst>
                  <a:ext uri="{FF2B5EF4-FFF2-40B4-BE49-F238E27FC236}">
                    <a16:creationId xmlns:a16="http://schemas.microsoft.com/office/drawing/2014/main" id="{BE8EE3BF-824B-450A-AAA0-DD1A07CD2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765"/>
                <a:ext cx="5766" cy="0"/>
              </a:xfrm>
              <a:prstGeom prst="line">
                <a:avLst/>
              </a:prstGeom>
              <a:noFill/>
              <a:ln w="44450">
                <a:solidFill>
                  <a:srgbClr val="3219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9095" name="Group 7">
              <a:extLst>
                <a:ext uri="{FF2B5EF4-FFF2-40B4-BE49-F238E27FC236}">
                  <a16:creationId xmlns:a16="http://schemas.microsoft.com/office/drawing/2014/main" id="{DEAA32A0-491F-4FB3-92D2-A04E4C8D13B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57" y="970"/>
              <a:ext cx="641" cy="402"/>
              <a:chOff x="198" y="1154"/>
              <a:chExt cx="710" cy="417"/>
            </a:xfrm>
          </p:grpSpPr>
          <p:sp>
            <p:nvSpPr>
              <p:cNvPr id="89096" name="Freeform 8">
                <a:extLst>
                  <a:ext uri="{FF2B5EF4-FFF2-40B4-BE49-F238E27FC236}">
                    <a16:creationId xmlns:a16="http://schemas.microsoft.com/office/drawing/2014/main" id="{843ACC2A-4843-483E-93E9-69D8F12A2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91" y="1465"/>
                <a:ext cx="169" cy="70"/>
              </a:xfrm>
              <a:custGeom>
                <a:avLst/>
                <a:gdLst>
                  <a:gd name="T0" fmla="*/ 504 w 508"/>
                  <a:gd name="T1" fmla="*/ 91 h 241"/>
                  <a:gd name="T2" fmla="*/ 487 w 508"/>
                  <a:gd name="T3" fmla="*/ 128 h 241"/>
                  <a:gd name="T4" fmla="*/ 463 w 508"/>
                  <a:gd name="T5" fmla="*/ 161 h 241"/>
                  <a:gd name="T6" fmla="*/ 434 w 508"/>
                  <a:gd name="T7" fmla="*/ 189 h 241"/>
                  <a:gd name="T8" fmla="*/ 398 w 508"/>
                  <a:gd name="T9" fmla="*/ 212 h 241"/>
                  <a:gd name="T10" fmla="*/ 358 w 508"/>
                  <a:gd name="T11" fmla="*/ 228 h 241"/>
                  <a:gd name="T12" fmla="*/ 314 w 508"/>
                  <a:gd name="T13" fmla="*/ 239 h 241"/>
                  <a:gd name="T14" fmla="*/ 266 w 508"/>
                  <a:gd name="T15" fmla="*/ 241 h 241"/>
                  <a:gd name="T16" fmla="*/ 217 w 508"/>
                  <a:gd name="T17" fmla="*/ 235 h 241"/>
                  <a:gd name="T18" fmla="*/ 170 w 508"/>
                  <a:gd name="T19" fmla="*/ 221 h 241"/>
                  <a:gd name="T20" fmla="*/ 126 w 508"/>
                  <a:gd name="T21" fmla="*/ 201 h 241"/>
                  <a:gd name="T22" fmla="*/ 88 w 508"/>
                  <a:gd name="T23" fmla="*/ 173 h 241"/>
                  <a:gd name="T24" fmla="*/ 55 w 508"/>
                  <a:gd name="T25" fmla="*/ 141 h 241"/>
                  <a:gd name="T26" fmla="*/ 29 w 508"/>
                  <a:gd name="T27" fmla="*/ 105 h 241"/>
                  <a:gd name="T28" fmla="*/ 11 w 508"/>
                  <a:gd name="T29" fmla="*/ 65 h 241"/>
                  <a:gd name="T30" fmla="*/ 2 w 508"/>
                  <a:gd name="T31" fmla="*/ 22 h 241"/>
                  <a:gd name="T32" fmla="*/ 11 w 508"/>
                  <a:gd name="T33" fmla="*/ 13 h 241"/>
                  <a:gd name="T34" fmla="*/ 34 w 508"/>
                  <a:gd name="T35" fmla="*/ 36 h 241"/>
                  <a:gd name="T36" fmla="*/ 60 w 508"/>
                  <a:gd name="T37" fmla="*/ 58 h 241"/>
                  <a:gd name="T38" fmla="*/ 90 w 508"/>
                  <a:gd name="T39" fmla="*/ 76 h 241"/>
                  <a:gd name="T40" fmla="*/ 124 w 508"/>
                  <a:gd name="T41" fmla="*/ 93 h 241"/>
                  <a:gd name="T42" fmla="*/ 158 w 508"/>
                  <a:gd name="T43" fmla="*/ 108 h 241"/>
                  <a:gd name="T44" fmla="*/ 196 w 508"/>
                  <a:gd name="T45" fmla="*/ 119 h 241"/>
                  <a:gd name="T46" fmla="*/ 235 w 508"/>
                  <a:gd name="T47" fmla="*/ 128 h 241"/>
                  <a:gd name="T48" fmla="*/ 275 w 508"/>
                  <a:gd name="T49" fmla="*/ 133 h 241"/>
                  <a:gd name="T50" fmla="*/ 311 w 508"/>
                  <a:gd name="T51" fmla="*/ 133 h 241"/>
                  <a:gd name="T52" fmla="*/ 347 w 508"/>
                  <a:gd name="T53" fmla="*/ 131 h 241"/>
                  <a:gd name="T54" fmla="*/ 381 w 508"/>
                  <a:gd name="T55" fmla="*/ 126 h 241"/>
                  <a:gd name="T56" fmla="*/ 413 w 508"/>
                  <a:gd name="T57" fmla="*/ 119 h 241"/>
                  <a:gd name="T58" fmla="*/ 444 w 508"/>
                  <a:gd name="T59" fmla="*/ 108 h 241"/>
                  <a:gd name="T60" fmla="*/ 472 w 508"/>
                  <a:gd name="T61" fmla="*/ 94 h 241"/>
                  <a:gd name="T62" fmla="*/ 497 w 508"/>
                  <a:gd name="T63" fmla="*/ 8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" h="241">
                    <a:moveTo>
                      <a:pt x="508" y="71"/>
                    </a:moveTo>
                    <a:lnTo>
                      <a:pt x="504" y="91"/>
                    </a:lnTo>
                    <a:lnTo>
                      <a:pt x="496" y="111"/>
                    </a:lnTo>
                    <a:lnTo>
                      <a:pt x="487" y="128"/>
                    </a:lnTo>
                    <a:lnTo>
                      <a:pt x="476" y="145"/>
                    </a:lnTo>
                    <a:lnTo>
                      <a:pt x="463" y="161"/>
                    </a:lnTo>
                    <a:lnTo>
                      <a:pt x="450" y="176"/>
                    </a:lnTo>
                    <a:lnTo>
                      <a:pt x="434" y="189"/>
                    </a:lnTo>
                    <a:lnTo>
                      <a:pt x="416" y="202"/>
                    </a:lnTo>
                    <a:lnTo>
                      <a:pt x="398" y="212"/>
                    </a:lnTo>
                    <a:lnTo>
                      <a:pt x="378" y="221"/>
                    </a:lnTo>
                    <a:lnTo>
                      <a:pt x="358" y="228"/>
                    </a:lnTo>
                    <a:lnTo>
                      <a:pt x="337" y="234"/>
                    </a:lnTo>
                    <a:lnTo>
                      <a:pt x="314" y="239"/>
                    </a:lnTo>
                    <a:lnTo>
                      <a:pt x="291" y="240"/>
                    </a:lnTo>
                    <a:lnTo>
                      <a:pt x="266" y="241"/>
                    </a:lnTo>
                    <a:lnTo>
                      <a:pt x="242" y="239"/>
                    </a:lnTo>
                    <a:lnTo>
                      <a:pt x="217" y="235"/>
                    </a:lnTo>
                    <a:lnTo>
                      <a:pt x="193" y="229"/>
                    </a:lnTo>
                    <a:lnTo>
                      <a:pt x="170" y="221"/>
                    </a:lnTo>
                    <a:lnTo>
                      <a:pt x="147" y="212"/>
                    </a:lnTo>
                    <a:lnTo>
                      <a:pt x="126" y="201"/>
                    </a:lnTo>
                    <a:lnTo>
                      <a:pt x="106" y="188"/>
                    </a:lnTo>
                    <a:lnTo>
                      <a:pt x="88" y="173"/>
                    </a:lnTo>
                    <a:lnTo>
                      <a:pt x="71" y="158"/>
                    </a:lnTo>
                    <a:lnTo>
                      <a:pt x="55" y="141"/>
                    </a:lnTo>
                    <a:lnTo>
                      <a:pt x="41" y="123"/>
                    </a:lnTo>
                    <a:lnTo>
                      <a:pt x="29" y="105"/>
                    </a:lnTo>
                    <a:lnTo>
                      <a:pt x="19" y="85"/>
                    </a:lnTo>
                    <a:lnTo>
                      <a:pt x="11" y="65"/>
                    </a:lnTo>
                    <a:lnTo>
                      <a:pt x="5" y="44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2" y="24"/>
                    </a:lnTo>
                    <a:lnTo>
                      <a:pt x="34" y="36"/>
                    </a:lnTo>
                    <a:lnTo>
                      <a:pt x="46" y="47"/>
                    </a:lnTo>
                    <a:lnTo>
                      <a:pt x="60" y="58"/>
                    </a:lnTo>
                    <a:lnTo>
                      <a:pt x="75" y="67"/>
                    </a:lnTo>
                    <a:lnTo>
                      <a:pt x="90" y="76"/>
                    </a:lnTo>
                    <a:lnTo>
                      <a:pt x="106" y="85"/>
                    </a:lnTo>
                    <a:lnTo>
                      <a:pt x="124" y="93"/>
                    </a:lnTo>
                    <a:lnTo>
                      <a:pt x="141" y="101"/>
                    </a:lnTo>
                    <a:lnTo>
                      <a:pt x="158" y="108"/>
                    </a:lnTo>
                    <a:lnTo>
                      <a:pt x="178" y="114"/>
                    </a:lnTo>
                    <a:lnTo>
                      <a:pt x="196" y="119"/>
                    </a:lnTo>
                    <a:lnTo>
                      <a:pt x="216" y="123"/>
                    </a:lnTo>
                    <a:lnTo>
                      <a:pt x="235" y="128"/>
                    </a:lnTo>
                    <a:lnTo>
                      <a:pt x="256" y="130"/>
                    </a:lnTo>
                    <a:lnTo>
                      <a:pt x="275" y="133"/>
                    </a:lnTo>
                    <a:lnTo>
                      <a:pt x="293" y="133"/>
                    </a:lnTo>
                    <a:lnTo>
                      <a:pt x="311" y="133"/>
                    </a:lnTo>
                    <a:lnTo>
                      <a:pt x="330" y="133"/>
                    </a:lnTo>
                    <a:lnTo>
                      <a:pt x="347" y="131"/>
                    </a:lnTo>
                    <a:lnTo>
                      <a:pt x="364" y="129"/>
                    </a:lnTo>
                    <a:lnTo>
                      <a:pt x="381" y="126"/>
                    </a:lnTo>
                    <a:lnTo>
                      <a:pt x="398" y="122"/>
                    </a:lnTo>
                    <a:lnTo>
                      <a:pt x="413" y="119"/>
                    </a:lnTo>
                    <a:lnTo>
                      <a:pt x="429" y="113"/>
                    </a:lnTo>
                    <a:lnTo>
                      <a:pt x="444" y="108"/>
                    </a:lnTo>
                    <a:lnTo>
                      <a:pt x="458" y="101"/>
                    </a:lnTo>
                    <a:lnTo>
                      <a:pt x="472" y="94"/>
                    </a:lnTo>
                    <a:lnTo>
                      <a:pt x="484" y="88"/>
                    </a:lnTo>
                    <a:lnTo>
                      <a:pt x="497" y="80"/>
                    </a:lnTo>
                    <a:lnTo>
                      <a:pt x="508" y="7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097" name="Freeform 9">
                <a:extLst>
                  <a:ext uri="{FF2B5EF4-FFF2-40B4-BE49-F238E27FC236}">
                    <a16:creationId xmlns:a16="http://schemas.microsoft.com/office/drawing/2014/main" id="{47910A38-E54F-49C3-898A-07A2CD43D65B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94" y="1413"/>
                <a:ext cx="170" cy="70"/>
              </a:xfrm>
              <a:custGeom>
                <a:avLst/>
                <a:gdLst>
                  <a:gd name="T0" fmla="*/ 504 w 509"/>
                  <a:gd name="T1" fmla="*/ 91 h 241"/>
                  <a:gd name="T2" fmla="*/ 488 w 509"/>
                  <a:gd name="T3" fmla="*/ 128 h 241"/>
                  <a:gd name="T4" fmla="*/ 463 w 509"/>
                  <a:gd name="T5" fmla="*/ 161 h 241"/>
                  <a:gd name="T6" fmla="*/ 433 w 509"/>
                  <a:gd name="T7" fmla="*/ 189 h 241"/>
                  <a:gd name="T8" fmla="*/ 398 w 509"/>
                  <a:gd name="T9" fmla="*/ 212 h 241"/>
                  <a:gd name="T10" fmla="*/ 359 w 509"/>
                  <a:gd name="T11" fmla="*/ 228 h 241"/>
                  <a:gd name="T12" fmla="*/ 315 w 509"/>
                  <a:gd name="T13" fmla="*/ 238 h 241"/>
                  <a:gd name="T14" fmla="*/ 268 w 509"/>
                  <a:gd name="T15" fmla="*/ 241 h 241"/>
                  <a:gd name="T16" fmla="*/ 218 w 509"/>
                  <a:gd name="T17" fmla="*/ 235 h 241"/>
                  <a:gd name="T18" fmla="*/ 170 w 509"/>
                  <a:gd name="T19" fmla="*/ 221 h 241"/>
                  <a:gd name="T20" fmla="*/ 127 w 509"/>
                  <a:gd name="T21" fmla="*/ 200 h 241"/>
                  <a:gd name="T22" fmla="*/ 88 w 509"/>
                  <a:gd name="T23" fmla="*/ 173 h 241"/>
                  <a:gd name="T24" fmla="*/ 56 w 509"/>
                  <a:gd name="T25" fmla="*/ 140 h 241"/>
                  <a:gd name="T26" fmla="*/ 29 w 509"/>
                  <a:gd name="T27" fmla="*/ 105 h 241"/>
                  <a:gd name="T28" fmla="*/ 12 w 509"/>
                  <a:gd name="T29" fmla="*/ 64 h 241"/>
                  <a:gd name="T30" fmla="*/ 1 w 509"/>
                  <a:gd name="T31" fmla="*/ 22 h 241"/>
                  <a:gd name="T32" fmla="*/ 11 w 509"/>
                  <a:gd name="T33" fmla="*/ 12 h 241"/>
                  <a:gd name="T34" fmla="*/ 34 w 509"/>
                  <a:gd name="T35" fmla="*/ 35 h 241"/>
                  <a:gd name="T36" fmla="*/ 61 w 509"/>
                  <a:gd name="T37" fmla="*/ 57 h 241"/>
                  <a:gd name="T38" fmla="*/ 91 w 509"/>
                  <a:gd name="T39" fmla="*/ 76 h 241"/>
                  <a:gd name="T40" fmla="*/ 124 w 509"/>
                  <a:gd name="T41" fmla="*/ 93 h 241"/>
                  <a:gd name="T42" fmla="*/ 159 w 509"/>
                  <a:gd name="T43" fmla="*/ 108 h 241"/>
                  <a:gd name="T44" fmla="*/ 196 w 509"/>
                  <a:gd name="T45" fmla="*/ 118 h 241"/>
                  <a:gd name="T46" fmla="*/ 235 w 509"/>
                  <a:gd name="T47" fmla="*/ 128 h 241"/>
                  <a:gd name="T48" fmla="*/ 274 w 509"/>
                  <a:gd name="T49" fmla="*/ 132 h 241"/>
                  <a:gd name="T50" fmla="*/ 311 w 509"/>
                  <a:gd name="T51" fmla="*/ 132 h 241"/>
                  <a:gd name="T52" fmla="*/ 347 w 509"/>
                  <a:gd name="T53" fmla="*/ 131 h 241"/>
                  <a:gd name="T54" fmla="*/ 380 w 509"/>
                  <a:gd name="T55" fmla="*/ 125 h 241"/>
                  <a:gd name="T56" fmla="*/ 414 w 509"/>
                  <a:gd name="T57" fmla="*/ 118 h 241"/>
                  <a:gd name="T58" fmla="*/ 444 w 509"/>
                  <a:gd name="T59" fmla="*/ 108 h 241"/>
                  <a:gd name="T60" fmla="*/ 471 w 509"/>
                  <a:gd name="T61" fmla="*/ 94 h 241"/>
                  <a:gd name="T62" fmla="*/ 498 w 509"/>
                  <a:gd name="T63" fmla="*/ 7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9" h="241">
                    <a:moveTo>
                      <a:pt x="509" y="71"/>
                    </a:moveTo>
                    <a:lnTo>
                      <a:pt x="504" y="91"/>
                    </a:lnTo>
                    <a:lnTo>
                      <a:pt x="497" y="110"/>
                    </a:lnTo>
                    <a:lnTo>
                      <a:pt x="488" y="128"/>
                    </a:lnTo>
                    <a:lnTo>
                      <a:pt x="476" y="145"/>
                    </a:lnTo>
                    <a:lnTo>
                      <a:pt x="463" y="161"/>
                    </a:lnTo>
                    <a:lnTo>
                      <a:pt x="450" y="176"/>
                    </a:lnTo>
                    <a:lnTo>
                      <a:pt x="433" y="189"/>
                    </a:lnTo>
                    <a:lnTo>
                      <a:pt x="416" y="201"/>
                    </a:lnTo>
                    <a:lnTo>
                      <a:pt x="398" y="212"/>
                    </a:lnTo>
                    <a:lnTo>
                      <a:pt x="378" y="221"/>
                    </a:lnTo>
                    <a:lnTo>
                      <a:pt x="359" y="228"/>
                    </a:lnTo>
                    <a:lnTo>
                      <a:pt x="337" y="234"/>
                    </a:lnTo>
                    <a:lnTo>
                      <a:pt x="315" y="238"/>
                    </a:lnTo>
                    <a:lnTo>
                      <a:pt x="292" y="239"/>
                    </a:lnTo>
                    <a:lnTo>
                      <a:pt x="268" y="241"/>
                    </a:lnTo>
                    <a:lnTo>
                      <a:pt x="243" y="238"/>
                    </a:lnTo>
                    <a:lnTo>
                      <a:pt x="218" y="235"/>
                    </a:lnTo>
                    <a:lnTo>
                      <a:pt x="194" y="229"/>
                    </a:lnTo>
                    <a:lnTo>
                      <a:pt x="170" y="221"/>
                    </a:lnTo>
                    <a:lnTo>
                      <a:pt x="148" y="212"/>
                    </a:lnTo>
                    <a:lnTo>
                      <a:pt x="127" y="200"/>
                    </a:lnTo>
                    <a:lnTo>
                      <a:pt x="106" y="188"/>
                    </a:lnTo>
                    <a:lnTo>
                      <a:pt x="88" y="173"/>
                    </a:lnTo>
                    <a:lnTo>
                      <a:pt x="71" y="158"/>
                    </a:lnTo>
                    <a:lnTo>
                      <a:pt x="56" y="140"/>
                    </a:lnTo>
                    <a:lnTo>
                      <a:pt x="42" y="123"/>
                    </a:lnTo>
                    <a:lnTo>
                      <a:pt x="29" y="105"/>
                    </a:lnTo>
                    <a:lnTo>
                      <a:pt x="20" y="85"/>
                    </a:lnTo>
                    <a:lnTo>
                      <a:pt x="12" y="64"/>
                    </a:lnTo>
                    <a:lnTo>
                      <a:pt x="5" y="43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1" y="12"/>
                    </a:lnTo>
                    <a:lnTo>
                      <a:pt x="22" y="24"/>
                    </a:lnTo>
                    <a:lnTo>
                      <a:pt x="34" y="35"/>
                    </a:lnTo>
                    <a:lnTo>
                      <a:pt x="48" y="47"/>
                    </a:lnTo>
                    <a:lnTo>
                      <a:pt x="61" y="57"/>
                    </a:lnTo>
                    <a:lnTo>
                      <a:pt x="75" y="67"/>
                    </a:lnTo>
                    <a:lnTo>
                      <a:pt x="91" y="76"/>
                    </a:lnTo>
                    <a:lnTo>
                      <a:pt x="107" y="85"/>
                    </a:lnTo>
                    <a:lnTo>
                      <a:pt x="124" y="93"/>
                    </a:lnTo>
                    <a:lnTo>
                      <a:pt x="141" y="101"/>
                    </a:lnTo>
                    <a:lnTo>
                      <a:pt x="159" y="108"/>
                    </a:lnTo>
                    <a:lnTo>
                      <a:pt x="178" y="114"/>
                    </a:lnTo>
                    <a:lnTo>
                      <a:pt x="196" y="118"/>
                    </a:lnTo>
                    <a:lnTo>
                      <a:pt x="216" y="123"/>
                    </a:lnTo>
                    <a:lnTo>
                      <a:pt x="235" y="128"/>
                    </a:lnTo>
                    <a:lnTo>
                      <a:pt x="256" y="130"/>
                    </a:lnTo>
                    <a:lnTo>
                      <a:pt x="274" y="132"/>
                    </a:lnTo>
                    <a:lnTo>
                      <a:pt x="293" y="132"/>
                    </a:lnTo>
                    <a:lnTo>
                      <a:pt x="311" y="132"/>
                    </a:lnTo>
                    <a:lnTo>
                      <a:pt x="330" y="132"/>
                    </a:lnTo>
                    <a:lnTo>
                      <a:pt x="347" y="131"/>
                    </a:lnTo>
                    <a:lnTo>
                      <a:pt x="364" y="129"/>
                    </a:lnTo>
                    <a:lnTo>
                      <a:pt x="380" y="125"/>
                    </a:lnTo>
                    <a:lnTo>
                      <a:pt x="398" y="122"/>
                    </a:lnTo>
                    <a:lnTo>
                      <a:pt x="414" y="118"/>
                    </a:lnTo>
                    <a:lnTo>
                      <a:pt x="429" y="113"/>
                    </a:lnTo>
                    <a:lnTo>
                      <a:pt x="444" y="108"/>
                    </a:lnTo>
                    <a:lnTo>
                      <a:pt x="459" y="101"/>
                    </a:lnTo>
                    <a:lnTo>
                      <a:pt x="471" y="94"/>
                    </a:lnTo>
                    <a:lnTo>
                      <a:pt x="485" y="87"/>
                    </a:lnTo>
                    <a:lnTo>
                      <a:pt x="498" y="79"/>
                    </a:lnTo>
                    <a:lnTo>
                      <a:pt x="509" y="7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098" name="Freeform 10">
                <a:extLst>
                  <a:ext uri="{FF2B5EF4-FFF2-40B4-BE49-F238E27FC236}">
                    <a16:creationId xmlns:a16="http://schemas.microsoft.com/office/drawing/2014/main" id="{2FAA2BB7-F2AE-402C-A0A0-CA72C1F08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736" y="1447"/>
                <a:ext cx="111" cy="47"/>
              </a:xfrm>
              <a:custGeom>
                <a:avLst/>
                <a:gdLst>
                  <a:gd name="T0" fmla="*/ 335 w 335"/>
                  <a:gd name="T1" fmla="*/ 46 h 158"/>
                  <a:gd name="T2" fmla="*/ 326 w 335"/>
                  <a:gd name="T3" fmla="*/ 72 h 158"/>
                  <a:gd name="T4" fmla="*/ 313 w 335"/>
                  <a:gd name="T5" fmla="*/ 95 h 158"/>
                  <a:gd name="T6" fmla="*/ 295 w 335"/>
                  <a:gd name="T7" fmla="*/ 115 h 158"/>
                  <a:gd name="T8" fmla="*/ 273 w 335"/>
                  <a:gd name="T9" fmla="*/ 132 h 158"/>
                  <a:gd name="T10" fmla="*/ 248 w 335"/>
                  <a:gd name="T11" fmla="*/ 144 h 158"/>
                  <a:gd name="T12" fmla="*/ 220 w 335"/>
                  <a:gd name="T13" fmla="*/ 153 h 158"/>
                  <a:gd name="T14" fmla="*/ 191 w 335"/>
                  <a:gd name="T15" fmla="*/ 158 h 158"/>
                  <a:gd name="T16" fmla="*/ 159 w 335"/>
                  <a:gd name="T17" fmla="*/ 157 h 158"/>
                  <a:gd name="T18" fmla="*/ 127 w 335"/>
                  <a:gd name="T19" fmla="*/ 150 h 158"/>
                  <a:gd name="T20" fmla="*/ 97 w 335"/>
                  <a:gd name="T21" fmla="*/ 138 h 158"/>
                  <a:gd name="T22" fmla="*/ 70 w 335"/>
                  <a:gd name="T23" fmla="*/ 123 h 158"/>
                  <a:gd name="T24" fmla="*/ 47 w 335"/>
                  <a:gd name="T25" fmla="*/ 104 h 158"/>
                  <a:gd name="T26" fmla="*/ 27 w 335"/>
                  <a:gd name="T27" fmla="*/ 81 h 158"/>
                  <a:gd name="T28" fmla="*/ 13 w 335"/>
                  <a:gd name="T29" fmla="*/ 55 h 158"/>
                  <a:gd name="T30" fmla="*/ 4 w 335"/>
                  <a:gd name="T31" fmla="*/ 29 h 158"/>
                  <a:gd name="T32" fmla="*/ 0 w 335"/>
                  <a:gd name="T33" fmla="*/ 0 h 158"/>
                  <a:gd name="T34" fmla="*/ 14 w 335"/>
                  <a:gd name="T35" fmla="*/ 16 h 158"/>
                  <a:gd name="T36" fmla="*/ 30 w 335"/>
                  <a:gd name="T37" fmla="*/ 31 h 158"/>
                  <a:gd name="T38" fmla="*/ 49 w 335"/>
                  <a:gd name="T39" fmla="*/ 44 h 158"/>
                  <a:gd name="T40" fmla="*/ 70 w 335"/>
                  <a:gd name="T41" fmla="*/ 57 h 158"/>
                  <a:gd name="T42" fmla="*/ 93 w 335"/>
                  <a:gd name="T43" fmla="*/ 67 h 158"/>
                  <a:gd name="T44" fmla="*/ 116 w 335"/>
                  <a:gd name="T45" fmla="*/ 75 h 158"/>
                  <a:gd name="T46" fmla="*/ 141 w 335"/>
                  <a:gd name="T47" fmla="*/ 81 h 158"/>
                  <a:gd name="T48" fmla="*/ 167 w 335"/>
                  <a:gd name="T49" fmla="*/ 85 h 158"/>
                  <a:gd name="T50" fmla="*/ 192 w 335"/>
                  <a:gd name="T51" fmla="*/ 87 h 158"/>
                  <a:gd name="T52" fmla="*/ 216 w 335"/>
                  <a:gd name="T53" fmla="*/ 87 h 158"/>
                  <a:gd name="T54" fmla="*/ 239 w 335"/>
                  <a:gd name="T55" fmla="*/ 84 h 158"/>
                  <a:gd name="T56" fmla="*/ 261 w 335"/>
                  <a:gd name="T57" fmla="*/ 80 h 158"/>
                  <a:gd name="T58" fmla="*/ 282 w 335"/>
                  <a:gd name="T59" fmla="*/ 74 h 158"/>
                  <a:gd name="T60" fmla="*/ 301 w 335"/>
                  <a:gd name="T61" fmla="*/ 67 h 158"/>
                  <a:gd name="T62" fmla="*/ 318 w 335"/>
                  <a:gd name="T63" fmla="*/ 57 h 158"/>
                  <a:gd name="T64" fmla="*/ 335 w 335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5" h="158">
                    <a:moveTo>
                      <a:pt x="335" y="46"/>
                    </a:moveTo>
                    <a:lnTo>
                      <a:pt x="326" y="72"/>
                    </a:lnTo>
                    <a:lnTo>
                      <a:pt x="313" y="95"/>
                    </a:lnTo>
                    <a:lnTo>
                      <a:pt x="295" y="115"/>
                    </a:lnTo>
                    <a:lnTo>
                      <a:pt x="273" y="132"/>
                    </a:lnTo>
                    <a:lnTo>
                      <a:pt x="248" y="144"/>
                    </a:lnTo>
                    <a:lnTo>
                      <a:pt x="220" y="153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7" y="150"/>
                    </a:lnTo>
                    <a:lnTo>
                      <a:pt x="97" y="138"/>
                    </a:lnTo>
                    <a:lnTo>
                      <a:pt x="70" y="123"/>
                    </a:lnTo>
                    <a:lnTo>
                      <a:pt x="47" y="104"/>
                    </a:lnTo>
                    <a:lnTo>
                      <a:pt x="27" y="81"/>
                    </a:lnTo>
                    <a:lnTo>
                      <a:pt x="13" y="55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0" y="31"/>
                    </a:lnTo>
                    <a:lnTo>
                      <a:pt x="49" y="44"/>
                    </a:lnTo>
                    <a:lnTo>
                      <a:pt x="70" y="57"/>
                    </a:lnTo>
                    <a:lnTo>
                      <a:pt x="93" y="67"/>
                    </a:lnTo>
                    <a:lnTo>
                      <a:pt x="116" y="75"/>
                    </a:lnTo>
                    <a:lnTo>
                      <a:pt x="141" y="81"/>
                    </a:lnTo>
                    <a:lnTo>
                      <a:pt x="167" y="85"/>
                    </a:lnTo>
                    <a:lnTo>
                      <a:pt x="192" y="87"/>
                    </a:lnTo>
                    <a:lnTo>
                      <a:pt x="216" y="87"/>
                    </a:lnTo>
                    <a:lnTo>
                      <a:pt x="239" y="84"/>
                    </a:lnTo>
                    <a:lnTo>
                      <a:pt x="261" y="80"/>
                    </a:lnTo>
                    <a:lnTo>
                      <a:pt x="282" y="74"/>
                    </a:lnTo>
                    <a:lnTo>
                      <a:pt x="301" y="67"/>
                    </a:lnTo>
                    <a:lnTo>
                      <a:pt x="318" y="57"/>
                    </a:lnTo>
                    <a:lnTo>
                      <a:pt x="335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099" name="Freeform 11">
                <a:extLst>
                  <a:ext uri="{FF2B5EF4-FFF2-40B4-BE49-F238E27FC236}">
                    <a16:creationId xmlns:a16="http://schemas.microsoft.com/office/drawing/2014/main" id="{850A311A-D08B-44BF-B9AF-0CB0C48F68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27" y="1511"/>
                <a:ext cx="112" cy="46"/>
              </a:xfrm>
              <a:custGeom>
                <a:avLst/>
                <a:gdLst>
                  <a:gd name="T0" fmla="*/ 334 w 334"/>
                  <a:gd name="T1" fmla="*/ 46 h 156"/>
                  <a:gd name="T2" fmla="*/ 326 w 334"/>
                  <a:gd name="T3" fmla="*/ 71 h 156"/>
                  <a:gd name="T4" fmla="*/ 312 w 334"/>
                  <a:gd name="T5" fmla="*/ 94 h 156"/>
                  <a:gd name="T6" fmla="*/ 294 w 334"/>
                  <a:gd name="T7" fmla="*/ 115 h 156"/>
                  <a:gd name="T8" fmla="*/ 273 w 334"/>
                  <a:gd name="T9" fmla="*/ 131 h 156"/>
                  <a:gd name="T10" fmla="*/ 247 w 334"/>
                  <a:gd name="T11" fmla="*/ 144 h 156"/>
                  <a:gd name="T12" fmla="*/ 220 w 334"/>
                  <a:gd name="T13" fmla="*/ 153 h 156"/>
                  <a:gd name="T14" fmla="*/ 190 w 334"/>
                  <a:gd name="T15" fmla="*/ 156 h 156"/>
                  <a:gd name="T16" fmla="*/ 159 w 334"/>
                  <a:gd name="T17" fmla="*/ 155 h 156"/>
                  <a:gd name="T18" fmla="*/ 126 w 334"/>
                  <a:gd name="T19" fmla="*/ 149 h 156"/>
                  <a:gd name="T20" fmla="*/ 96 w 334"/>
                  <a:gd name="T21" fmla="*/ 138 h 156"/>
                  <a:gd name="T22" fmla="*/ 69 w 334"/>
                  <a:gd name="T23" fmla="*/ 122 h 156"/>
                  <a:gd name="T24" fmla="*/ 46 w 334"/>
                  <a:gd name="T25" fmla="*/ 103 h 156"/>
                  <a:gd name="T26" fmla="*/ 26 w 334"/>
                  <a:gd name="T27" fmla="*/ 80 h 156"/>
                  <a:gd name="T28" fmla="*/ 12 w 334"/>
                  <a:gd name="T29" fmla="*/ 55 h 156"/>
                  <a:gd name="T30" fmla="*/ 3 w 334"/>
                  <a:gd name="T31" fmla="*/ 28 h 156"/>
                  <a:gd name="T32" fmla="*/ 0 w 334"/>
                  <a:gd name="T33" fmla="*/ 0 h 156"/>
                  <a:gd name="T34" fmla="*/ 13 w 334"/>
                  <a:gd name="T35" fmla="*/ 16 h 156"/>
                  <a:gd name="T36" fmla="*/ 29 w 334"/>
                  <a:gd name="T37" fmla="*/ 30 h 156"/>
                  <a:gd name="T38" fmla="*/ 48 w 334"/>
                  <a:gd name="T39" fmla="*/ 43 h 156"/>
                  <a:gd name="T40" fmla="*/ 69 w 334"/>
                  <a:gd name="T41" fmla="*/ 55 h 156"/>
                  <a:gd name="T42" fmla="*/ 92 w 334"/>
                  <a:gd name="T43" fmla="*/ 65 h 156"/>
                  <a:gd name="T44" fmla="*/ 115 w 334"/>
                  <a:gd name="T45" fmla="*/ 73 h 156"/>
                  <a:gd name="T46" fmla="*/ 140 w 334"/>
                  <a:gd name="T47" fmla="*/ 80 h 156"/>
                  <a:gd name="T48" fmla="*/ 167 w 334"/>
                  <a:gd name="T49" fmla="*/ 85 h 156"/>
                  <a:gd name="T50" fmla="*/ 191 w 334"/>
                  <a:gd name="T51" fmla="*/ 86 h 156"/>
                  <a:gd name="T52" fmla="*/ 215 w 334"/>
                  <a:gd name="T53" fmla="*/ 86 h 156"/>
                  <a:gd name="T54" fmla="*/ 238 w 334"/>
                  <a:gd name="T55" fmla="*/ 84 h 156"/>
                  <a:gd name="T56" fmla="*/ 260 w 334"/>
                  <a:gd name="T57" fmla="*/ 79 h 156"/>
                  <a:gd name="T58" fmla="*/ 281 w 334"/>
                  <a:gd name="T59" fmla="*/ 73 h 156"/>
                  <a:gd name="T60" fmla="*/ 300 w 334"/>
                  <a:gd name="T61" fmla="*/ 65 h 156"/>
                  <a:gd name="T62" fmla="*/ 317 w 334"/>
                  <a:gd name="T63" fmla="*/ 56 h 156"/>
                  <a:gd name="T64" fmla="*/ 334 w 334"/>
                  <a:gd name="T65" fmla="*/ 4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6">
                    <a:moveTo>
                      <a:pt x="334" y="46"/>
                    </a:moveTo>
                    <a:lnTo>
                      <a:pt x="326" y="71"/>
                    </a:lnTo>
                    <a:lnTo>
                      <a:pt x="312" y="94"/>
                    </a:lnTo>
                    <a:lnTo>
                      <a:pt x="294" y="115"/>
                    </a:lnTo>
                    <a:lnTo>
                      <a:pt x="273" y="131"/>
                    </a:lnTo>
                    <a:lnTo>
                      <a:pt x="247" y="144"/>
                    </a:lnTo>
                    <a:lnTo>
                      <a:pt x="220" y="153"/>
                    </a:lnTo>
                    <a:lnTo>
                      <a:pt x="190" y="156"/>
                    </a:lnTo>
                    <a:lnTo>
                      <a:pt x="159" y="155"/>
                    </a:lnTo>
                    <a:lnTo>
                      <a:pt x="126" y="149"/>
                    </a:lnTo>
                    <a:lnTo>
                      <a:pt x="96" y="138"/>
                    </a:lnTo>
                    <a:lnTo>
                      <a:pt x="69" y="122"/>
                    </a:lnTo>
                    <a:lnTo>
                      <a:pt x="46" y="103"/>
                    </a:lnTo>
                    <a:lnTo>
                      <a:pt x="26" y="80"/>
                    </a:lnTo>
                    <a:lnTo>
                      <a:pt x="12" y="55"/>
                    </a:lnTo>
                    <a:lnTo>
                      <a:pt x="3" y="28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29" y="30"/>
                    </a:lnTo>
                    <a:lnTo>
                      <a:pt x="48" y="43"/>
                    </a:lnTo>
                    <a:lnTo>
                      <a:pt x="69" y="55"/>
                    </a:lnTo>
                    <a:lnTo>
                      <a:pt x="92" y="65"/>
                    </a:lnTo>
                    <a:lnTo>
                      <a:pt x="115" y="73"/>
                    </a:lnTo>
                    <a:lnTo>
                      <a:pt x="140" y="80"/>
                    </a:lnTo>
                    <a:lnTo>
                      <a:pt x="167" y="85"/>
                    </a:lnTo>
                    <a:lnTo>
                      <a:pt x="191" y="86"/>
                    </a:lnTo>
                    <a:lnTo>
                      <a:pt x="215" y="86"/>
                    </a:lnTo>
                    <a:lnTo>
                      <a:pt x="238" y="84"/>
                    </a:lnTo>
                    <a:lnTo>
                      <a:pt x="260" y="79"/>
                    </a:lnTo>
                    <a:lnTo>
                      <a:pt x="281" y="73"/>
                    </a:lnTo>
                    <a:lnTo>
                      <a:pt x="300" y="65"/>
                    </a:lnTo>
                    <a:lnTo>
                      <a:pt x="317" y="56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00" name="Freeform 12">
                <a:extLst>
                  <a:ext uri="{FF2B5EF4-FFF2-40B4-BE49-F238E27FC236}">
                    <a16:creationId xmlns:a16="http://schemas.microsoft.com/office/drawing/2014/main" id="{5859F39F-816A-46CC-9DBA-45D546C30D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785" y="1497"/>
                <a:ext cx="112" cy="47"/>
              </a:xfrm>
              <a:custGeom>
                <a:avLst/>
                <a:gdLst>
                  <a:gd name="T0" fmla="*/ 336 w 336"/>
                  <a:gd name="T1" fmla="*/ 46 h 157"/>
                  <a:gd name="T2" fmla="*/ 328 w 336"/>
                  <a:gd name="T3" fmla="*/ 71 h 157"/>
                  <a:gd name="T4" fmla="*/ 314 w 336"/>
                  <a:gd name="T5" fmla="*/ 94 h 157"/>
                  <a:gd name="T6" fmla="*/ 296 w 336"/>
                  <a:gd name="T7" fmla="*/ 115 h 157"/>
                  <a:gd name="T8" fmla="*/ 275 w 336"/>
                  <a:gd name="T9" fmla="*/ 131 h 157"/>
                  <a:gd name="T10" fmla="*/ 249 w 336"/>
                  <a:gd name="T11" fmla="*/ 144 h 157"/>
                  <a:gd name="T12" fmla="*/ 222 w 336"/>
                  <a:gd name="T13" fmla="*/ 153 h 157"/>
                  <a:gd name="T14" fmla="*/ 192 w 336"/>
                  <a:gd name="T15" fmla="*/ 157 h 157"/>
                  <a:gd name="T16" fmla="*/ 161 w 336"/>
                  <a:gd name="T17" fmla="*/ 156 h 157"/>
                  <a:gd name="T18" fmla="*/ 128 w 336"/>
                  <a:gd name="T19" fmla="*/ 149 h 157"/>
                  <a:gd name="T20" fmla="*/ 98 w 336"/>
                  <a:gd name="T21" fmla="*/ 138 h 157"/>
                  <a:gd name="T22" fmla="*/ 71 w 336"/>
                  <a:gd name="T23" fmla="*/ 123 h 157"/>
                  <a:gd name="T24" fmla="*/ 48 w 336"/>
                  <a:gd name="T25" fmla="*/ 103 h 157"/>
                  <a:gd name="T26" fmla="*/ 28 w 336"/>
                  <a:gd name="T27" fmla="*/ 80 h 157"/>
                  <a:gd name="T28" fmla="*/ 13 w 336"/>
                  <a:gd name="T29" fmla="*/ 55 h 157"/>
                  <a:gd name="T30" fmla="*/ 4 w 336"/>
                  <a:gd name="T31" fmla="*/ 28 h 157"/>
                  <a:gd name="T32" fmla="*/ 0 w 336"/>
                  <a:gd name="T33" fmla="*/ 0 h 157"/>
                  <a:gd name="T34" fmla="*/ 14 w 336"/>
                  <a:gd name="T35" fmla="*/ 16 h 157"/>
                  <a:gd name="T36" fmla="*/ 31 w 336"/>
                  <a:gd name="T37" fmla="*/ 31 h 157"/>
                  <a:gd name="T38" fmla="*/ 50 w 336"/>
                  <a:gd name="T39" fmla="*/ 43 h 157"/>
                  <a:gd name="T40" fmla="*/ 71 w 336"/>
                  <a:gd name="T41" fmla="*/ 56 h 157"/>
                  <a:gd name="T42" fmla="*/ 93 w 336"/>
                  <a:gd name="T43" fmla="*/ 66 h 157"/>
                  <a:gd name="T44" fmla="*/ 117 w 336"/>
                  <a:gd name="T45" fmla="*/ 74 h 157"/>
                  <a:gd name="T46" fmla="*/ 142 w 336"/>
                  <a:gd name="T47" fmla="*/ 80 h 157"/>
                  <a:gd name="T48" fmla="*/ 169 w 336"/>
                  <a:gd name="T49" fmla="*/ 85 h 157"/>
                  <a:gd name="T50" fmla="*/ 193 w 336"/>
                  <a:gd name="T51" fmla="*/ 86 h 157"/>
                  <a:gd name="T52" fmla="*/ 217 w 336"/>
                  <a:gd name="T53" fmla="*/ 86 h 157"/>
                  <a:gd name="T54" fmla="*/ 240 w 336"/>
                  <a:gd name="T55" fmla="*/ 84 h 157"/>
                  <a:gd name="T56" fmla="*/ 262 w 336"/>
                  <a:gd name="T57" fmla="*/ 79 h 157"/>
                  <a:gd name="T58" fmla="*/ 283 w 336"/>
                  <a:gd name="T59" fmla="*/ 73 h 157"/>
                  <a:gd name="T60" fmla="*/ 302 w 336"/>
                  <a:gd name="T61" fmla="*/ 66 h 157"/>
                  <a:gd name="T62" fmla="*/ 319 w 336"/>
                  <a:gd name="T63" fmla="*/ 56 h 157"/>
                  <a:gd name="T64" fmla="*/ 336 w 336"/>
                  <a:gd name="T65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157">
                    <a:moveTo>
                      <a:pt x="336" y="46"/>
                    </a:moveTo>
                    <a:lnTo>
                      <a:pt x="328" y="71"/>
                    </a:lnTo>
                    <a:lnTo>
                      <a:pt x="314" y="94"/>
                    </a:lnTo>
                    <a:lnTo>
                      <a:pt x="296" y="115"/>
                    </a:lnTo>
                    <a:lnTo>
                      <a:pt x="275" y="131"/>
                    </a:lnTo>
                    <a:lnTo>
                      <a:pt x="249" y="144"/>
                    </a:lnTo>
                    <a:lnTo>
                      <a:pt x="222" y="153"/>
                    </a:lnTo>
                    <a:lnTo>
                      <a:pt x="192" y="157"/>
                    </a:lnTo>
                    <a:lnTo>
                      <a:pt x="161" y="156"/>
                    </a:lnTo>
                    <a:lnTo>
                      <a:pt x="128" y="149"/>
                    </a:lnTo>
                    <a:lnTo>
                      <a:pt x="98" y="138"/>
                    </a:lnTo>
                    <a:lnTo>
                      <a:pt x="71" y="123"/>
                    </a:lnTo>
                    <a:lnTo>
                      <a:pt x="48" y="103"/>
                    </a:lnTo>
                    <a:lnTo>
                      <a:pt x="28" y="80"/>
                    </a:lnTo>
                    <a:lnTo>
                      <a:pt x="13" y="55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1" y="31"/>
                    </a:lnTo>
                    <a:lnTo>
                      <a:pt x="50" y="43"/>
                    </a:lnTo>
                    <a:lnTo>
                      <a:pt x="71" y="56"/>
                    </a:lnTo>
                    <a:lnTo>
                      <a:pt x="93" y="66"/>
                    </a:lnTo>
                    <a:lnTo>
                      <a:pt x="117" y="74"/>
                    </a:lnTo>
                    <a:lnTo>
                      <a:pt x="142" y="80"/>
                    </a:lnTo>
                    <a:lnTo>
                      <a:pt x="169" y="85"/>
                    </a:lnTo>
                    <a:lnTo>
                      <a:pt x="193" y="86"/>
                    </a:lnTo>
                    <a:lnTo>
                      <a:pt x="217" y="86"/>
                    </a:lnTo>
                    <a:lnTo>
                      <a:pt x="240" y="84"/>
                    </a:lnTo>
                    <a:lnTo>
                      <a:pt x="262" y="79"/>
                    </a:lnTo>
                    <a:lnTo>
                      <a:pt x="283" y="73"/>
                    </a:lnTo>
                    <a:lnTo>
                      <a:pt x="302" y="66"/>
                    </a:lnTo>
                    <a:lnTo>
                      <a:pt x="319" y="56"/>
                    </a:lnTo>
                    <a:lnTo>
                      <a:pt x="336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01" name="Freeform 13">
                <a:extLst>
                  <a:ext uri="{FF2B5EF4-FFF2-40B4-BE49-F238E27FC236}">
                    <a16:creationId xmlns:a16="http://schemas.microsoft.com/office/drawing/2014/main" id="{9CE9E0DC-A0EE-49E4-866B-6CC9ED4C7E93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97" y="1453"/>
                <a:ext cx="112" cy="47"/>
              </a:xfrm>
              <a:custGeom>
                <a:avLst/>
                <a:gdLst>
                  <a:gd name="T0" fmla="*/ 334 w 334"/>
                  <a:gd name="T1" fmla="*/ 46 h 158"/>
                  <a:gd name="T2" fmla="*/ 326 w 334"/>
                  <a:gd name="T3" fmla="*/ 71 h 158"/>
                  <a:gd name="T4" fmla="*/ 313 w 334"/>
                  <a:gd name="T5" fmla="*/ 94 h 158"/>
                  <a:gd name="T6" fmla="*/ 295 w 334"/>
                  <a:gd name="T7" fmla="*/ 115 h 158"/>
                  <a:gd name="T8" fmla="*/ 274 w 334"/>
                  <a:gd name="T9" fmla="*/ 131 h 158"/>
                  <a:gd name="T10" fmla="*/ 248 w 334"/>
                  <a:gd name="T11" fmla="*/ 144 h 158"/>
                  <a:gd name="T12" fmla="*/ 221 w 334"/>
                  <a:gd name="T13" fmla="*/ 153 h 158"/>
                  <a:gd name="T14" fmla="*/ 191 w 334"/>
                  <a:gd name="T15" fmla="*/ 158 h 158"/>
                  <a:gd name="T16" fmla="*/ 159 w 334"/>
                  <a:gd name="T17" fmla="*/ 156 h 158"/>
                  <a:gd name="T18" fmla="*/ 126 w 334"/>
                  <a:gd name="T19" fmla="*/ 149 h 158"/>
                  <a:gd name="T20" fmla="*/ 96 w 334"/>
                  <a:gd name="T21" fmla="*/ 138 h 158"/>
                  <a:gd name="T22" fmla="*/ 69 w 334"/>
                  <a:gd name="T23" fmla="*/ 123 h 158"/>
                  <a:gd name="T24" fmla="*/ 46 w 334"/>
                  <a:gd name="T25" fmla="*/ 103 h 158"/>
                  <a:gd name="T26" fmla="*/ 26 w 334"/>
                  <a:gd name="T27" fmla="*/ 80 h 158"/>
                  <a:gd name="T28" fmla="*/ 12 w 334"/>
                  <a:gd name="T29" fmla="*/ 55 h 158"/>
                  <a:gd name="T30" fmla="*/ 3 w 334"/>
                  <a:gd name="T31" fmla="*/ 28 h 158"/>
                  <a:gd name="T32" fmla="*/ 0 w 334"/>
                  <a:gd name="T33" fmla="*/ 0 h 158"/>
                  <a:gd name="T34" fmla="*/ 13 w 334"/>
                  <a:gd name="T35" fmla="*/ 16 h 158"/>
                  <a:gd name="T36" fmla="*/ 31 w 334"/>
                  <a:gd name="T37" fmla="*/ 31 h 158"/>
                  <a:gd name="T38" fmla="*/ 49 w 334"/>
                  <a:gd name="T39" fmla="*/ 43 h 158"/>
                  <a:gd name="T40" fmla="*/ 70 w 334"/>
                  <a:gd name="T41" fmla="*/ 56 h 158"/>
                  <a:gd name="T42" fmla="*/ 92 w 334"/>
                  <a:gd name="T43" fmla="*/ 67 h 158"/>
                  <a:gd name="T44" fmla="*/ 116 w 334"/>
                  <a:gd name="T45" fmla="*/ 75 h 158"/>
                  <a:gd name="T46" fmla="*/ 141 w 334"/>
                  <a:gd name="T47" fmla="*/ 80 h 158"/>
                  <a:gd name="T48" fmla="*/ 168 w 334"/>
                  <a:gd name="T49" fmla="*/ 85 h 158"/>
                  <a:gd name="T50" fmla="*/ 192 w 334"/>
                  <a:gd name="T51" fmla="*/ 86 h 158"/>
                  <a:gd name="T52" fmla="*/ 216 w 334"/>
                  <a:gd name="T53" fmla="*/ 86 h 158"/>
                  <a:gd name="T54" fmla="*/ 239 w 334"/>
                  <a:gd name="T55" fmla="*/ 84 h 158"/>
                  <a:gd name="T56" fmla="*/ 261 w 334"/>
                  <a:gd name="T57" fmla="*/ 79 h 158"/>
                  <a:gd name="T58" fmla="*/ 282 w 334"/>
                  <a:gd name="T59" fmla="*/ 73 h 158"/>
                  <a:gd name="T60" fmla="*/ 300 w 334"/>
                  <a:gd name="T61" fmla="*/ 67 h 158"/>
                  <a:gd name="T62" fmla="*/ 318 w 334"/>
                  <a:gd name="T63" fmla="*/ 56 h 158"/>
                  <a:gd name="T64" fmla="*/ 334 w 334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6"/>
                    </a:moveTo>
                    <a:lnTo>
                      <a:pt x="326" y="71"/>
                    </a:lnTo>
                    <a:lnTo>
                      <a:pt x="313" y="94"/>
                    </a:lnTo>
                    <a:lnTo>
                      <a:pt x="295" y="115"/>
                    </a:lnTo>
                    <a:lnTo>
                      <a:pt x="274" y="131"/>
                    </a:lnTo>
                    <a:lnTo>
                      <a:pt x="248" y="144"/>
                    </a:lnTo>
                    <a:lnTo>
                      <a:pt x="221" y="153"/>
                    </a:lnTo>
                    <a:lnTo>
                      <a:pt x="191" y="158"/>
                    </a:lnTo>
                    <a:lnTo>
                      <a:pt x="159" y="156"/>
                    </a:lnTo>
                    <a:lnTo>
                      <a:pt x="126" y="149"/>
                    </a:lnTo>
                    <a:lnTo>
                      <a:pt x="96" y="138"/>
                    </a:lnTo>
                    <a:lnTo>
                      <a:pt x="69" y="123"/>
                    </a:lnTo>
                    <a:lnTo>
                      <a:pt x="46" y="103"/>
                    </a:lnTo>
                    <a:lnTo>
                      <a:pt x="26" y="80"/>
                    </a:lnTo>
                    <a:lnTo>
                      <a:pt x="12" y="55"/>
                    </a:lnTo>
                    <a:lnTo>
                      <a:pt x="3" y="28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31" y="31"/>
                    </a:lnTo>
                    <a:lnTo>
                      <a:pt x="49" y="43"/>
                    </a:lnTo>
                    <a:lnTo>
                      <a:pt x="70" y="56"/>
                    </a:lnTo>
                    <a:lnTo>
                      <a:pt x="92" y="67"/>
                    </a:lnTo>
                    <a:lnTo>
                      <a:pt x="116" y="75"/>
                    </a:lnTo>
                    <a:lnTo>
                      <a:pt x="141" y="80"/>
                    </a:lnTo>
                    <a:lnTo>
                      <a:pt x="168" y="85"/>
                    </a:lnTo>
                    <a:lnTo>
                      <a:pt x="192" y="86"/>
                    </a:lnTo>
                    <a:lnTo>
                      <a:pt x="216" y="86"/>
                    </a:lnTo>
                    <a:lnTo>
                      <a:pt x="239" y="84"/>
                    </a:lnTo>
                    <a:lnTo>
                      <a:pt x="261" y="79"/>
                    </a:lnTo>
                    <a:lnTo>
                      <a:pt x="282" y="73"/>
                    </a:lnTo>
                    <a:lnTo>
                      <a:pt x="300" y="67"/>
                    </a:lnTo>
                    <a:lnTo>
                      <a:pt x="318" y="56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02" name="Freeform 14">
                <a:extLst>
                  <a:ext uri="{FF2B5EF4-FFF2-40B4-BE49-F238E27FC236}">
                    <a16:creationId xmlns:a16="http://schemas.microsoft.com/office/drawing/2014/main" id="{34F059DA-788A-4C51-A161-68D5A6433D5B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449" y="1525"/>
                <a:ext cx="111" cy="46"/>
              </a:xfrm>
              <a:custGeom>
                <a:avLst/>
                <a:gdLst>
                  <a:gd name="T0" fmla="*/ 334 w 334"/>
                  <a:gd name="T1" fmla="*/ 46 h 158"/>
                  <a:gd name="T2" fmla="*/ 326 w 334"/>
                  <a:gd name="T3" fmla="*/ 72 h 158"/>
                  <a:gd name="T4" fmla="*/ 312 w 334"/>
                  <a:gd name="T5" fmla="*/ 95 h 158"/>
                  <a:gd name="T6" fmla="*/ 295 w 334"/>
                  <a:gd name="T7" fmla="*/ 115 h 158"/>
                  <a:gd name="T8" fmla="*/ 273 w 334"/>
                  <a:gd name="T9" fmla="*/ 132 h 158"/>
                  <a:gd name="T10" fmla="*/ 249 w 334"/>
                  <a:gd name="T11" fmla="*/ 144 h 158"/>
                  <a:gd name="T12" fmla="*/ 221 w 334"/>
                  <a:gd name="T13" fmla="*/ 153 h 158"/>
                  <a:gd name="T14" fmla="*/ 191 w 334"/>
                  <a:gd name="T15" fmla="*/ 158 h 158"/>
                  <a:gd name="T16" fmla="*/ 159 w 334"/>
                  <a:gd name="T17" fmla="*/ 157 h 158"/>
                  <a:gd name="T18" fmla="*/ 127 w 334"/>
                  <a:gd name="T19" fmla="*/ 150 h 158"/>
                  <a:gd name="T20" fmla="*/ 97 w 334"/>
                  <a:gd name="T21" fmla="*/ 138 h 158"/>
                  <a:gd name="T22" fmla="*/ 69 w 334"/>
                  <a:gd name="T23" fmla="*/ 123 h 158"/>
                  <a:gd name="T24" fmla="*/ 46 w 334"/>
                  <a:gd name="T25" fmla="*/ 104 h 158"/>
                  <a:gd name="T26" fmla="*/ 27 w 334"/>
                  <a:gd name="T27" fmla="*/ 81 h 158"/>
                  <a:gd name="T28" fmla="*/ 13 w 334"/>
                  <a:gd name="T29" fmla="*/ 55 h 158"/>
                  <a:gd name="T30" fmla="*/ 4 w 334"/>
                  <a:gd name="T31" fmla="*/ 29 h 158"/>
                  <a:gd name="T32" fmla="*/ 0 w 334"/>
                  <a:gd name="T33" fmla="*/ 0 h 158"/>
                  <a:gd name="T34" fmla="*/ 14 w 334"/>
                  <a:gd name="T35" fmla="*/ 16 h 158"/>
                  <a:gd name="T36" fmla="*/ 31 w 334"/>
                  <a:gd name="T37" fmla="*/ 31 h 158"/>
                  <a:gd name="T38" fmla="*/ 50 w 334"/>
                  <a:gd name="T39" fmla="*/ 44 h 158"/>
                  <a:gd name="T40" fmla="*/ 70 w 334"/>
                  <a:gd name="T41" fmla="*/ 57 h 158"/>
                  <a:gd name="T42" fmla="*/ 92 w 334"/>
                  <a:gd name="T43" fmla="*/ 67 h 158"/>
                  <a:gd name="T44" fmla="*/ 115 w 334"/>
                  <a:gd name="T45" fmla="*/ 75 h 158"/>
                  <a:gd name="T46" fmla="*/ 141 w 334"/>
                  <a:gd name="T47" fmla="*/ 81 h 158"/>
                  <a:gd name="T48" fmla="*/ 167 w 334"/>
                  <a:gd name="T49" fmla="*/ 85 h 158"/>
                  <a:gd name="T50" fmla="*/ 191 w 334"/>
                  <a:gd name="T51" fmla="*/ 87 h 158"/>
                  <a:gd name="T52" fmla="*/ 216 w 334"/>
                  <a:gd name="T53" fmla="*/ 87 h 158"/>
                  <a:gd name="T54" fmla="*/ 239 w 334"/>
                  <a:gd name="T55" fmla="*/ 84 h 158"/>
                  <a:gd name="T56" fmla="*/ 260 w 334"/>
                  <a:gd name="T57" fmla="*/ 80 h 158"/>
                  <a:gd name="T58" fmla="*/ 281 w 334"/>
                  <a:gd name="T59" fmla="*/ 74 h 158"/>
                  <a:gd name="T60" fmla="*/ 301 w 334"/>
                  <a:gd name="T61" fmla="*/ 67 h 158"/>
                  <a:gd name="T62" fmla="*/ 318 w 334"/>
                  <a:gd name="T63" fmla="*/ 57 h 158"/>
                  <a:gd name="T64" fmla="*/ 334 w 334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6"/>
                    </a:moveTo>
                    <a:lnTo>
                      <a:pt x="326" y="72"/>
                    </a:lnTo>
                    <a:lnTo>
                      <a:pt x="312" y="95"/>
                    </a:lnTo>
                    <a:lnTo>
                      <a:pt x="295" y="115"/>
                    </a:lnTo>
                    <a:lnTo>
                      <a:pt x="273" y="132"/>
                    </a:lnTo>
                    <a:lnTo>
                      <a:pt x="249" y="144"/>
                    </a:lnTo>
                    <a:lnTo>
                      <a:pt x="221" y="153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7" y="150"/>
                    </a:lnTo>
                    <a:lnTo>
                      <a:pt x="97" y="138"/>
                    </a:lnTo>
                    <a:lnTo>
                      <a:pt x="69" y="123"/>
                    </a:lnTo>
                    <a:lnTo>
                      <a:pt x="46" y="104"/>
                    </a:lnTo>
                    <a:lnTo>
                      <a:pt x="27" y="81"/>
                    </a:lnTo>
                    <a:lnTo>
                      <a:pt x="13" y="55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1" y="31"/>
                    </a:lnTo>
                    <a:lnTo>
                      <a:pt x="50" y="44"/>
                    </a:lnTo>
                    <a:lnTo>
                      <a:pt x="70" y="57"/>
                    </a:lnTo>
                    <a:lnTo>
                      <a:pt x="92" y="67"/>
                    </a:lnTo>
                    <a:lnTo>
                      <a:pt x="115" y="75"/>
                    </a:lnTo>
                    <a:lnTo>
                      <a:pt x="141" y="81"/>
                    </a:lnTo>
                    <a:lnTo>
                      <a:pt x="167" y="85"/>
                    </a:lnTo>
                    <a:lnTo>
                      <a:pt x="191" y="87"/>
                    </a:lnTo>
                    <a:lnTo>
                      <a:pt x="216" y="87"/>
                    </a:lnTo>
                    <a:lnTo>
                      <a:pt x="239" y="84"/>
                    </a:lnTo>
                    <a:lnTo>
                      <a:pt x="260" y="80"/>
                    </a:lnTo>
                    <a:lnTo>
                      <a:pt x="281" y="74"/>
                    </a:lnTo>
                    <a:lnTo>
                      <a:pt x="301" y="67"/>
                    </a:lnTo>
                    <a:lnTo>
                      <a:pt x="318" y="57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03" name="Freeform 15">
                <a:extLst>
                  <a:ext uri="{FF2B5EF4-FFF2-40B4-BE49-F238E27FC236}">
                    <a16:creationId xmlns:a16="http://schemas.microsoft.com/office/drawing/2014/main" id="{DAA28CF6-C694-4E02-8DBC-0113AA8989C0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697" y="1509"/>
                <a:ext cx="111" cy="46"/>
              </a:xfrm>
              <a:custGeom>
                <a:avLst/>
                <a:gdLst>
                  <a:gd name="T0" fmla="*/ 334 w 334"/>
                  <a:gd name="T1" fmla="*/ 48 h 158"/>
                  <a:gd name="T2" fmla="*/ 326 w 334"/>
                  <a:gd name="T3" fmla="*/ 73 h 158"/>
                  <a:gd name="T4" fmla="*/ 313 w 334"/>
                  <a:gd name="T5" fmla="*/ 96 h 158"/>
                  <a:gd name="T6" fmla="*/ 294 w 334"/>
                  <a:gd name="T7" fmla="*/ 116 h 158"/>
                  <a:gd name="T8" fmla="*/ 274 w 334"/>
                  <a:gd name="T9" fmla="*/ 133 h 158"/>
                  <a:gd name="T10" fmla="*/ 248 w 334"/>
                  <a:gd name="T11" fmla="*/ 146 h 158"/>
                  <a:gd name="T12" fmla="*/ 221 w 334"/>
                  <a:gd name="T13" fmla="*/ 154 h 158"/>
                  <a:gd name="T14" fmla="*/ 191 w 334"/>
                  <a:gd name="T15" fmla="*/ 158 h 158"/>
                  <a:gd name="T16" fmla="*/ 159 w 334"/>
                  <a:gd name="T17" fmla="*/ 157 h 158"/>
                  <a:gd name="T18" fmla="*/ 126 w 334"/>
                  <a:gd name="T19" fmla="*/ 150 h 158"/>
                  <a:gd name="T20" fmla="*/ 96 w 334"/>
                  <a:gd name="T21" fmla="*/ 139 h 158"/>
                  <a:gd name="T22" fmla="*/ 69 w 334"/>
                  <a:gd name="T23" fmla="*/ 124 h 158"/>
                  <a:gd name="T24" fmla="*/ 46 w 334"/>
                  <a:gd name="T25" fmla="*/ 104 h 158"/>
                  <a:gd name="T26" fmla="*/ 26 w 334"/>
                  <a:gd name="T27" fmla="*/ 81 h 158"/>
                  <a:gd name="T28" fmla="*/ 12 w 334"/>
                  <a:gd name="T29" fmla="*/ 56 h 158"/>
                  <a:gd name="T30" fmla="*/ 3 w 334"/>
                  <a:gd name="T31" fmla="*/ 29 h 158"/>
                  <a:gd name="T32" fmla="*/ 0 w 334"/>
                  <a:gd name="T33" fmla="*/ 0 h 158"/>
                  <a:gd name="T34" fmla="*/ 13 w 334"/>
                  <a:gd name="T35" fmla="*/ 17 h 158"/>
                  <a:gd name="T36" fmla="*/ 31 w 334"/>
                  <a:gd name="T37" fmla="*/ 32 h 158"/>
                  <a:gd name="T38" fmla="*/ 49 w 334"/>
                  <a:gd name="T39" fmla="*/ 44 h 158"/>
                  <a:gd name="T40" fmla="*/ 70 w 334"/>
                  <a:gd name="T41" fmla="*/ 57 h 158"/>
                  <a:gd name="T42" fmla="*/ 92 w 334"/>
                  <a:gd name="T43" fmla="*/ 67 h 158"/>
                  <a:gd name="T44" fmla="*/ 116 w 334"/>
                  <a:gd name="T45" fmla="*/ 75 h 158"/>
                  <a:gd name="T46" fmla="*/ 141 w 334"/>
                  <a:gd name="T47" fmla="*/ 81 h 158"/>
                  <a:gd name="T48" fmla="*/ 168 w 334"/>
                  <a:gd name="T49" fmla="*/ 86 h 158"/>
                  <a:gd name="T50" fmla="*/ 192 w 334"/>
                  <a:gd name="T51" fmla="*/ 88 h 158"/>
                  <a:gd name="T52" fmla="*/ 216 w 334"/>
                  <a:gd name="T53" fmla="*/ 87 h 158"/>
                  <a:gd name="T54" fmla="*/ 239 w 334"/>
                  <a:gd name="T55" fmla="*/ 85 h 158"/>
                  <a:gd name="T56" fmla="*/ 261 w 334"/>
                  <a:gd name="T57" fmla="*/ 81 h 158"/>
                  <a:gd name="T58" fmla="*/ 282 w 334"/>
                  <a:gd name="T59" fmla="*/ 75 h 158"/>
                  <a:gd name="T60" fmla="*/ 300 w 334"/>
                  <a:gd name="T61" fmla="*/ 67 h 158"/>
                  <a:gd name="T62" fmla="*/ 318 w 334"/>
                  <a:gd name="T63" fmla="*/ 58 h 158"/>
                  <a:gd name="T64" fmla="*/ 334 w 334"/>
                  <a:gd name="T65" fmla="*/ 4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8"/>
                    </a:moveTo>
                    <a:lnTo>
                      <a:pt x="326" y="73"/>
                    </a:lnTo>
                    <a:lnTo>
                      <a:pt x="313" y="96"/>
                    </a:lnTo>
                    <a:lnTo>
                      <a:pt x="294" y="116"/>
                    </a:lnTo>
                    <a:lnTo>
                      <a:pt x="274" y="133"/>
                    </a:lnTo>
                    <a:lnTo>
                      <a:pt x="248" y="146"/>
                    </a:lnTo>
                    <a:lnTo>
                      <a:pt x="221" y="154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6" y="150"/>
                    </a:lnTo>
                    <a:lnTo>
                      <a:pt x="96" y="139"/>
                    </a:lnTo>
                    <a:lnTo>
                      <a:pt x="69" y="124"/>
                    </a:lnTo>
                    <a:lnTo>
                      <a:pt x="46" y="104"/>
                    </a:lnTo>
                    <a:lnTo>
                      <a:pt x="26" y="81"/>
                    </a:lnTo>
                    <a:lnTo>
                      <a:pt x="12" y="56"/>
                    </a:lnTo>
                    <a:lnTo>
                      <a:pt x="3" y="29"/>
                    </a:lnTo>
                    <a:lnTo>
                      <a:pt x="0" y="0"/>
                    </a:lnTo>
                    <a:lnTo>
                      <a:pt x="13" y="17"/>
                    </a:lnTo>
                    <a:lnTo>
                      <a:pt x="31" y="32"/>
                    </a:lnTo>
                    <a:lnTo>
                      <a:pt x="49" y="44"/>
                    </a:lnTo>
                    <a:lnTo>
                      <a:pt x="70" y="57"/>
                    </a:lnTo>
                    <a:lnTo>
                      <a:pt x="92" y="67"/>
                    </a:lnTo>
                    <a:lnTo>
                      <a:pt x="116" y="75"/>
                    </a:lnTo>
                    <a:lnTo>
                      <a:pt x="141" y="81"/>
                    </a:lnTo>
                    <a:lnTo>
                      <a:pt x="168" y="86"/>
                    </a:lnTo>
                    <a:lnTo>
                      <a:pt x="192" y="88"/>
                    </a:lnTo>
                    <a:lnTo>
                      <a:pt x="216" y="87"/>
                    </a:lnTo>
                    <a:lnTo>
                      <a:pt x="239" y="85"/>
                    </a:lnTo>
                    <a:lnTo>
                      <a:pt x="261" y="81"/>
                    </a:lnTo>
                    <a:lnTo>
                      <a:pt x="282" y="75"/>
                    </a:lnTo>
                    <a:lnTo>
                      <a:pt x="300" y="67"/>
                    </a:lnTo>
                    <a:lnTo>
                      <a:pt x="318" y="58"/>
                    </a:lnTo>
                    <a:lnTo>
                      <a:pt x="334" y="4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04" name="Freeform 16">
                <a:extLst>
                  <a:ext uri="{FF2B5EF4-FFF2-40B4-BE49-F238E27FC236}">
                    <a16:creationId xmlns:a16="http://schemas.microsoft.com/office/drawing/2014/main" id="{85C1F959-B1A3-4F1D-9033-8D464052CEA9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367" y="1487"/>
                <a:ext cx="169" cy="68"/>
              </a:xfrm>
              <a:custGeom>
                <a:avLst/>
                <a:gdLst>
                  <a:gd name="T0" fmla="*/ 505 w 510"/>
                  <a:gd name="T1" fmla="*/ 77 h 233"/>
                  <a:gd name="T2" fmla="*/ 489 w 510"/>
                  <a:gd name="T3" fmla="*/ 116 h 233"/>
                  <a:gd name="T4" fmla="*/ 467 w 510"/>
                  <a:gd name="T5" fmla="*/ 149 h 233"/>
                  <a:gd name="T6" fmla="*/ 437 w 510"/>
                  <a:gd name="T7" fmla="*/ 178 h 233"/>
                  <a:gd name="T8" fmla="*/ 403 w 510"/>
                  <a:gd name="T9" fmla="*/ 201 h 233"/>
                  <a:gd name="T10" fmla="*/ 362 w 510"/>
                  <a:gd name="T11" fmla="*/ 219 h 233"/>
                  <a:gd name="T12" fmla="*/ 318 w 510"/>
                  <a:gd name="T13" fmla="*/ 230 h 233"/>
                  <a:gd name="T14" fmla="*/ 271 w 510"/>
                  <a:gd name="T15" fmla="*/ 233 h 233"/>
                  <a:gd name="T16" fmla="*/ 222 w 510"/>
                  <a:gd name="T17" fmla="*/ 228 h 233"/>
                  <a:gd name="T18" fmla="*/ 174 w 510"/>
                  <a:gd name="T19" fmla="*/ 216 h 233"/>
                  <a:gd name="T20" fmla="*/ 129 w 510"/>
                  <a:gd name="T21" fmla="*/ 196 h 233"/>
                  <a:gd name="T22" fmla="*/ 91 w 510"/>
                  <a:gd name="T23" fmla="*/ 171 h 233"/>
                  <a:gd name="T24" fmla="*/ 58 w 510"/>
                  <a:gd name="T25" fmla="*/ 140 h 233"/>
                  <a:gd name="T26" fmla="*/ 32 w 510"/>
                  <a:gd name="T27" fmla="*/ 104 h 233"/>
                  <a:gd name="T28" fmla="*/ 12 w 510"/>
                  <a:gd name="T29" fmla="*/ 65 h 233"/>
                  <a:gd name="T30" fmla="*/ 2 w 510"/>
                  <a:gd name="T31" fmla="*/ 22 h 233"/>
                  <a:gd name="T32" fmla="*/ 11 w 510"/>
                  <a:gd name="T33" fmla="*/ 13 h 233"/>
                  <a:gd name="T34" fmla="*/ 35 w 510"/>
                  <a:gd name="T35" fmla="*/ 35 h 233"/>
                  <a:gd name="T36" fmla="*/ 63 w 510"/>
                  <a:gd name="T37" fmla="*/ 56 h 233"/>
                  <a:gd name="T38" fmla="*/ 93 w 510"/>
                  <a:gd name="T39" fmla="*/ 75 h 233"/>
                  <a:gd name="T40" fmla="*/ 126 w 510"/>
                  <a:gd name="T41" fmla="*/ 91 h 233"/>
                  <a:gd name="T42" fmla="*/ 161 w 510"/>
                  <a:gd name="T43" fmla="*/ 104 h 233"/>
                  <a:gd name="T44" fmla="*/ 199 w 510"/>
                  <a:gd name="T45" fmla="*/ 114 h 233"/>
                  <a:gd name="T46" fmla="*/ 238 w 510"/>
                  <a:gd name="T47" fmla="*/ 121 h 233"/>
                  <a:gd name="T48" fmla="*/ 277 w 510"/>
                  <a:gd name="T49" fmla="*/ 125 h 233"/>
                  <a:gd name="T50" fmla="*/ 314 w 510"/>
                  <a:gd name="T51" fmla="*/ 125 h 233"/>
                  <a:gd name="T52" fmla="*/ 350 w 510"/>
                  <a:gd name="T53" fmla="*/ 121 h 233"/>
                  <a:gd name="T54" fmla="*/ 383 w 510"/>
                  <a:gd name="T55" fmla="*/ 116 h 233"/>
                  <a:gd name="T56" fmla="*/ 415 w 510"/>
                  <a:gd name="T57" fmla="*/ 107 h 233"/>
                  <a:gd name="T58" fmla="*/ 445 w 510"/>
                  <a:gd name="T59" fmla="*/ 96 h 233"/>
                  <a:gd name="T60" fmla="*/ 473 w 510"/>
                  <a:gd name="T61" fmla="*/ 82 h 233"/>
                  <a:gd name="T62" fmla="*/ 498 w 510"/>
                  <a:gd name="T63" fmla="*/ 6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0" h="233">
                    <a:moveTo>
                      <a:pt x="510" y="58"/>
                    </a:moveTo>
                    <a:lnTo>
                      <a:pt x="505" y="77"/>
                    </a:lnTo>
                    <a:lnTo>
                      <a:pt x="498" y="97"/>
                    </a:lnTo>
                    <a:lnTo>
                      <a:pt x="489" y="116"/>
                    </a:lnTo>
                    <a:lnTo>
                      <a:pt x="479" y="133"/>
                    </a:lnTo>
                    <a:lnTo>
                      <a:pt x="467" y="149"/>
                    </a:lnTo>
                    <a:lnTo>
                      <a:pt x="452" y="164"/>
                    </a:lnTo>
                    <a:lnTo>
                      <a:pt x="437" y="178"/>
                    </a:lnTo>
                    <a:lnTo>
                      <a:pt x="420" y="190"/>
                    </a:lnTo>
                    <a:lnTo>
                      <a:pt x="403" y="201"/>
                    </a:lnTo>
                    <a:lnTo>
                      <a:pt x="383" y="211"/>
                    </a:lnTo>
                    <a:lnTo>
                      <a:pt x="362" y="219"/>
                    </a:lnTo>
                    <a:lnTo>
                      <a:pt x="340" y="225"/>
                    </a:lnTo>
                    <a:lnTo>
                      <a:pt x="318" y="230"/>
                    </a:lnTo>
                    <a:lnTo>
                      <a:pt x="295" y="232"/>
                    </a:lnTo>
                    <a:lnTo>
                      <a:pt x="271" y="233"/>
                    </a:lnTo>
                    <a:lnTo>
                      <a:pt x="247" y="232"/>
                    </a:lnTo>
                    <a:lnTo>
                      <a:pt x="222" y="228"/>
                    </a:lnTo>
                    <a:lnTo>
                      <a:pt x="197" y="224"/>
                    </a:lnTo>
                    <a:lnTo>
                      <a:pt x="174" y="216"/>
                    </a:lnTo>
                    <a:lnTo>
                      <a:pt x="151" y="208"/>
                    </a:lnTo>
                    <a:lnTo>
                      <a:pt x="129" y="196"/>
                    </a:lnTo>
                    <a:lnTo>
                      <a:pt x="110" y="185"/>
                    </a:lnTo>
                    <a:lnTo>
                      <a:pt x="91" y="171"/>
                    </a:lnTo>
                    <a:lnTo>
                      <a:pt x="74" y="156"/>
                    </a:lnTo>
                    <a:lnTo>
                      <a:pt x="58" y="140"/>
                    </a:lnTo>
                    <a:lnTo>
                      <a:pt x="43" y="122"/>
                    </a:lnTo>
                    <a:lnTo>
                      <a:pt x="32" y="104"/>
                    </a:lnTo>
                    <a:lnTo>
                      <a:pt x="21" y="84"/>
                    </a:lnTo>
                    <a:lnTo>
                      <a:pt x="12" y="65"/>
                    </a:lnTo>
                    <a:lnTo>
                      <a:pt x="6" y="44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2" y="24"/>
                    </a:lnTo>
                    <a:lnTo>
                      <a:pt x="35" y="35"/>
                    </a:lnTo>
                    <a:lnTo>
                      <a:pt x="48" y="46"/>
                    </a:lnTo>
                    <a:lnTo>
                      <a:pt x="63" y="56"/>
                    </a:lnTo>
                    <a:lnTo>
                      <a:pt x="77" y="66"/>
                    </a:lnTo>
                    <a:lnTo>
                      <a:pt x="93" y="75"/>
                    </a:lnTo>
                    <a:lnTo>
                      <a:pt x="109" y="83"/>
                    </a:lnTo>
                    <a:lnTo>
                      <a:pt x="126" y="91"/>
                    </a:lnTo>
                    <a:lnTo>
                      <a:pt x="143" y="98"/>
                    </a:lnTo>
                    <a:lnTo>
                      <a:pt x="161" y="104"/>
                    </a:lnTo>
                    <a:lnTo>
                      <a:pt x="180" y="110"/>
                    </a:lnTo>
                    <a:lnTo>
                      <a:pt x="199" y="114"/>
                    </a:lnTo>
                    <a:lnTo>
                      <a:pt x="218" y="118"/>
                    </a:lnTo>
                    <a:lnTo>
                      <a:pt x="238" y="121"/>
                    </a:lnTo>
                    <a:lnTo>
                      <a:pt x="259" y="124"/>
                    </a:lnTo>
                    <a:lnTo>
                      <a:pt x="277" y="125"/>
                    </a:lnTo>
                    <a:lnTo>
                      <a:pt x="295" y="125"/>
                    </a:lnTo>
                    <a:lnTo>
                      <a:pt x="314" y="125"/>
                    </a:lnTo>
                    <a:lnTo>
                      <a:pt x="332" y="124"/>
                    </a:lnTo>
                    <a:lnTo>
                      <a:pt x="350" y="121"/>
                    </a:lnTo>
                    <a:lnTo>
                      <a:pt x="367" y="119"/>
                    </a:lnTo>
                    <a:lnTo>
                      <a:pt x="383" y="116"/>
                    </a:lnTo>
                    <a:lnTo>
                      <a:pt x="400" y="112"/>
                    </a:lnTo>
                    <a:lnTo>
                      <a:pt x="415" y="107"/>
                    </a:lnTo>
                    <a:lnTo>
                      <a:pt x="431" y="102"/>
                    </a:lnTo>
                    <a:lnTo>
                      <a:pt x="445" y="96"/>
                    </a:lnTo>
                    <a:lnTo>
                      <a:pt x="460" y="90"/>
                    </a:lnTo>
                    <a:lnTo>
                      <a:pt x="473" y="82"/>
                    </a:lnTo>
                    <a:lnTo>
                      <a:pt x="487" y="75"/>
                    </a:lnTo>
                    <a:lnTo>
                      <a:pt x="498" y="67"/>
                    </a:lnTo>
                    <a:lnTo>
                      <a:pt x="510" y="5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05" name="Freeform 17">
                <a:extLst>
                  <a:ext uri="{FF2B5EF4-FFF2-40B4-BE49-F238E27FC236}">
                    <a16:creationId xmlns:a16="http://schemas.microsoft.com/office/drawing/2014/main" id="{00DD9D90-82A5-44F2-9067-8E5C44EA7ADD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398" y="1413"/>
                <a:ext cx="198" cy="64"/>
              </a:xfrm>
              <a:custGeom>
                <a:avLst/>
                <a:gdLst>
                  <a:gd name="T0" fmla="*/ 585 w 591"/>
                  <a:gd name="T1" fmla="*/ 106 h 280"/>
                  <a:gd name="T2" fmla="*/ 565 w 591"/>
                  <a:gd name="T3" fmla="*/ 150 h 280"/>
                  <a:gd name="T4" fmla="*/ 539 w 591"/>
                  <a:gd name="T5" fmla="*/ 188 h 280"/>
                  <a:gd name="T6" fmla="*/ 503 w 591"/>
                  <a:gd name="T7" fmla="*/ 220 h 280"/>
                  <a:gd name="T8" fmla="*/ 463 w 591"/>
                  <a:gd name="T9" fmla="*/ 247 h 280"/>
                  <a:gd name="T10" fmla="*/ 416 w 591"/>
                  <a:gd name="T11" fmla="*/ 266 h 280"/>
                  <a:gd name="T12" fmla="*/ 364 w 591"/>
                  <a:gd name="T13" fmla="*/ 277 h 280"/>
                  <a:gd name="T14" fmla="*/ 310 w 591"/>
                  <a:gd name="T15" fmla="*/ 280 h 280"/>
                  <a:gd name="T16" fmla="*/ 252 w 591"/>
                  <a:gd name="T17" fmla="*/ 273 h 280"/>
                  <a:gd name="T18" fmla="*/ 197 w 591"/>
                  <a:gd name="T19" fmla="*/ 257 h 280"/>
                  <a:gd name="T20" fmla="*/ 146 w 591"/>
                  <a:gd name="T21" fmla="*/ 233 h 280"/>
                  <a:gd name="T22" fmla="*/ 101 w 591"/>
                  <a:gd name="T23" fmla="*/ 202 h 280"/>
                  <a:gd name="T24" fmla="*/ 63 w 591"/>
                  <a:gd name="T25" fmla="*/ 165 h 280"/>
                  <a:gd name="T26" fmla="*/ 33 w 591"/>
                  <a:gd name="T27" fmla="*/ 122 h 280"/>
                  <a:gd name="T28" fmla="*/ 12 w 591"/>
                  <a:gd name="T29" fmla="*/ 75 h 280"/>
                  <a:gd name="T30" fmla="*/ 1 w 591"/>
                  <a:gd name="T31" fmla="*/ 25 h 280"/>
                  <a:gd name="T32" fmla="*/ 11 w 591"/>
                  <a:gd name="T33" fmla="*/ 15 h 280"/>
                  <a:gd name="T34" fmla="*/ 39 w 591"/>
                  <a:gd name="T35" fmla="*/ 41 h 280"/>
                  <a:gd name="T36" fmla="*/ 70 w 591"/>
                  <a:gd name="T37" fmla="*/ 67 h 280"/>
                  <a:gd name="T38" fmla="*/ 104 w 591"/>
                  <a:gd name="T39" fmla="*/ 90 h 280"/>
                  <a:gd name="T40" fmla="*/ 143 w 591"/>
                  <a:gd name="T41" fmla="*/ 109 h 280"/>
                  <a:gd name="T42" fmla="*/ 183 w 591"/>
                  <a:gd name="T43" fmla="*/ 126 h 280"/>
                  <a:gd name="T44" fmla="*/ 227 w 591"/>
                  <a:gd name="T45" fmla="*/ 139 h 280"/>
                  <a:gd name="T46" fmla="*/ 273 w 591"/>
                  <a:gd name="T47" fmla="*/ 149 h 280"/>
                  <a:gd name="T48" fmla="*/ 319 w 591"/>
                  <a:gd name="T49" fmla="*/ 154 h 280"/>
                  <a:gd name="T50" fmla="*/ 361 w 591"/>
                  <a:gd name="T51" fmla="*/ 156 h 280"/>
                  <a:gd name="T52" fmla="*/ 403 w 591"/>
                  <a:gd name="T53" fmla="*/ 152 h 280"/>
                  <a:gd name="T54" fmla="*/ 442 w 591"/>
                  <a:gd name="T55" fmla="*/ 146 h 280"/>
                  <a:gd name="T56" fmla="*/ 480 w 591"/>
                  <a:gd name="T57" fmla="*/ 137 h 280"/>
                  <a:gd name="T58" fmla="*/ 515 w 591"/>
                  <a:gd name="T59" fmla="*/ 126 h 280"/>
                  <a:gd name="T60" fmla="*/ 547 w 591"/>
                  <a:gd name="T61" fmla="*/ 111 h 280"/>
                  <a:gd name="T62" fmla="*/ 577 w 591"/>
                  <a:gd name="T63" fmla="*/ 9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280">
                    <a:moveTo>
                      <a:pt x="591" y="83"/>
                    </a:moveTo>
                    <a:lnTo>
                      <a:pt x="585" y="106"/>
                    </a:lnTo>
                    <a:lnTo>
                      <a:pt x="577" y="128"/>
                    </a:lnTo>
                    <a:lnTo>
                      <a:pt x="565" y="150"/>
                    </a:lnTo>
                    <a:lnTo>
                      <a:pt x="553" y="169"/>
                    </a:lnTo>
                    <a:lnTo>
                      <a:pt x="539" y="188"/>
                    </a:lnTo>
                    <a:lnTo>
                      <a:pt x="522" y="205"/>
                    </a:lnTo>
                    <a:lnTo>
                      <a:pt x="503" y="220"/>
                    </a:lnTo>
                    <a:lnTo>
                      <a:pt x="484" y="234"/>
                    </a:lnTo>
                    <a:lnTo>
                      <a:pt x="463" y="247"/>
                    </a:lnTo>
                    <a:lnTo>
                      <a:pt x="440" y="257"/>
                    </a:lnTo>
                    <a:lnTo>
                      <a:pt x="416" y="266"/>
                    </a:lnTo>
                    <a:lnTo>
                      <a:pt x="390" y="272"/>
                    </a:lnTo>
                    <a:lnTo>
                      <a:pt x="364" y="277"/>
                    </a:lnTo>
                    <a:lnTo>
                      <a:pt x="337" y="280"/>
                    </a:lnTo>
                    <a:lnTo>
                      <a:pt x="310" y="280"/>
                    </a:lnTo>
                    <a:lnTo>
                      <a:pt x="281" y="278"/>
                    </a:lnTo>
                    <a:lnTo>
                      <a:pt x="252" y="273"/>
                    </a:lnTo>
                    <a:lnTo>
                      <a:pt x="223" y="266"/>
                    </a:lnTo>
                    <a:lnTo>
                      <a:pt x="197" y="257"/>
                    </a:lnTo>
                    <a:lnTo>
                      <a:pt x="170" y="247"/>
                    </a:lnTo>
                    <a:lnTo>
                      <a:pt x="146" y="233"/>
                    </a:lnTo>
                    <a:lnTo>
                      <a:pt x="123" y="219"/>
                    </a:lnTo>
                    <a:lnTo>
                      <a:pt x="101" y="202"/>
                    </a:lnTo>
                    <a:lnTo>
                      <a:pt x="81" y="183"/>
                    </a:lnTo>
                    <a:lnTo>
                      <a:pt x="63" y="165"/>
                    </a:lnTo>
                    <a:lnTo>
                      <a:pt x="47" y="144"/>
                    </a:lnTo>
                    <a:lnTo>
                      <a:pt x="33" y="122"/>
                    </a:lnTo>
                    <a:lnTo>
                      <a:pt x="22" y="99"/>
                    </a:lnTo>
                    <a:lnTo>
                      <a:pt x="12" y="75"/>
                    </a:lnTo>
                    <a:lnTo>
                      <a:pt x="5" y="51"/>
                    </a:lnTo>
                    <a:lnTo>
                      <a:pt x="1" y="25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4" y="29"/>
                    </a:lnTo>
                    <a:lnTo>
                      <a:pt x="39" y="41"/>
                    </a:lnTo>
                    <a:lnTo>
                      <a:pt x="54" y="54"/>
                    </a:lnTo>
                    <a:lnTo>
                      <a:pt x="70" y="67"/>
                    </a:lnTo>
                    <a:lnTo>
                      <a:pt x="86" y="78"/>
                    </a:lnTo>
                    <a:lnTo>
                      <a:pt x="104" y="90"/>
                    </a:lnTo>
                    <a:lnTo>
                      <a:pt x="123" y="100"/>
                    </a:lnTo>
                    <a:lnTo>
                      <a:pt x="143" y="109"/>
                    </a:lnTo>
                    <a:lnTo>
                      <a:pt x="162" y="118"/>
                    </a:lnTo>
                    <a:lnTo>
                      <a:pt x="183" y="126"/>
                    </a:lnTo>
                    <a:lnTo>
                      <a:pt x="205" y="132"/>
                    </a:lnTo>
                    <a:lnTo>
                      <a:pt x="227" y="139"/>
                    </a:lnTo>
                    <a:lnTo>
                      <a:pt x="250" y="144"/>
                    </a:lnTo>
                    <a:lnTo>
                      <a:pt x="273" y="149"/>
                    </a:lnTo>
                    <a:lnTo>
                      <a:pt x="297" y="152"/>
                    </a:lnTo>
                    <a:lnTo>
                      <a:pt x="319" y="154"/>
                    </a:lnTo>
                    <a:lnTo>
                      <a:pt x="340" y="156"/>
                    </a:lnTo>
                    <a:lnTo>
                      <a:pt x="361" y="156"/>
                    </a:lnTo>
                    <a:lnTo>
                      <a:pt x="382" y="154"/>
                    </a:lnTo>
                    <a:lnTo>
                      <a:pt x="403" y="152"/>
                    </a:lnTo>
                    <a:lnTo>
                      <a:pt x="422" y="150"/>
                    </a:lnTo>
                    <a:lnTo>
                      <a:pt x="442" y="146"/>
                    </a:lnTo>
                    <a:lnTo>
                      <a:pt x="462" y="143"/>
                    </a:lnTo>
                    <a:lnTo>
                      <a:pt x="480" y="137"/>
                    </a:lnTo>
                    <a:lnTo>
                      <a:pt x="497" y="132"/>
                    </a:lnTo>
                    <a:lnTo>
                      <a:pt x="515" y="126"/>
                    </a:lnTo>
                    <a:lnTo>
                      <a:pt x="532" y="119"/>
                    </a:lnTo>
                    <a:lnTo>
                      <a:pt x="547" y="111"/>
                    </a:lnTo>
                    <a:lnTo>
                      <a:pt x="563" y="103"/>
                    </a:lnTo>
                    <a:lnTo>
                      <a:pt x="577" y="93"/>
                    </a:lnTo>
                    <a:lnTo>
                      <a:pt x="591" y="83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06" name="Freeform 18">
                <a:extLst>
                  <a:ext uri="{FF2B5EF4-FFF2-40B4-BE49-F238E27FC236}">
                    <a16:creationId xmlns:a16="http://schemas.microsoft.com/office/drawing/2014/main" id="{7410AEF6-225C-4D4A-A8FB-B2EB0C2A2F1D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16" y="1484"/>
                <a:ext cx="175" cy="80"/>
              </a:xfrm>
              <a:custGeom>
                <a:avLst/>
                <a:gdLst>
                  <a:gd name="T0" fmla="*/ 465 w 523"/>
                  <a:gd name="T1" fmla="*/ 129 h 271"/>
                  <a:gd name="T2" fmla="*/ 446 w 523"/>
                  <a:gd name="T3" fmla="*/ 134 h 271"/>
                  <a:gd name="T4" fmla="*/ 427 w 523"/>
                  <a:gd name="T5" fmla="*/ 137 h 271"/>
                  <a:gd name="T6" fmla="*/ 406 w 523"/>
                  <a:gd name="T7" fmla="*/ 140 h 271"/>
                  <a:gd name="T8" fmla="*/ 386 w 523"/>
                  <a:gd name="T9" fmla="*/ 143 h 271"/>
                  <a:gd name="T10" fmla="*/ 364 w 523"/>
                  <a:gd name="T11" fmla="*/ 144 h 271"/>
                  <a:gd name="T12" fmla="*/ 344 w 523"/>
                  <a:gd name="T13" fmla="*/ 144 h 271"/>
                  <a:gd name="T14" fmla="*/ 322 w 523"/>
                  <a:gd name="T15" fmla="*/ 144 h 271"/>
                  <a:gd name="T16" fmla="*/ 300 w 523"/>
                  <a:gd name="T17" fmla="*/ 143 h 271"/>
                  <a:gd name="T18" fmla="*/ 276 w 523"/>
                  <a:gd name="T19" fmla="*/ 140 h 271"/>
                  <a:gd name="T20" fmla="*/ 253 w 523"/>
                  <a:gd name="T21" fmla="*/ 137 h 271"/>
                  <a:gd name="T22" fmla="*/ 230 w 523"/>
                  <a:gd name="T23" fmla="*/ 132 h 271"/>
                  <a:gd name="T24" fmla="*/ 208 w 523"/>
                  <a:gd name="T25" fmla="*/ 127 h 271"/>
                  <a:gd name="T26" fmla="*/ 186 w 523"/>
                  <a:gd name="T27" fmla="*/ 121 h 271"/>
                  <a:gd name="T28" fmla="*/ 165 w 523"/>
                  <a:gd name="T29" fmla="*/ 113 h 271"/>
                  <a:gd name="T30" fmla="*/ 145 w 523"/>
                  <a:gd name="T31" fmla="*/ 105 h 271"/>
                  <a:gd name="T32" fmla="*/ 126 w 523"/>
                  <a:gd name="T33" fmla="*/ 96 h 271"/>
                  <a:gd name="T34" fmla="*/ 106 w 523"/>
                  <a:gd name="T35" fmla="*/ 86 h 271"/>
                  <a:gd name="T36" fmla="*/ 89 w 523"/>
                  <a:gd name="T37" fmla="*/ 76 h 271"/>
                  <a:gd name="T38" fmla="*/ 72 w 523"/>
                  <a:gd name="T39" fmla="*/ 64 h 271"/>
                  <a:gd name="T40" fmla="*/ 56 w 523"/>
                  <a:gd name="T41" fmla="*/ 53 h 271"/>
                  <a:gd name="T42" fmla="*/ 41 w 523"/>
                  <a:gd name="T43" fmla="*/ 40 h 271"/>
                  <a:gd name="T44" fmla="*/ 26 w 523"/>
                  <a:gd name="T45" fmla="*/ 28 h 271"/>
                  <a:gd name="T46" fmla="*/ 13 w 523"/>
                  <a:gd name="T47" fmla="*/ 14 h 271"/>
                  <a:gd name="T48" fmla="*/ 0 w 523"/>
                  <a:gd name="T49" fmla="*/ 0 h 271"/>
                  <a:gd name="T50" fmla="*/ 3 w 523"/>
                  <a:gd name="T51" fmla="*/ 25 h 271"/>
                  <a:gd name="T52" fmla="*/ 7 w 523"/>
                  <a:gd name="T53" fmla="*/ 51 h 271"/>
                  <a:gd name="T54" fmla="*/ 14 w 523"/>
                  <a:gd name="T55" fmla="*/ 75 h 271"/>
                  <a:gd name="T56" fmla="*/ 23 w 523"/>
                  <a:gd name="T57" fmla="*/ 98 h 271"/>
                  <a:gd name="T58" fmla="*/ 36 w 523"/>
                  <a:gd name="T59" fmla="*/ 121 h 271"/>
                  <a:gd name="T60" fmla="*/ 50 w 523"/>
                  <a:gd name="T61" fmla="*/ 142 h 271"/>
                  <a:gd name="T62" fmla="*/ 67 w 523"/>
                  <a:gd name="T63" fmla="*/ 162 h 271"/>
                  <a:gd name="T64" fmla="*/ 86 w 523"/>
                  <a:gd name="T65" fmla="*/ 181 h 271"/>
                  <a:gd name="T66" fmla="*/ 105 w 523"/>
                  <a:gd name="T67" fmla="*/ 198 h 271"/>
                  <a:gd name="T68" fmla="*/ 127 w 523"/>
                  <a:gd name="T69" fmla="*/ 214 h 271"/>
                  <a:gd name="T70" fmla="*/ 151 w 523"/>
                  <a:gd name="T71" fmla="*/ 228 h 271"/>
                  <a:gd name="T72" fmla="*/ 175 w 523"/>
                  <a:gd name="T73" fmla="*/ 241 h 271"/>
                  <a:gd name="T74" fmla="*/ 202 w 523"/>
                  <a:gd name="T75" fmla="*/ 251 h 271"/>
                  <a:gd name="T76" fmla="*/ 230 w 523"/>
                  <a:gd name="T77" fmla="*/ 259 h 271"/>
                  <a:gd name="T78" fmla="*/ 257 w 523"/>
                  <a:gd name="T79" fmla="*/ 266 h 271"/>
                  <a:gd name="T80" fmla="*/ 287 w 523"/>
                  <a:gd name="T81" fmla="*/ 270 h 271"/>
                  <a:gd name="T82" fmla="*/ 304 w 523"/>
                  <a:gd name="T83" fmla="*/ 271 h 271"/>
                  <a:gd name="T84" fmla="*/ 322 w 523"/>
                  <a:gd name="T85" fmla="*/ 271 h 271"/>
                  <a:gd name="T86" fmla="*/ 339 w 523"/>
                  <a:gd name="T87" fmla="*/ 271 h 271"/>
                  <a:gd name="T88" fmla="*/ 355 w 523"/>
                  <a:gd name="T89" fmla="*/ 268 h 271"/>
                  <a:gd name="T90" fmla="*/ 371 w 523"/>
                  <a:gd name="T91" fmla="*/ 266 h 271"/>
                  <a:gd name="T92" fmla="*/ 387 w 523"/>
                  <a:gd name="T93" fmla="*/ 264 h 271"/>
                  <a:gd name="T94" fmla="*/ 404 w 523"/>
                  <a:gd name="T95" fmla="*/ 259 h 271"/>
                  <a:gd name="T96" fmla="*/ 419 w 523"/>
                  <a:gd name="T97" fmla="*/ 255 h 271"/>
                  <a:gd name="T98" fmla="*/ 433 w 523"/>
                  <a:gd name="T99" fmla="*/ 250 h 271"/>
                  <a:gd name="T100" fmla="*/ 448 w 523"/>
                  <a:gd name="T101" fmla="*/ 243 h 271"/>
                  <a:gd name="T102" fmla="*/ 462 w 523"/>
                  <a:gd name="T103" fmla="*/ 237 h 271"/>
                  <a:gd name="T104" fmla="*/ 475 w 523"/>
                  <a:gd name="T105" fmla="*/ 229 h 271"/>
                  <a:gd name="T106" fmla="*/ 488 w 523"/>
                  <a:gd name="T107" fmla="*/ 221 h 271"/>
                  <a:gd name="T108" fmla="*/ 500 w 523"/>
                  <a:gd name="T109" fmla="*/ 213 h 271"/>
                  <a:gd name="T110" fmla="*/ 512 w 523"/>
                  <a:gd name="T111" fmla="*/ 204 h 271"/>
                  <a:gd name="T112" fmla="*/ 523 w 523"/>
                  <a:gd name="T113" fmla="*/ 193 h 271"/>
                  <a:gd name="T114" fmla="*/ 465 w 523"/>
                  <a:gd name="T115" fmla="*/ 12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3" h="271">
                    <a:moveTo>
                      <a:pt x="465" y="129"/>
                    </a:moveTo>
                    <a:lnTo>
                      <a:pt x="446" y="134"/>
                    </a:lnTo>
                    <a:lnTo>
                      <a:pt x="427" y="137"/>
                    </a:lnTo>
                    <a:lnTo>
                      <a:pt x="406" y="140"/>
                    </a:lnTo>
                    <a:lnTo>
                      <a:pt x="386" y="143"/>
                    </a:lnTo>
                    <a:lnTo>
                      <a:pt x="364" y="144"/>
                    </a:lnTo>
                    <a:lnTo>
                      <a:pt x="344" y="144"/>
                    </a:lnTo>
                    <a:lnTo>
                      <a:pt x="322" y="144"/>
                    </a:lnTo>
                    <a:lnTo>
                      <a:pt x="300" y="143"/>
                    </a:lnTo>
                    <a:lnTo>
                      <a:pt x="276" y="140"/>
                    </a:lnTo>
                    <a:lnTo>
                      <a:pt x="253" y="137"/>
                    </a:lnTo>
                    <a:lnTo>
                      <a:pt x="230" y="132"/>
                    </a:lnTo>
                    <a:lnTo>
                      <a:pt x="208" y="127"/>
                    </a:lnTo>
                    <a:lnTo>
                      <a:pt x="186" y="121"/>
                    </a:lnTo>
                    <a:lnTo>
                      <a:pt x="165" y="113"/>
                    </a:lnTo>
                    <a:lnTo>
                      <a:pt x="145" y="105"/>
                    </a:lnTo>
                    <a:lnTo>
                      <a:pt x="126" y="96"/>
                    </a:lnTo>
                    <a:lnTo>
                      <a:pt x="106" y="86"/>
                    </a:lnTo>
                    <a:lnTo>
                      <a:pt x="89" y="76"/>
                    </a:lnTo>
                    <a:lnTo>
                      <a:pt x="72" y="64"/>
                    </a:lnTo>
                    <a:lnTo>
                      <a:pt x="56" y="53"/>
                    </a:lnTo>
                    <a:lnTo>
                      <a:pt x="41" y="40"/>
                    </a:lnTo>
                    <a:lnTo>
                      <a:pt x="26" y="28"/>
                    </a:lnTo>
                    <a:lnTo>
                      <a:pt x="13" y="14"/>
                    </a:lnTo>
                    <a:lnTo>
                      <a:pt x="0" y="0"/>
                    </a:lnTo>
                    <a:lnTo>
                      <a:pt x="3" y="25"/>
                    </a:lnTo>
                    <a:lnTo>
                      <a:pt x="7" y="51"/>
                    </a:lnTo>
                    <a:lnTo>
                      <a:pt x="14" y="75"/>
                    </a:lnTo>
                    <a:lnTo>
                      <a:pt x="23" y="98"/>
                    </a:lnTo>
                    <a:lnTo>
                      <a:pt x="36" y="121"/>
                    </a:lnTo>
                    <a:lnTo>
                      <a:pt x="50" y="142"/>
                    </a:lnTo>
                    <a:lnTo>
                      <a:pt x="67" y="162"/>
                    </a:lnTo>
                    <a:lnTo>
                      <a:pt x="86" y="181"/>
                    </a:lnTo>
                    <a:lnTo>
                      <a:pt x="105" y="198"/>
                    </a:lnTo>
                    <a:lnTo>
                      <a:pt x="127" y="214"/>
                    </a:lnTo>
                    <a:lnTo>
                      <a:pt x="151" y="228"/>
                    </a:lnTo>
                    <a:lnTo>
                      <a:pt x="175" y="241"/>
                    </a:lnTo>
                    <a:lnTo>
                      <a:pt x="202" y="251"/>
                    </a:lnTo>
                    <a:lnTo>
                      <a:pt x="230" y="259"/>
                    </a:lnTo>
                    <a:lnTo>
                      <a:pt x="257" y="266"/>
                    </a:lnTo>
                    <a:lnTo>
                      <a:pt x="287" y="270"/>
                    </a:lnTo>
                    <a:lnTo>
                      <a:pt x="304" y="271"/>
                    </a:lnTo>
                    <a:lnTo>
                      <a:pt x="322" y="271"/>
                    </a:lnTo>
                    <a:lnTo>
                      <a:pt x="339" y="271"/>
                    </a:lnTo>
                    <a:lnTo>
                      <a:pt x="355" y="268"/>
                    </a:lnTo>
                    <a:lnTo>
                      <a:pt x="371" y="266"/>
                    </a:lnTo>
                    <a:lnTo>
                      <a:pt x="387" y="264"/>
                    </a:lnTo>
                    <a:lnTo>
                      <a:pt x="404" y="259"/>
                    </a:lnTo>
                    <a:lnTo>
                      <a:pt x="419" y="255"/>
                    </a:lnTo>
                    <a:lnTo>
                      <a:pt x="433" y="250"/>
                    </a:lnTo>
                    <a:lnTo>
                      <a:pt x="448" y="243"/>
                    </a:lnTo>
                    <a:lnTo>
                      <a:pt x="462" y="237"/>
                    </a:lnTo>
                    <a:lnTo>
                      <a:pt x="475" y="229"/>
                    </a:lnTo>
                    <a:lnTo>
                      <a:pt x="488" y="221"/>
                    </a:lnTo>
                    <a:lnTo>
                      <a:pt x="500" y="213"/>
                    </a:lnTo>
                    <a:lnTo>
                      <a:pt x="512" y="204"/>
                    </a:lnTo>
                    <a:lnTo>
                      <a:pt x="523" y="193"/>
                    </a:lnTo>
                    <a:lnTo>
                      <a:pt x="465" y="12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07" name="Freeform 19">
                <a:extLst>
                  <a:ext uri="{FF2B5EF4-FFF2-40B4-BE49-F238E27FC236}">
                    <a16:creationId xmlns:a16="http://schemas.microsoft.com/office/drawing/2014/main" id="{6CD125DD-C5B9-4F4E-A0BD-C55DC30CEF77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198" y="1288"/>
                <a:ext cx="304" cy="183"/>
              </a:xfrm>
              <a:custGeom>
                <a:avLst/>
                <a:gdLst>
                  <a:gd name="T0" fmla="*/ 416 w 913"/>
                  <a:gd name="T1" fmla="*/ 346 h 625"/>
                  <a:gd name="T2" fmla="*/ 384 w 913"/>
                  <a:gd name="T3" fmla="*/ 331 h 625"/>
                  <a:gd name="T4" fmla="*/ 350 w 913"/>
                  <a:gd name="T5" fmla="*/ 322 h 625"/>
                  <a:gd name="T6" fmla="*/ 314 w 913"/>
                  <a:gd name="T7" fmla="*/ 317 h 625"/>
                  <a:gd name="T8" fmla="*/ 265 w 913"/>
                  <a:gd name="T9" fmla="*/ 317 h 625"/>
                  <a:gd name="T10" fmla="*/ 210 w 913"/>
                  <a:gd name="T11" fmla="*/ 329 h 625"/>
                  <a:gd name="T12" fmla="*/ 159 w 913"/>
                  <a:gd name="T13" fmla="*/ 352 h 625"/>
                  <a:gd name="T14" fmla="*/ 115 w 913"/>
                  <a:gd name="T15" fmla="*/ 385 h 625"/>
                  <a:gd name="T16" fmla="*/ 75 w 913"/>
                  <a:gd name="T17" fmla="*/ 427 h 625"/>
                  <a:gd name="T18" fmla="*/ 45 w 913"/>
                  <a:gd name="T19" fmla="*/ 476 h 625"/>
                  <a:gd name="T20" fmla="*/ 25 w 913"/>
                  <a:gd name="T21" fmla="*/ 531 h 625"/>
                  <a:gd name="T22" fmla="*/ 13 w 913"/>
                  <a:gd name="T23" fmla="*/ 592 h 625"/>
                  <a:gd name="T24" fmla="*/ 7 w 913"/>
                  <a:gd name="T25" fmla="*/ 603 h 625"/>
                  <a:gd name="T26" fmla="*/ 2 w 913"/>
                  <a:gd name="T27" fmla="*/ 559 h 625"/>
                  <a:gd name="T28" fmla="*/ 2 w 913"/>
                  <a:gd name="T29" fmla="*/ 504 h 625"/>
                  <a:gd name="T30" fmla="*/ 11 w 913"/>
                  <a:gd name="T31" fmla="*/ 442 h 625"/>
                  <a:gd name="T32" fmla="*/ 30 w 913"/>
                  <a:gd name="T33" fmla="*/ 385 h 625"/>
                  <a:gd name="T34" fmla="*/ 58 w 913"/>
                  <a:gd name="T35" fmla="*/ 334 h 625"/>
                  <a:gd name="T36" fmla="*/ 94 w 913"/>
                  <a:gd name="T37" fmla="*/ 292 h 625"/>
                  <a:gd name="T38" fmla="*/ 136 w 913"/>
                  <a:gd name="T39" fmla="*/ 257 h 625"/>
                  <a:gd name="T40" fmla="*/ 185 w 913"/>
                  <a:gd name="T41" fmla="*/ 234 h 625"/>
                  <a:gd name="T42" fmla="*/ 239 w 913"/>
                  <a:gd name="T43" fmla="*/ 221 h 625"/>
                  <a:gd name="T44" fmla="*/ 284 w 913"/>
                  <a:gd name="T45" fmla="*/ 221 h 625"/>
                  <a:gd name="T46" fmla="*/ 317 w 913"/>
                  <a:gd name="T47" fmla="*/ 227 h 625"/>
                  <a:gd name="T48" fmla="*/ 351 w 913"/>
                  <a:gd name="T49" fmla="*/ 236 h 625"/>
                  <a:gd name="T50" fmla="*/ 382 w 913"/>
                  <a:gd name="T51" fmla="*/ 251 h 625"/>
                  <a:gd name="T52" fmla="*/ 401 w 913"/>
                  <a:gd name="T53" fmla="*/ 232 h 625"/>
                  <a:gd name="T54" fmla="*/ 416 w 913"/>
                  <a:gd name="T55" fmla="*/ 180 h 625"/>
                  <a:gd name="T56" fmla="*/ 439 w 913"/>
                  <a:gd name="T57" fmla="*/ 133 h 625"/>
                  <a:gd name="T58" fmla="*/ 468 w 913"/>
                  <a:gd name="T59" fmla="*/ 91 h 625"/>
                  <a:gd name="T60" fmla="*/ 503 w 913"/>
                  <a:gd name="T61" fmla="*/ 57 h 625"/>
                  <a:gd name="T62" fmla="*/ 543 w 913"/>
                  <a:gd name="T63" fmla="*/ 29 h 625"/>
                  <a:gd name="T64" fmla="*/ 588 w 913"/>
                  <a:gd name="T65" fmla="*/ 11 h 625"/>
                  <a:gd name="T66" fmla="*/ 635 w 913"/>
                  <a:gd name="T67" fmla="*/ 1 h 625"/>
                  <a:gd name="T68" fmla="*/ 681 w 913"/>
                  <a:gd name="T69" fmla="*/ 1 h 625"/>
                  <a:gd name="T70" fmla="*/ 720 w 913"/>
                  <a:gd name="T71" fmla="*/ 8 h 625"/>
                  <a:gd name="T72" fmla="*/ 758 w 913"/>
                  <a:gd name="T73" fmla="*/ 22 h 625"/>
                  <a:gd name="T74" fmla="*/ 793 w 913"/>
                  <a:gd name="T75" fmla="*/ 40 h 625"/>
                  <a:gd name="T76" fmla="*/ 826 w 913"/>
                  <a:gd name="T77" fmla="*/ 65 h 625"/>
                  <a:gd name="T78" fmla="*/ 855 w 913"/>
                  <a:gd name="T79" fmla="*/ 94 h 625"/>
                  <a:gd name="T80" fmla="*/ 882 w 913"/>
                  <a:gd name="T81" fmla="*/ 127 h 625"/>
                  <a:gd name="T82" fmla="*/ 904 w 913"/>
                  <a:gd name="T83" fmla="*/ 164 h 625"/>
                  <a:gd name="T84" fmla="*/ 902 w 913"/>
                  <a:gd name="T85" fmla="*/ 173 h 625"/>
                  <a:gd name="T86" fmla="*/ 882 w 913"/>
                  <a:gd name="T87" fmla="*/ 156 h 625"/>
                  <a:gd name="T88" fmla="*/ 859 w 913"/>
                  <a:gd name="T89" fmla="*/ 140 h 625"/>
                  <a:gd name="T90" fmla="*/ 833 w 913"/>
                  <a:gd name="T91" fmla="*/ 125 h 625"/>
                  <a:gd name="T92" fmla="*/ 808 w 913"/>
                  <a:gd name="T93" fmla="*/ 114 h 625"/>
                  <a:gd name="T94" fmla="*/ 782 w 913"/>
                  <a:gd name="T95" fmla="*/ 105 h 625"/>
                  <a:gd name="T96" fmla="*/ 754 w 913"/>
                  <a:gd name="T97" fmla="*/ 98 h 625"/>
                  <a:gd name="T98" fmla="*/ 726 w 913"/>
                  <a:gd name="T99" fmla="*/ 96 h 625"/>
                  <a:gd name="T100" fmla="*/ 685 w 913"/>
                  <a:gd name="T101" fmla="*/ 96 h 625"/>
                  <a:gd name="T102" fmla="*/ 634 w 913"/>
                  <a:gd name="T103" fmla="*/ 105 h 625"/>
                  <a:gd name="T104" fmla="*/ 588 w 913"/>
                  <a:gd name="T105" fmla="*/ 125 h 625"/>
                  <a:gd name="T106" fmla="*/ 545 w 913"/>
                  <a:gd name="T107" fmla="*/ 151 h 625"/>
                  <a:gd name="T108" fmla="*/ 508 w 913"/>
                  <a:gd name="T109" fmla="*/ 187 h 625"/>
                  <a:gd name="T110" fmla="*/ 477 w 913"/>
                  <a:gd name="T111" fmla="*/ 227 h 625"/>
                  <a:gd name="T112" fmla="*/ 453 w 913"/>
                  <a:gd name="T113" fmla="*/ 274 h 625"/>
                  <a:gd name="T114" fmla="*/ 437 w 913"/>
                  <a:gd name="T115" fmla="*/ 326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3" h="625">
                    <a:moveTo>
                      <a:pt x="432" y="354"/>
                    </a:moveTo>
                    <a:lnTo>
                      <a:pt x="416" y="346"/>
                    </a:lnTo>
                    <a:lnTo>
                      <a:pt x="400" y="338"/>
                    </a:lnTo>
                    <a:lnTo>
                      <a:pt x="384" y="331"/>
                    </a:lnTo>
                    <a:lnTo>
                      <a:pt x="367" y="326"/>
                    </a:lnTo>
                    <a:lnTo>
                      <a:pt x="350" y="322"/>
                    </a:lnTo>
                    <a:lnTo>
                      <a:pt x="331" y="318"/>
                    </a:lnTo>
                    <a:lnTo>
                      <a:pt x="314" y="317"/>
                    </a:lnTo>
                    <a:lnTo>
                      <a:pt x="295" y="316"/>
                    </a:lnTo>
                    <a:lnTo>
                      <a:pt x="265" y="317"/>
                    </a:lnTo>
                    <a:lnTo>
                      <a:pt x="238" y="322"/>
                    </a:lnTo>
                    <a:lnTo>
                      <a:pt x="210" y="329"/>
                    </a:lnTo>
                    <a:lnTo>
                      <a:pt x="184" y="339"/>
                    </a:lnTo>
                    <a:lnTo>
                      <a:pt x="159" y="352"/>
                    </a:lnTo>
                    <a:lnTo>
                      <a:pt x="136" y="367"/>
                    </a:lnTo>
                    <a:lnTo>
                      <a:pt x="115" y="385"/>
                    </a:lnTo>
                    <a:lnTo>
                      <a:pt x="94" y="405"/>
                    </a:lnTo>
                    <a:lnTo>
                      <a:pt x="75" y="427"/>
                    </a:lnTo>
                    <a:lnTo>
                      <a:pt x="59" y="451"/>
                    </a:lnTo>
                    <a:lnTo>
                      <a:pt x="45" y="476"/>
                    </a:lnTo>
                    <a:lnTo>
                      <a:pt x="34" y="504"/>
                    </a:lnTo>
                    <a:lnTo>
                      <a:pt x="25" y="531"/>
                    </a:lnTo>
                    <a:lnTo>
                      <a:pt x="18" y="561"/>
                    </a:lnTo>
                    <a:lnTo>
                      <a:pt x="13" y="592"/>
                    </a:lnTo>
                    <a:lnTo>
                      <a:pt x="12" y="625"/>
                    </a:lnTo>
                    <a:lnTo>
                      <a:pt x="7" y="603"/>
                    </a:lnTo>
                    <a:lnTo>
                      <a:pt x="5" y="581"/>
                    </a:lnTo>
                    <a:lnTo>
                      <a:pt x="2" y="559"/>
                    </a:lnTo>
                    <a:lnTo>
                      <a:pt x="0" y="536"/>
                    </a:lnTo>
                    <a:lnTo>
                      <a:pt x="2" y="504"/>
                    </a:lnTo>
                    <a:lnTo>
                      <a:pt x="5" y="473"/>
                    </a:lnTo>
                    <a:lnTo>
                      <a:pt x="11" y="442"/>
                    </a:lnTo>
                    <a:lnTo>
                      <a:pt x="19" y="413"/>
                    </a:lnTo>
                    <a:lnTo>
                      <a:pt x="30" y="385"/>
                    </a:lnTo>
                    <a:lnTo>
                      <a:pt x="43" y="359"/>
                    </a:lnTo>
                    <a:lnTo>
                      <a:pt x="58" y="334"/>
                    </a:lnTo>
                    <a:lnTo>
                      <a:pt x="75" y="312"/>
                    </a:lnTo>
                    <a:lnTo>
                      <a:pt x="94" y="292"/>
                    </a:lnTo>
                    <a:lnTo>
                      <a:pt x="115" y="273"/>
                    </a:lnTo>
                    <a:lnTo>
                      <a:pt x="136" y="257"/>
                    </a:lnTo>
                    <a:lnTo>
                      <a:pt x="161" y="244"/>
                    </a:lnTo>
                    <a:lnTo>
                      <a:pt x="185" y="234"/>
                    </a:lnTo>
                    <a:lnTo>
                      <a:pt x="211" y="226"/>
                    </a:lnTo>
                    <a:lnTo>
                      <a:pt x="239" y="221"/>
                    </a:lnTo>
                    <a:lnTo>
                      <a:pt x="267" y="220"/>
                    </a:lnTo>
                    <a:lnTo>
                      <a:pt x="284" y="221"/>
                    </a:lnTo>
                    <a:lnTo>
                      <a:pt x="301" y="224"/>
                    </a:lnTo>
                    <a:lnTo>
                      <a:pt x="317" y="227"/>
                    </a:lnTo>
                    <a:lnTo>
                      <a:pt x="335" y="231"/>
                    </a:lnTo>
                    <a:lnTo>
                      <a:pt x="351" y="236"/>
                    </a:lnTo>
                    <a:lnTo>
                      <a:pt x="367" y="243"/>
                    </a:lnTo>
                    <a:lnTo>
                      <a:pt x="382" y="251"/>
                    </a:lnTo>
                    <a:lnTo>
                      <a:pt x="397" y="259"/>
                    </a:lnTo>
                    <a:lnTo>
                      <a:pt x="401" y="232"/>
                    </a:lnTo>
                    <a:lnTo>
                      <a:pt x="408" y="205"/>
                    </a:lnTo>
                    <a:lnTo>
                      <a:pt x="416" y="180"/>
                    </a:lnTo>
                    <a:lnTo>
                      <a:pt x="427" y="156"/>
                    </a:lnTo>
                    <a:lnTo>
                      <a:pt x="439" y="133"/>
                    </a:lnTo>
                    <a:lnTo>
                      <a:pt x="453" y="112"/>
                    </a:lnTo>
                    <a:lnTo>
                      <a:pt x="468" y="91"/>
                    </a:lnTo>
                    <a:lnTo>
                      <a:pt x="485" y="73"/>
                    </a:lnTo>
                    <a:lnTo>
                      <a:pt x="503" y="57"/>
                    </a:lnTo>
                    <a:lnTo>
                      <a:pt x="522" y="42"/>
                    </a:lnTo>
                    <a:lnTo>
                      <a:pt x="543" y="29"/>
                    </a:lnTo>
                    <a:lnTo>
                      <a:pt x="565" y="19"/>
                    </a:lnTo>
                    <a:lnTo>
                      <a:pt x="588" y="11"/>
                    </a:lnTo>
                    <a:lnTo>
                      <a:pt x="611" y="5"/>
                    </a:lnTo>
                    <a:lnTo>
                      <a:pt x="635" y="1"/>
                    </a:lnTo>
                    <a:lnTo>
                      <a:pt x="661" y="0"/>
                    </a:lnTo>
                    <a:lnTo>
                      <a:pt x="681" y="1"/>
                    </a:lnTo>
                    <a:lnTo>
                      <a:pt x="701" y="4"/>
                    </a:lnTo>
                    <a:lnTo>
                      <a:pt x="720" y="8"/>
                    </a:lnTo>
                    <a:lnTo>
                      <a:pt x="740" y="14"/>
                    </a:lnTo>
                    <a:lnTo>
                      <a:pt x="758" y="22"/>
                    </a:lnTo>
                    <a:lnTo>
                      <a:pt x="776" y="30"/>
                    </a:lnTo>
                    <a:lnTo>
                      <a:pt x="793" y="40"/>
                    </a:lnTo>
                    <a:lnTo>
                      <a:pt x="810" y="52"/>
                    </a:lnTo>
                    <a:lnTo>
                      <a:pt x="826" y="65"/>
                    </a:lnTo>
                    <a:lnTo>
                      <a:pt x="841" y="79"/>
                    </a:lnTo>
                    <a:lnTo>
                      <a:pt x="855" y="94"/>
                    </a:lnTo>
                    <a:lnTo>
                      <a:pt x="869" y="110"/>
                    </a:lnTo>
                    <a:lnTo>
                      <a:pt x="882" y="127"/>
                    </a:lnTo>
                    <a:lnTo>
                      <a:pt x="893" y="145"/>
                    </a:lnTo>
                    <a:lnTo>
                      <a:pt x="904" y="164"/>
                    </a:lnTo>
                    <a:lnTo>
                      <a:pt x="913" y="183"/>
                    </a:lnTo>
                    <a:lnTo>
                      <a:pt x="902" y="173"/>
                    </a:lnTo>
                    <a:lnTo>
                      <a:pt x="892" y="164"/>
                    </a:lnTo>
                    <a:lnTo>
                      <a:pt x="882" y="156"/>
                    </a:lnTo>
                    <a:lnTo>
                      <a:pt x="870" y="147"/>
                    </a:lnTo>
                    <a:lnTo>
                      <a:pt x="859" y="140"/>
                    </a:lnTo>
                    <a:lnTo>
                      <a:pt x="846" y="132"/>
                    </a:lnTo>
                    <a:lnTo>
                      <a:pt x="833" y="125"/>
                    </a:lnTo>
                    <a:lnTo>
                      <a:pt x="821" y="119"/>
                    </a:lnTo>
                    <a:lnTo>
                      <a:pt x="808" y="114"/>
                    </a:lnTo>
                    <a:lnTo>
                      <a:pt x="795" y="108"/>
                    </a:lnTo>
                    <a:lnTo>
                      <a:pt x="782" y="105"/>
                    </a:lnTo>
                    <a:lnTo>
                      <a:pt x="768" y="102"/>
                    </a:lnTo>
                    <a:lnTo>
                      <a:pt x="754" y="98"/>
                    </a:lnTo>
                    <a:lnTo>
                      <a:pt x="740" y="97"/>
                    </a:lnTo>
                    <a:lnTo>
                      <a:pt x="726" y="96"/>
                    </a:lnTo>
                    <a:lnTo>
                      <a:pt x="711" y="95"/>
                    </a:lnTo>
                    <a:lnTo>
                      <a:pt x="685" y="96"/>
                    </a:lnTo>
                    <a:lnTo>
                      <a:pt x="659" y="99"/>
                    </a:lnTo>
                    <a:lnTo>
                      <a:pt x="634" y="105"/>
                    </a:lnTo>
                    <a:lnTo>
                      <a:pt x="610" y="114"/>
                    </a:lnTo>
                    <a:lnTo>
                      <a:pt x="588" y="125"/>
                    </a:lnTo>
                    <a:lnTo>
                      <a:pt x="566" y="137"/>
                    </a:lnTo>
                    <a:lnTo>
                      <a:pt x="545" y="151"/>
                    </a:lnTo>
                    <a:lnTo>
                      <a:pt x="526" y="168"/>
                    </a:lnTo>
                    <a:lnTo>
                      <a:pt x="508" y="187"/>
                    </a:lnTo>
                    <a:lnTo>
                      <a:pt x="492" y="206"/>
                    </a:lnTo>
                    <a:lnTo>
                      <a:pt x="477" y="227"/>
                    </a:lnTo>
                    <a:lnTo>
                      <a:pt x="465" y="250"/>
                    </a:lnTo>
                    <a:lnTo>
                      <a:pt x="453" y="274"/>
                    </a:lnTo>
                    <a:lnTo>
                      <a:pt x="444" y="300"/>
                    </a:lnTo>
                    <a:lnTo>
                      <a:pt x="437" y="326"/>
                    </a:lnTo>
                    <a:lnTo>
                      <a:pt x="432" y="35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08" name="Freeform 20">
                <a:extLst>
                  <a:ext uri="{FF2B5EF4-FFF2-40B4-BE49-F238E27FC236}">
                    <a16:creationId xmlns:a16="http://schemas.microsoft.com/office/drawing/2014/main" id="{5DE156CA-6E31-41E7-A984-7BD0DC94E514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71" y="1154"/>
                <a:ext cx="637" cy="350"/>
              </a:xfrm>
              <a:custGeom>
                <a:avLst/>
                <a:gdLst>
                  <a:gd name="T0" fmla="*/ 1661 w 1908"/>
                  <a:gd name="T1" fmla="*/ 958 h 1192"/>
                  <a:gd name="T2" fmla="*/ 1633 w 1908"/>
                  <a:gd name="T3" fmla="*/ 934 h 1192"/>
                  <a:gd name="T4" fmla="*/ 1592 w 1908"/>
                  <a:gd name="T5" fmla="*/ 805 h 1192"/>
                  <a:gd name="T6" fmla="*/ 1502 w 1908"/>
                  <a:gd name="T7" fmla="*/ 711 h 1192"/>
                  <a:gd name="T8" fmla="*/ 1378 w 1908"/>
                  <a:gd name="T9" fmla="*/ 670 h 1192"/>
                  <a:gd name="T10" fmla="*/ 1298 w 1908"/>
                  <a:gd name="T11" fmla="*/ 677 h 1192"/>
                  <a:gd name="T12" fmla="*/ 1244 w 1908"/>
                  <a:gd name="T13" fmla="*/ 651 h 1192"/>
                  <a:gd name="T14" fmla="*/ 1196 w 1908"/>
                  <a:gd name="T15" fmla="*/ 563 h 1192"/>
                  <a:gd name="T16" fmla="*/ 1117 w 1908"/>
                  <a:gd name="T17" fmla="*/ 504 h 1192"/>
                  <a:gd name="T18" fmla="*/ 1033 w 1908"/>
                  <a:gd name="T19" fmla="*/ 483 h 1192"/>
                  <a:gd name="T20" fmla="*/ 1011 w 1908"/>
                  <a:gd name="T21" fmla="*/ 412 h 1192"/>
                  <a:gd name="T22" fmla="*/ 951 w 1908"/>
                  <a:gd name="T23" fmla="*/ 255 h 1192"/>
                  <a:gd name="T24" fmla="*/ 830 w 1908"/>
                  <a:gd name="T25" fmla="*/ 147 h 1192"/>
                  <a:gd name="T26" fmla="*/ 677 w 1908"/>
                  <a:gd name="T27" fmla="*/ 109 h 1192"/>
                  <a:gd name="T28" fmla="*/ 554 w 1908"/>
                  <a:gd name="T29" fmla="*/ 136 h 1192"/>
                  <a:gd name="T30" fmla="*/ 451 w 1908"/>
                  <a:gd name="T31" fmla="*/ 206 h 1192"/>
                  <a:gd name="T32" fmla="*/ 380 w 1908"/>
                  <a:gd name="T33" fmla="*/ 313 h 1192"/>
                  <a:gd name="T34" fmla="*/ 326 w 1908"/>
                  <a:gd name="T35" fmla="*/ 295 h 1192"/>
                  <a:gd name="T36" fmla="*/ 243 w 1908"/>
                  <a:gd name="T37" fmla="*/ 292 h 1192"/>
                  <a:gd name="T38" fmla="*/ 131 w 1908"/>
                  <a:gd name="T39" fmla="*/ 329 h 1192"/>
                  <a:gd name="T40" fmla="*/ 45 w 1908"/>
                  <a:gd name="T41" fmla="*/ 408 h 1192"/>
                  <a:gd name="T42" fmla="*/ 0 w 1908"/>
                  <a:gd name="T43" fmla="*/ 489 h 1192"/>
                  <a:gd name="T44" fmla="*/ 9 w 1908"/>
                  <a:gd name="T45" fmla="*/ 408 h 1192"/>
                  <a:gd name="T46" fmla="*/ 78 w 1908"/>
                  <a:gd name="T47" fmla="*/ 279 h 1192"/>
                  <a:gd name="T48" fmla="*/ 195 w 1908"/>
                  <a:gd name="T49" fmla="*/ 198 h 1192"/>
                  <a:gd name="T50" fmla="*/ 320 w 1908"/>
                  <a:gd name="T51" fmla="*/ 183 h 1192"/>
                  <a:gd name="T52" fmla="*/ 377 w 1908"/>
                  <a:gd name="T53" fmla="*/ 196 h 1192"/>
                  <a:gd name="T54" fmla="*/ 436 w 1908"/>
                  <a:gd name="T55" fmla="*/ 137 h 1192"/>
                  <a:gd name="T56" fmla="*/ 528 w 1908"/>
                  <a:gd name="T57" fmla="*/ 51 h 1192"/>
                  <a:gd name="T58" fmla="*/ 644 w 1908"/>
                  <a:gd name="T59" fmla="*/ 5 h 1192"/>
                  <a:gd name="T60" fmla="*/ 787 w 1908"/>
                  <a:gd name="T61" fmla="*/ 13 h 1192"/>
                  <a:gd name="T62" fmla="*/ 926 w 1908"/>
                  <a:gd name="T63" fmla="*/ 96 h 1192"/>
                  <a:gd name="T64" fmla="*/ 1012 w 1908"/>
                  <a:gd name="T65" fmla="*/ 236 h 1192"/>
                  <a:gd name="T66" fmla="*/ 1038 w 1908"/>
                  <a:gd name="T67" fmla="*/ 374 h 1192"/>
                  <a:gd name="T68" fmla="*/ 1098 w 1908"/>
                  <a:gd name="T69" fmla="*/ 382 h 1192"/>
                  <a:gd name="T70" fmla="*/ 1184 w 1908"/>
                  <a:gd name="T71" fmla="*/ 427 h 1192"/>
                  <a:gd name="T72" fmla="*/ 1246 w 1908"/>
                  <a:gd name="T73" fmla="*/ 505 h 1192"/>
                  <a:gd name="T74" fmla="*/ 1286 w 1908"/>
                  <a:gd name="T75" fmla="*/ 578 h 1192"/>
                  <a:gd name="T76" fmla="*/ 1363 w 1908"/>
                  <a:gd name="T77" fmla="*/ 560 h 1192"/>
                  <a:gd name="T78" fmla="*/ 1472 w 1908"/>
                  <a:gd name="T79" fmla="*/ 578 h 1192"/>
                  <a:gd name="T80" fmla="*/ 1578 w 1908"/>
                  <a:gd name="T81" fmla="*/ 652 h 1192"/>
                  <a:gd name="T82" fmla="*/ 1640 w 1908"/>
                  <a:gd name="T83" fmla="*/ 770 h 1192"/>
                  <a:gd name="T84" fmla="*/ 1665 w 1908"/>
                  <a:gd name="T85" fmla="*/ 851 h 1192"/>
                  <a:gd name="T86" fmla="*/ 1699 w 1908"/>
                  <a:gd name="T87" fmla="*/ 850 h 1192"/>
                  <a:gd name="T88" fmla="*/ 1789 w 1908"/>
                  <a:gd name="T89" fmla="*/ 875 h 1192"/>
                  <a:gd name="T90" fmla="*/ 1867 w 1908"/>
                  <a:gd name="T91" fmla="*/ 951 h 1192"/>
                  <a:gd name="T92" fmla="*/ 1906 w 1908"/>
                  <a:gd name="T93" fmla="*/ 1062 h 1192"/>
                  <a:gd name="T94" fmla="*/ 1896 w 1908"/>
                  <a:gd name="T95" fmla="*/ 1172 h 1192"/>
                  <a:gd name="T96" fmla="*/ 1872 w 1908"/>
                  <a:gd name="T97" fmla="*/ 1104 h 1192"/>
                  <a:gd name="T98" fmla="*/ 1815 w 1908"/>
                  <a:gd name="T99" fmla="*/ 1017 h 1192"/>
                  <a:gd name="T100" fmla="*/ 1729 w 1908"/>
                  <a:gd name="T101" fmla="*/ 965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08" h="1192">
                    <a:moveTo>
                      <a:pt x="1689" y="958"/>
                    </a:moveTo>
                    <a:lnTo>
                      <a:pt x="1682" y="958"/>
                    </a:lnTo>
                    <a:lnTo>
                      <a:pt x="1675" y="958"/>
                    </a:lnTo>
                    <a:lnTo>
                      <a:pt x="1668" y="958"/>
                    </a:lnTo>
                    <a:lnTo>
                      <a:pt x="1661" y="958"/>
                    </a:lnTo>
                    <a:lnTo>
                      <a:pt x="1654" y="959"/>
                    </a:lnTo>
                    <a:lnTo>
                      <a:pt x="1647" y="960"/>
                    </a:lnTo>
                    <a:lnTo>
                      <a:pt x="1641" y="961"/>
                    </a:lnTo>
                    <a:lnTo>
                      <a:pt x="1635" y="962"/>
                    </a:lnTo>
                    <a:lnTo>
                      <a:pt x="1633" y="934"/>
                    </a:lnTo>
                    <a:lnTo>
                      <a:pt x="1630" y="906"/>
                    </a:lnTo>
                    <a:lnTo>
                      <a:pt x="1623" y="879"/>
                    </a:lnTo>
                    <a:lnTo>
                      <a:pt x="1615" y="853"/>
                    </a:lnTo>
                    <a:lnTo>
                      <a:pt x="1605" y="829"/>
                    </a:lnTo>
                    <a:lnTo>
                      <a:pt x="1592" y="805"/>
                    </a:lnTo>
                    <a:lnTo>
                      <a:pt x="1577" y="783"/>
                    </a:lnTo>
                    <a:lnTo>
                      <a:pt x="1561" y="762"/>
                    </a:lnTo>
                    <a:lnTo>
                      <a:pt x="1542" y="744"/>
                    </a:lnTo>
                    <a:lnTo>
                      <a:pt x="1523" y="726"/>
                    </a:lnTo>
                    <a:lnTo>
                      <a:pt x="1502" y="711"/>
                    </a:lnTo>
                    <a:lnTo>
                      <a:pt x="1479" y="699"/>
                    </a:lnTo>
                    <a:lnTo>
                      <a:pt x="1455" y="687"/>
                    </a:lnTo>
                    <a:lnTo>
                      <a:pt x="1431" y="679"/>
                    </a:lnTo>
                    <a:lnTo>
                      <a:pt x="1404" y="673"/>
                    </a:lnTo>
                    <a:lnTo>
                      <a:pt x="1378" y="670"/>
                    </a:lnTo>
                    <a:lnTo>
                      <a:pt x="1362" y="669"/>
                    </a:lnTo>
                    <a:lnTo>
                      <a:pt x="1345" y="670"/>
                    </a:lnTo>
                    <a:lnTo>
                      <a:pt x="1329" y="671"/>
                    </a:lnTo>
                    <a:lnTo>
                      <a:pt x="1313" y="673"/>
                    </a:lnTo>
                    <a:lnTo>
                      <a:pt x="1298" y="677"/>
                    </a:lnTo>
                    <a:lnTo>
                      <a:pt x="1282" y="680"/>
                    </a:lnTo>
                    <a:lnTo>
                      <a:pt x="1268" y="686"/>
                    </a:lnTo>
                    <a:lnTo>
                      <a:pt x="1253" y="692"/>
                    </a:lnTo>
                    <a:lnTo>
                      <a:pt x="1250" y="671"/>
                    </a:lnTo>
                    <a:lnTo>
                      <a:pt x="1244" y="651"/>
                    </a:lnTo>
                    <a:lnTo>
                      <a:pt x="1237" y="632"/>
                    </a:lnTo>
                    <a:lnTo>
                      <a:pt x="1229" y="613"/>
                    </a:lnTo>
                    <a:lnTo>
                      <a:pt x="1219" y="595"/>
                    </a:lnTo>
                    <a:lnTo>
                      <a:pt x="1207" y="579"/>
                    </a:lnTo>
                    <a:lnTo>
                      <a:pt x="1196" y="563"/>
                    </a:lnTo>
                    <a:lnTo>
                      <a:pt x="1182" y="549"/>
                    </a:lnTo>
                    <a:lnTo>
                      <a:pt x="1167" y="535"/>
                    </a:lnTo>
                    <a:lnTo>
                      <a:pt x="1152" y="523"/>
                    </a:lnTo>
                    <a:lnTo>
                      <a:pt x="1135" y="513"/>
                    </a:lnTo>
                    <a:lnTo>
                      <a:pt x="1117" y="504"/>
                    </a:lnTo>
                    <a:lnTo>
                      <a:pt x="1099" y="496"/>
                    </a:lnTo>
                    <a:lnTo>
                      <a:pt x="1080" y="490"/>
                    </a:lnTo>
                    <a:lnTo>
                      <a:pt x="1061" y="485"/>
                    </a:lnTo>
                    <a:lnTo>
                      <a:pt x="1040" y="483"/>
                    </a:lnTo>
                    <a:lnTo>
                      <a:pt x="1033" y="483"/>
                    </a:lnTo>
                    <a:lnTo>
                      <a:pt x="1027" y="483"/>
                    </a:lnTo>
                    <a:lnTo>
                      <a:pt x="1021" y="483"/>
                    </a:lnTo>
                    <a:lnTo>
                      <a:pt x="1015" y="483"/>
                    </a:lnTo>
                    <a:lnTo>
                      <a:pt x="1015" y="447"/>
                    </a:lnTo>
                    <a:lnTo>
                      <a:pt x="1011" y="412"/>
                    </a:lnTo>
                    <a:lnTo>
                      <a:pt x="1006" y="378"/>
                    </a:lnTo>
                    <a:lnTo>
                      <a:pt x="995" y="345"/>
                    </a:lnTo>
                    <a:lnTo>
                      <a:pt x="984" y="314"/>
                    </a:lnTo>
                    <a:lnTo>
                      <a:pt x="969" y="284"/>
                    </a:lnTo>
                    <a:lnTo>
                      <a:pt x="951" y="255"/>
                    </a:lnTo>
                    <a:lnTo>
                      <a:pt x="931" y="228"/>
                    </a:lnTo>
                    <a:lnTo>
                      <a:pt x="909" y="205"/>
                    </a:lnTo>
                    <a:lnTo>
                      <a:pt x="885" y="182"/>
                    </a:lnTo>
                    <a:lnTo>
                      <a:pt x="858" y="164"/>
                    </a:lnTo>
                    <a:lnTo>
                      <a:pt x="830" y="147"/>
                    </a:lnTo>
                    <a:lnTo>
                      <a:pt x="801" y="133"/>
                    </a:lnTo>
                    <a:lnTo>
                      <a:pt x="769" y="121"/>
                    </a:lnTo>
                    <a:lnTo>
                      <a:pt x="737" y="114"/>
                    </a:lnTo>
                    <a:lnTo>
                      <a:pt x="704" y="110"/>
                    </a:lnTo>
                    <a:lnTo>
                      <a:pt x="677" y="109"/>
                    </a:lnTo>
                    <a:lnTo>
                      <a:pt x="652" y="111"/>
                    </a:lnTo>
                    <a:lnTo>
                      <a:pt x="627" y="114"/>
                    </a:lnTo>
                    <a:lnTo>
                      <a:pt x="602" y="119"/>
                    </a:lnTo>
                    <a:lnTo>
                      <a:pt x="578" y="127"/>
                    </a:lnTo>
                    <a:lnTo>
                      <a:pt x="554" y="136"/>
                    </a:lnTo>
                    <a:lnTo>
                      <a:pt x="532" y="147"/>
                    </a:lnTo>
                    <a:lnTo>
                      <a:pt x="510" y="159"/>
                    </a:lnTo>
                    <a:lnTo>
                      <a:pt x="489" y="173"/>
                    </a:lnTo>
                    <a:lnTo>
                      <a:pt x="470" y="189"/>
                    </a:lnTo>
                    <a:lnTo>
                      <a:pt x="451" y="206"/>
                    </a:lnTo>
                    <a:lnTo>
                      <a:pt x="434" y="225"/>
                    </a:lnTo>
                    <a:lnTo>
                      <a:pt x="419" y="245"/>
                    </a:lnTo>
                    <a:lnTo>
                      <a:pt x="404" y="266"/>
                    </a:lnTo>
                    <a:lnTo>
                      <a:pt x="392" y="288"/>
                    </a:lnTo>
                    <a:lnTo>
                      <a:pt x="380" y="313"/>
                    </a:lnTo>
                    <a:lnTo>
                      <a:pt x="370" y="308"/>
                    </a:lnTo>
                    <a:lnTo>
                      <a:pt x="359" y="304"/>
                    </a:lnTo>
                    <a:lnTo>
                      <a:pt x="348" y="301"/>
                    </a:lnTo>
                    <a:lnTo>
                      <a:pt x="337" y="298"/>
                    </a:lnTo>
                    <a:lnTo>
                      <a:pt x="326" y="295"/>
                    </a:lnTo>
                    <a:lnTo>
                      <a:pt x="314" y="293"/>
                    </a:lnTo>
                    <a:lnTo>
                      <a:pt x="303" y="292"/>
                    </a:lnTo>
                    <a:lnTo>
                      <a:pt x="291" y="291"/>
                    </a:lnTo>
                    <a:lnTo>
                      <a:pt x="267" y="289"/>
                    </a:lnTo>
                    <a:lnTo>
                      <a:pt x="243" y="292"/>
                    </a:lnTo>
                    <a:lnTo>
                      <a:pt x="219" y="295"/>
                    </a:lnTo>
                    <a:lnTo>
                      <a:pt x="196" y="301"/>
                    </a:lnTo>
                    <a:lnTo>
                      <a:pt x="174" y="308"/>
                    </a:lnTo>
                    <a:lnTo>
                      <a:pt x="152" y="317"/>
                    </a:lnTo>
                    <a:lnTo>
                      <a:pt x="131" y="329"/>
                    </a:lnTo>
                    <a:lnTo>
                      <a:pt x="112" y="341"/>
                    </a:lnTo>
                    <a:lnTo>
                      <a:pt x="93" y="356"/>
                    </a:lnTo>
                    <a:lnTo>
                      <a:pt x="76" y="372"/>
                    </a:lnTo>
                    <a:lnTo>
                      <a:pt x="60" y="390"/>
                    </a:lnTo>
                    <a:lnTo>
                      <a:pt x="45" y="408"/>
                    </a:lnTo>
                    <a:lnTo>
                      <a:pt x="31" y="428"/>
                    </a:lnTo>
                    <a:lnTo>
                      <a:pt x="19" y="448"/>
                    </a:lnTo>
                    <a:lnTo>
                      <a:pt x="9" y="472"/>
                    </a:lnTo>
                    <a:lnTo>
                      <a:pt x="0" y="495"/>
                    </a:lnTo>
                    <a:lnTo>
                      <a:pt x="0" y="489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0" y="470"/>
                    </a:lnTo>
                    <a:lnTo>
                      <a:pt x="3" y="439"/>
                    </a:lnTo>
                    <a:lnTo>
                      <a:pt x="9" y="408"/>
                    </a:lnTo>
                    <a:lnTo>
                      <a:pt x="18" y="379"/>
                    </a:lnTo>
                    <a:lnTo>
                      <a:pt x="30" y="352"/>
                    </a:lnTo>
                    <a:lnTo>
                      <a:pt x="44" y="325"/>
                    </a:lnTo>
                    <a:lnTo>
                      <a:pt x="60" y="301"/>
                    </a:lnTo>
                    <a:lnTo>
                      <a:pt x="78" y="279"/>
                    </a:lnTo>
                    <a:lnTo>
                      <a:pt x="98" y="258"/>
                    </a:lnTo>
                    <a:lnTo>
                      <a:pt x="120" y="240"/>
                    </a:lnTo>
                    <a:lnTo>
                      <a:pt x="143" y="224"/>
                    </a:lnTo>
                    <a:lnTo>
                      <a:pt x="168" y="210"/>
                    </a:lnTo>
                    <a:lnTo>
                      <a:pt x="195" y="198"/>
                    </a:lnTo>
                    <a:lnTo>
                      <a:pt x="221" y="190"/>
                    </a:lnTo>
                    <a:lnTo>
                      <a:pt x="250" y="185"/>
                    </a:lnTo>
                    <a:lnTo>
                      <a:pt x="279" y="182"/>
                    </a:lnTo>
                    <a:lnTo>
                      <a:pt x="309" y="182"/>
                    </a:lnTo>
                    <a:lnTo>
                      <a:pt x="320" y="183"/>
                    </a:lnTo>
                    <a:lnTo>
                      <a:pt x="332" y="185"/>
                    </a:lnTo>
                    <a:lnTo>
                      <a:pt x="343" y="187"/>
                    </a:lnTo>
                    <a:lnTo>
                      <a:pt x="355" y="189"/>
                    </a:lnTo>
                    <a:lnTo>
                      <a:pt x="365" y="193"/>
                    </a:lnTo>
                    <a:lnTo>
                      <a:pt x="377" y="196"/>
                    </a:lnTo>
                    <a:lnTo>
                      <a:pt x="387" y="200"/>
                    </a:lnTo>
                    <a:lnTo>
                      <a:pt x="397" y="204"/>
                    </a:lnTo>
                    <a:lnTo>
                      <a:pt x="409" y="181"/>
                    </a:lnTo>
                    <a:lnTo>
                      <a:pt x="422" y="158"/>
                    </a:lnTo>
                    <a:lnTo>
                      <a:pt x="436" y="137"/>
                    </a:lnTo>
                    <a:lnTo>
                      <a:pt x="451" y="117"/>
                    </a:lnTo>
                    <a:lnTo>
                      <a:pt x="469" y="98"/>
                    </a:lnTo>
                    <a:lnTo>
                      <a:pt x="487" y="81"/>
                    </a:lnTo>
                    <a:lnTo>
                      <a:pt x="507" y="65"/>
                    </a:lnTo>
                    <a:lnTo>
                      <a:pt x="528" y="51"/>
                    </a:lnTo>
                    <a:lnTo>
                      <a:pt x="549" y="38"/>
                    </a:lnTo>
                    <a:lnTo>
                      <a:pt x="571" y="27"/>
                    </a:lnTo>
                    <a:lnTo>
                      <a:pt x="595" y="18"/>
                    </a:lnTo>
                    <a:lnTo>
                      <a:pt x="620" y="11"/>
                    </a:lnTo>
                    <a:lnTo>
                      <a:pt x="644" y="5"/>
                    </a:lnTo>
                    <a:lnTo>
                      <a:pt x="669" y="1"/>
                    </a:lnTo>
                    <a:lnTo>
                      <a:pt x="695" y="0"/>
                    </a:lnTo>
                    <a:lnTo>
                      <a:pt x="721" y="1"/>
                    </a:lnTo>
                    <a:lnTo>
                      <a:pt x="754" y="6"/>
                    </a:lnTo>
                    <a:lnTo>
                      <a:pt x="787" y="13"/>
                    </a:lnTo>
                    <a:lnTo>
                      <a:pt x="818" y="24"/>
                    </a:lnTo>
                    <a:lnTo>
                      <a:pt x="848" y="38"/>
                    </a:lnTo>
                    <a:lnTo>
                      <a:pt x="875" y="54"/>
                    </a:lnTo>
                    <a:lnTo>
                      <a:pt x="902" y="74"/>
                    </a:lnTo>
                    <a:lnTo>
                      <a:pt x="926" y="96"/>
                    </a:lnTo>
                    <a:lnTo>
                      <a:pt x="948" y="120"/>
                    </a:lnTo>
                    <a:lnTo>
                      <a:pt x="969" y="147"/>
                    </a:lnTo>
                    <a:lnTo>
                      <a:pt x="986" y="174"/>
                    </a:lnTo>
                    <a:lnTo>
                      <a:pt x="1001" y="204"/>
                    </a:lnTo>
                    <a:lnTo>
                      <a:pt x="1012" y="236"/>
                    </a:lnTo>
                    <a:lnTo>
                      <a:pt x="1023" y="269"/>
                    </a:lnTo>
                    <a:lnTo>
                      <a:pt x="1029" y="303"/>
                    </a:lnTo>
                    <a:lnTo>
                      <a:pt x="1032" y="339"/>
                    </a:lnTo>
                    <a:lnTo>
                      <a:pt x="1032" y="375"/>
                    </a:lnTo>
                    <a:lnTo>
                      <a:pt x="1038" y="374"/>
                    </a:lnTo>
                    <a:lnTo>
                      <a:pt x="1045" y="374"/>
                    </a:lnTo>
                    <a:lnTo>
                      <a:pt x="1051" y="374"/>
                    </a:lnTo>
                    <a:lnTo>
                      <a:pt x="1057" y="375"/>
                    </a:lnTo>
                    <a:lnTo>
                      <a:pt x="1078" y="377"/>
                    </a:lnTo>
                    <a:lnTo>
                      <a:pt x="1098" y="382"/>
                    </a:lnTo>
                    <a:lnTo>
                      <a:pt x="1116" y="387"/>
                    </a:lnTo>
                    <a:lnTo>
                      <a:pt x="1135" y="395"/>
                    </a:lnTo>
                    <a:lnTo>
                      <a:pt x="1152" y="405"/>
                    </a:lnTo>
                    <a:lnTo>
                      <a:pt x="1169" y="415"/>
                    </a:lnTo>
                    <a:lnTo>
                      <a:pt x="1184" y="427"/>
                    </a:lnTo>
                    <a:lnTo>
                      <a:pt x="1199" y="440"/>
                    </a:lnTo>
                    <a:lnTo>
                      <a:pt x="1213" y="454"/>
                    </a:lnTo>
                    <a:lnTo>
                      <a:pt x="1224" y="470"/>
                    </a:lnTo>
                    <a:lnTo>
                      <a:pt x="1236" y="487"/>
                    </a:lnTo>
                    <a:lnTo>
                      <a:pt x="1246" y="505"/>
                    </a:lnTo>
                    <a:lnTo>
                      <a:pt x="1254" y="523"/>
                    </a:lnTo>
                    <a:lnTo>
                      <a:pt x="1261" y="543"/>
                    </a:lnTo>
                    <a:lnTo>
                      <a:pt x="1267" y="563"/>
                    </a:lnTo>
                    <a:lnTo>
                      <a:pt x="1271" y="583"/>
                    </a:lnTo>
                    <a:lnTo>
                      <a:pt x="1286" y="578"/>
                    </a:lnTo>
                    <a:lnTo>
                      <a:pt x="1299" y="572"/>
                    </a:lnTo>
                    <a:lnTo>
                      <a:pt x="1315" y="568"/>
                    </a:lnTo>
                    <a:lnTo>
                      <a:pt x="1330" y="565"/>
                    </a:lnTo>
                    <a:lnTo>
                      <a:pt x="1347" y="561"/>
                    </a:lnTo>
                    <a:lnTo>
                      <a:pt x="1363" y="560"/>
                    </a:lnTo>
                    <a:lnTo>
                      <a:pt x="1379" y="560"/>
                    </a:lnTo>
                    <a:lnTo>
                      <a:pt x="1395" y="560"/>
                    </a:lnTo>
                    <a:lnTo>
                      <a:pt x="1421" y="564"/>
                    </a:lnTo>
                    <a:lnTo>
                      <a:pt x="1448" y="570"/>
                    </a:lnTo>
                    <a:lnTo>
                      <a:pt x="1472" y="578"/>
                    </a:lnTo>
                    <a:lnTo>
                      <a:pt x="1496" y="589"/>
                    </a:lnTo>
                    <a:lnTo>
                      <a:pt x="1519" y="602"/>
                    </a:lnTo>
                    <a:lnTo>
                      <a:pt x="1540" y="617"/>
                    </a:lnTo>
                    <a:lnTo>
                      <a:pt x="1560" y="634"/>
                    </a:lnTo>
                    <a:lnTo>
                      <a:pt x="1578" y="652"/>
                    </a:lnTo>
                    <a:lnTo>
                      <a:pt x="1594" y="673"/>
                    </a:lnTo>
                    <a:lnTo>
                      <a:pt x="1609" y="696"/>
                    </a:lnTo>
                    <a:lnTo>
                      <a:pt x="1622" y="719"/>
                    </a:lnTo>
                    <a:lnTo>
                      <a:pt x="1632" y="744"/>
                    </a:lnTo>
                    <a:lnTo>
                      <a:pt x="1640" y="770"/>
                    </a:lnTo>
                    <a:lnTo>
                      <a:pt x="1647" y="797"/>
                    </a:lnTo>
                    <a:lnTo>
                      <a:pt x="1651" y="824"/>
                    </a:lnTo>
                    <a:lnTo>
                      <a:pt x="1652" y="853"/>
                    </a:lnTo>
                    <a:lnTo>
                      <a:pt x="1659" y="852"/>
                    </a:lnTo>
                    <a:lnTo>
                      <a:pt x="1665" y="851"/>
                    </a:lnTo>
                    <a:lnTo>
                      <a:pt x="1671" y="850"/>
                    </a:lnTo>
                    <a:lnTo>
                      <a:pt x="1678" y="850"/>
                    </a:lnTo>
                    <a:lnTo>
                      <a:pt x="1685" y="850"/>
                    </a:lnTo>
                    <a:lnTo>
                      <a:pt x="1692" y="850"/>
                    </a:lnTo>
                    <a:lnTo>
                      <a:pt x="1699" y="850"/>
                    </a:lnTo>
                    <a:lnTo>
                      <a:pt x="1706" y="850"/>
                    </a:lnTo>
                    <a:lnTo>
                      <a:pt x="1728" y="852"/>
                    </a:lnTo>
                    <a:lnTo>
                      <a:pt x="1750" y="858"/>
                    </a:lnTo>
                    <a:lnTo>
                      <a:pt x="1769" y="865"/>
                    </a:lnTo>
                    <a:lnTo>
                      <a:pt x="1789" y="875"/>
                    </a:lnTo>
                    <a:lnTo>
                      <a:pt x="1807" y="886"/>
                    </a:lnTo>
                    <a:lnTo>
                      <a:pt x="1825" y="900"/>
                    </a:lnTo>
                    <a:lnTo>
                      <a:pt x="1841" y="915"/>
                    </a:lnTo>
                    <a:lnTo>
                      <a:pt x="1855" y="933"/>
                    </a:lnTo>
                    <a:lnTo>
                      <a:pt x="1867" y="951"/>
                    </a:lnTo>
                    <a:lnTo>
                      <a:pt x="1879" y="971"/>
                    </a:lnTo>
                    <a:lnTo>
                      <a:pt x="1888" y="992"/>
                    </a:lnTo>
                    <a:lnTo>
                      <a:pt x="1896" y="1014"/>
                    </a:lnTo>
                    <a:lnTo>
                      <a:pt x="1902" y="1037"/>
                    </a:lnTo>
                    <a:lnTo>
                      <a:pt x="1906" y="1062"/>
                    </a:lnTo>
                    <a:lnTo>
                      <a:pt x="1908" y="1087"/>
                    </a:lnTo>
                    <a:lnTo>
                      <a:pt x="1908" y="1112"/>
                    </a:lnTo>
                    <a:lnTo>
                      <a:pt x="1905" y="1133"/>
                    </a:lnTo>
                    <a:lnTo>
                      <a:pt x="1902" y="1153"/>
                    </a:lnTo>
                    <a:lnTo>
                      <a:pt x="1896" y="1172"/>
                    </a:lnTo>
                    <a:lnTo>
                      <a:pt x="1890" y="1192"/>
                    </a:lnTo>
                    <a:lnTo>
                      <a:pt x="1888" y="1169"/>
                    </a:lnTo>
                    <a:lnTo>
                      <a:pt x="1885" y="1147"/>
                    </a:lnTo>
                    <a:lnTo>
                      <a:pt x="1880" y="1125"/>
                    </a:lnTo>
                    <a:lnTo>
                      <a:pt x="1872" y="1104"/>
                    </a:lnTo>
                    <a:lnTo>
                      <a:pt x="1864" y="1083"/>
                    </a:lnTo>
                    <a:lnTo>
                      <a:pt x="1853" y="1065"/>
                    </a:lnTo>
                    <a:lnTo>
                      <a:pt x="1842" y="1048"/>
                    </a:lnTo>
                    <a:lnTo>
                      <a:pt x="1829" y="1032"/>
                    </a:lnTo>
                    <a:lnTo>
                      <a:pt x="1815" y="1017"/>
                    </a:lnTo>
                    <a:lnTo>
                      <a:pt x="1800" y="1003"/>
                    </a:lnTo>
                    <a:lnTo>
                      <a:pt x="1783" y="990"/>
                    </a:lnTo>
                    <a:lnTo>
                      <a:pt x="1766" y="980"/>
                    </a:lnTo>
                    <a:lnTo>
                      <a:pt x="1747" y="972"/>
                    </a:lnTo>
                    <a:lnTo>
                      <a:pt x="1729" y="965"/>
                    </a:lnTo>
                    <a:lnTo>
                      <a:pt x="1709" y="960"/>
                    </a:lnTo>
                    <a:lnTo>
                      <a:pt x="1689" y="95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9109" name="Group 21">
              <a:extLst>
                <a:ext uri="{FF2B5EF4-FFF2-40B4-BE49-F238E27FC236}">
                  <a16:creationId xmlns:a16="http://schemas.microsoft.com/office/drawing/2014/main" id="{ADF50C36-0610-4606-84CB-A798187A90D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651" y="1082"/>
              <a:ext cx="863" cy="387"/>
              <a:chOff x="198" y="1154"/>
              <a:chExt cx="710" cy="417"/>
            </a:xfrm>
          </p:grpSpPr>
          <p:sp>
            <p:nvSpPr>
              <p:cNvPr id="89110" name="Freeform 22">
                <a:extLst>
                  <a:ext uri="{FF2B5EF4-FFF2-40B4-BE49-F238E27FC236}">
                    <a16:creationId xmlns:a16="http://schemas.microsoft.com/office/drawing/2014/main" id="{279B9535-23CF-44C4-BA35-DFE5BFD0666D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91" y="1465"/>
                <a:ext cx="169" cy="70"/>
              </a:xfrm>
              <a:custGeom>
                <a:avLst/>
                <a:gdLst>
                  <a:gd name="T0" fmla="*/ 504 w 508"/>
                  <a:gd name="T1" fmla="*/ 91 h 241"/>
                  <a:gd name="T2" fmla="*/ 487 w 508"/>
                  <a:gd name="T3" fmla="*/ 128 h 241"/>
                  <a:gd name="T4" fmla="*/ 463 w 508"/>
                  <a:gd name="T5" fmla="*/ 161 h 241"/>
                  <a:gd name="T6" fmla="*/ 434 w 508"/>
                  <a:gd name="T7" fmla="*/ 189 h 241"/>
                  <a:gd name="T8" fmla="*/ 398 w 508"/>
                  <a:gd name="T9" fmla="*/ 212 h 241"/>
                  <a:gd name="T10" fmla="*/ 358 w 508"/>
                  <a:gd name="T11" fmla="*/ 228 h 241"/>
                  <a:gd name="T12" fmla="*/ 314 w 508"/>
                  <a:gd name="T13" fmla="*/ 239 h 241"/>
                  <a:gd name="T14" fmla="*/ 266 w 508"/>
                  <a:gd name="T15" fmla="*/ 241 h 241"/>
                  <a:gd name="T16" fmla="*/ 217 w 508"/>
                  <a:gd name="T17" fmla="*/ 235 h 241"/>
                  <a:gd name="T18" fmla="*/ 170 w 508"/>
                  <a:gd name="T19" fmla="*/ 221 h 241"/>
                  <a:gd name="T20" fmla="*/ 126 w 508"/>
                  <a:gd name="T21" fmla="*/ 201 h 241"/>
                  <a:gd name="T22" fmla="*/ 88 w 508"/>
                  <a:gd name="T23" fmla="*/ 173 h 241"/>
                  <a:gd name="T24" fmla="*/ 55 w 508"/>
                  <a:gd name="T25" fmla="*/ 141 h 241"/>
                  <a:gd name="T26" fmla="*/ 29 w 508"/>
                  <a:gd name="T27" fmla="*/ 105 h 241"/>
                  <a:gd name="T28" fmla="*/ 11 w 508"/>
                  <a:gd name="T29" fmla="*/ 65 h 241"/>
                  <a:gd name="T30" fmla="*/ 2 w 508"/>
                  <a:gd name="T31" fmla="*/ 22 h 241"/>
                  <a:gd name="T32" fmla="*/ 11 w 508"/>
                  <a:gd name="T33" fmla="*/ 13 h 241"/>
                  <a:gd name="T34" fmla="*/ 34 w 508"/>
                  <a:gd name="T35" fmla="*/ 36 h 241"/>
                  <a:gd name="T36" fmla="*/ 60 w 508"/>
                  <a:gd name="T37" fmla="*/ 58 h 241"/>
                  <a:gd name="T38" fmla="*/ 90 w 508"/>
                  <a:gd name="T39" fmla="*/ 76 h 241"/>
                  <a:gd name="T40" fmla="*/ 124 w 508"/>
                  <a:gd name="T41" fmla="*/ 93 h 241"/>
                  <a:gd name="T42" fmla="*/ 158 w 508"/>
                  <a:gd name="T43" fmla="*/ 108 h 241"/>
                  <a:gd name="T44" fmla="*/ 196 w 508"/>
                  <a:gd name="T45" fmla="*/ 119 h 241"/>
                  <a:gd name="T46" fmla="*/ 235 w 508"/>
                  <a:gd name="T47" fmla="*/ 128 h 241"/>
                  <a:gd name="T48" fmla="*/ 275 w 508"/>
                  <a:gd name="T49" fmla="*/ 133 h 241"/>
                  <a:gd name="T50" fmla="*/ 311 w 508"/>
                  <a:gd name="T51" fmla="*/ 133 h 241"/>
                  <a:gd name="T52" fmla="*/ 347 w 508"/>
                  <a:gd name="T53" fmla="*/ 131 h 241"/>
                  <a:gd name="T54" fmla="*/ 381 w 508"/>
                  <a:gd name="T55" fmla="*/ 126 h 241"/>
                  <a:gd name="T56" fmla="*/ 413 w 508"/>
                  <a:gd name="T57" fmla="*/ 119 h 241"/>
                  <a:gd name="T58" fmla="*/ 444 w 508"/>
                  <a:gd name="T59" fmla="*/ 108 h 241"/>
                  <a:gd name="T60" fmla="*/ 472 w 508"/>
                  <a:gd name="T61" fmla="*/ 94 h 241"/>
                  <a:gd name="T62" fmla="*/ 497 w 508"/>
                  <a:gd name="T63" fmla="*/ 8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8" h="241">
                    <a:moveTo>
                      <a:pt x="508" y="71"/>
                    </a:moveTo>
                    <a:lnTo>
                      <a:pt x="504" y="91"/>
                    </a:lnTo>
                    <a:lnTo>
                      <a:pt x="496" y="111"/>
                    </a:lnTo>
                    <a:lnTo>
                      <a:pt x="487" y="128"/>
                    </a:lnTo>
                    <a:lnTo>
                      <a:pt x="476" y="145"/>
                    </a:lnTo>
                    <a:lnTo>
                      <a:pt x="463" y="161"/>
                    </a:lnTo>
                    <a:lnTo>
                      <a:pt x="450" y="176"/>
                    </a:lnTo>
                    <a:lnTo>
                      <a:pt x="434" y="189"/>
                    </a:lnTo>
                    <a:lnTo>
                      <a:pt x="416" y="202"/>
                    </a:lnTo>
                    <a:lnTo>
                      <a:pt x="398" y="212"/>
                    </a:lnTo>
                    <a:lnTo>
                      <a:pt x="378" y="221"/>
                    </a:lnTo>
                    <a:lnTo>
                      <a:pt x="358" y="228"/>
                    </a:lnTo>
                    <a:lnTo>
                      <a:pt x="337" y="234"/>
                    </a:lnTo>
                    <a:lnTo>
                      <a:pt x="314" y="239"/>
                    </a:lnTo>
                    <a:lnTo>
                      <a:pt x="291" y="240"/>
                    </a:lnTo>
                    <a:lnTo>
                      <a:pt x="266" y="241"/>
                    </a:lnTo>
                    <a:lnTo>
                      <a:pt x="242" y="239"/>
                    </a:lnTo>
                    <a:lnTo>
                      <a:pt x="217" y="235"/>
                    </a:lnTo>
                    <a:lnTo>
                      <a:pt x="193" y="229"/>
                    </a:lnTo>
                    <a:lnTo>
                      <a:pt x="170" y="221"/>
                    </a:lnTo>
                    <a:lnTo>
                      <a:pt x="147" y="212"/>
                    </a:lnTo>
                    <a:lnTo>
                      <a:pt x="126" y="201"/>
                    </a:lnTo>
                    <a:lnTo>
                      <a:pt x="106" y="188"/>
                    </a:lnTo>
                    <a:lnTo>
                      <a:pt x="88" y="173"/>
                    </a:lnTo>
                    <a:lnTo>
                      <a:pt x="71" y="158"/>
                    </a:lnTo>
                    <a:lnTo>
                      <a:pt x="55" y="141"/>
                    </a:lnTo>
                    <a:lnTo>
                      <a:pt x="41" y="123"/>
                    </a:lnTo>
                    <a:lnTo>
                      <a:pt x="29" y="105"/>
                    </a:lnTo>
                    <a:lnTo>
                      <a:pt x="19" y="85"/>
                    </a:lnTo>
                    <a:lnTo>
                      <a:pt x="11" y="65"/>
                    </a:lnTo>
                    <a:lnTo>
                      <a:pt x="5" y="44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2" y="24"/>
                    </a:lnTo>
                    <a:lnTo>
                      <a:pt x="34" y="36"/>
                    </a:lnTo>
                    <a:lnTo>
                      <a:pt x="46" y="47"/>
                    </a:lnTo>
                    <a:lnTo>
                      <a:pt x="60" y="58"/>
                    </a:lnTo>
                    <a:lnTo>
                      <a:pt x="75" y="67"/>
                    </a:lnTo>
                    <a:lnTo>
                      <a:pt x="90" y="76"/>
                    </a:lnTo>
                    <a:lnTo>
                      <a:pt x="106" y="85"/>
                    </a:lnTo>
                    <a:lnTo>
                      <a:pt x="124" y="93"/>
                    </a:lnTo>
                    <a:lnTo>
                      <a:pt x="141" y="101"/>
                    </a:lnTo>
                    <a:lnTo>
                      <a:pt x="158" y="108"/>
                    </a:lnTo>
                    <a:lnTo>
                      <a:pt x="178" y="114"/>
                    </a:lnTo>
                    <a:lnTo>
                      <a:pt x="196" y="119"/>
                    </a:lnTo>
                    <a:lnTo>
                      <a:pt x="216" y="123"/>
                    </a:lnTo>
                    <a:lnTo>
                      <a:pt x="235" y="128"/>
                    </a:lnTo>
                    <a:lnTo>
                      <a:pt x="256" y="130"/>
                    </a:lnTo>
                    <a:lnTo>
                      <a:pt x="275" y="133"/>
                    </a:lnTo>
                    <a:lnTo>
                      <a:pt x="293" y="133"/>
                    </a:lnTo>
                    <a:lnTo>
                      <a:pt x="311" y="133"/>
                    </a:lnTo>
                    <a:lnTo>
                      <a:pt x="330" y="133"/>
                    </a:lnTo>
                    <a:lnTo>
                      <a:pt x="347" y="131"/>
                    </a:lnTo>
                    <a:lnTo>
                      <a:pt x="364" y="129"/>
                    </a:lnTo>
                    <a:lnTo>
                      <a:pt x="381" y="126"/>
                    </a:lnTo>
                    <a:lnTo>
                      <a:pt x="398" y="122"/>
                    </a:lnTo>
                    <a:lnTo>
                      <a:pt x="413" y="119"/>
                    </a:lnTo>
                    <a:lnTo>
                      <a:pt x="429" y="113"/>
                    </a:lnTo>
                    <a:lnTo>
                      <a:pt x="444" y="108"/>
                    </a:lnTo>
                    <a:lnTo>
                      <a:pt x="458" y="101"/>
                    </a:lnTo>
                    <a:lnTo>
                      <a:pt x="472" y="94"/>
                    </a:lnTo>
                    <a:lnTo>
                      <a:pt x="484" y="88"/>
                    </a:lnTo>
                    <a:lnTo>
                      <a:pt x="497" y="80"/>
                    </a:lnTo>
                    <a:lnTo>
                      <a:pt x="508" y="7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11" name="Freeform 23">
                <a:extLst>
                  <a:ext uri="{FF2B5EF4-FFF2-40B4-BE49-F238E27FC236}">
                    <a16:creationId xmlns:a16="http://schemas.microsoft.com/office/drawing/2014/main" id="{D30CE847-1C42-46C8-9A9F-31A830761FCA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94" y="1413"/>
                <a:ext cx="170" cy="70"/>
              </a:xfrm>
              <a:custGeom>
                <a:avLst/>
                <a:gdLst>
                  <a:gd name="T0" fmla="*/ 504 w 509"/>
                  <a:gd name="T1" fmla="*/ 91 h 241"/>
                  <a:gd name="T2" fmla="*/ 488 w 509"/>
                  <a:gd name="T3" fmla="*/ 128 h 241"/>
                  <a:gd name="T4" fmla="*/ 463 w 509"/>
                  <a:gd name="T5" fmla="*/ 161 h 241"/>
                  <a:gd name="T6" fmla="*/ 433 w 509"/>
                  <a:gd name="T7" fmla="*/ 189 h 241"/>
                  <a:gd name="T8" fmla="*/ 398 w 509"/>
                  <a:gd name="T9" fmla="*/ 212 h 241"/>
                  <a:gd name="T10" fmla="*/ 359 w 509"/>
                  <a:gd name="T11" fmla="*/ 228 h 241"/>
                  <a:gd name="T12" fmla="*/ 315 w 509"/>
                  <a:gd name="T13" fmla="*/ 238 h 241"/>
                  <a:gd name="T14" fmla="*/ 268 w 509"/>
                  <a:gd name="T15" fmla="*/ 241 h 241"/>
                  <a:gd name="T16" fmla="*/ 218 w 509"/>
                  <a:gd name="T17" fmla="*/ 235 h 241"/>
                  <a:gd name="T18" fmla="*/ 170 w 509"/>
                  <a:gd name="T19" fmla="*/ 221 h 241"/>
                  <a:gd name="T20" fmla="*/ 127 w 509"/>
                  <a:gd name="T21" fmla="*/ 200 h 241"/>
                  <a:gd name="T22" fmla="*/ 88 w 509"/>
                  <a:gd name="T23" fmla="*/ 173 h 241"/>
                  <a:gd name="T24" fmla="*/ 56 w 509"/>
                  <a:gd name="T25" fmla="*/ 140 h 241"/>
                  <a:gd name="T26" fmla="*/ 29 w 509"/>
                  <a:gd name="T27" fmla="*/ 105 h 241"/>
                  <a:gd name="T28" fmla="*/ 12 w 509"/>
                  <a:gd name="T29" fmla="*/ 64 h 241"/>
                  <a:gd name="T30" fmla="*/ 1 w 509"/>
                  <a:gd name="T31" fmla="*/ 22 h 241"/>
                  <a:gd name="T32" fmla="*/ 11 w 509"/>
                  <a:gd name="T33" fmla="*/ 12 h 241"/>
                  <a:gd name="T34" fmla="*/ 34 w 509"/>
                  <a:gd name="T35" fmla="*/ 35 h 241"/>
                  <a:gd name="T36" fmla="*/ 61 w 509"/>
                  <a:gd name="T37" fmla="*/ 57 h 241"/>
                  <a:gd name="T38" fmla="*/ 91 w 509"/>
                  <a:gd name="T39" fmla="*/ 76 h 241"/>
                  <a:gd name="T40" fmla="*/ 124 w 509"/>
                  <a:gd name="T41" fmla="*/ 93 h 241"/>
                  <a:gd name="T42" fmla="*/ 159 w 509"/>
                  <a:gd name="T43" fmla="*/ 108 h 241"/>
                  <a:gd name="T44" fmla="*/ 196 w 509"/>
                  <a:gd name="T45" fmla="*/ 118 h 241"/>
                  <a:gd name="T46" fmla="*/ 235 w 509"/>
                  <a:gd name="T47" fmla="*/ 128 h 241"/>
                  <a:gd name="T48" fmla="*/ 274 w 509"/>
                  <a:gd name="T49" fmla="*/ 132 h 241"/>
                  <a:gd name="T50" fmla="*/ 311 w 509"/>
                  <a:gd name="T51" fmla="*/ 132 h 241"/>
                  <a:gd name="T52" fmla="*/ 347 w 509"/>
                  <a:gd name="T53" fmla="*/ 131 h 241"/>
                  <a:gd name="T54" fmla="*/ 380 w 509"/>
                  <a:gd name="T55" fmla="*/ 125 h 241"/>
                  <a:gd name="T56" fmla="*/ 414 w 509"/>
                  <a:gd name="T57" fmla="*/ 118 h 241"/>
                  <a:gd name="T58" fmla="*/ 444 w 509"/>
                  <a:gd name="T59" fmla="*/ 108 h 241"/>
                  <a:gd name="T60" fmla="*/ 471 w 509"/>
                  <a:gd name="T61" fmla="*/ 94 h 241"/>
                  <a:gd name="T62" fmla="*/ 498 w 509"/>
                  <a:gd name="T63" fmla="*/ 7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9" h="241">
                    <a:moveTo>
                      <a:pt x="509" y="71"/>
                    </a:moveTo>
                    <a:lnTo>
                      <a:pt x="504" y="91"/>
                    </a:lnTo>
                    <a:lnTo>
                      <a:pt x="497" y="110"/>
                    </a:lnTo>
                    <a:lnTo>
                      <a:pt x="488" y="128"/>
                    </a:lnTo>
                    <a:lnTo>
                      <a:pt x="476" y="145"/>
                    </a:lnTo>
                    <a:lnTo>
                      <a:pt x="463" y="161"/>
                    </a:lnTo>
                    <a:lnTo>
                      <a:pt x="450" y="176"/>
                    </a:lnTo>
                    <a:lnTo>
                      <a:pt x="433" y="189"/>
                    </a:lnTo>
                    <a:lnTo>
                      <a:pt x="416" y="201"/>
                    </a:lnTo>
                    <a:lnTo>
                      <a:pt x="398" y="212"/>
                    </a:lnTo>
                    <a:lnTo>
                      <a:pt x="378" y="221"/>
                    </a:lnTo>
                    <a:lnTo>
                      <a:pt x="359" y="228"/>
                    </a:lnTo>
                    <a:lnTo>
                      <a:pt x="337" y="234"/>
                    </a:lnTo>
                    <a:lnTo>
                      <a:pt x="315" y="238"/>
                    </a:lnTo>
                    <a:lnTo>
                      <a:pt x="292" y="239"/>
                    </a:lnTo>
                    <a:lnTo>
                      <a:pt x="268" y="241"/>
                    </a:lnTo>
                    <a:lnTo>
                      <a:pt x="243" y="238"/>
                    </a:lnTo>
                    <a:lnTo>
                      <a:pt x="218" y="235"/>
                    </a:lnTo>
                    <a:lnTo>
                      <a:pt x="194" y="229"/>
                    </a:lnTo>
                    <a:lnTo>
                      <a:pt x="170" y="221"/>
                    </a:lnTo>
                    <a:lnTo>
                      <a:pt x="148" y="212"/>
                    </a:lnTo>
                    <a:lnTo>
                      <a:pt x="127" y="200"/>
                    </a:lnTo>
                    <a:lnTo>
                      <a:pt x="106" y="188"/>
                    </a:lnTo>
                    <a:lnTo>
                      <a:pt x="88" y="173"/>
                    </a:lnTo>
                    <a:lnTo>
                      <a:pt x="71" y="158"/>
                    </a:lnTo>
                    <a:lnTo>
                      <a:pt x="56" y="140"/>
                    </a:lnTo>
                    <a:lnTo>
                      <a:pt x="42" y="123"/>
                    </a:lnTo>
                    <a:lnTo>
                      <a:pt x="29" y="105"/>
                    </a:lnTo>
                    <a:lnTo>
                      <a:pt x="20" y="85"/>
                    </a:lnTo>
                    <a:lnTo>
                      <a:pt x="12" y="64"/>
                    </a:lnTo>
                    <a:lnTo>
                      <a:pt x="5" y="43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1" y="12"/>
                    </a:lnTo>
                    <a:lnTo>
                      <a:pt x="22" y="24"/>
                    </a:lnTo>
                    <a:lnTo>
                      <a:pt x="34" y="35"/>
                    </a:lnTo>
                    <a:lnTo>
                      <a:pt x="48" y="47"/>
                    </a:lnTo>
                    <a:lnTo>
                      <a:pt x="61" y="57"/>
                    </a:lnTo>
                    <a:lnTo>
                      <a:pt x="75" y="67"/>
                    </a:lnTo>
                    <a:lnTo>
                      <a:pt x="91" y="76"/>
                    </a:lnTo>
                    <a:lnTo>
                      <a:pt x="107" y="85"/>
                    </a:lnTo>
                    <a:lnTo>
                      <a:pt x="124" y="93"/>
                    </a:lnTo>
                    <a:lnTo>
                      <a:pt x="141" y="101"/>
                    </a:lnTo>
                    <a:lnTo>
                      <a:pt x="159" y="108"/>
                    </a:lnTo>
                    <a:lnTo>
                      <a:pt x="178" y="114"/>
                    </a:lnTo>
                    <a:lnTo>
                      <a:pt x="196" y="118"/>
                    </a:lnTo>
                    <a:lnTo>
                      <a:pt x="216" y="123"/>
                    </a:lnTo>
                    <a:lnTo>
                      <a:pt x="235" y="128"/>
                    </a:lnTo>
                    <a:lnTo>
                      <a:pt x="256" y="130"/>
                    </a:lnTo>
                    <a:lnTo>
                      <a:pt x="274" y="132"/>
                    </a:lnTo>
                    <a:lnTo>
                      <a:pt x="293" y="132"/>
                    </a:lnTo>
                    <a:lnTo>
                      <a:pt x="311" y="132"/>
                    </a:lnTo>
                    <a:lnTo>
                      <a:pt x="330" y="132"/>
                    </a:lnTo>
                    <a:lnTo>
                      <a:pt x="347" y="131"/>
                    </a:lnTo>
                    <a:lnTo>
                      <a:pt x="364" y="129"/>
                    </a:lnTo>
                    <a:lnTo>
                      <a:pt x="380" y="125"/>
                    </a:lnTo>
                    <a:lnTo>
                      <a:pt x="398" y="122"/>
                    </a:lnTo>
                    <a:lnTo>
                      <a:pt x="414" y="118"/>
                    </a:lnTo>
                    <a:lnTo>
                      <a:pt x="429" y="113"/>
                    </a:lnTo>
                    <a:lnTo>
                      <a:pt x="444" y="108"/>
                    </a:lnTo>
                    <a:lnTo>
                      <a:pt x="459" y="101"/>
                    </a:lnTo>
                    <a:lnTo>
                      <a:pt x="471" y="94"/>
                    </a:lnTo>
                    <a:lnTo>
                      <a:pt x="485" y="87"/>
                    </a:lnTo>
                    <a:lnTo>
                      <a:pt x="498" y="79"/>
                    </a:lnTo>
                    <a:lnTo>
                      <a:pt x="509" y="7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12" name="Freeform 24">
                <a:extLst>
                  <a:ext uri="{FF2B5EF4-FFF2-40B4-BE49-F238E27FC236}">
                    <a16:creationId xmlns:a16="http://schemas.microsoft.com/office/drawing/2014/main" id="{F33F47BC-DF76-4AFE-9B2B-053A0ABB7346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736" y="1447"/>
                <a:ext cx="111" cy="47"/>
              </a:xfrm>
              <a:custGeom>
                <a:avLst/>
                <a:gdLst>
                  <a:gd name="T0" fmla="*/ 335 w 335"/>
                  <a:gd name="T1" fmla="*/ 46 h 158"/>
                  <a:gd name="T2" fmla="*/ 326 w 335"/>
                  <a:gd name="T3" fmla="*/ 72 h 158"/>
                  <a:gd name="T4" fmla="*/ 313 w 335"/>
                  <a:gd name="T5" fmla="*/ 95 h 158"/>
                  <a:gd name="T6" fmla="*/ 295 w 335"/>
                  <a:gd name="T7" fmla="*/ 115 h 158"/>
                  <a:gd name="T8" fmla="*/ 273 w 335"/>
                  <a:gd name="T9" fmla="*/ 132 h 158"/>
                  <a:gd name="T10" fmla="*/ 248 w 335"/>
                  <a:gd name="T11" fmla="*/ 144 h 158"/>
                  <a:gd name="T12" fmla="*/ 220 w 335"/>
                  <a:gd name="T13" fmla="*/ 153 h 158"/>
                  <a:gd name="T14" fmla="*/ 191 w 335"/>
                  <a:gd name="T15" fmla="*/ 158 h 158"/>
                  <a:gd name="T16" fmla="*/ 159 w 335"/>
                  <a:gd name="T17" fmla="*/ 157 h 158"/>
                  <a:gd name="T18" fmla="*/ 127 w 335"/>
                  <a:gd name="T19" fmla="*/ 150 h 158"/>
                  <a:gd name="T20" fmla="*/ 97 w 335"/>
                  <a:gd name="T21" fmla="*/ 138 h 158"/>
                  <a:gd name="T22" fmla="*/ 70 w 335"/>
                  <a:gd name="T23" fmla="*/ 123 h 158"/>
                  <a:gd name="T24" fmla="*/ 47 w 335"/>
                  <a:gd name="T25" fmla="*/ 104 h 158"/>
                  <a:gd name="T26" fmla="*/ 27 w 335"/>
                  <a:gd name="T27" fmla="*/ 81 h 158"/>
                  <a:gd name="T28" fmla="*/ 13 w 335"/>
                  <a:gd name="T29" fmla="*/ 55 h 158"/>
                  <a:gd name="T30" fmla="*/ 4 w 335"/>
                  <a:gd name="T31" fmla="*/ 29 h 158"/>
                  <a:gd name="T32" fmla="*/ 0 w 335"/>
                  <a:gd name="T33" fmla="*/ 0 h 158"/>
                  <a:gd name="T34" fmla="*/ 14 w 335"/>
                  <a:gd name="T35" fmla="*/ 16 h 158"/>
                  <a:gd name="T36" fmla="*/ 30 w 335"/>
                  <a:gd name="T37" fmla="*/ 31 h 158"/>
                  <a:gd name="T38" fmla="*/ 49 w 335"/>
                  <a:gd name="T39" fmla="*/ 44 h 158"/>
                  <a:gd name="T40" fmla="*/ 70 w 335"/>
                  <a:gd name="T41" fmla="*/ 57 h 158"/>
                  <a:gd name="T42" fmla="*/ 93 w 335"/>
                  <a:gd name="T43" fmla="*/ 67 h 158"/>
                  <a:gd name="T44" fmla="*/ 116 w 335"/>
                  <a:gd name="T45" fmla="*/ 75 h 158"/>
                  <a:gd name="T46" fmla="*/ 141 w 335"/>
                  <a:gd name="T47" fmla="*/ 81 h 158"/>
                  <a:gd name="T48" fmla="*/ 167 w 335"/>
                  <a:gd name="T49" fmla="*/ 85 h 158"/>
                  <a:gd name="T50" fmla="*/ 192 w 335"/>
                  <a:gd name="T51" fmla="*/ 87 h 158"/>
                  <a:gd name="T52" fmla="*/ 216 w 335"/>
                  <a:gd name="T53" fmla="*/ 87 h 158"/>
                  <a:gd name="T54" fmla="*/ 239 w 335"/>
                  <a:gd name="T55" fmla="*/ 84 h 158"/>
                  <a:gd name="T56" fmla="*/ 261 w 335"/>
                  <a:gd name="T57" fmla="*/ 80 h 158"/>
                  <a:gd name="T58" fmla="*/ 282 w 335"/>
                  <a:gd name="T59" fmla="*/ 74 h 158"/>
                  <a:gd name="T60" fmla="*/ 301 w 335"/>
                  <a:gd name="T61" fmla="*/ 67 h 158"/>
                  <a:gd name="T62" fmla="*/ 318 w 335"/>
                  <a:gd name="T63" fmla="*/ 57 h 158"/>
                  <a:gd name="T64" fmla="*/ 335 w 335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5" h="158">
                    <a:moveTo>
                      <a:pt x="335" y="46"/>
                    </a:moveTo>
                    <a:lnTo>
                      <a:pt x="326" y="72"/>
                    </a:lnTo>
                    <a:lnTo>
                      <a:pt x="313" y="95"/>
                    </a:lnTo>
                    <a:lnTo>
                      <a:pt x="295" y="115"/>
                    </a:lnTo>
                    <a:lnTo>
                      <a:pt x="273" y="132"/>
                    </a:lnTo>
                    <a:lnTo>
                      <a:pt x="248" y="144"/>
                    </a:lnTo>
                    <a:lnTo>
                      <a:pt x="220" y="153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7" y="150"/>
                    </a:lnTo>
                    <a:lnTo>
                      <a:pt x="97" y="138"/>
                    </a:lnTo>
                    <a:lnTo>
                      <a:pt x="70" y="123"/>
                    </a:lnTo>
                    <a:lnTo>
                      <a:pt x="47" y="104"/>
                    </a:lnTo>
                    <a:lnTo>
                      <a:pt x="27" y="81"/>
                    </a:lnTo>
                    <a:lnTo>
                      <a:pt x="13" y="55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0" y="31"/>
                    </a:lnTo>
                    <a:lnTo>
                      <a:pt x="49" y="44"/>
                    </a:lnTo>
                    <a:lnTo>
                      <a:pt x="70" y="57"/>
                    </a:lnTo>
                    <a:lnTo>
                      <a:pt x="93" y="67"/>
                    </a:lnTo>
                    <a:lnTo>
                      <a:pt x="116" y="75"/>
                    </a:lnTo>
                    <a:lnTo>
                      <a:pt x="141" y="81"/>
                    </a:lnTo>
                    <a:lnTo>
                      <a:pt x="167" y="85"/>
                    </a:lnTo>
                    <a:lnTo>
                      <a:pt x="192" y="87"/>
                    </a:lnTo>
                    <a:lnTo>
                      <a:pt x="216" y="87"/>
                    </a:lnTo>
                    <a:lnTo>
                      <a:pt x="239" y="84"/>
                    </a:lnTo>
                    <a:lnTo>
                      <a:pt x="261" y="80"/>
                    </a:lnTo>
                    <a:lnTo>
                      <a:pt x="282" y="74"/>
                    </a:lnTo>
                    <a:lnTo>
                      <a:pt x="301" y="67"/>
                    </a:lnTo>
                    <a:lnTo>
                      <a:pt x="318" y="57"/>
                    </a:lnTo>
                    <a:lnTo>
                      <a:pt x="335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13" name="Freeform 25">
                <a:extLst>
                  <a:ext uri="{FF2B5EF4-FFF2-40B4-BE49-F238E27FC236}">
                    <a16:creationId xmlns:a16="http://schemas.microsoft.com/office/drawing/2014/main" id="{0FCCB567-B9F2-47F9-9C38-F51EFB48755D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527" y="1511"/>
                <a:ext cx="112" cy="46"/>
              </a:xfrm>
              <a:custGeom>
                <a:avLst/>
                <a:gdLst>
                  <a:gd name="T0" fmla="*/ 334 w 334"/>
                  <a:gd name="T1" fmla="*/ 46 h 156"/>
                  <a:gd name="T2" fmla="*/ 326 w 334"/>
                  <a:gd name="T3" fmla="*/ 71 h 156"/>
                  <a:gd name="T4" fmla="*/ 312 w 334"/>
                  <a:gd name="T5" fmla="*/ 94 h 156"/>
                  <a:gd name="T6" fmla="*/ 294 w 334"/>
                  <a:gd name="T7" fmla="*/ 115 h 156"/>
                  <a:gd name="T8" fmla="*/ 273 w 334"/>
                  <a:gd name="T9" fmla="*/ 131 h 156"/>
                  <a:gd name="T10" fmla="*/ 247 w 334"/>
                  <a:gd name="T11" fmla="*/ 144 h 156"/>
                  <a:gd name="T12" fmla="*/ 220 w 334"/>
                  <a:gd name="T13" fmla="*/ 153 h 156"/>
                  <a:gd name="T14" fmla="*/ 190 w 334"/>
                  <a:gd name="T15" fmla="*/ 156 h 156"/>
                  <a:gd name="T16" fmla="*/ 159 w 334"/>
                  <a:gd name="T17" fmla="*/ 155 h 156"/>
                  <a:gd name="T18" fmla="*/ 126 w 334"/>
                  <a:gd name="T19" fmla="*/ 149 h 156"/>
                  <a:gd name="T20" fmla="*/ 96 w 334"/>
                  <a:gd name="T21" fmla="*/ 138 h 156"/>
                  <a:gd name="T22" fmla="*/ 69 w 334"/>
                  <a:gd name="T23" fmla="*/ 122 h 156"/>
                  <a:gd name="T24" fmla="*/ 46 w 334"/>
                  <a:gd name="T25" fmla="*/ 103 h 156"/>
                  <a:gd name="T26" fmla="*/ 26 w 334"/>
                  <a:gd name="T27" fmla="*/ 80 h 156"/>
                  <a:gd name="T28" fmla="*/ 12 w 334"/>
                  <a:gd name="T29" fmla="*/ 55 h 156"/>
                  <a:gd name="T30" fmla="*/ 3 w 334"/>
                  <a:gd name="T31" fmla="*/ 28 h 156"/>
                  <a:gd name="T32" fmla="*/ 0 w 334"/>
                  <a:gd name="T33" fmla="*/ 0 h 156"/>
                  <a:gd name="T34" fmla="*/ 13 w 334"/>
                  <a:gd name="T35" fmla="*/ 16 h 156"/>
                  <a:gd name="T36" fmla="*/ 29 w 334"/>
                  <a:gd name="T37" fmla="*/ 30 h 156"/>
                  <a:gd name="T38" fmla="*/ 48 w 334"/>
                  <a:gd name="T39" fmla="*/ 43 h 156"/>
                  <a:gd name="T40" fmla="*/ 69 w 334"/>
                  <a:gd name="T41" fmla="*/ 55 h 156"/>
                  <a:gd name="T42" fmla="*/ 92 w 334"/>
                  <a:gd name="T43" fmla="*/ 65 h 156"/>
                  <a:gd name="T44" fmla="*/ 115 w 334"/>
                  <a:gd name="T45" fmla="*/ 73 h 156"/>
                  <a:gd name="T46" fmla="*/ 140 w 334"/>
                  <a:gd name="T47" fmla="*/ 80 h 156"/>
                  <a:gd name="T48" fmla="*/ 167 w 334"/>
                  <a:gd name="T49" fmla="*/ 85 h 156"/>
                  <a:gd name="T50" fmla="*/ 191 w 334"/>
                  <a:gd name="T51" fmla="*/ 86 h 156"/>
                  <a:gd name="T52" fmla="*/ 215 w 334"/>
                  <a:gd name="T53" fmla="*/ 86 h 156"/>
                  <a:gd name="T54" fmla="*/ 238 w 334"/>
                  <a:gd name="T55" fmla="*/ 84 h 156"/>
                  <a:gd name="T56" fmla="*/ 260 w 334"/>
                  <a:gd name="T57" fmla="*/ 79 h 156"/>
                  <a:gd name="T58" fmla="*/ 281 w 334"/>
                  <a:gd name="T59" fmla="*/ 73 h 156"/>
                  <a:gd name="T60" fmla="*/ 300 w 334"/>
                  <a:gd name="T61" fmla="*/ 65 h 156"/>
                  <a:gd name="T62" fmla="*/ 317 w 334"/>
                  <a:gd name="T63" fmla="*/ 56 h 156"/>
                  <a:gd name="T64" fmla="*/ 334 w 334"/>
                  <a:gd name="T65" fmla="*/ 4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6">
                    <a:moveTo>
                      <a:pt x="334" y="46"/>
                    </a:moveTo>
                    <a:lnTo>
                      <a:pt x="326" y="71"/>
                    </a:lnTo>
                    <a:lnTo>
                      <a:pt x="312" y="94"/>
                    </a:lnTo>
                    <a:lnTo>
                      <a:pt x="294" y="115"/>
                    </a:lnTo>
                    <a:lnTo>
                      <a:pt x="273" y="131"/>
                    </a:lnTo>
                    <a:lnTo>
                      <a:pt x="247" y="144"/>
                    </a:lnTo>
                    <a:lnTo>
                      <a:pt x="220" y="153"/>
                    </a:lnTo>
                    <a:lnTo>
                      <a:pt x="190" y="156"/>
                    </a:lnTo>
                    <a:lnTo>
                      <a:pt x="159" y="155"/>
                    </a:lnTo>
                    <a:lnTo>
                      <a:pt x="126" y="149"/>
                    </a:lnTo>
                    <a:lnTo>
                      <a:pt x="96" y="138"/>
                    </a:lnTo>
                    <a:lnTo>
                      <a:pt x="69" y="122"/>
                    </a:lnTo>
                    <a:lnTo>
                      <a:pt x="46" y="103"/>
                    </a:lnTo>
                    <a:lnTo>
                      <a:pt x="26" y="80"/>
                    </a:lnTo>
                    <a:lnTo>
                      <a:pt x="12" y="55"/>
                    </a:lnTo>
                    <a:lnTo>
                      <a:pt x="3" y="28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29" y="30"/>
                    </a:lnTo>
                    <a:lnTo>
                      <a:pt x="48" y="43"/>
                    </a:lnTo>
                    <a:lnTo>
                      <a:pt x="69" y="55"/>
                    </a:lnTo>
                    <a:lnTo>
                      <a:pt x="92" y="65"/>
                    </a:lnTo>
                    <a:lnTo>
                      <a:pt x="115" y="73"/>
                    </a:lnTo>
                    <a:lnTo>
                      <a:pt x="140" y="80"/>
                    </a:lnTo>
                    <a:lnTo>
                      <a:pt x="167" y="85"/>
                    </a:lnTo>
                    <a:lnTo>
                      <a:pt x="191" y="86"/>
                    </a:lnTo>
                    <a:lnTo>
                      <a:pt x="215" y="86"/>
                    </a:lnTo>
                    <a:lnTo>
                      <a:pt x="238" y="84"/>
                    </a:lnTo>
                    <a:lnTo>
                      <a:pt x="260" y="79"/>
                    </a:lnTo>
                    <a:lnTo>
                      <a:pt x="281" y="73"/>
                    </a:lnTo>
                    <a:lnTo>
                      <a:pt x="300" y="65"/>
                    </a:lnTo>
                    <a:lnTo>
                      <a:pt x="317" y="56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14" name="Freeform 26">
                <a:extLst>
                  <a:ext uri="{FF2B5EF4-FFF2-40B4-BE49-F238E27FC236}">
                    <a16:creationId xmlns:a16="http://schemas.microsoft.com/office/drawing/2014/main" id="{657173D9-0729-4229-95C3-8E1AC7C133E4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785" y="1497"/>
                <a:ext cx="112" cy="47"/>
              </a:xfrm>
              <a:custGeom>
                <a:avLst/>
                <a:gdLst>
                  <a:gd name="T0" fmla="*/ 336 w 336"/>
                  <a:gd name="T1" fmla="*/ 46 h 157"/>
                  <a:gd name="T2" fmla="*/ 328 w 336"/>
                  <a:gd name="T3" fmla="*/ 71 h 157"/>
                  <a:gd name="T4" fmla="*/ 314 w 336"/>
                  <a:gd name="T5" fmla="*/ 94 h 157"/>
                  <a:gd name="T6" fmla="*/ 296 w 336"/>
                  <a:gd name="T7" fmla="*/ 115 h 157"/>
                  <a:gd name="T8" fmla="*/ 275 w 336"/>
                  <a:gd name="T9" fmla="*/ 131 h 157"/>
                  <a:gd name="T10" fmla="*/ 249 w 336"/>
                  <a:gd name="T11" fmla="*/ 144 h 157"/>
                  <a:gd name="T12" fmla="*/ 222 w 336"/>
                  <a:gd name="T13" fmla="*/ 153 h 157"/>
                  <a:gd name="T14" fmla="*/ 192 w 336"/>
                  <a:gd name="T15" fmla="*/ 157 h 157"/>
                  <a:gd name="T16" fmla="*/ 161 w 336"/>
                  <a:gd name="T17" fmla="*/ 156 h 157"/>
                  <a:gd name="T18" fmla="*/ 128 w 336"/>
                  <a:gd name="T19" fmla="*/ 149 h 157"/>
                  <a:gd name="T20" fmla="*/ 98 w 336"/>
                  <a:gd name="T21" fmla="*/ 138 h 157"/>
                  <a:gd name="T22" fmla="*/ 71 w 336"/>
                  <a:gd name="T23" fmla="*/ 123 h 157"/>
                  <a:gd name="T24" fmla="*/ 48 w 336"/>
                  <a:gd name="T25" fmla="*/ 103 h 157"/>
                  <a:gd name="T26" fmla="*/ 28 w 336"/>
                  <a:gd name="T27" fmla="*/ 80 h 157"/>
                  <a:gd name="T28" fmla="*/ 13 w 336"/>
                  <a:gd name="T29" fmla="*/ 55 h 157"/>
                  <a:gd name="T30" fmla="*/ 4 w 336"/>
                  <a:gd name="T31" fmla="*/ 28 h 157"/>
                  <a:gd name="T32" fmla="*/ 0 w 336"/>
                  <a:gd name="T33" fmla="*/ 0 h 157"/>
                  <a:gd name="T34" fmla="*/ 14 w 336"/>
                  <a:gd name="T35" fmla="*/ 16 h 157"/>
                  <a:gd name="T36" fmla="*/ 31 w 336"/>
                  <a:gd name="T37" fmla="*/ 31 h 157"/>
                  <a:gd name="T38" fmla="*/ 50 w 336"/>
                  <a:gd name="T39" fmla="*/ 43 h 157"/>
                  <a:gd name="T40" fmla="*/ 71 w 336"/>
                  <a:gd name="T41" fmla="*/ 56 h 157"/>
                  <a:gd name="T42" fmla="*/ 93 w 336"/>
                  <a:gd name="T43" fmla="*/ 66 h 157"/>
                  <a:gd name="T44" fmla="*/ 117 w 336"/>
                  <a:gd name="T45" fmla="*/ 74 h 157"/>
                  <a:gd name="T46" fmla="*/ 142 w 336"/>
                  <a:gd name="T47" fmla="*/ 80 h 157"/>
                  <a:gd name="T48" fmla="*/ 169 w 336"/>
                  <a:gd name="T49" fmla="*/ 85 h 157"/>
                  <a:gd name="T50" fmla="*/ 193 w 336"/>
                  <a:gd name="T51" fmla="*/ 86 h 157"/>
                  <a:gd name="T52" fmla="*/ 217 w 336"/>
                  <a:gd name="T53" fmla="*/ 86 h 157"/>
                  <a:gd name="T54" fmla="*/ 240 w 336"/>
                  <a:gd name="T55" fmla="*/ 84 h 157"/>
                  <a:gd name="T56" fmla="*/ 262 w 336"/>
                  <a:gd name="T57" fmla="*/ 79 h 157"/>
                  <a:gd name="T58" fmla="*/ 283 w 336"/>
                  <a:gd name="T59" fmla="*/ 73 h 157"/>
                  <a:gd name="T60" fmla="*/ 302 w 336"/>
                  <a:gd name="T61" fmla="*/ 66 h 157"/>
                  <a:gd name="T62" fmla="*/ 319 w 336"/>
                  <a:gd name="T63" fmla="*/ 56 h 157"/>
                  <a:gd name="T64" fmla="*/ 336 w 336"/>
                  <a:gd name="T65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157">
                    <a:moveTo>
                      <a:pt x="336" y="46"/>
                    </a:moveTo>
                    <a:lnTo>
                      <a:pt x="328" y="71"/>
                    </a:lnTo>
                    <a:lnTo>
                      <a:pt x="314" y="94"/>
                    </a:lnTo>
                    <a:lnTo>
                      <a:pt x="296" y="115"/>
                    </a:lnTo>
                    <a:lnTo>
                      <a:pt x="275" y="131"/>
                    </a:lnTo>
                    <a:lnTo>
                      <a:pt x="249" y="144"/>
                    </a:lnTo>
                    <a:lnTo>
                      <a:pt x="222" y="153"/>
                    </a:lnTo>
                    <a:lnTo>
                      <a:pt x="192" y="157"/>
                    </a:lnTo>
                    <a:lnTo>
                      <a:pt x="161" y="156"/>
                    </a:lnTo>
                    <a:lnTo>
                      <a:pt x="128" y="149"/>
                    </a:lnTo>
                    <a:lnTo>
                      <a:pt x="98" y="138"/>
                    </a:lnTo>
                    <a:lnTo>
                      <a:pt x="71" y="123"/>
                    </a:lnTo>
                    <a:lnTo>
                      <a:pt x="48" y="103"/>
                    </a:lnTo>
                    <a:lnTo>
                      <a:pt x="28" y="80"/>
                    </a:lnTo>
                    <a:lnTo>
                      <a:pt x="13" y="55"/>
                    </a:lnTo>
                    <a:lnTo>
                      <a:pt x="4" y="28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1" y="31"/>
                    </a:lnTo>
                    <a:lnTo>
                      <a:pt x="50" y="43"/>
                    </a:lnTo>
                    <a:lnTo>
                      <a:pt x="71" y="56"/>
                    </a:lnTo>
                    <a:lnTo>
                      <a:pt x="93" y="66"/>
                    </a:lnTo>
                    <a:lnTo>
                      <a:pt x="117" y="74"/>
                    </a:lnTo>
                    <a:lnTo>
                      <a:pt x="142" y="80"/>
                    </a:lnTo>
                    <a:lnTo>
                      <a:pt x="169" y="85"/>
                    </a:lnTo>
                    <a:lnTo>
                      <a:pt x="193" y="86"/>
                    </a:lnTo>
                    <a:lnTo>
                      <a:pt x="217" y="86"/>
                    </a:lnTo>
                    <a:lnTo>
                      <a:pt x="240" y="84"/>
                    </a:lnTo>
                    <a:lnTo>
                      <a:pt x="262" y="79"/>
                    </a:lnTo>
                    <a:lnTo>
                      <a:pt x="283" y="73"/>
                    </a:lnTo>
                    <a:lnTo>
                      <a:pt x="302" y="66"/>
                    </a:lnTo>
                    <a:lnTo>
                      <a:pt x="319" y="56"/>
                    </a:lnTo>
                    <a:lnTo>
                      <a:pt x="336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15" name="Freeform 27">
                <a:extLst>
                  <a:ext uri="{FF2B5EF4-FFF2-40B4-BE49-F238E27FC236}">
                    <a16:creationId xmlns:a16="http://schemas.microsoft.com/office/drawing/2014/main" id="{783668C9-879A-49D4-BCB7-C53D4994E955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97" y="1453"/>
                <a:ext cx="112" cy="47"/>
              </a:xfrm>
              <a:custGeom>
                <a:avLst/>
                <a:gdLst>
                  <a:gd name="T0" fmla="*/ 334 w 334"/>
                  <a:gd name="T1" fmla="*/ 46 h 158"/>
                  <a:gd name="T2" fmla="*/ 326 w 334"/>
                  <a:gd name="T3" fmla="*/ 71 h 158"/>
                  <a:gd name="T4" fmla="*/ 313 w 334"/>
                  <a:gd name="T5" fmla="*/ 94 h 158"/>
                  <a:gd name="T6" fmla="*/ 295 w 334"/>
                  <a:gd name="T7" fmla="*/ 115 h 158"/>
                  <a:gd name="T8" fmla="*/ 274 w 334"/>
                  <a:gd name="T9" fmla="*/ 131 h 158"/>
                  <a:gd name="T10" fmla="*/ 248 w 334"/>
                  <a:gd name="T11" fmla="*/ 144 h 158"/>
                  <a:gd name="T12" fmla="*/ 221 w 334"/>
                  <a:gd name="T13" fmla="*/ 153 h 158"/>
                  <a:gd name="T14" fmla="*/ 191 w 334"/>
                  <a:gd name="T15" fmla="*/ 158 h 158"/>
                  <a:gd name="T16" fmla="*/ 159 w 334"/>
                  <a:gd name="T17" fmla="*/ 156 h 158"/>
                  <a:gd name="T18" fmla="*/ 126 w 334"/>
                  <a:gd name="T19" fmla="*/ 149 h 158"/>
                  <a:gd name="T20" fmla="*/ 96 w 334"/>
                  <a:gd name="T21" fmla="*/ 138 h 158"/>
                  <a:gd name="T22" fmla="*/ 69 w 334"/>
                  <a:gd name="T23" fmla="*/ 123 h 158"/>
                  <a:gd name="T24" fmla="*/ 46 w 334"/>
                  <a:gd name="T25" fmla="*/ 103 h 158"/>
                  <a:gd name="T26" fmla="*/ 26 w 334"/>
                  <a:gd name="T27" fmla="*/ 80 h 158"/>
                  <a:gd name="T28" fmla="*/ 12 w 334"/>
                  <a:gd name="T29" fmla="*/ 55 h 158"/>
                  <a:gd name="T30" fmla="*/ 3 w 334"/>
                  <a:gd name="T31" fmla="*/ 28 h 158"/>
                  <a:gd name="T32" fmla="*/ 0 w 334"/>
                  <a:gd name="T33" fmla="*/ 0 h 158"/>
                  <a:gd name="T34" fmla="*/ 13 w 334"/>
                  <a:gd name="T35" fmla="*/ 16 h 158"/>
                  <a:gd name="T36" fmla="*/ 31 w 334"/>
                  <a:gd name="T37" fmla="*/ 31 h 158"/>
                  <a:gd name="T38" fmla="*/ 49 w 334"/>
                  <a:gd name="T39" fmla="*/ 43 h 158"/>
                  <a:gd name="T40" fmla="*/ 70 w 334"/>
                  <a:gd name="T41" fmla="*/ 56 h 158"/>
                  <a:gd name="T42" fmla="*/ 92 w 334"/>
                  <a:gd name="T43" fmla="*/ 67 h 158"/>
                  <a:gd name="T44" fmla="*/ 116 w 334"/>
                  <a:gd name="T45" fmla="*/ 75 h 158"/>
                  <a:gd name="T46" fmla="*/ 141 w 334"/>
                  <a:gd name="T47" fmla="*/ 80 h 158"/>
                  <a:gd name="T48" fmla="*/ 168 w 334"/>
                  <a:gd name="T49" fmla="*/ 85 h 158"/>
                  <a:gd name="T50" fmla="*/ 192 w 334"/>
                  <a:gd name="T51" fmla="*/ 86 h 158"/>
                  <a:gd name="T52" fmla="*/ 216 w 334"/>
                  <a:gd name="T53" fmla="*/ 86 h 158"/>
                  <a:gd name="T54" fmla="*/ 239 w 334"/>
                  <a:gd name="T55" fmla="*/ 84 h 158"/>
                  <a:gd name="T56" fmla="*/ 261 w 334"/>
                  <a:gd name="T57" fmla="*/ 79 h 158"/>
                  <a:gd name="T58" fmla="*/ 282 w 334"/>
                  <a:gd name="T59" fmla="*/ 73 h 158"/>
                  <a:gd name="T60" fmla="*/ 300 w 334"/>
                  <a:gd name="T61" fmla="*/ 67 h 158"/>
                  <a:gd name="T62" fmla="*/ 318 w 334"/>
                  <a:gd name="T63" fmla="*/ 56 h 158"/>
                  <a:gd name="T64" fmla="*/ 334 w 334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6"/>
                    </a:moveTo>
                    <a:lnTo>
                      <a:pt x="326" y="71"/>
                    </a:lnTo>
                    <a:lnTo>
                      <a:pt x="313" y="94"/>
                    </a:lnTo>
                    <a:lnTo>
                      <a:pt x="295" y="115"/>
                    </a:lnTo>
                    <a:lnTo>
                      <a:pt x="274" y="131"/>
                    </a:lnTo>
                    <a:lnTo>
                      <a:pt x="248" y="144"/>
                    </a:lnTo>
                    <a:lnTo>
                      <a:pt x="221" y="153"/>
                    </a:lnTo>
                    <a:lnTo>
                      <a:pt x="191" y="158"/>
                    </a:lnTo>
                    <a:lnTo>
                      <a:pt x="159" y="156"/>
                    </a:lnTo>
                    <a:lnTo>
                      <a:pt x="126" y="149"/>
                    </a:lnTo>
                    <a:lnTo>
                      <a:pt x="96" y="138"/>
                    </a:lnTo>
                    <a:lnTo>
                      <a:pt x="69" y="123"/>
                    </a:lnTo>
                    <a:lnTo>
                      <a:pt x="46" y="103"/>
                    </a:lnTo>
                    <a:lnTo>
                      <a:pt x="26" y="80"/>
                    </a:lnTo>
                    <a:lnTo>
                      <a:pt x="12" y="55"/>
                    </a:lnTo>
                    <a:lnTo>
                      <a:pt x="3" y="28"/>
                    </a:lnTo>
                    <a:lnTo>
                      <a:pt x="0" y="0"/>
                    </a:lnTo>
                    <a:lnTo>
                      <a:pt x="13" y="16"/>
                    </a:lnTo>
                    <a:lnTo>
                      <a:pt x="31" y="31"/>
                    </a:lnTo>
                    <a:lnTo>
                      <a:pt x="49" y="43"/>
                    </a:lnTo>
                    <a:lnTo>
                      <a:pt x="70" y="56"/>
                    </a:lnTo>
                    <a:lnTo>
                      <a:pt x="92" y="67"/>
                    </a:lnTo>
                    <a:lnTo>
                      <a:pt x="116" y="75"/>
                    </a:lnTo>
                    <a:lnTo>
                      <a:pt x="141" y="80"/>
                    </a:lnTo>
                    <a:lnTo>
                      <a:pt x="168" y="85"/>
                    </a:lnTo>
                    <a:lnTo>
                      <a:pt x="192" y="86"/>
                    </a:lnTo>
                    <a:lnTo>
                      <a:pt x="216" y="86"/>
                    </a:lnTo>
                    <a:lnTo>
                      <a:pt x="239" y="84"/>
                    </a:lnTo>
                    <a:lnTo>
                      <a:pt x="261" y="79"/>
                    </a:lnTo>
                    <a:lnTo>
                      <a:pt x="282" y="73"/>
                    </a:lnTo>
                    <a:lnTo>
                      <a:pt x="300" y="67"/>
                    </a:lnTo>
                    <a:lnTo>
                      <a:pt x="318" y="56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16" name="Freeform 28">
                <a:extLst>
                  <a:ext uri="{FF2B5EF4-FFF2-40B4-BE49-F238E27FC236}">
                    <a16:creationId xmlns:a16="http://schemas.microsoft.com/office/drawing/2014/main" id="{EDA1ADB1-0CFF-4228-8B3F-D2459B1B876F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449" y="1525"/>
                <a:ext cx="111" cy="46"/>
              </a:xfrm>
              <a:custGeom>
                <a:avLst/>
                <a:gdLst>
                  <a:gd name="T0" fmla="*/ 334 w 334"/>
                  <a:gd name="T1" fmla="*/ 46 h 158"/>
                  <a:gd name="T2" fmla="*/ 326 w 334"/>
                  <a:gd name="T3" fmla="*/ 72 h 158"/>
                  <a:gd name="T4" fmla="*/ 312 w 334"/>
                  <a:gd name="T5" fmla="*/ 95 h 158"/>
                  <a:gd name="T6" fmla="*/ 295 w 334"/>
                  <a:gd name="T7" fmla="*/ 115 h 158"/>
                  <a:gd name="T8" fmla="*/ 273 w 334"/>
                  <a:gd name="T9" fmla="*/ 132 h 158"/>
                  <a:gd name="T10" fmla="*/ 249 w 334"/>
                  <a:gd name="T11" fmla="*/ 144 h 158"/>
                  <a:gd name="T12" fmla="*/ 221 w 334"/>
                  <a:gd name="T13" fmla="*/ 153 h 158"/>
                  <a:gd name="T14" fmla="*/ 191 w 334"/>
                  <a:gd name="T15" fmla="*/ 158 h 158"/>
                  <a:gd name="T16" fmla="*/ 159 w 334"/>
                  <a:gd name="T17" fmla="*/ 157 h 158"/>
                  <a:gd name="T18" fmla="*/ 127 w 334"/>
                  <a:gd name="T19" fmla="*/ 150 h 158"/>
                  <a:gd name="T20" fmla="*/ 97 w 334"/>
                  <a:gd name="T21" fmla="*/ 138 h 158"/>
                  <a:gd name="T22" fmla="*/ 69 w 334"/>
                  <a:gd name="T23" fmla="*/ 123 h 158"/>
                  <a:gd name="T24" fmla="*/ 46 w 334"/>
                  <a:gd name="T25" fmla="*/ 104 h 158"/>
                  <a:gd name="T26" fmla="*/ 27 w 334"/>
                  <a:gd name="T27" fmla="*/ 81 h 158"/>
                  <a:gd name="T28" fmla="*/ 13 w 334"/>
                  <a:gd name="T29" fmla="*/ 55 h 158"/>
                  <a:gd name="T30" fmla="*/ 4 w 334"/>
                  <a:gd name="T31" fmla="*/ 29 h 158"/>
                  <a:gd name="T32" fmla="*/ 0 w 334"/>
                  <a:gd name="T33" fmla="*/ 0 h 158"/>
                  <a:gd name="T34" fmla="*/ 14 w 334"/>
                  <a:gd name="T35" fmla="*/ 16 h 158"/>
                  <a:gd name="T36" fmla="*/ 31 w 334"/>
                  <a:gd name="T37" fmla="*/ 31 h 158"/>
                  <a:gd name="T38" fmla="*/ 50 w 334"/>
                  <a:gd name="T39" fmla="*/ 44 h 158"/>
                  <a:gd name="T40" fmla="*/ 70 w 334"/>
                  <a:gd name="T41" fmla="*/ 57 h 158"/>
                  <a:gd name="T42" fmla="*/ 92 w 334"/>
                  <a:gd name="T43" fmla="*/ 67 h 158"/>
                  <a:gd name="T44" fmla="*/ 115 w 334"/>
                  <a:gd name="T45" fmla="*/ 75 h 158"/>
                  <a:gd name="T46" fmla="*/ 141 w 334"/>
                  <a:gd name="T47" fmla="*/ 81 h 158"/>
                  <a:gd name="T48" fmla="*/ 167 w 334"/>
                  <a:gd name="T49" fmla="*/ 85 h 158"/>
                  <a:gd name="T50" fmla="*/ 191 w 334"/>
                  <a:gd name="T51" fmla="*/ 87 h 158"/>
                  <a:gd name="T52" fmla="*/ 216 w 334"/>
                  <a:gd name="T53" fmla="*/ 87 h 158"/>
                  <a:gd name="T54" fmla="*/ 239 w 334"/>
                  <a:gd name="T55" fmla="*/ 84 h 158"/>
                  <a:gd name="T56" fmla="*/ 260 w 334"/>
                  <a:gd name="T57" fmla="*/ 80 h 158"/>
                  <a:gd name="T58" fmla="*/ 281 w 334"/>
                  <a:gd name="T59" fmla="*/ 74 h 158"/>
                  <a:gd name="T60" fmla="*/ 301 w 334"/>
                  <a:gd name="T61" fmla="*/ 67 h 158"/>
                  <a:gd name="T62" fmla="*/ 318 w 334"/>
                  <a:gd name="T63" fmla="*/ 57 h 158"/>
                  <a:gd name="T64" fmla="*/ 334 w 334"/>
                  <a:gd name="T65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6"/>
                    </a:moveTo>
                    <a:lnTo>
                      <a:pt x="326" y="72"/>
                    </a:lnTo>
                    <a:lnTo>
                      <a:pt x="312" y="95"/>
                    </a:lnTo>
                    <a:lnTo>
                      <a:pt x="295" y="115"/>
                    </a:lnTo>
                    <a:lnTo>
                      <a:pt x="273" y="132"/>
                    </a:lnTo>
                    <a:lnTo>
                      <a:pt x="249" y="144"/>
                    </a:lnTo>
                    <a:lnTo>
                      <a:pt x="221" y="153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7" y="150"/>
                    </a:lnTo>
                    <a:lnTo>
                      <a:pt x="97" y="138"/>
                    </a:lnTo>
                    <a:lnTo>
                      <a:pt x="69" y="123"/>
                    </a:lnTo>
                    <a:lnTo>
                      <a:pt x="46" y="104"/>
                    </a:lnTo>
                    <a:lnTo>
                      <a:pt x="27" y="81"/>
                    </a:lnTo>
                    <a:lnTo>
                      <a:pt x="13" y="55"/>
                    </a:lnTo>
                    <a:lnTo>
                      <a:pt x="4" y="29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31" y="31"/>
                    </a:lnTo>
                    <a:lnTo>
                      <a:pt x="50" y="44"/>
                    </a:lnTo>
                    <a:lnTo>
                      <a:pt x="70" y="57"/>
                    </a:lnTo>
                    <a:lnTo>
                      <a:pt x="92" y="67"/>
                    </a:lnTo>
                    <a:lnTo>
                      <a:pt x="115" y="75"/>
                    </a:lnTo>
                    <a:lnTo>
                      <a:pt x="141" y="81"/>
                    </a:lnTo>
                    <a:lnTo>
                      <a:pt x="167" y="85"/>
                    </a:lnTo>
                    <a:lnTo>
                      <a:pt x="191" y="87"/>
                    </a:lnTo>
                    <a:lnTo>
                      <a:pt x="216" y="87"/>
                    </a:lnTo>
                    <a:lnTo>
                      <a:pt x="239" y="84"/>
                    </a:lnTo>
                    <a:lnTo>
                      <a:pt x="260" y="80"/>
                    </a:lnTo>
                    <a:lnTo>
                      <a:pt x="281" y="74"/>
                    </a:lnTo>
                    <a:lnTo>
                      <a:pt x="301" y="67"/>
                    </a:lnTo>
                    <a:lnTo>
                      <a:pt x="318" y="57"/>
                    </a:lnTo>
                    <a:lnTo>
                      <a:pt x="334" y="4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17" name="Freeform 29">
                <a:extLst>
                  <a:ext uri="{FF2B5EF4-FFF2-40B4-BE49-F238E27FC236}">
                    <a16:creationId xmlns:a16="http://schemas.microsoft.com/office/drawing/2014/main" id="{78B20C93-1B26-463A-918C-F9065C5DE348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697" y="1509"/>
                <a:ext cx="111" cy="46"/>
              </a:xfrm>
              <a:custGeom>
                <a:avLst/>
                <a:gdLst>
                  <a:gd name="T0" fmla="*/ 334 w 334"/>
                  <a:gd name="T1" fmla="*/ 48 h 158"/>
                  <a:gd name="T2" fmla="*/ 326 w 334"/>
                  <a:gd name="T3" fmla="*/ 73 h 158"/>
                  <a:gd name="T4" fmla="*/ 313 w 334"/>
                  <a:gd name="T5" fmla="*/ 96 h 158"/>
                  <a:gd name="T6" fmla="*/ 294 w 334"/>
                  <a:gd name="T7" fmla="*/ 116 h 158"/>
                  <a:gd name="T8" fmla="*/ 274 w 334"/>
                  <a:gd name="T9" fmla="*/ 133 h 158"/>
                  <a:gd name="T10" fmla="*/ 248 w 334"/>
                  <a:gd name="T11" fmla="*/ 146 h 158"/>
                  <a:gd name="T12" fmla="*/ 221 w 334"/>
                  <a:gd name="T13" fmla="*/ 154 h 158"/>
                  <a:gd name="T14" fmla="*/ 191 w 334"/>
                  <a:gd name="T15" fmla="*/ 158 h 158"/>
                  <a:gd name="T16" fmla="*/ 159 w 334"/>
                  <a:gd name="T17" fmla="*/ 157 h 158"/>
                  <a:gd name="T18" fmla="*/ 126 w 334"/>
                  <a:gd name="T19" fmla="*/ 150 h 158"/>
                  <a:gd name="T20" fmla="*/ 96 w 334"/>
                  <a:gd name="T21" fmla="*/ 139 h 158"/>
                  <a:gd name="T22" fmla="*/ 69 w 334"/>
                  <a:gd name="T23" fmla="*/ 124 h 158"/>
                  <a:gd name="T24" fmla="*/ 46 w 334"/>
                  <a:gd name="T25" fmla="*/ 104 h 158"/>
                  <a:gd name="T26" fmla="*/ 26 w 334"/>
                  <a:gd name="T27" fmla="*/ 81 h 158"/>
                  <a:gd name="T28" fmla="*/ 12 w 334"/>
                  <a:gd name="T29" fmla="*/ 56 h 158"/>
                  <a:gd name="T30" fmla="*/ 3 w 334"/>
                  <a:gd name="T31" fmla="*/ 29 h 158"/>
                  <a:gd name="T32" fmla="*/ 0 w 334"/>
                  <a:gd name="T33" fmla="*/ 0 h 158"/>
                  <a:gd name="T34" fmla="*/ 13 w 334"/>
                  <a:gd name="T35" fmla="*/ 17 h 158"/>
                  <a:gd name="T36" fmla="*/ 31 w 334"/>
                  <a:gd name="T37" fmla="*/ 32 h 158"/>
                  <a:gd name="T38" fmla="*/ 49 w 334"/>
                  <a:gd name="T39" fmla="*/ 44 h 158"/>
                  <a:gd name="T40" fmla="*/ 70 w 334"/>
                  <a:gd name="T41" fmla="*/ 57 h 158"/>
                  <a:gd name="T42" fmla="*/ 92 w 334"/>
                  <a:gd name="T43" fmla="*/ 67 h 158"/>
                  <a:gd name="T44" fmla="*/ 116 w 334"/>
                  <a:gd name="T45" fmla="*/ 75 h 158"/>
                  <a:gd name="T46" fmla="*/ 141 w 334"/>
                  <a:gd name="T47" fmla="*/ 81 h 158"/>
                  <a:gd name="T48" fmla="*/ 168 w 334"/>
                  <a:gd name="T49" fmla="*/ 86 h 158"/>
                  <a:gd name="T50" fmla="*/ 192 w 334"/>
                  <a:gd name="T51" fmla="*/ 88 h 158"/>
                  <a:gd name="T52" fmla="*/ 216 w 334"/>
                  <a:gd name="T53" fmla="*/ 87 h 158"/>
                  <a:gd name="T54" fmla="*/ 239 w 334"/>
                  <a:gd name="T55" fmla="*/ 85 h 158"/>
                  <a:gd name="T56" fmla="*/ 261 w 334"/>
                  <a:gd name="T57" fmla="*/ 81 h 158"/>
                  <a:gd name="T58" fmla="*/ 282 w 334"/>
                  <a:gd name="T59" fmla="*/ 75 h 158"/>
                  <a:gd name="T60" fmla="*/ 300 w 334"/>
                  <a:gd name="T61" fmla="*/ 67 h 158"/>
                  <a:gd name="T62" fmla="*/ 318 w 334"/>
                  <a:gd name="T63" fmla="*/ 58 h 158"/>
                  <a:gd name="T64" fmla="*/ 334 w 334"/>
                  <a:gd name="T65" fmla="*/ 4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4" h="158">
                    <a:moveTo>
                      <a:pt x="334" y="48"/>
                    </a:moveTo>
                    <a:lnTo>
                      <a:pt x="326" y="73"/>
                    </a:lnTo>
                    <a:lnTo>
                      <a:pt x="313" y="96"/>
                    </a:lnTo>
                    <a:lnTo>
                      <a:pt x="294" y="116"/>
                    </a:lnTo>
                    <a:lnTo>
                      <a:pt x="274" y="133"/>
                    </a:lnTo>
                    <a:lnTo>
                      <a:pt x="248" y="146"/>
                    </a:lnTo>
                    <a:lnTo>
                      <a:pt x="221" y="154"/>
                    </a:lnTo>
                    <a:lnTo>
                      <a:pt x="191" y="158"/>
                    </a:lnTo>
                    <a:lnTo>
                      <a:pt x="159" y="157"/>
                    </a:lnTo>
                    <a:lnTo>
                      <a:pt x="126" y="150"/>
                    </a:lnTo>
                    <a:lnTo>
                      <a:pt x="96" y="139"/>
                    </a:lnTo>
                    <a:lnTo>
                      <a:pt x="69" y="124"/>
                    </a:lnTo>
                    <a:lnTo>
                      <a:pt x="46" y="104"/>
                    </a:lnTo>
                    <a:lnTo>
                      <a:pt x="26" y="81"/>
                    </a:lnTo>
                    <a:lnTo>
                      <a:pt x="12" y="56"/>
                    </a:lnTo>
                    <a:lnTo>
                      <a:pt x="3" y="29"/>
                    </a:lnTo>
                    <a:lnTo>
                      <a:pt x="0" y="0"/>
                    </a:lnTo>
                    <a:lnTo>
                      <a:pt x="13" y="17"/>
                    </a:lnTo>
                    <a:lnTo>
                      <a:pt x="31" y="32"/>
                    </a:lnTo>
                    <a:lnTo>
                      <a:pt x="49" y="44"/>
                    </a:lnTo>
                    <a:lnTo>
                      <a:pt x="70" y="57"/>
                    </a:lnTo>
                    <a:lnTo>
                      <a:pt x="92" y="67"/>
                    </a:lnTo>
                    <a:lnTo>
                      <a:pt x="116" y="75"/>
                    </a:lnTo>
                    <a:lnTo>
                      <a:pt x="141" y="81"/>
                    </a:lnTo>
                    <a:lnTo>
                      <a:pt x="168" y="86"/>
                    </a:lnTo>
                    <a:lnTo>
                      <a:pt x="192" y="88"/>
                    </a:lnTo>
                    <a:lnTo>
                      <a:pt x="216" y="87"/>
                    </a:lnTo>
                    <a:lnTo>
                      <a:pt x="239" y="85"/>
                    </a:lnTo>
                    <a:lnTo>
                      <a:pt x="261" y="81"/>
                    </a:lnTo>
                    <a:lnTo>
                      <a:pt x="282" y="75"/>
                    </a:lnTo>
                    <a:lnTo>
                      <a:pt x="300" y="67"/>
                    </a:lnTo>
                    <a:lnTo>
                      <a:pt x="318" y="58"/>
                    </a:lnTo>
                    <a:lnTo>
                      <a:pt x="334" y="4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18" name="Freeform 30">
                <a:extLst>
                  <a:ext uri="{FF2B5EF4-FFF2-40B4-BE49-F238E27FC236}">
                    <a16:creationId xmlns:a16="http://schemas.microsoft.com/office/drawing/2014/main" id="{BDD81FB3-D416-4370-A756-86A75B8D2822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367" y="1487"/>
                <a:ext cx="169" cy="68"/>
              </a:xfrm>
              <a:custGeom>
                <a:avLst/>
                <a:gdLst>
                  <a:gd name="T0" fmla="*/ 505 w 510"/>
                  <a:gd name="T1" fmla="*/ 77 h 233"/>
                  <a:gd name="T2" fmla="*/ 489 w 510"/>
                  <a:gd name="T3" fmla="*/ 116 h 233"/>
                  <a:gd name="T4" fmla="*/ 467 w 510"/>
                  <a:gd name="T5" fmla="*/ 149 h 233"/>
                  <a:gd name="T6" fmla="*/ 437 w 510"/>
                  <a:gd name="T7" fmla="*/ 178 h 233"/>
                  <a:gd name="T8" fmla="*/ 403 w 510"/>
                  <a:gd name="T9" fmla="*/ 201 h 233"/>
                  <a:gd name="T10" fmla="*/ 362 w 510"/>
                  <a:gd name="T11" fmla="*/ 219 h 233"/>
                  <a:gd name="T12" fmla="*/ 318 w 510"/>
                  <a:gd name="T13" fmla="*/ 230 h 233"/>
                  <a:gd name="T14" fmla="*/ 271 w 510"/>
                  <a:gd name="T15" fmla="*/ 233 h 233"/>
                  <a:gd name="T16" fmla="*/ 222 w 510"/>
                  <a:gd name="T17" fmla="*/ 228 h 233"/>
                  <a:gd name="T18" fmla="*/ 174 w 510"/>
                  <a:gd name="T19" fmla="*/ 216 h 233"/>
                  <a:gd name="T20" fmla="*/ 129 w 510"/>
                  <a:gd name="T21" fmla="*/ 196 h 233"/>
                  <a:gd name="T22" fmla="*/ 91 w 510"/>
                  <a:gd name="T23" fmla="*/ 171 h 233"/>
                  <a:gd name="T24" fmla="*/ 58 w 510"/>
                  <a:gd name="T25" fmla="*/ 140 h 233"/>
                  <a:gd name="T26" fmla="*/ 32 w 510"/>
                  <a:gd name="T27" fmla="*/ 104 h 233"/>
                  <a:gd name="T28" fmla="*/ 12 w 510"/>
                  <a:gd name="T29" fmla="*/ 65 h 233"/>
                  <a:gd name="T30" fmla="*/ 2 w 510"/>
                  <a:gd name="T31" fmla="*/ 22 h 233"/>
                  <a:gd name="T32" fmla="*/ 11 w 510"/>
                  <a:gd name="T33" fmla="*/ 13 h 233"/>
                  <a:gd name="T34" fmla="*/ 35 w 510"/>
                  <a:gd name="T35" fmla="*/ 35 h 233"/>
                  <a:gd name="T36" fmla="*/ 63 w 510"/>
                  <a:gd name="T37" fmla="*/ 56 h 233"/>
                  <a:gd name="T38" fmla="*/ 93 w 510"/>
                  <a:gd name="T39" fmla="*/ 75 h 233"/>
                  <a:gd name="T40" fmla="*/ 126 w 510"/>
                  <a:gd name="T41" fmla="*/ 91 h 233"/>
                  <a:gd name="T42" fmla="*/ 161 w 510"/>
                  <a:gd name="T43" fmla="*/ 104 h 233"/>
                  <a:gd name="T44" fmla="*/ 199 w 510"/>
                  <a:gd name="T45" fmla="*/ 114 h 233"/>
                  <a:gd name="T46" fmla="*/ 238 w 510"/>
                  <a:gd name="T47" fmla="*/ 121 h 233"/>
                  <a:gd name="T48" fmla="*/ 277 w 510"/>
                  <a:gd name="T49" fmla="*/ 125 h 233"/>
                  <a:gd name="T50" fmla="*/ 314 w 510"/>
                  <a:gd name="T51" fmla="*/ 125 h 233"/>
                  <a:gd name="T52" fmla="*/ 350 w 510"/>
                  <a:gd name="T53" fmla="*/ 121 h 233"/>
                  <a:gd name="T54" fmla="*/ 383 w 510"/>
                  <a:gd name="T55" fmla="*/ 116 h 233"/>
                  <a:gd name="T56" fmla="*/ 415 w 510"/>
                  <a:gd name="T57" fmla="*/ 107 h 233"/>
                  <a:gd name="T58" fmla="*/ 445 w 510"/>
                  <a:gd name="T59" fmla="*/ 96 h 233"/>
                  <a:gd name="T60" fmla="*/ 473 w 510"/>
                  <a:gd name="T61" fmla="*/ 82 h 233"/>
                  <a:gd name="T62" fmla="*/ 498 w 510"/>
                  <a:gd name="T63" fmla="*/ 6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0" h="233">
                    <a:moveTo>
                      <a:pt x="510" y="58"/>
                    </a:moveTo>
                    <a:lnTo>
                      <a:pt x="505" y="77"/>
                    </a:lnTo>
                    <a:lnTo>
                      <a:pt x="498" y="97"/>
                    </a:lnTo>
                    <a:lnTo>
                      <a:pt x="489" y="116"/>
                    </a:lnTo>
                    <a:lnTo>
                      <a:pt x="479" y="133"/>
                    </a:lnTo>
                    <a:lnTo>
                      <a:pt x="467" y="149"/>
                    </a:lnTo>
                    <a:lnTo>
                      <a:pt x="452" y="164"/>
                    </a:lnTo>
                    <a:lnTo>
                      <a:pt x="437" y="178"/>
                    </a:lnTo>
                    <a:lnTo>
                      <a:pt x="420" y="190"/>
                    </a:lnTo>
                    <a:lnTo>
                      <a:pt x="403" y="201"/>
                    </a:lnTo>
                    <a:lnTo>
                      <a:pt x="383" y="211"/>
                    </a:lnTo>
                    <a:lnTo>
                      <a:pt x="362" y="219"/>
                    </a:lnTo>
                    <a:lnTo>
                      <a:pt x="340" y="225"/>
                    </a:lnTo>
                    <a:lnTo>
                      <a:pt x="318" y="230"/>
                    </a:lnTo>
                    <a:lnTo>
                      <a:pt x="295" y="232"/>
                    </a:lnTo>
                    <a:lnTo>
                      <a:pt x="271" y="233"/>
                    </a:lnTo>
                    <a:lnTo>
                      <a:pt x="247" y="232"/>
                    </a:lnTo>
                    <a:lnTo>
                      <a:pt x="222" y="228"/>
                    </a:lnTo>
                    <a:lnTo>
                      <a:pt x="197" y="224"/>
                    </a:lnTo>
                    <a:lnTo>
                      <a:pt x="174" y="216"/>
                    </a:lnTo>
                    <a:lnTo>
                      <a:pt x="151" y="208"/>
                    </a:lnTo>
                    <a:lnTo>
                      <a:pt x="129" y="196"/>
                    </a:lnTo>
                    <a:lnTo>
                      <a:pt x="110" y="185"/>
                    </a:lnTo>
                    <a:lnTo>
                      <a:pt x="91" y="171"/>
                    </a:lnTo>
                    <a:lnTo>
                      <a:pt x="74" y="156"/>
                    </a:lnTo>
                    <a:lnTo>
                      <a:pt x="58" y="140"/>
                    </a:lnTo>
                    <a:lnTo>
                      <a:pt x="43" y="122"/>
                    </a:lnTo>
                    <a:lnTo>
                      <a:pt x="32" y="104"/>
                    </a:lnTo>
                    <a:lnTo>
                      <a:pt x="21" y="84"/>
                    </a:lnTo>
                    <a:lnTo>
                      <a:pt x="12" y="65"/>
                    </a:lnTo>
                    <a:lnTo>
                      <a:pt x="6" y="44"/>
                    </a:lnTo>
                    <a:lnTo>
                      <a:pt x="2" y="22"/>
                    </a:lnTo>
                    <a:lnTo>
                      <a:pt x="0" y="0"/>
                    </a:lnTo>
                    <a:lnTo>
                      <a:pt x="11" y="13"/>
                    </a:lnTo>
                    <a:lnTo>
                      <a:pt x="22" y="24"/>
                    </a:lnTo>
                    <a:lnTo>
                      <a:pt x="35" y="35"/>
                    </a:lnTo>
                    <a:lnTo>
                      <a:pt x="48" y="46"/>
                    </a:lnTo>
                    <a:lnTo>
                      <a:pt x="63" y="56"/>
                    </a:lnTo>
                    <a:lnTo>
                      <a:pt x="77" y="66"/>
                    </a:lnTo>
                    <a:lnTo>
                      <a:pt x="93" y="75"/>
                    </a:lnTo>
                    <a:lnTo>
                      <a:pt x="109" y="83"/>
                    </a:lnTo>
                    <a:lnTo>
                      <a:pt x="126" y="91"/>
                    </a:lnTo>
                    <a:lnTo>
                      <a:pt x="143" y="98"/>
                    </a:lnTo>
                    <a:lnTo>
                      <a:pt x="161" y="104"/>
                    </a:lnTo>
                    <a:lnTo>
                      <a:pt x="180" y="110"/>
                    </a:lnTo>
                    <a:lnTo>
                      <a:pt x="199" y="114"/>
                    </a:lnTo>
                    <a:lnTo>
                      <a:pt x="218" y="118"/>
                    </a:lnTo>
                    <a:lnTo>
                      <a:pt x="238" y="121"/>
                    </a:lnTo>
                    <a:lnTo>
                      <a:pt x="259" y="124"/>
                    </a:lnTo>
                    <a:lnTo>
                      <a:pt x="277" y="125"/>
                    </a:lnTo>
                    <a:lnTo>
                      <a:pt x="295" y="125"/>
                    </a:lnTo>
                    <a:lnTo>
                      <a:pt x="314" y="125"/>
                    </a:lnTo>
                    <a:lnTo>
                      <a:pt x="332" y="124"/>
                    </a:lnTo>
                    <a:lnTo>
                      <a:pt x="350" y="121"/>
                    </a:lnTo>
                    <a:lnTo>
                      <a:pt x="367" y="119"/>
                    </a:lnTo>
                    <a:lnTo>
                      <a:pt x="383" y="116"/>
                    </a:lnTo>
                    <a:lnTo>
                      <a:pt x="400" y="112"/>
                    </a:lnTo>
                    <a:lnTo>
                      <a:pt x="415" y="107"/>
                    </a:lnTo>
                    <a:lnTo>
                      <a:pt x="431" y="102"/>
                    </a:lnTo>
                    <a:lnTo>
                      <a:pt x="445" y="96"/>
                    </a:lnTo>
                    <a:lnTo>
                      <a:pt x="460" y="90"/>
                    </a:lnTo>
                    <a:lnTo>
                      <a:pt x="473" y="82"/>
                    </a:lnTo>
                    <a:lnTo>
                      <a:pt x="487" y="75"/>
                    </a:lnTo>
                    <a:lnTo>
                      <a:pt x="498" y="67"/>
                    </a:lnTo>
                    <a:lnTo>
                      <a:pt x="510" y="5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19" name="Freeform 31">
                <a:extLst>
                  <a:ext uri="{FF2B5EF4-FFF2-40B4-BE49-F238E27FC236}">
                    <a16:creationId xmlns:a16="http://schemas.microsoft.com/office/drawing/2014/main" id="{4A694565-1DDB-41C1-877C-3D6E31A91077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398" y="1413"/>
                <a:ext cx="198" cy="64"/>
              </a:xfrm>
              <a:custGeom>
                <a:avLst/>
                <a:gdLst>
                  <a:gd name="T0" fmla="*/ 585 w 591"/>
                  <a:gd name="T1" fmla="*/ 106 h 280"/>
                  <a:gd name="T2" fmla="*/ 565 w 591"/>
                  <a:gd name="T3" fmla="*/ 150 h 280"/>
                  <a:gd name="T4" fmla="*/ 539 w 591"/>
                  <a:gd name="T5" fmla="*/ 188 h 280"/>
                  <a:gd name="T6" fmla="*/ 503 w 591"/>
                  <a:gd name="T7" fmla="*/ 220 h 280"/>
                  <a:gd name="T8" fmla="*/ 463 w 591"/>
                  <a:gd name="T9" fmla="*/ 247 h 280"/>
                  <a:gd name="T10" fmla="*/ 416 w 591"/>
                  <a:gd name="T11" fmla="*/ 266 h 280"/>
                  <a:gd name="T12" fmla="*/ 364 w 591"/>
                  <a:gd name="T13" fmla="*/ 277 h 280"/>
                  <a:gd name="T14" fmla="*/ 310 w 591"/>
                  <a:gd name="T15" fmla="*/ 280 h 280"/>
                  <a:gd name="T16" fmla="*/ 252 w 591"/>
                  <a:gd name="T17" fmla="*/ 273 h 280"/>
                  <a:gd name="T18" fmla="*/ 197 w 591"/>
                  <a:gd name="T19" fmla="*/ 257 h 280"/>
                  <a:gd name="T20" fmla="*/ 146 w 591"/>
                  <a:gd name="T21" fmla="*/ 233 h 280"/>
                  <a:gd name="T22" fmla="*/ 101 w 591"/>
                  <a:gd name="T23" fmla="*/ 202 h 280"/>
                  <a:gd name="T24" fmla="*/ 63 w 591"/>
                  <a:gd name="T25" fmla="*/ 165 h 280"/>
                  <a:gd name="T26" fmla="*/ 33 w 591"/>
                  <a:gd name="T27" fmla="*/ 122 h 280"/>
                  <a:gd name="T28" fmla="*/ 12 w 591"/>
                  <a:gd name="T29" fmla="*/ 75 h 280"/>
                  <a:gd name="T30" fmla="*/ 1 w 591"/>
                  <a:gd name="T31" fmla="*/ 25 h 280"/>
                  <a:gd name="T32" fmla="*/ 11 w 591"/>
                  <a:gd name="T33" fmla="*/ 15 h 280"/>
                  <a:gd name="T34" fmla="*/ 39 w 591"/>
                  <a:gd name="T35" fmla="*/ 41 h 280"/>
                  <a:gd name="T36" fmla="*/ 70 w 591"/>
                  <a:gd name="T37" fmla="*/ 67 h 280"/>
                  <a:gd name="T38" fmla="*/ 104 w 591"/>
                  <a:gd name="T39" fmla="*/ 90 h 280"/>
                  <a:gd name="T40" fmla="*/ 143 w 591"/>
                  <a:gd name="T41" fmla="*/ 109 h 280"/>
                  <a:gd name="T42" fmla="*/ 183 w 591"/>
                  <a:gd name="T43" fmla="*/ 126 h 280"/>
                  <a:gd name="T44" fmla="*/ 227 w 591"/>
                  <a:gd name="T45" fmla="*/ 139 h 280"/>
                  <a:gd name="T46" fmla="*/ 273 w 591"/>
                  <a:gd name="T47" fmla="*/ 149 h 280"/>
                  <a:gd name="T48" fmla="*/ 319 w 591"/>
                  <a:gd name="T49" fmla="*/ 154 h 280"/>
                  <a:gd name="T50" fmla="*/ 361 w 591"/>
                  <a:gd name="T51" fmla="*/ 156 h 280"/>
                  <a:gd name="T52" fmla="*/ 403 w 591"/>
                  <a:gd name="T53" fmla="*/ 152 h 280"/>
                  <a:gd name="T54" fmla="*/ 442 w 591"/>
                  <a:gd name="T55" fmla="*/ 146 h 280"/>
                  <a:gd name="T56" fmla="*/ 480 w 591"/>
                  <a:gd name="T57" fmla="*/ 137 h 280"/>
                  <a:gd name="T58" fmla="*/ 515 w 591"/>
                  <a:gd name="T59" fmla="*/ 126 h 280"/>
                  <a:gd name="T60" fmla="*/ 547 w 591"/>
                  <a:gd name="T61" fmla="*/ 111 h 280"/>
                  <a:gd name="T62" fmla="*/ 577 w 591"/>
                  <a:gd name="T63" fmla="*/ 9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1" h="280">
                    <a:moveTo>
                      <a:pt x="591" y="83"/>
                    </a:moveTo>
                    <a:lnTo>
                      <a:pt x="585" y="106"/>
                    </a:lnTo>
                    <a:lnTo>
                      <a:pt x="577" y="128"/>
                    </a:lnTo>
                    <a:lnTo>
                      <a:pt x="565" y="150"/>
                    </a:lnTo>
                    <a:lnTo>
                      <a:pt x="553" y="169"/>
                    </a:lnTo>
                    <a:lnTo>
                      <a:pt x="539" y="188"/>
                    </a:lnTo>
                    <a:lnTo>
                      <a:pt x="522" y="205"/>
                    </a:lnTo>
                    <a:lnTo>
                      <a:pt x="503" y="220"/>
                    </a:lnTo>
                    <a:lnTo>
                      <a:pt x="484" y="234"/>
                    </a:lnTo>
                    <a:lnTo>
                      <a:pt x="463" y="247"/>
                    </a:lnTo>
                    <a:lnTo>
                      <a:pt x="440" y="257"/>
                    </a:lnTo>
                    <a:lnTo>
                      <a:pt x="416" y="266"/>
                    </a:lnTo>
                    <a:lnTo>
                      <a:pt x="390" y="272"/>
                    </a:lnTo>
                    <a:lnTo>
                      <a:pt x="364" y="277"/>
                    </a:lnTo>
                    <a:lnTo>
                      <a:pt x="337" y="280"/>
                    </a:lnTo>
                    <a:lnTo>
                      <a:pt x="310" y="280"/>
                    </a:lnTo>
                    <a:lnTo>
                      <a:pt x="281" y="278"/>
                    </a:lnTo>
                    <a:lnTo>
                      <a:pt x="252" y="273"/>
                    </a:lnTo>
                    <a:lnTo>
                      <a:pt x="223" y="266"/>
                    </a:lnTo>
                    <a:lnTo>
                      <a:pt x="197" y="257"/>
                    </a:lnTo>
                    <a:lnTo>
                      <a:pt x="170" y="247"/>
                    </a:lnTo>
                    <a:lnTo>
                      <a:pt x="146" y="233"/>
                    </a:lnTo>
                    <a:lnTo>
                      <a:pt x="123" y="219"/>
                    </a:lnTo>
                    <a:lnTo>
                      <a:pt x="101" y="202"/>
                    </a:lnTo>
                    <a:lnTo>
                      <a:pt x="81" y="183"/>
                    </a:lnTo>
                    <a:lnTo>
                      <a:pt x="63" y="165"/>
                    </a:lnTo>
                    <a:lnTo>
                      <a:pt x="47" y="144"/>
                    </a:lnTo>
                    <a:lnTo>
                      <a:pt x="33" y="122"/>
                    </a:lnTo>
                    <a:lnTo>
                      <a:pt x="22" y="99"/>
                    </a:lnTo>
                    <a:lnTo>
                      <a:pt x="12" y="75"/>
                    </a:lnTo>
                    <a:lnTo>
                      <a:pt x="5" y="51"/>
                    </a:lnTo>
                    <a:lnTo>
                      <a:pt x="1" y="25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4" y="29"/>
                    </a:lnTo>
                    <a:lnTo>
                      <a:pt x="39" y="41"/>
                    </a:lnTo>
                    <a:lnTo>
                      <a:pt x="54" y="54"/>
                    </a:lnTo>
                    <a:lnTo>
                      <a:pt x="70" y="67"/>
                    </a:lnTo>
                    <a:lnTo>
                      <a:pt x="86" y="78"/>
                    </a:lnTo>
                    <a:lnTo>
                      <a:pt x="104" y="90"/>
                    </a:lnTo>
                    <a:lnTo>
                      <a:pt x="123" y="100"/>
                    </a:lnTo>
                    <a:lnTo>
                      <a:pt x="143" y="109"/>
                    </a:lnTo>
                    <a:lnTo>
                      <a:pt x="162" y="118"/>
                    </a:lnTo>
                    <a:lnTo>
                      <a:pt x="183" y="126"/>
                    </a:lnTo>
                    <a:lnTo>
                      <a:pt x="205" y="132"/>
                    </a:lnTo>
                    <a:lnTo>
                      <a:pt x="227" y="139"/>
                    </a:lnTo>
                    <a:lnTo>
                      <a:pt x="250" y="144"/>
                    </a:lnTo>
                    <a:lnTo>
                      <a:pt x="273" y="149"/>
                    </a:lnTo>
                    <a:lnTo>
                      <a:pt x="297" y="152"/>
                    </a:lnTo>
                    <a:lnTo>
                      <a:pt x="319" y="154"/>
                    </a:lnTo>
                    <a:lnTo>
                      <a:pt x="340" y="156"/>
                    </a:lnTo>
                    <a:lnTo>
                      <a:pt x="361" y="156"/>
                    </a:lnTo>
                    <a:lnTo>
                      <a:pt x="382" y="154"/>
                    </a:lnTo>
                    <a:lnTo>
                      <a:pt x="403" y="152"/>
                    </a:lnTo>
                    <a:lnTo>
                      <a:pt x="422" y="150"/>
                    </a:lnTo>
                    <a:lnTo>
                      <a:pt x="442" y="146"/>
                    </a:lnTo>
                    <a:lnTo>
                      <a:pt x="462" y="143"/>
                    </a:lnTo>
                    <a:lnTo>
                      <a:pt x="480" y="137"/>
                    </a:lnTo>
                    <a:lnTo>
                      <a:pt x="497" y="132"/>
                    </a:lnTo>
                    <a:lnTo>
                      <a:pt x="515" y="126"/>
                    </a:lnTo>
                    <a:lnTo>
                      <a:pt x="532" y="119"/>
                    </a:lnTo>
                    <a:lnTo>
                      <a:pt x="547" y="111"/>
                    </a:lnTo>
                    <a:lnTo>
                      <a:pt x="563" y="103"/>
                    </a:lnTo>
                    <a:lnTo>
                      <a:pt x="577" y="93"/>
                    </a:lnTo>
                    <a:lnTo>
                      <a:pt x="591" y="83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20" name="Freeform 32">
                <a:extLst>
                  <a:ext uri="{FF2B5EF4-FFF2-40B4-BE49-F238E27FC236}">
                    <a16:creationId xmlns:a16="http://schemas.microsoft.com/office/drawing/2014/main" id="{11E81708-9DEE-4083-825E-B716BE7E44DD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16" y="1484"/>
                <a:ext cx="175" cy="80"/>
              </a:xfrm>
              <a:custGeom>
                <a:avLst/>
                <a:gdLst>
                  <a:gd name="T0" fmla="*/ 465 w 523"/>
                  <a:gd name="T1" fmla="*/ 129 h 271"/>
                  <a:gd name="T2" fmla="*/ 446 w 523"/>
                  <a:gd name="T3" fmla="*/ 134 h 271"/>
                  <a:gd name="T4" fmla="*/ 427 w 523"/>
                  <a:gd name="T5" fmla="*/ 137 h 271"/>
                  <a:gd name="T6" fmla="*/ 406 w 523"/>
                  <a:gd name="T7" fmla="*/ 140 h 271"/>
                  <a:gd name="T8" fmla="*/ 386 w 523"/>
                  <a:gd name="T9" fmla="*/ 143 h 271"/>
                  <a:gd name="T10" fmla="*/ 364 w 523"/>
                  <a:gd name="T11" fmla="*/ 144 h 271"/>
                  <a:gd name="T12" fmla="*/ 344 w 523"/>
                  <a:gd name="T13" fmla="*/ 144 h 271"/>
                  <a:gd name="T14" fmla="*/ 322 w 523"/>
                  <a:gd name="T15" fmla="*/ 144 h 271"/>
                  <a:gd name="T16" fmla="*/ 300 w 523"/>
                  <a:gd name="T17" fmla="*/ 143 h 271"/>
                  <a:gd name="T18" fmla="*/ 276 w 523"/>
                  <a:gd name="T19" fmla="*/ 140 h 271"/>
                  <a:gd name="T20" fmla="*/ 253 w 523"/>
                  <a:gd name="T21" fmla="*/ 137 h 271"/>
                  <a:gd name="T22" fmla="*/ 230 w 523"/>
                  <a:gd name="T23" fmla="*/ 132 h 271"/>
                  <a:gd name="T24" fmla="*/ 208 w 523"/>
                  <a:gd name="T25" fmla="*/ 127 h 271"/>
                  <a:gd name="T26" fmla="*/ 186 w 523"/>
                  <a:gd name="T27" fmla="*/ 121 h 271"/>
                  <a:gd name="T28" fmla="*/ 165 w 523"/>
                  <a:gd name="T29" fmla="*/ 113 h 271"/>
                  <a:gd name="T30" fmla="*/ 145 w 523"/>
                  <a:gd name="T31" fmla="*/ 105 h 271"/>
                  <a:gd name="T32" fmla="*/ 126 w 523"/>
                  <a:gd name="T33" fmla="*/ 96 h 271"/>
                  <a:gd name="T34" fmla="*/ 106 w 523"/>
                  <a:gd name="T35" fmla="*/ 86 h 271"/>
                  <a:gd name="T36" fmla="*/ 89 w 523"/>
                  <a:gd name="T37" fmla="*/ 76 h 271"/>
                  <a:gd name="T38" fmla="*/ 72 w 523"/>
                  <a:gd name="T39" fmla="*/ 64 h 271"/>
                  <a:gd name="T40" fmla="*/ 56 w 523"/>
                  <a:gd name="T41" fmla="*/ 53 h 271"/>
                  <a:gd name="T42" fmla="*/ 41 w 523"/>
                  <a:gd name="T43" fmla="*/ 40 h 271"/>
                  <a:gd name="T44" fmla="*/ 26 w 523"/>
                  <a:gd name="T45" fmla="*/ 28 h 271"/>
                  <a:gd name="T46" fmla="*/ 13 w 523"/>
                  <a:gd name="T47" fmla="*/ 14 h 271"/>
                  <a:gd name="T48" fmla="*/ 0 w 523"/>
                  <a:gd name="T49" fmla="*/ 0 h 271"/>
                  <a:gd name="T50" fmla="*/ 3 w 523"/>
                  <a:gd name="T51" fmla="*/ 25 h 271"/>
                  <a:gd name="T52" fmla="*/ 7 w 523"/>
                  <a:gd name="T53" fmla="*/ 51 h 271"/>
                  <a:gd name="T54" fmla="*/ 14 w 523"/>
                  <a:gd name="T55" fmla="*/ 75 h 271"/>
                  <a:gd name="T56" fmla="*/ 23 w 523"/>
                  <a:gd name="T57" fmla="*/ 98 h 271"/>
                  <a:gd name="T58" fmla="*/ 36 w 523"/>
                  <a:gd name="T59" fmla="*/ 121 h 271"/>
                  <a:gd name="T60" fmla="*/ 50 w 523"/>
                  <a:gd name="T61" fmla="*/ 142 h 271"/>
                  <a:gd name="T62" fmla="*/ 67 w 523"/>
                  <a:gd name="T63" fmla="*/ 162 h 271"/>
                  <a:gd name="T64" fmla="*/ 86 w 523"/>
                  <a:gd name="T65" fmla="*/ 181 h 271"/>
                  <a:gd name="T66" fmla="*/ 105 w 523"/>
                  <a:gd name="T67" fmla="*/ 198 h 271"/>
                  <a:gd name="T68" fmla="*/ 127 w 523"/>
                  <a:gd name="T69" fmla="*/ 214 h 271"/>
                  <a:gd name="T70" fmla="*/ 151 w 523"/>
                  <a:gd name="T71" fmla="*/ 228 h 271"/>
                  <a:gd name="T72" fmla="*/ 175 w 523"/>
                  <a:gd name="T73" fmla="*/ 241 h 271"/>
                  <a:gd name="T74" fmla="*/ 202 w 523"/>
                  <a:gd name="T75" fmla="*/ 251 h 271"/>
                  <a:gd name="T76" fmla="*/ 230 w 523"/>
                  <a:gd name="T77" fmla="*/ 259 h 271"/>
                  <a:gd name="T78" fmla="*/ 257 w 523"/>
                  <a:gd name="T79" fmla="*/ 266 h 271"/>
                  <a:gd name="T80" fmla="*/ 287 w 523"/>
                  <a:gd name="T81" fmla="*/ 270 h 271"/>
                  <a:gd name="T82" fmla="*/ 304 w 523"/>
                  <a:gd name="T83" fmla="*/ 271 h 271"/>
                  <a:gd name="T84" fmla="*/ 322 w 523"/>
                  <a:gd name="T85" fmla="*/ 271 h 271"/>
                  <a:gd name="T86" fmla="*/ 339 w 523"/>
                  <a:gd name="T87" fmla="*/ 271 h 271"/>
                  <a:gd name="T88" fmla="*/ 355 w 523"/>
                  <a:gd name="T89" fmla="*/ 268 h 271"/>
                  <a:gd name="T90" fmla="*/ 371 w 523"/>
                  <a:gd name="T91" fmla="*/ 266 h 271"/>
                  <a:gd name="T92" fmla="*/ 387 w 523"/>
                  <a:gd name="T93" fmla="*/ 264 h 271"/>
                  <a:gd name="T94" fmla="*/ 404 w 523"/>
                  <a:gd name="T95" fmla="*/ 259 h 271"/>
                  <a:gd name="T96" fmla="*/ 419 w 523"/>
                  <a:gd name="T97" fmla="*/ 255 h 271"/>
                  <a:gd name="T98" fmla="*/ 433 w 523"/>
                  <a:gd name="T99" fmla="*/ 250 h 271"/>
                  <a:gd name="T100" fmla="*/ 448 w 523"/>
                  <a:gd name="T101" fmla="*/ 243 h 271"/>
                  <a:gd name="T102" fmla="*/ 462 w 523"/>
                  <a:gd name="T103" fmla="*/ 237 h 271"/>
                  <a:gd name="T104" fmla="*/ 475 w 523"/>
                  <a:gd name="T105" fmla="*/ 229 h 271"/>
                  <a:gd name="T106" fmla="*/ 488 w 523"/>
                  <a:gd name="T107" fmla="*/ 221 h 271"/>
                  <a:gd name="T108" fmla="*/ 500 w 523"/>
                  <a:gd name="T109" fmla="*/ 213 h 271"/>
                  <a:gd name="T110" fmla="*/ 512 w 523"/>
                  <a:gd name="T111" fmla="*/ 204 h 271"/>
                  <a:gd name="T112" fmla="*/ 523 w 523"/>
                  <a:gd name="T113" fmla="*/ 193 h 271"/>
                  <a:gd name="T114" fmla="*/ 465 w 523"/>
                  <a:gd name="T115" fmla="*/ 12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23" h="271">
                    <a:moveTo>
                      <a:pt x="465" y="129"/>
                    </a:moveTo>
                    <a:lnTo>
                      <a:pt x="446" y="134"/>
                    </a:lnTo>
                    <a:lnTo>
                      <a:pt x="427" y="137"/>
                    </a:lnTo>
                    <a:lnTo>
                      <a:pt x="406" y="140"/>
                    </a:lnTo>
                    <a:lnTo>
                      <a:pt x="386" y="143"/>
                    </a:lnTo>
                    <a:lnTo>
                      <a:pt x="364" y="144"/>
                    </a:lnTo>
                    <a:lnTo>
                      <a:pt x="344" y="144"/>
                    </a:lnTo>
                    <a:lnTo>
                      <a:pt x="322" y="144"/>
                    </a:lnTo>
                    <a:lnTo>
                      <a:pt x="300" y="143"/>
                    </a:lnTo>
                    <a:lnTo>
                      <a:pt x="276" y="140"/>
                    </a:lnTo>
                    <a:lnTo>
                      <a:pt x="253" y="137"/>
                    </a:lnTo>
                    <a:lnTo>
                      <a:pt x="230" y="132"/>
                    </a:lnTo>
                    <a:lnTo>
                      <a:pt x="208" y="127"/>
                    </a:lnTo>
                    <a:lnTo>
                      <a:pt x="186" y="121"/>
                    </a:lnTo>
                    <a:lnTo>
                      <a:pt x="165" y="113"/>
                    </a:lnTo>
                    <a:lnTo>
                      <a:pt x="145" y="105"/>
                    </a:lnTo>
                    <a:lnTo>
                      <a:pt x="126" y="96"/>
                    </a:lnTo>
                    <a:lnTo>
                      <a:pt x="106" y="86"/>
                    </a:lnTo>
                    <a:lnTo>
                      <a:pt x="89" y="76"/>
                    </a:lnTo>
                    <a:lnTo>
                      <a:pt x="72" y="64"/>
                    </a:lnTo>
                    <a:lnTo>
                      <a:pt x="56" y="53"/>
                    </a:lnTo>
                    <a:lnTo>
                      <a:pt x="41" y="40"/>
                    </a:lnTo>
                    <a:lnTo>
                      <a:pt x="26" y="28"/>
                    </a:lnTo>
                    <a:lnTo>
                      <a:pt x="13" y="14"/>
                    </a:lnTo>
                    <a:lnTo>
                      <a:pt x="0" y="0"/>
                    </a:lnTo>
                    <a:lnTo>
                      <a:pt x="3" y="25"/>
                    </a:lnTo>
                    <a:lnTo>
                      <a:pt x="7" y="51"/>
                    </a:lnTo>
                    <a:lnTo>
                      <a:pt x="14" y="75"/>
                    </a:lnTo>
                    <a:lnTo>
                      <a:pt x="23" y="98"/>
                    </a:lnTo>
                    <a:lnTo>
                      <a:pt x="36" y="121"/>
                    </a:lnTo>
                    <a:lnTo>
                      <a:pt x="50" y="142"/>
                    </a:lnTo>
                    <a:lnTo>
                      <a:pt x="67" y="162"/>
                    </a:lnTo>
                    <a:lnTo>
                      <a:pt x="86" y="181"/>
                    </a:lnTo>
                    <a:lnTo>
                      <a:pt x="105" y="198"/>
                    </a:lnTo>
                    <a:lnTo>
                      <a:pt x="127" y="214"/>
                    </a:lnTo>
                    <a:lnTo>
                      <a:pt x="151" y="228"/>
                    </a:lnTo>
                    <a:lnTo>
                      <a:pt x="175" y="241"/>
                    </a:lnTo>
                    <a:lnTo>
                      <a:pt x="202" y="251"/>
                    </a:lnTo>
                    <a:lnTo>
                      <a:pt x="230" y="259"/>
                    </a:lnTo>
                    <a:lnTo>
                      <a:pt x="257" y="266"/>
                    </a:lnTo>
                    <a:lnTo>
                      <a:pt x="287" y="270"/>
                    </a:lnTo>
                    <a:lnTo>
                      <a:pt x="304" y="271"/>
                    </a:lnTo>
                    <a:lnTo>
                      <a:pt x="322" y="271"/>
                    </a:lnTo>
                    <a:lnTo>
                      <a:pt x="339" y="271"/>
                    </a:lnTo>
                    <a:lnTo>
                      <a:pt x="355" y="268"/>
                    </a:lnTo>
                    <a:lnTo>
                      <a:pt x="371" y="266"/>
                    </a:lnTo>
                    <a:lnTo>
                      <a:pt x="387" y="264"/>
                    </a:lnTo>
                    <a:lnTo>
                      <a:pt x="404" y="259"/>
                    </a:lnTo>
                    <a:lnTo>
                      <a:pt x="419" y="255"/>
                    </a:lnTo>
                    <a:lnTo>
                      <a:pt x="433" y="250"/>
                    </a:lnTo>
                    <a:lnTo>
                      <a:pt x="448" y="243"/>
                    </a:lnTo>
                    <a:lnTo>
                      <a:pt x="462" y="237"/>
                    </a:lnTo>
                    <a:lnTo>
                      <a:pt x="475" y="229"/>
                    </a:lnTo>
                    <a:lnTo>
                      <a:pt x="488" y="221"/>
                    </a:lnTo>
                    <a:lnTo>
                      <a:pt x="500" y="213"/>
                    </a:lnTo>
                    <a:lnTo>
                      <a:pt x="512" y="204"/>
                    </a:lnTo>
                    <a:lnTo>
                      <a:pt x="523" y="193"/>
                    </a:lnTo>
                    <a:lnTo>
                      <a:pt x="465" y="12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21" name="Freeform 33">
                <a:extLst>
                  <a:ext uri="{FF2B5EF4-FFF2-40B4-BE49-F238E27FC236}">
                    <a16:creationId xmlns:a16="http://schemas.microsoft.com/office/drawing/2014/main" id="{C6EA642A-CA48-4B8D-9E1D-0AE534E368A8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198" y="1288"/>
                <a:ext cx="304" cy="183"/>
              </a:xfrm>
              <a:custGeom>
                <a:avLst/>
                <a:gdLst>
                  <a:gd name="T0" fmla="*/ 416 w 913"/>
                  <a:gd name="T1" fmla="*/ 346 h 625"/>
                  <a:gd name="T2" fmla="*/ 384 w 913"/>
                  <a:gd name="T3" fmla="*/ 331 h 625"/>
                  <a:gd name="T4" fmla="*/ 350 w 913"/>
                  <a:gd name="T5" fmla="*/ 322 h 625"/>
                  <a:gd name="T6" fmla="*/ 314 w 913"/>
                  <a:gd name="T7" fmla="*/ 317 h 625"/>
                  <a:gd name="T8" fmla="*/ 265 w 913"/>
                  <a:gd name="T9" fmla="*/ 317 h 625"/>
                  <a:gd name="T10" fmla="*/ 210 w 913"/>
                  <a:gd name="T11" fmla="*/ 329 h 625"/>
                  <a:gd name="T12" fmla="*/ 159 w 913"/>
                  <a:gd name="T13" fmla="*/ 352 h 625"/>
                  <a:gd name="T14" fmla="*/ 115 w 913"/>
                  <a:gd name="T15" fmla="*/ 385 h 625"/>
                  <a:gd name="T16" fmla="*/ 75 w 913"/>
                  <a:gd name="T17" fmla="*/ 427 h 625"/>
                  <a:gd name="T18" fmla="*/ 45 w 913"/>
                  <a:gd name="T19" fmla="*/ 476 h 625"/>
                  <a:gd name="T20" fmla="*/ 25 w 913"/>
                  <a:gd name="T21" fmla="*/ 531 h 625"/>
                  <a:gd name="T22" fmla="*/ 13 w 913"/>
                  <a:gd name="T23" fmla="*/ 592 h 625"/>
                  <a:gd name="T24" fmla="*/ 7 w 913"/>
                  <a:gd name="T25" fmla="*/ 603 h 625"/>
                  <a:gd name="T26" fmla="*/ 2 w 913"/>
                  <a:gd name="T27" fmla="*/ 559 h 625"/>
                  <a:gd name="T28" fmla="*/ 2 w 913"/>
                  <a:gd name="T29" fmla="*/ 504 h 625"/>
                  <a:gd name="T30" fmla="*/ 11 w 913"/>
                  <a:gd name="T31" fmla="*/ 442 h 625"/>
                  <a:gd name="T32" fmla="*/ 30 w 913"/>
                  <a:gd name="T33" fmla="*/ 385 h 625"/>
                  <a:gd name="T34" fmla="*/ 58 w 913"/>
                  <a:gd name="T35" fmla="*/ 334 h 625"/>
                  <a:gd name="T36" fmla="*/ 94 w 913"/>
                  <a:gd name="T37" fmla="*/ 292 h 625"/>
                  <a:gd name="T38" fmla="*/ 136 w 913"/>
                  <a:gd name="T39" fmla="*/ 257 h 625"/>
                  <a:gd name="T40" fmla="*/ 185 w 913"/>
                  <a:gd name="T41" fmla="*/ 234 h 625"/>
                  <a:gd name="T42" fmla="*/ 239 w 913"/>
                  <a:gd name="T43" fmla="*/ 221 h 625"/>
                  <a:gd name="T44" fmla="*/ 284 w 913"/>
                  <a:gd name="T45" fmla="*/ 221 h 625"/>
                  <a:gd name="T46" fmla="*/ 317 w 913"/>
                  <a:gd name="T47" fmla="*/ 227 h 625"/>
                  <a:gd name="T48" fmla="*/ 351 w 913"/>
                  <a:gd name="T49" fmla="*/ 236 h 625"/>
                  <a:gd name="T50" fmla="*/ 382 w 913"/>
                  <a:gd name="T51" fmla="*/ 251 h 625"/>
                  <a:gd name="T52" fmla="*/ 401 w 913"/>
                  <a:gd name="T53" fmla="*/ 232 h 625"/>
                  <a:gd name="T54" fmla="*/ 416 w 913"/>
                  <a:gd name="T55" fmla="*/ 180 h 625"/>
                  <a:gd name="T56" fmla="*/ 439 w 913"/>
                  <a:gd name="T57" fmla="*/ 133 h 625"/>
                  <a:gd name="T58" fmla="*/ 468 w 913"/>
                  <a:gd name="T59" fmla="*/ 91 h 625"/>
                  <a:gd name="T60" fmla="*/ 503 w 913"/>
                  <a:gd name="T61" fmla="*/ 57 h 625"/>
                  <a:gd name="T62" fmla="*/ 543 w 913"/>
                  <a:gd name="T63" fmla="*/ 29 h 625"/>
                  <a:gd name="T64" fmla="*/ 588 w 913"/>
                  <a:gd name="T65" fmla="*/ 11 h 625"/>
                  <a:gd name="T66" fmla="*/ 635 w 913"/>
                  <a:gd name="T67" fmla="*/ 1 h 625"/>
                  <a:gd name="T68" fmla="*/ 681 w 913"/>
                  <a:gd name="T69" fmla="*/ 1 h 625"/>
                  <a:gd name="T70" fmla="*/ 720 w 913"/>
                  <a:gd name="T71" fmla="*/ 8 h 625"/>
                  <a:gd name="T72" fmla="*/ 758 w 913"/>
                  <a:gd name="T73" fmla="*/ 22 h 625"/>
                  <a:gd name="T74" fmla="*/ 793 w 913"/>
                  <a:gd name="T75" fmla="*/ 40 h 625"/>
                  <a:gd name="T76" fmla="*/ 826 w 913"/>
                  <a:gd name="T77" fmla="*/ 65 h 625"/>
                  <a:gd name="T78" fmla="*/ 855 w 913"/>
                  <a:gd name="T79" fmla="*/ 94 h 625"/>
                  <a:gd name="T80" fmla="*/ 882 w 913"/>
                  <a:gd name="T81" fmla="*/ 127 h 625"/>
                  <a:gd name="T82" fmla="*/ 904 w 913"/>
                  <a:gd name="T83" fmla="*/ 164 h 625"/>
                  <a:gd name="T84" fmla="*/ 902 w 913"/>
                  <a:gd name="T85" fmla="*/ 173 h 625"/>
                  <a:gd name="T86" fmla="*/ 882 w 913"/>
                  <a:gd name="T87" fmla="*/ 156 h 625"/>
                  <a:gd name="T88" fmla="*/ 859 w 913"/>
                  <a:gd name="T89" fmla="*/ 140 h 625"/>
                  <a:gd name="T90" fmla="*/ 833 w 913"/>
                  <a:gd name="T91" fmla="*/ 125 h 625"/>
                  <a:gd name="T92" fmla="*/ 808 w 913"/>
                  <a:gd name="T93" fmla="*/ 114 h 625"/>
                  <a:gd name="T94" fmla="*/ 782 w 913"/>
                  <a:gd name="T95" fmla="*/ 105 h 625"/>
                  <a:gd name="T96" fmla="*/ 754 w 913"/>
                  <a:gd name="T97" fmla="*/ 98 h 625"/>
                  <a:gd name="T98" fmla="*/ 726 w 913"/>
                  <a:gd name="T99" fmla="*/ 96 h 625"/>
                  <a:gd name="T100" fmla="*/ 685 w 913"/>
                  <a:gd name="T101" fmla="*/ 96 h 625"/>
                  <a:gd name="T102" fmla="*/ 634 w 913"/>
                  <a:gd name="T103" fmla="*/ 105 h 625"/>
                  <a:gd name="T104" fmla="*/ 588 w 913"/>
                  <a:gd name="T105" fmla="*/ 125 h 625"/>
                  <a:gd name="T106" fmla="*/ 545 w 913"/>
                  <a:gd name="T107" fmla="*/ 151 h 625"/>
                  <a:gd name="T108" fmla="*/ 508 w 913"/>
                  <a:gd name="T109" fmla="*/ 187 h 625"/>
                  <a:gd name="T110" fmla="*/ 477 w 913"/>
                  <a:gd name="T111" fmla="*/ 227 h 625"/>
                  <a:gd name="T112" fmla="*/ 453 w 913"/>
                  <a:gd name="T113" fmla="*/ 274 h 625"/>
                  <a:gd name="T114" fmla="*/ 437 w 913"/>
                  <a:gd name="T115" fmla="*/ 326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3" h="625">
                    <a:moveTo>
                      <a:pt x="432" y="354"/>
                    </a:moveTo>
                    <a:lnTo>
                      <a:pt x="416" y="346"/>
                    </a:lnTo>
                    <a:lnTo>
                      <a:pt x="400" y="338"/>
                    </a:lnTo>
                    <a:lnTo>
                      <a:pt x="384" y="331"/>
                    </a:lnTo>
                    <a:lnTo>
                      <a:pt x="367" y="326"/>
                    </a:lnTo>
                    <a:lnTo>
                      <a:pt x="350" y="322"/>
                    </a:lnTo>
                    <a:lnTo>
                      <a:pt x="331" y="318"/>
                    </a:lnTo>
                    <a:lnTo>
                      <a:pt x="314" y="317"/>
                    </a:lnTo>
                    <a:lnTo>
                      <a:pt x="295" y="316"/>
                    </a:lnTo>
                    <a:lnTo>
                      <a:pt x="265" y="317"/>
                    </a:lnTo>
                    <a:lnTo>
                      <a:pt x="238" y="322"/>
                    </a:lnTo>
                    <a:lnTo>
                      <a:pt x="210" y="329"/>
                    </a:lnTo>
                    <a:lnTo>
                      <a:pt x="184" y="339"/>
                    </a:lnTo>
                    <a:lnTo>
                      <a:pt x="159" y="352"/>
                    </a:lnTo>
                    <a:lnTo>
                      <a:pt x="136" y="367"/>
                    </a:lnTo>
                    <a:lnTo>
                      <a:pt x="115" y="385"/>
                    </a:lnTo>
                    <a:lnTo>
                      <a:pt x="94" y="405"/>
                    </a:lnTo>
                    <a:lnTo>
                      <a:pt x="75" y="427"/>
                    </a:lnTo>
                    <a:lnTo>
                      <a:pt x="59" y="451"/>
                    </a:lnTo>
                    <a:lnTo>
                      <a:pt x="45" y="476"/>
                    </a:lnTo>
                    <a:lnTo>
                      <a:pt x="34" y="504"/>
                    </a:lnTo>
                    <a:lnTo>
                      <a:pt x="25" y="531"/>
                    </a:lnTo>
                    <a:lnTo>
                      <a:pt x="18" y="561"/>
                    </a:lnTo>
                    <a:lnTo>
                      <a:pt x="13" y="592"/>
                    </a:lnTo>
                    <a:lnTo>
                      <a:pt x="12" y="625"/>
                    </a:lnTo>
                    <a:lnTo>
                      <a:pt x="7" y="603"/>
                    </a:lnTo>
                    <a:lnTo>
                      <a:pt x="5" y="581"/>
                    </a:lnTo>
                    <a:lnTo>
                      <a:pt x="2" y="559"/>
                    </a:lnTo>
                    <a:lnTo>
                      <a:pt x="0" y="536"/>
                    </a:lnTo>
                    <a:lnTo>
                      <a:pt x="2" y="504"/>
                    </a:lnTo>
                    <a:lnTo>
                      <a:pt x="5" y="473"/>
                    </a:lnTo>
                    <a:lnTo>
                      <a:pt x="11" y="442"/>
                    </a:lnTo>
                    <a:lnTo>
                      <a:pt x="19" y="413"/>
                    </a:lnTo>
                    <a:lnTo>
                      <a:pt x="30" y="385"/>
                    </a:lnTo>
                    <a:lnTo>
                      <a:pt x="43" y="359"/>
                    </a:lnTo>
                    <a:lnTo>
                      <a:pt x="58" y="334"/>
                    </a:lnTo>
                    <a:lnTo>
                      <a:pt x="75" y="312"/>
                    </a:lnTo>
                    <a:lnTo>
                      <a:pt x="94" y="292"/>
                    </a:lnTo>
                    <a:lnTo>
                      <a:pt x="115" y="273"/>
                    </a:lnTo>
                    <a:lnTo>
                      <a:pt x="136" y="257"/>
                    </a:lnTo>
                    <a:lnTo>
                      <a:pt x="161" y="244"/>
                    </a:lnTo>
                    <a:lnTo>
                      <a:pt x="185" y="234"/>
                    </a:lnTo>
                    <a:lnTo>
                      <a:pt x="211" y="226"/>
                    </a:lnTo>
                    <a:lnTo>
                      <a:pt x="239" y="221"/>
                    </a:lnTo>
                    <a:lnTo>
                      <a:pt x="267" y="220"/>
                    </a:lnTo>
                    <a:lnTo>
                      <a:pt x="284" y="221"/>
                    </a:lnTo>
                    <a:lnTo>
                      <a:pt x="301" y="224"/>
                    </a:lnTo>
                    <a:lnTo>
                      <a:pt x="317" y="227"/>
                    </a:lnTo>
                    <a:lnTo>
                      <a:pt x="335" y="231"/>
                    </a:lnTo>
                    <a:lnTo>
                      <a:pt x="351" y="236"/>
                    </a:lnTo>
                    <a:lnTo>
                      <a:pt x="367" y="243"/>
                    </a:lnTo>
                    <a:lnTo>
                      <a:pt x="382" y="251"/>
                    </a:lnTo>
                    <a:lnTo>
                      <a:pt x="397" y="259"/>
                    </a:lnTo>
                    <a:lnTo>
                      <a:pt x="401" y="232"/>
                    </a:lnTo>
                    <a:lnTo>
                      <a:pt x="408" y="205"/>
                    </a:lnTo>
                    <a:lnTo>
                      <a:pt x="416" y="180"/>
                    </a:lnTo>
                    <a:lnTo>
                      <a:pt x="427" y="156"/>
                    </a:lnTo>
                    <a:lnTo>
                      <a:pt x="439" y="133"/>
                    </a:lnTo>
                    <a:lnTo>
                      <a:pt x="453" y="112"/>
                    </a:lnTo>
                    <a:lnTo>
                      <a:pt x="468" y="91"/>
                    </a:lnTo>
                    <a:lnTo>
                      <a:pt x="485" y="73"/>
                    </a:lnTo>
                    <a:lnTo>
                      <a:pt x="503" y="57"/>
                    </a:lnTo>
                    <a:lnTo>
                      <a:pt x="522" y="42"/>
                    </a:lnTo>
                    <a:lnTo>
                      <a:pt x="543" y="29"/>
                    </a:lnTo>
                    <a:lnTo>
                      <a:pt x="565" y="19"/>
                    </a:lnTo>
                    <a:lnTo>
                      <a:pt x="588" y="11"/>
                    </a:lnTo>
                    <a:lnTo>
                      <a:pt x="611" y="5"/>
                    </a:lnTo>
                    <a:lnTo>
                      <a:pt x="635" y="1"/>
                    </a:lnTo>
                    <a:lnTo>
                      <a:pt x="661" y="0"/>
                    </a:lnTo>
                    <a:lnTo>
                      <a:pt x="681" y="1"/>
                    </a:lnTo>
                    <a:lnTo>
                      <a:pt x="701" y="4"/>
                    </a:lnTo>
                    <a:lnTo>
                      <a:pt x="720" y="8"/>
                    </a:lnTo>
                    <a:lnTo>
                      <a:pt x="740" y="14"/>
                    </a:lnTo>
                    <a:lnTo>
                      <a:pt x="758" y="22"/>
                    </a:lnTo>
                    <a:lnTo>
                      <a:pt x="776" y="30"/>
                    </a:lnTo>
                    <a:lnTo>
                      <a:pt x="793" y="40"/>
                    </a:lnTo>
                    <a:lnTo>
                      <a:pt x="810" y="52"/>
                    </a:lnTo>
                    <a:lnTo>
                      <a:pt x="826" y="65"/>
                    </a:lnTo>
                    <a:lnTo>
                      <a:pt x="841" y="79"/>
                    </a:lnTo>
                    <a:lnTo>
                      <a:pt x="855" y="94"/>
                    </a:lnTo>
                    <a:lnTo>
                      <a:pt x="869" y="110"/>
                    </a:lnTo>
                    <a:lnTo>
                      <a:pt x="882" y="127"/>
                    </a:lnTo>
                    <a:lnTo>
                      <a:pt x="893" y="145"/>
                    </a:lnTo>
                    <a:lnTo>
                      <a:pt x="904" y="164"/>
                    </a:lnTo>
                    <a:lnTo>
                      <a:pt x="913" y="183"/>
                    </a:lnTo>
                    <a:lnTo>
                      <a:pt x="902" y="173"/>
                    </a:lnTo>
                    <a:lnTo>
                      <a:pt x="892" y="164"/>
                    </a:lnTo>
                    <a:lnTo>
                      <a:pt x="882" y="156"/>
                    </a:lnTo>
                    <a:lnTo>
                      <a:pt x="870" y="147"/>
                    </a:lnTo>
                    <a:lnTo>
                      <a:pt x="859" y="140"/>
                    </a:lnTo>
                    <a:lnTo>
                      <a:pt x="846" y="132"/>
                    </a:lnTo>
                    <a:lnTo>
                      <a:pt x="833" y="125"/>
                    </a:lnTo>
                    <a:lnTo>
                      <a:pt x="821" y="119"/>
                    </a:lnTo>
                    <a:lnTo>
                      <a:pt x="808" y="114"/>
                    </a:lnTo>
                    <a:lnTo>
                      <a:pt x="795" y="108"/>
                    </a:lnTo>
                    <a:lnTo>
                      <a:pt x="782" y="105"/>
                    </a:lnTo>
                    <a:lnTo>
                      <a:pt x="768" y="102"/>
                    </a:lnTo>
                    <a:lnTo>
                      <a:pt x="754" y="98"/>
                    </a:lnTo>
                    <a:lnTo>
                      <a:pt x="740" y="97"/>
                    </a:lnTo>
                    <a:lnTo>
                      <a:pt x="726" y="96"/>
                    </a:lnTo>
                    <a:lnTo>
                      <a:pt x="711" y="95"/>
                    </a:lnTo>
                    <a:lnTo>
                      <a:pt x="685" y="96"/>
                    </a:lnTo>
                    <a:lnTo>
                      <a:pt x="659" y="99"/>
                    </a:lnTo>
                    <a:lnTo>
                      <a:pt x="634" y="105"/>
                    </a:lnTo>
                    <a:lnTo>
                      <a:pt x="610" y="114"/>
                    </a:lnTo>
                    <a:lnTo>
                      <a:pt x="588" y="125"/>
                    </a:lnTo>
                    <a:lnTo>
                      <a:pt x="566" y="137"/>
                    </a:lnTo>
                    <a:lnTo>
                      <a:pt x="545" y="151"/>
                    </a:lnTo>
                    <a:lnTo>
                      <a:pt x="526" y="168"/>
                    </a:lnTo>
                    <a:lnTo>
                      <a:pt x="508" y="187"/>
                    </a:lnTo>
                    <a:lnTo>
                      <a:pt x="492" y="206"/>
                    </a:lnTo>
                    <a:lnTo>
                      <a:pt x="477" y="227"/>
                    </a:lnTo>
                    <a:lnTo>
                      <a:pt x="465" y="250"/>
                    </a:lnTo>
                    <a:lnTo>
                      <a:pt x="453" y="274"/>
                    </a:lnTo>
                    <a:lnTo>
                      <a:pt x="444" y="300"/>
                    </a:lnTo>
                    <a:lnTo>
                      <a:pt x="437" y="326"/>
                    </a:lnTo>
                    <a:lnTo>
                      <a:pt x="432" y="35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22" name="Freeform 34">
                <a:extLst>
                  <a:ext uri="{FF2B5EF4-FFF2-40B4-BE49-F238E27FC236}">
                    <a16:creationId xmlns:a16="http://schemas.microsoft.com/office/drawing/2014/main" id="{9A282DE2-5DD9-4222-B5AB-EF99D73A9D84}"/>
                  </a:ext>
                </a:extLst>
              </p:cNvPr>
              <p:cNvSpPr>
                <a:spLocks/>
              </p:cNvSpPr>
              <p:nvPr/>
            </p:nvSpPr>
            <p:spPr bwMode="auto">
              <a:xfrm rot="-264418">
                <a:off x="271" y="1154"/>
                <a:ext cx="637" cy="350"/>
              </a:xfrm>
              <a:custGeom>
                <a:avLst/>
                <a:gdLst>
                  <a:gd name="T0" fmla="*/ 1661 w 1908"/>
                  <a:gd name="T1" fmla="*/ 958 h 1192"/>
                  <a:gd name="T2" fmla="*/ 1633 w 1908"/>
                  <a:gd name="T3" fmla="*/ 934 h 1192"/>
                  <a:gd name="T4" fmla="*/ 1592 w 1908"/>
                  <a:gd name="T5" fmla="*/ 805 h 1192"/>
                  <a:gd name="T6" fmla="*/ 1502 w 1908"/>
                  <a:gd name="T7" fmla="*/ 711 h 1192"/>
                  <a:gd name="T8" fmla="*/ 1378 w 1908"/>
                  <a:gd name="T9" fmla="*/ 670 h 1192"/>
                  <a:gd name="T10" fmla="*/ 1298 w 1908"/>
                  <a:gd name="T11" fmla="*/ 677 h 1192"/>
                  <a:gd name="T12" fmla="*/ 1244 w 1908"/>
                  <a:gd name="T13" fmla="*/ 651 h 1192"/>
                  <a:gd name="T14" fmla="*/ 1196 w 1908"/>
                  <a:gd name="T15" fmla="*/ 563 h 1192"/>
                  <a:gd name="T16" fmla="*/ 1117 w 1908"/>
                  <a:gd name="T17" fmla="*/ 504 h 1192"/>
                  <a:gd name="T18" fmla="*/ 1033 w 1908"/>
                  <a:gd name="T19" fmla="*/ 483 h 1192"/>
                  <a:gd name="T20" fmla="*/ 1011 w 1908"/>
                  <a:gd name="T21" fmla="*/ 412 h 1192"/>
                  <a:gd name="T22" fmla="*/ 951 w 1908"/>
                  <a:gd name="T23" fmla="*/ 255 h 1192"/>
                  <a:gd name="T24" fmla="*/ 830 w 1908"/>
                  <a:gd name="T25" fmla="*/ 147 h 1192"/>
                  <a:gd name="T26" fmla="*/ 677 w 1908"/>
                  <a:gd name="T27" fmla="*/ 109 h 1192"/>
                  <a:gd name="T28" fmla="*/ 554 w 1908"/>
                  <a:gd name="T29" fmla="*/ 136 h 1192"/>
                  <a:gd name="T30" fmla="*/ 451 w 1908"/>
                  <a:gd name="T31" fmla="*/ 206 h 1192"/>
                  <a:gd name="T32" fmla="*/ 380 w 1908"/>
                  <a:gd name="T33" fmla="*/ 313 h 1192"/>
                  <a:gd name="T34" fmla="*/ 326 w 1908"/>
                  <a:gd name="T35" fmla="*/ 295 h 1192"/>
                  <a:gd name="T36" fmla="*/ 243 w 1908"/>
                  <a:gd name="T37" fmla="*/ 292 h 1192"/>
                  <a:gd name="T38" fmla="*/ 131 w 1908"/>
                  <a:gd name="T39" fmla="*/ 329 h 1192"/>
                  <a:gd name="T40" fmla="*/ 45 w 1908"/>
                  <a:gd name="T41" fmla="*/ 408 h 1192"/>
                  <a:gd name="T42" fmla="*/ 0 w 1908"/>
                  <a:gd name="T43" fmla="*/ 489 h 1192"/>
                  <a:gd name="T44" fmla="*/ 9 w 1908"/>
                  <a:gd name="T45" fmla="*/ 408 h 1192"/>
                  <a:gd name="T46" fmla="*/ 78 w 1908"/>
                  <a:gd name="T47" fmla="*/ 279 h 1192"/>
                  <a:gd name="T48" fmla="*/ 195 w 1908"/>
                  <a:gd name="T49" fmla="*/ 198 h 1192"/>
                  <a:gd name="T50" fmla="*/ 320 w 1908"/>
                  <a:gd name="T51" fmla="*/ 183 h 1192"/>
                  <a:gd name="T52" fmla="*/ 377 w 1908"/>
                  <a:gd name="T53" fmla="*/ 196 h 1192"/>
                  <a:gd name="T54" fmla="*/ 436 w 1908"/>
                  <a:gd name="T55" fmla="*/ 137 h 1192"/>
                  <a:gd name="T56" fmla="*/ 528 w 1908"/>
                  <a:gd name="T57" fmla="*/ 51 h 1192"/>
                  <a:gd name="T58" fmla="*/ 644 w 1908"/>
                  <a:gd name="T59" fmla="*/ 5 h 1192"/>
                  <a:gd name="T60" fmla="*/ 787 w 1908"/>
                  <a:gd name="T61" fmla="*/ 13 h 1192"/>
                  <a:gd name="T62" fmla="*/ 926 w 1908"/>
                  <a:gd name="T63" fmla="*/ 96 h 1192"/>
                  <a:gd name="T64" fmla="*/ 1012 w 1908"/>
                  <a:gd name="T65" fmla="*/ 236 h 1192"/>
                  <a:gd name="T66" fmla="*/ 1038 w 1908"/>
                  <a:gd name="T67" fmla="*/ 374 h 1192"/>
                  <a:gd name="T68" fmla="*/ 1098 w 1908"/>
                  <a:gd name="T69" fmla="*/ 382 h 1192"/>
                  <a:gd name="T70" fmla="*/ 1184 w 1908"/>
                  <a:gd name="T71" fmla="*/ 427 h 1192"/>
                  <a:gd name="T72" fmla="*/ 1246 w 1908"/>
                  <a:gd name="T73" fmla="*/ 505 h 1192"/>
                  <a:gd name="T74" fmla="*/ 1286 w 1908"/>
                  <a:gd name="T75" fmla="*/ 578 h 1192"/>
                  <a:gd name="T76" fmla="*/ 1363 w 1908"/>
                  <a:gd name="T77" fmla="*/ 560 h 1192"/>
                  <a:gd name="T78" fmla="*/ 1472 w 1908"/>
                  <a:gd name="T79" fmla="*/ 578 h 1192"/>
                  <a:gd name="T80" fmla="*/ 1578 w 1908"/>
                  <a:gd name="T81" fmla="*/ 652 h 1192"/>
                  <a:gd name="T82" fmla="*/ 1640 w 1908"/>
                  <a:gd name="T83" fmla="*/ 770 h 1192"/>
                  <a:gd name="T84" fmla="*/ 1665 w 1908"/>
                  <a:gd name="T85" fmla="*/ 851 h 1192"/>
                  <a:gd name="T86" fmla="*/ 1699 w 1908"/>
                  <a:gd name="T87" fmla="*/ 850 h 1192"/>
                  <a:gd name="T88" fmla="*/ 1789 w 1908"/>
                  <a:gd name="T89" fmla="*/ 875 h 1192"/>
                  <a:gd name="T90" fmla="*/ 1867 w 1908"/>
                  <a:gd name="T91" fmla="*/ 951 h 1192"/>
                  <a:gd name="T92" fmla="*/ 1906 w 1908"/>
                  <a:gd name="T93" fmla="*/ 1062 h 1192"/>
                  <a:gd name="T94" fmla="*/ 1896 w 1908"/>
                  <a:gd name="T95" fmla="*/ 1172 h 1192"/>
                  <a:gd name="T96" fmla="*/ 1872 w 1908"/>
                  <a:gd name="T97" fmla="*/ 1104 h 1192"/>
                  <a:gd name="T98" fmla="*/ 1815 w 1908"/>
                  <a:gd name="T99" fmla="*/ 1017 h 1192"/>
                  <a:gd name="T100" fmla="*/ 1729 w 1908"/>
                  <a:gd name="T101" fmla="*/ 965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08" h="1192">
                    <a:moveTo>
                      <a:pt x="1689" y="958"/>
                    </a:moveTo>
                    <a:lnTo>
                      <a:pt x="1682" y="958"/>
                    </a:lnTo>
                    <a:lnTo>
                      <a:pt x="1675" y="958"/>
                    </a:lnTo>
                    <a:lnTo>
                      <a:pt x="1668" y="958"/>
                    </a:lnTo>
                    <a:lnTo>
                      <a:pt x="1661" y="958"/>
                    </a:lnTo>
                    <a:lnTo>
                      <a:pt x="1654" y="959"/>
                    </a:lnTo>
                    <a:lnTo>
                      <a:pt x="1647" y="960"/>
                    </a:lnTo>
                    <a:lnTo>
                      <a:pt x="1641" y="961"/>
                    </a:lnTo>
                    <a:lnTo>
                      <a:pt x="1635" y="962"/>
                    </a:lnTo>
                    <a:lnTo>
                      <a:pt x="1633" y="934"/>
                    </a:lnTo>
                    <a:lnTo>
                      <a:pt x="1630" y="906"/>
                    </a:lnTo>
                    <a:lnTo>
                      <a:pt x="1623" y="879"/>
                    </a:lnTo>
                    <a:lnTo>
                      <a:pt x="1615" y="853"/>
                    </a:lnTo>
                    <a:lnTo>
                      <a:pt x="1605" y="829"/>
                    </a:lnTo>
                    <a:lnTo>
                      <a:pt x="1592" y="805"/>
                    </a:lnTo>
                    <a:lnTo>
                      <a:pt x="1577" y="783"/>
                    </a:lnTo>
                    <a:lnTo>
                      <a:pt x="1561" y="762"/>
                    </a:lnTo>
                    <a:lnTo>
                      <a:pt x="1542" y="744"/>
                    </a:lnTo>
                    <a:lnTo>
                      <a:pt x="1523" y="726"/>
                    </a:lnTo>
                    <a:lnTo>
                      <a:pt x="1502" y="711"/>
                    </a:lnTo>
                    <a:lnTo>
                      <a:pt x="1479" y="699"/>
                    </a:lnTo>
                    <a:lnTo>
                      <a:pt x="1455" y="687"/>
                    </a:lnTo>
                    <a:lnTo>
                      <a:pt x="1431" y="679"/>
                    </a:lnTo>
                    <a:lnTo>
                      <a:pt x="1404" y="673"/>
                    </a:lnTo>
                    <a:lnTo>
                      <a:pt x="1378" y="670"/>
                    </a:lnTo>
                    <a:lnTo>
                      <a:pt x="1362" y="669"/>
                    </a:lnTo>
                    <a:lnTo>
                      <a:pt x="1345" y="670"/>
                    </a:lnTo>
                    <a:lnTo>
                      <a:pt x="1329" y="671"/>
                    </a:lnTo>
                    <a:lnTo>
                      <a:pt x="1313" y="673"/>
                    </a:lnTo>
                    <a:lnTo>
                      <a:pt x="1298" y="677"/>
                    </a:lnTo>
                    <a:lnTo>
                      <a:pt x="1282" y="680"/>
                    </a:lnTo>
                    <a:lnTo>
                      <a:pt x="1268" y="686"/>
                    </a:lnTo>
                    <a:lnTo>
                      <a:pt x="1253" y="692"/>
                    </a:lnTo>
                    <a:lnTo>
                      <a:pt x="1250" y="671"/>
                    </a:lnTo>
                    <a:lnTo>
                      <a:pt x="1244" y="651"/>
                    </a:lnTo>
                    <a:lnTo>
                      <a:pt x="1237" y="632"/>
                    </a:lnTo>
                    <a:lnTo>
                      <a:pt x="1229" y="613"/>
                    </a:lnTo>
                    <a:lnTo>
                      <a:pt x="1219" y="595"/>
                    </a:lnTo>
                    <a:lnTo>
                      <a:pt x="1207" y="579"/>
                    </a:lnTo>
                    <a:lnTo>
                      <a:pt x="1196" y="563"/>
                    </a:lnTo>
                    <a:lnTo>
                      <a:pt x="1182" y="549"/>
                    </a:lnTo>
                    <a:lnTo>
                      <a:pt x="1167" y="535"/>
                    </a:lnTo>
                    <a:lnTo>
                      <a:pt x="1152" y="523"/>
                    </a:lnTo>
                    <a:lnTo>
                      <a:pt x="1135" y="513"/>
                    </a:lnTo>
                    <a:lnTo>
                      <a:pt x="1117" y="504"/>
                    </a:lnTo>
                    <a:lnTo>
                      <a:pt x="1099" y="496"/>
                    </a:lnTo>
                    <a:lnTo>
                      <a:pt x="1080" y="490"/>
                    </a:lnTo>
                    <a:lnTo>
                      <a:pt x="1061" y="485"/>
                    </a:lnTo>
                    <a:lnTo>
                      <a:pt x="1040" y="483"/>
                    </a:lnTo>
                    <a:lnTo>
                      <a:pt x="1033" y="483"/>
                    </a:lnTo>
                    <a:lnTo>
                      <a:pt x="1027" y="483"/>
                    </a:lnTo>
                    <a:lnTo>
                      <a:pt x="1021" y="483"/>
                    </a:lnTo>
                    <a:lnTo>
                      <a:pt x="1015" y="483"/>
                    </a:lnTo>
                    <a:lnTo>
                      <a:pt x="1015" y="447"/>
                    </a:lnTo>
                    <a:lnTo>
                      <a:pt x="1011" y="412"/>
                    </a:lnTo>
                    <a:lnTo>
                      <a:pt x="1006" y="378"/>
                    </a:lnTo>
                    <a:lnTo>
                      <a:pt x="995" y="345"/>
                    </a:lnTo>
                    <a:lnTo>
                      <a:pt x="984" y="314"/>
                    </a:lnTo>
                    <a:lnTo>
                      <a:pt x="969" y="284"/>
                    </a:lnTo>
                    <a:lnTo>
                      <a:pt x="951" y="255"/>
                    </a:lnTo>
                    <a:lnTo>
                      <a:pt x="931" y="228"/>
                    </a:lnTo>
                    <a:lnTo>
                      <a:pt x="909" y="205"/>
                    </a:lnTo>
                    <a:lnTo>
                      <a:pt x="885" y="182"/>
                    </a:lnTo>
                    <a:lnTo>
                      <a:pt x="858" y="164"/>
                    </a:lnTo>
                    <a:lnTo>
                      <a:pt x="830" y="147"/>
                    </a:lnTo>
                    <a:lnTo>
                      <a:pt x="801" y="133"/>
                    </a:lnTo>
                    <a:lnTo>
                      <a:pt x="769" y="121"/>
                    </a:lnTo>
                    <a:lnTo>
                      <a:pt x="737" y="114"/>
                    </a:lnTo>
                    <a:lnTo>
                      <a:pt x="704" y="110"/>
                    </a:lnTo>
                    <a:lnTo>
                      <a:pt x="677" y="109"/>
                    </a:lnTo>
                    <a:lnTo>
                      <a:pt x="652" y="111"/>
                    </a:lnTo>
                    <a:lnTo>
                      <a:pt x="627" y="114"/>
                    </a:lnTo>
                    <a:lnTo>
                      <a:pt x="602" y="119"/>
                    </a:lnTo>
                    <a:lnTo>
                      <a:pt x="578" y="127"/>
                    </a:lnTo>
                    <a:lnTo>
                      <a:pt x="554" y="136"/>
                    </a:lnTo>
                    <a:lnTo>
                      <a:pt x="532" y="147"/>
                    </a:lnTo>
                    <a:lnTo>
                      <a:pt x="510" y="159"/>
                    </a:lnTo>
                    <a:lnTo>
                      <a:pt x="489" y="173"/>
                    </a:lnTo>
                    <a:lnTo>
                      <a:pt x="470" y="189"/>
                    </a:lnTo>
                    <a:lnTo>
                      <a:pt x="451" y="206"/>
                    </a:lnTo>
                    <a:lnTo>
                      <a:pt x="434" y="225"/>
                    </a:lnTo>
                    <a:lnTo>
                      <a:pt x="419" y="245"/>
                    </a:lnTo>
                    <a:lnTo>
                      <a:pt x="404" y="266"/>
                    </a:lnTo>
                    <a:lnTo>
                      <a:pt x="392" y="288"/>
                    </a:lnTo>
                    <a:lnTo>
                      <a:pt x="380" y="313"/>
                    </a:lnTo>
                    <a:lnTo>
                      <a:pt x="370" y="308"/>
                    </a:lnTo>
                    <a:lnTo>
                      <a:pt x="359" y="304"/>
                    </a:lnTo>
                    <a:lnTo>
                      <a:pt x="348" y="301"/>
                    </a:lnTo>
                    <a:lnTo>
                      <a:pt x="337" y="298"/>
                    </a:lnTo>
                    <a:lnTo>
                      <a:pt x="326" y="295"/>
                    </a:lnTo>
                    <a:lnTo>
                      <a:pt x="314" y="293"/>
                    </a:lnTo>
                    <a:lnTo>
                      <a:pt x="303" y="292"/>
                    </a:lnTo>
                    <a:lnTo>
                      <a:pt x="291" y="291"/>
                    </a:lnTo>
                    <a:lnTo>
                      <a:pt x="267" y="289"/>
                    </a:lnTo>
                    <a:lnTo>
                      <a:pt x="243" y="292"/>
                    </a:lnTo>
                    <a:lnTo>
                      <a:pt x="219" y="295"/>
                    </a:lnTo>
                    <a:lnTo>
                      <a:pt x="196" y="301"/>
                    </a:lnTo>
                    <a:lnTo>
                      <a:pt x="174" y="308"/>
                    </a:lnTo>
                    <a:lnTo>
                      <a:pt x="152" y="317"/>
                    </a:lnTo>
                    <a:lnTo>
                      <a:pt x="131" y="329"/>
                    </a:lnTo>
                    <a:lnTo>
                      <a:pt x="112" y="341"/>
                    </a:lnTo>
                    <a:lnTo>
                      <a:pt x="93" y="356"/>
                    </a:lnTo>
                    <a:lnTo>
                      <a:pt x="76" y="372"/>
                    </a:lnTo>
                    <a:lnTo>
                      <a:pt x="60" y="390"/>
                    </a:lnTo>
                    <a:lnTo>
                      <a:pt x="45" y="408"/>
                    </a:lnTo>
                    <a:lnTo>
                      <a:pt x="31" y="428"/>
                    </a:lnTo>
                    <a:lnTo>
                      <a:pt x="19" y="448"/>
                    </a:lnTo>
                    <a:lnTo>
                      <a:pt x="9" y="472"/>
                    </a:lnTo>
                    <a:lnTo>
                      <a:pt x="0" y="495"/>
                    </a:lnTo>
                    <a:lnTo>
                      <a:pt x="0" y="489"/>
                    </a:lnTo>
                    <a:lnTo>
                      <a:pt x="0" y="482"/>
                    </a:lnTo>
                    <a:lnTo>
                      <a:pt x="0" y="476"/>
                    </a:lnTo>
                    <a:lnTo>
                      <a:pt x="0" y="470"/>
                    </a:lnTo>
                    <a:lnTo>
                      <a:pt x="3" y="439"/>
                    </a:lnTo>
                    <a:lnTo>
                      <a:pt x="9" y="408"/>
                    </a:lnTo>
                    <a:lnTo>
                      <a:pt x="18" y="379"/>
                    </a:lnTo>
                    <a:lnTo>
                      <a:pt x="30" y="352"/>
                    </a:lnTo>
                    <a:lnTo>
                      <a:pt x="44" y="325"/>
                    </a:lnTo>
                    <a:lnTo>
                      <a:pt x="60" y="301"/>
                    </a:lnTo>
                    <a:lnTo>
                      <a:pt x="78" y="279"/>
                    </a:lnTo>
                    <a:lnTo>
                      <a:pt x="98" y="258"/>
                    </a:lnTo>
                    <a:lnTo>
                      <a:pt x="120" y="240"/>
                    </a:lnTo>
                    <a:lnTo>
                      <a:pt x="143" y="224"/>
                    </a:lnTo>
                    <a:lnTo>
                      <a:pt x="168" y="210"/>
                    </a:lnTo>
                    <a:lnTo>
                      <a:pt x="195" y="198"/>
                    </a:lnTo>
                    <a:lnTo>
                      <a:pt x="221" y="190"/>
                    </a:lnTo>
                    <a:lnTo>
                      <a:pt x="250" y="185"/>
                    </a:lnTo>
                    <a:lnTo>
                      <a:pt x="279" y="182"/>
                    </a:lnTo>
                    <a:lnTo>
                      <a:pt x="309" y="182"/>
                    </a:lnTo>
                    <a:lnTo>
                      <a:pt x="320" y="183"/>
                    </a:lnTo>
                    <a:lnTo>
                      <a:pt x="332" y="185"/>
                    </a:lnTo>
                    <a:lnTo>
                      <a:pt x="343" y="187"/>
                    </a:lnTo>
                    <a:lnTo>
                      <a:pt x="355" y="189"/>
                    </a:lnTo>
                    <a:lnTo>
                      <a:pt x="365" y="193"/>
                    </a:lnTo>
                    <a:lnTo>
                      <a:pt x="377" y="196"/>
                    </a:lnTo>
                    <a:lnTo>
                      <a:pt x="387" y="200"/>
                    </a:lnTo>
                    <a:lnTo>
                      <a:pt x="397" y="204"/>
                    </a:lnTo>
                    <a:lnTo>
                      <a:pt x="409" y="181"/>
                    </a:lnTo>
                    <a:lnTo>
                      <a:pt x="422" y="158"/>
                    </a:lnTo>
                    <a:lnTo>
                      <a:pt x="436" y="137"/>
                    </a:lnTo>
                    <a:lnTo>
                      <a:pt x="451" y="117"/>
                    </a:lnTo>
                    <a:lnTo>
                      <a:pt x="469" y="98"/>
                    </a:lnTo>
                    <a:lnTo>
                      <a:pt x="487" y="81"/>
                    </a:lnTo>
                    <a:lnTo>
                      <a:pt x="507" y="65"/>
                    </a:lnTo>
                    <a:lnTo>
                      <a:pt x="528" y="51"/>
                    </a:lnTo>
                    <a:lnTo>
                      <a:pt x="549" y="38"/>
                    </a:lnTo>
                    <a:lnTo>
                      <a:pt x="571" y="27"/>
                    </a:lnTo>
                    <a:lnTo>
                      <a:pt x="595" y="18"/>
                    </a:lnTo>
                    <a:lnTo>
                      <a:pt x="620" y="11"/>
                    </a:lnTo>
                    <a:lnTo>
                      <a:pt x="644" y="5"/>
                    </a:lnTo>
                    <a:lnTo>
                      <a:pt x="669" y="1"/>
                    </a:lnTo>
                    <a:lnTo>
                      <a:pt x="695" y="0"/>
                    </a:lnTo>
                    <a:lnTo>
                      <a:pt x="721" y="1"/>
                    </a:lnTo>
                    <a:lnTo>
                      <a:pt x="754" y="6"/>
                    </a:lnTo>
                    <a:lnTo>
                      <a:pt x="787" y="13"/>
                    </a:lnTo>
                    <a:lnTo>
                      <a:pt x="818" y="24"/>
                    </a:lnTo>
                    <a:lnTo>
                      <a:pt x="848" y="38"/>
                    </a:lnTo>
                    <a:lnTo>
                      <a:pt x="875" y="54"/>
                    </a:lnTo>
                    <a:lnTo>
                      <a:pt x="902" y="74"/>
                    </a:lnTo>
                    <a:lnTo>
                      <a:pt x="926" y="96"/>
                    </a:lnTo>
                    <a:lnTo>
                      <a:pt x="948" y="120"/>
                    </a:lnTo>
                    <a:lnTo>
                      <a:pt x="969" y="147"/>
                    </a:lnTo>
                    <a:lnTo>
                      <a:pt x="986" y="174"/>
                    </a:lnTo>
                    <a:lnTo>
                      <a:pt x="1001" y="204"/>
                    </a:lnTo>
                    <a:lnTo>
                      <a:pt x="1012" y="236"/>
                    </a:lnTo>
                    <a:lnTo>
                      <a:pt x="1023" y="269"/>
                    </a:lnTo>
                    <a:lnTo>
                      <a:pt x="1029" y="303"/>
                    </a:lnTo>
                    <a:lnTo>
                      <a:pt x="1032" y="339"/>
                    </a:lnTo>
                    <a:lnTo>
                      <a:pt x="1032" y="375"/>
                    </a:lnTo>
                    <a:lnTo>
                      <a:pt x="1038" y="374"/>
                    </a:lnTo>
                    <a:lnTo>
                      <a:pt x="1045" y="374"/>
                    </a:lnTo>
                    <a:lnTo>
                      <a:pt x="1051" y="374"/>
                    </a:lnTo>
                    <a:lnTo>
                      <a:pt x="1057" y="375"/>
                    </a:lnTo>
                    <a:lnTo>
                      <a:pt x="1078" y="377"/>
                    </a:lnTo>
                    <a:lnTo>
                      <a:pt x="1098" y="382"/>
                    </a:lnTo>
                    <a:lnTo>
                      <a:pt x="1116" y="387"/>
                    </a:lnTo>
                    <a:lnTo>
                      <a:pt x="1135" y="395"/>
                    </a:lnTo>
                    <a:lnTo>
                      <a:pt x="1152" y="405"/>
                    </a:lnTo>
                    <a:lnTo>
                      <a:pt x="1169" y="415"/>
                    </a:lnTo>
                    <a:lnTo>
                      <a:pt x="1184" y="427"/>
                    </a:lnTo>
                    <a:lnTo>
                      <a:pt x="1199" y="440"/>
                    </a:lnTo>
                    <a:lnTo>
                      <a:pt x="1213" y="454"/>
                    </a:lnTo>
                    <a:lnTo>
                      <a:pt x="1224" y="470"/>
                    </a:lnTo>
                    <a:lnTo>
                      <a:pt x="1236" y="487"/>
                    </a:lnTo>
                    <a:lnTo>
                      <a:pt x="1246" y="505"/>
                    </a:lnTo>
                    <a:lnTo>
                      <a:pt x="1254" y="523"/>
                    </a:lnTo>
                    <a:lnTo>
                      <a:pt x="1261" y="543"/>
                    </a:lnTo>
                    <a:lnTo>
                      <a:pt x="1267" y="563"/>
                    </a:lnTo>
                    <a:lnTo>
                      <a:pt x="1271" y="583"/>
                    </a:lnTo>
                    <a:lnTo>
                      <a:pt x="1286" y="578"/>
                    </a:lnTo>
                    <a:lnTo>
                      <a:pt x="1299" y="572"/>
                    </a:lnTo>
                    <a:lnTo>
                      <a:pt x="1315" y="568"/>
                    </a:lnTo>
                    <a:lnTo>
                      <a:pt x="1330" y="565"/>
                    </a:lnTo>
                    <a:lnTo>
                      <a:pt x="1347" y="561"/>
                    </a:lnTo>
                    <a:lnTo>
                      <a:pt x="1363" y="560"/>
                    </a:lnTo>
                    <a:lnTo>
                      <a:pt x="1379" y="560"/>
                    </a:lnTo>
                    <a:lnTo>
                      <a:pt x="1395" y="560"/>
                    </a:lnTo>
                    <a:lnTo>
                      <a:pt x="1421" y="564"/>
                    </a:lnTo>
                    <a:lnTo>
                      <a:pt x="1448" y="570"/>
                    </a:lnTo>
                    <a:lnTo>
                      <a:pt x="1472" y="578"/>
                    </a:lnTo>
                    <a:lnTo>
                      <a:pt x="1496" y="589"/>
                    </a:lnTo>
                    <a:lnTo>
                      <a:pt x="1519" y="602"/>
                    </a:lnTo>
                    <a:lnTo>
                      <a:pt x="1540" y="617"/>
                    </a:lnTo>
                    <a:lnTo>
                      <a:pt x="1560" y="634"/>
                    </a:lnTo>
                    <a:lnTo>
                      <a:pt x="1578" y="652"/>
                    </a:lnTo>
                    <a:lnTo>
                      <a:pt x="1594" y="673"/>
                    </a:lnTo>
                    <a:lnTo>
                      <a:pt x="1609" y="696"/>
                    </a:lnTo>
                    <a:lnTo>
                      <a:pt x="1622" y="719"/>
                    </a:lnTo>
                    <a:lnTo>
                      <a:pt x="1632" y="744"/>
                    </a:lnTo>
                    <a:lnTo>
                      <a:pt x="1640" y="770"/>
                    </a:lnTo>
                    <a:lnTo>
                      <a:pt x="1647" y="797"/>
                    </a:lnTo>
                    <a:lnTo>
                      <a:pt x="1651" y="824"/>
                    </a:lnTo>
                    <a:lnTo>
                      <a:pt x="1652" y="853"/>
                    </a:lnTo>
                    <a:lnTo>
                      <a:pt x="1659" y="852"/>
                    </a:lnTo>
                    <a:lnTo>
                      <a:pt x="1665" y="851"/>
                    </a:lnTo>
                    <a:lnTo>
                      <a:pt x="1671" y="850"/>
                    </a:lnTo>
                    <a:lnTo>
                      <a:pt x="1678" y="850"/>
                    </a:lnTo>
                    <a:lnTo>
                      <a:pt x="1685" y="850"/>
                    </a:lnTo>
                    <a:lnTo>
                      <a:pt x="1692" y="850"/>
                    </a:lnTo>
                    <a:lnTo>
                      <a:pt x="1699" y="850"/>
                    </a:lnTo>
                    <a:lnTo>
                      <a:pt x="1706" y="850"/>
                    </a:lnTo>
                    <a:lnTo>
                      <a:pt x="1728" y="852"/>
                    </a:lnTo>
                    <a:lnTo>
                      <a:pt x="1750" y="858"/>
                    </a:lnTo>
                    <a:lnTo>
                      <a:pt x="1769" y="865"/>
                    </a:lnTo>
                    <a:lnTo>
                      <a:pt x="1789" y="875"/>
                    </a:lnTo>
                    <a:lnTo>
                      <a:pt x="1807" y="886"/>
                    </a:lnTo>
                    <a:lnTo>
                      <a:pt x="1825" y="900"/>
                    </a:lnTo>
                    <a:lnTo>
                      <a:pt x="1841" y="915"/>
                    </a:lnTo>
                    <a:lnTo>
                      <a:pt x="1855" y="933"/>
                    </a:lnTo>
                    <a:lnTo>
                      <a:pt x="1867" y="951"/>
                    </a:lnTo>
                    <a:lnTo>
                      <a:pt x="1879" y="971"/>
                    </a:lnTo>
                    <a:lnTo>
                      <a:pt x="1888" y="992"/>
                    </a:lnTo>
                    <a:lnTo>
                      <a:pt x="1896" y="1014"/>
                    </a:lnTo>
                    <a:lnTo>
                      <a:pt x="1902" y="1037"/>
                    </a:lnTo>
                    <a:lnTo>
                      <a:pt x="1906" y="1062"/>
                    </a:lnTo>
                    <a:lnTo>
                      <a:pt x="1908" y="1087"/>
                    </a:lnTo>
                    <a:lnTo>
                      <a:pt x="1908" y="1112"/>
                    </a:lnTo>
                    <a:lnTo>
                      <a:pt x="1905" y="1133"/>
                    </a:lnTo>
                    <a:lnTo>
                      <a:pt x="1902" y="1153"/>
                    </a:lnTo>
                    <a:lnTo>
                      <a:pt x="1896" y="1172"/>
                    </a:lnTo>
                    <a:lnTo>
                      <a:pt x="1890" y="1192"/>
                    </a:lnTo>
                    <a:lnTo>
                      <a:pt x="1888" y="1169"/>
                    </a:lnTo>
                    <a:lnTo>
                      <a:pt x="1885" y="1147"/>
                    </a:lnTo>
                    <a:lnTo>
                      <a:pt x="1880" y="1125"/>
                    </a:lnTo>
                    <a:lnTo>
                      <a:pt x="1872" y="1104"/>
                    </a:lnTo>
                    <a:lnTo>
                      <a:pt x="1864" y="1083"/>
                    </a:lnTo>
                    <a:lnTo>
                      <a:pt x="1853" y="1065"/>
                    </a:lnTo>
                    <a:lnTo>
                      <a:pt x="1842" y="1048"/>
                    </a:lnTo>
                    <a:lnTo>
                      <a:pt x="1829" y="1032"/>
                    </a:lnTo>
                    <a:lnTo>
                      <a:pt x="1815" y="1017"/>
                    </a:lnTo>
                    <a:lnTo>
                      <a:pt x="1800" y="1003"/>
                    </a:lnTo>
                    <a:lnTo>
                      <a:pt x="1783" y="990"/>
                    </a:lnTo>
                    <a:lnTo>
                      <a:pt x="1766" y="980"/>
                    </a:lnTo>
                    <a:lnTo>
                      <a:pt x="1747" y="972"/>
                    </a:lnTo>
                    <a:lnTo>
                      <a:pt x="1729" y="965"/>
                    </a:lnTo>
                    <a:lnTo>
                      <a:pt x="1709" y="960"/>
                    </a:lnTo>
                    <a:lnTo>
                      <a:pt x="1689" y="95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89123" name="Line 35">
            <a:extLst>
              <a:ext uri="{FF2B5EF4-FFF2-40B4-BE49-F238E27FC236}">
                <a16:creationId xmlns:a16="http://schemas.microsoft.com/office/drawing/2014/main" id="{C9EB9927-D9F2-4F3D-ABA5-DCC206EC9D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375" y="2506663"/>
            <a:ext cx="14954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124" name="Line 36">
            <a:extLst>
              <a:ext uri="{FF2B5EF4-FFF2-40B4-BE49-F238E27FC236}">
                <a16:creationId xmlns:a16="http://schemas.microsoft.com/office/drawing/2014/main" id="{DB92ACD8-6B0A-413F-B5E9-C4FB5B123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325" y="2513013"/>
            <a:ext cx="0" cy="4192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9125" name="Object 37">
            <a:extLst>
              <a:ext uri="{FF2B5EF4-FFF2-40B4-BE49-F238E27FC236}">
                <a16:creationId xmlns:a16="http://schemas.microsoft.com/office/drawing/2014/main" id="{06AF0D68-86EA-4A3D-A406-D08443604E61}"/>
              </a:ext>
            </a:extLst>
          </p:cNvPr>
          <p:cNvGraphicFramePr>
            <a:graphicFrameLocks/>
          </p:cNvGraphicFramePr>
          <p:nvPr/>
        </p:nvGraphicFramePr>
        <p:xfrm>
          <a:off x="123825" y="4195763"/>
          <a:ext cx="4556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1" name="Rovnica" r:id="rId3" imgW="164880" imgH="228600" progId="Equation.3">
                  <p:embed/>
                </p:oleObj>
              </mc:Choice>
              <mc:Fallback>
                <p:oleObj name="Rovnica" r:id="rId3" imgW="164880" imgH="228600" progId="Equation.3">
                  <p:embed/>
                  <p:pic>
                    <p:nvPicPr>
                      <p:cNvPr id="0" name="Object 3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4195763"/>
                        <a:ext cx="455613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127" name="Group 39">
            <a:extLst>
              <a:ext uri="{FF2B5EF4-FFF2-40B4-BE49-F238E27FC236}">
                <a16:creationId xmlns:a16="http://schemas.microsoft.com/office/drawing/2014/main" id="{78CCBF3B-D8FF-467E-9CA3-EFCEF41DA066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2228850"/>
            <a:ext cx="530225" cy="528638"/>
            <a:chOff x="3381" y="969"/>
            <a:chExt cx="334" cy="333"/>
          </a:xfrm>
        </p:grpSpPr>
        <p:sp>
          <p:nvSpPr>
            <p:cNvPr id="89128" name="Oval 40">
              <a:extLst>
                <a:ext uri="{FF2B5EF4-FFF2-40B4-BE49-F238E27FC236}">
                  <a16:creationId xmlns:a16="http://schemas.microsoft.com/office/drawing/2014/main" id="{F368B39F-88E1-4A5A-9737-3BAF9A672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" y="970"/>
              <a:ext cx="331" cy="330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89129" name="Group 41">
              <a:extLst>
                <a:ext uri="{FF2B5EF4-FFF2-40B4-BE49-F238E27FC236}">
                  <a16:creationId xmlns:a16="http://schemas.microsoft.com/office/drawing/2014/main" id="{92401FB0-3635-4DCA-9BCB-A4BBB90EB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1" y="969"/>
              <a:ext cx="334" cy="333"/>
              <a:chOff x="3381" y="969"/>
              <a:chExt cx="334" cy="333"/>
            </a:xfrm>
          </p:grpSpPr>
          <p:sp>
            <p:nvSpPr>
              <p:cNvPr id="89130" name="Freeform 42">
                <a:extLst>
                  <a:ext uri="{FF2B5EF4-FFF2-40B4-BE49-F238E27FC236}">
                    <a16:creationId xmlns:a16="http://schemas.microsoft.com/office/drawing/2014/main" id="{31279590-B835-4086-AE68-D7352BA07B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81" y="969"/>
                <a:ext cx="334" cy="333"/>
              </a:xfrm>
              <a:custGeom>
                <a:avLst/>
                <a:gdLst>
                  <a:gd name="T0" fmla="*/ 1024 w 1859"/>
                  <a:gd name="T1" fmla="*/ 5 h 1863"/>
                  <a:gd name="T2" fmla="*/ 1161 w 1859"/>
                  <a:gd name="T3" fmla="*/ 30 h 1863"/>
                  <a:gd name="T4" fmla="*/ 1290 w 1859"/>
                  <a:gd name="T5" fmla="*/ 74 h 1863"/>
                  <a:gd name="T6" fmla="*/ 1411 w 1859"/>
                  <a:gd name="T7" fmla="*/ 136 h 1863"/>
                  <a:gd name="T8" fmla="*/ 1520 w 1859"/>
                  <a:gd name="T9" fmla="*/ 214 h 1863"/>
                  <a:gd name="T10" fmla="*/ 1617 w 1859"/>
                  <a:gd name="T11" fmla="*/ 307 h 1863"/>
                  <a:gd name="T12" fmla="*/ 1700 w 1859"/>
                  <a:gd name="T13" fmla="*/ 412 h 1863"/>
                  <a:gd name="T14" fmla="*/ 1767 w 1859"/>
                  <a:gd name="T15" fmla="*/ 529 h 1863"/>
                  <a:gd name="T16" fmla="*/ 1818 w 1859"/>
                  <a:gd name="T17" fmla="*/ 656 h 1863"/>
                  <a:gd name="T18" fmla="*/ 1849 w 1859"/>
                  <a:gd name="T19" fmla="*/ 791 h 1863"/>
                  <a:gd name="T20" fmla="*/ 1859 w 1859"/>
                  <a:gd name="T21" fmla="*/ 933 h 1863"/>
                  <a:gd name="T22" fmla="*/ 1849 w 1859"/>
                  <a:gd name="T23" fmla="*/ 1075 h 1863"/>
                  <a:gd name="T24" fmla="*/ 1818 w 1859"/>
                  <a:gd name="T25" fmla="*/ 1209 h 1863"/>
                  <a:gd name="T26" fmla="*/ 1767 w 1859"/>
                  <a:gd name="T27" fmla="*/ 1336 h 1863"/>
                  <a:gd name="T28" fmla="*/ 1700 w 1859"/>
                  <a:gd name="T29" fmla="*/ 1453 h 1863"/>
                  <a:gd name="T30" fmla="*/ 1617 w 1859"/>
                  <a:gd name="T31" fmla="*/ 1559 h 1863"/>
                  <a:gd name="T32" fmla="*/ 1520 w 1859"/>
                  <a:gd name="T33" fmla="*/ 1651 h 1863"/>
                  <a:gd name="T34" fmla="*/ 1411 w 1859"/>
                  <a:gd name="T35" fmla="*/ 1728 h 1863"/>
                  <a:gd name="T36" fmla="*/ 1290 w 1859"/>
                  <a:gd name="T37" fmla="*/ 1790 h 1863"/>
                  <a:gd name="T38" fmla="*/ 1161 w 1859"/>
                  <a:gd name="T39" fmla="*/ 1834 h 1863"/>
                  <a:gd name="T40" fmla="*/ 1024 w 1859"/>
                  <a:gd name="T41" fmla="*/ 1858 h 1863"/>
                  <a:gd name="T42" fmla="*/ 882 w 1859"/>
                  <a:gd name="T43" fmla="*/ 1862 h 1863"/>
                  <a:gd name="T44" fmla="*/ 743 w 1859"/>
                  <a:gd name="T45" fmla="*/ 1845 h 1863"/>
                  <a:gd name="T46" fmla="*/ 611 w 1859"/>
                  <a:gd name="T47" fmla="*/ 1807 h 1863"/>
                  <a:gd name="T48" fmla="*/ 487 w 1859"/>
                  <a:gd name="T49" fmla="*/ 1751 h 1863"/>
                  <a:gd name="T50" fmla="*/ 375 w 1859"/>
                  <a:gd name="T51" fmla="*/ 1679 h 1863"/>
                  <a:gd name="T52" fmla="*/ 273 w 1859"/>
                  <a:gd name="T53" fmla="*/ 1591 h 1863"/>
                  <a:gd name="T54" fmla="*/ 186 w 1859"/>
                  <a:gd name="T55" fmla="*/ 1490 h 1863"/>
                  <a:gd name="T56" fmla="*/ 113 w 1859"/>
                  <a:gd name="T57" fmla="*/ 1377 h 1863"/>
                  <a:gd name="T58" fmla="*/ 57 w 1859"/>
                  <a:gd name="T59" fmla="*/ 1253 h 1863"/>
                  <a:gd name="T60" fmla="*/ 19 w 1859"/>
                  <a:gd name="T61" fmla="*/ 1121 h 1863"/>
                  <a:gd name="T62" fmla="*/ 2 w 1859"/>
                  <a:gd name="T63" fmla="*/ 981 h 1863"/>
                  <a:gd name="T64" fmla="*/ 5 w 1859"/>
                  <a:gd name="T65" fmla="*/ 838 h 1863"/>
                  <a:gd name="T66" fmla="*/ 30 w 1859"/>
                  <a:gd name="T67" fmla="*/ 700 h 1863"/>
                  <a:gd name="T68" fmla="*/ 74 w 1859"/>
                  <a:gd name="T69" fmla="*/ 571 h 1863"/>
                  <a:gd name="T70" fmla="*/ 135 w 1859"/>
                  <a:gd name="T71" fmla="*/ 450 h 1863"/>
                  <a:gd name="T72" fmla="*/ 213 w 1859"/>
                  <a:gd name="T73" fmla="*/ 340 h 1863"/>
                  <a:gd name="T74" fmla="*/ 306 w 1859"/>
                  <a:gd name="T75" fmla="*/ 244 h 1863"/>
                  <a:gd name="T76" fmla="*/ 411 w 1859"/>
                  <a:gd name="T77" fmla="*/ 161 h 1863"/>
                  <a:gd name="T78" fmla="*/ 528 w 1859"/>
                  <a:gd name="T79" fmla="*/ 93 h 1863"/>
                  <a:gd name="T80" fmla="*/ 654 w 1859"/>
                  <a:gd name="T81" fmla="*/ 43 h 1863"/>
                  <a:gd name="T82" fmla="*/ 788 w 1859"/>
                  <a:gd name="T83" fmla="*/ 11 h 1863"/>
                  <a:gd name="T84" fmla="*/ 930 w 1859"/>
                  <a:gd name="T85" fmla="*/ 0 h 1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59" h="1863">
                    <a:moveTo>
                      <a:pt x="930" y="0"/>
                    </a:moveTo>
                    <a:lnTo>
                      <a:pt x="977" y="2"/>
                    </a:lnTo>
                    <a:lnTo>
                      <a:pt x="1024" y="5"/>
                    </a:lnTo>
                    <a:lnTo>
                      <a:pt x="1071" y="11"/>
                    </a:lnTo>
                    <a:lnTo>
                      <a:pt x="1116" y="20"/>
                    </a:lnTo>
                    <a:lnTo>
                      <a:pt x="1161" y="30"/>
                    </a:lnTo>
                    <a:lnTo>
                      <a:pt x="1205" y="43"/>
                    </a:lnTo>
                    <a:lnTo>
                      <a:pt x="1249" y="57"/>
                    </a:lnTo>
                    <a:lnTo>
                      <a:pt x="1290" y="74"/>
                    </a:lnTo>
                    <a:lnTo>
                      <a:pt x="1332" y="93"/>
                    </a:lnTo>
                    <a:lnTo>
                      <a:pt x="1372" y="113"/>
                    </a:lnTo>
                    <a:lnTo>
                      <a:pt x="1411" y="136"/>
                    </a:lnTo>
                    <a:lnTo>
                      <a:pt x="1448" y="161"/>
                    </a:lnTo>
                    <a:lnTo>
                      <a:pt x="1485" y="186"/>
                    </a:lnTo>
                    <a:lnTo>
                      <a:pt x="1520" y="214"/>
                    </a:lnTo>
                    <a:lnTo>
                      <a:pt x="1554" y="244"/>
                    </a:lnTo>
                    <a:lnTo>
                      <a:pt x="1586" y="275"/>
                    </a:lnTo>
                    <a:lnTo>
                      <a:pt x="1617" y="307"/>
                    </a:lnTo>
                    <a:lnTo>
                      <a:pt x="1646" y="340"/>
                    </a:lnTo>
                    <a:lnTo>
                      <a:pt x="1674" y="376"/>
                    </a:lnTo>
                    <a:lnTo>
                      <a:pt x="1700" y="412"/>
                    </a:lnTo>
                    <a:lnTo>
                      <a:pt x="1724" y="450"/>
                    </a:lnTo>
                    <a:lnTo>
                      <a:pt x="1746" y="489"/>
                    </a:lnTo>
                    <a:lnTo>
                      <a:pt x="1767" y="529"/>
                    </a:lnTo>
                    <a:lnTo>
                      <a:pt x="1785" y="571"/>
                    </a:lnTo>
                    <a:lnTo>
                      <a:pt x="1803" y="614"/>
                    </a:lnTo>
                    <a:lnTo>
                      <a:pt x="1818" y="656"/>
                    </a:lnTo>
                    <a:lnTo>
                      <a:pt x="1829" y="700"/>
                    </a:lnTo>
                    <a:lnTo>
                      <a:pt x="1841" y="745"/>
                    </a:lnTo>
                    <a:lnTo>
                      <a:pt x="1849" y="791"/>
                    </a:lnTo>
                    <a:lnTo>
                      <a:pt x="1854" y="838"/>
                    </a:lnTo>
                    <a:lnTo>
                      <a:pt x="1858" y="886"/>
                    </a:lnTo>
                    <a:lnTo>
                      <a:pt x="1859" y="933"/>
                    </a:lnTo>
                    <a:lnTo>
                      <a:pt x="1858" y="981"/>
                    </a:lnTo>
                    <a:lnTo>
                      <a:pt x="1854" y="1029"/>
                    </a:lnTo>
                    <a:lnTo>
                      <a:pt x="1849" y="1075"/>
                    </a:lnTo>
                    <a:lnTo>
                      <a:pt x="1841" y="1121"/>
                    </a:lnTo>
                    <a:lnTo>
                      <a:pt x="1829" y="1166"/>
                    </a:lnTo>
                    <a:lnTo>
                      <a:pt x="1818" y="1209"/>
                    </a:lnTo>
                    <a:lnTo>
                      <a:pt x="1803" y="1253"/>
                    </a:lnTo>
                    <a:lnTo>
                      <a:pt x="1785" y="1295"/>
                    </a:lnTo>
                    <a:lnTo>
                      <a:pt x="1767" y="1336"/>
                    </a:lnTo>
                    <a:lnTo>
                      <a:pt x="1746" y="1377"/>
                    </a:lnTo>
                    <a:lnTo>
                      <a:pt x="1724" y="1416"/>
                    </a:lnTo>
                    <a:lnTo>
                      <a:pt x="1700" y="1453"/>
                    </a:lnTo>
                    <a:lnTo>
                      <a:pt x="1674" y="1490"/>
                    </a:lnTo>
                    <a:lnTo>
                      <a:pt x="1646" y="1524"/>
                    </a:lnTo>
                    <a:lnTo>
                      <a:pt x="1617" y="1559"/>
                    </a:lnTo>
                    <a:lnTo>
                      <a:pt x="1586" y="1591"/>
                    </a:lnTo>
                    <a:lnTo>
                      <a:pt x="1554" y="1621"/>
                    </a:lnTo>
                    <a:lnTo>
                      <a:pt x="1520" y="1651"/>
                    </a:lnTo>
                    <a:lnTo>
                      <a:pt x="1485" y="1679"/>
                    </a:lnTo>
                    <a:lnTo>
                      <a:pt x="1448" y="1704"/>
                    </a:lnTo>
                    <a:lnTo>
                      <a:pt x="1411" y="1728"/>
                    </a:lnTo>
                    <a:lnTo>
                      <a:pt x="1372" y="1751"/>
                    </a:lnTo>
                    <a:lnTo>
                      <a:pt x="1332" y="1771"/>
                    </a:lnTo>
                    <a:lnTo>
                      <a:pt x="1290" y="1790"/>
                    </a:lnTo>
                    <a:lnTo>
                      <a:pt x="1249" y="1807"/>
                    </a:lnTo>
                    <a:lnTo>
                      <a:pt x="1205" y="1822"/>
                    </a:lnTo>
                    <a:lnTo>
                      <a:pt x="1161" y="1834"/>
                    </a:lnTo>
                    <a:lnTo>
                      <a:pt x="1116" y="1845"/>
                    </a:lnTo>
                    <a:lnTo>
                      <a:pt x="1071" y="1853"/>
                    </a:lnTo>
                    <a:lnTo>
                      <a:pt x="1024" y="1858"/>
                    </a:lnTo>
                    <a:lnTo>
                      <a:pt x="977" y="1862"/>
                    </a:lnTo>
                    <a:lnTo>
                      <a:pt x="930" y="1863"/>
                    </a:lnTo>
                    <a:lnTo>
                      <a:pt x="882" y="1862"/>
                    </a:lnTo>
                    <a:lnTo>
                      <a:pt x="835" y="1858"/>
                    </a:lnTo>
                    <a:lnTo>
                      <a:pt x="788" y="1853"/>
                    </a:lnTo>
                    <a:lnTo>
                      <a:pt x="743" y="1845"/>
                    </a:lnTo>
                    <a:lnTo>
                      <a:pt x="698" y="1834"/>
                    </a:lnTo>
                    <a:lnTo>
                      <a:pt x="654" y="1822"/>
                    </a:lnTo>
                    <a:lnTo>
                      <a:pt x="611" y="1807"/>
                    </a:lnTo>
                    <a:lnTo>
                      <a:pt x="569" y="1790"/>
                    </a:lnTo>
                    <a:lnTo>
                      <a:pt x="528" y="1771"/>
                    </a:lnTo>
                    <a:lnTo>
                      <a:pt x="487" y="1751"/>
                    </a:lnTo>
                    <a:lnTo>
                      <a:pt x="448" y="1728"/>
                    </a:lnTo>
                    <a:lnTo>
                      <a:pt x="411" y="1704"/>
                    </a:lnTo>
                    <a:lnTo>
                      <a:pt x="375" y="1679"/>
                    </a:lnTo>
                    <a:lnTo>
                      <a:pt x="339" y="1651"/>
                    </a:lnTo>
                    <a:lnTo>
                      <a:pt x="306" y="1621"/>
                    </a:lnTo>
                    <a:lnTo>
                      <a:pt x="273" y="1591"/>
                    </a:lnTo>
                    <a:lnTo>
                      <a:pt x="242" y="1559"/>
                    </a:lnTo>
                    <a:lnTo>
                      <a:pt x="213" y="1524"/>
                    </a:lnTo>
                    <a:lnTo>
                      <a:pt x="186" y="1490"/>
                    </a:lnTo>
                    <a:lnTo>
                      <a:pt x="159" y="1453"/>
                    </a:lnTo>
                    <a:lnTo>
                      <a:pt x="135" y="1416"/>
                    </a:lnTo>
                    <a:lnTo>
                      <a:pt x="113" y="1377"/>
                    </a:lnTo>
                    <a:lnTo>
                      <a:pt x="92" y="1336"/>
                    </a:lnTo>
                    <a:lnTo>
                      <a:pt x="74" y="1295"/>
                    </a:lnTo>
                    <a:lnTo>
                      <a:pt x="57" y="1253"/>
                    </a:lnTo>
                    <a:lnTo>
                      <a:pt x="42" y="1209"/>
                    </a:lnTo>
                    <a:lnTo>
                      <a:pt x="30" y="1166"/>
                    </a:lnTo>
                    <a:lnTo>
                      <a:pt x="19" y="1121"/>
                    </a:lnTo>
                    <a:lnTo>
                      <a:pt x="11" y="1075"/>
                    </a:lnTo>
                    <a:lnTo>
                      <a:pt x="5" y="1029"/>
                    </a:lnTo>
                    <a:lnTo>
                      <a:pt x="2" y="981"/>
                    </a:lnTo>
                    <a:lnTo>
                      <a:pt x="0" y="933"/>
                    </a:lnTo>
                    <a:lnTo>
                      <a:pt x="2" y="886"/>
                    </a:lnTo>
                    <a:lnTo>
                      <a:pt x="5" y="838"/>
                    </a:lnTo>
                    <a:lnTo>
                      <a:pt x="11" y="791"/>
                    </a:lnTo>
                    <a:lnTo>
                      <a:pt x="19" y="745"/>
                    </a:lnTo>
                    <a:lnTo>
                      <a:pt x="30" y="700"/>
                    </a:lnTo>
                    <a:lnTo>
                      <a:pt x="42" y="656"/>
                    </a:lnTo>
                    <a:lnTo>
                      <a:pt x="57" y="614"/>
                    </a:lnTo>
                    <a:lnTo>
                      <a:pt x="74" y="571"/>
                    </a:lnTo>
                    <a:lnTo>
                      <a:pt x="92" y="529"/>
                    </a:lnTo>
                    <a:lnTo>
                      <a:pt x="113" y="489"/>
                    </a:lnTo>
                    <a:lnTo>
                      <a:pt x="135" y="450"/>
                    </a:lnTo>
                    <a:lnTo>
                      <a:pt x="159" y="412"/>
                    </a:lnTo>
                    <a:lnTo>
                      <a:pt x="186" y="376"/>
                    </a:lnTo>
                    <a:lnTo>
                      <a:pt x="213" y="340"/>
                    </a:lnTo>
                    <a:lnTo>
                      <a:pt x="242" y="307"/>
                    </a:lnTo>
                    <a:lnTo>
                      <a:pt x="273" y="275"/>
                    </a:lnTo>
                    <a:lnTo>
                      <a:pt x="306" y="244"/>
                    </a:lnTo>
                    <a:lnTo>
                      <a:pt x="339" y="214"/>
                    </a:lnTo>
                    <a:lnTo>
                      <a:pt x="375" y="186"/>
                    </a:lnTo>
                    <a:lnTo>
                      <a:pt x="411" y="161"/>
                    </a:lnTo>
                    <a:lnTo>
                      <a:pt x="448" y="136"/>
                    </a:lnTo>
                    <a:lnTo>
                      <a:pt x="487" y="113"/>
                    </a:lnTo>
                    <a:lnTo>
                      <a:pt x="528" y="93"/>
                    </a:lnTo>
                    <a:lnTo>
                      <a:pt x="569" y="74"/>
                    </a:lnTo>
                    <a:lnTo>
                      <a:pt x="611" y="57"/>
                    </a:lnTo>
                    <a:lnTo>
                      <a:pt x="654" y="43"/>
                    </a:lnTo>
                    <a:lnTo>
                      <a:pt x="698" y="30"/>
                    </a:lnTo>
                    <a:lnTo>
                      <a:pt x="743" y="20"/>
                    </a:lnTo>
                    <a:lnTo>
                      <a:pt x="788" y="11"/>
                    </a:lnTo>
                    <a:lnTo>
                      <a:pt x="835" y="5"/>
                    </a:lnTo>
                    <a:lnTo>
                      <a:pt x="882" y="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31" name="Freeform 43">
                <a:extLst>
                  <a:ext uri="{FF2B5EF4-FFF2-40B4-BE49-F238E27FC236}">
                    <a16:creationId xmlns:a16="http://schemas.microsoft.com/office/drawing/2014/main" id="{4C21BF1C-5E45-4630-9055-6537077D0E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980"/>
                <a:ext cx="109" cy="54"/>
              </a:xfrm>
              <a:custGeom>
                <a:avLst/>
                <a:gdLst>
                  <a:gd name="T0" fmla="*/ 158 w 613"/>
                  <a:gd name="T1" fmla="*/ 85 h 303"/>
                  <a:gd name="T2" fmla="*/ 181 w 613"/>
                  <a:gd name="T3" fmla="*/ 193 h 303"/>
                  <a:gd name="T4" fmla="*/ 540 w 613"/>
                  <a:gd name="T5" fmla="*/ 266 h 303"/>
                  <a:gd name="T6" fmla="*/ 613 w 613"/>
                  <a:gd name="T7" fmla="*/ 303 h 303"/>
                  <a:gd name="T8" fmla="*/ 552 w 613"/>
                  <a:gd name="T9" fmla="*/ 193 h 303"/>
                  <a:gd name="T10" fmla="*/ 312 w 613"/>
                  <a:gd name="T11" fmla="*/ 35 h 303"/>
                  <a:gd name="T12" fmla="*/ 0 w 613"/>
                  <a:gd name="T13" fmla="*/ 0 h 303"/>
                  <a:gd name="T14" fmla="*/ 158 w 613"/>
                  <a:gd name="T15" fmla="*/ 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3" h="303">
                    <a:moveTo>
                      <a:pt x="158" y="85"/>
                    </a:moveTo>
                    <a:lnTo>
                      <a:pt x="181" y="193"/>
                    </a:lnTo>
                    <a:lnTo>
                      <a:pt x="540" y="266"/>
                    </a:lnTo>
                    <a:lnTo>
                      <a:pt x="613" y="303"/>
                    </a:lnTo>
                    <a:lnTo>
                      <a:pt x="552" y="193"/>
                    </a:lnTo>
                    <a:lnTo>
                      <a:pt x="312" y="35"/>
                    </a:lnTo>
                    <a:lnTo>
                      <a:pt x="0" y="0"/>
                    </a:lnTo>
                    <a:lnTo>
                      <a:pt x="158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32" name="Freeform 44">
                <a:extLst>
                  <a:ext uri="{FF2B5EF4-FFF2-40B4-BE49-F238E27FC236}">
                    <a16:creationId xmlns:a16="http://schemas.microsoft.com/office/drawing/2014/main" id="{209A591B-B47C-4D1B-B16C-F757398AB2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2" y="1049"/>
                <a:ext cx="113" cy="107"/>
              </a:xfrm>
              <a:custGeom>
                <a:avLst/>
                <a:gdLst>
                  <a:gd name="T0" fmla="*/ 431 w 634"/>
                  <a:gd name="T1" fmla="*/ 37 h 593"/>
                  <a:gd name="T2" fmla="*/ 634 w 634"/>
                  <a:gd name="T3" fmla="*/ 121 h 593"/>
                  <a:gd name="T4" fmla="*/ 539 w 634"/>
                  <a:gd name="T5" fmla="*/ 314 h 593"/>
                  <a:gd name="T6" fmla="*/ 479 w 634"/>
                  <a:gd name="T7" fmla="*/ 497 h 593"/>
                  <a:gd name="T8" fmla="*/ 311 w 634"/>
                  <a:gd name="T9" fmla="*/ 532 h 593"/>
                  <a:gd name="T10" fmla="*/ 131 w 634"/>
                  <a:gd name="T11" fmla="*/ 593 h 593"/>
                  <a:gd name="T12" fmla="*/ 0 w 634"/>
                  <a:gd name="T13" fmla="*/ 351 h 593"/>
                  <a:gd name="T14" fmla="*/ 131 w 634"/>
                  <a:gd name="T15" fmla="*/ 97 h 593"/>
                  <a:gd name="T16" fmla="*/ 275 w 634"/>
                  <a:gd name="T17" fmla="*/ 0 h 593"/>
                  <a:gd name="T18" fmla="*/ 431 w 634"/>
                  <a:gd name="T19" fmla="*/ 37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4" h="593">
                    <a:moveTo>
                      <a:pt x="431" y="37"/>
                    </a:moveTo>
                    <a:lnTo>
                      <a:pt x="634" y="121"/>
                    </a:lnTo>
                    <a:lnTo>
                      <a:pt x="539" y="314"/>
                    </a:lnTo>
                    <a:lnTo>
                      <a:pt x="479" y="497"/>
                    </a:lnTo>
                    <a:lnTo>
                      <a:pt x="311" y="532"/>
                    </a:lnTo>
                    <a:lnTo>
                      <a:pt x="131" y="593"/>
                    </a:lnTo>
                    <a:lnTo>
                      <a:pt x="0" y="351"/>
                    </a:lnTo>
                    <a:lnTo>
                      <a:pt x="131" y="97"/>
                    </a:lnTo>
                    <a:lnTo>
                      <a:pt x="275" y="0"/>
                    </a:lnTo>
                    <a:lnTo>
                      <a:pt x="431" y="3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33" name="Freeform 45">
                <a:extLst>
                  <a:ext uri="{FF2B5EF4-FFF2-40B4-BE49-F238E27FC236}">
                    <a16:creationId xmlns:a16="http://schemas.microsoft.com/office/drawing/2014/main" id="{E9BD06F5-9C7C-4E7F-854C-8DCDBAD98A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008"/>
                <a:ext cx="80" cy="111"/>
              </a:xfrm>
              <a:custGeom>
                <a:avLst/>
                <a:gdLst>
                  <a:gd name="T0" fmla="*/ 0 w 443"/>
                  <a:gd name="T1" fmla="*/ 617 h 617"/>
                  <a:gd name="T2" fmla="*/ 203 w 443"/>
                  <a:gd name="T3" fmla="*/ 533 h 617"/>
                  <a:gd name="T4" fmla="*/ 263 w 443"/>
                  <a:gd name="T5" fmla="*/ 375 h 617"/>
                  <a:gd name="T6" fmla="*/ 443 w 443"/>
                  <a:gd name="T7" fmla="*/ 194 h 617"/>
                  <a:gd name="T8" fmla="*/ 396 w 443"/>
                  <a:gd name="T9" fmla="*/ 97 h 617"/>
                  <a:gd name="T10" fmla="*/ 359 w 443"/>
                  <a:gd name="T11" fmla="*/ 0 h 617"/>
                  <a:gd name="T12" fmla="*/ 155 w 443"/>
                  <a:gd name="T13" fmla="*/ 133 h 617"/>
                  <a:gd name="T14" fmla="*/ 35 w 443"/>
                  <a:gd name="T15" fmla="*/ 291 h 617"/>
                  <a:gd name="T16" fmla="*/ 12 w 443"/>
                  <a:gd name="T17" fmla="*/ 436 h 617"/>
                  <a:gd name="T18" fmla="*/ 0 w 443"/>
                  <a:gd name="T19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3" h="617">
                    <a:moveTo>
                      <a:pt x="0" y="617"/>
                    </a:moveTo>
                    <a:lnTo>
                      <a:pt x="203" y="533"/>
                    </a:lnTo>
                    <a:lnTo>
                      <a:pt x="263" y="375"/>
                    </a:lnTo>
                    <a:lnTo>
                      <a:pt x="443" y="194"/>
                    </a:lnTo>
                    <a:lnTo>
                      <a:pt x="396" y="97"/>
                    </a:lnTo>
                    <a:lnTo>
                      <a:pt x="359" y="0"/>
                    </a:lnTo>
                    <a:lnTo>
                      <a:pt x="155" y="133"/>
                    </a:lnTo>
                    <a:lnTo>
                      <a:pt x="35" y="291"/>
                    </a:lnTo>
                    <a:lnTo>
                      <a:pt x="12" y="436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34" name="Freeform 46">
                <a:extLst>
                  <a:ext uri="{FF2B5EF4-FFF2-40B4-BE49-F238E27FC236}">
                    <a16:creationId xmlns:a16="http://schemas.microsoft.com/office/drawing/2014/main" id="{E92E6C96-EC58-44C2-BCB9-27F6A33972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46" y="1148"/>
                <a:ext cx="111" cy="109"/>
              </a:xfrm>
              <a:custGeom>
                <a:avLst/>
                <a:gdLst>
                  <a:gd name="T0" fmla="*/ 71 w 623"/>
                  <a:gd name="T1" fmla="*/ 86 h 604"/>
                  <a:gd name="T2" fmla="*/ 299 w 623"/>
                  <a:gd name="T3" fmla="*/ 25 h 604"/>
                  <a:gd name="T4" fmla="*/ 455 w 623"/>
                  <a:gd name="T5" fmla="*/ 0 h 604"/>
                  <a:gd name="T6" fmla="*/ 503 w 623"/>
                  <a:gd name="T7" fmla="*/ 110 h 604"/>
                  <a:gd name="T8" fmla="*/ 623 w 623"/>
                  <a:gd name="T9" fmla="*/ 243 h 604"/>
                  <a:gd name="T10" fmla="*/ 527 w 623"/>
                  <a:gd name="T11" fmla="*/ 388 h 604"/>
                  <a:gd name="T12" fmla="*/ 467 w 623"/>
                  <a:gd name="T13" fmla="*/ 543 h 604"/>
                  <a:gd name="T14" fmla="*/ 383 w 623"/>
                  <a:gd name="T15" fmla="*/ 543 h 604"/>
                  <a:gd name="T16" fmla="*/ 179 w 623"/>
                  <a:gd name="T17" fmla="*/ 604 h 604"/>
                  <a:gd name="T18" fmla="*/ 84 w 623"/>
                  <a:gd name="T19" fmla="*/ 510 h 604"/>
                  <a:gd name="T20" fmla="*/ 0 w 623"/>
                  <a:gd name="T21" fmla="*/ 352 h 604"/>
                  <a:gd name="T22" fmla="*/ 71 w 623"/>
                  <a:gd name="T23" fmla="*/ 86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3" h="604">
                    <a:moveTo>
                      <a:pt x="71" y="86"/>
                    </a:moveTo>
                    <a:lnTo>
                      <a:pt x="299" y="25"/>
                    </a:lnTo>
                    <a:lnTo>
                      <a:pt x="455" y="0"/>
                    </a:lnTo>
                    <a:lnTo>
                      <a:pt x="503" y="110"/>
                    </a:lnTo>
                    <a:lnTo>
                      <a:pt x="623" y="243"/>
                    </a:lnTo>
                    <a:lnTo>
                      <a:pt x="527" y="388"/>
                    </a:lnTo>
                    <a:lnTo>
                      <a:pt x="467" y="543"/>
                    </a:lnTo>
                    <a:lnTo>
                      <a:pt x="383" y="543"/>
                    </a:lnTo>
                    <a:lnTo>
                      <a:pt x="179" y="604"/>
                    </a:lnTo>
                    <a:lnTo>
                      <a:pt x="84" y="510"/>
                    </a:lnTo>
                    <a:lnTo>
                      <a:pt x="0" y="352"/>
                    </a:lnTo>
                    <a:lnTo>
                      <a:pt x="71" y="86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35" name="Freeform 47">
                <a:extLst>
                  <a:ext uri="{FF2B5EF4-FFF2-40B4-BE49-F238E27FC236}">
                    <a16:creationId xmlns:a16="http://schemas.microsoft.com/office/drawing/2014/main" id="{2860707B-8467-48E0-9956-D6358158E6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0" y="1196"/>
                <a:ext cx="67" cy="84"/>
              </a:xfrm>
              <a:custGeom>
                <a:avLst/>
                <a:gdLst>
                  <a:gd name="T0" fmla="*/ 0 w 372"/>
                  <a:gd name="T1" fmla="*/ 0 h 470"/>
                  <a:gd name="T2" fmla="*/ 108 w 372"/>
                  <a:gd name="T3" fmla="*/ 61 h 470"/>
                  <a:gd name="T4" fmla="*/ 203 w 372"/>
                  <a:gd name="T5" fmla="*/ 72 h 470"/>
                  <a:gd name="T6" fmla="*/ 239 w 372"/>
                  <a:gd name="T7" fmla="*/ 219 h 470"/>
                  <a:gd name="T8" fmla="*/ 372 w 372"/>
                  <a:gd name="T9" fmla="*/ 362 h 470"/>
                  <a:gd name="T10" fmla="*/ 372 w 372"/>
                  <a:gd name="T11" fmla="*/ 470 h 470"/>
                  <a:gd name="T12" fmla="*/ 252 w 372"/>
                  <a:gd name="T13" fmla="*/ 362 h 470"/>
                  <a:gd name="T14" fmla="*/ 35 w 372"/>
                  <a:gd name="T15" fmla="*/ 121 h 470"/>
                  <a:gd name="T16" fmla="*/ 0 w 372"/>
                  <a:gd name="T1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470">
                    <a:moveTo>
                      <a:pt x="0" y="0"/>
                    </a:moveTo>
                    <a:lnTo>
                      <a:pt x="108" y="61"/>
                    </a:lnTo>
                    <a:lnTo>
                      <a:pt x="203" y="72"/>
                    </a:lnTo>
                    <a:lnTo>
                      <a:pt x="239" y="219"/>
                    </a:lnTo>
                    <a:lnTo>
                      <a:pt x="372" y="362"/>
                    </a:lnTo>
                    <a:lnTo>
                      <a:pt x="372" y="470"/>
                    </a:lnTo>
                    <a:lnTo>
                      <a:pt x="252" y="362"/>
                    </a:lnTo>
                    <a:lnTo>
                      <a:pt x="35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36" name="Freeform 48">
                <a:extLst>
                  <a:ext uri="{FF2B5EF4-FFF2-40B4-BE49-F238E27FC236}">
                    <a16:creationId xmlns:a16="http://schemas.microsoft.com/office/drawing/2014/main" id="{D453FD59-00F3-4D88-B7FE-8DACBE6134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1" y="1183"/>
                <a:ext cx="101" cy="97"/>
              </a:xfrm>
              <a:custGeom>
                <a:avLst/>
                <a:gdLst>
                  <a:gd name="T0" fmla="*/ 144 w 563"/>
                  <a:gd name="T1" fmla="*/ 85 h 543"/>
                  <a:gd name="T2" fmla="*/ 312 w 563"/>
                  <a:gd name="T3" fmla="*/ 37 h 543"/>
                  <a:gd name="T4" fmla="*/ 395 w 563"/>
                  <a:gd name="T5" fmla="*/ 0 h 543"/>
                  <a:gd name="T6" fmla="*/ 563 w 563"/>
                  <a:gd name="T7" fmla="*/ 170 h 543"/>
                  <a:gd name="T8" fmla="*/ 528 w 563"/>
                  <a:gd name="T9" fmla="*/ 340 h 543"/>
                  <a:gd name="T10" fmla="*/ 456 w 563"/>
                  <a:gd name="T11" fmla="*/ 446 h 543"/>
                  <a:gd name="T12" fmla="*/ 312 w 563"/>
                  <a:gd name="T13" fmla="*/ 519 h 543"/>
                  <a:gd name="T14" fmla="*/ 204 w 563"/>
                  <a:gd name="T15" fmla="*/ 543 h 543"/>
                  <a:gd name="T16" fmla="*/ 36 w 563"/>
                  <a:gd name="T17" fmla="*/ 483 h 543"/>
                  <a:gd name="T18" fmla="*/ 0 w 563"/>
                  <a:gd name="T19" fmla="*/ 340 h 543"/>
                  <a:gd name="T20" fmla="*/ 83 w 563"/>
                  <a:gd name="T21" fmla="*/ 182 h 543"/>
                  <a:gd name="T22" fmla="*/ 144 w 563"/>
                  <a:gd name="T23" fmla="*/ 8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3" h="543">
                    <a:moveTo>
                      <a:pt x="144" y="85"/>
                    </a:moveTo>
                    <a:lnTo>
                      <a:pt x="312" y="37"/>
                    </a:lnTo>
                    <a:lnTo>
                      <a:pt x="395" y="0"/>
                    </a:lnTo>
                    <a:lnTo>
                      <a:pt x="563" y="170"/>
                    </a:lnTo>
                    <a:lnTo>
                      <a:pt x="528" y="340"/>
                    </a:lnTo>
                    <a:lnTo>
                      <a:pt x="456" y="446"/>
                    </a:lnTo>
                    <a:lnTo>
                      <a:pt x="312" y="519"/>
                    </a:lnTo>
                    <a:lnTo>
                      <a:pt x="204" y="543"/>
                    </a:lnTo>
                    <a:lnTo>
                      <a:pt x="36" y="483"/>
                    </a:lnTo>
                    <a:lnTo>
                      <a:pt x="0" y="340"/>
                    </a:lnTo>
                    <a:lnTo>
                      <a:pt x="83" y="182"/>
                    </a:lnTo>
                    <a:lnTo>
                      <a:pt x="144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37" name="Freeform 49">
                <a:extLst>
                  <a:ext uri="{FF2B5EF4-FFF2-40B4-BE49-F238E27FC236}">
                    <a16:creationId xmlns:a16="http://schemas.microsoft.com/office/drawing/2014/main" id="{E3A25953-664C-4316-B35C-E6EF3C98E5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2" y="1025"/>
                <a:ext cx="119" cy="76"/>
              </a:xfrm>
              <a:custGeom>
                <a:avLst/>
                <a:gdLst>
                  <a:gd name="T0" fmla="*/ 155 w 659"/>
                  <a:gd name="T1" fmla="*/ 0 h 423"/>
                  <a:gd name="T2" fmla="*/ 84 w 659"/>
                  <a:gd name="T3" fmla="*/ 109 h 423"/>
                  <a:gd name="T4" fmla="*/ 0 w 659"/>
                  <a:gd name="T5" fmla="*/ 266 h 423"/>
                  <a:gd name="T6" fmla="*/ 240 w 659"/>
                  <a:gd name="T7" fmla="*/ 339 h 423"/>
                  <a:gd name="T8" fmla="*/ 395 w 659"/>
                  <a:gd name="T9" fmla="*/ 423 h 423"/>
                  <a:gd name="T10" fmla="*/ 491 w 659"/>
                  <a:gd name="T11" fmla="*/ 399 h 423"/>
                  <a:gd name="T12" fmla="*/ 659 w 659"/>
                  <a:gd name="T13" fmla="*/ 363 h 423"/>
                  <a:gd name="T14" fmla="*/ 587 w 659"/>
                  <a:gd name="T15" fmla="*/ 170 h 423"/>
                  <a:gd name="T16" fmla="*/ 491 w 659"/>
                  <a:gd name="T17" fmla="*/ 49 h 423"/>
                  <a:gd name="T18" fmla="*/ 155 w 659"/>
                  <a:gd name="T19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9" h="423">
                    <a:moveTo>
                      <a:pt x="155" y="0"/>
                    </a:moveTo>
                    <a:lnTo>
                      <a:pt x="84" y="109"/>
                    </a:lnTo>
                    <a:lnTo>
                      <a:pt x="0" y="266"/>
                    </a:lnTo>
                    <a:lnTo>
                      <a:pt x="240" y="339"/>
                    </a:lnTo>
                    <a:lnTo>
                      <a:pt x="395" y="423"/>
                    </a:lnTo>
                    <a:lnTo>
                      <a:pt x="491" y="399"/>
                    </a:lnTo>
                    <a:lnTo>
                      <a:pt x="659" y="363"/>
                    </a:lnTo>
                    <a:lnTo>
                      <a:pt x="587" y="170"/>
                    </a:lnTo>
                    <a:lnTo>
                      <a:pt x="491" y="4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38" name="Freeform 50">
                <a:extLst>
                  <a:ext uri="{FF2B5EF4-FFF2-40B4-BE49-F238E27FC236}">
                    <a16:creationId xmlns:a16="http://schemas.microsoft.com/office/drawing/2014/main" id="{EED9144D-8FE5-4FFD-B51C-FC85C41372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23" y="1099"/>
                <a:ext cx="81" cy="108"/>
              </a:xfrm>
              <a:custGeom>
                <a:avLst/>
                <a:gdLst>
                  <a:gd name="T0" fmla="*/ 72 w 455"/>
                  <a:gd name="T1" fmla="*/ 97 h 605"/>
                  <a:gd name="T2" fmla="*/ 59 w 455"/>
                  <a:gd name="T3" fmla="*/ 253 h 605"/>
                  <a:gd name="T4" fmla="*/ 0 w 455"/>
                  <a:gd name="T5" fmla="*/ 447 h 605"/>
                  <a:gd name="T6" fmla="*/ 155 w 455"/>
                  <a:gd name="T7" fmla="*/ 605 h 605"/>
                  <a:gd name="T8" fmla="*/ 347 w 455"/>
                  <a:gd name="T9" fmla="*/ 520 h 605"/>
                  <a:gd name="T10" fmla="*/ 455 w 455"/>
                  <a:gd name="T11" fmla="*/ 350 h 605"/>
                  <a:gd name="T12" fmla="*/ 442 w 455"/>
                  <a:gd name="T13" fmla="*/ 181 h 605"/>
                  <a:gd name="T14" fmla="*/ 323 w 455"/>
                  <a:gd name="T15" fmla="*/ 0 h 605"/>
                  <a:gd name="T16" fmla="*/ 155 w 455"/>
                  <a:gd name="T17" fmla="*/ 48 h 605"/>
                  <a:gd name="T18" fmla="*/ 72 w 455"/>
                  <a:gd name="T19" fmla="*/ 9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605">
                    <a:moveTo>
                      <a:pt x="72" y="97"/>
                    </a:moveTo>
                    <a:lnTo>
                      <a:pt x="59" y="253"/>
                    </a:lnTo>
                    <a:lnTo>
                      <a:pt x="0" y="447"/>
                    </a:lnTo>
                    <a:lnTo>
                      <a:pt x="155" y="605"/>
                    </a:lnTo>
                    <a:lnTo>
                      <a:pt x="347" y="520"/>
                    </a:lnTo>
                    <a:lnTo>
                      <a:pt x="455" y="350"/>
                    </a:lnTo>
                    <a:lnTo>
                      <a:pt x="442" y="181"/>
                    </a:lnTo>
                    <a:lnTo>
                      <a:pt x="323" y="0"/>
                    </a:lnTo>
                    <a:lnTo>
                      <a:pt x="155" y="48"/>
                    </a:lnTo>
                    <a:lnTo>
                      <a:pt x="72" y="97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39" name="Freeform 51">
                <a:extLst>
                  <a:ext uri="{FF2B5EF4-FFF2-40B4-BE49-F238E27FC236}">
                    <a16:creationId xmlns:a16="http://schemas.microsoft.com/office/drawing/2014/main" id="{03043944-2591-4175-935A-4896E48136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3" y="976"/>
                <a:ext cx="94" cy="21"/>
              </a:xfrm>
              <a:custGeom>
                <a:avLst/>
                <a:gdLst>
                  <a:gd name="T0" fmla="*/ 72 w 528"/>
                  <a:gd name="T1" fmla="*/ 121 h 121"/>
                  <a:gd name="T2" fmla="*/ 240 w 528"/>
                  <a:gd name="T3" fmla="*/ 36 h 121"/>
                  <a:gd name="T4" fmla="*/ 528 w 528"/>
                  <a:gd name="T5" fmla="*/ 36 h 121"/>
                  <a:gd name="T6" fmla="*/ 444 w 528"/>
                  <a:gd name="T7" fmla="*/ 0 h 121"/>
                  <a:gd name="T8" fmla="*/ 253 w 528"/>
                  <a:gd name="T9" fmla="*/ 12 h 121"/>
                  <a:gd name="T10" fmla="*/ 120 w 528"/>
                  <a:gd name="T11" fmla="*/ 49 h 121"/>
                  <a:gd name="T12" fmla="*/ 0 w 528"/>
                  <a:gd name="T13" fmla="*/ 121 h 121"/>
                  <a:gd name="T14" fmla="*/ 72 w 528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" h="121">
                    <a:moveTo>
                      <a:pt x="72" y="121"/>
                    </a:moveTo>
                    <a:lnTo>
                      <a:pt x="240" y="36"/>
                    </a:lnTo>
                    <a:lnTo>
                      <a:pt x="528" y="36"/>
                    </a:lnTo>
                    <a:lnTo>
                      <a:pt x="444" y="0"/>
                    </a:lnTo>
                    <a:lnTo>
                      <a:pt x="253" y="12"/>
                    </a:lnTo>
                    <a:lnTo>
                      <a:pt x="120" y="49"/>
                    </a:lnTo>
                    <a:lnTo>
                      <a:pt x="0" y="121"/>
                    </a:lnTo>
                    <a:lnTo>
                      <a:pt x="72" y="12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40" name="Freeform 52">
                <a:extLst>
                  <a:ext uri="{FF2B5EF4-FFF2-40B4-BE49-F238E27FC236}">
                    <a16:creationId xmlns:a16="http://schemas.microsoft.com/office/drawing/2014/main" id="{F8F63AF2-E60E-447B-BD8A-354018ECD4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65" y="1071"/>
                <a:ext cx="90" cy="80"/>
              </a:xfrm>
              <a:custGeom>
                <a:avLst/>
                <a:gdLst>
                  <a:gd name="T0" fmla="*/ 503 w 503"/>
                  <a:gd name="T1" fmla="*/ 61 h 448"/>
                  <a:gd name="T2" fmla="*/ 348 w 503"/>
                  <a:gd name="T3" fmla="*/ 400 h 448"/>
                  <a:gd name="T4" fmla="*/ 0 w 503"/>
                  <a:gd name="T5" fmla="*/ 448 h 448"/>
                  <a:gd name="T6" fmla="*/ 48 w 503"/>
                  <a:gd name="T7" fmla="*/ 400 h 448"/>
                  <a:gd name="T8" fmla="*/ 323 w 503"/>
                  <a:gd name="T9" fmla="*/ 327 h 448"/>
                  <a:gd name="T10" fmla="*/ 492 w 503"/>
                  <a:gd name="T11" fmla="*/ 0 h 448"/>
                  <a:gd name="T12" fmla="*/ 503 w 503"/>
                  <a:gd name="T13" fmla="*/ 61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448">
                    <a:moveTo>
                      <a:pt x="503" y="61"/>
                    </a:moveTo>
                    <a:lnTo>
                      <a:pt x="348" y="400"/>
                    </a:lnTo>
                    <a:lnTo>
                      <a:pt x="0" y="448"/>
                    </a:lnTo>
                    <a:lnTo>
                      <a:pt x="48" y="400"/>
                    </a:lnTo>
                    <a:lnTo>
                      <a:pt x="323" y="327"/>
                    </a:lnTo>
                    <a:lnTo>
                      <a:pt x="492" y="0"/>
                    </a:lnTo>
                    <a:lnTo>
                      <a:pt x="503" y="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41" name="Freeform 53">
                <a:extLst>
                  <a:ext uri="{FF2B5EF4-FFF2-40B4-BE49-F238E27FC236}">
                    <a16:creationId xmlns:a16="http://schemas.microsoft.com/office/drawing/2014/main" id="{DF18B8A4-3EC1-48D3-85C0-FA35EFED95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4" y="1079"/>
                <a:ext cx="69" cy="115"/>
              </a:xfrm>
              <a:custGeom>
                <a:avLst/>
                <a:gdLst>
                  <a:gd name="T0" fmla="*/ 12 w 383"/>
                  <a:gd name="T1" fmla="*/ 0 h 642"/>
                  <a:gd name="T2" fmla="*/ 35 w 383"/>
                  <a:gd name="T3" fmla="*/ 11 h 642"/>
                  <a:gd name="T4" fmla="*/ 58 w 383"/>
                  <a:gd name="T5" fmla="*/ 20 h 642"/>
                  <a:gd name="T6" fmla="*/ 81 w 383"/>
                  <a:gd name="T7" fmla="*/ 29 h 642"/>
                  <a:gd name="T8" fmla="*/ 104 w 383"/>
                  <a:gd name="T9" fmla="*/ 37 h 642"/>
                  <a:gd name="T10" fmla="*/ 128 w 383"/>
                  <a:gd name="T11" fmla="*/ 46 h 642"/>
                  <a:gd name="T12" fmla="*/ 152 w 383"/>
                  <a:gd name="T13" fmla="*/ 54 h 642"/>
                  <a:gd name="T14" fmla="*/ 175 w 383"/>
                  <a:gd name="T15" fmla="*/ 62 h 642"/>
                  <a:gd name="T16" fmla="*/ 198 w 383"/>
                  <a:gd name="T17" fmla="*/ 72 h 642"/>
                  <a:gd name="T18" fmla="*/ 221 w 383"/>
                  <a:gd name="T19" fmla="*/ 81 h 642"/>
                  <a:gd name="T20" fmla="*/ 244 w 383"/>
                  <a:gd name="T21" fmla="*/ 90 h 642"/>
                  <a:gd name="T22" fmla="*/ 267 w 383"/>
                  <a:gd name="T23" fmla="*/ 100 h 642"/>
                  <a:gd name="T24" fmla="*/ 291 w 383"/>
                  <a:gd name="T25" fmla="*/ 112 h 642"/>
                  <a:gd name="T26" fmla="*/ 314 w 383"/>
                  <a:gd name="T27" fmla="*/ 125 h 642"/>
                  <a:gd name="T28" fmla="*/ 337 w 383"/>
                  <a:gd name="T29" fmla="*/ 139 h 642"/>
                  <a:gd name="T30" fmla="*/ 360 w 383"/>
                  <a:gd name="T31" fmla="*/ 154 h 642"/>
                  <a:gd name="T32" fmla="*/ 383 w 383"/>
                  <a:gd name="T33" fmla="*/ 170 h 642"/>
                  <a:gd name="T34" fmla="*/ 347 w 383"/>
                  <a:gd name="T35" fmla="*/ 387 h 642"/>
                  <a:gd name="T36" fmla="*/ 277 w 383"/>
                  <a:gd name="T37" fmla="*/ 545 h 642"/>
                  <a:gd name="T38" fmla="*/ 0 w 383"/>
                  <a:gd name="T39" fmla="*/ 642 h 642"/>
                  <a:gd name="T40" fmla="*/ 0 w 383"/>
                  <a:gd name="T41" fmla="*/ 602 h 642"/>
                  <a:gd name="T42" fmla="*/ 252 w 383"/>
                  <a:gd name="T43" fmla="*/ 508 h 642"/>
                  <a:gd name="T44" fmla="*/ 336 w 383"/>
                  <a:gd name="T45" fmla="*/ 339 h 642"/>
                  <a:gd name="T46" fmla="*/ 336 w 383"/>
                  <a:gd name="T47" fmla="*/ 194 h 642"/>
                  <a:gd name="T48" fmla="*/ 320 w 383"/>
                  <a:gd name="T49" fmla="*/ 182 h 642"/>
                  <a:gd name="T50" fmla="*/ 304 w 383"/>
                  <a:gd name="T51" fmla="*/ 171 h 642"/>
                  <a:gd name="T52" fmla="*/ 287 w 383"/>
                  <a:gd name="T53" fmla="*/ 159 h 642"/>
                  <a:gd name="T54" fmla="*/ 272 w 383"/>
                  <a:gd name="T55" fmla="*/ 148 h 642"/>
                  <a:gd name="T56" fmla="*/ 257 w 383"/>
                  <a:gd name="T57" fmla="*/ 137 h 642"/>
                  <a:gd name="T58" fmla="*/ 241 w 383"/>
                  <a:gd name="T59" fmla="*/ 127 h 642"/>
                  <a:gd name="T60" fmla="*/ 226 w 383"/>
                  <a:gd name="T61" fmla="*/ 117 h 642"/>
                  <a:gd name="T62" fmla="*/ 211 w 383"/>
                  <a:gd name="T63" fmla="*/ 106 h 642"/>
                  <a:gd name="T64" fmla="*/ 195 w 383"/>
                  <a:gd name="T65" fmla="*/ 97 h 642"/>
                  <a:gd name="T66" fmla="*/ 179 w 383"/>
                  <a:gd name="T67" fmla="*/ 88 h 642"/>
                  <a:gd name="T68" fmla="*/ 162 w 383"/>
                  <a:gd name="T69" fmla="*/ 79 h 642"/>
                  <a:gd name="T70" fmla="*/ 145 w 383"/>
                  <a:gd name="T71" fmla="*/ 69 h 642"/>
                  <a:gd name="T72" fmla="*/ 127 w 383"/>
                  <a:gd name="T73" fmla="*/ 61 h 642"/>
                  <a:gd name="T74" fmla="*/ 109 w 383"/>
                  <a:gd name="T75" fmla="*/ 53 h 642"/>
                  <a:gd name="T76" fmla="*/ 89 w 383"/>
                  <a:gd name="T77" fmla="*/ 45 h 642"/>
                  <a:gd name="T78" fmla="*/ 69 w 383"/>
                  <a:gd name="T79" fmla="*/ 37 h 642"/>
                  <a:gd name="T80" fmla="*/ 12 w 383"/>
                  <a:gd name="T8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3" h="642">
                    <a:moveTo>
                      <a:pt x="12" y="0"/>
                    </a:moveTo>
                    <a:lnTo>
                      <a:pt x="35" y="11"/>
                    </a:lnTo>
                    <a:lnTo>
                      <a:pt x="58" y="20"/>
                    </a:lnTo>
                    <a:lnTo>
                      <a:pt x="81" y="29"/>
                    </a:lnTo>
                    <a:lnTo>
                      <a:pt x="104" y="37"/>
                    </a:lnTo>
                    <a:lnTo>
                      <a:pt x="128" y="46"/>
                    </a:lnTo>
                    <a:lnTo>
                      <a:pt x="152" y="54"/>
                    </a:lnTo>
                    <a:lnTo>
                      <a:pt x="175" y="62"/>
                    </a:lnTo>
                    <a:lnTo>
                      <a:pt x="198" y="72"/>
                    </a:lnTo>
                    <a:lnTo>
                      <a:pt x="221" y="81"/>
                    </a:lnTo>
                    <a:lnTo>
                      <a:pt x="244" y="90"/>
                    </a:lnTo>
                    <a:lnTo>
                      <a:pt x="267" y="100"/>
                    </a:lnTo>
                    <a:lnTo>
                      <a:pt x="291" y="112"/>
                    </a:lnTo>
                    <a:lnTo>
                      <a:pt x="314" y="125"/>
                    </a:lnTo>
                    <a:lnTo>
                      <a:pt x="337" y="139"/>
                    </a:lnTo>
                    <a:lnTo>
                      <a:pt x="360" y="154"/>
                    </a:lnTo>
                    <a:lnTo>
                      <a:pt x="383" y="170"/>
                    </a:lnTo>
                    <a:lnTo>
                      <a:pt x="347" y="387"/>
                    </a:lnTo>
                    <a:lnTo>
                      <a:pt x="277" y="545"/>
                    </a:lnTo>
                    <a:lnTo>
                      <a:pt x="0" y="642"/>
                    </a:lnTo>
                    <a:lnTo>
                      <a:pt x="0" y="602"/>
                    </a:lnTo>
                    <a:lnTo>
                      <a:pt x="252" y="508"/>
                    </a:lnTo>
                    <a:lnTo>
                      <a:pt x="336" y="339"/>
                    </a:lnTo>
                    <a:lnTo>
                      <a:pt x="336" y="194"/>
                    </a:lnTo>
                    <a:lnTo>
                      <a:pt x="320" y="182"/>
                    </a:lnTo>
                    <a:lnTo>
                      <a:pt x="304" y="171"/>
                    </a:lnTo>
                    <a:lnTo>
                      <a:pt x="287" y="159"/>
                    </a:lnTo>
                    <a:lnTo>
                      <a:pt x="272" y="148"/>
                    </a:lnTo>
                    <a:lnTo>
                      <a:pt x="257" y="137"/>
                    </a:lnTo>
                    <a:lnTo>
                      <a:pt x="241" y="127"/>
                    </a:lnTo>
                    <a:lnTo>
                      <a:pt x="226" y="117"/>
                    </a:lnTo>
                    <a:lnTo>
                      <a:pt x="211" y="106"/>
                    </a:lnTo>
                    <a:lnTo>
                      <a:pt x="195" y="97"/>
                    </a:lnTo>
                    <a:lnTo>
                      <a:pt x="179" y="88"/>
                    </a:lnTo>
                    <a:lnTo>
                      <a:pt x="162" y="79"/>
                    </a:lnTo>
                    <a:lnTo>
                      <a:pt x="145" y="69"/>
                    </a:lnTo>
                    <a:lnTo>
                      <a:pt x="127" y="61"/>
                    </a:lnTo>
                    <a:lnTo>
                      <a:pt x="109" y="53"/>
                    </a:lnTo>
                    <a:lnTo>
                      <a:pt x="89" y="45"/>
                    </a:lnTo>
                    <a:lnTo>
                      <a:pt x="69" y="3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42" name="Freeform 54">
                <a:extLst>
                  <a:ext uri="{FF2B5EF4-FFF2-40B4-BE49-F238E27FC236}">
                    <a16:creationId xmlns:a16="http://schemas.microsoft.com/office/drawing/2014/main" id="{9FC2E967-6EE8-4B63-85B4-54830BD15D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7" y="1002"/>
                <a:ext cx="101" cy="62"/>
              </a:xfrm>
              <a:custGeom>
                <a:avLst/>
                <a:gdLst>
                  <a:gd name="T0" fmla="*/ 565 w 565"/>
                  <a:gd name="T1" fmla="*/ 85 h 351"/>
                  <a:gd name="T2" fmla="*/ 516 w 565"/>
                  <a:gd name="T3" fmla="*/ 169 h 351"/>
                  <a:gd name="T4" fmla="*/ 383 w 565"/>
                  <a:gd name="T5" fmla="*/ 351 h 351"/>
                  <a:gd name="T6" fmla="*/ 24 w 565"/>
                  <a:gd name="T7" fmla="*/ 230 h 351"/>
                  <a:gd name="T8" fmla="*/ 0 w 565"/>
                  <a:gd name="T9" fmla="*/ 169 h 351"/>
                  <a:gd name="T10" fmla="*/ 336 w 565"/>
                  <a:gd name="T11" fmla="*/ 314 h 351"/>
                  <a:gd name="T12" fmla="*/ 432 w 565"/>
                  <a:gd name="T13" fmla="*/ 230 h 351"/>
                  <a:gd name="T14" fmla="*/ 551 w 565"/>
                  <a:gd name="T15" fmla="*/ 0 h 351"/>
                  <a:gd name="T16" fmla="*/ 565 w 565"/>
                  <a:gd name="T17" fmla="*/ 85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5" h="351">
                    <a:moveTo>
                      <a:pt x="565" y="85"/>
                    </a:moveTo>
                    <a:lnTo>
                      <a:pt x="516" y="169"/>
                    </a:lnTo>
                    <a:lnTo>
                      <a:pt x="383" y="351"/>
                    </a:lnTo>
                    <a:lnTo>
                      <a:pt x="24" y="230"/>
                    </a:lnTo>
                    <a:lnTo>
                      <a:pt x="0" y="169"/>
                    </a:lnTo>
                    <a:lnTo>
                      <a:pt x="336" y="314"/>
                    </a:lnTo>
                    <a:lnTo>
                      <a:pt x="432" y="230"/>
                    </a:lnTo>
                    <a:lnTo>
                      <a:pt x="551" y="0"/>
                    </a:lnTo>
                    <a:lnTo>
                      <a:pt x="565" y="8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43" name="Freeform 55">
                <a:extLst>
                  <a:ext uri="{FF2B5EF4-FFF2-40B4-BE49-F238E27FC236}">
                    <a16:creationId xmlns:a16="http://schemas.microsoft.com/office/drawing/2014/main" id="{E59FEF6E-F480-4EC5-819A-2023B4E418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97" y="1006"/>
                <a:ext cx="62" cy="21"/>
              </a:xfrm>
              <a:custGeom>
                <a:avLst/>
                <a:gdLst>
                  <a:gd name="T0" fmla="*/ 0 w 347"/>
                  <a:gd name="T1" fmla="*/ 0 h 121"/>
                  <a:gd name="T2" fmla="*/ 132 w 347"/>
                  <a:gd name="T3" fmla="*/ 24 h 121"/>
                  <a:gd name="T4" fmla="*/ 276 w 347"/>
                  <a:gd name="T5" fmla="*/ 61 h 121"/>
                  <a:gd name="T6" fmla="*/ 347 w 347"/>
                  <a:gd name="T7" fmla="*/ 121 h 121"/>
                  <a:gd name="T8" fmla="*/ 216 w 347"/>
                  <a:gd name="T9" fmla="*/ 85 h 121"/>
                  <a:gd name="T10" fmla="*/ 12 w 347"/>
                  <a:gd name="T11" fmla="*/ 61 h 121"/>
                  <a:gd name="T12" fmla="*/ 0 w 34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121">
                    <a:moveTo>
                      <a:pt x="0" y="0"/>
                    </a:moveTo>
                    <a:lnTo>
                      <a:pt x="132" y="24"/>
                    </a:lnTo>
                    <a:lnTo>
                      <a:pt x="276" y="61"/>
                    </a:lnTo>
                    <a:lnTo>
                      <a:pt x="347" y="121"/>
                    </a:lnTo>
                    <a:lnTo>
                      <a:pt x="216" y="85"/>
                    </a:lnTo>
                    <a:lnTo>
                      <a:pt x="12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44" name="Freeform 56">
                <a:extLst>
                  <a:ext uri="{FF2B5EF4-FFF2-40B4-BE49-F238E27FC236}">
                    <a16:creationId xmlns:a16="http://schemas.microsoft.com/office/drawing/2014/main" id="{91E9DCE4-BF4D-4EA9-A836-558302AF2F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6" y="1045"/>
                <a:ext cx="79" cy="74"/>
              </a:xfrm>
              <a:custGeom>
                <a:avLst/>
                <a:gdLst>
                  <a:gd name="T0" fmla="*/ 444 w 444"/>
                  <a:gd name="T1" fmla="*/ 0 h 411"/>
                  <a:gd name="T2" fmla="*/ 312 w 444"/>
                  <a:gd name="T3" fmla="*/ 145 h 411"/>
                  <a:gd name="T4" fmla="*/ 253 w 444"/>
                  <a:gd name="T5" fmla="*/ 303 h 411"/>
                  <a:gd name="T6" fmla="*/ 0 w 444"/>
                  <a:gd name="T7" fmla="*/ 411 h 411"/>
                  <a:gd name="T8" fmla="*/ 73 w 444"/>
                  <a:gd name="T9" fmla="*/ 364 h 411"/>
                  <a:gd name="T10" fmla="*/ 228 w 444"/>
                  <a:gd name="T11" fmla="*/ 266 h 411"/>
                  <a:gd name="T12" fmla="*/ 264 w 444"/>
                  <a:gd name="T13" fmla="*/ 170 h 411"/>
                  <a:gd name="T14" fmla="*/ 429 w 444"/>
                  <a:gd name="T15" fmla="*/ 2 h 411"/>
                  <a:gd name="T16" fmla="*/ 444 w 444"/>
                  <a:gd name="T17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411">
                    <a:moveTo>
                      <a:pt x="444" y="0"/>
                    </a:moveTo>
                    <a:lnTo>
                      <a:pt x="312" y="145"/>
                    </a:lnTo>
                    <a:lnTo>
                      <a:pt x="253" y="303"/>
                    </a:lnTo>
                    <a:lnTo>
                      <a:pt x="0" y="411"/>
                    </a:lnTo>
                    <a:lnTo>
                      <a:pt x="73" y="364"/>
                    </a:lnTo>
                    <a:lnTo>
                      <a:pt x="228" y="266"/>
                    </a:lnTo>
                    <a:lnTo>
                      <a:pt x="264" y="170"/>
                    </a:lnTo>
                    <a:lnTo>
                      <a:pt x="429" y="2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45" name="Freeform 57">
                <a:extLst>
                  <a:ext uri="{FF2B5EF4-FFF2-40B4-BE49-F238E27FC236}">
                    <a16:creationId xmlns:a16="http://schemas.microsoft.com/office/drawing/2014/main" id="{38CE42BE-DE5B-40CF-B43C-B8A87C8AFC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9" y="1151"/>
                <a:ext cx="41" cy="95"/>
              </a:xfrm>
              <a:custGeom>
                <a:avLst/>
                <a:gdLst>
                  <a:gd name="T0" fmla="*/ 36 w 227"/>
                  <a:gd name="T1" fmla="*/ 0 h 530"/>
                  <a:gd name="T2" fmla="*/ 163 w 227"/>
                  <a:gd name="T3" fmla="*/ 181 h 530"/>
                  <a:gd name="T4" fmla="*/ 227 w 227"/>
                  <a:gd name="T5" fmla="*/ 230 h 530"/>
                  <a:gd name="T6" fmla="*/ 83 w 227"/>
                  <a:gd name="T7" fmla="*/ 423 h 530"/>
                  <a:gd name="T8" fmla="*/ 72 w 227"/>
                  <a:gd name="T9" fmla="*/ 530 h 530"/>
                  <a:gd name="T10" fmla="*/ 0 w 227"/>
                  <a:gd name="T11" fmla="*/ 530 h 530"/>
                  <a:gd name="T12" fmla="*/ 23 w 227"/>
                  <a:gd name="T13" fmla="*/ 470 h 530"/>
                  <a:gd name="T14" fmla="*/ 167 w 227"/>
                  <a:gd name="T15" fmla="*/ 227 h 530"/>
                  <a:gd name="T16" fmla="*/ 36 w 227"/>
                  <a:gd name="T17" fmla="*/ 84 h 530"/>
                  <a:gd name="T18" fmla="*/ 36 w 227"/>
                  <a:gd name="T1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530">
                    <a:moveTo>
                      <a:pt x="36" y="0"/>
                    </a:moveTo>
                    <a:lnTo>
                      <a:pt x="163" y="181"/>
                    </a:lnTo>
                    <a:lnTo>
                      <a:pt x="227" y="230"/>
                    </a:lnTo>
                    <a:lnTo>
                      <a:pt x="83" y="423"/>
                    </a:lnTo>
                    <a:lnTo>
                      <a:pt x="72" y="530"/>
                    </a:lnTo>
                    <a:lnTo>
                      <a:pt x="0" y="530"/>
                    </a:lnTo>
                    <a:lnTo>
                      <a:pt x="23" y="470"/>
                    </a:lnTo>
                    <a:lnTo>
                      <a:pt x="167" y="227"/>
                    </a:lnTo>
                    <a:lnTo>
                      <a:pt x="36" y="8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46" name="Freeform 58">
                <a:extLst>
                  <a:ext uri="{FF2B5EF4-FFF2-40B4-BE49-F238E27FC236}">
                    <a16:creationId xmlns:a16="http://schemas.microsoft.com/office/drawing/2014/main" id="{EAFCA62C-D588-420B-9B83-8F3F4A4657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399" y="1116"/>
                <a:ext cx="53" cy="87"/>
              </a:xfrm>
              <a:custGeom>
                <a:avLst/>
                <a:gdLst>
                  <a:gd name="T0" fmla="*/ 199 w 294"/>
                  <a:gd name="T1" fmla="*/ 0 h 484"/>
                  <a:gd name="T2" fmla="*/ 270 w 294"/>
                  <a:gd name="T3" fmla="*/ 169 h 484"/>
                  <a:gd name="T4" fmla="*/ 294 w 294"/>
                  <a:gd name="T5" fmla="*/ 253 h 484"/>
                  <a:gd name="T6" fmla="*/ 235 w 294"/>
                  <a:gd name="T7" fmla="*/ 387 h 484"/>
                  <a:gd name="T8" fmla="*/ 222 w 294"/>
                  <a:gd name="T9" fmla="*/ 484 h 484"/>
                  <a:gd name="T10" fmla="*/ 101 w 294"/>
                  <a:gd name="T11" fmla="*/ 464 h 484"/>
                  <a:gd name="T12" fmla="*/ 0 w 294"/>
                  <a:gd name="T13" fmla="*/ 266 h 484"/>
                  <a:gd name="T14" fmla="*/ 64 w 294"/>
                  <a:gd name="T15" fmla="*/ 28 h 484"/>
                  <a:gd name="T16" fmla="*/ 199 w 294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" h="484">
                    <a:moveTo>
                      <a:pt x="199" y="0"/>
                    </a:moveTo>
                    <a:lnTo>
                      <a:pt x="270" y="169"/>
                    </a:lnTo>
                    <a:lnTo>
                      <a:pt x="294" y="253"/>
                    </a:lnTo>
                    <a:lnTo>
                      <a:pt x="235" y="387"/>
                    </a:lnTo>
                    <a:lnTo>
                      <a:pt x="222" y="484"/>
                    </a:lnTo>
                    <a:lnTo>
                      <a:pt x="101" y="464"/>
                    </a:lnTo>
                    <a:lnTo>
                      <a:pt x="0" y="266"/>
                    </a:lnTo>
                    <a:lnTo>
                      <a:pt x="64" y="2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47" name="Freeform 59">
                <a:extLst>
                  <a:ext uri="{FF2B5EF4-FFF2-40B4-BE49-F238E27FC236}">
                    <a16:creationId xmlns:a16="http://schemas.microsoft.com/office/drawing/2014/main" id="{E5C357F9-E932-41C1-BD37-17F68A7CF7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4" y="1250"/>
                <a:ext cx="66" cy="45"/>
              </a:xfrm>
              <a:custGeom>
                <a:avLst/>
                <a:gdLst>
                  <a:gd name="T0" fmla="*/ 168 w 372"/>
                  <a:gd name="T1" fmla="*/ 0 h 250"/>
                  <a:gd name="T2" fmla="*/ 217 w 372"/>
                  <a:gd name="T3" fmla="*/ 121 h 250"/>
                  <a:gd name="T4" fmla="*/ 372 w 372"/>
                  <a:gd name="T5" fmla="*/ 193 h 250"/>
                  <a:gd name="T6" fmla="*/ 284 w 372"/>
                  <a:gd name="T7" fmla="*/ 250 h 250"/>
                  <a:gd name="T8" fmla="*/ 0 w 372"/>
                  <a:gd name="T9" fmla="*/ 212 h 250"/>
                  <a:gd name="T10" fmla="*/ 168 w 372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250">
                    <a:moveTo>
                      <a:pt x="168" y="0"/>
                    </a:moveTo>
                    <a:lnTo>
                      <a:pt x="217" y="121"/>
                    </a:lnTo>
                    <a:lnTo>
                      <a:pt x="372" y="193"/>
                    </a:lnTo>
                    <a:lnTo>
                      <a:pt x="284" y="250"/>
                    </a:lnTo>
                    <a:lnTo>
                      <a:pt x="0" y="21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48" name="Freeform 60">
                <a:extLst>
                  <a:ext uri="{FF2B5EF4-FFF2-40B4-BE49-F238E27FC236}">
                    <a16:creationId xmlns:a16="http://schemas.microsoft.com/office/drawing/2014/main" id="{AB0024FF-DD6B-4400-84A6-5971ADABB7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07" y="1250"/>
                <a:ext cx="63" cy="44"/>
              </a:xfrm>
              <a:custGeom>
                <a:avLst/>
                <a:gdLst>
                  <a:gd name="T0" fmla="*/ 149 w 353"/>
                  <a:gd name="T1" fmla="*/ 0 h 246"/>
                  <a:gd name="T2" fmla="*/ 155 w 353"/>
                  <a:gd name="T3" fmla="*/ 15 h 246"/>
                  <a:gd name="T4" fmla="*/ 162 w 353"/>
                  <a:gd name="T5" fmla="*/ 30 h 246"/>
                  <a:gd name="T6" fmla="*/ 168 w 353"/>
                  <a:gd name="T7" fmla="*/ 44 h 246"/>
                  <a:gd name="T8" fmla="*/ 174 w 353"/>
                  <a:gd name="T9" fmla="*/ 59 h 246"/>
                  <a:gd name="T10" fmla="*/ 179 w 353"/>
                  <a:gd name="T11" fmla="*/ 76 h 246"/>
                  <a:gd name="T12" fmla="*/ 186 w 353"/>
                  <a:gd name="T13" fmla="*/ 91 h 246"/>
                  <a:gd name="T14" fmla="*/ 192 w 353"/>
                  <a:gd name="T15" fmla="*/ 106 h 246"/>
                  <a:gd name="T16" fmla="*/ 198 w 353"/>
                  <a:gd name="T17" fmla="*/ 121 h 246"/>
                  <a:gd name="T18" fmla="*/ 217 w 353"/>
                  <a:gd name="T19" fmla="*/ 130 h 246"/>
                  <a:gd name="T20" fmla="*/ 237 w 353"/>
                  <a:gd name="T21" fmla="*/ 139 h 246"/>
                  <a:gd name="T22" fmla="*/ 256 w 353"/>
                  <a:gd name="T23" fmla="*/ 148 h 246"/>
                  <a:gd name="T24" fmla="*/ 276 w 353"/>
                  <a:gd name="T25" fmla="*/ 156 h 246"/>
                  <a:gd name="T26" fmla="*/ 294 w 353"/>
                  <a:gd name="T27" fmla="*/ 166 h 246"/>
                  <a:gd name="T28" fmla="*/ 314 w 353"/>
                  <a:gd name="T29" fmla="*/ 175 h 246"/>
                  <a:gd name="T30" fmla="*/ 334 w 353"/>
                  <a:gd name="T31" fmla="*/ 184 h 246"/>
                  <a:gd name="T32" fmla="*/ 353 w 353"/>
                  <a:gd name="T33" fmla="*/ 193 h 246"/>
                  <a:gd name="T34" fmla="*/ 343 w 353"/>
                  <a:gd name="T35" fmla="*/ 200 h 246"/>
                  <a:gd name="T36" fmla="*/ 331 w 353"/>
                  <a:gd name="T37" fmla="*/ 206 h 246"/>
                  <a:gd name="T38" fmla="*/ 321 w 353"/>
                  <a:gd name="T39" fmla="*/ 213 h 246"/>
                  <a:gd name="T40" fmla="*/ 309 w 353"/>
                  <a:gd name="T41" fmla="*/ 220 h 246"/>
                  <a:gd name="T42" fmla="*/ 298 w 353"/>
                  <a:gd name="T43" fmla="*/ 227 h 246"/>
                  <a:gd name="T44" fmla="*/ 288 w 353"/>
                  <a:gd name="T45" fmla="*/ 234 h 246"/>
                  <a:gd name="T46" fmla="*/ 276 w 353"/>
                  <a:gd name="T47" fmla="*/ 239 h 246"/>
                  <a:gd name="T48" fmla="*/ 266 w 353"/>
                  <a:gd name="T49" fmla="*/ 246 h 246"/>
                  <a:gd name="T50" fmla="*/ 250 w 353"/>
                  <a:gd name="T51" fmla="*/ 244 h 246"/>
                  <a:gd name="T52" fmla="*/ 232 w 353"/>
                  <a:gd name="T53" fmla="*/ 242 h 246"/>
                  <a:gd name="T54" fmla="*/ 216 w 353"/>
                  <a:gd name="T55" fmla="*/ 238 h 246"/>
                  <a:gd name="T56" fmla="*/ 199 w 353"/>
                  <a:gd name="T57" fmla="*/ 236 h 246"/>
                  <a:gd name="T58" fmla="*/ 183 w 353"/>
                  <a:gd name="T59" fmla="*/ 234 h 246"/>
                  <a:gd name="T60" fmla="*/ 165 w 353"/>
                  <a:gd name="T61" fmla="*/ 231 h 246"/>
                  <a:gd name="T62" fmla="*/ 149 w 353"/>
                  <a:gd name="T63" fmla="*/ 229 h 246"/>
                  <a:gd name="T64" fmla="*/ 133 w 353"/>
                  <a:gd name="T65" fmla="*/ 227 h 246"/>
                  <a:gd name="T66" fmla="*/ 116 w 353"/>
                  <a:gd name="T67" fmla="*/ 224 h 246"/>
                  <a:gd name="T68" fmla="*/ 100 w 353"/>
                  <a:gd name="T69" fmla="*/ 221 h 246"/>
                  <a:gd name="T70" fmla="*/ 83 w 353"/>
                  <a:gd name="T71" fmla="*/ 219 h 246"/>
                  <a:gd name="T72" fmla="*/ 66 w 353"/>
                  <a:gd name="T73" fmla="*/ 216 h 246"/>
                  <a:gd name="T74" fmla="*/ 49 w 353"/>
                  <a:gd name="T75" fmla="*/ 214 h 246"/>
                  <a:gd name="T76" fmla="*/ 33 w 353"/>
                  <a:gd name="T77" fmla="*/ 212 h 246"/>
                  <a:gd name="T78" fmla="*/ 16 w 353"/>
                  <a:gd name="T79" fmla="*/ 209 h 246"/>
                  <a:gd name="T80" fmla="*/ 0 w 353"/>
                  <a:gd name="T81" fmla="*/ 207 h 246"/>
                  <a:gd name="T82" fmla="*/ 18 w 353"/>
                  <a:gd name="T83" fmla="*/ 181 h 246"/>
                  <a:gd name="T84" fmla="*/ 37 w 353"/>
                  <a:gd name="T85" fmla="*/ 155 h 246"/>
                  <a:gd name="T86" fmla="*/ 56 w 353"/>
                  <a:gd name="T87" fmla="*/ 129 h 246"/>
                  <a:gd name="T88" fmla="*/ 75 w 353"/>
                  <a:gd name="T89" fmla="*/ 103 h 246"/>
                  <a:gd name="T90" fmla="*/ 93 w 353"/>
                  <a:gd name="T91" fmla="*/ 77 h 246"/>
                  <a:gd name="T92" fmla="*/ 113 w 353"/>
                  <a:gd name="T93" fmla="*/ 51 h 246"/>
                  <a:gd name="T94" fmla="*/ 131 w 353"/>
                  <a:gd name="T95" fmla="*/ 25 h 246"/>
                  <a:gd name="T96" fmla="*/ 149 w 353"/>
                  <a:gd name="T9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246">
                    <a:moveTo>
                      <a:pt x="149" y="0"/>
                    </a:moveTo>
                    <a:lnTo>
                      <a:pt x="155" y="15"/>
                    </a:lnTo>
                    <a:lnTo>
                      <a:pt x="162" y="30"/>
                    </a:lnTo>
                    <a:lnTo>
                      <a:pt x="168" y="44"/>
                    </a:lnTo>
                    <a:lnTo>
                      <a:pt x="174" y="59"/>
                    </a:lnTo>
                    <a:lnTo>
                      <a:pt x="179" y="76"/>
                    </a:lnTo>
                    <a:lnTo>
                      <a:pt x="186" y="91"/>
                    </a:lnTo>
                    <a:lnTo>
                      <a:pt x="192" y="106"/>
                    </a:lnTo>
                    <a:lnTo>
                      <a:pt x="198" y="121"/>
                    </a:lnTo>
                    <a:lnTo>
                      <a:pt x="217" y="130"/>
                    </a:lnTo>
                    <a:lnTo>
                      <a:pt x="237" y="139"/>
                    </a:lnTo>
                    <a:lnTo>
                      <a:pt x="256" y="148"/>
                    </a:lnTo>
                    <a:lnTo>
                      <a:pt x="276" y="156"/>
                    </a:lnTo>
                    <a:lnTo>
                      <a:pt x="294" y="166"/>
                    </a:lnTo>
                    <a:lnTo>
                      <a:pt x="314" y="175"/>
                    </a:lnTo>
                    <a:lnTo>
                      <a:pt x="334" y="184"/>
                    </a:lnTo>
                    <a:lnTo>
                      <a:pt x="353" y="193"/>
                    </a:lnTo>
                    <a:lnTo>
                      <a:pt x="343" y="200"/>
                    </a:lnTo>
                    <a:lnTo>
                      <a:pt x="331" y="206"/>
                    </a:lnTo>
                    <a:lnTo>
                      <a:pt x="321" y="213"/>
                    </a:lnTo>
                    <a:lnTo>
                      <a:pt x="309" y="220"/>
                    </a:lnTo>
                    <a:lnTo>
                      <a:pt x="298" y="227"/>
                    </a:lnTo>
                    <a:lnTo>
                      <a:pt x="288" y="234"/>
                    </a:lnTo>
                    <a:lnTo>
                      <a:pt x="276" y="239"/>
                    </a:lnTo>
                    <a:lnTo>
                      <a:pt x="266" y="246"/>
                    </a:lnTo>
                    <a:lnTo>
                      <a:pt x="250" y="244"/>
                    </a:lnTo>
                    <a:lnTo>
                      <a:pt x="232" y="242"/>
                    </a:lnTo>
                    <a:lnTo>
                      <a:pt x="216" y="238"/>
                    </a:lnTo>
                    <a:lnTo>
                      <a:pt x="199" y="236"/>
                    </a:lnTo>
                    <a:lnTo>
                      <a:pt x="183" y="234"/>
                    </a:lnTo>
                    <a:lnTo>
                      <a:pt x="165" y="231"/>
                    </a:lnTo>
                    <a:lnTo>
                      <a:pt x="149" y="229"/>
                    </a:lnTo>
                    <a:lnTo>
                      <a:pt x="133" y="227"/>
                    </a:lnTo>
                    <a:lnTo>
                      <a:pt x="116" y="224"/>
                    </a:lnTo>
                    <a:lnTo>
                      <a:pt x="100" y="221"/>
                    </a:lnTo>
                    <a:lnTo>
                      <a:pt x="83" y="219"/>
                    </a:lnTo>
                    <a:lnTo>
                      <a:pt x="66" y="216"/>
                    </a:lnTo>
                    <a:lnTo>
                      <a:pt x="49" y="214"/>
                    </a:lnTo>
                    <a:lnTo>
                      <a:pt x="33" y="212"/>
                    </a:lnTo>
                    <a:lnTo>
                      <a:pt x="16" y="209"/>
                    </a:lnTo>
                    <a:lnTo>
                      <a:pt x="0" y="207"/>
                    </a:lnTo>
                    <a:lnTo>
                      <a:pt x="18" y="181"/>
                    </a:lnTo>
                    <a:lnTo>
                      <a:pt x="37" y="155"/>
                    </a:lnTo>
                    <a:lnTo>
                      <a:pt x="56" y="129"/>
                    </a:lnTo>
                    <a:lnTo>
                      <a:pt x="75" y="103"/>
                    </a:lnTo>
                    <a:lnTo>
                      <a:pt x="93" y="77"/>
                    </a:lnTo>
                    <a:lnTo>
                      <a:pt x="113" y="51"/>
                    </a:lnTo>
                    <a:lnTo>
                      <a:pt x="131" y="2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49" name="Freeform 61">
                <a:extLst>
                  <a:ext uri="{FF2B5EF4-FFF2-40B4-BE49-F238E27FC236}">
                    <a16:creationId xmlns:a16="http://schemas.microsoft.com/office/drawing/2014/main" id="{4E6EF6C6-524B-44CE-A529-848299AAFE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0" y="1250"/>
                <a:ext cx="60" cy="43"/>
              </a:xfrm>
              <a:custGeom>
                <a:avLst/>
                <a:gdLst>
                  <a:gd name="T0" fmla="*/ 131 w 335"/>
                  <a:gd name="T1" fmla="*/ 0 h 242"/>
                  <a:gd name="T2" fmla="*/ 137 w 335"/>
                  <a:gd name="T3" fmla="*/ 15 h 242"/>
                  <a:gd name="T4" fmla="*/ 144 w 335"/>
                  <a:gd name="T5" fmla="*/ 30 h 242"/>
                  <a:gd name="T6" fmla="*/ 150 w 335"/>
                  <a:gd name="T7" fmla="*/ 46 h 242"/>
                  <a:gd name="T8" fmla="*/ 156 w 335"/>
                  <a:gd name="T9" fmla="*/ 61 h 242"/>
                  <a:gd name="T10" fmla="*/ 161 w 335"/>
                  <a:gd name="T11" fmla="*/ 76 h 242"/>
                  <a:gd name="T12" fmla="*/ 168 w 335"/>
                  <a:gd name="T13" fmla="*/ 92 h 242"/>
                  <a:gd name="T14" fmla="*/ 174 w 335"/>
                  <a:gd name="T15" fmla="*/ 107 h 242"/>
                  <a:gd name="T16" fmla="*/ 180 w 335"/>
                  <a:gd name="T17" fmla="*/ 122 h 242"/>
                  <a:gd name="T18" fmla="*/ 199 w 335"/>
                  <a:gd name="T19" fmla="*/ 131 h 242"/>
                  <a:gd name="T20" fmla="*/ 219 w 335"/>
                  <a:gd name="T21" fmla="*/ 140 h 242"/>
                  <a:gd name="T22" fmla="*/ 238 w 335"/>
                  <a:gd name="T23" fmla="*/ 148 h 242"/>
                  <a:gd name="T24" fmla="*/ 258 w 335"/>
                  <a:gd name="T25" fmla="*/ 157 h 242"/>
                  <a:gd name="T26" fmla="*/ 276 w 335"/>
                  <a:gd name="T27" fmla="*/ 167 h 242"/>
                  <a:gd name="T28" fmla="*/ 296 w 335"/>
                  <a:gd name="T29" fmla="*/ 175 h 242"/>
                  <a:gd name="T30" fmla="*/ 316 w 335"/>
                  <a:gd name="T31" fmla="*/ 184 h 242"/>
                  <a:gd name="T32" fmla="*/ 335 w 335"/>
                  <a:gd name="T33" fmla="*/ 193 h 242"/>
                  <a:gd name="T34" fmla="*/ 325 w 335"/>
                  <a:gd name="T35" fmla="*/ 199 h 242"/>
                  <a:gd name="T36" fmla="*/ 313 w 335"/>
                  <a:gd name="T37" fmla="*/ 205 h 242"/>
                  <a:gd name="T38" fmla="*/ 303 w 335"/>
                  <a:gd name="T39" fmla="*/ 212 h 242"/>
                  <a:gd name="T40" fmla="*/ 291 w 335"/>
                  <a:gd name="T41" fmla="*/ 217 h 242"/>
                  <a:gd name="T42" fmla="*/ 280 w 335"/>
                  <a:gd name="T43" fmla="*/ 223 h 242"/>
                  <a:gd name="T44" fmla="*/ 270 w 335"/>
                  <a:gd name="T45" fmla="*/ 229 h 242"/>
                  <a:gd name="T46" fmla="*/ 258 w 335"/>
                  <a:gd name="T47" fmla="*/ 236 h 242"/>
                  <a:gd name="T48" fmla="*/ 248 w 335"/>
                  <a:gd name="T49" fmla="*/ 242 h 242"/>
                  <a:gd name="T50" fmla="*/ 233 w 335"/>
                  <a:gd name="T51" fmla="*/ 239 h 242"/>
                  <a:gd name="T52" fmla="*/ 217 w 335"/>
                  <a:gd name="T53" fmla="*/ 237 h 242"/>
                  <a:gd name="T54" fmla="*/ 202 w 335"/>
                  <a:gd name="T55" fmla="*/ 235 h 242"/>
                  <a:gd name="T56" fmla="*/ 185 w 335"/>
                  <a:gd name="T57" fmla="*/ 232 h 242"/>
                  <a:gd name="T58" fmla="*/ 171 w 335"/>
                  <a:gd name="T59" fmla="*/ 229 h 242"/>
                  <a:gd name="T60" fmla="*/ 154 w 335"/>
                  <a:gd name="T61" fmla="*/ 227 h 242"/>
                  <a:gd name="T62" fmla="*/ 139 w 335"/>
                  <a:gd name="T63" fmla="*/ 224 h 242"/>
                  <a:gd name="T64" fmla="*/ 123 w 335"/>
                  <a:gd name="T65" fmla="*/ 222 h 242"/>
                  <a:gd name="T66" fmla="*/ 108 w 335"/>
                  <a:gd name="T67" fmla="*/ 220 h 242"/>
                  <a:gd name="T68" fmla="*/ 92 w 335"/>
                  <a:gd name="T69" fmla="*/ 217 h 242"/>
                  <a:gd name="T70" fmla="*/ 77 w 335"/>
                  <a:gd name="T71" fmla="*/ 215 h 242"/>
                  <a:gd name="T72" fmla="*/ 61 w 335"/>
                  <a:gd name="T73" fmla="*/ 212 h 242"/>
                  <a:gd name="T74" fmla="*/ 46 w 335"/>
                  <a:gd name="T75" fmla="*/ 209 h 242"/>
                  <a:gd name="T76" fmla="*/ 31 w 335"/>
                  <a:gd name="T77" fmla="*/ 207 h 242"/>
                  <a:gd name="T78" fmla="*/ 15 w 335"/>
                  <a:gd name="T79" fmla="*/ 205 h 242"/>
                  <a:gd name="T80" fmla="*/ 0 w 335"/>
                  <a:gd name="T81" fmla="*/ 202 h 242"/>
                  <a:gd name="T82" fmla="*/ 16 w 335"/>
                  <a:gd name="T83" fmla="*/ 177 h 242"/>
                  <a:gd name="T84" fmla="*/ 33 w 335"/>
                  <a:gd name="T85" fmla="*/ 152 h 242"/>
                  <a:gd name="T86" fmla="*/ 50 w 335"/>
                  <a:gd name="T87" fmla="*/ 126 h 242"/>
                  <a:gd name="T88" fmla="*/ 66 w 335"/>
                  <a:gd name="T89" fmla="*/ 101 h 242"/>
                  <a:gd name="T90" fmla="*/ 82 w 335"/>
                  <a:gd name="T91" fmla="*/ 76 h 242"/>
                  <a:gd name="T92" fmla="*/ 99 w 335"/>
                  <a:gd name="T93" fmla="*/ 50 h 242"/>
                  <a:gd name="T94" fmla="*/ 115 w 335"/>
                  <a:gd name="T95" fmla="*/ 25 h 242"/>
                  <a:gd name="T96" fmla="*/ 131 w 335"/>
                  <a:gd name="T97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5" h="242">
                    <a:moveTo>
                      <a:pt x="131" y="0"/>
                    </a:moveTo>
                    <a:lnTo>
                      <a:pt x="137" y="15"/>
                    </a:lnTo>
                    <a:lnTo>
                      <a:pt x="144" y="30"/>
                    </a:lnTo>
                    <a:lnTo>
                      <a:pt x="150" y="46"/>
                    </a:lnTo>
                    <a:lnTo>
                      <a:pt x="156" y="61"/>
                    </a:lnTo>
                    <a:lnTo>
                      <a:pt x="161" y="76"/>
                    </a:lnTo>
                    <a:lnTo>
                      <a:pt x="168" y="92"/>
                    </a:lnTo>
                    <a:lnTo>
                      <a:pt x="174" y="107"/>
                    </a:lnTo>
                    <a:lnTo>
                      <a:pt x="180" y="122"/>
                    </a:lnTo>
                    <a:lnTo>
                      <a:pt x="199" y="131"/>
                    </a:lnTo>
                    <a:lnTo>
                      <a:pt x="219" y="140"/>
                    </a:lnTo>
                    <a:lnTo>
                      <a:pt x="238" y="148"/>
                    </a:lnTo>
                    <a:lnTo>
                      <a:pt x="258" y="157"/>
                    </a:lnTo>
                    <a:lnTo>
                      <a:pt x="276" y="167"/>
                    </a:lnTo>
                    <a:lnTo>
                      <a:pt x="296" y="175"/>
                    </a:lnTo>
                    <a:lnTo>
                      <a:pt x="316" y="184"/>
                    </a:lnTo>
                    <a:lnTo>
                      <a:pt x="335" y="193"/>
                    </a:lnTo>
                    <a:lnTo>
                      <a:pt x="325" y="199"/>
                    </a:lnTo>
                    <a:lnTo>
                      <a:pt x="313" y="205"/>
                    </a:lnTo>
                    <a:lnTo>
                      <a:pt x="303" y="212"/>
                    </a:lnTo>
                    <a:lnTo>
                      <a:pt x="291" y="217"/>
                    </a:lnTo>
                    <a:lnTo>
                      <a:pt x="280" y="223"/>
                    </a:lnTo>
                    <a:lnTo>
                      <a:pt x="270" y="229"/>
                    </a:lnTo>
                    <a:lnTo>
                      <a:pt x="258" y="236"/>
                    </a:lnTo>
                    <a:lnTo>
                      <a:pt x="248" y="242"/>
                    </a:lnTo>
                    <a:lnTo>
                      <a:pt x="233" y="239"/>
                    </a:lnTo>
                    <a:lnTo>
                      <a:pt x="217" y="237"/>
                    </a:lnTo>
                    <a:lnTo>
                      <a:pt x="202" y="235"/>
                    </a:lnTo>
                    <a:lnTo>
                      <a:pt x="185" y="232"/>
                    </a:lnTo>
                    <a:lnTo>
                      <a:pt x="171" y="229"/>
                    </a:lnTo>
                    <a:lnTo>
                      <a:pt x="154" y="227"/>
                    </a:lnTo>
                    <a:lnTo>
                      <a:pt x="139" y="224"/>
                    </a:lnTo>
                    <a:lnTo>
                      <a:pt x="123" y="222"/>
                    </a:lnTo>
                    <a:lnTo>
                      <a:pt x="108" y="220"/>
                    </a:lnTo>
                    <a:lnTo>
                      <a:pt x="92" y="217"/>
                    </a:lnTo>
                    <a:lnTo>
                      <a:pt x="77" y="215"/>
                    </a:lnTo>
                    <a:lnTo>
                      <a:pt x="61" y="212"/>
                    </a:lnTo>
                    <a:lnTo>
                      <a:pt x="46" y="209"/>
                    </a:lnTo>
                    <a:lnTo>
                      <a:pt x="31" y="207"/>
                    </a:lnTo>
                    <a:lnTo>
                      <a:pt x="15" y="205"/>
                    </a:lnTo>
                    <a:lnTo>
                      <a:pt x="0" y="202"/>
                    </a:lnTo>
                    <a:lnTo>
                      <a:pt x="16" y="177"/>
                    </a:lnTo>
                    <a:lnTo>
                      <a:pt x="33" y="152"/>
                    </a:lnTo>
                    <a:lnTo>
                      <a:pt x="50" y="126"/>
                    </a:lnTo>
                    <a:lnTo>
                      <a:pt x="66" y="101"/>
                    </a:lnTo>
                    <a:lnTo>
                      <a:pt x="82" y="76"/>
                    </a:lnTo>
                    <a:lnTo>
                      <a:pt x="99" y="50"/>
                    </a:lnTo>
                    <a:lnTo>
                      <a:pt x="115" y="2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50" name="Freeform 62">
                <a:extLst>
                  <a:ext uri="{FF2B5EF4-FFF2-40B4-BE49-F238E27FC236}">
                    <a16:creationId xmlns:a16="http://schemas.microsoft.com/office/drawing/2014/main" id="{8ECD6542-8DCB-4A99-B803-43F3BBACEF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3" y="1250"/>
                <a:ext cx="57" cy="43"/>
              </a:xfrm>
              <a:custGeom>
                <a:avLst/>
                <a:gdLst>
                  <a:gd name="T0" fmla="*/ 114 w 318"/>
                  <a:gd name="T1" fmla="*/ 0 h 238"/>
                  <a:gd name="T2" fmla="*/ 120 w 318"/>
                  <a:gd name="T3" fmla="*/ 15 h 238"/>
                  <a:gd name="T4" fmla="*/ 127 w 318"/>
                  <a:gd name="T5" fmla="*/ 30 h 238"/>
                  <a:gd name="T6" fmla="*/ 133 w 318"/>
                  <a:gd name="T7" fmla="*/ 46 h 238"/>
                  <a:gd name="T8" fmla="*/ 139 w 318"/>
                  <a:gd name="T9" fmla="*/ 61 h 238"/>
                  <a:gd name="T10" fmla="*/ 144 w 318"/>
                  <a:gd name="T11" fmla="*/ 76 h 238"/>
                  <a:gd name="T12" fmla="*/ 151 w 318"/>
                  <a:gd name="T13" fmla="*/ 92 h 238"/>
                  <a:gd name="T14" fmla="*/ 157 w 318"/>
                  <a:gd name="T15" fmla="*/ 107 h 238"/>
                  <a:gd name="T16" fmla="*/ 163 w 318"/>
                  <a:gd name="T17" fmla="*/ 122 h 238"/>
                  <a:gd name="T18" fmla="*/ 182 w 318"/>
                  <a:gd name="T19" fmla="*/ 131 h 238"/>
                  <a:gd name="T20" fmla="*/ 202 w 318"/>
                  <a:gd name="T21" fmla="*/ 140 h 238"/>
                  <a:gd name="T22" fmla="*/ 221 w 318"/>
                  <a:gd name="T23" fmla="*/ 149 h 238"/>
                  <a:gd name="T24" fmla="*/ 241 w 318"/>
                  <a:gd name="T25" fmla="*/ 157 h 238"/>
                  <a:gd name="T26" fmla="*/ 259 w 318"/>
                  <a:gd name="T27" fmla="*/ 167 h 238"/>
                  <a:gd name="T28" fmla="*/ 279 w 318"/>
                  <a:gd name="T29" fmla="*/ 176 h 238"/>
                  <a:gd name="T30" fmla="*/ 299 w 318"/>
                  <a:gd name="T31" fmla="*/ 184 h 238"/>
                  <a:gd name="T32" fmla="*/ 318 w 318"/>
                  <a:gd name="T33" fmla="*/ 193 h 238"/>
                  <a:gd name="T34" fmla="*/ 308 w 318"/>
                  <a:gd name="T35" fmla="*/ 199 h 238"/>
                  <a:gd name="T36" fmla="*/ 296 w 318"/>
                  <a:gd name="T37" fmla="*/ 205 h 238"/>
                  <a:gd name="T38" fmla="*/ 286 w 318"/>
                  <a:gd name="T39" fmla="*/ 210 h 238"/>
                  <a:gd name="T40" fmla="*/ 274 w 318"/>
                  <a:gd name="T41" fmla="*/ 215 h 238"/>
                  <a:gd name="T42" fmla="*/ 264 w 318"/>
                  <a:gd name="T43" fmla="*/ 221 h 238"/>
                  <a:gd name="T44" fmla="*/ 253 w 318"/>
                  <a:gd name="T45" fmla="*/ 227 h 238"/>
                  <a:gd name="T46" fmla="*/ 242 w 318"/>
                  <a:gd name="T47" fmla="*/ 232 h 238"/>
                  <a:gd name="T48" fmla="*/ 231 w 318"/>
                  <a:gd name="T49" fmla="*/ 238 h 238"/>
                  <a:gd name="T50" fmla="*/ 217 w 318"/>
                  <a:gd name="T51" fmla="*/ 236 h 238"/>
                  <a:gd name="T52" fmla="*/ 202 w 318"/>
                  <a:gd name="T53" fmla="*/ 234 h 238"/>
                  <a:gd name="T54" fmla="*/ 188 w 318"/>
                  <a:gd name="T55" fmla="*/ 230 h 238"/>
                  <a:gd name="T56" fmla="*/ 173 w 318"/>
                  <a:gd name="T57" fmla="*/ 228 h 238"/>
                  <a:gd name="T58" fmla="*/ 159 w 318"/>
                  <a:gd name="T59" fmla="*/ 225 h 238"/>
                  <a:gd name="T60" fmla="*/ 144 w 318"/>
                  <a:gd name="T61" fmla="*/ 223 h 238"/>
                  <a:gd name="T62" fmla="*/ 130 w 318"/>
                  <a:gd name="T63" fmla="*/ 220 h 238"/>
                  <a:gd name="T64" fmla="*/ 116 w 318"/>
                  <a:gd name="T65" fmla="*/ 217 h 238"/>
                  <a:gd name="T66" fmla="*/ 102 w 318"/>
                  <a:gd name="T67" fmla="*/ 215 h 238"/>
                  <a:gd name="T68" fmla="*/ 87 w 318"/>
                  <a:gd name="T69" fmla="*/ 213 h 238"/>
                  <a:gd name="T70" fmla="*/ 73 w 318"/>
                  <a:gd name="T71" fmla="*/ 210 h 238"/>
                  <a:gd name="T72" fmla="*/ 58 w 318"/>
                  <a:gd name="T73" fmla="*/ 207 h 238"/>
                  <a:gd name="T74" fmla="*/ 44 w 318"/>
                  <a:gd name="T75" fmla="*/ 205 h 238"/>
                  <a:gd name="T76" fmla="*/ 29 w 318"/>
                  <a:gd name="T77" fmla="*/ 202 h 238"/>
                  <a:gd name="T78" fmla="*/ 15 w 318"/>
                  <a:gd name="T79" fmla="*/ 200 h 238"/>
                  <a:gd name="T80" fmla="*/ 0 w 318"/>
                  <a:gd name="T81" fmla="*/ 198 h 238"/>
                  <a:gd name="T82" fmla="*/ 14 w 318"/>
                  <a:gd name="T83" fmla="*/ 174 h 238"/>
                  <a:gd name="T84" fmla="*/ 29 w 318"/>
                  <a:gd name="T85" fmla="*/ 148 h 238"/>
                  <a:gd name="T86" fmla="*/ 43 w 318"/>
                  <a:gd name="T87" fmla="*/ 124 h 238"/>
                  <a:gd name="T88" fmla="*/ 58 w 318"/>
                  <a:gd name="T89" fmla="*/ 99 h 238"/>
                  <a:gd name="T90" fmla="*/ 72 w 318"/>
                  <a:gd name="T91" fmla="*/ 73 h 238"/>
                  <a:gd name="T92" fmla="*/ 86 w 318"/>
                  <a:gd name="T93" fmla="*/ 49 h 238"/>
                  <a:gd name="T94" fmla="*/ 101 w 318"/>
                  <a:gd name="T95" fmla="*/ 24 h 238"/>
                  <a:gd name="T96" fmla="*/ 114 w 318"/>
                  <a:gd name="T9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8" h="238">
                    <a:moveTo>
                      <a:pt x="114" y="0"/>
                    </a:moveTo>
                    <a:lnTo>
                      <a:pt x="120" y="15"/>
                    </a:lnTo>
                    <a:lnTo>
                      <a:pt x="127" y="30"/>
                    </a:lnTo>
                    <a:lnTo>
                      <a:pt x="133" y="46"/>
                    </a:lnTo>
                    <a:lnTo>
                      <a:pt x="139" y="61"/>
                    </a:lnTo>
                    <a:lnTo>
                      <a:pt x="144" y="76"/>
                    </a:lnTo>
                    <a:lnTo>
                      <a:pt x="151" y="92"/>
                    </a:lnTo>
                    <a:lnTo>
                      <a:pt x="157" y="107"/>
                    </a:lnTo>
                    <a:lnTo>
                      <a:pt x="163" y="122"/>
                    </a:lnTo>
                    <a:lnTo>
                      <a:pt x="182" y="131"/>
                    </a:lnTo>
                    <a:lnTo>
                      <a:pt x="202" y="140"/>
                    </a:lnTo>
                    <a:lnTo>
                      <a:pt x="221" y="149"/>
                    </a:lnTo>
                    <a:lnTo>
                      <a:pt x="241" y="157"/>
                    </a:lnTo>
                    <a:lnTo>
                      <a:pt x="259" y="167"/>
                    </a:lnTo>
                    <a:lnTo>
                      <a:pt x="279" y="176"/>
                    </a:lnTo>
                    <a:lnTo>
                      <a:pt x="299" y="184"/>
                    </a:lnTo>
                    <a:lnTo>
                      <a:pt x="318" y="193"/>
                    </a:lnTo>
                    <a:lnTo>
                      <a:pt x="308" y="199"/>
                    </a:lnTo>
                    <a:lnTo>
                      <a:pt x="296" y="205"/>
                    </a:lnTo>
                    <a:lnTo>
                      <a:pt x="286" y="210"/>
                    </a:lnTo>
                    <a:lnTo>
                      <a:pt x="274" y="215"/>
                    </a:lnTo>
                    <a:lnTo>
                      <a:pt x="264" y="221"/>
                    </a:lnTo>
                    <a:lnTo>
                      <a:pt x="253" y="227"/>
                    </a:lnTo>
                    <a:lnTo>
                      <a:pt x="242" y="232"/>
                    </a:lnTo>
                    <a:lnTo>
                      <a:pt x="231" y="238"/>
                    </a:lnTo>
                    <a:lnTo>
                      <a:pt x="217" y="236"/>
                    </a:lnTo>
                    <a:lnTo>
                      <a:pt x="202" y="234"/>
                    </a:lnTo>
                    <a:lnTo>
                      <a:pt x="188" y="230"/>
                    </a:lnTo>
                    <a:lnTo>
                      <a:pt x="173" y="228"/>
                    </a:lnTo>
                    <a:lnTo>
                      <a:pt x="159" y="225"/>
                    </a:lnTo>
                    <a:lnTo>
                      <a:pt x="144" y="223"/>
                    </a:lnTo>
                    <a:lnTo>
                      <a:pt x="130" y="220"/>
                    </a:lnTo>
                    <a:lnTo>
                      <a:pt x="116" y="217"/>
                    </a:lnTo>
                    <a:lnTo>
                      <a:pt x="102" y="215"/>
                    </a:lnTo>
                    <a:lnTo>
                      <a:pt x="87" y="213"/>
                    </a:lnTo>
                    <a:lnTo>
                      <a:pt x="73" y="210"/>
                    </a:lnTo>
                    <a:lnTo>
                      <a:pt x="58" y="207"/>
                    </a:lnTo>
                    <a:lnTo>
                      <a:pt x="44" y="205"/>
                    </a:lnTo>
                    <a:lnTo>
                      <a:pt x="29" y="202"/>
                    </a:lnTo>
                    <a:lnTo>
                      <a:pt x="15" y="200"/>
                    </a:lnTo>
                    <a:lnTo>
                      <a:pt x="0" y="198"/>
                    </a:lnTo>
                    <a:lnTo>
                      <a:pt x="14" y="174"/>
                    </a:lnTo>
                    <a:lnTo>
                      <a:pt x="29" y="148"/>
                    </a:lnTo>
                    <a:lnTo>
                      <a:pt x="43" y="124"/>
                    </a:lnTo>
                    <a:lnTo>
                      <a:pt x="58" y="99"/>
                    </a:lnTo>
                    <a:lnTo>
                      <a:pt x="72" y="73"/>
                    </a:lnTo>
                    <a:lnTo>
                      <a:pt x="86" y="49"/>
                    </a:lnTo>
                    <a:lnTo>
                      <a:pt x="101" y="24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51" name="Freeform 63">
                <a:extLst>
                  <a:ext uri="{FF2B5EF4-FFF2-40B4-BE49-F238E27FC236}">
                    <a16:creationId xmlns:a16="http://schemas.microsoft.com/office/drawing/2014/main" id="{696531EA-8750-476E-93F4-789472B58B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16" y="1250"/>
                <a:ext cx="54" cy="42"/>
              </a:xfrm>
              <a:custGeom>
                <a:avLst/>
                <a:gdLst>
                  <a:gd name="T0" fmla="*/ 95 w 299"/>
                  <a:gd name="T1" fmla="*/ 0 h 234"/>
                  <a:gd name="T2" fmla="*/ 101 w 299"/>
                  <a:gd name="T3" fmla="*/ 15 h 234"/>
                  <a:gd name="T4" fmla="*/ 108 w 299"/>
                  <a:gd name="T5" fmla="*/ 31 h 234"/>
                  <a:gd name="T6" fmla="*/ 114 w 299"/>
                  <a:gd name="T7" fmla="*/ 46 h 234"/>
                  <a:gd name="T8" fmla="*/ 120 w 299"/>
                  <a:gd name="T9" fmla="*/ 61 h 234"/>
                  <a:gd name="T10" fmla="*/ 125 w 299"/>
                  <a:gd name="T11" fmla="*/ 77 h 234"/>
                  <a:gd name="T12" fmla="*/ 132 w 299"/>
                  <a:gd name="T13" fmla="*/ 92 h 234"/>
                  <a:gd name="T14" fmla="*/ 138 w 299"/>
                  <a:gd name="T15" fmla="*/ 108 h 234"/>
                  <a:gd name="T16" fmla="*/ 144 w 299"/>
                  <a:gd name="T17" fmla="*/ 123 h 234"/>
                  <a:gd name="T18" fmla="*/ 163 w 299"/>
                  <a:gd name="T19" fmla="*/ 132 h 234"/>
                  <a:gd name="T20" fmla="*/ 183 w 299"/>
                  <a:gd name="T21" fmla="*/ 140 h 234"/>
                  <a:gd name="T22" fmla="*/ 202 w 299"/>
                  <a:gd name="T23" fmla="*/ 149 h 234"/>
                  <a:gd name="T24" fmla="*/ 222 w 299"/>
                  <a:gd name="T25" fmla="*/ 157 h 234"/>
                  <a:gd name="T26" fmla="*/ 240 w 299"/>
                  <a:gd name="T27" fmla="*/ 167 h 234"/>
                  <a:gd name="T28" fmla="*/ 260 w 299"/>
                  <a:gd name="T29" fmla="*/ 176 h 234"/>
                  <a:gd name="T30" fmla="*/ 280 w 299"/>
                  <a:gd name="T31" fmla="*/ 184 h 234"/>
                  <a:gd name="T32" fmla="*/ 299 w 299"/>
                  <a:gd name="T33" fmla="*/ 193 h 234"/>
                  <a:gd name="T34" fmla="*/ 289 w 299"/>
                  <a:gd name="T35" fmla="*/ 198 h 234"/>
                  <a:gd name="T36" fmla="*/ 277 w 299"/>
                  <a:gd name="T37" fmla="*/ 204 h 234"/>
                  <a:gd name="T38" fmla="*/ 267 w 299"/>
                  <a:gd name="T39" fmla="*/ 208 h 234"/>
                  <a:gd name="T40" fmla="*/ 257 w 299"/>
                  <a:gd name="T41" fmla="*/ 214 h 234"/>
                  <a:gd name="T42" fmla="*/ 245 w 299"/>
                  <a:gd name="T43" fmla="*/ 219 h 234"/>
                  <a:gd name="T44" fmla="*/ 235 w 299"/>
                  <a:gd name="T45" fmla="*/ 224 h 234"/>
                  <a:gd name="T46" fmla="*/ 223 w 299"/>
                  <a:gd name="T47" fmla="*/ 229 h 234"/>
                  <a:gd name="T48" fmla="*/ 213 w 299"/>
                  <a:gd name="T49" fmla="*/ 234 h 234"/>
                  <a:gd name="T50" fmla="*/ 199 w 299"/>
                  <a:gd name="T51" fmla="*/ 231 h 234"/>
                  <a:gd name="T52" fmla="*/ 186 w 299"/>
                  <a:gd name="T53" fmla="*/ 229 h 234"/>
                  <a:gd name="T54" fmla="*/ 173 w 299"/>
                  <a:gd name="T55" fmla="*/ 225 h 234"/>
                  <a:gd name="T56" fmla="*/ 160 w 299"/>
                  <a:gd name="T57" fmla="*/ 223 h 234"/>
                  <a:gd name="T58" fmla="*/ 146 w 299"/>
                  <a:gd name="T59" fmla="*/ 221 h 234"/>
                  <a:gd name="T60" fmla="*/ 132 w 299"/>
                  <a:gd name="T61" fmla="*/ 219 h 234"/>
                  <a:gd name="T62" fmla="*/ 120 w 299"/>
                  <a:gd name="T63" fmla="*/ 216 h 234"/>
                  <a:gd name="T64" fmla="*/ 106 w 299"/>
                  <a:gd name="T65" fmla="*/ 213 h 234"/>
                  <a:gd name="T66" fmla="*/ 93 w 299"/>
                  <a:gd name="T67" fmla="*/ 210 h 234"/>
                  <a:gd name="T68" fmla="*/ 79 w 299"/>
                  <a:gd name="T69" fmla="*/ 208 h 234"/>
                  <a:gd name="T70" fmla="*/ 65 w 299"/>
                  <a:gd name="T71" fmla="*/ 206 h 234"/>
                  <a:gd name="T72" fmla="*/ 53 w 299"/>
                  <a:gd name="T73" fmla="*/ 204 h 234"/>
                  <a:gd name="T74" fmla="*/ 39 w 299"/>
                  <a:gd name="T75" fmla="*/ 201 h 234"/>
                  <a:gd name="T76" fmla="*/ 26 w 299"/>
                  <a:gd name="T77" fmla="*/ 198 h 234"/>
                  <a:gd name="T78" fmla="*/ 12 w 299"/>
                  <a:gd name="T79" fmla="*/ 195 h 234"/>
                  <a:gd name="T80" fmla="*/ 0 w 299"/>
                  <a:gd name="T81" fmla="*/ 193 h 234"/>
                  <a:gd name="T82" fmla="*/ 11 w 299"/>
                  <a:gd name="T83" fmla="*/ 169 h 234"/>
                  <a:gd name="T84" fmla="*/ 24 w 299"/>
                  <a:gd name="T85" fmla="*/ 145 h 234"/>
                  <a:gd name="T86" fmla="*/ 35 w 299"/>
                  <a:gd name="T87" fmla="*/ 121 h 234"/>
                  <a:gd name="T88" fmla="*/ 48 w 299"/>
                  <a:gd name="T89" fmla="*/ 96 h 234"/>
                  <a:gd name="T90" fmla="*/ 60 w 299"/>
                  <a:gd name="T91" fmla="*/ 72 h 234"/>
                  <a:gd name="T92" fmla="*/ 72 w 299"/>
                  <a:gd name="T93" fmla="*/ 48 h 234"/>
                  <a:gd name="T94" fmla="*/ 84 w 299"/>
                  <a:gd name="T95" fmla="*/ 24 h 234"/>
                  <a:gd name="T96" fmla="*/ 95 w 299"/>
                  <a:gd name="T9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9" h="234">
                    <a:moveTo>
                      <a:pt x="95" y="0"/>
                    </a:moveTo>
                    <a:lnTo>
                      <a:pt x="101" y="15"/>
                    </a:lnTo>
                    <a:lnTo>
                      <a:pt x="108" y="31"/>
                    </a:lnTo>
                    <a:lnTo>
                      <a:pt x="114" y="46"/>
                    </a:lnTo>
                    <a:lnTo>
                      <a:pt x="120" y="61"/>
                    </a:lnTo>
                    <a:lnTo>
                      <a:pt x="125" y="77"/>
                    </a:lnTo>
                    <a:lnTo>
                      <a:pt x="132" y="92"/>
                    </a:lnTo>
                    <a:lnTo>
                      <a:pt x="138" y="108"/>
                    </a:lnTo>
                    <a:lnTo>
                      <a:pt x="144" y="123"/>
                    </a:lnTo>
                    <a:lnTo>
                      <a:pt x="163" y="132"/>
                    </a:lnTo>
                    <a:lnTo>
                      <a:pt x="183" y="140"/>
                    </a:lnTo>
                    <a:lnTo>
                      <a:pt x="202" y="149"/>
                    </a:lnTo>
                    <a:lnTo>
                      <a:pt x="222" y="157"/>
                    </a:lnTo>
                    <a:lnTo>
                      <a:pt x="240" y="167"/>
                    </a:lnTo>
                    <a:lnTo>
                      <a:pt x="260" y="176"/>
                    </a:lnTo>
                    <a:lnTo>
                      <a:pt x="280" y="184"/>
                    </a:lnTo>
                    <a:lnTo>
                      <a:pt x="299" y="193"/>
                    </a:lnTo>
                    <a:lnTo>
                      <a:pt x="289" y="198"/>
                    </a:lnTo>
                    <a:lnTo>
                      <a:pt x="277" y="204"/>
                    </a:lnTo>
                    <a:lnTo>
                      <a:pt x="267" y="208"/>
                    </a:lnTo>
                    <a:lnTo>
                      <a:pt x="257" y="214"/>
                    </a:lnTo>
                    <a:lnTo>
                      <a:pt x="245" y="219"/>
                    </a:lnTo>
                    <a:lnTo>
                      <a:pt x="235" y="224"/>
                    </a:lnTo>
                    <a:lnTo>
                      <a:pt x="223" y="229"/>
                    </a:lnTo>
                    <a:lnTo>
                      <a:pt x="213" y="234"/>
                    </a:lnTo>
                    <a:lnTo>
                      <a:pt x="199" y="231"/>
                    </a:lnTo>
                    <a:lnTo>
                      <a:pt x="186" y="229"/>
                    </a:lnTo>
                    <a:lnTo>
                      <a:pt x="173" y="225"/>
                    </a:lnTo>
                    <a:lnTo>
                      <a:pt x="160" y="223"/>
                    </a:lnTo>
                    <a:lnTo>
                      <a:pt x="146" y="221"/>
                    </a:lnTo>
                    <a:lnTo>
                      <a:pt x="132" y="219"/>
                    </a:lnTo>
                    <a:lnTo>
                      <a:pt x="120" y="216"/>
                    </a:lnTo>
                    <a:lnTo>
                      <a:pt x="106" y="213"/>
                    </a:lnTo>
                    <a:lnTo>
                      <a:pt x="93" y="210"/>
                    </a:lnTo>
                    <a:lnTo>
                      <a:pt x="79" y="208"/>
                    </a:lnTo>
                    <a:lnTo>
                      <a:pt x="65" y="206"/>
                    </a:lnTo>
                    <a:lnTo>
                      <a:pt x="53" y="204"/>
                    </a:lnTo>
                    <a:lnTo>
                      <a:pt x="39" y="201"/>
                    </a:lnTo>
                    <a:lnTo>
                      <a:pt x="26" y="198"/>
                    </a:lnTo>
                    <a:lnTo>
                      <a:pt x="12" y="195"/>
                    </a:lnTo>
                    <a:lnTo>
                      <a:pt x="0" y="193"/>
                    </a:lnTo>
                    <a:lnTo>
                      <a:pt x="11" y="169"/>
                    </a:lnTo>
                    <a:lnTo>
                      <a:pt x="24" y="145"/>
                    </a:lnTo>
                    <a:lnTo>
                      <a:pt x="35" y="121"/>
                    </a:lnTo>
                    <a:lnTo>
                      <a:pt x="48" y="96"/>
                    </a:lnTo>
                    <a:lnTo>
                      <a:pt x="60" y="72"/>
                    </a:lnTo>
                    <a:lnTo>
                      <a:pt x="72" y="48"/>
                    </a:lnTo>
                    <a:lnTo>
                      <a:pt x="84" y="2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52" name="Freeform 64">
                <a:extLst>
                  <a:ext uri="{FF2B5EF4-FFF2-40B4-BE49-F238E27FC236}">
                    <a16:creationId xmlns:a16="http://schemas.microsoft.com/office/drawing/2014/main" id="{61FEA1F4-2058-4B41-B31E-AFC3C25A69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0" y="1250"/>
                <a:ext cx="50" cy="41"/>
              </a:xfrm>
              <a:custGeom>
                <a:avLst/>
                <a:gdLst>
                  <a:gd name="T0" fmla="*/ 78 w 282"/>
                  <a:gd name="T1" fmla="*/ 0 h 230"/>
                  <a:gd name="T2" fmla="*/ 84 w 282"/>
                  <a:gd name="T3" fmla="*/ 15 h 230"/>
                  <a:gd name="T4" fmla="*/ 91 w 282"/>
                  <a:gd name="T5" fmla="*/ 31 h 230"/>
                  <a:gd name="T6" fmla="*/ 97 w 282"/>
                  <a:gd name="T7" fmla="*/ 46 h 230"/>
                  <a:gd name="T8" fmla="*/ 103 w 282"/>
                  <a:gd name="T9" fmla="*/ 61 h 230"/>
                  <a:gd name="T10" fmla="*/ 108 w 282"/>
                  <a:gd name="T11" fmla="*/ 77 h 230"/>
                  <a:gd name="T12" fmla="*/ 115 w 282"/>
                  <a:gd name="T13" fmla="*/ 92 h 230"/>
                  <a:gd name="T14" fmla="*/ 121 w 282"/>
                  <a:gd name="T15" fmla="*/ 108 h 230"/>
                  <a:gd name="T16" fmla="*/ 127 w 282"/>
                  <a:gd name="T17" fmla="*/ 123 h 230"/>
                  <a:gd name="T18" fmla="*/ 146 w 282"/>
                  <a:gd name="T19" fmla="*/ 132 h 230"/>
                  <a:gd name="T20" fmla="*/ 166 w 282"/>
                  <a:gd name="T21" fmla="*/ 140 h 230"/>
                  <a:gd name="T22" fmla="*/ 185 w 282"/>
                  <a:gd name="T23" fmla="*/ 149 h 230"/>
                  <a:gd name="T24" fmla="*/ 205 w 282"/>
                  <a:gd name="T25" fmla="*/ 157 h 230"/>
                  <a:gd name="T26" fmla="*/ 223 w 282"/>
                  <a:gd name="T27" fmla="*/ 167 h 230"/>
                  <a:gd name="T28" fmla="*/ 243 w 282"/>
                  <a:gd name="T29" fmla="*/ 176 h 230"/>
                  <a:gd name="T30" fmla="*/ 263 w 282"/>
                  <a:gd name="T31" fmla="*/ 184 h 230"/>
                  <a:gd name="T32" fmla="*/ 282 w 282"/>
                  <a:gd name="T33" fmla="*/ 193 h 230"/>
                  <a:gd name="T34" fmla="*/ 272 w 282"/>
                  <a:gd name="T35" fmla="*/ 198 h 230"/>
                  <a:gd name="T36" fmla="*/ 260 w 282"/>
                  <a:gd name="T37" fmla="*/ 202 h 230"/>
                  <a:gd name="T38" fmla="*/ 250 w 282"/>
                  <a:gd name="T39" fmla="*/ 207 h 230"/>
                  <a:gd name="T40" fmla="*/ 240 w 282"/>
                  <a:gd name="T41" fmla="*/ 212 h 230"/>
                  <a:gd name="T42" fmla="*/ 228 w 282"/>
                  <a:gd name="T43" fmla="*/ 216 h 230"/>
                  <a:gd name="T44" fmla="*/ 218 w 282"/>
                  <a:gd name="T45" fmla="*/ 221 h 230"/>
                  <a:gd name="T46" fmla="*/ 206 w 282"/>
                  <a:gd name="T47" fmla="*/ 225 h 230"/>
                  <a:gd name="T48" fmla="*/ 196 w 282"/>
                  <a:gd name="T49" fmla="*/ 230 h 230"/>
                  <a:gd name="T50" fmla="*/ 183 w 282"/>
                  <a:gd name="T51" fmla="*/ 228 h 230"/>
                  <a:gd name="T52" fmla="*/ 172 w 282"/>
                  <a:gd name="T53" fmla="*/ 224 h 230"/>
                  <a:gd name="T54" fmla="*/ 159 w 282"/>
                  <a:gd name="T55" fmla="*/ 222 h 230"/>
                  <a:gd name="T56" fmla="*/ 147 w 282"/>
                  <a:gd name="T57" fmla="*/ 220 h 230"/>
                  <a:gd name="T58" fmla="*/ 135 w 282"/>
                  <a:gd name="T59" fmla="*/ 217 h 230"/>
                  <a:gd name="T60" fmla="*/ 123 w 282"/>
                  <a:gd name="T61" fmla="*/ 214 h 230"/>
                  <a:gd name="T62" fmla="*/ 111 w 282"/>
                  <a:gd name="T63" fmla="*/ 212 h 230"/>
                  <a:gd name="T64" fmla="*/ 98 w 282"/>
                  <a:gd name="T65" fmla="*/ 209 h 230"/>
                  <a:gd name="T66" fmla="*/ 86 w 282"/>
                  <a:gd name="T67" fmla="*/ 207 h 230"/>
                  <a:gd name="T68" fmla="*/ 74 w 282"/>
                  <a:gd name="T69" fmla="*/ 204 h 230"/>
                  <a:gd name="T70" fmla="*/ 61 w 282"/>
                  <a:gd name="T71" fmla="*/ 201 h 230"/>
                  <a:gd name="T72" fmla="*/ 50 w 282"/>
                  <a:gd name="T73" fmla="*/ 199 h 230"/>
                  <a:gd name="T74" fmla="*/ 37 w 282"/>
                  <a:gd name="T75" fmla="*/ 197 h 230"/>
                  <a:gd name="T76" fmla="*/ 24 w 282"/>
                  <a:gd name="T77" fmla="*/ 193 h 230"/>
                  <a:gd name="T78" fmla="*/ 13 w 282"/>
                  <a:gd name="T79" fmla="*/ 191 h 230"/>
                  <a:gd name="T80" fmla="*/ 0 w 282"/>
                  <a:gd name="T81" fmla="*/ 189 h 230"/>
                  <a:gd name="T82" fmla="*/ 10 w 282"/>
                  <a:gd name="T83" fmla="*/ 164 h 230"/>
                  <a:gd name="T84" fmla="*/ 20 w 282"/>
                  <a:gd name="T85" fmla="*/ 141 h 230"/>
                  <a:gd name="T86" fmla="*/ 30 w 282"/>
                  <a:gd name="T87" fmla="*/ 117 h 230"/>
                  <a:gd name="T88" fmla="*/ 39 w 282"/>
                  <a:gd name="T89" fmla="*/ 94 h 230"/>
                  <a:gd name="T90" fmla="*/ 50 w 282"/>
                  <a:gd name="T91" fmla="*/ 71 h 230"/>
                  <a:gd name="T92" fmla="*/ 59 w 282"/>
                  <a:gd name="T93" fmla="*/ 47 h 230"/>
                  <a:gd name="T94" fmla="*/ 69 w 282"/>
                  <a:gd name="T95" fmla="*/ 24 h 230"/>
                  <a:gd name="T96" fmla="*/ 78 w 282"/>
                  <a:gd name="T9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2" h="230">
                    <a:moveTo>
                      <a:pt x="78" y="0"/>
                    </a:moveTo>
                    <a:lnTo>
                      <a:pt x="84" y="15"/>
                    </a:lnTo>
                    <a:lnTo>
                      <a:pt x="91" y="31"/>
                    </a:lnTo>
                    <a:lnTo>
                      <a:pt x="97" y="46"/>
                    </a:lnTo>
                    <a:lnTo>
                      <a:pt x="103" y="61"/>
                    </a:lnTo>
                    <a:lnTo>
                      <a:pt x="108" y="77"/>
                    </a:lnTo>
                    <a:lnTo>
                      <a:pt x="115" y="92"/>
                    </a:lnTo>
                    <a:lnTo>
                      <a:pt x="121" y="108"/>
                    </a:lnTo>
                    <a:lnTo>
                      <a:pt x="127" y="123"/>
                    </a:lnTo>
                    <a:lnTo>
                      <a:pt x="146" y="132"/>
                    </a:lnTo>
                    <a:lnTo>
                      <a:pt x="166" y="140"/>
                    </a:lnTo>
                    <a:lnTo>
                      <a:pt x="185" y="149"/>
                    </a:lnTo>
                    <a:lnTo>
                      <a:pt x="205" y="157"/>
                    </a:lnTo>
                    <a:lnTo>
                      <a:pt x="223" y="167"/>
                    </a:lnTo>
                    <a:lnTo>
                      <a:pt x="243" y="176"/>
                    </a:lnTo>
                    <a:lnTo>
                      <a:pt x="263" y="184"/>
                    </a:lnTo>
                    <a:lnTo>
                      <a:pt x="282" y="193"/>
                    </a:lnTo>
                    <a:lnTo>
                      <a:pt x="272" y="198"/>
                    </a:lnTo>
                    <a:lnTo>
                      <a:pt x="260" y="202"/>
                    </a:lnTo>
                    <a:lnTo>
                      <a:pt x="250" y="207"/>
                    </a:lnTo>
                    <a:lnTo>
                      <a:pt x="240" y="212"/>
                    </a:lnTo>
                    <a:lnTo>
                      <a:pt x="228" y="216"/>
                    </a:lnTo>
                    <a:lnTo>
                      <a:pt x="218" y="221"/>
                    </a:lnTo>
                    <a:lnTo>
                      <a:pt x="206" y="225"/>
                    </a:lnTo>
                    <a:lnTo>
                      <a:pt x="196" y="230"/>
                    </a:lnTo>
                    <a:lnTo>
                      <a:pt x="183" y="228"/>
                    </a:lnTo>
                    <a:lnTo>
                      <a:pt x="172" y="224"/>
                    </a:lnTo>
                    <a:lnTo>
                      <a:pt x="159" y="222"/>
                    </a:lnTo>
                    <a:lnTo>
                      <a:pt x="147" y="220"/>
                    </a:lnTo>
                    <a:lnTo>
                      <a:pt x="135" y="217"/>
                    </a:lnTo>
                    <a:lnTo>
                      <a:pt x="123" y="214"/>
                    </a:lnTo>
                    <a:lnTo>
                      <a:pt x="111" y="212"/>
                    </a:lnTo>
                    <a:lnTo>
                      <a:pt x="98" y="209"/>
                    </a:lnTo>
                    <a:lnTo>
                      <a:pt x="86" y="207"/>
                    </a:lnTo>
                    <a:lnTo>
                      <a:pt x="74" y="204"/>
                    </a:lnTo>
                    <a:lnTo>
                      <a:pt x="61" y="201"/>
                    </a:lnTo>
                    <a:lnTo>
                      <a:pt x="50" y="199"/>
                    </a:lnTo>
                    <a:lnTo>
                      <a:pt x="37" y="197"/>
                    </a:lnTo>
                    <a:lnTo>
                      <a:pt x="24" y="193"/>
                    </a:lnTo>
                    <a:lnTo>
                      <a:pt x="13" y="191"/>
                    </a:lnTo>
                    <a:lnTo>
                      <a:pt x="0" y="189"/>
                    </a:lnTo>
                    <a:lnTo>
                      <a:pt x="10" y="164"/>
                    </a:lnTo>
                    <a:lnTo>
                      <a:pt x="20" y="141"/>
                    </a:lnTo>
                    <a:lnTo>
                      <a:pt x="30" y="117"/>
                    </a:lnTo>
                    <a:lnTo>
                      <a:pt x="39" y="94"/>
                    </a:lnTo>
                    <a:lnTo>
                      <a:pt x="50" y="71"/>
                    </a:lnTo>
                    <a:lnTo>
                      <a:pt x="59" y="47"/>
                    </a:lnTo>
                    <a:lnTo>
                      <a:pt x="69" y="2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53" name="Freeform 65">
                <a:extLst>
                  <a:ext uri="{FF2B5EF4-FFF2-40B4-BE49-F238E27FC236}">
                    <a16:creationId xmlns:a16="http://schemas.microsoft.com/office/drawing/2014/main" id="{22C62CB8-FBBE-4C91-B940-CF8CEEEF07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3" y="1250"/>
                <a:ext cx="47" cy="41"/>
              </a:xfrm>
              <a:custGeom>
                <a:avLst/>
                <a:gdLst>
                  <a:gd name="T0" fmla="*/ 60 w 264"/>
                  <a:gd name="T1" fmla="*/ 0 h 225"/>
                  <a:gd name="T2" fmla="*/ 66 w 264"/>
                  <a:gd name="T3" fmla="*/ 15 h 225"/>
                  <a:gd name="T4" fmla="*/ 73 w 264"/>
                  <a:gd name="T5" fmla="*/ 31 h 225"/>
                  <a:gd name="T6" fmla="*/ 79 w 264"/>
                  <a:gd name="T7" fmla="*/ 46 h 225"/>
                  <a:gd name="T8" fmla="*/ 85 w 264"/>
                  <a:gd name="T9" fmla="*/ 62 h 225"/>
                  <a:gd name="T10" fmla="*/ 90 w 264"/>
                  <a:gd name="T11" fmla="*/ 77 h 225"/>
                  <a:gd name="T12" fmla="*/ 97 w 264"/>
                  <a:gd name="T13" fmla="*/ 93 h 225"/>
                  <a:gd name="T14" fmla="*/ 103 w 264"/>
                  <a:gd name="T15" fmla="*/ 108 h 225"/>
                  <a:gd name="T16" fmla="*/ 109 w 264"/>
                  <a:gd name="T17" fmla="*/ 123 h 225"/>
                  <a:gd name="T18" fmla="*/ 128 w 264"/>
                  <a:gd name="T19" fmla="*/ 132 h 225"/>
                  <a:gd name="T20" fmla="*/ 148 w 264"/>
                  <a:gd name="T21" fmla="*/ 141 h 225"/>
                  <a:gd name="T22" fmla="*/ 167 w 264"/>
                  <a:gd name="T23" fmla="*/ 149 h 225"/>
                  <a:gd name="T24" fmla="*/ 187 w 264"/>
                  <a:gd name="T25" fmla="*/ 159 h 225"/>
                  <a:gd name="T26" fmla="*/ 205 w 264"/>
                  <a:gd name="T27" fmla="*/ 167 h 225"/>
                  <a:gd name="T28" fmla="*/ 225 w 264"/>
                  <a:gd name="T29" fmla="*/ 176 h 225"/>
                  <a:gd name="T30" fmla="*/ 245 w 264"/>
                  <a:gd name="T31" fmla="*/ 184 h 225"/>
                  <a:gd name="T32" fmla="*/ 264 w 264"/>
                  <a:gd name="T33" fmla="*/ 193 h 225"/>
                  <a:gd name="T34" fmla="*/ 254 w 264"/>
                  <a:gd name="T35" fmla="*/ 197 h 225"/>
                  <a:gd name="T36" fmla="*/ 242 w 264"/>
                  <a:gd name="T37" fmla="*/ 201 h 225"/>
                  <a:gd name="T38" fmla="*/ 232 w 264"/>
                  <a:gd name="T39" fmla="*/ 205 h 225"/>
                  <a:gd name="T40" fmla="*/ 222 w 264"/>
                  <a:gd name="T41" fmla="*/ 209 h 225"/>
                  <a:gd name="T42" fmla="*/ 210 w 264"/>
                  <a:gd name="T43" fmla="*/ 214 h 225"/>
                  <a:gd name="T44" fmla="*/ 200 w 264"/>
                  <a:gd name="T45" fmla="*/ 217 h 225"/>
                  <a:gd name="T46" fmla="*/ 189 w 264"/>
                  <a:gd name="T47" fmla="*/ 222 h 225"/>
                  <a:gd name="T48" fmla="*/ 179 w 264"/>
                  <a:gd name="T49" fmla="*/ 225 h 225"/>
                  <a:gd name="T50" fmla="*/ 157 w 264"/>
                  <a:gd name="T51" fmla="*/ 220 h 225"/>
                  <a:gd name="T52" fmla="*/ 134 w 264"/>
                  <a:gd name="T53" fmla="*/ 215 h 225"/>
                  <a:gd name="T54" fmla="*/ 112 w 264"/>
                  <a:gd name="T55" fmla="*/ 209 h 225"/>
                  <a:gd name="T56" fmla="*/ 89 w 264"/>
                  <a:gd name="T57" fmla="*/ 205 h 225"/>
                  <a:gd name="T58" fmla="*/ 67 w 264"/>
                  <a:gd name="T59" fmla="*/ 199 h 225"/>
                  <a:gd name="T60" fmla="*/ 44 w 264"/>
                  <a:gd name="T61" fmla="*/ 194 h 225"/>
                  <a:gd name="T62" fmla="*/ 22 w 264"/>
                  <a:gd name="T63" fmla="*/ 189 h 225"/>
                  <a:gd name="T64" fmla="*/ 0 w 264"/>
                  <a:gd name="T65" fmla="*/ 184 h 225"/>
                  <a:gd name="T66" fmla="*/ 7 w 264"/>
                  <a:gd name="T67" fmla="*/ 161 h 225"/>
                  <a:gd name="T68" fmla="*/ 15 w 264"/>
                  <a:gd name="T69" fmla="*/ 138 h 225"/>
                  <a:gd name="T70" fmla="*/ 22 w 264"/>
                  <a:gd name="T71" fmla="*/ 115 h 225"/>
                  <a:gd name="T72" fmla="*/ 30 w 264"/>
                  <a:gd name="T73" fmla="*/ 92 h 225"/>
                  <a:gd name="T74" fmla="*/ 38 w 264"/>
                  <a:gd name="T75" fmla="*/ 69 h 225"/>
                  <a:gd name="T76" fmla="*/ 45 w 264"/>
                  <a:gd name="T77" fmla="*/ 46 h 225"/>
                  <a:gd name="T78" fmla="*/ 53 w 264"/>
                  <a:gd name="T79" fmla="*/ 23 h 225"/>
                  <a:gd name="T80" fmla="*/ 60 w 264"/>
                  <a:gd name="T81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4" h="225">
                    <a:moveTo>
                      <a:pt x="60" y="0"/>
                    </a:moveTo>
                    <a:lnTo>
                      <a:pt x="66" y="15"/>
                    </a:lnTo>
                    <a:lnTo>
                      <a:pt x="73" y="31"/>
                    </a:lnTo>
                    <a:lnTo>
                      <a:pt x="79" y="46"/>
                    </a:lnTo>
                    <a:lnTo>
                      <a:pt x="85" y="62"/>
                    </a:lnTo>
                    <a:lnTo>
                      <a:pt x="90" y="77"/>
                    </a:lnTo>
                    <a:lnTo>
                      <a:pt x="97" y="93"/>
                    </a:lnTo>
                    <a:lnTo>
                      <a:pt x="103" y="108"/>
                    </a:lnTo>
                    <a:lnTo>
                      <a:pt x="109" y="123"/>
                    </a:lnTo>
                    <a:lnTo>
                      <a:pt x="128" y="132"/>
                    </a:lnTo>
                    <a:lnTo>
                      <a:pt x="148" y="141"/>
                    </a:lnTo>
                    <a:lnTo>
                      <a:pt x="167" y="149"/>
                    </a:lnTo>
                    <a:lnTo>
                      <a:pt x="187" y="159"/>
                    </a:lnTo>
                    <a:lnTo>
                      <a:pt x="205" y="167"/>
                    </a:lnTo>
                    <a:lnTo>
                      <a:pt x="225" y="176"/>
                    </a:lnTo>
                    <a:lnTo>
                      <a:pt x="245" y="184"/>
                    </a:lnTo>
                    <a:lnTo>
                      <a:pt x="264" y="193"/>
                    </a:lnTo>
                    <a:lnTo>
                      <a:pt x="254" y="197"/>
                    </a:lnTo>
                    <a:lnTo>
                      <a:pt x="242" y="201"/>
                    </a:lnTo>
                    <a:lnTo>
                      <a:pt x="232" y="205"/>
                    </a:lnTo>
                    <a:lnTo>
                      <a:pt x="222" y="209"/>
                    </a:lnTo>
                    <a:lnTo>
                      <a:pt x="210" y="214"/>
                    </a:lnTo>
                    <a:lnTo>
                      <a:pt x="200" y="217"/>
                    </a:lnTo>
                    <a:lnTo>
                      <a:pt x="189" y="222"/>
                    </a:lnTo>
                    <a:lnTo>
                      <a:pt x="179" y="225"/>
                    </a:lnTo>
                    <a:lnTo>
                      <a:pt x="157" y="220"/>
                    </a:lnTo>
                    <a:lnTo>
                      <a:pt x="134" y="215"/>
                    </a:lnTo>
                    <a:lnTo>
                      <a:pt x="112" y="209"/>
                    </a:lnTo>
                    <a:lnTo>
                      <a:pt x="89" y="205"/>
                    </a:lnTo>
                    <a:lnTo>
                      <a:pt x="67" y="199"/>
                    </a:lnTo>
                    <a:lnTo>
                      <a:pt x="44" y="194"/>
                    </a:lnTo>
                    <a:lnTo>
                      <a:pt x="22" y="189"/>
                    </a:lnTo>
                    <a:lnTo>
                      <a:pt x="0" y="184"/>
                    </a:lnTo>
                    <a:lnTo>
                      <a:pt x="7" y="161"/>
                    </a:lnTo>
                    <a:lnTo>
                      <a:pt x="15" y="138"/>
                    </a:lnTo>
                    <a:lnTo>
                      <a:pt x="22" y="115"/>
                    </a:lnTo>
                    <a:lnTo>
                      <a:pt x="30" y="92"/>
                    </a:lnTo>
                    <a:lnTo>
                      <a:pt x="38" y="69"/>
                    </a:lnTo>
                    <a:lnTo>
                      <a:pt x="45" y="46"/>
                    </a:lnTo>
                    <a:lnTo>
                      <a:pt x="53" y="2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54" name="Freeform 66">
                <a:extLst>
                  <a:ext uri="{FF2B5EF4-FFF2-40B4-BE49-F238E27FC236}">
                    <a16:creationId xmlns:a16="http://schemas.microsoft.com/office/drawing/2014/main" id="{91BC05C4-07F3-4FFB-99CF-D08843EED6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26" y="1250"/>
                <a:ext cx="44" cy="40"/>
              </a:xfrm>
              <a:custGeom>
                <a:avLst/>
                <a:gdLst>
                  <a:gd name="T0" fmla="*/ 42 w 246"/>
                  <a:gd name="T1" fmla="*/ 0 h 222"/>
                  <a:gd name="T2" fmla="*/ 48 w 246"/>
                  <a:gd name="T3" fmla="*/ 15 h 222"/>
                  <a:gd name="T4" fmla="*/ 55 w 246"/>
                  <a:gd name="T5" fmla="*/ 31 h 222"/>
                  <a:gd name="T6" fmla="*/ 61 w 246"/>
                  <a:gd name="T7" fmla="*/ 46 h 222"/>
                  <a:gd name="T8" fmla="*/ 67 w 246"/>
                  <a:gd name="T9" fmla="*/ 62 h 222"/>
                  <a:gd name="T10" fmla="*/ 72 w 246"/>
                  <a:gd name="T11" fmla="*/ 77 h 222"/>
                  <a:gd name="T12" fmla="*/ 79 w 246"/>
                  <a:gd name="T13" fmla="*/ 93 h 222"/>
                  <a:gd name="T14" fmla="*/ 85 w 246"/>
                  <a:gd name="T15" fmla="*/ 108 h 222"/>
                  <a:gd name="T16" fmla="*/ 91 w 246"/>
                  <a:gd name="T17" fmla="*/ 124 h 222"/>
                  <a:gd name="T18" fmla="*/ 110 w 246"/>
                  <a:gd name="T19" fmla="*/ 132 h 222"/>
                  <a:gd name="T20" fmla="*/ 130 w 246"/>
                  <a:gd name="T21" fmla="*/ 141 h 222"/>
                  <a:gd name="T22" fmla="*/ 149 w 246"/>
                  <a:gd name="T23" fmla="*/ 149 h 222"/>
                  <a:gd name="T24" fmla="*/ 169 w 246"/>
                  <a:gd name="T25" fmla="*/ 159 h 222"/>
                  <a:gd name="T26" fmla="*/ 187 w 246"/>
                  <a:gd name="T27" fmla="*/ 167 h 222"/>
                  <a:gd name="T28" fmla="*/ 207 w 246"/>
                  <a:gd name="T29" fmla="*/ 176 h 222"/>
                  <a:gd name="T30" fmla="*/ 227 w 246"/>
                  <a:gd name="T31" fmla="*/ 184 h 222"/>
                  <a:gd name="T32" fmla="*/ 246 w 246"/>
                  <a:gd name="T33" fmla="*/ 193 h 222"/>
                  <a:gd name="T34" fmla="*/ 236 w 246"/>
                  <a:gd name="T35" fmla="*/ 197 h 222"/>
                  <a:gd name="T36" fmla="*/ 225 w 246"/>
                  <a:gd name="T37" fmla="*/ 200 h 222"/>
                  <a:gd name="T38" fmla="*/ 215 w 246"/>
                  <a:gd name="T39" fmla="*/ 204 h 222"/>
                  <a:gd name="T40" fmla="*/ 204 w 246"/>
                  <a:gd name="T41" fmla="*/ 207 h 222"/>
                  <a:gd name="T42" fmla="*/ 193 w 246"/>
                  <a:gd name="T43" fmla="*/ 212 h 222"/>
                  <a:gd name="T44" fmla="*/ 183 w 246"/>
                  <a:gd name="T45" fmla="*/ 215 h 222"/>
                  <a:gd name="T46" fmla="*/ 171 w 246"/>
                  <a:gd name="T47" fmla="*/ 219 h 222"/>
                  <a:gd name="T48" fmla="*/ 161 w 246"/>
                  <a:gd name="T49" fmla="*/ 222 h 222"/>
                  <a:gd name="T50" fmla="*/ 140 w 246"/>
                  <a:gd name="T51" fmla="*/ 216 h 222"/>
                  <a:gd name="T52" fmla="*/ 121 w 246"/>
                  <a:gd name="T53" fmla="*/ 212 h 222"/>
                  <a:gd name="T54" fmla="*/ 100 w 246"/>
                  <a:gd name="T55" fmla="*/ 206 h 222"/>
                  <a:gd name="T56" fmla="*/ 80 w 246"/>
                  <a:gd name="T57" fmla="*/ 200 h 222"/>
                  <a:gd name="T58" fmla="*/ 61 w 246"/>
                  <a:gd name="T59" fmla="*/ 195 h 222"/>
                  <a:gd name="T60" fmla="*/ 40 w 246"/>
                  <a:gd name="T61" fmla="*/ 190 h 222"/>
                  <a:gd name="T62" fmla="*/ 20 w 246"/>
                  <a:gd name="T63" fmla="*/ 185 h 222"/>
                  <a:gd name="T64" fmla="*/ 0 w 246"/>
                  <a:gd name="T65" fmla="*/ 179 h 222"/>
                  <a:gd name="T66" fmla="*/ 6 w 246"/>
                  <a:gd name="T67" fmla="*/ 156 h 222"/>
                  <a:gd name="T68" fmla="*/ 11 w 246"/>
                  <a:gd name="T69" fmla="*/ 134 h 222"/>
                  <a:gd name="T70" fmla="*/ 16 w 246"/>
                  <a:gd name="T71" fmla="*/ 111 h 222"/>
                  <a:gd name="T72" fmla="*/ 22 w 246"/>
                  <a:gd name="T73" fmla="*/ 89 h 222"/>
                  <a:gd name="T74" fmla="*/ 26 w 246"/>
                  <a:gd name="T75" fmla="*/ 66 h 222"/>
                  <a:gd name="T76" fmla="*/ 32 w 246"/>
                  <a:gd name="T77" fmla="*/ 44 h 222"/>
                  <a:gd name="T78" fmla="*/ 37 w 246"/>
                  <a:gd name="T79" fmla="*/ 21 h 222"/>
                  <a:gd name="T80" fmla="*/ 42 w 246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22">
                    <a:moveTo>
                      <a:pt x="42" y="0"/>
                    </a:moveTo>
                    <a:lnTo>
                      <a:pt x="48" y="15"/>
                    </a:lnTo>
                    <a:lnTo>
                      <a:pt x="55" y="31"/>
                    </a:lnTo>
                    <a:lnTo>
                      <a:pt x="61" y="46"/>
                    </a:lnTo>
                    <a:lnTo>
                      <a:pt x="67" y="62"/>
                    </a:lnTo>
                    <a:lnTo>
                      <a:pt x="72" y="77"/>
                    </a:lnTo>
                    <a:lnTo>
                      <a:pt x="79" y="93"/>
                    </a:lnTo>
                    <a:lnTo>
                      <a:pt x="85" y="108"/>
                    </a:lnTo>
                    <a:lnTo>
                      <a:pt x="91" y="124"/>
                    </a:lnTo>
                    <a:lnTo>
                      <a:pt x="110" y="132"/>
                    </a:lnTo>
                    <a:lnTo>
                      <a:pt x="130" y="141"/>
                    </a:lnTo>
                    <a:lnTo>
                      <a:pt x="149" y="149"/>
                    </a:lnTo>
                    <a:lnTo>
                      <a:pt x="169" y="159"/>
                    </a:lnTo>
                    <a:lnTo>
                      <a:pt x="187" y="167"/>
                    </a:lnTo>
                    <a:lnTo>
                      <a:pt x="207" y="176"/>
                    </a:lnTo>
                    <a:lnTo>
                      <a:pt x="227" y="184"/>
                    </a:lnTo>
                    <a:lnTo>
                      <a:pt x="246" y="193"/>
                    </a:lnTo>
                    <a:lnTo>
                      <a:pt x="236" y="197"/>
                    </a:lnTo>
                    <a:lnTo>
                      <a:pt x="225" y="200"/>
                    </a:lnTo>
                    <a:lnTo>
                      <a:pt x="215" y="204"/>
                    </a:lnTo>
                    <a:lnTo>
                      <a:pt x="204" y="207"/>
                    </a:lnTo>
                    <a:lnTo>
                      <a:pt x="193" y="212"/>
                    </a:lnTo>
                    <a:lnTo>
                      <a:pt x="183" y="215"/>
                    </a:lnTo>
                    <a:lnTo>
                      <a:pt x="171" y="219"/>
                    </a:lnTo>
                    <a:lnTo>
                      <a:pt x="161" y="222"/>
                    </a:lnTo>
                    <a:lnTo>
                      <a:pt x="140" y="216"/>
                    </a:lnTo>
                    <a:lnTo>
                      <a:pt x="121" y="212"/>
                    </a:lnTo>
                    <a:lnTo>
                      <a:pt x="100" y="206"/>
                    </a:lnTo>
                    <a:lnTo>
                      <a:pt x="80" y="200"/>
                    </a:lnTo>
                    <a:lnTo>
                      <a:pt x="61" y="195"/>
                    </a:lnTo>
                    <a:lnTo>
                      <a:pt x="40" y="190"/>
                    </a:lnTo>
                    <a:lnTo>
                      <a:pt x="20" y="185"/>
                    </a:lnTo>
                    <a:lnTo>
                      <a:pt x="0" y="179"/>
                    </a:lnTo>
                    <a:lnTo>
                      <a:pt x="6" y="156"/>
                    </a:lnTo>
                    <a:lnTo>
                      <a:pt x="11" y="134"/>
                    </a:lnTo>
                    <a:lnTo>
                      <a:pt x="16" y="111"/>
                    </a:lnTo>
                    <a:lnTo>
                      <a:pt x="22" y="89"/>
                    </a:lnTo>
                    <a:lnTo>
                      <a:pt x="26" y="66"/>
                    </a:lnTo>
                    <a:lnTo>
                      <a:pt x="32" y="44"/>
                    </a:lnTo>
                    <a:lnTo>
                      <a:pt x="37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55" name="Freeform 67">
                <a:extLst>
                  <a:ext uri="{FF2B5EF4-FFF2-40B4-BE49-F238E27FC236}">
                    <a16:creationId xmlns:a16="http://schemas.microsoft.com/office/drawing/2014/main" id="{4A176A61-B86B-4A4C-8177-926404EDBF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0" y="1250"/>
                <a:ext cx="40" cy="39"/>
              </a:xfrm>
              <a:custGeom>
                <a:avLst/>
                <a:gdLst>
                  <a:gd name="T0" fmla="*/ 24 w 228"/>
                  <a:gd name="T1" fmla="*/ 0 h 217"/>
                  <a:gd name="T2" fmla="*/ 30 w 228"/>
                  <a:gd name="T3" fmla="*/ 15 h 217"/>
                  <a:gd name="T4" fmla="*/ 37 w 228"/>
                  <a:gd name="T5" fmla="*/ 31 h 217"/>
                  <a:gd name="T6" fmla="*/ 43 w 228"/>
                  <a:gd name="T7" fmla="*/ 46 h 217"/>
                  <a:gd name="T8" fmla="*/ 49 w 228"/>
                  <a:gd name="T9" fmla="*/ 62 h 217"/>
                  <a:gd name="T10" fmla="*/ 54 w 228"/>
                  <a:gd name="T11" fmla="*/ 77 h 217"/>
                  <a:gd name="T12" fmla="*/ 61 w 228"/>
                  <a:gd name="T13" fmla="*/ 93 h 217"/>
                  <a:gd name="T14" fmla="*/ 67 w 228"/>
                  <a:gd name="T15" fmla="*/ 108 h 217"/>
                  <a:gd name="T16" fmla="*/ 73 w 228"/>
                  <a:gd name="T17" fmla="*/ 124 h 217"/>
                  <a:gd name="T18" fmla="*/ 92 w 228"/>
                  <a:gd name="T19" fmla="*/ 132 h 217"/>
                  <a:gd name="T20" fmla="*/ 112 w 228"/>
                  <a:gd name="T21" fmla="*/ 141 h 217"/>
                  <a:gd name="T22" fmla="*/ 131 w 228"/>
                  <a:gd name="T23" fmla="*/ 149 h 217"/>
                  <a:gd name="T24" fmla="*/ 151 w 228"/>
                  <a:gd name="T25" fmla="*/ 159 h 217"/>
                  <a:gd name="T26" fmla="*/ 169 w 228"/>
                  <a:gd name="T27" fmla="*/ 167 h 217"/>
                  <a:gd name="T28" fmla="*/ 189 w 228"/>
                  <a:gd name="T29" fmla="*/ 176 h 217"/>
                  <a:gd name="T30" fmla="*/ 209 w 228"/>
                  <a:gd name="T31" fmla="*/ 184 h 217"/>
                  <a:gd name="T32" fmla="*/ 228 w 228"/>
                  <a:gd name="T33" fmla="*/ 193 h 217"/>
                  <a:gd name="T34" fmla="*/ 218 w 228"/>
                  <a:gd name="T35" fmla="*/ 197 h 217"/>
                  <a:gd name="T36" fmla="*/ 207 w 228"/>
                  <a:gd name="T37" fmla="*/ 199 h 217"/>
                  <a:gd name="T38" fmla="*/ 197 w 228"/>
                  <a:gd name="T39" fmla="*/ 202 h 217"/>
                  <a:gd name="T40" fmla="*/ 186 w 228"/>
                  <a:gd name="T41" fmla="*/ 205 h 217"/>
                  <a:gd name="T42" fmla="*/ 175 w 228"/>
                  <a:gd name="T43" fmla="*/ 208 h 217"/>
                  <a:gd name="T44" fmla="*/ 165 w 228"/>
                  <a:gd name="T45" fmla="*/ 212 h 217"/>
                  <a:gd name="T46" fmla="*/ 153 w 228"/>
                  <a:gd name="T47" fmla="*/ 214 h 217"/>
                  <a:gd name="T48" fmla="*/ 143 w 228"/>
                  <a:gd name="T49" fmla="*/ 217 h 217"/>
                  <a:gd name="T50" fmla="*/ 126 w 228"/>
                  <a:gd name="T51" fmla="*/ 212 h 217"/>
                  <a:gd name="T52" fmla="*/ 107 w 228"/>
                  <a:gd name="T53" fmla="*/ 207 h 217"/>
                  <a:gd name="T54" fmla="*/ 90 w 228"/>
                  <a:gd name="T55" fmla="*/ 201 h 217"/>
                  <a:gd name="T56" fmla="*/ 72 w 228"/>
                  <a:gd name="T57" fmla="*/ 195 h 217"/>
                  <a:gd name="T58" fmla="*/ 53 w 228"/>
                  <a:gd name="T59" fmla="*/ 191 h 217"/>
                  <a:gd name="T60" fmla="*/ 36 w 228"/>
                  <a:gd name="T61" fmla="*/ 185 h 217"/>
                  <a:gd name="T62" fmla="*/ 17 w 228"/>
                  <a:gd name="T63" fmla="*/ 181 h 217"/>
                  <a:gd name="T64" fmla="*/ 0 w 228"/>
                  <a:gd name="T65" fmla="*/ 175 h 217"/>
                  <a:gd name="T66" fmla="*/ 6 w 228"/>
                  <a:gd name="T67" fmla="*/ 131 h 217"/>
                  <a:gd name="T68" fmla="*/ 13 w 228"/>
                  <a:gd name="T69" fmla="*/ 87 h 217"/>
                  <a:gd name="T70" fmla="*/ 19 w 228"/>
                  <a:gd name="T71" fmla="*/ 43 h 217"/>
                  <a:gd name="T72" fmla="*/ 24 w 228"/>
                  <a:gd name="T7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8" h="217">
                    <a:moveTo>
                      <a:pt x="24" y="0"/>
                    </a:moveTo>
                    <a:lnTo>
                      <a:pt x="30" y="15"/>
                    </a:lnTo>
                    <a:lnTo>
                      <a:pt x="37" y="31"/>
                    </a:lnTo>
                    <a:lnTo>
                      <a:pt x="43" y="46"/>
                    </a:lnTo>
                    <a:lnTo>
                      <a:pt x="49" y="62"/>
                    </a:lnTo>
                    <a:lnTo>
                      <a:pt x="54" y="77"/>
                    </a:lnTo>
                    <a:lnTo>
                      <a:pt x="61" y="93"/>
                    </a:lnTo>
                    <a:lnTo>
                      <a:pt x="67" y="108"/>
                    </a:lnTo>
                    <a:lnTo>
                      <a:pt x="73" y="124"/>
                    </a:lnTo>
                    <a:lnTo>
                      <a:pt x="92" y="132"/>
                    </a:lnTo>
                    <a:lnTo>
                      <a:pt x="112" y="141"/>
                    </a:lnTo>
                    <a:lnTo>
                      <a:pt x="131" y="149"/>
                    </a:lnTo>
                    <a:lnTo>
                      <a:pt x="151" y="159"/>
                    </a:lnTo>
                    <a:lnTo>
                      <a:pt x="169" y="167"/>
                    </a:lnTo>
                    <a:lnTo>
                      <a:pt x="189" y="176"/>
                    </a:lnTo>
                    <a:lnTo>
                      <a:pt x="209" y="184"/>
                    </a:lnTo>
                    <a:lnTo>
                      <a:pt x="228" y="193"/>
                    </a:lnTo>
                    <a:lnTo>
                      <a:pt x="218" y="197"/>
                    </a:lnTo>
                    <a:lnTo>
                      <a:pt x="207" y="199"/>
                    </a:lnTo>
                    <a:lnTo>
                      <a:pt x="197" y="202"/>
                    </a:lnTo>
                    <a:lnTo>
                      <a:pt x="186" y="205"/>
                    </a:lnTo>
                    <a:lnTo>
                      <a:pt x="175" y="208"/>
                    </a:lnTo>
                    <a:lnTo>
                      <a:pt x="165" y="212"/>
                    </a:lnTo>
                    <a:lnTo>
                      <a:pt x="153" y="214"/>
                    </a:lnTo>
                    <a:lnTo>
                      <a:pt x="143" y="217"/>
                    </a:lnTo>
                    <a:lnTo>
                      <a:pt x="126" y="212"/>
                    </a:lnTo>
                    <a:lnTo>
                      <a:pt x="107" y="207"/>
                    </a:lnTo>
                    <a:lnTo>
                      <a:pt x="90" y="201"/>
                    </a:lnTo>
                    <a:lnTo>
                      <a:pt x="72" y="195"/>
                    </a:lnTo>
                    <a:lnTo>
                      <a:pt x="53" y="191"/>
                    </a:lnTo>
                    <a:lnTo>
                      <a:pt x="36" y="185"/>
                    </a:lnTo>
                    <a:lnTo>
                      <a:pt x="17" y="181"/>
                    </a:lnTo>
                    <a:lnTo>
                      <a:pt x="0" y="175"/>
                    </a:lnTo>
                    <a:lnTo>
                      <a:pt x="6" y="131"/>
                    </a:lnTo>
                    <a:lnTo>
                      <a:pt x="13" y="87"/>
                    </a:lnTo>
                    <a:lnTo>
                      <a:pt x="19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56" name="Freeform 68">
                <a:extLst>
                  <a:ext uri="{FF2B5EF4-FFF2-40B4-BE49-F238E27FC236}">
                    <a16:creationId xmlns:a16="http://schemas.microsoft.com/office/drawing/2014/main" id="{9B47A5C9-4468-4CF5-8466-C587577BE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7 w 211"/>
                  <a:gd name="T1" fmla="*/ 0 h 214"/>
                  <a:gd name="T2" fmla="*/ 13 w 211"/>
                  <a:gd name="T3" fmla="*/ 16 h 214"/>
                  <a:gd name="T4" fmla="*/ 20 w 211"/>
                  <a:gd name="T5" fmla="*/ 31 h 214"/>
                  <a:gd name="T6" fmla="*/ 26 w 211"/>
                  <a:gd name="T7" fmla="*/ 47 h 214"/>
                  <a:gd name="T8" fmla="*/ 32 w 211"/>
                  <a:gd name="T9" fmla="*/ 62 h 214"/>
                  <a:gd name="T10" fmla="*/ 37 w 211"/>
                  <a:gd name="T11" fmla="*/ 78 h 214"/>
                  <a:gd name="T12" fmla="*/ 44 w 211"/>
                  <a:gd name="T13" fmla="*/ 93 h 214"/>
                  <a:gd name="T14" fmla="*/ 50 w 211"/>
                  <a:gd name="T15" fmla="*/ 109 h 214"/>
                  <a:gd name="T16" fmla="*/ 56 w 211"/>
                  <a:gd name="T17" fmla="*/ 125 h 214"/>
                  <a:gd name="T18" fmla="*/ 75 w 211"/>
                  <a:gd name="T19" fmla="*/ 133 h 214"/>
                  <a:gd name="T20" fmla="*/ 95 w 211"/>
                  <a:gd name="T21" fmla="*/ 141 h 214"/>
                  <a:gd name="T22" fmla="*/ 114 w 211"/>
                  <a:gd name="T23" fmla="*/ 151 h 214"/>
                  <a:gd name="T24" fmla="*/ 134 w 211"/>
                  <a:gd name="T25" fmla="*/ 159 h 214"/>
                  <a:gd name="T26" fmla="*/ 152 w 211"/>
                  <a:gd name="T27" fmla="*/ 168 h 214"/>
                  <a:gd name="T28" fmla="*/ 172 w 211"/>
                  <a:gd name="T29" fmla="*/ 176 h 214"/>
                  <a:gd name="T30" fmla="*/ 192 w 211"/>
                  <a:gd name="T31" fmla="*/ 185 h 214"/>
                  <a:gd name="T32" fmla="*/ 211 w 211"/>
                  <a:gd name="T33" fmla="*/ 193 h 214"/>
                  <a:gd name="T34" fmla="*/ 201 w 211"/>
                  <a:gd name="T35" fmla="*/ 195 h 214"/>
                  <a:gd name="T36" fmla="*/ 190 w 211"/>
                  <a:gd name="T37" fmla="*/ 198 h 214"/>
                  <a:gd name="T38" fmla="*/ 180 w 211"/>
                  <a:gd name="T39" fmla="*/ 201 h 214"/>
                  <a:gd name="T40" fmla="*/ 170 w 211"/>
                  <a:gd name="T41" fmla="*/ 204 h 214"/>
                  <a:gd name="T42" fmla="*/ 158 w 211"/>
                  <a:gd name="T43" fmla="*/ 206 h 214"/>
                  <a:gd name="T44" fmla="*/ 148 w 211"/>
                  <a:gd name="T45" fmla="*/ 208 h 214"/>
                  <a:gd name="T46" fmla="*/ 137 w 211"/>
                  <a:gd name="T47" fmla="*/ 212 h 214"/>
                  <a:gd name="T48" fmla="*/ 127 w 211"/>
                  <a:gd name="T49" fmla="*/ 214 h 214"/>
                  <a:gd name="T50" fmla="*/ 111 w 211"/>
                  <a:gd name="T51" fmla="*/ 208 h 214"/>
                  <a:gd name="T52" fmla="*/ 95 w 211"/>
                  <a:gd name="T53" fmla="*/ 202 h 214"/>
                  <a:gd name="T54" fmla="*/ 80 w 211"/>
                  <a:gd name="T55" fmla="*/ 198 h 214"/>
                  <a:gd name="T56" fmla="*/ 64 w 211"/>
                  <a:gd name="T57" fmla="*/ 192 h 214"/>
                  <a:gd name="T58" fmla="*/ 48 w 211"/>
                  <a:gd name="T59" fmla="*/ 186 h 214"/>
                  <a:gd name="T60" fmla="*/ 33 w 211"/>
                  <a:gd name="T61" fmla="*/ 182 h 214"/>
                  <a:gd name="T62" fmla="*/ 17 w 211"/>
                  <a:gd name="T63" fmla="*/ 176 h 214"/>
                  <a:gd name="T64" fmla="*/ 0 w 211"/>
                  <a:gd name="T65" fmla="*/ 170 h 214"/>
                  <a:gd name="T66" fmla="*/ 3 w 211"/>
                  <a:gd name="T67" fmla="*/ 127 h 214"/>
                  <a:gd name="T68" fmla="*/ 4 w 211"/>
                  <a:gd name="T69" fmla="*/ 85 h 214"/>
                  <a:gd name="T70" fmla="*/ 6 w 211"/>
                  <a:gd name="T71" fmla="*/ 42 h 214"/>
                  <a:gd name="T72" fmla="*/ 7 w 211"/>
                  <a:gd name="T7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1" h="214">
                    <a:moveTo>
                      <a:pt x="7" y="0"/>
                    </a:moveTo>
                    <a:lnTo>
                      <a:pt x="13" y="16"/>
                    </a:lnTo>
                    <a:lnTo>
                      <a:pt x="20" y="31"/>
                    </a:lnTo>
                    <a:lnTo>
                      <a:pt x="26" y="47"/>
                    </a:lnTo>
                    <a:lnTo>
                      <a:pt x="32" y="62"/>
                    </a:lnTo>
                    <a:lnTo>
                      <a:pt x="37" y="78"/>
                    </a:lnTo>
                    <a:lnTo>
                      <a:pt x="44" y="93"/>
                    </a:lnTo>
                    <a:lnTo>
                      <a:pt x="50" y="109"/>
                    </a:lnTo>
                    <a:lnTo>
                      <a:pt x="56" y="125"/>
                    </a:lnTo>
                    <a:lnTo>
                      <a:pt x="75" y="133"/>
                    </a:lnTo>
                    <a:lnTo>
                      <a:pt x="95" y="141"/>
                    </a:lnTo>
                    <a:lnTo>
                      <a:pt x="114" y="151"/>
                    </a:lnTo>
                    <a:lnTo>
                      <a:pt x="134" y="159"/>
                    </a:lnTo>
                    <a:lnTo>
                      <a:pt x="152" y="168"/>
                    </a:lnTo>
                    <a:lnTo>
                      <a:pt x="172" y="176"/>
                    </a:lnTo>
                    <a:lnTo>
                      <a:pt x="192" y="185"/>
                    </a:lnTo>
                    <a:lnTo>
                      <a:pt x="211" y="193"/>
                    </a:lnTo>
                    <a:lnTo>
                      <a:pt x="201" y="195"/>
                    </a:lnTo>
                    <a:lnTo>
                      <a:pt x="190" y="198"/>
                    </a:lnTo>
                    <a:lnTo>
                      <a:pt x="180" y="201"/>
                    </a:lnTo>
                    <a:lnTo>
                      <a:pt x="170" y="204"/>
                    </a:lnTo>
                    <a:lnTo>
                      <a:pt x="158" y="206"/>
                    </a:lnTo>
                    <a:lnTo>
                      <a:pt x="148" y="208"/>
                    </a:lnTo>
                    <a:lnTo>
                      <a:pt x="137" y="212"/>
                    </a:lnTo>
                    <a:lnTo>
                      <a:pt x="127" y="214"/>
                    </a:lnTo>
                    <a:lnTo>
                      <a:pt x="111" y="208"/>
                    </a:lnTo>
                    <a:lnTo>
                      <a:pt x="95" y="202"/>
                    </a:lnTo>
                    <a:lnTo>
                      <a:pt x="80" y="198"/>
                    </a:lnTo>
                    <a:lnTo>
                      <a:pt x="64" y="192"/>
                    </a:lnTo>
                    <a:lnTo>
                      <a:pt x="48" y="186"/>
                    </a:lnTo>
                    <a:lnTo>
                      <a:pt x="33" y="182"/>
                    </a:lnTo>
                    <a:lnTo>
                      <a:pt x="17" y="176"/>
                    </a:lnTo>
                    <a:lnTo>
                      <a:pt x="0" y="170"/>
                    </a:lnTo>
                    <a:lnTo>
                      <a:pt x="3" y="127"/>
                    </a:lnTo>
                    <a:lnTo>
                      <a:pt x="4" y="85"/>
                    </a:lnTo>
                    <a:lnTo>
                      <a:pt x="6" y="4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57" name="Freeform 69">
                <a:extLst>
                  <a:ext uri="{FF2B5EF4-FFF2-40B4-BE49-F238E27FC236}">
                    <a16:creationId xmlns:a16="http://schemas.microsoft.com/office/drawing/2014/main" id="{4BC26258-4F9F-4111-85C4-FD6BBFD8A9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8"/>
              </a:xfrm>
              <a:custGeom>
                <a:avLst/>
                <a:gdLst>
                  <a:gd name="T0" fmla="*/ 0 w 204"/>
                  <a:gd name="T1" fmla="*/ 0 h 209"/>
                  <a:gd name="T2" fmla="*/ 6 w 204"/>
                  <a:gd name="T3" fmla="*/ 16 h 209"/>
                  <a:gd name="T4" fmla="*/ 13 w 204"/>
                  <a:gd name="T5" fmla="*/ 31 h 209"/>
                  <a:gd name="T6" fmla="*/ 19 w 204"/>
                  <a:gd name="T7" fmla="*/ 47 h 209"/>
                  <a:gd name="T8" fmla="*/ 25 w 204"/>
                  <a:gd name="T9" fmla="*/ 62 h 209"/>
                  <a:gd name="T10" fmla="*/ 30 w 204"/>
                  <a:gd name="T11" fmla="*/ 78 h 209"/>
                  <a:gd name="T12" fmla="*/ 37 w 204"/>
                  <a:gd name="T13" fmla="*/ 94 h 209"/>
                  <a:gd name="T14" fmla="*/ 43 w 204"/>
                  <a:gd name="T15" fmla="*/ 109 h 209"/>
                  <a:gd name="T16" fmla="*/ 49 w 204"/>
                  <a:gd name="T17" fmla="*/ 125 h 209"/>
                  <a:gd name="T18" fmla="*/ 68 w 204"/>
                  <a:gd name="T19" fmla="*/ 133 h 209"/>
                  <a:gd name="T20" fmla="*/ 88 w 204"/>
                  <a:gd name="T21" fmla="*/ 142 h 209"/>
                  <a:gd name="T22" fmla="*/ 107 w 204"/>
                  <a:gd name="T23" fmla="*/ 151 h 209"/>
                  <a:gd name="T24" fmla="*/ 127 w 204"/>
                  <a:gd name="T25" fmla="*/ 159 h 209"/>
                  <a:gd name="T26" fmla="*/ 145 w 204"/>
                  <a:gd name="T27" fmla="*/ 168 h 209"/>
                  <a:gd name="T28" fmla="*/ 165 w 204"/>
                  <a:gd name="T29" fmla="*/ 176 h 209"/>
                  <a:gd name="T30" fmla="*/ 185 w 204"/>
                  <a:gd name="T31" fmla="*/ 185 h 209"/>
                  <a:gd name="T32" fmla="*/ 204 w 204"/>
                  <a:gd name="T33" fmla="*/ 193 h 209"/>
                  <a:gd name="T34" fmla="*/ 194 w 204"/>
                  <a:gd name="T35" fmla="*/ 195 h 209"/>
                  <a:gd name="T36" fmla="*/ 183 w 204"/>
                  <a:gd name="T37" fmla="*/ 198 h 209"/>
                  <a:gd name="T38" fmla="*/ 173 w 204"/>
                  <a:gd name="T39" fmla="*/ 199 h 209"/>
                  <a:gd name="T40" fmla="*/ 163 w 204"/>
                  <a:gd name="T41" fmla="*/ 201 h 209"/>
                  <a:gd name="T42" fmla="*/ 152 w 204"/>
                  <a:gd name="T43" fmla="*/ 204 h 209"/>
                  <a:gd name="T44" fmla="*/ 142 w 204"/>
                  <a:gd name="T45" fmla="*/ 205 h 209"/>
                  <a:gd name="T46" fmla="*/ 130 w 204"/>
                  <a:gd name="T47" fmla="*/ 207 h 209"/>
                  <a:gd name="T48" fmla="*/ 120 w 204"/>
                  <a:gd name="T49" fmla="*/ 209 h 209"/>
                  <a:gd name="T50" fmla="*/ 106 w 204"/>
                  <a:gd name="T51" fmla="*/ 204 h 209"/>
                  <a:gd name="T52" fmla="*/ 94 w 204"/>
                  <a:gd name="T53" fmla="*/ 199 h 209"/>
                  <a:gd name="T54" fmla="*/ 80 w 204"/>
                  <a:gd name="T55" fmla="*/ 193 h 209"/>
                  <a:gd name="T56" fmla="*/ 66 w 204"/>
                  <a:gd name="T57" fmla="*/ 187 h 209"/>
                  <a:gd name="T58" fmla="*/ 52 w 204"/>
                  <a:gd name="T59" fmla="*/ 183 h 209"/>
                  <a:gd name="T60" fmla="*/ 38 w 204"/>
                  <a:gd name="T61" fmla="*/ 177 h 209"/>
                  <a:gd name="T62" fmla="*/ 26 w 204"/>
                  <a:gd name="T63" fmla="*/ 171 h 209"/>
                  <a:gd name="T64" fmla="*/ 12 w 204"/>
                  <a:gd name="T65" fmla="*/ 166 h 209"/>
                  <a:gd name="T66" fmla="*/ 10 w 204"/>
                  <a:gd name="T67" fmla="*/ 124 h 209"/>
                  <a:gd name="T68" fmla="*/ 6 w 204"/>
                  <a:gd name="T69" fmla="*/ 83 h 209"/>
                  <a:gd name="T70" fmla="*/ 4 w 204"/>
                  <a:gd name="T71" fmla="*/ 41 h 209"/>
                  <a:gd name="T72" fmla="*/ 0 w 204"/>
                  <a:gd name="T7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9">
                    <a:moveTo>
                      <a:pt x="0" y="0"/>
                    </a:moveTo>
                    <a:lnTo>
                      <a:pt x="6" y="16"/>
                    </a:lnTo>
                    <a:lnTo>
                      <a:pt x="13" y="31"/>
                    </a:lnTo>
                    <a:lnTo>
                      <a:pt x="19" y="47"/>
                    </a:lnTo>
                    <a:lnTo>
                      <a:pt x="25" y="62"/>
                    </a:lnTo>
                    <a:lnTo>
                      <a:pt x="30" y="78"/>
                    </a:lnTo>
                    <a:lnTo>
                      <a:pt x="37" y="94"/>
                    </a:lnTo>
                    <a:lnTo>
                      <a:pt x="43" y="109"/>
                    </a:lnTo>
                    <a:lnTo>
                      <a:pt x="49" y="125"/>
                    </a:lnTo>
                    <a:lnTo>
                      <a:pt x="68" y="133"/>
                    </a:lnTo>
                    <a:lnTo>
                      <a:pt x="88" y="142"/>
                    </a:lnTo>
                    <a:lnTo>
                      <a:pt x="107" y="151"/>
                    </a:lnTo>
                    <a:lnTo>
                      <a:pt x="127" y="159"/>
                    </a:lnTo>
                    <a:lnTo>
                      <a:pt x="145" y="168"/>
                    </a:lnTo>
                    <a:lnTo>
                      <a:pt x="165" y="176"/>
                    </a:lnTo>
                    <a:lnTo>
                      <a:pt x="185" y="185"/>
                    </a:lnTo>
                    <a:lnTo>
                      <a:pt x="204" y="193"/>
                    </a:lnTo>
                    <a:lnTo>
                      <a:pt x="194" y="195"/>
                    </a:lnTo>
                    <a:lnTo>
                      <a:pt x="183" y="198"/>
                    </a:lnTo>
                    <a:lnTo>
                      <a:pt x="173" y="199"/>
                    </a:lnTo>
                    <a:lnTo>
                      <a:pt x="163" y="201"/>
                    </a:lnTo>
                    <a:lnTo>
                      <a:pt x="152" y="204"/>
                    </a:lnTo>
                    <a:lnTo>
                      <a:pt x="142" y="205"/>
                    </a:lnTo>
                    <a:lnTo>
                      <a:pt x="130" y="207"/>
                    </a:lnTo>
                    <a:lnTo>
                      <a:pt x="120" y="209"/>
                    </a:lnTo>
                    <a:lnTo>
                      <a:pt x="106" y="204"/>
                    </a:lnTo>
                    <a:lnTo>
                      <a:pt x="94" y="199"/>
                    </a:lnTo>
                    <a:lnTo>
                      <a:pt x="80" y="193"/>
                    </a:lnTo>
                    <a:lnTo>
                      <a:pt x="66" y="187"/>
                    </a:lnTo>
                    <a:lnTo>
                      <a:pt x="52" y="183"/>
                    </a:lnTo>
                    <a:lnTo>
                      <a:pt x="38" y="177"/>
                    </a:lnTo>
                    <a:lnTo>
                      <a:pt x="26" y="171"/>
                    </a:lnTo>
                    <a:lnTo>
                      <a:pt x="12" y="166"/>
                    </a:lnTo>
                    <a:lnTo>
                      <a:pt x="10" y="124"/>
                    </a:lnTo>
                    <a:lnTo>
                      <a:pt x="6" y="83"/>
                    </a:lnTo>
                    <a:lnTo>
                      <a:pt x="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58" name="Freeform 70">
                <a:extLst>
                  <a:ext uri="{FF2B5EF4-FFF2-40B4-BE49-F238E27FC236}">
                    <a16:creationId xmlns:a16="http://schemas.microsoft.com/office/drawing/2014/main" id="{A21D67BC-6D3E-438C-9DF6-50044FB733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3" y="1250"/>
                <a:ext cx="37" cy="37"/>
              </a:xfrm>
              <a:custGeom>
                <a:avLst/>
                <a:gdLst>
                  <a:gd name="T0" fmla="*/ 0 w 204"/>
                  <a:gd name="T1" fmla="*/ 0 h 206"/>
                  <a:gd name="T2" fmla="*/ 49 w 204"/>
                  <a:gd name="T3" fmla="*/ 125 h 206"/>
                  <a:gd name="T4" fmla="*/ 204 w 204"/>
                  <a:gd name="T5" fmla="*/ 193 h 206"/>
                  <a:gd name="T6" fmla="*/ 120 w 204"/>
                  <a:gd name="T7" fmla="*/ 206 h 206"/>
                  <a:gd name="T8" fmla="*/ 30 w 204"/>
                  <a:gd name="T9" fmla="*/ 161 h 206"/>
                  <a:gd name="T10" fmla="*/ 0 w 204"/>
                  <a:gd name="T1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206">
                    <a:moveTo>
                      <a:pt x="0" y="0"/>
                    </a:moveTo>
                    <a:lnTo>
                      <a:pt x="49" y="125"/>
                    </a:lnTo>
                    <a:lnTo>
                      <a:pt x="204" y="193"/>
                    </a:lnTo>
                    <a:lnTo>
                      <a:pt x="120" y="206"/>
                    </a:lnTo>
                    <a:lnTo>
                      <a:pt x="30" y="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59" name="Freeform 71">
                <a:extLst>
                  <a:ext uri="{FF2B5EF4-FFF2-40B4-BE49-F238E27FC236}">
                    <a16:creationId xmlns:a16="http://schemas.microsoft.com/office/drawing/2014/main" id="{5CAE0A5A-E327-4DF6-9AA9-640C38D9D0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5" y="1209"/>
                <a:ext cx="32" cy="52"/>
              </a:xfrm>
              <a:custGeom>
                <a:avLst/>
                <a:gdLst>
                  <a:gd name="T0" fmla="*/ 23 w 180"/>
                  <a:gd name="T1" fmla="*/ 0 h 290"/>
                  <a:gd name="T2" fmla="*/ 71 w 180"/>
                  <a:gd name="T3" fmla="*/ 147 h 290"/>
                  <a:gd name="T4" fmla="*/ 180 w 180"/>
                  <a:gd name="T5" fmla="*/ 290 h 290"/>
                  <a:gd name="T6" fmla="*/ 95 w 180"/>
                  <a:gd name="T7" fmla="*/ 265 h 290"/>
                  <a:gd name="T8" fmla="*/ 0 w 180"/>
                  <a:gd name="T9" fmla="*/ 73 h 290"/>
                  <a:gd name="T10" fmla="*/ 23 w 180"/>
                  <a:gd name="T1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290">
                    <a:moveTo>
                      <a:pt x="23" y="0"/>
                    </a:moveTo>
                    <a:lnTo>
                      <a:pt x="71" y="147"/>
                    </a:lnTo>
                    <a:lnTo>
                      <a:pt x="180" y="290"/>
                    </a:lnTo>
                    <a:lnTo>
                      <a:pt x="95" y="265"/>
                    </a:lnTo>
                    <a:lnTo>
                      <a:pt x="0" y="7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60" name="Freeform 72">
                <a:extLst>
                  <a:ext uri="{FF2B5EF4-FFF2-40B4-BE49-F238E27FC236}">
                    <a16:creationId xmlns:a16="http://schemas.microsoft.com/office/drawing/2014/main" id="{541872CE-A180-4C27-9A9F-AA39D7A828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05" y="1185"/>
                <a:ext cx="41" cy="78"/>
              </a:xfrm>
              <a:custGeom>
                <a:avLst/>
                <a:gdLst>
                  <a:gd name="T0" fmla="*/ 59 w 228"/>
                  <a:gd name="T1" fmla="*/ 0 h 433"/>
                  <a:gd name="T2" fmla="*/ 168 w 228"/>
                  <a:gd name="T3" fmla="*/ 121 h 433"/>
                  <a:gd name="T4" fmla="*/ 228 w 228"/>
                  <a:gd name="T5" fmla="*/ 169 h 433"/>
                  <a:gd name="T6" fmla="*/ 191 w 228"/>
                  <a:gd name="T7" fmla="*/ 279 h 433"/>
                  <a:gd name="T8" fmla="*/ 111 w 228"/>
                  <a:gd name="T9" fmla="*/ 433 h 433"/>
                  <a:gd name="T10" fmla="*/ 131 w 228"/>
                  <a:gd name="T11" fmla="*/ 303 h 433"/>
                  <a:gd name="T12" fmla="*/ 155 w 228"/>
                  <a:gd name="T13" fmla="*/ 157 h 433"/>
                  <a:gd name="T14" fmla="*/ 0 w 228"/>
                  <a:gd name="T15" fmla="*/ 24 h 433"/>
                  <a:gd name="T16" fmla="*/ 59 w 228"/>
                  <a:gd name="T17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433">
                    <a:moveTo>
                      <a:pt x="59" y="0"/>
                    </a:moveTo>
                    <a:lnTo>
                      <a:pt x="168" y="121"/>
                    </a:lnTo>
                    <a:lnTo>
                      <a:pt x="228" y="169"/>
                    </a:lnTo>
                    <a:lnTo>
                      <a:pt x="191" y="279"/>
                    </a:lnTo>
                    <a:lnTo>
                      <a:pt x="111" y="433"/>
                    </a:lnTo>
                    <a:lnTo>
                      <a:pt x="131" y="303"/>
                    </a:lnTo>
                    <a:lnTo>
                      <a:pt x="155" y="157"/>
                    </a:lnTo>
                    <a:lnTo>
                      <a:pt x="0" y="2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61" name="Freeform 73">
                <a:extLst>
                  <a:ext uri="{FF2B5EF4-FFF2-40B4-BE49-F238E27FC236}">
                    <a16:creationId xmlns:a16="http://schemas.microsoft.com/office/drawing/2014/main" id="{31B95E16-2332-4F95-9907-29600C1E4D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5" y="1099"/>
                <a:ext cx="65" cy="108"/>
              </a:xfrm>
              <a:custGeom>
                <a:avLst/>
                <a:gdLst>
                  <a:gd name="T0" fmla="*/ 64 w 364"/>
                  <a:gd name="T1" fmla="*/ 48 h 605"/>
                  <a:gd name="T2" fmla="*/ 231 w 364"/>
                  <a:gd name="T3" fmla="*/ 0 h 605"/>
                  <a:gd name="T4" fmla="*/ 364 w 364"/>
                  <a:gd name="T5" fmla="*/ 229 h 605"/>
                  <a:gd name="T6" fmla="*/ 291 w 364"/>
                  <a:gd name="T7" fmla="*/ 326 h 605"/>
                  <a:gd name="T8" fmla="*/ 268 w 364"/>
                  <a:gd name="T9" fmla="*/ 471 h 605"/>
                  <a:gd name="T10" fmla="*/ 17 w 364"/>
                  <a:gd name="T11" fmla="*/ 605 h 605"/>
                  <a:gd name="T12" fmla="*/ 5 w 364"/>
                  <a:gd name="T13" fmla="*/ 541 h 605"/>
                  <a:gd name="T14" fmla="*/ 0 w 364"/>
                  <a:gd name="T15" fmla="*/ 470 h 605"/>
                  <a:gd name="T16" fmla="*/ 2 w 364"/>
                  <a:gd name="T17" fmla="*/ 394 h 605"/>
                  <a:gd name="T18" fmla="*/ 8 w 364"/>
                  <a:gd name="T19" fmla="*/ 316 h 605"/>
                  <a:gd name="T20" fmla="*/ 19 w 364"/>
                  <a:gd name="T21" fmla="*/ 239 h 605"/>
                  <a:gd name="T22" fmla="*/ 33 w 364"/>
                  <a:gd name="T23" fmla="*/ 167 h 605"/>
                  <a:gd name="T24" fmla="*/ 48 w 364"/>
                  <a:gd name="T25" fmla="*/ 102 h 605"/>
                  <a:gd name="T26" fmla="*/ 64 w 364"/>
                  <a:gd name="T27" fmla="*/ 48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4" h="605">
                    <a:moveTo>
                      <a:pt x="64" y="48"/>
                    </a:moveTo>
                    <a:lnTo>
                      <a:pt x="231" y="0"/>
                    </a:lnTo>
                    <a:lnTo>
                      <a:pt x="364" y="229"/>
                    </a:lnTo>
                    <a:lnTo>
                      <a:pt x="291" y="326"/>
                    </a:lnTo>
                    <a:lnTo>
                      <a:pt x="268" y="471"/>
                    </a:lnTo>
                    <a:lnTo>
                      <a:pt x="17" y="605"/>
                    </a:lnTo>
                    <a:lnTo>
                      <a:pt x="5" y="541"/>
                    </a:lnTo>
                    <a:lnTo>
                      <a:pt x="0" y="470"/>
                    </a:lnTo>
                    <a:lnTo>
                      <a:pt x="2" y="394"/>
                    </a:lnTo>
                    <a:lnTo>
                      <a:pt x="8" y="316"/>
                    </a:lnTo>
                    <a:lnTo>
                      <a:pt x="19" y="239"/>
                    </a:lnTo>
                    <a:lnTo>
                      <a:pt x="33" y="167"/>
                    </a:lnTo>
                    <a:lnTo>
                      <a:pt x="48" y="102"/>
                    </a:lnTo>
                    <a:lnTo>
                      <a:pt x="64" y="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62" name="Freeform 74">
                <a:extLst>
                  <a:ext uri="{FF2B5EF4-FFF2-40B4-BE49-F238E27FC236}">
                    <a16:creationId xmlns:a16="http://schemas.microsoft.com/office/drawing/2014/main" id="{AE4517D1-39D0-4444-9CCD-AD44A93D8F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9" y="1043"/>
                <a:ext cx="44" cy="84"/>
              </a:xfrm>
              <a:custGeom>
                <a:avLst/>
                <a:gdLst>
                  <a:gd name="T0" fmla="*/ 0 w 238"/>
                  <a:gd name="T1" fmla="*/ 0 h 471"/>
                  <a:gd name="T2" fmla="*/ 94 w 238"/>
                  <a:gd name="T3" fmla="*/ 36 h 471"/>
                  <a:gd name="T4" fmla="*/ 191 w 238"/>
                  <a:gd name="T5" fmla="*/ 194 h 471"/>
                  <a:gd name="T6" fmla="*/ 238 w 238"/>
                  <a:gd name="T7" fmla="*/ 471 h 471"/>
                  <a:gd name="T8" fmla="*/ 119 w 238"/>
                  <a:gd name="T9" fmla="*/ 302 h 471"/>
                  <a:gd name="T10" fmla="*/ 71 w 238"/>
                  <a:gd name="T11" fmla="*/ 133 h 471"/>
                  <a:gd name="T12" fmla="*/ 0 w 238"/>
                  <a:gd name="T1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471">
                    <a:moveTo>
                      <a:pt x="0" y="0"/>
                    </a:moveTo>
                    <a:lnTo>
                      <a:pt x="94" y="36"/>
                    </a:lnTo>
                    <a:lnTo>
                      <a:pt x="191" y="194"/>
                    </a:lnTo>
                    <a:lnTo>
                      <a:pt x="238" y="471"/>
                    </a:lnTo>
                    <a:lnTo>
                      <a:pt x="119" y="302"/>
                    </a:lnTo>
                    <a:lnTo>
                      <a:pt x="71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63" name="Freeform 75">
                <a:extLst>
                  <a:ext uri="{FF2B5EF4-FFF2-40B4-BE49-F238E27FC236}">
                    <a16:creationId xmlns:a16="http://schemas.microsoft.com/office/drawing/2014/main" id="{4D462DCB-2472-472B-A94B-089D4126A2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4" y="1080"/>
                <a:ext cx="93" cy="109"/>
              </a:xfrm>
              <a:custGeom>
                <a:avLst/>
                <a:gdLst>
                  <a:gd name="T0" fmla="*/ 177 w 514"/>
                  <a:gd name="T1" fmla="*/ 0 h 609"/>
                  <a:gd name="T2" fmla="*/ 430 w 514"/>
                  <a:gd name="T3" fmla="*/ 131 h 609"/>
                  <a:gd name="T4" fmla="*/ 514 w 514"/>
                  <a:gd name="T5" fmla="*/ 191 h 609"/>
                  <a:gd name="T6" fmla="*/ 461 w 514"/>
                  <a:gd name="T7" fmla="*/ 329 h 609"/>
                  <a:gd name="T8" fmla="*/ 419 w 514"/>
                  <a:gd name="T9" fmla="*/ 518 h 609"/>
                  <a:gd name="T10" fmla="*/ 130 w 514"/>
                  <a:gd name="T11" fmla="*/ 609 h 609"/>
                  <a:gd name="T12" fmla="*/ 109 w 514"/>
                  <a:gd name="T13" fmla="*/ 590 h 609"/>
                  <a:gd name="T14" fmla="*/ 87 w 514"/>
                  <a:gd name="T15" fmla="*/ 567 h 609"/>
                  <a:gd name="T16" fmla="*/ 67 w 514"/>
                  <a:gd name="T17" fmla="*/ 539 h 609"/>
                  <a:gd name="T18" fmla="*/ 48 w 514"/>
                  <a:gd name="T19" fmla="*/ 509 h 609"/>
                  <a:gd name="T20" fmla="*/ 32 w 514"/>
                  <a:gd name="T21" fmla="*/ 477 h 609"/>
                  <a:gd name="T22" fmla="*/ 18 w 514"/>
                  <a:gd name="T23" fmla="*/ 441 h 609"/>
                  <a:gd name="T24" fmla="*/ 8 w 514"/>
                  <a:gd name="T25" fmla="*/ 403 h 609"/>
                  <a:gd name="T26" fmla="*/ 2 w 514"/>
                  <a:gd name="T27" fmla="*/ 363 h 609"/>
                  <a:gd name="T28" fmla="*/ 0 w 514"/>
                  <a:gd name="T29" fmla="*/ 321 h 609"/>
                  <a:gd name="T30" fmla="*/ 4 w 514"/>
                  <a:gd name="T31" fmla="*/ 277 h 609"/>
                  <a:gd name="T32" fmla="*/ 13 w 514"/>
                  <a:gd name="T33" fmla="*/ 232 h 609"/>
                  <a:gd name="T34" fmla="*/ 31 w 514"/>
                  <a:gd name="T35" fmla="*/ 187 h 609"/>
                  <a:gd name="T36" fmla="*/ 54 w 514"/>
                  <a:gd name="T37" fmla="*/ 140 h 609"/>
                  <a:gd name="T38" fmla="*/ 86 w 514"/>
                  <a:gd name="T39" fmla="*/ 94 h 609"/>
                  <a:gd name="T40" fmla="*/ 127 w 514"/>
                  <a:gd name="T41" fmla="*/ 47 h 609"/>
                  <a:gd name="T42" fmla="*/ 177 w 514"/>
                  <a:gd name="T43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4" h="609">
                    <a:moveTo>
                      <a:pt x="177" y="0"/>
                    </a:moveTo>
                    <a:lnTo>
                      <a:pt x="430" y="131"/>
                    </a:lnTo>
                    <a:lnTo>
                      <a:pt x="514" y="191"/>
                    </a:lnTo>
                    <a:lnTo>
                      <a:pt x="461" y="329"/>
                    </a:lnTo>
                    <a:lnTo>
                      <a:pt x="419" y="518"/>
                    </a:lnTo>
                    <a:lnTo>
                      <a:pt x="130" y="609"/>
                    </a:lnTo>
                    <a:lnTo>
                      <a:pt x="109" y="590"/>
                    </a:lnTo>
                    <a:lnTo>
                      <a:pt x="87" y="567"/>
                    </a:lnTo>
                    <a:lnTo>
                      <a:pt x="67" y="539"/>
                    </a:lnTo>
                    <a:lnTo>
                      <a:pt x="48" y="509"/>
                    </a:lnTo>
                    <a:lnTo>
                      <a:pt x="32" y="477"/>
                    </a:lnTo>
                    <a:lnTo>
                      <a:pt x="18" y="441"/>
                    </a:lnTo>
                    <a:lnTo>
                      <a:pt x="8" y="403"/>
                    </a:lnTo>
                    <a:lnTo>
                      <a:pt x="2" y="363"/>
                    </a:lnTo>
                    <a:lnTo>
                      <a:pt x="0" y="321"/>
                    </a:lnTo>
                    <a:lnTo>
                      <a:pt x="4" y="277"/>
                    </a:lnTo>
                    <a:lnTo>
                      <a:pt x="13" y="232"/>
                    </a:lnTo>
                    <a:lnTo>
                      <a:pt x="31" y="187"/>
                    </a:lnTo>
                    <a:lnTo>
                      <a:pt x="54" y="140"/>
                    </a:lnTo>
                    <a:lnTo>
                      <a:pt x="86" y="94"/>
                    </a:lnTo>
                    <a:lnTo>
                      <a:pt x="127" y="47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64" name="Freeform 76">
                <a:extLst>
                  <a:ext uri="{FF2B5EF4-FFF2-40B4-BE49-F238E27FC236}">
                    <a16:creationId xmlns:a16="http://schemas.microsoft.com/office/drawing/2014/main" id="{E7211261-F6EA-40ED-BC6F-EEBEBED029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74" y="1062"/>
                <a:ext cx="75" cy="84"/>
              </a:xfrm>
              <a:custGeom>
                <a:avLst/>
                <a:gdLst>
                  <a:gd name="T0" fmla="*/ 419 w 419"/>
                  <a:gd name="T1" fmla="*/ 49 h 473"/>
                  <a:gd name="T2" fmla="*/ 288 w 419"/>
                  <a:gd name="T3" fmla="*/ 412 h 473"/>
                  <a:gd name="T4" fmla="*/ 156 w 419"/>
                  <a:gd name="T5" fmla="*/ 412 h 473"/>
                  <a:gd name="T6" fmla="*/ 0 w 419"/>
                  <a:gd name="T7" fmla="*/ 473 h 473"/>
                  <a:gd name="T8" fmla="*/ 4 w 419"/>
                  <a:gd name="T9" fmla="*/ 443 h 473"/>
                  <a:gd name="T10" fmla="*/ 8 w 419"/>
                  <a:gd name="T11" fmla="*/ 412 h 473"/>
                  <a:gd name="T12" fmla="*/ 15 w 419"/>
                  <a:gd name="T13" fmla="*/ 378 h 473"/>
                  <a:gd name="T14" fmla="*/ 23 w 419"/>
                  <a:gd name="T15" fmla="*/ 343 h 473"/>
                  <a:gd name="T16" fmla="*/ 34 w 419"/>
                  <a:gd name="T17" fmla="*/ 307 h 473"/>
                  <a:gd name="T18" fmla="*/ 46 w 419"/>
                  <a:gd name="T19" fmla="*/ 271 h 473"/>
                  <a:gd name="T20" fmla="*/ 61 w 419"/>
                  <a:gd name="T21" fmla="*/ 236 h 473"/>
                  <a:gd name="T22" fmla="*/ 80 w 419"/>
                  <a:gd name="T23" fmla="*/ 200 h 473"/>
                  <a:gd name="T24" fmla="*/ 100 w 419"/>
                  <a:gd name="T25" fmla="*/ 165 h 473"/>
                  <a:gd name="T26" fmla="*/ 126 w 419"/>
                  <a:gd name="T27" fmla="*/ 133 h 473"/>
                  <a:gd name="T28" fmla="*/ 153 w 419"/>
                  <a:gd name="T29" fmla="*/ 103 h 473"/>
                  <a:gd name="T30" fmla="*/ 186 w 419"/>
                  <a:gd name="T31" fmla="*/ 75 h 473"/>
                  <a:gd name="T32" fmla="*/ 223 w 419"/>
                  <a:gd name="T33" fmla="*/ 50 h 473"/>
                  <a:gd name="T34" fmla="*/ 263 w 419"/>
                  <a:gd name="T35" fmla="*/ 29 h 473"/>
                  <a:gd name="T36" fmla="*/ 309 w 419"/>
                  <a:gd name="T37" fmla="*/ 13 h 473"/>
                  <a:gd name="T38" fmla="*/ 360 w 419"/>
                  <a:gd name="T39" fmla="*/ 0 h 473"/>
                  <a:gd name="T40" fmla="*/ 419 w 419"/>
                  <a:gd name="T41" fmla="*/ 49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9" h="473">
                    <a:moveTo>
                      <a:pt x="419" y="49"/>
                    </a:moveTo>
                    <a:lnTo>
                      <a:pt x="288" y="412"/>
                    </a:lnTo>
                    <a:lnTo>
                      <a:pt x="156" y="412"/>
                    </a:lnTo>
                    <a:lnTo>
                      <a:pt x="0" y="473"/>
                    </a:lnTo>
                    <a:lnTo>
                      <a:pt x="4" y="443"/>
                    </a:lnTo>
                    <a:lnTo>
                      <a:pt x="8" y="412"/>
                    </a:lnTo>
                    <a:lnTo>
                      <a:pt x="15" y="378"/>
                    </a:lnTo>
                    <a:lnTo>
                      <a:pt x="23" y="343"/>
                    </a:lnTo>
                    <a:lnTo>
                      <a:pt x="34" y="307"/>
                    </a:lnTo>
                    <a:lnTo>
                      <a:pt x="46" y="271"/>
                    </a:lnTo>
                    <a:lnTo>
                      <a:pt x="61" y="236"/>
                    </a:lnTo>
                    <a:lnTo>
                      <a:pt x="80" y="200"/>
                    </a:lnTo>
                    <a:lnTo>
                      <a:pt x="100" y="165"/>
                    </a:lnTo>
                    <a:lnTo>
                      <a:pt x="126" y="133"/>
                    </a:lnTo>
                    <a:lnTo>
                      <a:pt x="153" y="103"/>
                    </a:lnTo>
                    <a:lnTo>
                      <a:pt x="186" y="75"/>
                    </a:lnTo>
                    <a:lnTo>
                      <a:pt x="223" y="50"/>
                    </a:lnTo>
                    <a:lnTo>
                      <a:pt x="263" y="29"/>
                    </a:lnTo>
                    <a:lnTo>
                      <a:pt x="309" y="13"/>
                    </a:lnTo>
                    <a:lnTo>
                      <a:pt x="360" y="0"/>
                    </a:lnTo>
                    <a:lnTo>
                      <a:pt x="419" y="49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65" name="Freeform 77">
                <a:extLst>
                  <a:ext uri="{FF2B5EF4-FFF2-40B4-BE49-F238E27FC236}">
                    <a16:creationId xmlns:a16="http://schemas.microsoft.com/office/drawing/2014/main" id="{B0F4B7D3-1511-4493-81F8-0E6C43FD22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8" y="1153"/>
                <a:ext cx="61" cy="93"/>
              </a:xfrm>
              <a:custGeom>
                <a:avLst/>
                <a:gdLst>
                  <a:gd name="T0" fmla="*/ 185 w 340"/>
                  <a:gd name="T1" fmla="*/ 0 h 518"/>
                  <a:gd name="T2" fmla="*/ 281 w 340"/>
                  <a:gd name="T3" fmla="*/ 158 h 518"/>
                  <a:gd name="T4" fmla="*/ 340 w 340"/>
                  <a:gd name="T5" fmla="*/ 230 h 518"/>
                  <a:gd name="T6" fmla="*/ 256 w 340"/>
                  <a:gd name="T7" fmla="*/ 387 h 518"/>
                  <a:gd name="T8" fmla="*/ 209 w 340"/>
                  <a:gd name="T9" fmla="*/ 509 h 518"/>
                  <a:gd name="T10" fmla="*/ 89 w 340"/>
                  <a:gd name="T11" fmla="*/ 518 h 518"/>
                  <a:gd name="T12" fmla="*/ 49 w 340"/>
                  <a:gd name="T13" fmla="*/ 464 h 518"/>
                  <a:gd name="T14" fmla="*/ 23 w 340"/>
                  <a:gd name="T15" fmla="*/ 402 h 518"/>
                  <a:gd name="T16" fmla="*/ 6 w 340"/>
                  <a:gd name="T17" fmla="*/ 333 h 518"/>
                  <a:gd name="T18" fmla="*/ 0 w 340"/>
                  <a:gd name="T19" fmla="*/ 261 h 518"/>
                  <a:gd name="T20" fmla="*/ 0 w 340"/>
                  <a:gd name="T21" fmla="*/ 191 h 518"/>
                  <a:gd name="T22" fmla="*/ 4 w 340"/>
                  <a:gd name="T23" fmla="*/ 125 h 518"/>
                  <a:gd name="T24" fmla="*/ 12 w 340"/>
                  <a:gd name="T25" fmla="*/ 67 h 518"/>
                  <a:gd name="T26" fmla="*/ 21 w 340"/>
                  <a:gd name="T27" fmla="*/ 19 h 518"/>
                  <a:gd name="T28" fmla="*/ 185 w 340"/>
                  <a:gd name="T29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0" h="518">
                    <a:moveTo>
                      <a:pt x="185" y="0"/>
                    </a:moveTo>
                    <a:lnTo>
                      <a:pt x="281" y="158"/>
                    </a:lnTo>
                    <a:lnTo>
                      <a:pt x="340" y="230"/>
                    </a:lnTo>
                    <a:lnTo>
                      <a:pt x="256" y="387"/>
                    </a:lnTo>
                    <a:lnTo>
                      <a:pt x="209" y="509"/>
                    </a:lnTo>
                    <a:lnTo>
                      <a:pt x="89" y="518"/>
                    </a:lnTo>
                    <a:lnTo>
                      <a:pt x="49" y="464"/>
                    </a:lnTo>
                    <a:lnTo>
                      <a:pt x="23" y="402"/>
                    </a:lnTo>
                    <a:lnTo>
                      <a:pt x="6" y="333"/>
                    </a:lnTo>
                    <a:lnTo>
                      <a:pt x="0" y="261"/>
                    </a:lnTo>
                    <a:lnTo>
                      <a:pt x="0" y="191"/>
                    </a:lnTo>
                    <a:lnTo>
                      <a:pt x="4" y="125"/>
                    </a:lnTo>
                    <a:lnTo>
                      <a:pt x="12" y="67"/>
                    </a:lnTo>
                    <a:lnTo>
                      <a:pt x="21" y="19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66" name="Freeform 78">
                <a:extLst>
                  <a:ext uri="{FF2B5EF4-FFF2-40B4-BE49-F238E27FC236}">
                    <a16:creationId xmlns:a16="http://schemas.microsoft.com/office/drawing/2014/main" id="{5AD753C2-51A5-44C6-8B25-B0FAF9D19A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66" y="1133"/>
                <a:ext cx="42" cy="67"/>
              </a:xfrm>
              <a:custGeom>
                <a:avLst/>
                <a:gdLst>
                  <a:gd name="T0" fmla="*/ 224 w 235"/>
                  <a:gd name="T1" fmla="*/ 88 h 382"/>
                  <a:gd name="T2" fmla="*/ 127 w 235"/>
                  <a:gd name="T3" fmla="*/ 343 h 382"/>
                  <a:gd name="T4" fmla="*/ 0 w 235"/>
                  <a:gd name="T5" fmla="*/ 382 h 382"/>
                  <a:gd name="T6" fmla="*/ 107 w 235"/>
                  <a:gd name="T7" fmla="*/ 304 h 382"/>
                  <a:gd name="T8" fmla="*/ 235 w 235"/>
                  <a:gd name="T9" fmla="*/ 0 h 382"/>
                  <a:gd name="T10" fmla="*/ 224 w 235"/>
                  <a:gd name="T11" fmla="*/ 8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382">
                    <a:moveTo>
                      <a:pt x="224" y="88"/>
                    </a:moveTo>
                    <a:lnTo>
                      <a:pt x="127" y="343"/>
                    </a:lnTo>
                    <a:lnTo>
                      <a:pt x="0" y="382"/>
                    </a:lnTo>
                    <a:lnTo>
                      <a:pt x="107" y="304"/>
                    </a:lnTo>
                    <a:lnTo>
                      <a:pt x="235" y="0"/>
                    </a:lnTo>
                    <a:lnTo>
                      <a:pt x="224" y="8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67" name="Freeform 79">
                <a:extLst>
                  <a:ext uri="{FF2B5EF4-FFF2-40B4-BE49-F238E27FC236}">
                    <a16:creationId xmlns:a16="http://schemas.microsoft.com/office/drawing/2014/main" id="{AF48C17F-8D37-44DB-AC57-561C755178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8" y="1188"/>
                <a:ext cx="68" cy="89"/>
              </a:xfrm>
              <a:custGeom>
                <a:avLst/>
                <a:gdLst>
                  <a:gd name="T0" fmla="*/ 235 w 380"/>
                  <a:gd name="T1" fmla="*/ 0 h 498"/>
                  <a:gd name="T2" fmla="*/ 380 w 380"/>
                  <a:gd name="T3" fmla="*/ 166 h 498"/>
                  <a:gd name="T4" fmla="*/ 321 w 380"/>
                  <a:gd name="T5" fmla="*/ 370 h 498"/>
                  <a:gd name="T6" fmla="*/ 283 w 380"/>
                  <a:gd name="T7" fmla="*/ 419 h 498"/>
                  <a:gd name="T8" fmla="*/ 147 w 380"/>
                  <a:gd name="T9" fmla="*/ 498 h 498"/>
                  <a:gd name="T10" fmla="*/ 88 w 380"/>
                  <a:gd name="T11" fmla="*/ 468 h 498"/>
                  <a:gd name="T12" fmla="*/ 66 w 380"/>
                  <a:gd name="T13" fmla="*/ 452 h 498"/>
                  <a:gd name="T14" fmla="*/ 47 w 380"/>
                  <a:gd name="T15" fmla="*/ 428 h 498"/>
                  <a:gd name="T16" fmla="*/ 32 w 380"/>
                  <a:gd name="T17" fmla="*/ 396 h 498"/>
                  <a:gd name="T18" fmla="*/ 20 w 380"/>
                  <a:gd name="T19" fmla="*/ 355 h 498"/>
                  <a:gd name="T20" fmla="*/ 11 w 380"/>
                  <a:gd name="T21" fmla="*/ 302 h 498"/>
                  <a:gd name="T22" fmla="*/ 4 w 380"/>
                  <a:gd name="T23" fmla="*/ 235 h 498"/>
                  <a:gd name="T24" fmla="*/ 1 w 380"/>
                  <a:gd name="T25" fmla="*/ 154 h 498"/>
                  <a:gd name="T26" fmla="*/ 0 w 380"/>
                  <a:gd name="T27" fmla="*/ 58 h 498"/>
                  <a:gd name="T28" fmla="*/ 235 w 380"/>
                  <a:gd name="T29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0" h="498">
                    <a:moveTo>
                      <a:pt x="235" y="0"/>
                    </a:moveTo>
                    <a:lnTo>
                      <a:pt x="380" y="166"/>
                    </a:lnTo>
                    <a:lnTo>
                      <a:pt x="321" y="370"/>
                    </a:lnTo>
                    <a:lnTo>
                      <a:pt x="283" y="419"/>
                    </a:lnTo>
                    <a:lnTo>
                      <a:pt x="147" y="498"/>
                    </a:lnTo>
                    <a:lnTo>
                      <a:pt x="88" y="468"/>
                    </a:lnTo>
                    <a:lnTo>
                      <a:pt x="66" y="452"/>
                    </a:lnTo>
                    <a:lnTo>
                      <a:pt x="47" y="428"/>
                    </a:lnTo>
                    <a:lnTo>
                      <a:pt x="32" y="396"/>
                    </a:lnTo>
                    <a:lnTo>
                      <a:pt x="20" y="355"/>
                    </a:lnTo>
                    <a:lnTo>
                      <a:pt x="11" y="302"/>
                    </a:lnTo>
                    <a:lnTo>
                      <a:pt x="4" y="235"/>
                    </a:lnTo>
                    <a:lnTo>
                      <a:pt x="1" y="154"/>
                    </a:lnTo>
                    <a:lnTo>
                      <a:pt x="0" y="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68" name="Freeform 80">
                <a:extLst>
                  <a:ext uri="{FF2B5EF4-FFF2-40B4-BE49-F238E27FC236}">
                    <a16:creationId xmlns:a16="http://schemas.microsoft.com/office/drawing/2014/main" id="{197FA554-5B65-4775-A0AF-15ECD15686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11" y="1032"/>
                <a:ext cx="57" cy="64"/>
              </a:xfrm>
              <a:custGeom>
                <a:avLst/>
                <a:gdLst>
                  <a:gd name="T0" fmla="*/ 206 w 323"/>
                  <a:gd name="T1" fmla="*/ 20 h 353"/>
                  <a:gd name="T2" fmla="*/ 284 w 323"/>
                  <a:gd name="T3" fmla="*/ 138 h 353"/>
                  <a:gd name="T4" fmla="*/ 323 w 323"/>
                  <a:gd name="T5" fmla="*/ 285 h 353"/>
                  <a:gd name="T6" fmla="*/ 235 w 323"/>
                  <a:gd name="T7" fmla="*/ 324 h 353"/>
                  <a:gd name="T8" fmla="*/ 128 w 323"/>
                  <a:gd name="T9" fmla="*/ 353 h 353"/>
                  <a:gd name="T10" fmla="*/ 97 w 323"/>
                  <a:gd name="T11" fmla="*/ 327 h 353"/>
                  <a:gd name="T12" fmla="*/ 68 w 323"/>
                  <a:gd name="T13" fmla="*/ 292 h 353"/>
                  <a:gd name="T14" fmla="*/ 43 w 323"/>
                  <a:gd name="T15" fmla="*/ 253 h 353"/>
                  <a:gd name="T16" fmla="*/ 22 w 323"/>
                  <a:gd name="T17" fmla="*/ 209 h 353"/>
                  <a:gd name="T18" fmla="*/ 8 w 323"/>
                  <a:gd name="T19" fmla="*/ 161 h 353"/>
                  <a:gd name="T20" fmla="*/ 0 w 323"/>
                  <a:gd name="T21" fmla="*/ 109 h 353"/>
                  <a:gd name="T22" fmla="*/ 1 w 323"/>
                  <a:gd name="T23" fmla="*/ 56 h 353"/>
                  <a:gd name="T24" fmla="*/ 12 w 323"/>
                  <a:gd name="T25" fmla="*/ 0 h 353"/>
                  <a:gd name="T26" fmla="*/ 206 w 323"/>
                  <a:gd name="T2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" h="353">
                    <a:moveTo>
                      <a:pt x="206" y="20"/>
                    </a:moveTo>
                    <a:lnTo>
                      <a:pt x="284" y="138"/>
                    </a:lnTo>
                    <a:lnTo>
                      <a:pt x="323" y="285"/>
                    </a:lnTo>
                    <a:lnTo>
                      <a:pt x="235" y="324"/>
                    </a:lnTo>
                    <a:lnTo>
                      <a:pt x="128" y="353"/>
                    </a:lnTo>
                    <a:lnTo>
                      <a:pt x="97" y="327"/>
                    </a:lnTo>
                    <a:lnTo>
                      <a:pt x="68" y="292"/>
                    </a:lnTo>
                    <a:lnTo>
                      <a:pt x="43" y="253"/>
                    </a:lnTo>
                    <a:lnTo>
                      <a:pt x="22" y="209"/>
                    </a:lnTo>
                    <a:lnTo>
                      <a:pt x="8" y="161"/>
                    </a:lnTo>
                    <a:lnTo>
                      <a:pt x="0" y="109"/>
                    </a:lnTo>
                    <a:lnTo>
                      <a:pt x="1" y="56"/>
                    </a:lnTo>
                    <a:lnTo>
                      <a:pt x="12" y="0"/>
                    </a:lnTo>
                    <a:lnTo>
                      <a:pt x="206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69" name="Freeform 81">
                <a:extLst>
                  <a:ext uri="{FF2B5EF4-FFF2-40B4-BE49-F238E27FC236}">
                    <a16:creationId xmlns:a16="http://schemas.microsoft.com/office/drawing/2014/main" id="{2CDE6963-9532-4245-8DE5-9A1BBA601D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40" y="1036"/>
                <a:ext cx="39" cy="63"/>
              </a:xfrm>
              <a:custGeom>
                <a:avLst/>
                <a:gdLst>
                  <a:gd name="T0" fmla="*/ 97 w 213"/>
                  <a:gd name="T1" fmla="*/ 20 h 353"/>
                  <a:gd name="T2" fmla="*/ 194 w 213"/>
                  <a:gd name="T3" fmla="*/ 187 h 353"/>
                  <a:gd name="T4" fmla="*/ 213 w 213"/>
                  <a:gd name="T5" fmla="*/ 314 h 353"/>
                  <a:gd name="T6" fmla="*/ 0 w 213"/>
                  <a:gd name="T7" fmla="*/ 353 h 353"/>
                  <a:gd name="T8" fmla="*/ 68 w 213"/>
                  <a:gd name="T9" fmla="*/ 314 h 353"/>
                  <a:gd name="T10" fmla="*/ 185 w 213"/>
                  <a:gd name="T11" fmla="*/ 274 h 353"/>
                  <a:gd name="T12" fmla="*/ 117 w 213"/>
                  <a:gd name="T13" fmla="*/ 108 h 353"/>
                  <a:gd name="T14" fmla="*/ 49 w 213"/>
                  <a:gd name="T15" fmla="*/ 0 h 353"/>
                  <a:gd name="T16" fmla="*/ 97 w 213"/>
                  <a:gd name="T17" fmla="*/ 2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353">
                    <a:moveTo>
                      <a:pt x="97" y="20"/>
                    </a:moveTo>
                    <a:lnTo>
                      <a:pt x="194" y="187"/>
                    </a:lnTo>
                    <a:lnTo>
                      <a:pt x="213" y="314"/>
                    </a:lnTo>
                    <a:lnTo>
                      <a:pt x="0" y="353"/>
                    </a:lnTo>
                    <a:lnTo>
                      <a:pt x="68" y="314"/>
                    </a:lnTo>
                    <a:lnTo>
                      <a:pt x="185" y="274"/>
                    </a:lnTo>
                    <a:lnTo>
                      <a:pt x="117" y="108"/>
                    </a:lnTo>
                    <a:lnTo>
                      <a:pt x="49" y="0"/>
                    </a:lnTo>
                    <a:lnTo>
                      <a:pt x="97" y="2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70" name="Freeform 82">
                <a:extLst>
                  <a:ext uri="{FF2B5EF4-FFF2-40B4-BE49-F238E27FC236}">
                    <a16:creationId xmlns:a16="http://schemas.microsoft.com/office/drawing/2014/main" id="{E5E03439-E832-4E15-9747-B4F5597CD1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89" y="987"/>
                <a:ext cx="100" cy="73"/>
              </a:xfrm>
              <a:custGeom>
                <a:avLst/>
                <a:gdLst>
                  <a:gd name="T0" fmla="*/ 0 w 559"/>
                  <a:gd name="T1" fmla="*/ 268 h 407"/>
                  <a:gd name="T2" fmla="*/ 326 w 559"/>
                  <a:gd name="T3" fmla="*/ 407 h 407"/>
                  <a:gd name="T4" fmla="*/ 403 w 559"/>
                  <a:gd name="T5" fmla="*/ 387 h 407"/>
                  <a:gd name="T6" fmla="*/ 458 w 559"/>
                  <a:gd name="T7" fmla="*/ 276 h 407"/>
                  <a:gd name="T8" fmla="*/ 559 w 559"/>
                  <a:gd name="T9" fmla="*/ 131 h 407"/>
                  <a:gd name="T10" fmla="*/ 458 w 559"/>
                  <a:gd name="T11" fmla="*/ 30 h 407"/>
                  <a:gd name="T12" fmla="*/ 380 w 559"/>
                  <a:gd name="T13" fmla="*/ 18 h 407"/>
                  <a:gd name="T14" fmla="*/ 314 w 559"/>
                  <a:gd name="T15" fmla="*/ 10 h 407"/>
                  <a:gd name="T16" fmla="*/ 255 w 559"/>
                  <a:gd name="T17" fmla="*/ 4 h 407"/>
                  <a:gd name="T18" fmla="*/ 204 w 559"/>
                  <a:gd name="T19" fmla="*/ 1 h 407"/>
                  <a:gd name="T20" fmla="*/ 160 w 559"/>
                  <a:gd name="T21" fmla="*/ 0 h 407"/>
                  <a:gd name="T22" fmla="*/ 124 w 559"/>
                  <a:gd name="T23" fmla="*/ 3 h 407"/>
                  <a:gd name="T24" fmla="*/ 94 w 559"/>
                  <a:gd name="T25" fmla="*/ 10 h 407"/>
                  <a:gd name="T26" fmla="*/ 68 w 559"/>
                  <a:gd name="T27" fmla="*/ 21 h 407"/>
                  <a:gd name="T28" fmla="*/ 49 w 559"/>
                  <a:gd name="T29" fmla="*/ 34 h 407"/>
                  <a:gd name="T30" fmla="*/ 34 w 559"/>
                  <a:gd name="T31" fmla="*/ 53 h 407"/>
                  <a:gd name="T32" fmla="*/ 22 w 559"/>
                  <a:gd name="T33" fmla="*/ 76 h 407"/>
                  <a:gd name="T34" fmla="*/ 14 w 559"/>
                  <a:gd name="T35" fmla="*/ 105 h 407"/>
                  <a:gd name="T36" fmla="*/ 8 w 559"/>
                  <a:gd name="T37" fmla="*/ 137 h 407"/>
                  <a:gd name="T38" fmla="*/ 4 w 559"/>
                  <a:gd name="T39" fmla="*/ 175 h 407"/>
                  <a:gd name="T40" fmla="*/ 1 w 559"/>
                  <a:gd name="T41" fmla="*/ 219 h 407"/>
                  <a:gd name="T42" fmla="*/ 0 w 559"/>
                  <a:gd name="T43" fmla="*/ 26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9" h="407">
                    <a:moveTo>
                      <a:pt x="0" y="268"/>
                    </a:moveTo>
                    <a:lnTo>
                      <a:pt x="326" y="407"/>
                    </a:lnTo>
                    <a:lnTo>
                      <a:pt x="403" y="387"/>
                    </a:lnTo>
                    <a:lnTo>
                      <a:pt x="458" y="276"/>
                    </a:lnTo>
                    <a:lnTo>
                      <a:pt x="559" y="131"/>
                    </a:lnTo>
                    <a:lnTo>
                      <a:pt x="458" y="30"/>
                    </a:lnTo>
                    <a:lnTo>
                      <a:pt x="380" y="18"/>
                    </a:lnTo>
                    <a:lnTo>
                      <a:pt x="314" y="10"/>
                    </a:lnTo>
                    <a:lnTo>
                      <a:pt x="255" y="4"/>
                    </a:lnTo>
                    <a:lnTo>
                      <a:pt x="204" y="1"/>
                    </a:lnTo>
                    <a:lnTo>
                      <a:pt x="160" y="0"/>
                    </a:lnTo>
                    <a:lnTo>
                      <a:pt x="124" y="3"/>
                    </a:lnTo>
                    <a:lnTo>
                      <a:pt x="94" y="10"/>
                    </a:lnTo>
                    <a:lnTo>
                      <a:pt x="68" y="21"/>
                    </a:lnTo>
                    <a:lnTo>
                      <a:pt x="49" y="34"/>
                    </a:lnTo>
                    <a:lnTo>
                      <a:pt x="34" y="53"/>
                    </a:lnTo>
                    <a:lnTo>
                      <a:pt x="22" y="76"/>
                    </a:lnTo>
                    <a:lnTo>
                      <a:pt x="14" y="105"/>
                    </a:lnTo>
                    <a:lnTo>
                      <a:pt x="8" y="137"/>
                    </a:lnTo>
                    <a:lnTo>
                      <a:pt x="4" y="175"/>
                    </a:lnTo>
                    <a:lnTo>
                      <a:pt x="1" y="219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71" name="Freeform 83">
                <a:extLst>
                  <a:ext uri="{FF2B5EF4-FFF2-40B4-BE49-F238E27FC236}">
                    <a16:creationId xmlns:a16="http://schemas.microsoft.com/office/drawing/2014/main" id="{6826A47F-F4D0-48A3-AE6C-E0740FB228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634" y="1200"/>
                <a:ext cx="59" cy="70"/>
              </a:xfrm>
              <a:custGeom>
                <a:avLst/>
                <a:gdLst>
                  <a:gd name="T0" fmla="*/ 118 w 332"/>
                  <a:gd name="T1" fmla="*/ 60 h 393"/>
                  <a:gd name="T2" fmla="*/ 332 w 332"/>
                  <a:gd name="T3" fmla="*/ 0 h 393"/>
                  <a:gd name="T4" fmla="*/ 332 w 332"/>
                  <a:gd name="T5" fmla="*/ 60 h 393"/>
                  <a:gd name="T6" fmla="*/ 226 w 332"/>
                  <a:gd name="T7" fmla="*/ 237 h 393"/>
                  <a:gd name="T8" fmla="*/ 118 w 332"/>
                  <a:gd name="T9" fmla="*/ 352 h 393"/>
                  <a:gd name="T10" fmla="*/ 59 w 332"/>
                  <a:gd name="T11" fmla="*/ 393 h 393"/>
                  <a:gd name="T12" fmla="*/ 0 w 332"/>
                  <a:gd name="T13" fmla="*/ 363 h 393"/>
                  <a:gd name="T14" fmla="*/ 118 w 332"/>
                  <a:gd name="T15" fmla="*/ 6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393">
                    <a:moveTo>
                      <a:pt x="118" y="60"/>
                    </a:moveTo>
                    <a:lnTo>
                      <a:pt x="332" y="0"/>
                    </a:lnTo>
                    <a:lnTo>
                      <a:pt x="332" y="60"/>
                    </a:lnTo>
                    <a:lnTo>
                      <a:pt x="226" y="237"/>
                    </a:lnTo>
                    <a:lnTo>
                      <a:pt x="118" y="352"/>
                    </a:lnTo>
                    <a:lnTo>
                      <a:pt x="59" y="393"/>
                    </a:lnTo>
                    <a:lnTo>
                      <a:pt x="0" y="363"/>
                    </a:lnTo>
                    <a:lnTo>
                      <a:pt x="118" y="6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72" name="Freeform 84">
                <a:extLst>
                  <a:ext uri="{FF2B5EF4-FFF2-40B4-BE49-F238E27FC236}">
                    <a16:creationId xmlns:a16="http://schemas.microsoft.com/office/drawing/2014/main" id="{7E0348E1-06D0-4303-8589-450AB2AEB8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37" y="1081"/>
                <a:ext cx="90" cy="107"/>
              </a:xfrm>
              <a:custGeom>
                <a:avLst/>
                <a:gdLst>
                  <a:gd name="T0" fmla="*/ 184 w 498"/>
                  <a:gd name="T1" fmla="*/ 8 h 603"/>
                  <a:gd name="T2" fmla="*/ 215 w 498"/>
                  <a:gd name="T3" fmla="*/ 24 h 603"/>
                  <a:gd name="T4" fmla="*/ 246 w 498"/>
                  <a:gd name="T5" fmla="*/ 39 h 603"/>
                  <a:gd name="T6" fmla="*/ 276 w 498"/>
                  <a:gd name="T7" fmla="*/ 55 h 603"/>
                  <a:gd name="T8" fmla="*/ 307 w 498"/>
                  <a:gd name="T9" fmla="*/ 72 h 603"/>
                  <a:gd name="T10" fmla="*/ 337 w 498"/>
                  <a:gd name="T11" fmla="*/ 88 h 603"/>
                  <a:gd name="T12" fmla="*/ 368 w 498"/>
                  <a:gd name="T13" fmla="*/ 103 h 603"/>
                  <a:gd name="T14" fmla="*/ 399 w 498"/>
                  <a:gd name="T15" fmla="*/ 119 h 603"/>
                  <a:gd name="T16" fmla="*/ 425 w 498"/>
                  <a:gd name="T17" fmla="*/ 134 h 603"/>
                  <a:gd name="T18" fmla="*/ 445 w 498"/>
                  <a:gd name="T19" fmla="*/ 149 h 603"/>
                  <a:gd name="T20" fmla="*/ 467 w 498"/>
                  <a:gd name="T21" fmla="*/ 165 h 603"/>
                  <a:gd name="T22" fmla="*/ 488 w 498"/>
                  <a:gd name="T23" fmla="*/ 180 h 603"/>
                  <a:gd name="T24" fmla="*/ 493 w 498"/>
                  <a:gd name="T25" fmla="*/ 204 h 603"/>
                  <a:gd name="T26" fmla="*/ 480 w 498"/>
                  <a:gd name="T27" fmla="*/ 239 h 603"/>
                  <a:gd name="T28" fmla="*/ 467 w 498"/>
                  <a:gd name="T29" fmla="*/ 273 h 603"/>
                  <a:gd name="T30" fmla="*/ 455 w 498"/>
                  <a:gd name="T31" fmla="*/ 308 h 603"/>
                  <a:gd name="T32" fmla="*/ 443 w 498"/>
                  <a:gd name="T33" fmla="*/ 349 h 603"/>
                  <a:gd name="T34" fmla="*/ 431 w 498"/>
                  <a:gd name="T35" fmla="*/ 397 h 603"/>
                  <a:gd name="T36" fmla="*/ 420 w 498"/>
                  <a:gd name="T37" fmla="*/ 443 h 603"/>
                  <a:gd name="T38" fmla="*/ 408 w 498"/>
                  <a:gd name="T39" fmla="*/ 490 h 603"/>
                  <a:gd name="T40" fmla="*/ 385 w 498"/>
                  <a:gd name="T41" fmla="*/ 520 h 603"/>
                  <a:gd name="T42" fmla="*/ 350 w 498"/>
                  <a:gd name="T43" fmla="*/ 531 h 603"/>
                  <a:gd name="T44" fmla="*/ 314 w 498"/>
                  <a:gd name="T45" fmla="*/ 542 h 603"/>
                  <a:gd name="T46" fmla="*/ 278 w 498"/>
                  <a:gd name="T47" fmla="*/ 553 h 603"/>
                  <a:gd name="T48" fmla="*/ 243 w 498"/>
                  <a:gd name="T49" fmla="*/ 564 h 603"/>
                  <a:gd name="T50" fmla="*/ 207 w 498"/>
                  <a:gd name="T51" fmla="*/ 575 h 603"/>
                  <a:gd name="T52" fmla="*/ 171 w 498"/>
                  <a:gd name="T53" fmla="*/ 586 h 603"/>
                  <a:gd name="T54" fmla="*/ 136 w 498"/>
                  <a:gd name="T55" fmla="*/ 597 h 603"/>
                  <a:gd name="T56" fmla="*/ 99 w 498"/>
                  <a:gd name="T57" fmla="*/ 583 h 603"/>
                  <a:gd name="T58" fmla="*/ 61 w 498"/>
                  <a:gd name="T59" fmla="*/ 533 h 603"/>
                  <a:gd name="T60" fmla="*/ 28 w 498"/>
                  <a:gd name="T61" fmla="*/ 470 h 603"/>
                  <a:gd name="T62" fmla="*/ 7 w 498"/>
                  <a:gd name="T63" fmla="*/ 397 h 603"/>
                  <a:gd name="T64" fmla="*/ 0 w 498"/>
                  <a:gd name="T65" fmla="*/ 316 h 603"/>
                  <a:gd name="T66" fmla="*/ 15 w 498"/>
                  <a:gd name="T67" fmla="*/ 228 h 603"/>
                  <a:gd name="T68" fmla="*/ 53 w 498"/>
                  <a:gd name="T69" fmla="*/ 138 h 603"/>
                  <a:gd name="T70" fmla="*/ 122 w 498"/>
                  <a:gd name="T71" fmla="*/ 4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8" h="603">
                    <a:moveTo>
                      <a:pt x="169" y="0"/>
                    </a:moveTo>
                    <a:lnTo>
                      <a:pt x="184" y="8"/>
                    </a:lnTo>
                    <a:lnTo>
                      <a:pt x="200" y="16"/>
                    </a:lnTo>
                    <a:lnTo>
                      <a:pt x="215" y="24"/>
                    </a:lnTo>
                    <a:lnTo>
                      <a:pt x="230" y="32"/>
                    </a:lnTo>
                    <a:lnTo>
                      <a:pt x="246" y="39"/>
                    </a:lnTo>
                    <a:lnTo>
                      <a:pt x="261" y="47"/>
                    </a:lnTo>
                    <a:lnTo>
                      <a:pt x="276" y="55"/>
                    </a:lnTo>
                    <a:lnTo>
                      <a:pt x="292" y="64"/>
                    </a:lnTo>
                    <a:lnTo>
                      <a:pt x="307" y="72"/>
                    </a:lnTo>
                    <a:lnTo>
                      <a:pt x="322" y="80"/>
                    </a:lnTo>
                    <a:lnTo>
                      <a:pt x="337" y="88"/>
                    </a:lnTo>
                    <a:lnTo>
                      <a:pt x="353" y="95"/>
                    </a:lnTo>
                    <a:lnTo>
                      <a:pt x="368" y="103"/>
                    </a:lnTo>
                    <a:lnTo>
                      <a:pt x="383" y="111"/>
                    </a:lnTo>
                    <a:lnTo>
                      <a:pt x="399" y="119"/>
                    </a:lnTo>
                    <a:lnTo>
                      <a:pt x="414" y="127"/>
                    </a:lnTo>
                    <a:lnTo>
                      <a:pt x="425" y="134"/>
                    </a:lnTo>
                    <a:lnTo>
                      <a:pt x="435" y="142"/>
                    </a:lnTo>
                    <a:lnTo>
                      <a:pt x="445" y="149"/>
                    </a:lnTo>
                    <a:lnTo>
                      <a:pt x="457" y="157"/>
                    </a:lnTo>
                    <a:lnTo>
                      <a:pt x="467" y="165"/>
                    </a:lnTo>
                    <a:lnTo>
                      <a:pt x="478" y="172"/>
                    </a:lnTo>
                    <a:lnTo>
                      <a:pt x="488" y="180"/>
                    </a:lnTo>
                    <a:lnTo>
                      <a:pt x="498" y="187"/>
                    </a:lnTo>
                    <a:lnTo>
                      <a:pt x="493" y="204"/>
                    </a:lnTo>
                    <a:lnTo>
                      <a:pt x="486" y="221"/>
                    </a:lnTo>
                    <a:lnTo>
                      <a:pt x="480" y="239"/>
                    </a:lnTo>
                    <a:lnTo>
                      <a:pt x="474" y="256"/>
                    </a:lnTo>
                    <a:lnTo>
                      <a:pt x="467" y="273"/>
                    </a:lnTo>
                    <a:lnTo>
                      <a:pt x="461" y="291"/>
                    </a:lnTo>
                    <a:lnTo>
                      <a:pt x="455" y="308"/>
                    </a:lnTo>
                    <a:lnTo>
                      <a:pt x="449" y="325"/>
                    </a:lnTo>
                    <a:lnTo>
                      <a:pt x="443" y="349"/>
                    </a:lnTo>
                    <a:lnTo>
                      <a:pt x="437" y="372"/>
                    </a:lnTo>
                    <a:lnTo>
                      <a:pt x="431" y="397"/>
                    </a:lnTo>
                    <a:lnTo>
                      <a:pt x="426" y="420"/>
                    </a:lnTo>
                    <a:lnTo>
                      <a:pt x="420" y="443"/>
                    </a:lnTo>
                    <a:lnTo>
                      <a:pt x="414" y="467"/>
                    </a:lnTo>
                    <a:lnTo>
                      <a:pt x="408" y="490"/>
                    </a:lnTo>
                    <a:lnTo>
                      <a:pt x="403" y="514"/>
                    </a:lnTo>
                    <a:lnTo>
                      <a:pt x="385" y="520"/>
                    </a:lnTo>
                    <a:lnTo>
                      <a:pt x="367" y="526"/>
                    </a:lnTo>
                    <a:lnTo>
                      <a:pt x="350" y="531"/>
                    </a:lnTo>
                    <a:lnTo>
                      <a:pt x="331" y="536"/>
                    </a:lnTo>
                    <a:lnTo>
                      <a:pt x="314" y="542"/>
                    </a:lnTo>
                    <a:lnTo>
                      <a:pt x="296" y="548"/>
                    </a:lnTo>
                    <a:lnTo>
                      <a:pt x="278" y="553"/>
                    </a:lnTo>
                    <a:lnTo>
                      <a:pt x="261" y="558"/>
                    </a:lnTo>
                    <a:lnTo>
                      <a:pt x="243" y="564"/>
                    </a:lnTo>
                    <a:lnTo>
                      <a:pt x="225" y="570"/>
                    </a:lnTo>
                    <a:lnTo>
                      <a:pt x="207" y="575"/>
                    </a:lnTo>
                    <a:lnTo>
                      <a:pt x="190" y="581"/>
                    </a:lnTo>
                    <a:lnTo>
                      <a:pt x="171" y="586"/>
                    </a:lnTo>
                    <a:lnTo>
                      <a:pt x="154" y="591"/>
                    </a:lnTo>
                    <a:lnTo>
                      <a:pt x="136" y="597"/>
                    </a:lnTo>
                    <a:lnTo>
                      <a:pt x="118" y="603"/>
                    </a:lnTo>
                    <a:lnTo>
                      <a:pt x="99" y="583"/>
                    </a:lnTo>
                    <a:lnTo>
                      <a:pt x="79" y="560"/>
                    </a:lnTo>
                    <a:lnTo>
                      <a:pt x="61" y="533"/>
                    </a:lnTo>
                    <a:lnTo>
                      <a:pt x="43" y="503"/>
                    </a:lnTo>
                    <a:lnTo>
                      <a:pt x="28" y="470"/>
                    </a:lnTo>
                    <a:lnTo>
                      <a:pt x="16" y="435"/>
                    </a:lnTo>
                    <a:lnTo>
                      <a:pt x="7" y="397"/>
                    </a:lnTo>
                    <a:lnTo>
                      <a:pt x="1" y="357"/>
                    </a:lnTo>
                    <a:lnTo>
                      <a:pt x="0" y="316"/>
                    </a:lnTo>
                    <a:lnTo>
                      <a:pt x="4" y="273"/>
                    </a:lnTo>
                    <a:lnTo>
                      <a:pt x="15" y="228"/>
                    </a:lnTo>
                    <a:lnTo>
                      <a:pt x="31" y="183"/>
                    </a:lnTo>
                    <a:lnTo>
                      <a:pt x="53" y="138"/>
                    </a:lnTo>
                    <a:lnTo>
                      <a:pt x="84" y="92"/>
                    </a:lnTo>
                    <a:lnTo>
                      <a:pt x="122" y="46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73" name="Freeform 85">
                <a:extLst>
                  <a:ext uri="{FF2B5EF4-FFF2-40B4-BE49-F238E27FC236}">
                    <a16:creationId xmlns:a16="http://schemas.microsoft.com/office/drawing/2014/main" id="{DA436117-250D-4085-91C1-3CC8A8A896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0" y="1081"/>
                <a:ext cx="87" cy="107"/>
              </a:xfrm>
              <a:custGeom>
                <a:avLst/>
                <a:gdLst>
                  <a:gd name="T0" fmla="*/ 176 w 481"/>
                  <a:gd name="T1" fmla="*/ 8 h 596"/>
                  <a:gd name="T2" fmla="*/ 206 w 481"/>
                  <a:gd name="T3" fmla="*/ 23 h 596"/>
                  <a:gd name="T4" fmla="*/ 235 w 481"/>
                  <a:gd name="T5" fmla="*/ 38 h 596"/>
                  <a:gd name="T6" fmla="*/ 265 w 481"/>
                  <a:gd name="T7" fmla="*/ 53 h 596"/>
                  <a:gd name="T8" fmla="*/ 295 w 481"/>
                  <a:gd name="T9" fmla="*/ 68 h 596"/>
                  <a:gd name="T10" fmla="*/ 324 w 481"/>
                  <a:gd name="T11" fmla="*/ 84 h 596"/>
                  <a:gd name="T12" fmla="*/ 353 w 481"/>
                  <a:gd name="T13" fmla="*/ 99 h 596"/>
                  <a:gd name="T14" fmla="*/ 382 w 481"/>
                  <a:gd name="T15" fmla="*/ 114 h 596"/>
                  <a:gd name="T16" fmla="*/ 408 w 481"/>
                  <a:gd name="T17" fmla="*/ 129 h 596"/>
                  <a:gd name="T18" fmla="*/ 428 w 481"/>
                  <a:gd name="T19" fmla="*/ 144 h 596"/>
                  <a:gd name="T20" fmla="*/ 450 w 481"/>
                  <a:gd name="T21" fmla="*/ 160 h 596"/>
                  <a:gd name="T22" fmla="*/ 471 w 481"/>
                  <a:gd name="T23" fmla="*/ 175 h 596"/>
                  <a:gd name="T24" fmla="*/ 476 w 481"/>
                  <a:gd name="T25" fmla="*/ 199 h 596"/>
                  <a:gd name="T26" fmla="*/ 464 w 481"/>
                  <a:gd name="T27" fmla="*/ 234 h 596"/>
                  <a:gd name="T28" fmla="*/ 452 w 481"/>
                  <a:gd name="T29" fmla="*/ 268 h 596"/>
                  <a:gd name="T30" fmla="*/ 441 w 481"/>
                  <a:gd name="T31" fmla="*/ 303 h 596"/>
                  <a:gd name="T32" fmla="*/ 429 w 481"/>
                  <a:gd name="T33" fmla="*/ 344 h 596"/>
                  <a:gd name="T34" fmla="*/ 417 w 481"/>
                  <a:gd name="T35" fmla="*/ 392 h 596"/>
                  <a:gd name="T36" fmla="*/ 404 w 481"/>
                  <a:gd name="T37" fmla="*/ 438 h 596"/>
                  <a:gd name="T38" fmla="*/ 391 w 481"/>
                  <a:gd name="T39" fmla="*/ 485 h 596"/>
                  <a:gd name="T40" fmla="*/ 368 w 481"/>
                  <a:gd name="T41" fmla="*/ 515 h 596"/>
                  <a:gd name="T42" fmla="*/ 334 w 481"/>
                  <a:gd name="T43" fmla="*/ 525 h 596"/>
                  <a:gd name="T44" fmla="*/ 298 w 481"/>
                  <a:gd name="T45" fmla="*/ 536 h 596"/>
                  <a:gd name="T46" fmla="*/ 264 w 481"/>
                  <a:gd name="T47" fmla="*/ 547 h 596"/>
                  <a:gd name="T48" fmla="*/ 229 w 481"/>
                  <a:gd name="T49" fmla="*/ 558 h 596"/>
                  <a:gd name="T50" fmla="*/ 195 w 481"/>
                  <a:gd name="T51" fmla="*/ 569 h 596"/>
                  <a:gd name="T52" fmla="*/ 159 w 481"/>
                  <a:gd name="T53" fmla="*/ 579 h 596"/>
                  <a:gd name="T54" fmla="*/ 124 w 481"/>
                  <a:gd name="T55" fmla="*/ 590 h 596"/>
                  <a:gd name="T56" fmla="*/ 89 w 481"/>
                  <a:gd name="T57" fmla="*/ 576 h 596"/>
                  <a:gd name="T58" fmla="*/ 53 w 481"/>
                  <a:gd name="T59" fmla="*/ 525 h 596"/>
                  <a:gd name="T60" fmla="*/ 24 w 481"/>
                  <a:gd name="T61" fmla="*/ 463 h 596"/>
                  <a:gd name="T62" fmla="*/ 5 w 481"/>
                  <a:gd name="T63" fmla="*/ 389 h 596"/>
                  <a:gd name="T64" fmla="*/ 0 w 481"/>
                  <a:gd name="T65" fmla="*/ 310 h 596"/>
                  <a:gd name="T66" fmla="*/ 14 w 481"/>
                  <a:gd name="T67" fmla="*/ 223 h 596"/>
                  <a:gd name="T68" fmla="*/ 51 w 481"/>
                  <a:gd name="T69" fmla="*/ 135 h 596"/>
                  <a:gd name="T70" fmla="*/ 116 w 481"/>
                  <a:gd name="T71" fmla="*/ 45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1" h="596">
                    <a:moveTo>
                      <a:pt x="161" y="0"/>
                    </a:moveTo>
                    <a:lnTo>
                      <a:pt x="176" y="8"/>
                    </a:lnTo>
                    <a:lnTo>
                      <a:pt x="191" y="15"/>
                    </a:lnTo>
                    <a:lnTo>
                      <a:pt x="206" y="23"/>
                    </a:lnTo>
                    <a:lnTo>
                      <a:pt x="221" y="30"/>
                    </a:lnTo>
                    <a:lnTo>
                      <a:pt x="235" y="38"/>
                    </a:lnTo>
                    <a:lnTo>
                      <a:pt x="250" y="45"/>
                    </a:lnTo>
                    <a:lnTo>
                      <a:pt x="265" y="53"/>
                    </a:lnTo>
                    <a:lnTo>
                      <a:pt x="280" y="61"/>
                    </a:lnTo>
                    <a:lnTo>
                      <a:pt x="295" y="68"/>
                    </a:lnTo>
                    <a:lnTo>
                      <a:pt x="309" y="76"/>
                    </a:lnTo>
                    <a:lnTo>
                      <a:pt x="324" y="84"/>
                    </a:lnTo>
                    <a:lnTo>
                      <a:pt x="338" y="91"/>
                    </a:lnTo>
                    <a:lnTo>
                      <a:pt x="353" y="99"/>
                    </a:lnTo>
                    <a:lnTo>
                      <a:pt x="367" y="107"/>
                    </a:lnTo>
                    <a:lnTo>
                      <a:pt x="382" y="114"/>
                    </a:lnTo>
                    <a:lnTo>
                      <a:pt x="397" y="122"/>
                    </a:lnTo>
                    <a:lnTo>
                      <a:pt x="408" y="129"/>
                    </a:lnTo>
                    <a:lnTo>
                      <a:pt x="418" y="137"/>
                    </a:lnTo>
                    <a:lnTo>
                      <a:pt x="428" y="144"/>
                    </a:lnTo>
                    <a:lnTo>
                      <a:pt x="440" y="152"/>
                    </a:lnTo>
                    <a:lnTo>
                      <a:pt x="450" y="160"/>
                    </a:lnTo>
                    <a:lnTo>
                      <a:pt x="461" y="167"/>
                    </a:lnTo>
                    <a:lnTo>
                      <a:pt x="471" y="175"/>
                    </a:lnTo>
                    <a:lnTo>
                      <a:pt x="481" y="182"/>
                    </a:lnTo>
                    <a:lnTo>
                      <a:pt x="476" y="199"/>
                    </a:lnTo>
                    <a:lnTo>
                      <a:pt x="470" y="216"/>
                    </a:lnTo>
                    <a:lnTo>
                      <a:pt x="464" y="234"/>
                    </a:lnTo>
                    <a:lnTo>
                      <a:pt x="458" y="251"/>
                    </a:lnTo>
                    <a:lnTo>
                      <a:pt x="452" y="268"/>
                    </a:lnTo>
                    <a:lnTo>
                      <a:pt x="447" y="286"/>
                    </a:lnTo>
                    <a:lnTo>
                      <a:pt x="441" y="303"/>
                    </a:lnTo>
                    <a:lnTo>
                      <a:pt x="435" y="320"/>
                    </a:lnTo>
                    <a:lnTo>
                      <a:pt x="429" y="344"/>
                    </a:lnTo>
                    <a:lnTo>
                      <a:pt x="423" y="367"/>
                    </a:lnTo>
                    <a:lnTo>
                      <a:pt x="417" y="392"/>
                    </a:lnTo>
                    <a:lnTo>
                      <a:pt x="411" y="415"/>
                    </a:lnTo>
                    <a:lnTo>
                      <a:pt x="404" y="438"/>
                    </a:lnTo>
                    <a:lnTo>
                      <a:pt x="398" y="462"/>
                    </a:lnTo>
                    <a:lnTo>
                      <a:pt x="391" y="485"/>
                    </a:lnTo>
                    <a:lnTo>
                      <a:pt x="386" y="509"/>
                    </a:lnTo>
                    <a:lnTo>
                      <a:pt x="368" y="515"/>
                    </a:lnTo>
                    <a:lnTo>
                      <a:pt x="351" y="520"/>
                    </a:lnTo>
                    <a:lnTo>
                      <a:pt x="334" y="525"/>
                    </a:lnTo>
                    <a:lnTo>
                      <a:pt x="315" y="531"/>
                    </a:lnTo>
                    <a:lnTo>
                      <a:pt x="298" y="536"/>
                    </a:lnTo>
                    <a:lnTo>
                      <a:pt x="281" y="541"/>
                    </a:lnTo>
                    <a:lnTo>
                      <a:pt x="264" y="547"/>
                    </a:lnTo>
                    <a:lnTo>
                      <a:pt x="246" y="552"/>
                    </a:lnTo>
                    <a:lnTo>
                      <a:pt x="229" y="558"/>
                    </a:lnTo>
                    <a:lnTo>
                      <a:pt x="212" y="563"/>
                    </a:lnTo>
                    <a:lnTo>
                      <a:pt x="195" y="569"/>
                    </a:lnTo>
                    <a:lnTo>
                      <a:pt x="177" y="574"/>
                    </a:lnTo>
                    <a:lnTo>
                      <a:pt x="159" y="579"/>
                    </a:lnTo>
                    <a:lnTo>
                      <a:pt x="142" y="585"/>
                    </a:lnTo>
                    <a:lnTo>
                      <a:pt x="124" y="590"/>
                    </a:lnTo>
                    <a:lnTo>
                      <a:pt x="107" y="596"/>
                    </a:lnTo>
                    <a:lnTo>
                      <a:pt x="89" y="576"/>
                    </a:lnTo>
                    <a:lnTo>
                      <a:pt x="70" y="552"/>
                    </a:lnTo>
                    <a:lnTo>
                      <a:pt x="53" y="525"/>
                    </a:lnTo>
                    <a:lnTo>
                      <a:pt x="38" y="495"/>
                    </a:lnTo>
                    <a:lnTo>
                      <a:pt x="24" y="463"/>
                    </a:lnTo>
                    <a:lnTo>
                      <a:pt x="13" y="427"/>
                    </a:lnTo>
                    <a:lnTo>
                      <a:pt x="5" y="389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3" y="267"/>
                    </a:lnTo>
                    <a:lnTo>
                      <a:pt x="14" y="223"/>
                    </a:lnTo>
                    <a:lnTo>
                      <a:pt x="29" y="180"/>
                    </a:lnTo>
                    <a:lnTo>
                      <a:pt x="51" y="135"/>
                    </a:lnTo>
                    <a:lnTo>
                      <a:pt x="81" y="90"/>
                    </a:lnTo>
                    <a:lnTo>
                      <a:pt x="116" y="4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74" name="Freeform 86">
                <a:extLst>
                  <a:ext uri="{FF2B5EF4-FFF2-40B4-BE49-F238E27FC236}">
                    <a16:creationId xmlns:a16="http://schemas.microsoft.com/office/drawing/2014/main" id="{51821F15-E58C-41CD-A64E-6C30F4001D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3" y="1082"/>
                <a:ext cx="84" cy="106"/>
              </a:xfrm>
              <a:custGeom>
                <a:avLst/>
                <a:gdLst>
                  <a:gd name="T0" fmla="*/ 167 w 465"/>
                  <a:gd name="T1" fmla="*/ 8 h 590"/>
                  <a:gd name="T2" fmla="*/ 196 w 465"/>
                  <a:gd name="T3" fmla="*/ 23 h 590"/>
                  <a:gd name="T4" fmla="*/ 225 w 465"/>
                  <a:gd name="T5" fmla="*/ 38 h 590"/>
                  <a:gd name="T6" fmla="*/ 253 w 465"/>
                  <a:gd name="T7" fmla="*/ 52 h 590"/>
                  <a:gd name="T8" fmla="*/ 281 w 465"/>
                  <a:gd name="T9" fmla="*/ 67 h 590"/>
                  <a:gd name="T10" fmla="*/ 310 w 465"/>
                  <a:gd name="T11" fmla="*/ 82 h 590"/>
                  <a:gd name="T12" fmla="*/ 339 w 465"/>
                  <a:gd name="T13" fmla="*/ 97 h 590"/>
                  <a:gd name="T14" fmla="*/ 367 w 465"/>
                  <a:gd name="T15" fmla="*/ 112 h 590"/>
                  <a:gd name="T16" fmla="*/ 392 w 465"/>
                  <a:gd name="T17" fmla="*/ 126 h 590"/>
                  <a:gd name="T18" fmla="*/ 412 w 465"/>
                  <a:gd name="T19" fmla="*/ 141 h 590"/>
                  <a:gd name="T20" fmla="*/ 434 w 465"/>
                  <a:gd name="T21" fmla="*/ 157 h 590"/>
                  <a:gd name="T22" fmla="*/ 455 w 465"/>
                  <a:gd name="T23" fmla="*/ 172 h 590"/>
                  <a:gd name="T24" fmla="*/ 460 w 465"/>
                  <a:gd name="T25" fmla="*/ 196 h 590"/>
                  <a:gd name="T26" fmla="*/ 449 w 465"/>
                  <a:gd name="T27" fmla="*/ 231 h 590"/>
                  <a:gd name="T28" fmla="*/ 439 w 465"/>
                  <a:gd name="T29" fmla="*/ 265 h 590"/>
                  <a:gd name="T30" fmla="*/ 428 w 465"/>
                  <a:gd name="T31" fmla="*/ 300 h 590"/>
                  <a:gd name="T32" fmla="*/ 416 w 465"/>
                  <a:gd name="T33" fmla="*/ 341 h 590"/>
                  <a:gd name="T34" fmla="*/ 403 w 465"/>
                  <a:gd name="T35" fmla="*/ 389 h 590"/>
                  <a:gd name="T36" fmla="*/ 389 w 465"/>
                  <a:gd name="T37" fmla="*/ 435 h 590"/>
                  <a:gd name="T38" fmla="*/ 377 w 465"/>
                  <a:gd name="T39" fmla="*/ 482 h 590"/>
                  <a:gd name="T40" fmla="*/ 352 w 465"/>
                  <a:gd name="T41" fmla="*/ 512 h 590"/>
                  <a:gd name="T42" fmla="*/ 319 w 465"/>
                  <a:gd name="T43" fmla="*/ 522 h 590"/>
                  <a:gd name="T44" fmla="*/ 284 w 465"/>
                  <a:gd name="T45" fmla="*/ 533 h 590"/>
                  <a:gd name="T46" fmla="*/ 250 w 465"/>
                  <a:gd name="T47" fmla="*/ 543 h 590"/>
                  <a:gd name="T48" fmla="*/ 217 w 465"/>
                  <a:gd name="T49" fmla="*/ 553 h 590"/>
                  <a:gd name="T50" fmla="*/ 182 w 465"/>
                  <a:gd name="T51" fmla="*/ 564 h 590"/>
                  <a:gd name="T52" fmla="*/ 147 w 465"/>
                  <a:gd name="T53" fmla="*/ 574 h 590"/>
                  <a:gd name="T54" fmla="*/ 114 w 465"/>
                  <a:gd name="T55" fmla="*/ 585 h 590"/>
                  <a:gd name="T56" fmla="*/ 79 w 465"/>
                  <a:gd name="T57" fmla="*/ 571 h 590"/>
                  <a:gd name="T58" fmla="*/ 47 w 465"/>
                  <a:gd name="T59" fmla="*/ 520 h 590"/>
                  <a:gd name="T60" fmla="*/ 21 w 465"/>
                  <a:gd name="T61" fmla="*/ 458 h 590"/>
                  <a:gd name="T62" fmla="*/ 3 w 465"/>
                  <a:gd name="T63" fmla="*/ 385 h 590"/>
                  <a:gd name="T64" fmla="*/ 0 w 465"/>
                  <a:gd name="T65" fmla="*/ 306 h 590"/>
                  <a:gd name="T66" fmla="*/ 14 w 465"/>
                  <a:gd name="T67" fmla="*/ 220 h 590"/>
                  <a:gd name="T68" fmla="*/ 50 w 465"/>
                  <a:gd name="T69" fmla="*/ 133 h 590"/>
                  <a:gd name="T70" fmla="*/ 112 w 465"/>
                  <a:gd name="T71" fmla="*/ 4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5" h="590">
                    <a:moveTo>
                      <a:pt x="153" y="0"/>
                    </a:moveTo>
                    <a:lnTo>
                      <a:pt x="167" y="8"/>
                    </a:lnTo>
                    <a:lnTo>
                      <a:pt x="182" y="15"/>
                    </a:lnTo>
                    <a:lnTo>
                      <a:pt x="196" y="23"/>
                    </a:lnTo>
                    <a:lnTo>
                      <a:pt x="211" y="30"/>
                    </a:lnTo>
                    <a:lnTo>
                      <a:pt x="225" y="38"/>
                    </a:lnTo>
                    <a:lnTo>
                      <a:pt x="238" y="45"/>
                    </a:lnTo>
                    <a:lnTo>
                      <a:pt x="253" y="52"/>
                    </a:lnTo>
                    <a:lnTo>
                      <a:pt x="267" y="60"/>
                    </a:lnTo>
                    <a:lnTo>
                      <a:pt x="281" y="67"/>
                    </a:lnTo>
                    <a:lnTo>
                      <a:pt x="296" y="75"/>
                    </a:lnTo>
                    <a:lnTo>
                      <a:pt x="310" y="82"/>
                    </a:lnTo>
                    <a:lnTo>
                      <a:pt x="325" y="89"/>
                    </a:lnTo>
                    <a:lnTo>
                      <a:pt x="339" y="97"/>
                    </a:lnTo>
                    <a:lnTo>
                      <a:pt x="352" y="104"/>
                    </a:lnTo>
                    <a:lnTo>
                      <a:pt x="367" y="112"/>
                    </a:lnTo>
                    <a:lnTo>
                      <a:pt x="381" y="119"/>
                    </a:lnTo>
                    <a:lnTo>
                      <a:pt x="392" y="126"/>
                    </a:lnTo>
                    <a:lnTo>
                      <a:pt x="402" y="134"/>
                    </a:lnTo>
                    <a:lnTo>
                      <a:pt x="412" y="141"/>
                    </a:lnTo>
                    <a:lnTo>
                      <a:pt x="424" y="149"/>
                    </a:lnTo>
                    <a:lnTo>
                      <a:pt x="434" y="157"/>
                    </a:lnTo>
                    <a:lnTo>
                      <a:pt x="445" y="164"/>
                    </a:lnTo>
                    <a:lnTo>
                      <a:pt x="455" y="172"/>
                    </a:lnTo>
                    <a:lnTo>
                      <a:pt x="465" y="179"/>
                    </a:lnTo>
                    <a:lnTo>
                      <a:pt x="460" y="196"/>
                    </a:lnTo>
                    <a:lnTo>
                      <a:pt x="455" y="213"/>
                    </a:lnTo>
                    <a:lnTo>
                      <a:pt x="449" y="231"/>
                    </a:lnTo>
                    <a:lnTo>
                      <a:pt x="445" y="248"/>
                    </a:lnTo>
                    <a:lnTo>
                      <a:pt x="439" y="265"/>
                    </a:lnTo>
                    <a:lnTo>
                      <a:pt x="434" y="283"/>
                    </a:lnTo>
                    <a:lnTo>
                      <a:pt x="428" y="300"/>
                    </a:lnTo>
                    <a:lnTo>
                      <a:pt x="423" y="317"/>
                    </a:lnTo>
                    <a:lnTo>
                      <a:pt x="416" y="341"/>
                    </a:lnTo>
                    <a:lnTo>
                      <a:pt x="410" y="364"/>
                    </a:lnTo>
                    <a:lnTo>
                      <a:pt x="403" y="389"/>
                    </a:lnTo>
                    <a:lnTo>
                      <a:pt x="396" y="412"/>
                    </a:lnTo>
                    <a:lnTo>
                      <a:pt x="389" y="435"/>
                    </a:lnTo>
                    <a:lnTo>
                      <a:pt x="382" y="459"/>
                    </a:lnTo>
                    <a:lnTo>
                      <a:pt x="377" y="482"/>
                    </a:lnTo>
                    <a:lnTo>
                      <a:pt x="370" y="506"/>
                    </a:lnTo>
                    <a:lnTo>
                      <a:pt x="352" y="512"/>
                    </a:lnTo>
                    <a:lnTo>
                      <a:pt x="335" y="517"/>
                    </a:lnTo>
                    <a:lnTo>
                      <a:pt x="319" y="522"/>
                    </a:lnTo>
                    <a:lnTo>
                      <a:pt x="302" y="527"/>
                    </a:lnTo>
                    <a:lnTo>
                      <a:pt x="284" y="533"/>
                    </a:lnTo>
                    <a:lnTo>
                      <a:pt x="267" y="537"/>
                    </a:lnTo>
                    <a:lnTo>
                      <a:pt x="250" y="543"/>
                    </a:lnTo>
                    <a:lnTo>
                      <a:pt x="234" y="548"/>
                    </a:lnTo>
                    <a:lnTo>
                      <a:pt x="217" y="553"/>
                    </a:lnTo>
                    <a:lnTo>
                      <a:pt x="199" y="559"/>
                    </a:lnTo>
                    <a:lnTo>
                      <a:pt x="182" y="564"/>
                    </a:lnTo>
                    <a:lnTo>
                      <a:pt x="165" y="570"/>
                    </a:lnTo>
                    <a:lnTo>
                      <a:pt x="147" y="574"/>
                    </a:lnTo>
                    <a:lnTo>
                      <a:pt x="131" y="580"/>
                    </a:lnTo>
                    <a:lnTo>
                      <a:pt x="114" y="585"/>
                    </a:lnTo>
                    <a:lnTo>
                      <a:pt x="97" y="590"/>
                    </a:lnTo>
                    <a:lnTo>
                      <a:pt x="79" y="571"/>
                    </a:lnTo>
                    <a:lnTo>
                      <a:pt x="63" y="547"/>
                    </a:lnTo>
                    <a:lnTo>
                      <a:pt x="47" y="520"/>
                    </a:lnTo>
                    <a:lnTo>
                      <a:pt x="33" y="490"/>
                    </a:lnTo>
                    <a:lnTo>
                      <a:pt x="21" y="458"/>
                    </a:lnTo>
                    <a:lnTo>
                      <a:pt x="12" y="423"/>
                    </a:lnTo>
                    <a:lnTo>
                      <a:pt x="3" y="385"/>
                    </a:lnTo>
                    <a:lnTo>
                      <a:pt x="0" y="346"/>
                    </a:lnTo>
                    <a:lnTo>
                      <a:pt x="0" y="306"/>
                    </a:lnTo>
                    <a:lnTo>
                      <a:pt x="5" y="263"/>
                    </a:lnTo>
                    <a:lnTo>
                      <a:pt x="14" y="220"/>
                    </a:lnTo>
                    <a:lnTo>
                      <a:pt x="29" y="177"/>
                    </a:lnTo>
                    <a:lnTo>
                      <a:pt x="50" y="133"/>
                    </a:lnTo>
                    <a:lnTo>
                      <a:pt x="77" y="88"/>
                    </a:lnTo>
                    <a:lnTo>
                      <a:pt x="112" y="4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75" name="Freeform 87">
                <a:extLst>
                  <a:ext uri="{FF2B5EF4-FFF2-40B4-BE49-F238E27FC236}">
                    <a16:creationId xmlns:a16="http://schemas.microsoft.com/office/drawing/2014/main" id="{99A66B2B-3281-4153-AC10-30759D668A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6" y="1083"/>
                <a:ext cx="81" cy="104"/>
              </a:xfrm>
              <a:custGeom>
                <a:avLst/>
                <a:gdLst>
                  <a:gd name="T0" fmla="*/ 159 w 449"/>
                  <a:gd name="T1" fmla="*/ 7 h 583"/>
                  <a:gd name="T2" fmla="*/ 187 w 449"/>
                  <a:gd name="T3" fmla="*/ 22 h 583"/>
                  <a:gd name="T4" fmla="*/ 214 w 449"/>
                  <a:gd name="T5" fmla="*/ 36 h 583"/>
                  <a:gd name="T6" fmla="*/ 242 w 449"/>
                  <a:gd name="T7" fmla="*/ 49 h 583"/>
                  <a:gd name="T8" fmla="*/ 268 w 449"/>
                  <a:gd name="T9" fmla="*/ 64 h 583"/>
                  <a:gd name="T10" fmla="*/ 296 w 449"/>
                  <a:gd name="T11" fmla="*/ 78 h 583"/>
                  <a:gd name="T12" fmla="*/ 324 w 449"/>
                  <a:gd name="T13" fmla="*/ 92 h 583"/>
                  <a:gd name="T14" fmla="*/ 351 w 449"/>
                  <a:gd name="T15" fmla="*/ 107 h 583"/>
                  <a:gd name="T16" fmla="*/ 376 w 449"/>
                  <a:gd name="T17" fmla="*/ 121 h 583"/>
                  <a:gd name="T18" fmla="*/ 396 w 449"/>
                  <a:gd name="T19" fmla="*/ 136 h 583"/>
                  <a:gd name="T20" fmla="*/ 418 w 449"/>
                  <a:gd name="T21" fmla="*/ 152 h 583"/>
                  <a:gd name="T22" fmla="*/ 439 w 449"/>
                  <a:gd name="T23" fmla="*/ 167 h 583"/>
                  <a:gd name="T24" fmla="*/ 445 w 449"/>
                  <a:gd name="T25" fmla="*/ 191 h 583"/>
                  <a:gd name="T26" fmla="*/ 435 w 449"/>
                  <a:gd name="T27" fmla="*/ 226 h 583"/>
                  <a:gd name="T28" fmla="*/ 426 w 449"/>
                  <a:gd name="T29" fmla="*/ 260 h 583"/>
                  <a:gd name="T30" fmla="*/ 416 w 449"/>
                  <a:gd name="T31" fmla="*/ 295 h 583"/>
                  <a:gd name="T32" fmla="*/ 404 w 449"/>
                  <a:gd name="T33" fmla="*/ 336 h 583"/>
                  <a:gd name="T34" fmla="*/ 389 w 449"/>
                  <a:gd name="T35" fmla="*/ 384 h 583"/>
                  <a:gd name="T36" fmla="*/ 374 w 449"/>
                  <a:gd name="T37" fmla="*/ 430 h 583"/>
                  <a:gd name="T38" fmla="*/ 361 w 449"/>
                  <a:gd name="T39" fmla="*/ 477 h 583"/>
                  <a:gd name="T40" fmla="*/ 336 w 449"/>
                  <a:gd name="T41" fmla="*/ 506 h 583"/>
                  <a:gd name="T42" fmla="*/ 303 w 449"/>
                  <a:gd name="T43" fmla="*/ 516 h 583"/>
                  <a:gd name="T44" fmla="*/ 270 w 449"/>
                  <a:gd name="T45" fmla="*/ 527 h 583"/>
                  <a:gd name="T46" fmla="*/ 236 w 449"/>
                  <a:gd name="T47" fmla="*/ 537 h 583"/>
                  <a:gd name="T48" fmla="*/ 203 w 449"/>
                  <a:gd name="T49" fmla="*/ 547 h 583"/>
                  <a:gd name="T50" fmla="*/ 169 w 449"/>
                  <a:gd name="T51" fmla="*/ 558 h 583"/>
                  <a:gd name="T52" fmla="*/ 136 w 449"/>
                  <a:gd name="T53" fmla="*/ 568 h 583"/>
                  <a:gd name="T54" fmla="*/ 103 w 449"/>
                  <a:gd name="T55" fmla="*/ 578 h 583"/>
                  <a:gd name="T56" fmla="*/ 70 w 449"/>
                  <a:gd name="T57" fmla="*/ 563 h 583"/>
                  <a:gd name="T58" fmla="*/ 42 w 449"/>
                  <a:gd name="T59" fmla="*/ 513 h 583"/>
                  <a:gd name="T60" fmla="*/ 17 w 449"/>
                  <a:gd name="T61" fmla="*/ 450 h 583"/>
                  <a:gd name="T62" fmla="*/ 2 w 449"/>
                  <a:gd name="T63" fmla="*/ 379 h 583"/>
                  <a:gd name="T64" fmla="*/ 1 w 449"/>
                  <a:gd name="T65" fmla="*/ 299 h 583"/>
                  <a:gd name="T66" fmla="*/ 15 w 449"/>
                  <a:gd name="T67" fmla="*/ 215 h 583"/>
                  <a:gd name="T68" fmla="*/ 49 w 449"/>
                  <a:gd name="T69" fmla="*/ 129 h 583"/>
                  <a:gd name="T70" fmla="*/ 106 w 449"/>
                  <a:gd name="T71" fmla="*/ 42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9" h="583">
                    <a:moveTo>
                      <a:pt x="145" y="0"/>
                    </a:moveTo>
                    <a:lnTo>
                      <a:pt x="159" y="7"/>
                    </a:lnTo>
                    <a:lnTo>
                      <a:pt x="173" y="14"/>
                    </a:lnTo>
                    <a:lnTo>
                      <a:pt x="187" y="22"/>
                    </a:lnTo>
                    <a:lnTo>
                      <a:pt x="201" y="29"/>
                    </a:lnTo>
                    <a:lnTo>
                      <a:pt x="214" y="36"/>
                    </a:lnTo>
                    <a:lnTo>
                      <a:pt x="228" y="42"/>
                    </a:lnTo>
                    <a:lnTo>
                      <a:pt x="242" y="49"/>
                    </a:lnTo>
                    <a:lnTo>
                      <a:pt x="256" y="56"/>
                    </a:lnTo>
                    <a:lnTo>
                      <a:pt x="268" y="64"/>
                    </a:lnTo>
                    <a:lnTo>
                      <a:pt x="282" y="71"/>
                    </a:lnTo>
                    <a:lnTo>
                      <a:pt x="296" y="78"/>
                    </a:lnTo>
                    <a:lnTo>
                      <a:pt x="310" y="85"/>
                    </a:lnTo>
                    <a:lnTo>
                      <a:pt x="324" y="92"/>
                    </a:lnTo>
                    <a:lnTo>
                      <a:pt x="338" y="100"/>
                    </a:lnTo>
                    <a:lnTo>
                      <a:pt x="351" y="107"/>
                    </a:lnTo>
                    <a:lnTo>
                      <a:pt x="365" y="114"/>
                    </a:lnTo>
                    <a:lnTo>
                      <a:pt x="376" y="121"/>
                    </a:lnTo>
                    <a:lnTo>
                      <a:pt x="386" y="129"/>
                    </a:lnTo>
                    <a:lnTo>
                      <a:pt x="396" y="136"/>
                    </a:lnTo>
                    <a:lnTo>
                      <a:pt x="408" y="144"/>
                    </a:lnTo>
                    <a:lnTo>
                      <a:pt x="418" y="152"/>
                    </a:lnTo>
                    <a:lnTo>
                      <a:pt x="429" y="159"/>
                    </a:lnTo>
                    <a:lnTo>
                      <a:pt x="439" y="167"/>
                    </a:lnTo>
                    <a:lnTo>
                      <a:pt x="449" y="174"/>
                    </a:lnTo>
                    <a:lnTo>
                      <a:pt x="445" y="191"/>
                    </a:lnTo>
                    <a:lnTo>
                      <a:pt x="440" y="208"/>
                    </a:lnTo>
                    <a:lnTo>
                      <a:pt x="435" y="226"/>
                    </a:lnTo>
                    <a:lnTo>
                      <a:pt x="431" y="243"/>
                    </a:lnTo>
                    <a:lnTo>
                      <a:pt x="426" y="260"/>
                    </a:lnTo>
                    <a:lnTo>
                      <a:pt x="422" y="278"/>
                    </a:lnTo>
                    <a:lnTo>
                      <a:pt x="416" y="295"/>
                    </a:lnTo>
                    <a:lnTo>
                      <a:pt x="411" y="312"/>
                    </a:lnTo>
                    <a:lnTo>
                      <a:pt x="404" y="336"/>
                    </a:lnTo>
                    <a:lnTo>
                      <a:pt x="396" y="359"/>
                    </a:lnTo>
                    <a:lnTo>
                      <a:pt x="389" y="384"/>
                    </a:lnTo>
                    <a:lnTo>
                      <a:pt x="382" y="407"/>
                    </a:lnTo>
                    <a:lnTo>
                      <a:pt x="374" y="430"/>
                    </a:lnTo>
                    <a:lnTo>
                      <a:pt x="368" y="454"/>
                    </a:lnTo>
                    <a:lnTo>
                      <a:pt x="361" y="477"/>
                    </a:lnTo>
                    <a:lnTo>
                      <a:pt x="354" y="501"/>
                    </a:lnTo>
                    <a:lnTo>
                      <a:pt x="336" y="506"/>
                    </a:lnTo>
                    <a:lnTo>
                      <a:pt x="320" y="512"/>
                    </a:lnTo>
                    <a:lnTo>
                      <a:pt x="303" y="516"/>
                    </a:lnTo>
                    <a:lnTo>
                      <a:pt x="287" y="522"/>
                    </a:lnTo>
                    <a:lnTo>
                      <a:pt x="270" y="527"/>
                    </a:lnTo>
                    <a:lnTo>
                      <a:pt x="254" y="532"/>
                    </a:lnTo>
                    <a:lnTo>
                      <a:pt x="236" y="537"/>
                    </a:lnTo>
                    <a:lnTo>
                      <a:pt x="220" y="542"/>
                    </a:lnTo>
                    <a:lnTo>
                      <a:pt x="203" y="547"/>
                    </a:lnTo>
                    <a:lnTo>
                      <a:pt x="186" y="552"/>
                    </a:lnTo>
                    <a:lnTo>
                      <a:pt x="169" y="558"/>
                    </a:lnTo>
                    <a:lnTo>
                      <a:pt x="152" y="562"/>
                    </a:lnTo>
                    <a:lnTo>
                      <a:pt x="136" y="568"/>
                    </a:lnTo>
                    <a:lnTo>
                      <a:pt x="119" y="573"/>
                    </a:lnTo>
                    <a:lnTo>
                      <a:pt x="103" y="578"/>
                    </a:lnTo>
                    <a:lnTo>
                      <a:pt x="85" y="583"/>
                    </a:lnTo>
                    <a:lnTo>
                      <a:pt x="70" y="563"/>
                    </a:lnTo>
                    <a:lnTo>
                      <a:pt x="55" y="539"/>
                    </a:lnTo>
                    <a:lnTo>
                      <a:pt x="42" y="513"/>
                    </a:lnTo>
                    <a:lnTo>
                      <a:pt x="29" y="483"/>
                    </a:lnTo>
                    <a:lnTo>
                      <a:pt x="17" y="450"/>
                    </a:lnTo>
                    <a:lnTo>
                      <a:pt x="9" y="416"/>
                    </a:lnTo>
                    <a:lnTo>
                      <a:pt x="2" y="379"/>
                    </a:lnTo>
                    <a:lnTo>
                      <a:pt x="0" y="340"/>
                    </a:lnTo>
                    <a:lnTo>
                      <a:pt x="1" y="299"/>
                    </a:lnTo>
                    <a:lnTo>
                      <a:pt x="6" y="258"/>
                    </a:lnTo>
                    <a:lnTo>
                      <a:pt x="15" y="215"/>
                    </a:lnTo>
                    <a:lnTo>
                      <a:pt x="29" y="173"/>
                    </a:lnTo>
                    <a:lnTo>
                      <a:pt x="49" y="129"/>
                    </a:lnTo>
                    <a:lnTo>
                      <a:pt x="75" y="85"/>
                    </a:lnTo>
                    <a:lnTo>
                      <a:pt x="106" y="4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76" name="Freeform 88">
                <a:extLst>
                  <a:ext uri="{FF2B5EF4-FFF2-40B4-BE49-F238E27FC236}">
                    <a16:creationId xmlns:a16="http://schemas.microsoft.com/office/drawing/2014/main" id="{9D316E26-1890-4B05-9CE7-2E2B463006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49" y="1084"/>
                <a:ext cx="78" cy="103"/>
              </a:xfrm>
              <a:custGeom>
                <a:avLst/>
                <a:gdLst>
                  <a:gd name="T0" fmla="*/ 152 w 434"/>
                  <a:gd name="T1" fmla="*/ 7 h 577"/>
                  <a:gd name="T2" fmla="*/ 179 w 434"/>
                  <a:gd name="T3" fmla="*/ 21 h 577"/>
                  <a:gd name="T4" fmla="*/ 205 w 434"/>
                  <a:gd name="T5" fmla="*/ 34 h 577"/>
                  <a:gd name="T6" fmla="*/ 232 w 434"/>
                  <a:gd name="T7" fmla="*/ 48 h 577"/>
                  <a:gd name="T8" fmla="*/ 258 w 434"/>
                  <a:gd name="T9" fmla="*/ 62 h 577"/>
                  <a:gd name="T10" fmla="*/ 285 w 434"/>
                  <a:gd name="T11" fmla="*/ 75 h 577"/>
                  <a:gd name="T12" fmla="*/ 311 w 434"/>
                  <a:gd name="T13" fmla="*/ 89 h 577"/>
                  <a:gd name="T14" fmla="*/ 338 w 434"/>
                  <a:gd name="T15" fmla="*/ 103 h 577"/>
                  <a:gd name="T16" fmla="*/ 361 w 434"/>
                  <a:gd name="T17" fmla="*/ 117 h 577"/>
                  <a:gd name="T18" fmla="*/ 381 w 434"/>
                  <a:gd name="T19" fmla="*/ 132 h 577"/>
                  <a:gd name="T20" fmla="*/ 403 w 434"/>
                  <a:gd name="T21" fmla="*/ 148 h 577"/>
                  <a:gd name="T22" fmla="*/ 424 w 434"/>
                  <a:gd name="T23" fmla="*/ 163 h 577"/>
                  <a:gd name="T24" fmla="*/ 430 w 434"/>
                  <a:gd name="T25" fmla="*/ 187 h 577"/>
                  <a:gd name="T26" fmla="*/ 422 w 434"/>
                  <a:gd name="T27" fmla="*/ 222 h 577"/>
                  <a:gd name="T28" fmla="*/ 412 w 434"/>
                  <a:gd name="T29" fmla="*/ 256 h 577"/>
                  <a:gd name="T30" fmla="*/ 404 w 434"/>
                  <a:gd name="T31" fmla="*/ 291 h 577"/>
                  <a:gd name="T32" fmla="*/ 392 w 434"/>
                  <a:gd name="T33" fmla="*/ 332 h 577"/>
                  <a:gd name="T34" fmla="*/ 377 w 434"/>
                  <a:gd name="T35" fmla="*/ 380 h 577"/>
                  <a:gd name="T36" fmla="*/ 361 w 434"/>
                  <a:gd name="T37" fmla="*/ 426 h 577"/>
                  <a:gd name="T38" fmla="*/ 346 w 434"/>
                  <a:gd name="T39" fmla="*/ 473 h 577"/>
                  <a:gd name="T40" fmla="*/ 323 w 434"/>
                  <a:gd name="T41" fmla="*/ 502 h 577"/>
                  <a:gd name="T42" fmla="*/ 289 w 434"/>
                  <a:gd name="T43" fmla="*/ 512 h 577"/>
                  <a:gd name="T44" fmla="*/ 257 w 434"/>
                  <a:gd name="T45" fmla="*/ 523 h 577"/>
                  <a:gd name="T46" fmla="*/ 224 w 434"/>
                  <a:gd name="T47" fmla="*/ 532 h 577"/>
                  <a:gd name="T48" fmla="*/ 191 w 434"/>
                  <a:gd name="T49" fmla="*/ 542 h 577"/>
                  <a:gd name="T50" fmla="*/ 158 w 434"/>
                  <a:gd name="T51" fmla="*/ 551 h 577"/>
                  <a:gd name="T52" fmla="*/ 126 w 434"/>
                  <a:gd name="T53" fmla="*/ 562 h 577"/>
                  <a:gd name="T54" fmla="*/ 92 w 434"/>
                  <a:gd name="T55" fmla="*/ 572 h 577"/>
                  <a:gd name="T56" fmla="*/ 62 w 434"/>
                  <a:gd name="T57" fmla="*/ 557 h 577"/>
                  <a:gd name="T58" fmla="*/ 36 w 434"/>
                  <a:gd name="T59" fmla="*/ 506 h 577"/>
                  <a:gd name="T60" fmla="*/ 15 w 434"/>
                  <a:gd name="T61" fmla="*/ 444 h 577"/>
                  <a:gd name="T62" fmla="*/ 2 w 434"/>
                  <a:gd name="T63" fmla="*/ 373 h 577"/>
                  <a:gd name="T64" fmla="*/ 1 w 434"/>
                  <a:gd name="T65" fmla="*/ 294 h 577"/>
                  <a:gd name="T66" fmla="*/ 16 w 434"/>
                  <a:gd name="T67" fmla="*/ 211 h 577"/>
                  <a:gd name="T68" fmla="*/ 48 w 434"/>
                  <a:gd name="T69" fmla="*/ 126 h 577"/>
                  <a:gd name="T70" fmla="*/ 103 w 434"/>
                  <a:gd name="T71" fmla="*/ 42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577">
                    <a:moveTo>
                      <a:pt x="138" y="0"/>
                    </a:moveTo>
                    <a:lnTo>
                      <a:pt x="152" y="7"/>
                    </a:lnTo>
                    <a:lnTo>
                      <a:pt x="165" y="14"/>
                    </a:lnTo>
                    <a:lnTo>
                      <a:pt x="179" y="21"/>
                    </a:lnTo>
                    <a:lnTo>
                      <a:pt x="191" y="27"/>
                    </a:lnTo>
                    <a:lnTo>
                      <a:pt x="205" y="34"/>
                    </a:lnTo>
                    <a:lnTo>
                      <a:pt x="218" y="41"/>
                    </a:lnTo>
                    <a:lnTo>
                      <a:pt x="232" y="48"/>
                    </a:lnTo>
                    <a:lnTo>
                      <a:pt x="244" y="55"/>
                    </a:lnTo>
                    <a:lnTo>
                      <a:pt x="258" y="62"/>
                    </a:lnTo>
                    <a:lnTo>
                      <a:pt x="271" y="68"/>
                    </a:lnTo>
                    <a:lnTo>
                      <a:pt x="285" y="75"/>
                    </a:lnTo>
                    <a:lnTo>
                      <a:pt x="297" y="82"/>
                    </a:lnTo>
                    <a:lnTo>
                      <a:pt x="311" y="89"/>
                    </a:lnTo>
                    <a:lnTo>
                      <a:pt x="324" y="96"/>
                    </a:lnTo>
                    <a:lnTo>
                      <a:pt x="338" y="103"/>
                    </a:lnTo>
                    <a:lnTo>
                      <a:pt x="350" y="110"/>
                    </a:lnTo>
                    <a:lnTo>
                      <a:pt x="361" y="117"/>
                    </a:lnTo>
                    <a:lnTo>
                      <a:pt x="371" y="125"/>
                    </a:lnTo>
                    <a:lnTo>
                      <a:pt x="381" y="132"/>
                    </a:lnTo>
                    <a:lnTo>
                      <a:pt x="393" y="140"/>
                    </a:lnTo>
                    <a:lnTo>
                      <a:pt x="403" y="148"/>
                    </a:lnTo>
                    <a:lnTo>
                      <a:pt x="414" y="155"/>
                    </a:lnTo>
                    <a:lnTo>
                      <a:pt x="424" y="163"/>
                    </a:lnTo>
                    <a:lnTo>
                      <a:pt x="434" y="170"/>
                    </a:lnTo>
                    <a:lnTo>
                      <a:pt x="430" y="187"/>
                    </a:lnTo>
                    <a:lnTo>
                      <a:pt x="426" y="204"/>
                    </a:lnTo>
                    <a:lnTo>
                      <a:pt x="422" y="222"/>
                    </a:lnTo>
                    <a:lnTo>
                      <a:pt x="417" y="239"/>
                    </a:lnTo>
                    <a:lnTo>
                      <a:pt x="412" y="256"/>
                    </a:lnTo>
                    <a:lnTo>
                      <a:pt x="409" y="274"/>
                    </a:lnTo>
                    <a:lnTo>
                      <a:pt x="404" y="291"/>
                    </a:lnTo>
                    <a:lnTo>
                      <a:pt x="400" y="308"/>
                    </a:lnTo>
                    <a:lnTo>
                      <a:pt x="392" y="332"/>
                    </a:lnTo>
                    <a:lnTo>
                      <a:pt x="385" y="355"/>
                    </a:lnTo>
                    <a:lnTo>
                      <a:pt x="377" y="380"/>
                    </a:lnTo>
                    <a:lnTo>
                      <a:pt x="369" y="403"/>
                    </a:lnTo>
                    <a:lnTo>
                      <a:pt x="361" y="426"/>
                    </a:lnTo>
                    <a:lnTo>
                      <a:pt x="354" y="450"/>
                    </a:lnTo>
                    <a:lnTo>
                      <a:pt x="346" y="473"/>
                    </a:lnTo>
                    <a:lnTo>
                      <a:pt x="339" y="497"/>
                    </a:lnTo>
                    <a:lnTo>
                      <a:pt x="323" y="502"/>
                    </a:lnTo>
                    <a:lnTo>
                      <a:pt x="306" y="508"/>
                    </a:lnTo>
                    <a:lnTo>
                      <a:pt x="289" y="512"/>
                    </a:lnTo>
                    <a:lnTo>
                      <a:pt x="273" y="517"/>
                    </a:lnTo>
                    <a:lnTo>
                      <a:pt x="257" y="523"/>
                    </a:lnTo>
                    <a:lnTo>
                      <a:pt x="241" y="527"/>
                    </a:lnTo>
                    <a:lnTo>
                      <a:pt x="224" y="532"/>
                    </a:lnTo>
                    <a:lnTo>
                      <a:pt x="207" y="536"/>
                    </a:lnTo>
                    <a:lnTo>
                      <a:pt x="191" y="542"/>
                    </a:lnTo>
                    <a:lnTo>
                      <a:pt x="175" y="547"/>
                    </a:lnTo>
                    <a:lnTo>
                      <a:pt x="158" y="551"/>
                    </a:lnTo>
                    <a:lnTo>
                      <a:pt x="142" y="557"/>
                    </a:lnTo>
                    <a:lnTo>
                      <a:pt x="126" y="562"/>
                    </a:lnTo>
                    <a:lnTo>
                      <a:pt x="110" y="566"/>
                    </a:lnTo>
                    <a:lnTo>
                      <a:pt x="92" y="572"/>
                    </a:lnTo>
                    <a:lnTo>
                      <a:pt x="76" y="577"/>
                    </a:lnTo>
                    <a:lnTo>
                      <a:pt x="62" y="557"/>
                    </a:lnTo>
                    <a:lnTo>
                      <a:pt x="48" y="533"/>
                    </a:lnTo>
                    <a:lnTo>
                      <a:pt x="36" y="506"/>
                    </a:lnTo>
                    <a:lnTo>
                      <a:pt x="24" y="476"/>
                    </a:lnTo>
                    <a:lnTo>
                      <a:pt x="15" y="444"/>
                    </a:lnTo>
                    <a:lnTo>
                      <a:pt x="8" y="410"/>
                    </a:lnTo>
                    <a:lnTo>
                      <a:pt x="2" y="373"/>
                    </a:lnTo>
                    <a:lnTo>
                      <a:pt x="0" y="335"/>
                    </a:lnTo>
                    <a:lnTo>
                      <a:pt x="1" y="294"/>
                    </a:lnTo>
                    <a:lnTo>
                      <a:pt x="7" y="253"/>
                    </a:lnTo>
                    <a:lnTo>
                      <a:pt x="16" y="211"/>
                    </a:lnTo>
                    <a:lnTo>
                      <a:pt x="30" y="169"/>
                    </a:lnTo>
                    <a:lnTo>
                      <a:pt x="48" y="126"/>
                    </a:lnTo>
                    <a:lnTo>
                      <a:pt x="73" y="83"/>
                    </a:lnTo>
                    <a:lnTo>
                      <a:pt x="103" y="4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77" name="Freeform 89">
                <a:extLst>
                  <a:ext uri="{FF2B5EF4-FFF2-40B4-BE49-F238E27FC236}">
                    <a16:creationId xmlns:a16="http://schemas.microsoft.com/office/drawing/2014/main" id="{7A68414C-53FC-4A12-99DF-9E6B1387B5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2" y="1084"/>
                <a:ext cx="75" cy="102"/>
              </a:xfrm>
              <a:custGeom>
                <a:avLst/>
                <a:gdLst>
                  <a:gd name="T0" fmla="*/ 143 w 417"/>
                  <a:gd name="T1" fmla="*/ 7 h 572"/>
                  <a:gd name="T2" fmla="*/ 169 w 417"/>
                  <a:gd name="T3" fmla="*/ 19 h 572"/>
                  <a:gd name="T4" fmla="*/ 194 w 417"/>
                  <a:gd name="T5" fmla="*/ 33 h 572"/>
                  <a:gd name="T6" fmla="*/ 219 w 417"/>
                  <a:gd name="T7" fmla="*/ 46 h 572"/>
                  <a:gd name="T8" fmla="*/ 245 w 417"/>
                  <a:gd name="T9" fmla="*/ 60 h 572"/>
                  <a:gd name="T10" fmla="*/ 270 w 417"/>
                  <a:gd name="T11" fmla="*/ 72 h 572"/>
                  <a:gd name="T12" fmla="*/ 295 w 417"/>
                  <a:gd name="T13" fmla="*/ 86 h 572"/>
                  <a:gd name="T14" fmla="*/ 321 w 417"/>
                  <a:gd name="T15" fmla="*/ 99 h 572"/>
                  <a:gd name="T16" fmla="*/ 344 w 417"/>
                  <a:gd name="T17" fmla="*/ 113 h 572"/>
                  <a:gd name="T18" fmla="*/ 364 w 417"/>
                  <a:gd name="T19" fmla="*/ 128 h 572"/>
                  <a:gd name="T20" fmla="*/ 386 w 417"/>
                  <a:gd name="T21" fmla="*/ 144 h 572"/>
                  <a:gd name="T22" fmla="*/ 407 w 417"/>
                  <a:gd name="T23" fmla="*/ 159 h 572"/>
                  <a:gd name="T24" fmla="*/ 409 w 417"/>
                  <a:gd name="T25" fmla="*/ 200 h 572"/>
                  <a:gd name="T26" fmla="*/ 394 w 417"/>
                  <a:gd name="T27" fmla="*/ 270 h 572"/>
                  <a:gd name="T28" fmla="*/ 378 w 417"/>
                  <a:gd name="T29" fmla="*/ 328 h 572"/>
                  <a:gd name="T30" fmla="*/ 362 w 417"/>
                  <a:gd name="T31" fmla="*/ 376 h 572"/>
                  <a:gd name="T32" fmla="*/ 346 w 417"/>
                  <a:gd name="T33" fmla="*/ 422 h 572"/>
                  <a:gd name="T34" fmla="*/ 330 w 417"/>
                  <a:gd name="T35" fmla="*/ 469 h 572"/>
                  <a:gd name="T36" fmla="*/ 306 w 417"/>
                  <a:gd name="T37" fmla="*/ 498 h 572"/>
                  <a:gd name="T38" fmla="*/ 273 w 417"/>
                  <a:gd name="T39" fmla="*/ 507 h 572"/>
                  <a:gd name="T40" fmla="*/ 241 w 417"/>
                  <a:gd name="T41" fmla="*/ 517 h 572"/>
                  <a:gd name="T42" fmla="*/ 209 w 417"/>
                  <a:gd name="T43" fmla="*/ 527 h 572"/>
                  <a:gd name="T44" fmla="*/ 177 w 417"/>
                  <a:gd name="T45" fmla="*/ 537 h 572"/>
                  <a:gd name="T46" fmla="*/ 144 w 417"/>
                  <a:gd name="T47" fmla="*/ 546 h 572"/>
                  <a:gd name="T48" fmla="*/ 113 w 417"/>
                  <a:gd name="T49" fmla="*/ 557 h 572"/>
                  <a:gd name="T50" fmla="*/ 81 w 417"/>
                  <a:gd name="T51" fmla="*/ 567 h 572"/>
                  <a:gd name="T52" fmla="*/ 52 w 417"/>
                  <a:gd name="T53" fmla="*/ 551 h 572"/>
                  <a:gd name="T54" fmla="*/ 29 w 417"/>
                  <a:gd name="T55" fmla="*/ 501 h 572"/>
                  <a:gd name="T56" fmla="*/ 12 w 417"/>
                  <a:gd name="T57" fmla="*/ 439 h 572"/>
                  <a:gd name="T58" fmla="*/ 2 w 417"/>
                  <a:gd name="T59" fmla="*/ 368 h 572"/>
                  <a:gd name="T60" fmla="*/ 2 w 417"/>
                  <a:gd name="T61" fmla="*/ 289 h 572"/>
                  <a:gd name="T62" fmla="*/ 17 w 417"/>
                  <a:gd name="T63" fmla="*/ 207 h 572"/>
                  <a:gd name="T64" fmla="*/ 46 w 417"/>
                  <a:gd name="T65" fmla="*/ 123 h 572"/>
                  <a:gd name="T66" fmla="*/ 97 w 417"/>
                  <a:gd name="T67" fmla="*/ 4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572">
                    <a:moveTo>
                      <a:pt x="131" y="0"/>
                    </a:moveTo>
                    <a:lnTo>
                      <a:pt x="143" y="7"/>
                    </a:lnTo>
                    <a:lnTo>
                      <a:pt x="156" y="14"/>
                    </a:lnTo>
                    <a:lnTo>
                      <a:pt x="169" y="19"/>
                    </a:lnTo>
                    <a:lnTo>
                      <a:pt x="181" y="26"/>
                    </a:lnTo>
                    <a:lnTo>
                      <a:pt x="194" y="33"/>
                    </a:lnTo>
                    <a:lnTo>
                      <a:pt x="207" y="40"/>
                    </a:lnTo>
                    <a:lnTo>
                      <a:pt x="219" y="46"/>
                    </a:lnTo>
                    <a:lnTo>
                      <a:pt x="232" y="53"/>
                    </a:lnTo>
                    <a:lnTo>
                      <a:pt x="245" y="60"/>
                    </a:lnTo>
                    <a:lnTo>
                      <a:pt x="257" y="66"/>
                    </a:lnTo>
                    <a:lnTo>
                      <a:pt x="270" y="72"/>
                    </a:lnTo>
                    <a:lnTo>
                      <a:pt x="283" y="79"/>
                    </a:lnTo>
                    <a:lnTo>
                      <a:pt x="295" y="86"/>
                    </a:lnTo>
                    <a:lnTo>
                      <a:pt x="308" y="92"/>
                    </a:lnTo>
                    <a:lnTo>
                      <a:pt x="321" y="99"/>
                    </a:lnTo>
                    <a:lnTo>
                      <a:pt x="333" y="106"/>
                    </a:lnTo>
                    <a:lnTo>
                      <a:pt x="344" y="113"/>
                    </a:lnTo>
                    <a:lnTo>
                      <a:pt x="354" y="121"/>
                    </a:lnTo>
                    <a:lnTo>
                      <a:pt x="364" y="128"/>
                    </a:lnTo>
                    <a:lnTo>
                      <a:pt x="376" y="136"/>
                    </a:lnTo>
                    <a:lnTo>
                      <a:pt x="386" y="144"/>
                    </a:lnTo>
                    <a:lnTo>
                      <a:pt x="397" y="151"/>
                    </a:lnTo>
                    <a:lnTo>
                      <a:pt x="407" y="159"/>
                    </a:lnTo>
                    <a:lnTo>
                      <a:pt x="417" y="166"/>
                    </a:lnTo>
                    <a:lnTo>
                      <a:pt x="409" y="200"/>
                    </a:lnTo>
                    <a:lnTo>
                      <a:pt x="402" y="235"/>
                    </a:lnTo>
                    <a:lnTo>
                      <a:pt x="394" y="270"/>
                    </a:lnTo>
                    <a:lnTo>
                      <a:pt x="386" y="304"/>
                    </a:lnTo>
                    <a:lnTo>
                      <a:pt x="378" y="328"/>
                    </a:lnTo>
                    <a:lnTo>
                      <a:pt x="370" y="351"/>
                    </a:lnTo>
                    <a:lnTo>
                      <a:pt x="362" y="376"/>
                    </a:lnTo>
                    <a:lnTo>
                      <a:pt x="354" y="399"/>
                    </a:lnTo>
                    <a:lnTo>
                      <a:pt x="346" y="422"/>
                    </a:lnTo>
                    <a:lnTo>
                      <a:pt x="338" y="446"/>
                    </a:lnTo>
                    <a:lnTo>
                      <a:pt x="330" y="469"/>
                    </a:lnTo>
                    <a:lnTo>
                      <a:pt x="322" y="493"/>
                    </a:lnTo>
                    <a:lnTo>
                      <a:pt x="306" y="498"/>
                    </a:lnTo>
                    <a:lnTo>
                      <a:pt x="289" y="502"/>
                    </a:lnTo>
                    <a:lnTo>
                      <a:pt x="273" y="507"/>
                    </a:lnTo>
                    <a:lnTo>
                      <a:pt x="257" y="513"/>
                    </a:lnTo>
                    <a:lnTo>
                      <a:pt x="241" y="517"/>
                    </a:lnTo>
                    <a:lnTo>
                      <a:pt x="225" y="522"/>
                    </a:lnTo>
                    <a:lnTo>
                      <a:pt x="209" y="527"/>
                    </a:lnTo>
                    <a:lnTo>
                      <a:pt x="193" y="532"/>
                    </a:lnTo>
                    <a:lnTo>
                      <a:pt x="177" y="537"/>
                    </a:lnTo>
                    <a:lnTo>
                      <a:pt x="160" y="542"/>
                    </a:lnTo>
                    <a:lnTo>
                      <a:pt x="144" y="546"/>
                    </a:lnTo>
                    <a:lnTo>
                      <a:pt x="129" y="552"/>
                    </a:lnTo>
                    <a:lnTo>
                      <a:pt x="113" y="557"/>
                    </a:lnTo>
                    <a:lnTo>
                      <a:pt x="97" y="561"/>
                    </a:lnTo>
                    <a:lnTo>
                      <a:pt x="81" y="567"/>
                    </a:lnTo>
                    <a:lnTo>
                      <a:pt x="65" y="572"/>
                    </a:lnTo>
                    <a:lnTo>
                      <a:pt x="52" y="551"/>
                    </a:lnTo>
                    <a:lnTo>
                      <a:pt x="41" y="528"/>
                    </a:lnTo>
                    <a:lnTo>
                      <a:pt x="29" y="501"/>
                    </a:lnTo>
                    <a:lnTo>
                      <a:pt x="20" y="471"/>
                    </a:lnTo>
                    <a:lnTo>
                      <a:pt x="12" y="439"/>
                    </a:lnTo>
                    <a:lnTo>
                      <a:pt x="5" y="403"/>
                    </a:lnTo>
                    <a:lnTo>
                      <a:pt x="2" y="368"/>
                    </a:lnTo>
                    <a:lnTo>
                      <a:pt x="0" y="328"/>
                    </a:lnTo>
                    <a:lnTo>
                      <a:pt x="2" y="289"/>
                    </a:lnTo>
                    <a:lnTo>
                      <a:pt x="7" y="249"/>
                    </a:lnTo>
                    <a:lnTo>
                      <a:pt x="17" y="207"/>
                    </a:lnTo>
                    <a:lnTo>
                      <a:pt x="29" y="166"/>
                    </a:lnTo>
                    <a:lnTo>
                      <a:pt x="46" y="123"/>
                    </a:lnTo>
                    <a:lnTo>
                      <a:pt x="70" y="82"/>
                    </a:lnTo>
                    <a:lnTo>
                      <a:pt x="97" y="4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78" name="Freeform 90">
                <a:extLst>
                  <a:ext uri="{FF2B5EF4-FFF2-40B4-BE49-F238E27FC236}">
                    <a16:creationId xmlns:a16="http://schemas.microsoft.com/office/drawing/2014/main" id="{AEA2D54F-D49A-474F-BAA9-F2CF9AC7AF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5" y="1085"/>
                <a:ext cx="72" cy="101"/>
              </a:xfrm>
              <a:custGeom>
                <a:avLst/>
                <a:gdLst>
                  <a:gd name="T0" fmla="*/ 122 w 400"/>
                  <a:gd name="T1" fmla="*/ 0 h 565"/>
                  <a:gd name="T2" fmla="*/ 134 w 400"/>
                  <a:gd name="T3" fmla="*/ 6 h 565"/>
                  <a:gd name="T4" fmla="*/ 146 w 400"/>
                  <a:gd name="T5" fmla="*/ 13 h 565"/>
                  <a:gd name="T6" fmla="*/ 158 w 400"/>
                  <a:gd name="T7" fmla="*/ 19 h 565"/>
                  <a:gd name="T8" fmla="*/ 170 w 400"/>
                  <a:gd name="T9" fmla="*/ 26 h 565"/>
                  <a:gd name="T10" fmla="*/ 183 w 400"/>
                  <a:gd name="T11" fmla="*/ 32 h 565"/>
                  <a:gd name="T12" fmla="*/ 194 w 400"/>
                  <a:gd name="T13" fmla="*/ 39 h 565"/>
                  <a:gd name="T14" fmla="*/ 207 w 400"/>
                  <a:gd name="T15" fmla="*/ 44 h 565"/>
                  <a:gd name="T16" fmla="*/ 219 w 400"/>
                  <a:gd name="T17" fmla="*/ 51 h 565"/>
                  <a:gd name="T18" fmla="*/ 231 w 400"/>
                  <a:gd name="T19" fmla="*/ 58 h 565"/>
                  <a:gd name="T20" fmla="*/ 244 w 400"/>
                  <a:gd name="T21" fmla="*/ 64 h 565"/>
                  <a:gd name="T22" fmla="*/ 255 w 400"/>
                  <a:gd name="T23" fmla="*/ 71 h 565"/>
                  <a:gd name="T24" fmla="*/ 268 w 400"/>
                  <a:gd name="T25" fmla="*/ 77 h 565"/>
                  <a:gd name="T26" fmla="*/ 279 w 400"/>
                  <a:gd name="T27" fmla="*/ 83 h 565"/>
                  <a:gd name="T28" fmla="*/ 292 w 400"/>
                  <a:gd name="T29" fmla="*/ 89 h 565"/>
                  <a:gd name="T30" fmla="*/ 304 w 400"/>
                  <a:gd name="T31" fmla="*/ 96 h 565"/>
                  <a:gd name="T32" fmla="*/ 316 w 400"/>
                  <a:gd name="T33" fmla="*/ 102 h 565"/>
                  <a:gd name="T34" fmla="*/ 327 w 400"/>
                  <a:gd name="T35" fmla="*/ 109 h 565"/>
                  <a:gd name="T36" fmla="*/ 337 w 400"/>
                  <a:gd name="T37" fmla="*/ 117 h 565"/>
                  <a:gd name="T38" fmla="*/ 347 w 400"/>
                  <a:gd name="T39" fmla="*/ 124 h 565"/>
                  <a:gd name="T40" fmla="*/ 359 w 400"/>
                  <a:gd name="T41" fmla="*/ 132 h 565"/>
                  <a:gd name="T42" fmla="*/ 369 w 400"/>
                  <a:gd name="T43" fmla="*/ 140 h 565"/>
                  <a:gd name="T44" fmla="*/ 380 w 400"/>
                  <a:gd name="T45" fmla="*/ 147 h 565"/>
                  <a:gd name="T46" fmla="*/ 390 w 400"/>
                  <a:gd name="T47" fmla="*/ 155 h 565"/>
                  <a:gd name="T48" fmla="*/ 400 w 400"/>
                  <a:gd name="T49" fmla="*/ 162 h 565"/>
                  <a:gd name="T50" fmla="*/ 393 w 400"/>
                  <a:gd name="T51" fmla="*/ 196 h 565"/>
                  <a:gd name="T52" fmla="*/ 386 w 400"/>
                  <a:gd name="T53" fmla="*/ 231 h 565"/>
                  <a:gd name="T54" fmla="*/ 380 w 400"/>
                  <a:gd name="T55" fmla="*/ 266 h 565"/>
                  <a:gd name="T56" fmla="*/ 373 w 400"/>
                  <a:gd name="T57" fmla="*/ 300 h 565"/>
                  <a:gd name="T58" fmla="*/ 365 w 400"/>
                  <a:gd name="T59" fmla="*/ 324 h 565"/>
                  <a:gd name="T60" fmla="*/ 357 w 400"/>
                  <a:gd name="T61" fmla="*/ 347 h 565"/>
                  <a:gd name="T62" fmla="*/ 347 w 400"/>
                  <a:gd name="T63" fmla="*/ 372 h 565"/>
                  <a:gd name="T64" fmla="*/ 339 w 400"/>
                  <a:gd name="T65" fmla="*/ 395 h 565"/>
                  <a:gd name="T66" fmla="*/ 330 w 400"/>
                  <a:gd name="T67" fmla="*/ 418 h 565"/>
                  <a:gd name="T68" fmla="*/ 322 w 400"/>
                  <a:gd name="T69" fmla="*/ 442 h 565"/>
                  <a:gd name="T70" fmla="*/ 313 w 400"/>
                  <a:gd name="T71" fmla="*/ 465 h 565"/>
                  <a:gd name="T72" fmla="*/ 305 w 400"/>
                  <a:gd name="T73" fmla="*/ 489 h 565"/>
                  <a:gd name="T74" fmla="*/ 289 w 400"/>
                  <a:gd name="T75" fmla="*/ 494 h 565"/>
                  <a:gd name="T76" fmla="*/ 274 w 400"/>
                  <a:gd name="T77" fmla="*/ 498 h 565"/>
                  <a:gd name="T78" fmla="*/ 257 w 400"/>
                  <a:gd name="T79" fmla="*/ 503 h 565"/>
                  <a:gd name="T80" fmla="*/ 241 w 400"/>
                  <a:gd name="T81" fmla="*/ 508 h 565"/>
                  <a:gd name="T82" fmla="*/ 226 w 400"/>
                  <a:gd name="T83" fmla="*/ 513 h 565"/>
                  <a:gd name="T84" fmla="*/ 210 w 400"/>
                  <a:gd name="T85" fmla="*/ 518 h 565"/>
                  <a:gd name="T86" fmla="*/ 194 w 400"/>
                  <a:gd name="T87" fmla="*/ 523 h 565"/>
                  <a:gd name="T88" fmla="*/ 179 w 400"/>
                  <a:gd name="T89" fmla="*/ 527 h 565"/>
                  <a:gd name="T90" fmla="*/ 163 w 400"/>
                  <a:gd name="T91" fmla="*/ 532 h 565"/>
                  <a:gd name="T92" fmla="*/ 147 w 400"/>
                  <a:gd name="T93" fmla="*/ 536 h 565"/>
                  <a:gd name="T94" fmla="*/ 132 w 400"/>
                  <a:gd name="T95" fmla="*/ 541 h 565"/>
                  <a:gd name="T96" fmla="*/ 116 w 400"/>
                  <a:gd name="T97" fmla="*/ 546 h 565"/>
                  <a:gd name="T98" fmla="*/ 101 w 400"/>
                  <a:gd name="T99" fmla="*/ 551 h 565"/>
                  <a:gd name="T100" fmla="*/ 85 w 400"/>
                  <a:gd name="T101" fmla="*/ 556 h 565"/>
                  <a:gd name="T102" fmla="*/ 70 w 400"/>
                  <a:gd name="T103" fmla="*/ 561 h 565"/>
                  <a:gd name="T104" fmla="*/ 54 w 400"/>
                  <a:gd name="T105" fmla="*/ 565 h 565"/>
                  <a:gd name="T106" fmla="*/ 32 w 400"/>
                  <a:gd name="T107" fmla="*/ 521 h 565"/>
                  <a:gd name="T108" fmla="*/ 14 w 400"/>
                  <a:gd name="T109" fmla="*/ 465 h 565"/>
                  <a:gd name="T110" fmla="*/ 2 w 400"/>
                  <a:gd name="T111" fmla="*/ 398 h 565"/>
                  <a:gd name="T112" fmla="*/ 0 w 400"/>
                  <a:gd name="T113" fmla="*/ 323 h 565"/>
                  <a:gd name="T114" fmla="*/ 6 w 400"/>
                  <a:gd name="T115" fmla="*/ 244 h 565"/>
                  <a:gd name="T116" fmla="*/ 28 w 400"/>
                  <a:gd name="T117" fmla="*/ 162 h 565"/>
                  <a:gd name="T118" fmla="*/ 65 w 400"/>
                  <a:gd name="T119" fmla="*/ 80 h 565"/>
                  <a:gd name="T120" fmla="*/ 122 w 400"/>
                  <a:gd name="T121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0" h="565">
                    <a:moveTo>
                      <a:pt x="122" y="0"/>
                    </a:moveTo>
                    <a:lnTo>
                      <a:pt x="134" y="6"/>
                    </a:lnTo>
                    <a:lnTo>
                      <a:pt x="146" y="13"/>
                    </a:lnTo>
                    <a:lnTo>
                      <a:pt x="158" y="19"/>
                    </a:lnTo>
                    <a:lnTo>
                      <a:pt x="170" y="26"/>
                    </a:lnTo>
                    <a:lnTo>
                      <a:pt x="183" y="32"/>
                    </a:lnTo>
                    <a:lnTo>
                      <a:pt x="194" y="39"/>
                    </a:lnTo>
                    <a:lnTo>
                      <a:pt x="207" y="44"/>
                    </a:lnTo>
                    <a:lnTo>
                      <a:pt x="219" y="51"/>
                    </a:lnTo>
                    <a:lnTo>
                      <a:pt x="231" y="58"/>
                    </a:lnTo>
                    <a:lnTo>
                      <a:pt x="244" y="64"/>
                    </a:lnTo>
                    <a:lnTo>
                      <a:pt x="255" y="71"/>
                    </a:lnTo>
                    <a:lnTo>
                      <a:pt x="268" y="77"/>
                    </a:lnTo>
                    <a:lnTo>
                      <a:pt x="279" y="83"/>
                    </a:lnTo>
                    <a:lnTo>
                      <a:pt x="292" y="89"/>
                    </a:lnTo>
                    <a:lnTo>
                      <a:pt x="304" y="96"/>
                    </a:lnTo>
                    <a:lnTo>
                      <a:pt x="316" y="102"/>
                    </a:lnTo>
                    <a:lnTo>
                      <a:pt x="327" y="109"/>
                    </a:lnTo>
                    <a:lnTo>
                      <a:pt x="337" y="117"/>
                    </a:lnTo>
                    <a:lnTo>
                      <a:pt x="347" y="124"/>
                    </a:lnTo>
                    <a:lnTo>
                      <a:pt x="359" y="132"/>
                    </a:lnTo>
                    <a:lnTo>
                      <a:pt x="369" y="140"/>
                    </a:lnTo>
                    <a:lnTo>
                      <a:pt x="380" y="147"/>
                    </a:lnTo>
                    <a:lnTo>
                      <a:pt x="390" y="155"/>
                    </a:lnTo>
                    <a:lnTo>
                      <a:pt x="400" y="162"/>
                    </a:lnTo>
                    <a:lnTo>
                      <a:pt x="393" y="196"/>
                    </a:lnTo>
                    <a:lnTo>
                      <a:pt x="386" y="231"/>
                    </a:lnTo>
                    <a:lnTo>
                      <a:pt x="380" y="266"/>
                    </a:lnTo>
                    <a:lnTo>
                      <a:pt x="373" y="300"/>
                    </a:lnTo>
                    <a:lnTo>
                      <a:pt x="365" y="324"/>
                    </a:lnTo>
                    <a:lnTo>
                      <a:pt x="357" y="347"/>
                    </a:lnTo>
                    <a:lnTo>
                      <a:pt x="347" y="372"/>
                    </a:lnTo>
                    <a:lnTo>
                      <a:pt x="339" y="395"/>
                    </a:lnTo>
                    <a:lnTo>
                      <a:pt x="330" y="418"/>
                    </a:lnTo>
                    <a:lnTo>
                      <a:pt x="322" y="442"/>
                    </a:lnTo>
                    <a:lnTo>
                      <a:pt x="313" y="465"/>
                    </a:lnTo>
                    <a:lnTo>
                      <a:pt x="305" y="489"/>
                    </a:lnTo>
                    <a:lnTo>
                      <a:pt x="289" y="494"/>
                    </a:lnTo>
                    <a:lnTo>
                      <a:pt x="274" y="498"/>
                    </a:lnTo>
                    <a:lnTo>
                      <a:pt x="257" y="503"/>
                    </a:lnTo>
                    <a:lnTo>
                      <a:pt x="241" y="508"/>
                    </a:lnTo>
                    <a:lnTo>
                      <a:pt x="226" y="513"/>
                    </a:lnTo>
                    <a:lnTo>
                      <a:pt x="210" y="518"/>
                    </a:lnTo>
                    <a:lnTo>
                      <a:pt x="194" y="523"/>
                    </a:lnTo>
                    <a:lnTo>
                      <a:pt x="179" y="527"/>
                    </a:lnTo>
                    <a:lnTo>
                      <a:pt x="163" y="532"/>
                    </a:lnTo>
                    <a:lnTo>
                      <a:pt x="147" y="536"/>
                    </a:lnTo>
                    <a:lnTo>
                      <a:pt x="132" y="541"/>
                    </a:lnTo>
                    <a:lnTo>
                      <a:pt x="116" y="546"/>
                    </a:lnTo>
                    <a:lnTo>
                      <a:pt x="101" y="551"/>
                    </a:lnTo>
                    <a:lnTo>
                      <a:pt x="85" y="556"/>
                    </a:lnTo>
                    <a:lnTo>
                      <a:pt x="70" y="561"/>
                    </a:lnTo>
                    <a:lnTo>
                      <a:pt x="54" y="565"/>
                    </a:lnTo>
                    <a:lnTo>
                      <a:pt x="32" y="521"/>
                    </a:lnTo>
                    <a:lnTo>
                      <a:pt x="14" y="465"/>
                    </a:lnTo>
                    <a:lnTo>
                      <a:pt x="2" y="398"/>
                    </a:lnTo>
                    <a:lnTo>
                      <a:pt x="0" y="323"/>
                    </a:lnTo>
                    <a:lnTo>
                      <a:pt x="6" y="244"/>
                    </a:lnTo>
                    <a:lnTo>
                      <a:pt x="28" y="162"/>
                    </a:lnTo>
                    <a:lnTo>
                      <a:pt x="65" y="8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79" name="Freeform 91">
                <a:extLst>
                  <a:ext uri="{FF2B5EF4-FFF2-40B4-BE49-F238E27FC236}">
                    <a16:creationId xmlns:a16="http://schemas.microsoft.com/office/drawing/2014/main" id="{DD320EF2-6287-4917-AF4E-B8F8CEB182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57" y="1086"/>
                <a:ext cx="70" cy="100"/>
              </a:xfrm>
              <a:custGeom>
                <a:avLst/>
                <a:gdLst>
                  <a:gd name="T0" fmla="*/ 116 w 386"/>
                  <a:gd name="T1" fmla="*/ 0 h 558"/>
                  <a:gd name="T2" fmla="*/ 127 w 386"/>
                  <a:gd name="T3" fmla="*/ 6 h 558"/>
                  <a:gd name="T4" fmla="*/ 139 w 386"/>
                  <a:gd name="T5" fmla="*/ 12 h 558"/>
                  <a:gd name="T6" fmla="*/ 150 w 386"/>
                  <a:gd name="T7" fmla="*/ 19 h 558"/>
                  <a:gd name="T8" fmla="*/ 163 w 386"/>
                  <a:gd name="T9" fmla="*/ 24 h 558"/>
                  <a:gd name="T10" fmla="*/ 174 w 386"/>
                  <a:gd name="T11" fmla="*/ 30 h 558"/>
                  <a:gd name="T12" fmla="*/ 186 w 386"/>
                  <a:gd name="T13" fmla="*/ 36 h 558"/>
                  <a:gd name="T14" fmla="*/ 197 w 386"/>
                  <a:gd name="T15" fmla="*/ 43 h 558"/>
                  <a:gd name="T16" fmla="*/ 209 w 386"/>
                  <a:gd name="T17" fmla="*/ 49 h 558"/>
                  <a:gd name="T18" fmla="*/ 220 w 386"/>
                  <a:gd name="T19" fmla="*/ 54 h 558"/>
                  <a:gd name="T20" fmla="*/ 232 w 386"/>
                  <a:gd name="T21" fmla="*/ 60 h 558"/>
                  <a:gd name="T22" fmla="*/ 243 w 386"/>
                  <a:gd name="T23" fmla="*/ 67 h 558"/>
                  <a:gd name="T24" fmla="*/ 256 w 386"/>
                  <a:gd name="T25" fmla="*/ 73 h 558"/>
                  <a:gd name="T26" fmla="*/ 268 w 386"/>
                  <a:gd name="T27" fmla="*/ 78 h 558"/>
                  <a:gd name="T28" fmla="*/ 279 w 386"/>
                  <a:gd name="T29" fmla="*/ 84 h 558"/>
                  <a:gd name="T30" fmla="*/ 291 w 386"/>
                  <a:gd name="T31" fmla="*/ 91 h 558"/>
                  <a:gd name="T32" fmla="*/ 302 w 386"/>
                  <a:gd name="T33" fmla="*/ 97 h 558"/>
                  <a:gd name="T34" fmla="*/ 313 w 386"/>
                  <a:gd name="T35" fmla="*/ 104 h 558"/>
                  <a:gd name="T36" fmla="*/ 323 w 386"/>
                  <a:gd name="T37" fmla="*/ 112 h 558"/>
                  <a:gd name="T38" fmla="*/ 333 w 386"/>
                  <a:gd name="T39" fmla="*/ 119 h 558"/>
                  <a:gd name="T40" fmla="*/ 345 w 386"/>
                  <a:gd name="T41" fmla="*/ 127 h 558"/>
                  <a:gd name="T42" fmla="*/ 355 w 386"/>
                  <a:gd name="T43" fmla="*/ 135 h 558"/>
                  <a:gd name="T44" fmla="*/ 366 w 386"/>
                  <a:gd name="T45" fmla="*/ 142 h 558"/>
                  <a:gd name="T46" fmla="*/ 376 w 386"/>
                  <a:gd name="T47" fmla="*/ 150 h 558"/>
                  <a:gd name="T48" fmla="*/ 386 w 386"/>
                  <a:gd name="T49" fmla="*/ 157 h 558"/>
                  <a:gd name="T50" fmla="*/ 381 w 386"/>
                  <a:gd name="T51" fmla="*/ 191 h 558"/>
                  <a:gd name="T52" fmla="*/ 375 w 386"/>
                  <a:gd name="T53" fmla="*/ 226 h 558"/>
                  <a:gd name="T54" fmla="*/ 369 w 386"/>
                  <a:gd name="T55" fmla="*/ 261 h 558"/>
                  <a:gd name="T56" fmla="*/ 363 w 386"/>
                  <a:gd name="T57" fmla="*/ 295 h 558"/>
                  <a:gd name="T58" fmla="*/ 354 w 386"/>
                  <a:gd name="T59" fmla="*/ 319 h 558"/>
                  <a:gd name="T60" fmla="*/ 345 w 386"/>
                  <a:gd name="T61" fmla="*/ 342 h 558"/>
                  <a:gd name="T62" fmla="*/ 337 w 386"/>
                  <a:gd name="T63" fmla="*/ 367 h 558"/>
                  <a:gd name="T64" fmla="*/ 328 w 386"/>
                  <a:gd name="T65" fmla="*/ 390 h 558"/>
                  <a:gd name="T66" fmla="*/ 318 w 386"/>
                  <a:gd name="T67" fmla="*/ 413 h 558"/>
                  <a:gd name="T68" fmla="*/ 309 w 386"/>
                  <a:gd name="T69" fmla="*/ 437 h 558"/>
                  <a:gd name="T70" fmla="*/ 300 w 386"/>
                  <a:gd name="T71" fmla="*/ 460 h 558"/>
                  <a:gd name="T72" fmla="*/ 291 w 386"/>
                  <a:gd name="T73" fmla="*/ 484 h 558"/>
                  <a:gd name="T74" fmla="*/ 276 w 386"/>
                  <a:gd name="T75" fmla="*/ 489 h 558"/>
                  <a:gd name="T76" fmla="*/ 260 w 386"/>
                  <a:gd name="T77" fmla="*/ 493 h 558"/>
                  <a:gd name="T78" fmla="*/ 245 w 386"/>
                  <a:gd name="T79" fmla="*/ 498 h 558"/>
                  <a:gd name="T80" fmla="*/ 230 w 386"/>
                  <a:gd name="T81" fmla="*/ 503 h 558"/>
                  <a:gd name="T82" fmla="*/ 214 w 386"/>
                  <a:gd name="T83" fmla="*/ 507 h 558"/>
                  <a:gd name="T84" fmla="*/ 199 w 386"/>
                  <a:gd name="T85" fmla="*/ 512 h 558"/>
                  <a:gd name="T86" fmla="*/ 182 w 386"/>
                  <a:gd name="T87" fmla="*/ 516 h 558"/>
                  <a:gd name="T88" fmla="*/ 167 w 386"/>
                  <a:gd name="T89" fmla="*/ 521 h 558"/>
                  <a:gd name="T90" fmla="*/ 153 w 386"/>
                  <a:gd name="T91" fmla="*/ 526 h 558"/>
                  <a:gd name="T92" fmla="*/ 136 w 386"/>
                  <a:gd name="T93" fmla="*/ 530 h 558"/>
                  <a:gd name="T94" fmla="*/ 121 w 386"/>
                  <a:gd name="T95" fmla="*/ 535 h 558"/>
                  <a:gd name="T96" fmla="*/ 105 w 386"/>
                  <a:gd name="T97" fmla="*/ 540 h 558"/>
                  <a:gd name="T98" fmla="*/ 90 w 386"/>
                  <a:gd name="T99" fmla="*/ 544 h 558"/>
                  <a:gd name="T100" fmla="*/ 75 w 386"/>
                  <a:gd name="T101" fmla="*/ 549 h 558"/>
                  <a:gd name="T102" fmla="*/ 59 w 386"/>
                  <a:gd name="T103" fmla="*/ 553 h 558"/>
                  <a:gd name="T104" fmla="*/ 44 w 386"/>
                  <a:gd name="T105" fmla="*/ 558 h 558"/>
                  <a:gd name="T106" fmla="*/ 26 w 386"/>
                  <a:gd name="T107" fmla="*/ 514 h 558"/>
                  <a:gd name="T108" fmla="*/ 11 w 386"/>
                  <a:gd name="T109" fmla="*/ 458 h 558"/>
                  <a:gd name="T110" fmla="*/ 2 w 386"/>
                  <a:gd name="T111" fmla="*/ 391 h 558"/>
                  <a:gd name="T112" fmla="*/ 0 w 386"/>
                  <a:gd name="T113" fmla="*/ 317 h 558"/>
                  <a:gd name="T114" fmla="*/ 9 w 386"/>
                  <a:gd name="T115" fmla="*/ 239 h 558"/>
                  <a:gd name="T116" fmla="*/ 29 w 386"/>
                  <a:gd name="T117" fmla="*/ 158 h 558"/>
                  <a:gd name="T118" fmla="*/ 65 w 386"/>
                  <a:gd name="T119" fmla="*/ 77 h 558"/>
                  <a:gd name="T120" fmla="*/ 116 w 386"/>
                  <a:gd name="T121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6" h="558">
                    <a:moveTo>
                      <a:pt x="116" y="0"/>
                    </a:moveTo>
                    <a:lnTo>
                      <a:pt x="127" y="6"/>
                    </a:lnTo>
                    <a:lnTo>
                      <a:pt x="139" y="12"/>
                    </a:lnTo>
                    <a:lnTo>
                      <a:pt x="150" y="19"/>
                    </a:lnTo>
                    <a:lnTo>
                      <a:pt x="163" y="24"/>
                    </a:lnTo>
                    <a:lnTo>
                      <a:pt x="174" y="30"/>
                    </a:lnTo>
                    <a:lnTo>
                      <a:pt x="186" y="36"/>
                    </a:lnTo>
                    <a:lnTo>
                      <a:pt x="197" y="43"/>
                    </a:lnTo>
                    <a:lnTo>
                      <a:pt x="209" y="49"/>
                    </a:lnTo>
                    <a:lnTo>
                      <a:pt x="220" y="54"/>
                    </a:lnTo>
                    <a:lnTo>
                      <a:pt x="232" y="60"/>
                    </a:lnTo>
                    <a:lnTo>
                      <a:pt x="243" y="67"/>
                    </a:lnTo>
                    <a:lnTo>
                      <a:pt x="256" y="73"/>
                    </a:lnTo>
                    <a:lnTo>
                      <a:pt x="268" y="78"/>
                    </a:lnTo>
                    <a:lnTo>
                      <a:pt x="279" y="84"/>
                    </a:lnTo>
                    <a:lnTo>
                      <a:pt x="291" y="91"/>
                    </a:lnTo>
                    <a:lnTo>
                      <a:pt x="302" y="97"/>
                    </a:lnTo>
                    <a:lnTo>
                      <a:pt x="313" y="104"/>
                    </a:lnTo>
                    <a:lnTo>
                      <a:pt x="323" y="112"/>
                    </a:lnTo>
                    <a:lnTo>
                      <a:pt x="333" y="119"/>
                    </a:lnTo>
                    <a:lnTo>
                      <a:pt x="345" y="127"/>
                    </a:lnTo>
                    <a:lnTo>
                      <a:pt x="355" y="135"/>
                    </a:lnTo>
                    <a:lnTo>
                      <a:pt x="366" y="142"/>
                    </a:lnTo>
                    <a:lnTo>
                      <a:pt x="376" y="150"/>
                    </a:lnTo>
                    <a:lnTo>
                      <a:pt x="386" y="157"/>
                    </a:lnTo>
                    <a:lnTo>
                      <a:pt x="381" y="191"/>
                    </a:lnTo>
                    <a:lnTo>
                      <a:pt x="375" y="226"/>
                    </a:lnTo>
                    <a:lnTo>
                      <a:pt x="369" y="261"/>
                    </a:lnTo>
                    <a:lnTo>
                      <a:pt x="363" y="295"/>
                    </a:lnTo>
                    <a:lnTo>
                      <a:pt x="354" y="319"/>
                    </a:lnTo>
                    <a:lnTo>
                      <a:pt x="345" y="342"/>
                    </a:lnTo>
                    <a:lnTo>
                      <a:pt x="337" y="367"/>
                    </a:lnTo>
                    <a:lnTo>
                      <a:pt x="328" y="390"/>
                    </a:lnTo>
                    <a:lnTo>
                      <a:pt x="318" y="413"/>
                    </a:lnTo>
                    <a:lnTo>
                      <a:pt x="309" y="437"/>
                    </a:lnTo>
                    <a:lnTo>
                      <a:pt x="300" y="460"/>
                    </a:lnTo>
                    <a:lnTo>
                      <a:pt x="291" y="484"/>
                    </a:lnTo>
                    <a:lnTo>
                      <a:pt x="276" y="489"/>
                    </a:lnTo>
                    <a:lnTo>
                      <a:pt x="260" y="493"/>
                    </a:lnTo>
                    <a:lnTo>
                      <a:pt x="245" y="498"/>
                    </a:lnTo>
                    <a:lnTo>
                      <a:pt x="230" y="503"/>
                    </a:lnTo>
                    <a:lnTo>
                      <a:pt x="214" y="507"/>
                    </a:lnTo>
                    <a:lnTo>
                      <a:pt x="199" y="512"/>
                    </a:lnTo>
                    <a:lnTo>
                      <a:pt x="182" y="516"/>
                    </a:lnTo>
                    <a:lnTo>
                      <a:pt x="167" y="521"/>
                    </a:lnTo>
                    <a:lnTo>
                      <a:pt x="153" y="526"/>
                    </a:lnTo>
                    <a:lnTo>
                      <a:pt x="136" y="530"/>
                    </a:lnTo>
                    <a:lnTo>
                      <a:pt x="121" y="535"/>
                    </a:lnTo>
                    <a:lnTo>
                      <a:pt x="105" y="540"/>
                    </a:lnTo>
                    <a:lnTo>
                      <a:pt x="90" y="544"/>
                    </a:lnTo>
                    <a:lnTo>
                      <a:pt x="75" y="549"/>
                    </a:lnTo>
                    <a:lnTo>
                      <a:pt x="59" y="553"/>
                    </a:lnTo>
                    <a:lnTo>
                      <a:pt x="44" y="558"/>
                    </a:lnTo>
                    <a:lnTo>
                      <a:pt x="26" y="514"/>
                    </a:lnTo>
                    <a:lnTo>
                      <a:pt x="11" y="458"/>
                    </a:lnTo>
                    <a:lnTo>
                      <a:pt x="2" y="391"/>
                    </a:lnTo>
                    <a:lnTo>
                      <a:pt x="0" y="317"/>
                    </a:lnTo>
                    <a:lnTo>
                      <a:pt x="9" y="239"/>
                    </a:lnTo>
                    <a:lnTo>
                      <a:pt x="29" y="158"/>
                    </a:lnTo>
                    <a:lnTo>
                      <a:pt x="65" y="7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80" name="Freeform 92">
                <a:extLst>
                  <a:ext uri="{FF2B5EF4-FFF2-40B4-BE49-F238E27FC236}">
                    <a16:creationId xmlns:a16="http://schemas.microsoft.com/office/drawing/2014/main" id="{43608ACE-2ED3-4DA5-8847-A4E6A34E1F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0" y="1087"/>
                <a:ext cx="67" cy="98"/>
              </a:xfrm>
              <a:custGeom>
                <a:avLst/>
                <a:gdLst>
                  <a:gd name="T0" fmla="*/ 107 w 369"/>
                  <a:gd name="T1" fmla="*/ 0 h 552"/>
                  <a:gd name="T2" fmla="*/ 129 w 369"/>
                  <a:gd name="T3" fmla="*/ 11 h 552"/>
                  <a:gd name="T4" fmla="*/ 152 w 369"/>
                  <a:gd name="T5" fmla="*/ 23 h 552"/>
                  <a:gd name="T6" fmla="*/ 174 w 369"/>
                  <a:gd name="T7" fmla="*/ 34 h 552"/>
                  <a:gd name="T8" fmla="*/ 197 w 369"/>
                  <a:gd name="T9" fmla="*/ 46 h 552"/>
                  <a:gd name="T10" fmla="*/ 218 w 369"/>
                  <a:gd name="T11" fmla="*/ 58 h 552"/>
                  <a:gd name="T12" fmla="*/ 240 w 369"/>
                  <a:gd name="T13" fmla="*/ 70 h 552"/>
                  <a:gd name="T14" fmla="*/ 263 w 369"/>
                  <a:gd name="T15" fmla="*/ 81 h 552"/>
                  <a:gd name="T16" fmla="*/ 285 w 369"/>
                  <a:gd name="T17" fmla="*/ 93 h 552"/>
                  <a:gd name="T18" fmla="*/ 296 w 369"/>
                  <a:gd name="T19" fmla="*/ 100 h 552"/>
                  <a:gd name="T20" fmla="*/ 306 w 369"/>
                  <a:gd name="T21" fmla="*/ 108 h 552"/>
                  <a:gd name="T22" fmla="*/ 316 w 369"/>
                  <a:gd name="T23" fmla="*/ 115 h 552"/>
                  <a:gd name="T24" fmla="*/ 328 w 369"/>
                  <a:gd name="T25" fmla="*/ 123 h 552"/>
                  <a:gd name="T26" fmla="*/ 338 w 369"/>
                  <a:gd name="T27" fmla="*/ 131 h 552"/>
                  <a:gd name="T28" fmla="*/ 349 w 369"/>
                  <a:gd name="T29" fmla="*/ 138 h 552"/>
                  <a:gd name="T30" fmla="*/ 359 w 369"/>
                  <a:gd name="T31" fmla="*/ 146 h 552"/>
                  <a:gd name="T32" fmla="*/ 369 w 369"/>
                  <a:gd name="T33" fmla="*/ 153 h 552"/>
                  <a:gd name="T34" fmla="*/ 365 w 369"/>
                  <a:gd name="T35" fmla="*/ 187 h 552"/>
                  <a:gd name="T36" fmla="*/ 360 w 369"/>
                  <a:gd name="T37" fmla="*/ 222 h 552"/>
                  <a:gd name="T38" fmla="*/ 354 w 369"/>
                  <a:gd name="T39" fmla="*/ 257 h 552"/>
                  <a:gd name="T40" fmla="*/ 350 w 369"/>
                  <a:gd name="T41" fmla="*/ 291 h 552"/>
                  <a:gd name="T42" fmla="*/ 340 w 369"/>
                  <a:gd name="T43" fmla="*/ 315 h 552"/>
                  <a:gd name="T44" fmla="*/ 331 w 369"/>
                  <a:gd name="T45" fmla="*/ 338 h 552"/>
                  <a:gd name="T46" fmla="*/ 321 w 369"/>
                  <a:gd name="T47" fmla="*/ 363 h 552"/>
                  <a:gd name="T48" fmla="*/ 312 w 369"/>
                  <a:gd name="T49" fmla="*/ 386 h 552"/>
                  <a:gd name="T50" fmla="*/ 302 w 369"/>
                  <a:gd name="T51" fmla="*/ 409 h 552"/>
                  <a:gd name="T52" fmla="*/ 293 w 369"/>
                  <a:gd name="T53" fmla="*/ 433 h 552"/>
                  <a:gd name="T54" fmla="*/ 283 w 369"/>
                  <a:gd name="T55" fmla="*/ 456 h 552"/>
                  <a:gd name="T56" fmla="*/ 274 w 369"/>
                  <a:gd name="T57" fmla="*/ 480 h 552"/>
                  <a:gd name="T58" fmla="*/ 259 w 369"/>
                  <a:gd name="T59" fmla="*/ 485 h 552"/>
                  <a:gd name="T60" fmla="*/ 244 w 369"/>
                  <a:gd name="T61" fmla="*/ 489 h 552"/>
                  <a:gd name="T62" fmla="*/ 229 w 369"/>
                  <a:gd name="T63" fmla="*/ 494 h 552"/>
                  <a:gd name="T64" fmla="*/ 214 w 369"/>
                  <a:gd name="T65" fmla="*/ 499 h 552"/>
                  <a:gd name="T66" fmla="*/ 199 w 369"/>
                  <a:gd name="T67" fmla="*/ 502 h 552"/>
                  <a:gd name="T68" fmla="*/ 184 w 369"/>
                  <a:gd name="T69" fmla="*/ 507 h 552"/>
                  <a:gd name="T70" fmla="*/ 169 w 369"/>
                  <a:gd name="T71" fmla="*/ 511 h 552"/>
                  <a:gd name="T72" fmla="*/ 154 w 369"/>
                  <a:gd name="T73" fmla="*/ 516 h 552"/>
                  <a:gd name="T74" fmla="*/ 138 w 369"/>
                  <a:gd name="T75" fmla="*/ 521 h 552"/>
                  <a:gd name="T76" fmla="*/ 123 w 369"/>
                  <a:gd name="T77" fmla="*/ 525 h 552"/>
                  <a:gd name="T78" fmla="*/ 108 w 369"/>
                  <a:gd name="T79" fmla="*/ 530 h 552"/>
                  <a:gd name="T80" fmla="*/ 93 w 369"/>
                  <a:gd name="T81" fmla="*/ 533 h 552"/>
                  <a:gd name="T82" fmla="*/ 78 w 369"/>
                  <a:gd name="T83" fmla="*/ 538 h 552"/>
                  <a:gd name="T84" fmla="*/ 63 w 369"/>
                  <a:gd name="T85" fmla="*/ 542 h 552"/>
                  <a:gd name="T86" fmla="*/ 48 w 369"/>
                  <a:gd name="T87" fmla="*/ 547 h 552"/>
                  <a:gd name="T88" fmla="*/ 33 w 369"/>
                  <a:gd name="T89" fmla="*/ 552 h 552"/>
                  <a:gd name="T90" fmla="*/ 18 w 369"/>
                  <a:gd name="T91" fmla="*/ 508 h 552"/>
                  <a:gd name="T92" fmla="*/ 7 w 369"/>
                  <a:gd name="T93" fmla="*/ 451 h 552"/>
                  <a:gd name="T94" fmla="*/ 0 w 369"/>
                  <a:gd name="T95" fmla="*/ 386 h 552"/>
                  <a:gd name="T96" fmla="*/ 0 w 369"/>
                  <a:gd name="T97" fmla="*/ 312 h 552"/>
                  <a:gd name="T98" fmla="*/ 9 w 369"/>
                  <a:gd name="T99" fmla="*/ 234 h 552"/>
                  <a:gd name="T100" fmla="*/ 28 w 369"/>
                  <a:gd name="T101" fmla="*/ 154 h 552"/>
                  <a:gd name="T102" fmla="*/ 61 w 369"/>
                  <a:gd name="T103" fmla="*/ 76 h 552"/>
                  <a:gd name="T104" fmla="*/ 107 w 369"/>
                  <a:gd name="T10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9" h="552">
                    <a:moveTo>
                      <a:pt x="107" y="0"/>
                    </a:moveTo>
                    <a:lnTo>
                      <a:pt x="129" y="11"/>
                    </a:lnTo>
                    <a:lnTo>
                      <a:pt x="152" y="23"/>
                    </a:lnTo>
                    <a:lnTo>
                      <a:pt x="174" y="34"/>
                    </a:lnTo>
                    <a:lnTo>
                      <a:pt x="197" y="46"/>
                    </a:lnTo>
                    <a:lnTo>
                      <a:pt x="218" y="58"/>
                    </a:lnTo>
                    <a:lnTo>
                      <a:pt x="240" y="70"/>
                    </a:lnTo>
                    <a:lnTo>
                      <a:pt x="263" y="81"/>
                    </a:lnTo>
                    <a:lnTo>
                      <a:pt x="285" y="93"/>
                    </a:lnTo>
                    <a:lnTo>
                      <a:pt x="296" y="100"/>
                    </a:lnTo>
                    <a:lnTo>
                      <a:pt x="306" y="108"/>
                    </a:lnTo>
                    <a:lnTo>
                      <a:pt x="316" y="115"/>
                    </a:lnTo>
                    <a:lnTo>
                      <a:pt x="328" y="123"/>
                    </a:lnTo>
                    <a:lnTo>
                      <a:pt x="338" y="131"/>
                    </a:lnTo>
                    <a:lnTo>
                      <a:pt x="349" y="138"/>
                    </a:lnTo>
                    <a:lnTo>
                      <a:pt x="359" y="146"/>
                    </a:lnTo>
                    <a:lnTo>
                      <a:pt x="369" y="153"/>
                    </a:lnTo>
                    <a:lnTo>
                      <a:pt x="365" y="187"/>
                    </a:lnTo>
                    <a:lnTo>
                      <a:pt x="360" y="222"/>
                    </a:lnTo>
                    <a:lnTo>
                      <a:pt x="354" y="257"/>
                    </a:lnTo>
                    <a:lnTo>
                      <a:pt x="350" y="291"/>
                    </a:lnTo>
                    <a:lnTo>
                      <a:pt x="340" y="315"/>
                    </a:lnTo>
                    <a:lnTo>
                      <a:pt x="331" y="338"/>
                    </a:lnTo>
                    <a:lnTo>
                      <a:pt x="321" y="363"/>
                    </a:lnTo>
                    <a:lnTo>
                      <a:pt x="312" y="386"/>
                    </a:lnTo>
                    <a:lnTo>
                      <a:pt x="302" y="409"/>
                    </a:lnTo>
                    <a:lnTo>
                      <a:pt x="293" y="433"/>
                    </a:lnTo>
                    <a:lnTo>
                      <a:pt x="283" y="456"/>
                    </a:lnTo>
                    <a:lnTo>
                      <a:pt x="274" y="480"/>
                    </a:lnTo>
                    <a:lnTo>
                      <a:pt x="259" y="485"/>
                    </a:lnTo>
                    <a:lnTo>
                      <a:pt x="244" y="489"/>
                    </a:lnTo>
                    <a:lnTo>
                      <a:pt x="229" y="494"/>
                    </a:lnTo>
                    <a:lnTo>
                      <a:pt x="214" y="499"/>
                    </a:lnTo>
                    <a:lnTo>
                      <a:pt x="199" y="502"/>
                    </a:lnTo>
                    <a:lnTo>
                      <a:pt x="184" y="507"/>
                    </a:lnTo>
                    <a:lnTo>
                      <a:pt x="169" y="511"/>
                    </a:lnTo>
                    <a:lnTo>
                      <a:pt x="154" y="516"/>
                    </a:lnTo>
                    <a:lnTo>
                      <a:pt x="138" y="521"/>
                    </a:lnTo>
                    <a:lnTo>
                      <a:pt x="123" y="525"/>
                    </a:lnTo>
                    <a:lnTo>
                      <a:pt x="108" y="530"/>
                    </a:lnTo>
                    <a:lnTo>
                      <a:pt x="93" y="533"/>
                    </a:lnTo>
                    <a:lnTo>
                      <a:pt x="78" y="538"/>
                    </a:lnTo>
                    <a:lnTo>
                      <a:pt x="63" y="542"/>
                    </a:lnTo>
                    <a:lnTo>
                      <a:pt x="48" y="547"/>
                    </a:lnTo>
                    <a:lnTo>
                      <a:pt x="33" y="552"/>
                    </a:lnTo>
                    <a:lnTo>
                      <a:pt x="18" y="508"/>
                    </a:lnTo>
                    <a:lnTo>
                      <a:pt x="7" y="451"/>
                    </a:lnTo>
                    <a:lnTo>
                      <a:pt x="0" y="386"/>
                    </a:lnTo>
                    <a:lnTo>
                      <a:pt x="0" y="312"/>
                    </a:lnTo>
                    <a:lnTo>
                      <a:pt x="9" y="234"/>
                    </a:lnTo>
                    <a:lnTo>
                      <a:pt x="28" y="154"/>
                    </a:lnTo>
                    <a:lnTo>
                      <a:pt x="61" y="7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81" name="Freeform 93">
                <a:extLst>
                  <a:ext uri="{FF2B5EF4-FFF2-40B4-BE49-F238E27FC236}">
                    <a16:creationId xmlns:a16="http://schemas.microsoft.com/office/drawing/2014/main" id="{AA040834-D37D-4438-A492-985DBB9CBF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563" y="1087"/>
                <a:ext cx="64" cy="98"/>
              </a:xfrm>
              <a:custGeom>
                <a:avLst/>
                <a:gdLst>
                  <a:gd name="T0" fmla="*/ 103 w 356"/>
                  <a:gd name="T1" fmla="*/ 0 h 545"/>
                  <a:gd name="T2" fmla="*/ 124 w 356"/>
                  <a:gd name="T3" fmla="*/ 12 h 545"/>
                  <a:gd name="T4" fmla="*/ 146 w 356"/>
                  <a:gd name="T5" fmla="*/ 22 h 545"/>
                  <a:gd name="T6" fmla="*/ 166 w 356"/>
                  <a:gd name="T7" fmla="*/ 34 h 545"/>
                  <a:gd name="T8" fmla="*/ 188 w 356"/>
                  <a:gd name="T9" fmla="*/ 44 h 545"/>
                  <a:gd name="T10" fmla="*/ 209 w 356"/>
                  <a:gd name="T11" fmla="*/ 55 h 545"/>
                  <a:gd name="T12" fmla="*/ 230 w 356"/>
                  <a:gd name="T13" fmla="*/ 67 h 545"/>
                  <a:gd name="T14" fmla="*/ 251 w 356"/>
                  <a:gd name="T15" fmla="*/ 77 h 545"/>
                  <a:gd name="T16" fmla="*/ 272 w 356"/>
                  <a:gd name="T17" fmla="*/ 89 h 545"/>
                  <a:gd name="T18" fmla="*/ 283 w 356"/>
                  <a:gd name="T19" fmla="*/ 96 h 545"/>
                  <a:gd name="T20" fmla="*/ 293 w 356"/>
                  <a:gd name="T21" fmla="*/ 104 h 545"/>
                  <a:gd name="T22" fmla="*/ 303 w 356"/>
                  <a:gd name="T23" fmla="*/ 111 h 545"/>
                  <a:gd name="T24" fmla="*/ 315 w 356"/>
                  <a:gd name="T25" fmla="*/ 119 h 545"/>
                  <a:gd name="T26" fmla="*/ 325 w 356"/>
                  <a:gd name="T27" fmla="*/ 127 h 545"/>
                  <a:gd name="T28" fmla="*/ 336 w 356"/>
                  <a:gd name="T29" fmla="*/ 134 h 545"/>
                  <a:gd name="T30" fmla="*/ 346 w 356"/>
                  <a:gd name="T31" fmla="*/ 142 h 545"/>
                  <a:gd name="T32" fmla="*/ 356 w 356"/>
                  <a:gd name="T33" fmla="*/ 149 h 545"/>
                  <a:gd name="T34" fmla="*/ 352 w 356"/>
                  <a:gd name="T35" fmla="*/ 183 h 545"/>
                  <a:gd name="T36" fmla="*/ 348 w 356"/>
                  <a:gd name="T37" fmla="*/ 218 h 545"/>
                  <a:gd name="T38" fmla="*/ 345 w 356"/>
                  <a:gd name="T39" fmla="*/ 253 h 545"/>
                  <a:gd name="T40" fmla="*/ 340 w 356"/>
                  <a:gd name="T41" fmla="*/ 287 h 545"/>
                  <a:gd name="T42" fmla="*/ 330 w 356"/>
                  <a:gd name="T43" fmla="*/ 311 h 545"/>
                  <a:gd name="T44" fmla="*/ 321 w 356"/>
                  <a:gd name="T45" fmla="*/ 334 h 545"/>
                  <a:gd name="T46" fmla="*/ 310 w 356"/>
                  <a:gd name="T47" fmla="*/ 359 h 545"/>
                  <a:gd name="T48" fmla="*/ 301 w 356"/>
                  <a:gd name="T49" fmla="*/ 382 h 545"/>
                  <a:gd name="T50" fmla="*/ 291 w 356"/>
                  <a:gd name="T51" fmla="*/ 405 h 545"/>
                  <a:gd name="T52" fmla="*/ 280 w 356"/>
                  <a:gd name="T53" fmla="*/ 429 h 545"/>
                  <a:gd name="T54" fmla="*/ 271 w 356"/>
                  <a:gd name="T55" fmla="*/ 452 h 545"/>
                  <a:gd name="T56" fmla="*/ 261 w 356"/>
                  <a:gd name="T57" fmla="*/ 476 h 545"/>
                  <a:gd name="T58" fmla="*/ 246 w 356"/>
                  <a:gd name="T59" fmla="*/ 481 h 545"/>
                  <a:gd name="T60" fmla="*/ 232 w 356"/>
                  <a:gd name="T61" fmla="*/ 484 h 545"/>
                  <a:gd name="T62" fmla="*/ 217 w 356"/>
                  <a:gd name="T63" fmla="*/ 489 h 545"/>
                  <a:gd name="T64" fmla="*/ 202 w 356"/>
                  <a:gd name="T65" fmla="*/ 493 h 545"/>
                  <a:gd name="T66" fmla="*/ 187 w 356"/>
                  <a:gd name="T67" fmla="*/ 498 h 545"/>
                  <a:gd name="T68" fmla="*/ 173 w 356"/>
                  <a:gd name="T69" fmla="*/ 502 h 545"/>
                  <a:gd name="T70" fmla="*/ 158 w 356"/>
                  <a:gd name="T71" fmla="*/ 506 h 545"/>
                  <a:gd name="T72" fmla="*/ 143 w 356"/>
                  <a:gd name="T73" fmla="*/ 511 h 545"/>
                  <a:gd name="T74" fmla="*/ 128 w 356"/>
                  <a:gd name="T75" fmla="*/ 515 h 545"/>
                  <a:gd name="T76" fmla="*/ 114 w 356"/>
                  <a:gd name="T77" fmla="*/ 519 h 545"/>
                  <a:gd name="T78" fmla="*/ 99 w 356"/>
                  <a:gd name="T79" fmla="*/ 523 h 545"/>
                  <a:gd name="T80" fmla="*/ 85 w 356"/>
                  <a:gd name="T81" fmla="*/ 528 h 545"/>
                  <a:gd name="T82" fmla="*/ 70 w 356"/>
                  <a:gd name="T83" fmla="*/ 533 h 545"/>
                  <a:gd name="T84" fmla="*/ 56 w 356"/>
                  <a:gd name="T85" fmla="*/ 536 h 545"/>
                  <a:gd name="T86" fmla="*/ 41 w 356"/>
                  <a:gd name="T87" fmla="*/ 541 h 545"/>
                  <a:gd name="T88" fmla="*/ 26 w 356"/>
                  <a:gd name="T89" fmla="*/ 545 h 545"/>
                  <a:gd name="T90" fmla="*/ 13 w 356"/>
                  <a:gd name="T91" fmla="*/ 502 h 545"/>
                  <a:gd name="T92" fmla="*/ 5 w 356"/>
                  <a:gd name="T93" fmla="*/ 445 h 545"/>
                  <a:gd name="T94" fmla="*/ 0 w 356"/>
                  <a:gd name="T95" fmla="*/ 379 h 545"/>
                  <a:gd name="T96" fmla="*/ 3 w 356"/>
                  <a:gd name="T97" fmla="*/ 306 h 545"/>
                  <a:gd name="T98" fmla="*/ 13 w 356"/>
                  <a:gd name="T99" fmla="*/ 230 h 545"/>
                  <a:gd name="T100" fmla="*/ 33 w 356"/>
                  <a:gd name="T101" fmla="*/ 151 h 545"/>
                  <a:gd name="T102" fmla="*/ 61 w 356"/>
                  <a:gd name="T103" fmla="*/ 74 h 545"/>
                  <a:gd name="T104" fmla="*/ 103 w 356"/>
                  <a:gd name="T10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6" h="545">
                    <a:moveTo>
                      <a:pt x="103" y="0"/>
                    </a:moveTo>
                    <a:lnTo>
                      <a:pt x="124" y="12"/>
                    </a:lnTo>
                    <a:lnTo>
                      <a:pt x="146" y="22"/>
                    </a:lnTo>
                    <a:lnTo>
                      <a:pt x="166" y="34"/>
                    </a:lnTo>
                    <a:lnTo>
                      <a:pt x="188" y="44"/>
                    </a:lnTo>
                    <a:lnTo>
                      <a:pt x="209" y="55"/>
                    </a:lnTo>
                    <a:lnTo>
                      <a:pt x="230" y="67"/>
                    </a:lnTo>
                    <a:lnTo>
                      <a:pt x="251" y="77"/>
                    </a:lnTo>
                    <a:lnTo>
                      <a:pt x="272" y="89"/>
                    </a:lnTo>
                    <a:lnTo>
                      <a:pt x="283" y="96"/>
                    </a:lnTo>
                    <a:lnTo>
                      <a:pt x="293" y="104"/>
                    </a:lnTo>
                    <a:lnTo>
                      <a:pt x="303" y="111"/>
                    </a:lnTo>
                    <a:lnTo>
                      <a:pt x="315" y="119"/>
                    </a:lnTo>
                    <a:lnTo>
                      <a:pt x="325" y="127"/>
                    </a:lnTo>
                    <a:lnTo>
                      <a:pt x="336" y="134"/>
                    </a:lnTo>
                    <a:lnTo>
                      <a:pt x="346" y="142"/>
                    </a:lnTo>
                    <a:lnTo>
                      <a:pt x="356" y="149"/>
                    </a:lnTo>
                    <a:lnTo>
                      <a:pt x="352" y="183"/>
                    </a:lnTo>
                    <a:lnTo>
                      <a:pt x="348" y="218"/>
                    </a:lnTo>
                    <a:lnTo>
                      <a:pt x="345" y="253"/>
                    </a:lnTo>
                    <a:lnTo>
                      <a:pt x="340" y="287"/>
                    </a:lnTo>
                    <a:lnTo>
                      <a:pt x="330" y="311"/>
                    </a:lnTo>
                    <a:lnTo>
                      <a:pt x="321" y="334"/>
                    </a:lnTo>
                    <a:lnTo>
                      <a:pt x="310" y="359"/>
                    </a:lnTo>
                    <a:lnTo>
                      <a:pt x="301" y="382"/>
                    </a:lnTo>
                    <a:lnTo>
                      <a:pt x="291" y="405"/>
                    </a:lnTo>
                    <a:lnTo>
                      <a:pt x="280" y="429"/>
                    </a:lnTo>
                    <a:lnTo>
                      <a:pt x="271" y="452"/>
                    </a:lnTo>
                    <a:lnTo>
                      <a:pt x="261" y="476"/>
                    </a:lnTo>
                    <a:lnTo>
                      <a:pt x="246" y="481"/>
                    </a:lnTo>
                    <a:lnTo>
                      <a:pt x="232" y="484"/>
                    </a:lnTo>
                    <a:lnTo>
                      <a:pt x="217" y="489"/>
                    </a:lnTo>
                    <a:lnTo>
                      <a:pt x="202" y="493"/>
                    </a:lnTo>
                    <a:lnTo>
                      <a:pt x="187" y="498"/>
                    </a:lnTo>
                    <a:lnTo>
                      <a:pt x="173" y="502"/>
                    </a:lnTo>
                    <a:lnTo>
                      <a:pt x="158" y="506"/>
                    </a:lnTo>
                    <a:lnTo>
                      <a:pt x="143" y="511"/>
                    </a:lnTo>
                    <a:lnTo>
                      <a:pt x="128" y="515"/>
                    </a:lnTo>
                    <a:lnTo>
                      <a:pt x="114" y="519"/>
                    </a:lnTo>
                    <a:lnTo>
                      <a:pt x="99" y="523"/>
                    </a:lnTo>
                    <a:lnTo>
                      <a:pt x="85" y="528"/>
                    </a:lnTo>
                    <a:lnTo>
                      <a:pt x="70" y="533"/>
                    </a:lnTo>
                    <a:lnTo>
                      <a:pt x="56" y="536"/>
                    </a:lnTo>
                    <a:lnTo>
                      <a:pt x="41" y="541"/>
                    </a:lnTo>
                    <a:lnTo>
                      <a:pt x="26" y="545"/>
                    </a:lnTo>
                    <a:lnTo>
                      <a:pt x="13" y="502"/>
                    </a:lnTo>
                    <a:lnTo>
                      <a:pt x="5" y="445"/>
                    </a:lnTo>
                    <a:lnTo>
                      <a:pt x="0" y="379"/>
                    </a:lnTo>
                    <a:lnTo>
                      <a:pt x="3" y="306"/>
                    </a:lnTo>
                    <a:lnTo>
                      <a:pt x="13" y="230"/>
                    </a:lnTo>
                    <a:lnTo>
                      <a:pt x="33" y="151"/>
                    </a:lnTo>
                    <a:lnTo>
                      <a:pt x="61" y="7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82" name="Freeform 94">
                <a:extLst>
                  <a:ext uri="{FF2B5EF4-FFF2-40B4-BE49-F238E27FC236}">
                    <a16:creationId xmlns:a16="http://schemas.microsoft.com/office/drawing/2014/main" id="{3DEF6542-C3E9-4FB4-A5BE-EA41F9702F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0" y="989"/>
                <a:ext cx="99" cy="71"/>
              </a:xfrm>
              <a:custGeom>
                <a:avLst/>
                <a:gdLst>
                  <a:gd name="T0" fmla="*/ 20 w 553"/>
                  <a:gd name="T1" fmla="*/ 269 h 396"/>
                  <a:gd name="T2" fmla="*/ 60 w 553"/>
                  <a:gd name="T3" fmla="*/ 286 h 396"/>
                  <a:gd name="T4" fmla="*/ 100 w 553"/>
                  <a:gd name="T5" fmla="*/ 304 h 396"/>
                  <a:gd name="T6" fmla="*/ 141 w 553"/>
                  <a:gd name="T7" fmla="*/ 320 h 396"/>
                  <a:gd name="T8" fmla="*/ 180 w 553"/>
                  <a:gd name="T9" fmla="*/ 337 h 396"/>
                  <a:gd name="T10" fmla="*/ 220 w 553"/>
                  <a:gd name="T11" fmla="*/ 353 h 396"/>
                  <a:gd name="T12" fmla="*/ 260 w 553"/>
                  <a:gd name="T13" fmla="*/ 370 h 396"/>
                  <a:gd name="T14" fmla="*/ 301 w 553"/>
                  <a:gd name="T15" fmla="*/ 388 h 396"/>
                  <a:gd name="T16" fmla="*/ 329 w 553"/>
                  <a:gd name="T17" fmla="*/ 393 h 396"/>
                  <a:gd name="T18" fmla="*/ 349 w 553"/>
                  <a:gd name="T19" fmla="*/ 388 h 396"/>
                  <a:gd name="T20" fmla="*/ 369 w 553"/>
                  <a:gd name="T21" fmla="*/ 383 h 396"/>
                  <a:gd name="T22" fmla="*/ 388 w 553"/>
                  <a:gd name="T23" fmla="*/ 378 h 396"/>
                  <a:gd name="T24" fmla="*/ 404 w 553"/>
                  <a:gd name="T25" fmla="*/ 362 h 396"/>
                  <a:gd name="T26" fmla="*/ 418 w 553"/>
                  <a:gd name="T27" fmla="*/ 335 h 396"/>
                  <a:gd name="T28" fmla="*/ 432 w 553"/>
                  <a:gd name="T29" fmla="*/ 307 h 396"/>
                  <a:gd name="T30" fmla="*/ 445 w 553"/>
                  <a:gd name="T31" fmla="*/ 279 h 396"/>
                  <a:gd name="T32" fmla="*/ 464 w 553"/>
                  <a:gd name="T33" fmla="*/ 247 h 396"/>
                  <a:gd name="T34" fmla="*/ 491 w 553"/>
                  <a:gd name="T35" fmla="*/ 211 h 396"/>
                  <a:gd name="T36" fmla="*/ 516 w 553"/>
                  <a:gd name="T37" fmla="*/ 174 h 396"/>
                  <a:gd name="T38" fmla="*/ 540 w 553"/>
                  <a:gd name="T39" fmla="*/ 139 h 396"/>
                  <a:gd name="T40" fmla="*/ 540 w 553"/>
                  <a:gd name="T41" fmla="*/ 108 h 396"/>
                  <a:gd name="T42" fmla="*/ 516 w 553"/>
                  <a:gd name="T43" fmla="*/ 83 h 396"/>
                  <a:gd name="T44" fmla="*/ 491 w 553"/>
                  <a:gd name="T45" fmla="*/ 58 h 396"/>
                  <a:gd name="T46" fmla="*/ 464 w 553"/>
                  <a:gd name="T47" fmla="*/ 34 h 396"/>
                  <a:gd name="T48" fmla="*/ 375 w 553"/>
                  <a:gd name="T49" fmla="*/ 12 h 396"/>
                  <a:gd name="T50" fmla="*/ 251 w 553"/>
                  <a:gd name="T51" fmla="*/ 2 h 396"/>
                  <a:gd name="T52" fmla="*/ 158 w 553"/>
                  <a:gd name="T53" fmla="*/ 2 h 396"/>
                  <a:gd name="T54" fmla="*/ 92 w 553"/>
                  <a:gd name="T55" fmla="*/ 13 h 396"/>
                  <a:gd name="T56" fmla="*/ 50 w 553"/>
                  <a:gd name="T57" fmla="*/ 38 h 396"/>
                  <a:gd name="T58" fmla="*/ 23 w 553"/>
                  <a:gd name="T59" fmla="*/ 80 h 396"/>
                  <a:gd name="T60" fmla="*/ 9 w 553"/>
                  <a:gd name="T61" fmla="*/ 138 h 396"/>
                  <a:gd name="T62" fmla="*/ 2 w 553"/>
                  <a:gd name="T63" fmla="*/ 21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396">
                    <a:moveTo>
                      <a:pt x="0" y="261"/>
                    </a:moveTo>
                    <a:lnTo>
                      <a:pt x="20" y="269"/>
                    </a:lnTo>
                    <a:lnTo>
                      <a:pt x="40" y="278"/>
                    </a:lnTo>
                    <a:lnTo>
                      <a:pt x="60" y="286"/>
                    </a:lnTo>
                    <a:lnTo>
                      <a:pt x="81" y="294"/>
                    </a:lnTo>
                    <a:lnTo>
                      <a:pt x="100" y="304"/>
                    </a:lnTo>
                    <a:lnTo>
                      <a:pt x="120" y="312"/>
                    </a:lnTo>
                    <a:lnTo>
                      <a:pt x="141" y="320"/>
                    </a:lnTo>
                    <a:lnTo>
                      <a:pt x="160" y="328"/>
                    </a:lnTo>
                    <a:lnTo>
                      <a:pt x="180" y="337"/>
                    </a:lnTo>
                    <a:lnTo>
                      <a:pt x="200" y="345"/>
                    </a:lnTo>
                    <a:lnTo>
                      <a:pt x="220" y="353"/>
                    </a:lnTo>
                    <a:lnTo>
                      <a:pt x="240" y="362"/>
                    </a:lnTo>
                    <a:lnTo>
                      <a:pt x="260" y="370"/>
                    </a:lnTo>
                    <a:lnTo>
                      <a:pt x="280" y="378"/>
                    </a:lnTo>
                    <a:lnTo>
                      <a:pt x="301" y="388"/>
                    </a:lnTo>
                    <a:lnTo>
                      <a:pt x="320" y="396"/>
                    </a:lnTo>
                    <a:lnTo>
                      <a:pt x="329" y="393"/>
                    </a:lnTo>
                    <a:lnTo>
                      <a:pt x="340" y="391"/>
                    </a:lnTo>
                    <a:lnTo>
                      <a:pt x="349" y="388"/>
                    </a:lnTo>
                    <a:lnTo>
                      <a:pt x="359" y="385"/>
                    </a:lnTo>
                    <a:lnTo>
                      <a:pt x="369" y="383"/>
                    </a:lnTo>
                    <a:lnTo>
                      <a:pt x="378" y="381"/>
                    </a:lnTo>
                    <a:lnTo>
                      <a:pt x="388" y="378"/>
                    </a:lnTo>
                    <a:lnTo>
                      <a:pt x="397" y="376"/>
                    </a:lnTo>
                    <a:lnTo>
                      <a:pt x="404" y="362"/>
                    </a:lnTo>
                    <a:lnTo>
                      <a:pt x="411" y="348"/>
                    </a:lnTo>
                    <a:lnTo>
                      <a:pt x="418" y="335"/>
                    </a:lnTo>
                    <a:lnTo>
                      <a:pt x="425" y="321"/>
                    </a:lnTo>
                    <a:lnTo>
                      <a:pt x="432" y="307"/>
                    </a:lnTo>
                    <a:lnTo>
                      <a:pt x="439" y="293"/>
                    </a:lnTo>
                    <a:lnTo>
                      <a:pt x="445" y="279"/>
                    </a:lnTo>
                    <a:lnTo>
                      <a:pt x="452" y="265"/>
                    </a:lnTo>
                    <a:lnTo>
                      <a:pt x="464" y="247"/>
                    </a:lnTo>
                    <a:lnTo>
                      <a:pt x="477" y="229"/>
                    </a:lnTo>
                    <a:lnTo>
                      <a:pt x="491" y="211"/>
                    </a:lnTo>
                    <a:lnTo>
                      <a:pt x="503" y="193"/>
                    </a:lnTo>
                    <a:lnTo>
                      <a:pt x="516" y="174"/>
                    </a:lnTo>
                    <a:lnTo>
                      <a:pt x="529" y="156"/>
                    </a:lnTo>
                    <a:lnTo>
                      <a:pt x="540" y="139"/>
                    </a:lnTo>
                    <a:lnTo>
                      <a:pt x="553" y="120"/>
                    </a:lnTo>
                    <a:lnTo>
                      <a:pt x="540" y="108"/>
                    </a:lnTo>
                    <a:lnTo>
                      <a:pt x="529" y="95"/>
                    </a:lnTo>
                    <a:lnTo>
                      <a:pt x="516" y="83"/>
                    </a:lnTo>
                    <a:lnTo>
                      <a:pt x="503" y="71"/>
                    </a:lnTo>
                    <a:lnTo>
                      <a:pt x="491" y="58"/>
                    </a:lnTo>
                    <a:lnTo>
                      <a:pt x="477" y="46"/>
                    </a:lnTo>
                    <a:lnTo>
                      <a:pt x="464" y="34"/>
                    </a:lnTo>
                    <a:lnTo>
                      <a:pt x="452" y="21"/>
                    </a:lnTo>
                    <a:lnTo>
                      <a:pt x="375" y="12"/>
                    </a:lnTo>
                    <a:lnTo>
                      <a:pt x="309" y="6"/>
                    </a:lnTo>
                    <a:lnTo>
                      <a:pt x="251" y="2"/>
                    </a:lnTo>
                    <a:lnTo>
                      <a:pt x="200" y="0"/>
                    </a:lnTo>
                    <a:lnTo>
                      <a:pt x="158" y="2"/>
                    </a:lnTo>
                    <a:lnTo>
                      <a:pt x="122" y="6"/>
                    </a:lnTo>
                    <a:lnTo>
                      <a:pt x="92" y="13"/>
                    </a:lnTo>
                    <a:lnTo>
                      <a:pt x="69" y="25"/>
                    </a:lnTo>
                    <a:lnTo>
                      <a:pt x="50" y="38"/>
                    </a:lnTo>
                    <a:lnTo>
                      <a:pt x="35" y="57"/>
                    </a:lnTo>
                    <a:lnTo>
                      <a:pt x="23" y="80"/>
                    </a:lnTo>
                    <a:lnTo>
                      <a:pt x="15" y="106"/>
                    </a:lnTo>
                    <a:lnTo>
                      <a:pt x="9" y="138"/>
                    </a:lnTo>
                    <a:lnTo>
                      <a:pt x="5" y="174"/>
                    </a:lnTo>
                    <a:lnTo>
                      <a:pt x="2" y="215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83" name="Freeform 95">
                <a:extLst>
                  <a:ext uri="{FF2B5EF4-FFF2-40B4-BE49-F238E27FC236}">
                    <a16:creationId xmlns:a16="http://schemas.microsoft.com/office/drawing/2014/main" id="{EAC4FE8C-E2FB-4EA9-ACF0-8BD610E418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1" y="991"/>
                <a:ext cx="98" cy="69"/>
              </a:xfrm>
              <a:custGeom>
                <a:avLst/>
                <a:gdLst>
                  <a:gd name="T0" fmla="*/ 19 w 547"/>
                  <a:gd name="T1" fmla="*/ 261 h 386"/>
                  <a:gd name="T2" fmla="*/ 59 w 547"/>
                  <a:gd name="T3" fmla="*/ 279 h 386"/>
                  <a:gd name="T4" fmla="*/ 98 w 547"/>
                  <a:gd name="T5" fmla="*/ 295 h 386"/>
                  <a:gd name="T6" fmla="*/ 137 w 547"/>
                  <a:gd name="T7" fmla="*/ 312 h 386"/>
                  <a:gd name="T8" fmla="*/ 177 w 547"/>
                  <a:gd name="T9" fmla="*/ 328 h 386"/>
                  <a:gd name="T10" fmla="*/ 216 w 547"/>
                  <a:gd name="T11" fmla="*/ 344 h 386"/>
                  <a:gd name="T12" fmla="*/ 255 w 547"/>
                  <a:gd name="T13" fmla="*/ 362 h 386"/>
                  <a:gd name="T14" fmla="*/ 295 w 547"/>
                  <a:gd name="T15" fmla="*/ 378 h 386"/>
                  <a:gd name="T16" fmla="*/ 323 w 547"/>
                  <a:gd name="T17" fmla="*/ 383 h 386"/>
                  <a:gd name="T18" fmla="*/ 343 w 547"/>
                  <a:gd name="T19" fmla="*/ 378 h 386"/>
                  <a:gd name="T20" fmla="*/ 363 w 547"/>
                  <a:gd name="T21" fmla="*/ 373 h 386"/>
                  <a:gd name="T22" fmla="*/ 382 w 547"/>
                  <a:gd name="T23" fmla="*/ 368 h 386"/>
                  <a:gd name="T24" fmla="*/ 398 w 547"/>
                  <a:gd name="T25" fmla="*/ 352 h 386"/>
                  <a:gd name="T26" fmla="*/ 412 w 547"/>
                  <a:gd name="T27" fmla="*/ 325 h 386"/>
                  <a:gd name="T28" fmla="*/ 426 w 547"/>
                  <a:gd name="T29" fmla="*/ 297 h 386"/>
                  <a:gd name="T30" fmla="*/ 439 w 547"/>
                  <a:gd name="T31" fmla="*/ 269 h 386"/>
                  <a:gd name="T32" fmla="*/ 458 w 547"/>
                  <a:gd name="T33" fmla="*/ 237 h 386"/>
                  <a:gd name="T34" fmla="*/ 485 w 547"/>
                  <a:gd name="T35" fmla="*/ 201 h 386"/>
                  <a:gd name="T36" fmla="*/ 510 w 547"/>
                  <a:gd name="T37" fmla="*/ 164 h 386"/>
                  <a:gd name="T38" fmla="*/ 534 w 547"/>
                  <a:gd name="T39" fmla="*/ 129 h 386"/>
                  <a:gd name="T40" fmla="*/ 534 w 547"/>
                  <a:gd name="T41" fmla="*/ 98 h 386"/>
                  <a:gd name="T42" fmla="*/ 510 w 547"/>
                  <a:gd name="T43" fmla="*/ 73 h 386"/>
                  <a:gd name="T44" fmla="*/ 485 w 547"/>
                  <a:gd name="T45" fmla="*/ 49 h 386"/>
                  <a:gd name="T46" fmla="*/ 458 w 547"/>
                  <a:gd name="T47" fmla="*/ 25 h 386"/>
                  <a:gd name="T48" fmla="*/ 369 w 547"/>
                  <a:gd name="T49" fmla="*/ 7 h 386"/>
                  <a:gd name="T50" fmla="*/ 246 w 547"/>
                  <a:gd name="T51" fmla="*/ 0 h 386"/>
                  <a:gd name="T52" fmla="*/ 155 w 547"/>
                  <a:gd name="T53" fmla="*/ 3 h 386"/>
                  <a:gd name="T54" fmla="*/ 91 w 547"/>
                  <a:gd name="T55" fmla="*/ 17 h 386"/>
                  <a:gd name="T56" fmla="*/ 49 w 547"/>
                  <a:gd name="T57" fmla="*/ 43 h 386"/>
                  <a:gd name="T58" fmla="*/ 24 w 547"/>
                  <a:gd name="T59" fmla="*/ 84 h 386"/>
                  <a:gd name="T60" fmla="*/ 10 w 547"/>
                  <a:gd name="T61" fmla="*/ 139 h 386"/>
                  <a:gd name="T62" fmla="*/ 2 w 547"/>
                  <a:gd name="T63" fmla="*/ 21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7" h="386">
                    <a:moveTo>
                      <a:pt x="0" y="253"/>
                    </a:moveTo>
                    <a:lnTo>
                      <a:pt x="19" y="261"/>
                    </a:lnTo>
                    <a:lnTo>
                      <a:pt x="39" y="270"/>
                    </a:lnTo>
                    <a:lnTo>
                      <a:pt x="59" y="279"/>
                    </a:lnTo>
                    <a:lnTo>
                      <a:pt x="78" y="287"/>
                    </a:lnTo>
                    <a:lnTo>
                      <a:pt x="98" y="295"/>
                    </a:lnTo>
                    <a:lnTo>
                      <a:pt x="117" y="304"/>
                    </a:lnTo>
                    <a:lnTo>
                      <a:pt x="137" y="312"/>
                    </a:lnTo>
                    <a:lnTo>
                      <a:pt x="158" y="320"/>
                    </a:lnTo>
                    <a:lnTo>
                      <a:pt x="177" y="328"/>
                    </a:lnTo>
                    <a:lnTo>
                      <a:pt x="197" y="336"/>
                    </a:lnTo>
                    <a:lnTo>
                      <a:pt x="216" y="344"/>
                    </a:lnTo>
                    <a:lnTo>
                      <a:pt x="236" y="352"/>
                    </a:lnTo>
                    <a:lnTo>
                      <a:pt x="255" y="362"/>
                    </a:lnTo>
                    <a:lnTo>
                      <a:pt x="275" y="370"/>
                    </a:lnTo>
                    <a:lnTo>
                      <a:pt x="295" y="378"/>
                    </a:lnTo>
                    <a:lnTo>
                      <a:pt x="314" y="386"/>
                    </a:lnTo>
                    <a:lnTo>
                      <a:pt x="323" y="383"/>
                    </a:lnTo>
                    <a:lnTo>
                      <a:pt x="334" y="381"/>
                    </a:lnTo>
                    <a:lnTo>
                      <a:pt x="343" y="378"/>
                    </a:lnTo>
                    <a:lnTo>
                      <a:pt x="353" y="375"/>
                    </a:lnTo>
                    <a:lnTo>
                      <a:pt x="363" y="373"/>
                    </a:lnTo>
                    <a:lnTo>
                      <a:pt x="372" y="371"/>
                    </a:lnTo>
                    <a:lnTo>
                      <a:pt x="382" y="368"/>
                    </a:lnTo>
                    <a:lnTo>
                      <a:pt x="391" y="366"/>
                    </a:lnTo>
                    <a:lnTo>
                      <a:pt x="398" y="352"/>
                    </a:lnTo>
                    <a:lnTo>
                      <a:pt x="405" y="338"/>
                    </a:lnTo>
                    <a:lnTo>
                      <a:pt x="412" y="325"/>
                    </a:lnTo>
                    <a:lnTo>
                      <a:pt x="419" y="311"/>
                    </a:lnTo>
                    <a:lnTo>
                      <a:pt x="426" y="297"/>
                    </a:lnTo>
                    <a:lnTo>
                      <a:pt x="433" y="283"/>
                    </a:lnTo>
                    <a:lnTo>
                      <a:pt x="439" y="269"/>
                    </a:lnTo>
                    <a:lnTo>
                      <a:pt x="446" y="255"/>
                    </a:lnTo>
                    <a:lnTo>
                      <a:pt x="458" y="237"/>
                    </a:lnTo>
                    <a:lnTo>
                      <a:pt x="471" y="219"/>
                    </a:lnTo>
                    <a:lnTo>
                      <a:pt x="485" y="201"/>
                    </a:lnTo>
                    <a:lnTo>
                      <a:pt x="497" y="183"/>
                    </a:lnTo>
                    <a:lnTo>
                      <a:pt x="510" y="164"/>
                    </a:lnTo>
                    <a:lnTo>
                      <a:pt x="523" y="146"/>
                    </a:lnTo>
                    <a:lnTo>
                      <a:pt x="534" y="129"/>
                    </a:lnTo>
                    <a:lnTo>
                      <a:pt x="547" y="110"/>
                    </a:lnTo>
                    <a:lnTo>
                      <a:pt x="534" y="98"/>
                    </a:lnTo>
                    <a:lnTo>
                      <a:pt x="523" y="86"/>
                    </a:lnTo>
                    <a:lnTo>
                      <a:pt x="510" y="73"/>
                    </a:lnTo>
                    <a:lnTo>
                      <a:pt x="497" y="62"/>
                    </a:lnTo>
                    <a:lnTo>
                      <a:pt x="485" y="49"/>
                    </a:lnTo>
                    <a:lnTo>
                      <a:pt x="471" y="38"/>
                    </a:lnTo>
                    <a:lnTo>
                      <a:pt x="458" y="25"/>
                    </a:lnTo>
                    <a:lnTo>
                      <a:pt x="446" y="13"/>
                    </a:lnTo>
                    <a:lnTo>
                      <a:pt x="369" y="7"/>
                    </a:lnTo>
                    <a:lnTo>
                      <a:pt x="304" y="2"/>
                    </a:lnTo>
                    <a:lnTo>
                      <a:pt x="246" y="0"/>
                    </a:lnTo>
                    <a:lnTo>
                      <a:pt x="197" y="1"/>
                    </a:lnTo>
                    <a:lnTo>
                      <a:pt x="155" y="3"/>
                    </a:lnTo>
                    <a:lnTo>
                      <a:pt x="121" y="9"/>
                    </a:lnTo>
                    <a:lnTo>
                      <a:pt x="91" y="17"/>
                    </a:lnTo>
                    <a:lnTo>
                      <a:pt x="68" y="28"/>
                    </a:lnTo>
                    <a:lnTo>
                      <a:pt x="49" y="43"/>
                    </a:lnTo>
                    <a:lnTo>
                      <a:pt x="34" y="62"/>
                    </a:lnTo>
                    <a:lnTo>
                      <a:pt x="24" y="84"/>
                    </a:lnTo>
                    <a:lnTo>
                      <a:pt x="16" y="109"/>
                    </a:lnTo>
                    <a:lnTo>
                      <a:pt x="10" y="139"/>
                    </a:lnTo>
                    <a:lnTo>
                      <a:pt x="6" y="172"/>
                    </a:lnTo>
                    <a:lnTo>
                      <a:pt x="2" y="211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84" name="Freeform 96">
                <a:extLst>
                  <a:ext uri="{FF2B5EF4-FFF2-40B4-BE49-F238E27FC236}">
                    <a16:creationId xmlns:a16="http://schemas.microsoft.com/office/drawing/2014/main" id="{B8E017C3-0B8F-4443-A3ED-02FFCC6A0A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2" y="992"/>
                <a:ext cx="97" cy="68"/>
              </a:xfrm>
              <a:custGeom>
                <a:avLst/>
                <a:gdLst>
                  <a:gd name="T0" fmla="*/ 19 w 541"/>
                  <a:gd name="T1" fmla="*/ 256 h 377"/>
                  <a:gd name="T2" fmla="*/ 57 w 541"/>
                  <a:gd name="T3" fmla="*/ 272 h 377"/>
                  <a:gd name="T4" fmla="*/ 96 w 541"/>
                  <a:gd name="T5" fmla="*/ 288 h 377"/>
                  <a:gd name="T6" fmla="*/ 134 w 541"/>
                  <a:gd name="T7" fmla="*/ 304 h 377"/>
                  <a:gd name="T8" fmla="*/ 173 w 541"/>
                  <a:gd name="T9" fmla="*/ 320 h 377"/>
                  <a:gd name="T10" fmla="*/ 211 w 541"/>
                  <a:gd name="T11" fmla="*/ 336 h 377"/>
                  <a:gd name="T12" fmla="*/ 251 w 541"/>
                  <a:gd name="T13" fmla="*/ 353 h 377"/>
                  <a:gd name="T14" fmla="*/ 289 w 541"/>
                  <a:gd name="T15" fmla="*/ 369 h 377"/>
                  <a:gd name="T16" fmla="*/ 317 w 541"/>
                  <a:gd name="T17" fmla="*/ 374 h 377"/>
                  <a:gd name="T18" fmla="*/ 337 w 541"/>
                  <a:gd name="T19" fmla="*/ 369 h 377"/>
                  <a:gd name="T20" fmla="*/ 357 w 541"/>
                  <a:gd name="T21" fmla="*/ 364 h 377"/>
                  <a:gd name="T22" fmla="*/ 376 w 541"/>
                  <a:gd name="T23" fmla="*/ 359 h 377"/>
                  <a:gd name="T24" fmla="*/ 392 w 541"/>
                  <a:gd name="T25" fmla="*/ 343 h 377"/>
                  <a:gd name="T26" fmla="*/ 406 w 541"/>
                  <a:gd name="T27" fmla="*/ 316 h 377"/>
                  <a:gd name="T28" fmla="*/ 420 w 541"/>
                  <a:gd name="T29" fmla="*/ 288 h 377"/>
                  <a:gd name="T30" fmla="*/ 433 w 541"/>
                  <a:gd name="T31" fmla="*/ 260 h 377"/>
                  <a:gd name="T32" fmla="*/ 452 w 541"/>
                  <a:gd name="T33" fmla="*/ 228 h 377"/>
                  <a:gd name="T34" fmla="*/ 479 w 541"/>
                  <a:gd name="T35" fmla="*/ 192 h 377"/>
                  <a:gd name="T36" fmla="*/ 504 w 541"/>
                  <a:gd name="T37" fmla="*/ 155 h 377"/>
                  <a:gd name="T38" fmla="*/ 528 w 541"/>
                  <a:gd name="T39" fmla="*/ 120 h 377"/>
                  <a:gd name="T40" fmla="*/ 528 w 541"/>
                  <a:gd name="T41" fmla="*/ 90 h 377"/>
                  <a:gd name="T42" fmla="*/ 504 w 541"/>
                  <a:gd name="T43" fmla="*/ 66 h 377"/>
                  <a:gd name="T44" fmla="*/ 479 w 541"/>
                  <a:gd name="T45" fmla="*/ 42 h 377"/>
                  <a:gd name="T46" fmla="*/ 452 w 541"/>
                  <a:gd name="T47" fmla="*/ 18 h 377"/>
                  <a:gd name="T48" fmla="*/ 365 w 541"/>
                  <a:gd name="T49" fmla="*/ 2 h 377"/>
                  <a:gd name="T50" fmla="*/ 243 w 541"/>
                  <a:gd name="T51" fmla="*/ 0 h 377"/>
                  <a:gd name="T52" fmla="*/ 153 w 541"/>
                  <a:gd name="T53" fmla="*/ 6 h 377"/>
                  <a:gd name="T54" fmla="*/ 89 w 541"/>
                  <a:gd name="T55" fmla="*/ 22 h 377"/>
                  <a:gd name="T56" fmla="*/ 49 w 541"/>
                  <a:gd name="T57" fmla="*/ 49 h 377"/>
                  <a:gd name="T58" fmla="*/ 25 w 541"/>
                  <a:gd name="T59" fmla="*/ 89 h 377"/>
                  <a:gd name="T60" fmla="*/ 11 w 541"/>
                  <a:gd name="T61" fmla="*/ 142 h 377"/>
                  <a:gd name="T62" fmla="*/ 3 w 541"/>
                  <a:gd name="T63" fmla="*/ 20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1" h="377">
                    <a:moveTo>
                      <a:pt x="0" y="248"/>
                    </a:moveTo>
                    <a:lnTo>
                      <a:pt x="19" y="256"/>
                    </a:lnTo>
                    <a:lnTo>
                      <a:pt x="38" y="264"/>
                    </a:lnTo>
                    <a:lnTo>
                      <a:pt x="57" y="272"/>
                    </a:lnTo>
                    <a:lnTo>
                      <a:pt x="77" y="280"/>
                    </a:lnTo>
                    <a:lnTo>
                      <a:pt x="96" y="288"/>
                    </a:lnTo>
                    <a:lnTo>
                      <a:pt x="115" y="296"/>
                    </a:lnTo>
                    <a:lnTo>
                      <a:pt x="134" y="304"/>
                    </a:lnTo>
                    <a:lnTo>
                      <a:pt x="154" y="312"/>
                    </a:lnTo>
                    <a:lnTo>
                      <a:pt x="173" y="320"/>
                    </a:lnTo>
                    <a:lnTo>
                      <a:pt x="193" y="328"/>
                    </a:lnTo>
                    <a:lnTo>
                      <a:pt x="211" y="336"/>
                    </a:lnTo>
                    <a:lnTo>
                      <a:pt x="231" y="344"/>
                    </a:lnTo>
                    <a:lnTo>
                      <a:pt x="251" y="353"/>
                    </a:lnTo>
                    <a:lnTo>
                      <a:pt x="270" y="361"/>
                    </a:lnTo>
                    <a:lnTo>
                      <a:pt x="289" y="369"/>
                    </a:lnTo>
                    <a:lnTo>
                      <a:pt x="308" y="377"/>
                    </a:lnTo>
                    <a:lnTo>
                      <a:pt x="317" y="374"/>
                    </a:lnTo>
                    <a:lnTo>
                      <a:pt x="328" y="372"/>
                    </a:lnTo>
                    <a:lnTo>
                      <a:pt x="337" y="369"/>
                    </a:lnTo>
                    <a:lnTo>
                      <a:pt x="347" y="366"/>
                    </a:lnTo>
                    <a:lnTo>
                      <a:pt x="357" y="364"/>
                    </a:lnTo>
                    <a:lnTo>
                      <a:pt x="366" y="362"/>
                    </a:lnTo>
                    <a:lnTo>
                      <a:pt x="376" y="359"/>
                    </a:lnTo>
                    <a:lnTo>
                      <a:pt x="385" y="357"/>
                    </a:lnTo>
                    <a:lnTo>
                      <a:pt x="392" y="343"/>
                    </a:lnTo>
                    <a:lnTo>
                      <a:pt x="399" y="329"/>
                    </a:lnTo>
                    <a:lnTo>
                      <a:pt x="406" y="316"/>
                    </a:lnTo>
                    <a:lnTo>
                      <a:pt x="413" y="302"/>
                    </a:lnTo>
                    <a:lnTo>
                      <a:pt x="420" y="288"/>
                    </a:lnTo>
                    <a:lnTo>
                      <a:pt x="427" y="274"/>
                    </a:lnTo>
                    <a:lnTo>
                      <a:pt x="433" y="260"/>
                    </a:lnTo>
                    <a:lnTo>
                      <a:pt x="440" y="246"/>
                    </a:lnTo>
                    <a:lnTo>
                      <a:pt x="452" y="228"/>
                    </a:lnTo>
                    <a:lnTo>
                      <a:pt x="465" y="210"/>
                    </a:lnTo>
                    <a:lnTo>
                      <a:pt x="479" y="192"/>
                    </a:lnTo>
                    <a:lnTo>
                      <a:pt x="491" y="174"/>
                    </a:lnTo>
                    <a:lnTo>
                      <a:pt x="504" y="155"/>
                    </a:lnTo>
                    <a:lnTo>
                      <a:pt x="517" y="137"/>
                    </a:lnTo>
                    <a:lnTo>
                      <a:pt x="528" y="120"/>
                    </a:lnTo>
                    <a:lnTo>
                      <a:pt x="541" y="101"/>
                    </a:lnTo>
                    <a:lnTo>
                      <a:pt x="528" y="90"/>
                    </a:lnTo>
                    <a:lnTo>
                      <a:pt x="517" y="78"/>
                    </a:lnTo>
                    <a:lnTo>
                      <a:pt x="504" y="66"/>
                    </a:lnTo>
                    <a:lnTo>
                      <a:pt x="491" y="54"/>
                    </a:lnTo>
                    <a:lnTo>
                      <a:pt x="479" y="42"/>
                    </a:lnTo>
                    <a:lnTo>
                      <a:pt x="465" y="30"/>
                    </a:lnTo>
                    <a:lnTo>
                      <a:pt x="452" y="18"/>
                    </a:lnTo>
                    <a:lnTo>
                      <a:pt x="440" y="7"/>
                    </a:lnTo>
                    <a:lnTo>
                      <a:pt x="365" y="2"/>
                    </a:lnTo>
                    <a:lnTo>
                      <a:pt x="299" y="0"/>
                    </a:lnTo>
                    <a:lnTo>
                      <a:pt x="243" y="0"/>
                    </a:lnTo>
                    <a:lnTo>
                      <a:pt x="194" y="1"/>
                    </a:lnTo>
                    <a:lnTo>
                      <a:pt x="153" y="6"/>
                    </a:lnTo>
                    <a:lnTo>
                      <a:pt x="118" y="12"/>
                    </a:lnTo>
                    <a:lnTo>
                      <a:pt x="89" y="22"/>
                    </a:lnTo>
                    <a:lnTo>
                      <a:pt x="68" y="33"/>
                    </a:lnTo>
                    <a:lnTo>
                      <a:pt x="49" y="49"/>
                    </a:lnTo>
                    <a:lnTo>
                      <a:pt x="35" y="67"/>
                    </a:lnTo>
                    <a:lnTo>
                      <a:pt x="25" y="89"/>
                    </a:lnTo>
                    <a:lnTo>
                      <a:pt x="17" y="113"/>
                    </a:lnTo>
                    <a:lnTo>
                      <a:pt x="11" y="142"/>
                    </a:lnTo>
                    <a:lnTo>
                      <a:pt x="7" y="173"/>
                    </a:lnTo>
                    <a:lnTo>
                      <a:pt x="3" y="208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85" name="Freeform 97">
                <a:extLst>
                  <a:ext uri="{FF2B5EF4-FFF2-40B4-BE49-F238E27FC236}">
                    <a16:creationId xmlns:a16="http://schemas.microsoft.com/office/drawing/2014/main" id="{AD6850A0-C2E8-44F7-81A7-4D0DDC0AC7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3" y="994"/>
                <a:ext cx="96" cy="66"/>
              </a:xfrm>
              <a:custGeom>
                <a:avLst/>
                <a:gdLst>
                  <a:gd name="T0" fmla="*/ 19 w 536"/>
                  <a:gd name="T1" fmla="*/ 252 h 370"/>
                  <a:gd name="T2" fmla="*/ 57 w 536"/>
                  <a:gd name="T3" fmla="*/ 267 h 370"/>
                  <a:gd name="T4" fmla="*/ 95 w 536"/>
                  <a:gd name="T5" fmla="*/ 283 h 370"/>
                  <a:gd name="T6" fmla="*/ 133 w 536"/>
                  <a:gd name="T7" fmla="*/ 298 h 370"/>
                  <a:gd name="T8" fmla="*/ 171 w 536"/>
                  <a:gd name="T9" fmla="*/ 314 h 370"/>
                  <a:gd name="T10" fmla="*/ 209 w 536"/>
                  <a:gd name="T11" fmla="*/ 331 h 370"/>
                  <a:gd name="T12" fmla="*/ 247 w 536"/>
                  <a:gd name="T13" fmla="*/ 346 h 370"/>
                  <a:gd name="T14" fmla="*/ 285 w 536"/>
                  <a:gd name="T15" fmla="*/ 362 h 370"/>
                  <a:gd name="T16" fmla="*/ 312 w 536"/>
                  <a:gd name="T17" fmla="*/ 367 h 370"/>
                  <a:gd name="T18" fmla="*/ 332 w 536"/>
                  <a:gd name="T19" fmla="*/ 362 h 370"/>
                  <a:gd name="T20" fmla="*/ 352 w 536"/>
                  <a:gd name="T21" fmla="*/ 357 h 370"/>
                  <a:gd name="T22" fmla="*/ 371 w 536"/>
                  <a:gd name="T23" fmla="*/ 352 h 370"/>
                  <a:gd name="T24" fmla="*/ 387 w 536"/>
                  <a:gd name="T25" fmla="*/ 336 h 370"/>
                  <a:gd name="T26" fmla="*/ 401 w 536"/>
                  <a:gd name="T27" fmla="*/ 309 h 370"/>
                  <a:gd name="T28" fmla="*/ 415 w 536"/>
                  <a:gd name="T29" fmla="*/ 281 h 370"/>
                  <a:gd name="T30" fmla="*/ 428 w 536"/>
                  <a:gd name="T31" fmla="*/ 253 h 370"/>
                  <a:gd name="T32" fmla="*/ 447 w 536"/>
                  <a:gd name="T33" fmla="*/ 221 h 370"/>
                  <a:gd name="T34" fmla="*/ 474 w 536"/>
                  <a:gd name="T35" fmla="*/ 185 h 370"/>
                  <a:gd name="T36" fmla="*/ 499 w 536"/>
                  <a:gd name="T37" fmla="*/ 148 h 370"/>
                  <a:gd name="T38" fmla="*/ 523 w 536"/>
                  <a:gd name="T39" fmla="*/ 113 h 370"/>
                  <a:gd name="T40" fmla="*/ 523 w 536"/>
                  <a:gd name="T41" fmla="*/ 83 h 370"/>
                  <a:gd name="T42" fmla="*/ 499 w 536"/>
                  <a:gd name="T43" fmla="*/ 60 h 370"/>
                  <a:gd name="T44" fmla="*/ 474 w 536"/>
                  <a:gd name="T45" fmla="*/ 37 h 370"/>
                  <a:gd name="T46" fmla="*/ 447 w 536"/>
                  <a:gd name="T47" fmla="*/ 14 h 370"/>
                  <a:gd name="T48" fmla="*/ 360 w 536"/>
                  <a:gd name="T49" fmla="*/ 0 h 370"/>
                  <a:gd name="T50" fmla="*/ 239 w 536"/>
                  <a:gd name="T51" fmla="*/ 1 h 370"/>
                  <a:gd name="T52" fmla="*/ 151 w 536"/>
                  <a:gd name="T53" fmla="*/ 10 h 370"/>
                  <a:gd name="T54" fmla="*/ 89 w 536"/>
                  <a:gd name="T55" fmla="*/ 29 h 370"/>
                  <a:gd name="T56" fmla="*/ 50 w 536"/>
                  <a:gd name="T57" fmla="*/ 57 h 370"/>
                  <a:gd name="T58" fmla="*/ 26 w 536"/>
                  <a:gd name="T59" fmla="*/ 95 h 370"/>
                  <a:gd name="T60" fmla="*/ 13 w 536"/>
                  <a:gd name="T61" fmla="*/ 146 h 370"/>
                  <a:gd name="T62" fmla="*/ 4 w 536"/>
                  <a:gd name="T63" fmla="*/ 20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6" h="370">
                    <a:moveTo>
                      <a:pt x="0" y="244"/>
                    </a:moveTo>
                    <a:lnTo>
                      <a:pt x="19" y="252"/>
                    </a:lnTo>
                    <a:lnTo>
                      <a:pt x="38" y="260"/>
                    </a:lnTo>
                    <a:lnTo>
                      <a:pt x="57" y="267"/>
                    </a:lnTo>
                    <a:lnTo>
                      <a:pt x="76" y="275"/>
                    </a:lnTo>
                    <a:lnTo>
                      <a:pt x="95" y="283"/>
                    </a:lnTo>
                    <a:lnTo>
                      <a:pt x="114" y="291"/>
                    </a:lnTo>
                    <a:lnTo>
                      <a:pt x="133" y="298"/>
                    </a:lnTo>
                    <a:lnTo>
                      <a:pt x="152" y="306"/>
                    </a:lnTo>
                    <a:lnTo>
                      <a:pt x="171" y="314"/>
                    </a:lnTo>
                    <a:lnTo>
                      <a:pt x="189" y="322"/>
                    </a:lnTo>
                    <a:lnTo>
                      <a:pt x="209" y="331"/>
                    </a:lnTo>
                    <a:lnTo>
                      <a:pt x="227" y="337"/>
                    </a:lnTo>
                    <a:lnTo>
                      <a:pt x="247" y="346"/>
                    </a:lnTo>
                    <a:lnTo>
                      <a:pt x="265" y="354"/>
                    </a:lnTo>
                    <a:lnTo>
                      <a:pt x="285" y="362"/>
                    </a:lnTo>
                    <a:lnTo>
                      <a:pt x="303" y="370"/>
                    </a:lnTo>
                    <a:lnTo>
                      <a:pt x="312" y="367"/>
                    </a:lnTo>
                    <a:lnTo>
                      <a:pt x="323" y="365"/>
                    </a:lnTo>
                    <a:lnTo>
                      <a:pt x="332" y="362"/>
                    </a:lnTo>
                    <a:lnTo>
                      <a:pt x="342" y="359"/>
                    </a:lnTo>
                    <a:lnTo>
                      <a:pt x="352" y="357"/>
                    </a:lnTo>
                    <a:lnTo>
                      <a:pt x="361" y="355"/>
                    </a:lnTo>
                    <a:lnTo>
                      <a:pt x="371" y="352"/>
                    </a:lnTo>
                    <a:lnTo>
                      <a:pt x="380" y="350"/>
                    </a:lnTo>
                    <a:lnTo>
                      <a:pt x="387" y="336"/>
                    </a:lnTo>
                    <a:lnTo>
                      <a:pt x="394" y="322"/>
                    </a:lnTo>
                    <a:lnTo>
                      <a:pt x="401" y="309"/>
                    </a:lnTo>
                    <a:lnTo>
                      <a:pt x="408" y="295"/>
                    </a:lnTo>
                    <a:lnTo>
                      <a:pt x="415" y="281"/>
                    </a:lnTo>
                    <a:lnTo>
                      <a:pt x="422" y="267"/>
                    </a:lnTo>
                    <a:lnTo>
                      <a:pt x="428" y="253"/>
                    </a:lnTo>
                    <a:lnTo>
                      <a:pt x="435" y="239"/>
                    </a:lnTo>
                    <a:lnTo>
                      <a:pt x="447" y="221"/>
                    </a:lnTo>
                    <a:lnTo>
                      <a:pt x="460" y="203"/>
                    </a:lnTo>
                    <a:lnTo>
                      <a:pt x="474" y="185"/>
                    </a:lnTo>
                    <a:lnTo>
                      <a:pt x="486" y="167"/>
                    </a:lnTo>
                    <a:lnTo>
                      <a:pt x="499" y="148"/>
                    </a:lnTo>
                    <a:lnTo>
                      <a:pt x="512" y="130"/>
                    </a:lnTo>
                    <a:lnTo>
                      <a:pt x="523" y="113"/>
                    </a:lnTo>
                    <a:lnTo>
                      <a:pt x="536" y="94"/>
                    </a:lnTo>
                    <a:lnTo>
                      <a:pt x="523" y="83"/>
                    </a:lnTo>
                    <a:lnTo>
                      <a:pt x="512" y="71"/>
                    </a:lnTo>
                    <a:lnTo>
                      <a:pt x="499" y="60"/>
                    </a:lnTo>
                    <a:lnTo>
                      <a:pt x="486" y="48"/>
                    </a:lnTo>
                    <a:lnTo>
                      <a:pt x="474" y="37"/>
                    </a:lnTo>
                    <a:lnTo>
                      <a:pt x="460" y="25"/>
                    </a:lnTo>
                    <a:lnTo>
                      <a:pt x="447" y="14"/>
                    </a:lnTo>
                    <a:lnTo>
                      <a:pt x="435" y="2"/>
                    </a:lnTo>
                    <a:lnTo>
                      <a:pt x="360" y="0"/>
                    </a:lnTo>
                    <a:lnTo>
                      <a:pt x="295" y="0"/>
                    </a:lnTo>
                    <a:lnTo>
                      <a:pt x="239" y="1"/>
                    </a:lnTo>
                    <a:lnTo>
                      <a:pt x="192" y="4"/>
                    </a:lnTo>
                    <a:lnTo>
                      <a:pt x="151" y="10"/>
                    </a:lnTo>
                    <a:lnTo>
                      <a:pt x="117" y="18"/>
                    </a:lnTo>
                    <a:lnTo>
                      <a:pt x="89" y="29"/>
                    </a:lnTo>
                    <a:lnTo>
                      <a:pt x="67" y="41"/>
                    </a:lnTo>
                    <a:lnTo>
                      <a:pt x="50" y="57"/>
                    </a:lnTo>
                    <a:lnTo>
                      <a:pt x="36" y="75"/>
                    </a:lnTo>
                    <a:lnTo>
                      <a:pt x="26" y="95"/>
                    </a:lnTo>
                    <a:lnTo>
                      <a:pt x="19" y="120"/>
                    </a:lnTo>
                    <a:lnTo>
                      <a:pt x="13" y="146"/>
                    </a:lnTo>
                    <a:lnTo>
                      <a:pt x="8" y="175"/>
                    </a:lnTo>
                    <a:lnTo>
                      <a:pt x="4" y="208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86" name="Freeform 98">
                <a:extLst>
                  <a:ext uri="{FF2B5EF4-FFF2-40B4-BE49-F238E27FC236}">
                    <a16:creationId xmlns:a16="http://schemas.microsoft.com/office/drawing/2014/main" id="{FB14ED43-4621-4D11-83AA-B66F7E215B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4" y="995"/>
                <a:ext cx="95" cy="65"/>
              </a:xfrm>
              <a:custGeom>
                <a:avLst/>
                <a:gdLst>
                  <a:gd name="T0" fmla="*/ 19 w 530"/>
                  <a:gd name="T1" fmla="*/ 250 h 366"/>
                  <a:gd name="T2" fmla="*/ 55 w 530"/>
                  <a:gd name="T3" fmla="*/ 265 h 366"/>
                  <a:gd name="T4" fmla="*/ 93 w 530"/>
                  <a:gd name="T5" fmla="*/ 282 h 366"/>
                  <a:gd name="T6" fmla="*/ 130 w 530"/>
                  <a:gd name="T7" fmla="*/ 297 h 366"/>
                  <a:gd name="T8" fmla="*/ 167 w 530"/>
                  <a:gd name="T9" fmla="*/ 312 h 366"/>
                  <a:gd name="T10" fmla="*/ 204 w 530"/>
                  <a:gd name="T11" fmla="*/ 327 h 366"/>
                  <a:gd name="T12" fmla="*/ 242 w 530"/>
                  <a:gd name="T13" fmla="*/ 343 h 366"/>
                  <a:gd name="T14" fmla="*/ 279 w 530"/>
                  <a:gd name="T15" fmla="*/ 358 h 366"/>
                  <a:gd name="T16" fmla="*/ 306 w 530"/>
                  <a:gd name="T17" fmla="*/ 363 h 366"/>
                  <a:gd name="T18" fmla="*/ 326 w 530"/>
                  <a:gd name="T19" fmla="*/ 358 h 366"/>
                  <a:gd name="T20" fmla="*/ 346 w 530"/>
                  <a:gd name="T21" fmla="*/ 353 h 366"/>
                  <a:gd name="T22" fmla="*/ 365 w 530"/>
                  <a:gd name="T23" fmla="*/ 348 h 366"/>
                  <a:gd name="T24" fmla="*/ 381 w 530"/>
                  <a:gd name="T25" fmla="*/ 332 h 366"/>
                  <a:gd name="T26" fmla="*/ 395 w 530"/>
                  <a:gd name="T27" fmla="*/ 305 h 366"/>
                  <a:gd name="T28" fmla="*/ 409 w 530"/>
                  <a:gd name="T29" fmla="*/ 277 h 366"/>
                  <a:gd name="T30" fmla="*/ 422 w 530"/>
                  <a:gd name="T31" fmla="*/ 249 h 366"/>
                  <a:gd name="T32" fmla="*/ 441 w 530"/>
                  <a:gd name="T33" fmla="*/ 217 h 366"/>
                  <a:gd name="T34" fmla="*/ 468 w 530"/>
                  <a:gd name="T35" fmla="*/ 181 h 366"/>
                  <a:gd name="T36" fmla="*/ 493 w 530"/>
                  <a:gd name="T37" fmla="*/ 144 h 366"/>
                  <a:gd name="T38" fmla="*/ 517 w 530"/>
                  <a:gd name="T39" fmla="*/ 109 h 366"/>
                  <a:gd name="T40" fmla="*/ 517 w 530"/>
                  <a:gd name="T41" fmla="*/ 79 h 366"/>
                  <a:gd name="T42" fmla="*/ 493 w 530"/>
                  <a:gd name="T43" fmla="*/ 57 h 366"/>
                  <a:gd name="T44" fmla="*/ 468 w 530"/>
                  <a:gd name="T45" fmla="*/ 34 h 366"/>
                  <a:gd name="T46" fmla="*/ 441 w 530"/>
                  <a:gd name="T47" fmla="*/ 12 h 366"/>
                  <a:gd name="T48" fmla="*/ 355 w 530"/>
                  <a:gd name="T49" fmla="*/ 0 h 366"/>
                  <a:gd name="T50" fmla="*/ 235 w 530"/>
                  <a:gd name="T51" fmla="*/ 6 h 366"/>
                  <a:gd name="T52" fmla="*/ 148 w 530"/>
                  <a:gd name="T53" fmla="*/ 19 h 366"/>
                  <a:gd name="T54" fmla="*/ 88 w 530"/>
                  <a:gd name="T55" fmla="*/ 38 h 366"/>
                  <a:gd name="T56" fmla="*/ 50 w 530"/>
                  <a:gd name="T57" fmla="*/ 68 h 366"/>
                  <a:gd name="T58" fmla="*/ 27 w 530"/>
                  <a:gd name="T59" fmla="*/ 105 h 366"/>
                  <a:gd name="T60" fmla="*/ 14 w 530"/>
                  <a:gd name="T61" fmla="*/ 152 h 366"/>
                  <a:gd name="T62" fmla="*/ 5 w 530"/>
                  <a:gd name="T63" fmla="*/ 21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0" h="366">
                    <a:moveTo>
                      <a:pt x="0" y="242"/>
                    </a:moveTo>
                    <a:lnTo>
                      <a:pt x="19" y="250"/>
                    </a:lnTo>
                    <a:lnTo>
                      <a:pt x="37" y="257"/>
                    </a:lnTo>
                    <a:lnTo>
                      <a:pt x="55" y="265"/>
                    </a:lnTo>
                    <a:lnTo>
                      <a:pt x="75" y="274"/>
                    </a:lnTo>
                    <a:lnTo>
                      <a:pt x="93" y="282"/>
                    </a:lnTo>
                    <a:lnTo>
                      <a:pt x="112" y="288"/>
                    </a:lnTo>
                    <a:lnTo>
                      <a:pt x="130" y="297"/>
                    </a:lnTo>
                    <a:lnTo>
                      <a:pt x="149" y="303"/>
                    </a:lnTo>
                    <a:lnTo>
                      <a:pt x="167" y="312"/>
                    </a:lnTo>
                    <a:lnTo>
                      <a:pt x="186" y="320"/>
                    </a:lnTo>
                    <a:lnTo>
                      <a:pt x="204" y="327"/>
                    </a:lnTo>
                    <a:lnTo>
                      <a:pt x="224" y="335"/>
                    </a:lnTo>
                    <a:lnTo>
                      <a:pt x="242" y="343"/>
                    </a:lnTo>
                    <a:lnTo>
                      <a:pt x="260" y="351"/>
                    </a:lnTo>
                    <a:lnTo>
                      <a:pt x="279" y="358"/>
                    </a:lnTo>
                    <a:lnTo>
                      <a:pt x="297" y="366"/>
                    </a:lnTo>
                    <a:lnTo>
                      <a:pt x="306" y="363"/>
                    </a:lnTo>
                    <a:lnTo>
                      <a:pt x="317" y="361"/>
                    </a:lnTo>
                    <a:lnTo>
                      <a:pt x="326" y="358"/>
                    </a:lnTo>
                    <a:lnTo>
                      <a:pt x="336" y="355"/>
                    </a:lnTo>
                    <a:lnTo>
                      <a:pt x="346" y="353"/>
                    </a:lnTo>
                    <a:lnTo>
                      <a:pt x="355" y="351"/>
                    </a:lnTo>
                    <a:lnTo>
                      <a:pt x="365" y="348"/>
                    </a:lnTo>
                    <a:lnTo>
                      <a:pt x="374" y="346"/>
                    </a:lnTo>
                    <a:lnTo>
                      <a:pt x="381" y="332"/>
                    </a:lnTo>
                    <a:lnTo>
                      <a:pt x="388" y="318"/>
                    </a:lnTo>
                    <a:lnTo>
                      <a:pt x="395" y="305"/>
                    </a:lnTo>
                    <a:lnTo>
                      <a:pt x="402" y="291"/>
                    </a:lnTo>
                    <a:lnTo>
                      <a:pt x="409" y="277"/>
                    </a:lnTo>
                    <a:lnTo>
                      <a:pt x="416" y="263"/>
                    </a:lnTo>
                    <a:lnTo>
                      <a:pt x="422" y="249"/>
                    </a:lnTo>
                    <a:lnTo>
                      <a:pt x="429" y="235"/>
                    </a:lnTo>
                    <a:lnTo>
                      <a:pt x="441" y="217"/>
                    </a:lnTo>
                    <a:lnTo>
                      <a:pt x="454" y="199"/>
                    </a:lnTo>
                    <a:lnTo>
                      <a:pt x="468" y="181"/>
                    </a:lnTo>
                    <a:lnTo>
                      <a:pt x="480" y="163"/>
                    </a:lnTo>
                    <a:lnTo>
                      <a:pt x="493" y="144"/>
                    </a:lnTo>
                    <a:lnTo>
                      <a:pt x="506" y="126"/>
                    </a:lnTo>
                    <a:lnTo>
                      <a:pt x="517" y="109"/>
                    </a:lnTo>
                    <a:lnTo>
                      <a:pt x="530" y="90"/>
                    </a:lnTo>
                    <a:lnTo>
                      <a:pt x="517" y="79"/>
                    </a:lnTo>
                    <a:lnTo>
                      <a:pt x="506" y="67"/>
                    </a:lnTo>
                    <a:lnTo>
                      <a:pt x="493" y="57"/>
                    </a:lnTo>
                    <a:lnTo>
                      <a:pt x="480" y="45"/>
                    </a:lnTo>
                    <a:lnTo>
                      <a:pt x="468" y="34"/>
                    </a:lnTo>
                    <a:lnTo>
                      <a:pt x="454" y="22"/>
                    </a:lnTo>
                    <a:lnTo>
                      <a:pt x="441" y="12"/>
                    </a:lnTo>
                    <a:lnTo>
                      <a:pt x="429" y="0"/>
                    </a:lnTo>
                    <a:lnTo>
                      <a:pt x="355" y="0"/>
                    </a:lnTo>
                    <a:lnTo>
                      <a:pt x="290" y="1"/>
                    </a:lnTo>
                    <a:lnTo>
                      <a:pt x="235" y="6"/>
                    </a:lnTo>
                    <a:lnTo>
                      <a:pt x="188" y="11"/>
                    </a:lnTo>
                    <a:lnTo>
                      <a:pt x="148" y="19"/>
                    </a:lnTo>
                    <a:lnTo>
                      <a:pt x="115" y="28"/>
                    </a:lnTo>
                    <a:lnTo>
                      <a:pt x="88" y="38"/>
                    </a:lnTo>
                    <a:lnTo>
                      <a:pt x="67" y="52"/>
                    </a:lnTo>
                    <a:lnTo>
                      <a:pt x="50" y="68"/>
                    </a:lnTo>
                    <a:lnTo>
                      <a:pt x="37" y="86"/>
                    </a:lnTo>
                    <a:lnTo>
                      <a:pt x="27" y="105"/>
                    </a:lnTo>
                    <a:lnTo>
                      <a:pt x="20" y="128"/>
                    </a:lnTo>
                    <a:lnTo>
                      <a:pt x="14" y="152"/>
                    </a:lnTo>
                    <a:lnTo>
                      <a:pt x="9" y="180"/>
                    </a:lnTo>
                    <a:lnTo>
                      <a:pt x="5" y="210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87" name="Freeform 99">
                <a:extLst>
                  <a:ext uri="{FF2B5EF4-FFF2-40B4-BE49-F238E27FC236}">
                    <a16:creationId xmlns:a16="http://schemas.microsoft.com/office/drawing/2014/main" id="{470F05B3-9107-4183-9D1D-DA0E1DEF75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5" y="995"/>
                <a:ext cx="94" cy="65"/>
              </a:xfrm>
              <a:custGeom>
                <a:avLst/>
                <a:gdLst>
                  <a:gd name="T0" fmla="*/ 18 w 524"/>
                  <a:gd name="T1" fmla="*/ 250 h 363"/>
                  <a:gd name="T2" fmla="*/ 54 w 524"/>
                  <a:gd name="T3" fmla="*/ 265 h 363"/>
                  <a:gd name="T4" fmla="*/ 91 w 524"/>
                  <a:gd name="T5" fmla="*/ 280 h 363"/>
                  <a:gd name="T6" fmla="*/ 128 w 524"/>
                  <a:gd name="T7" fmla="*/ 295 h 363"/>
                  <a:gd name="T8" fmla="*/ 163 w 524"/>
                  <a:gd name="T9" fmla="*/ 310 h 363"/>
                  <a:gd name="T10" fmla="*/ 200 w 524"/>
                  <a:gd name="T11" fmla="*/ 325 h 363"/>
                  <a:gd name="T12" fmla="*/ 237 w 524"/>
                  <a:gd name="T13" fmla="*/ 340 h 363"/>
                  <a:gd name="T14" fmla="*/ 273 w 524"/>
                  <a:gd name="T15" fmla="*/ 355 h 363"/>
                  <a:gd name="T16" fmla="*/ 300 w 524"/>
                  <a:gd name="T17" fmla="*/ 360 h 363"/>
                  <a:gd name="T18" fmla="*/ 320 w 524"/>
                  <a:gd name="T19" fmla="*/ 355 h 363"/>
                  <a:gd name="T20" fmla="*/ 340 w 524"/>
                  <a:gd name="T21" fmla="*/ 350 h 363"/>
                  <a:gd name="T22" fmla="*/ 359 w 524"/>
                  <a:gd name="T23" fmla="*/ 345 h 363"/>
                  <a:gd name="T24" fmla="*/ 375 w 524"/>
                  <a:gd name="T25" fmla="*/ 329 h 363"/>
                  <a:gd name="T26" fmla="*/ 389 w 524"/>
                  <a:gd name="T27" fmla="*/ 302 h 363"/>
                  <a:gd name="T28" fmla="*/ 403 w 524"/>
                  <a:gd name="T29" fmla="*/ 274 h 363"/>
                  <a:gd name="T30" fmla="*/ 416 w 524"/>
                  <a:gd name="T31" fmla="*/ 246 h 363"/>
                  <a:gd name="T32" fmla="*/ 435 w 524"/>
                  <a:gd name="T33" fmla="*/ 214 h 363"/>
                  <a:gd name="T34" fmla="*/ 462 w 524"/>
                  <a:gd name="T35" fmla="*/ 178 h 363"/>
                  <a:gd name="T36" fmla="*/ 487 w 524"/>
                  <a:gd name="T37" fmla="*/ 141 h 363"/>
                  <a:gd name="T38" fmla="*/ 511 w 524"/>
                  <a:gd name="T39" fmla="*/ 106 h 363"/>
                  <a:gd name="T40" fmla="*/ 511 w 524"/>
                  <a:gd name="T41" fmla="*/ 77 h 363"/>
                  <a:gd name="T42" fmla="*/ 487 w 524"/>
                  <a:gd name="T43" fmla="*/ 55 h 363"/>
                  <a:gd name="T44" fmla="*/ 462 w 524"/>
                  <a:gd name="T45" fmla="*/ 32 h 363"/>
                  <a:gd name="T46" fmla="*/ 435 w 524"/>
                  <a:gd name="T47" fmla="*/ 10 h 363"/>
                  <a:gd name="T48" fmla="*/ 349 w 524"/>
                  <a:gd name="T49" fmla="*/ 2 h 363"/>
                  <a:gd name="T50" fmla="*/ 230 w 524"/>
                  <a:gd name="T51" fmla="*/ 11 h 363"/>
                  <a:gd name="T52" fmla="*/ 145 w 524"/>
                  <a:gd name="T53" fmla="*/ 26 h 363"/>
                  <a:gd name="T54" fmla="*/ 86 w 524"/>
                  <a:gd name="T55" fmla="*/ 49 h 363"/>
                  <a:gd name="T56" fmla="*/ 49 w 524"/>
                  <a:gd name="T57" fmla="*/ 79 h 363"/>
                  <a:gd name="T58" fmla="*/ 28 w 524"/>
                  <a:gd name="T59" fmla="*/ 116 h 363"/>
                  <a:gd name="T60" fmla="*/ 15 w 524"/>
                  <a:gd name="T61" fmla="*/ 161 h 363"/>
                  <a:gd name="T62" fmla="*/ 6 w 524"/>
                  <a:gd name="T63" fmla="*/ 21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4" h="363">
                    <a:moveTo>
                      <a:pt x="0" y="243"/>
                    </a:moveTo>
                    <a:lnTo>
                      <a:pt x="18" y="250"/>
                    </a:lnTo>
                    <a:lnTo>
                      <a:pt x="37" y="258"/>
                    </a:lnTo>
                    <a:lnTo>
                      <a:pt x="54" y="265"/>
                    </a:lnTo>
                    <a:lnTo>
                      <a:pt x="72" y="273"/>
                    </a:lnTo>
                    <a:lnTo>
                      <a:pt x="91" y="280"/>
                    </a:lnTo>
                    <a:lnTo>
                      <a:pt x="109" y="288"/>
                    </a:lnTo>
                    <a:lnTo>
                      <a:pt x="128" y="295"/>
                    </a:lnTo>
                    <a:lnTo>
                      <a:pt x="146" y="303"/>
                    </a:lnTo>
                    <a:lnTo>
                      <a:pt x="163" y="310"/>
                    </a:lnTo>
                    <a:lnTo>
                      <a:pt x="182" y="318"/>
                    </a:lnTo>
                    <a:lnTo>
                      <a:pt x="200" y="325"/>
                    </a:lnTo>
                    <a:lnTo>
                      <a:pt x="219" y="333"/>
                    </a:lnTo>
                    <a:lnTo>
                      <a:pt x="237" y="340"/>
                    </a:lnTo>
                    <a:lnTo>
                      <a:pt x="254" y="348"/>
                    </a:lnTo>
                    <a:lnTo>
                      <a:pt x="273" y="355"/>
                    </a:lnTo>
                    <a:lnTo>
                      <a:pt x="291" y="363"/>
                    </a:lnTo>
                    <a:lnTo>
                      <a:pt x="300" y="360"/>
                    </a:lnTo>
                    <a:lnTo>
                      <a:pt x="311" y="358"/>
                    </a:lnTo>
                    <a:lnTo>
                      <a:pt x="320" y="355"/>
                    </a:lnTo>
                    <a:lnTo>
                      <a:pt x="330" y="352"/>
                    </a:lnTo>
                    <a:lnTo>
                      <a:pt x="340" y="350"/>
                    </a:lnTo>
                    <a:lnTo>
                      <a:pt x="349" y="348"/>
                    </a:lnTo>
                    <a:lnTo>
                      <a:pt x="359" y="345"/>
                    </a:lnTo>
                    <a:lnTo>
                      <a:pt x="368" y="343"/>
                    </a:lnTo>
                    <a:lnTo>
                      <a:pt x="375" y="329"/>
                    </a:lnTo>
                    <a:lnTo>
                      <a:pt x="382" y="315"/>
                    </a:lnTo>
                    <a:lnTo>
                      <a:pt x="389" y="302"/>
                    </a:lnTo>
                    <a:lnTo>
                      <a:pt x="396" y="288"/>
                    </a:lnTo>
                    <a:lnTo>
                      <a:pt x="403" y="274"/>
                    </a:lnTo>
                    <a:lnTo>
                      <a:pt x="410" y="260"/>
                    </a:lnTo>
                    <a:lnTo>
                      <a:pt x="416" y="246"/>
                    </a:lnTo>
                    <a:lnTo>
                      <a:pt x="423" y="232"/>
                    </a:lnTo>
                    <a:lnTo>
                      <a:pt x="435" y="214"/>
                    </a:lnTo>
                    <a:lnTo>
                      <a:pt x="448" y="196"/>
                    </a:lnTo>
                    <a:lnTo>
                      <a:pt x="462" y="178"/>
                    </a:lnTo>
                    <a:lnTo>
                      <a:pt x="474" y="160"/>
                    </a:lnTo>
                    <a:lnTo>
                      <a:pt x="487" y="141"/>
                    </a:lnTo>
                    <a:lnTo>
                      <a:pt x="500" y="123"/>
                    </a:lnTo>
                    <a:lnTo>
                      <a:pt x="511" y="106"/>
                    </a:lnTo>
                    <a:lnTo>
                      <a:pt x="524" y="87"/>
                    </a:lnTo>
                    <a:lnTo>
                      <a:pt x="511" y="77"/>
                    </a:lnTo>
                    <a:lnTo>
                      <a:pt x="500" y="65"/>
                    </a:lnTo>
                    <a:lnTo>
                      <a:pt x="487" y="55"/>
                    </a:lnTo>
                    <a:lnTo>
                      <a:pt x="474" y="43"/>
                    </a:lnTo>
                    <a:lnTo>
                      <a:pt x="462" y="32"/>
                    </a:lnTo>
                    <a:lnTo>
                      <a:pt x="448" y="22"/>
                    </a:lnTo>
                    <a:lnTo>
                      <a:pt x="435" y="10"/>
                    </a:lnTo>
                    <a:lnTo>
                      <a:pt x="423" y="0"/>
                    </a:lnTo>
                    <a:lnTo>
                      <a:pt x="349" y="2"/>
                    </a:lnTo>
                    <a:lnTo>
                      <a:pt x="285" y="5"/>
                    </a:lnTo>
                    <a:lnTo>
                      <a:pt x="230" y="11"/>
                    </a:lnTo>
                    <a:lnTo>
                      <a:pt x="184" y="18"/>
                    </a:lnTo>
                    <a:lnTo>
                      <a:pt x="145" y="26"/>
                    </a:lnTo>
                    <a:lnTo>
                      <a:pt x="113" y="37"/>
                    </a:lnTo>
                    <a:lnTo>
                      <a:pt x="86" y="49"/>
                    </a:lnTo>
                    <a:lnTo>
                      <a:pt x="66" y="63"/>
                    </a:lnTo>
                    <a:lnTo>
                      <a:pt x="49" y="79"/>
                    </a:lnTo>
                    <a:lnTo>
                      <a:pt x="37" y="96"/>
                    </a:lnTo>
                    <a:lnTo>
                      <a:pt x="28" y="116"/>
                    </a:lnTo>
                    <a:lnTo>
                      <a:pt x="21" y="138"/>
                    </a:lnTo>
                    <a:lnTo>
                      <a:pt x="15" y="161"/>
                    </a:lnTo>
                    <a:lnTo>
                      <a:pt x="10" y="186"/>
                    </a:lnTo>
                    <a:lnTo>
                      <a:pt x="6" y="214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88" name="Freeform 100">
                <a:extLst>
                  <a:ext uri="{FF2B5EF4-FFF2-40B4-BE49-F238E27FC236}">
                    <a16:creationId xmlns:a16="http://schemas.microsoft.com/office/drawing/2014/main" id="{AA3B414F-CB38-4146-99B8-71475E7BB5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6" y="995"/>
                <a:ext cx="93" cy="65"/>
              </a:xfrm>
              <a:custGeom>
                <a:avLst/>
                <a:gdLst>
                  <a:gd name="T0" fmla="*/ 18 w 518"/>
                  <a:gd name="T1" fmla="*/ 250 h 361"/>
                  <a:gd name="T2" fmla="*/ 54 w 518"/>
                  <a:gd name="T3" fmla="*/ 265 h 361"/>
                  <a:gd name="T4" fmla="*/ 89 w 518"/>
                  <a:gd name="T5" fmla="*/ 280 h 361"/>
                  <a:gd name="T6" fmla="*/ 125 w 518"/>
                  <a:gd name="T7" fmla="*/ 295 h 361"/>
                  <a:gd name="T8" fmla="*/ 161 w 518"/>
                  <a:gd name="T9" fmla="*/ 309 h 361"/>
                  <a:gd name="T10" fmla="*/ 197 w 518"/>
                  <a:gd name="T11" fmla="*/ 324 h 361"/>
                  <a:gd name="T12" fmla="*/ 232 w 518"/>
                  <a:gd name="T13" fmla="*/ 339 h 361"/>
                  <a:gd name="T14" fmla="*/ 268 w 518"/>
                  <a:gd name="T15" fmla="*/ 354 h 361"/>
                  <a:gd name="T16" fmla="*/ 294 w 518"/>
                  <a:gd name="T17" fmla="*/ 358 h 361"/>
                  <a:gd name="T18" fmla="*/ 314 w 518"/>
                  <a:gd name="T19" fmla="*/ 353 h 361"/>
                  <a:gd name="T20" fmla="*/ 334 w 518"/>
                  <a:gd name="T21" fmla="*/ 348 h 361"/>
                  <a:gd name="T22" fmla="*/ 353 w 518"/>
                  <a:gd name="T23" fmla="*/ 343 h 361"/>
                  <a:gd name="T24" fmla="*/ 369 w 518"/>
                  <a:gd name="T25" fmla="*/ 327 h 361"/>
                  <a:gd name="T26" fmla="*/ 383 w 518"/>
                  <a:gd name="T27" fmla="*/ 300 h 361"/>
                  <a:gd name="T28" fmla="*/ 397 w 518"/>
                  <a:gd name="T29" fmla="*/ 272 h 361"/>
                  <a:gd name="T30" fmla="*/ 410 w 518"/>
                  <a:gd name="T31" fmla="*/ 244 h 361"/>
                  <a:gd name="T32" fmla="*/ 429 w 518"/>
                  <a:gd name="T33" fmla="*/ 212 h 361"/>
                  <a:gd name="T34" fmla="*/ 456 w 518"/>
                  <a:gd name="T35" fmla="*/ 176 h 361"/>
                  <a:gd name="T36" fmla="*/ 481 w 518"/>
                  <a:gd name="T37" fmla="*/ 139 h 361"/>
                  <a:gd name="T38" fmla="*/ 505 w 518"/>
                  <a:gd name="T39" fmla="*/ 104 h 361"/>
                  <a:gd name="T40" fmla="*/ 505 w 518"/>
                  <a:gd name="T41" fmla="*/ 75 h 361"/>
                  <a:gd name="T42" fmla="*/ 481 w 518"/>
                  <a:gd name="T43" fmla="*/ 54 h 361"/>
                  <a:gd name="T44" fmla="*/ 456 w 518"/>
                  <a:gd name="T45" fmla="*/ 32 h 361"/>
                  <a:gd name="T46" fmla="*/ 429 w 518"/>
                  <a:gd name="T47" fmla="*/ 10 h 361"/>
                  <a:gd name="T48" fmla="*/ 344 w 518"/>
                  <a:gd name="T49" fmla="*/ 5 h 361"/>
                  <a:gd name="T50" fmla="*/ 226 w 518"/>
                  <a:gd name="T51" fmla="*/ 17 h 361"/>
                  <a:gd name="T52" fmla="*/ 142 w 518"/>
                  <a:gd name="T53" fmla="*/ 37 h 361"/>
                  <a:gd name="T54" fmla="*/ 85 w 518"/>
                  <a:gd name="T55" fmla="*/ 61 h 361"/>
                  <a:gd name="T56" fmla="*/ 49 w 518"/>
                  <a:gd name="T57" fmla="*/ 92 h 361"/>
                  <a:gd name="T58" fmla="*/ 28 w 518"/>
                  <a:gd name="T59" fmla="*/ 128 h 361"/>
                  <a:gd name="T60" fmla="*/ 16 w 518"/>
                  <a:gd name="T61" fmla="*/ 171 h 361"/>
                  <a:gd name="T62" fmla="*/ 5 w 518"/>
                  <a:gd name="T63" fmla="*/ 21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8" h="361">
                    <a:moveTo>
                      <a:pt x="0" y="243"/>
                    </a:moveTo>
                    <a:lnTo>
                      <a:pt x="18" y="250"/>
                    </a:lnTo>
                    <a:lnTo>
                      <a:pt x="35" y="258"/>
                    </a:lnTo>
                    <a:lnTo>
                      <a:pt x="54" y="265"/>
                    </a:lnTo>
                    <a:lnTo>
                      <a:pt x="71" y="272"/>
                    </a:lnTo>
                    <a:lnTo>
                      <a:pt x="89" y="280"/>
                    </a:lnTo>
                    <a:lnTo>
                      <a:pt x="107" y="287"/>
                    </a:lnTo>
                    <a:lnTo>
                      <a:pt x="125" y="295"/>
                    </a:lnTo>
                    <a:lnTo>
                      <a:pt x="142" y="302"/>
                    </a:lnTo>
                    <a:lnTo>
                      <a:pt x="161" y="309"/>
                    </a:lnTo>
                    <a:lnTo>
                      <a:pt x="178" y="317"/>
                    </a:lnTo>
                    <a:lnTo>
                      <a:pt x="197" y="324"/>
                    </a:lnTo>
                    <a:lnTo>
                      <a:pt x="214" y="331"/>
                    </a:lnTo>
                    <a:lnTo>
                      <a:pt x="232" y="339"/>
                    </a:lnTo>
                    <a:lnTo>
                      <a:pt x="250" y="346"/>
                    </a:lnTo>
                    <a:lnTo>
                      <a:pt x="268" y="354"/>
                    </a:lnTo>
                    <a:lnTo>
                      <a:pt x="285" y="361"/>
                    </a:lnTo>
                    <a:lnTo>
                      <a:pt x="294" y="358"/>
                    </a:lnTo>
                    <a:lnTo>
                      <a:pt x="305" y="356"/>
                    </a:lnTo>
                    <a:lnTo>
                      <a:pt x="314" y="353"/>
                    </a:lnTo>
                    <a:lnTo>
                      <a:pt x="324" y="350"/>
                    </a:lnTo>
                    <a:lnTo>
                      <a:pt x="334" y="348"/>
                    </a:lnTo>
                    <a:lnTo>
                      <a:pt x="343" y="346"/>
                    </a:lnTo>
                    <a:lnTo>
                      <a:pt x="353" y="343"/>
                    </a:lnTo>
                    <a:lnTo>
                      <a:pt x="362" y="341"/>
                    </a:lnTo>
                    <a:lnTo>
                      <a:pt x="369" y="327"/>
                    </a:lnTo>
                    <a:lnTo>
                      <a:pt x="376" y="313"/>
                    </a:lnTo>
                    <a:lnTo>
                      <a:pt x="383" y="300"/>
                    </a:lnTo>
                    <a:lnTo>
                      <a:pt x="390" y="286"/>
                    </a:lnTo>
                    <a:lnTo>
                      <a:pt x="397" y="272"/>
                    </a:lnTo>
                    <a:lnTo>
                      <a:pt x="404" y="258"/>
                    </a:lnTo>
                    <a:lnTo>
                      <a:pt x="410" y="244"/>
                    </a:lnTo>
                    <a:lnTo>
                      <a:pt x="417" y="230"/>
                    </a:lnTo>
                    <a:lnTo>
                      <a:pt x="429" y="212"/>
                    </a:lnTo>
                    <a:lnTo>
                      <a:pt x="442" y="194"/>
                    </a:lnTo>
                    <a:lnTo>
                      <a:pt x="456" y="176"/>
                    </a:lnTo>
                    <a:lnTo>
                      <a:pt x="468" y="158"/>
                    </a:lnTo>
                    <a:lnTo>
                      <a:pt x="481" y="139"/>
                    </a:lnTo>
                    <a:lnTo>
                      <a:pt x="494" y="121"/>
                    </a:lnTo>
                    <a:lnTo>
                      <a:pt x="505" y="104"/>
                    </a:lnTo>
                    <a:lnTo>
                      <a:pt x="518" y="85"/>
                    </a:lnTo>
                    <a:lnTo>
                      <a:pt x="505" y="75"/>
                    </a:lnTo>
                    <a:lnTo>
                      <a:pt x="494" y="65"/>
                    </a:lnTo>
                    <a:lnTo>
                      <a:pt x="481" y="54"/>
                    </a:lnTo>
                    <a:lnTo>
                      <a:pt x="468" y="43"/>
                    </a:lnTo>
                    <a:lnTo>
                      <a:pt x="456" y="32"/>
                    </a:lnTo>
                    <a:lnTo>
                      <a:pt x="442" y="22"/>
                    </a:lnTo>
                    <a:lnTo>
                      <a:pt x="429" y="10"/>
                    </a:lnTo>
                    <a:lnTo>
                      <a:pt x="417" y="0"/>
                    </a:lnTo>
                    <a:lnTo>
                      <a:pt x="344" y="5"/>
                    </a:lnTo>
                    <a:lnTo>
                      <a:pt x="281" y="10"/>
                    </a:lnTo>
                    <a:lnTo>
                      <a:pt x="226" y="17"/>
                    </a:lnTo>
                    <a:lnTo>
                      <a:pt x="180" y="26"/>
                    </a:lnTo>
                    <a:lnTo>
                      <a:pt x="142" y="37"/>
                    </a:lnTo>
                    <a:lnTo>
                      <a:pt x="111" y="48"/>
                    </a:lnTo>
                    <a:lnTo>
                      <a:pt x="85" y="61"/>
                    </a:lnTo>
                    <a:lnTo>
                      <a:pt x="65" y="76"/>
                    </a:lnTo>
                    <a:lnTo>
                      <a:pt x="49" y="92"/>
                    </a:lnTo>
                    <a:lnTo>
                      <a:pt x="38" y="109"/>
                    </a:lnTo>
                    <a:lnTo>
                      <a:pt x="28" y="128"/>
                    </a:lnTo>
                    <a:lnTo>
                      <a:pt x="22" y="149"/>
                    </a:lnTo>
                    <a:lnTo>
                      <a:pt x="16" y="171"/>
                    </a:lnTo>
                    <a:lnTo>
                      <a:pt x="11" y="194"/>
                    </a:lnTo>
                    <a:lnTo>
                      <a:pt x="5" y="218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89" name="Freeform 101">
                <a:extLst>
                  <a:ext uri="{FF2B5EF4-FFF2-40B4-BE49-F238E27FC236}">
                    <a16:creationId xmlns:a16="http://schemas.microsoft.com/office/drawing/2014/main" id="{F6C4858A-1B0E-4048-A087-6F5FD51802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7" y="996"/>
                <a:ext cx="92" cy="64"/>
              </a:xfrm>
              <a:custGeom>
                <a:avLst/>
                <a:gdLst>
                  <a:gd name="T0" fmla="*/ 18 w 513"/>
                  <a:gd name="T1" fmla="*/ 252 h 359"/>
                  <a:gd name="T2" fmla="*/ 53 w 513"/>
                  <a:gd name="T3" fmla="*/ 267 h 359"/>
                  <a:gd name="T4" fmla="*/ 88 w 513"/>
                  <a:gd name="T5" fmla="*/ 280 h 359"/>
                  <a:gd name="T6" fmla="*/ 122 w 513"/>
                  <a:gd name="T7" fmla="*/ 294 h 359"/>
                  <a:gd name="T8" fmla="*/ 158 w 513"/>
                  <a:gd name="T9" fmla="*/ 309 h 359"/>
                  <a:gd name="T10" fmla="*/ 193 w 513"/>
                  <a:gd name="T11" fmla="*/ 323 h 359"/>
                  <a:gd name="T12" fmla="*/ 227 w 513"/>
                  <a:gd name="T13" fmla="*/ 337 h 359"/>
                  <a:gd name="T14" fmla="*/ 263 w 513"/>
                  <a:gd name="T15" fmla="*/ 352 h 359"/>
                  <a:gd name="T16" fmla="*/ 289 w 513"/>
                  <a:gd name="T17" fmla="*/ 356 h 359"/>
                  <a:gd name="T18" fmla="*/ 309 w 513"/>
                  <a:gd name="T19" fmla="*/ 351 h 359"/>
                  <a:gd name="T20" fmla="*/ 329 w 513"/>
                  <a:gd name="T21" fmla="*/ 346 h 359"/>
                  <a:gd name="T22" fmla="*/ 348 w 513"/>
                  <a:gd name="T23" fmla="*/ 341 h 359"/>
                  <a:gd name="T24" fmla="*/ 364 w 513"/>
                  <a:gd name="T25" fmla="*/ 325 h 359"/>
                  <a:gd name="T26" fmla="*/ 378 w 513"/>
                  <a:gd name="T27" fmla="*/ 298 h 359"/>
                  <a:gd name="T28" fmla="*/ 392 w 513"/>
                  <a:gd name="T29" fmla="*/ 270 h 359"/>
                  <a:gd name="T30" fmla="*/ 405 w 513"/>
                  <a:gd name="T31" fmla="*/ 242 h 359"/>
                  <a:gd name="T32" fmla="*/ 424 w 513"/>
                  <a:gd name="T33" fmla="*/ 210 h 359"/>
                  <a:gd name="T34" fmla="*/ 451 w 513"/>
                  <a:gd name="T35" fmla="*/ 174 h 359"/>
                  <a:gd name="T36" fmla="*/ 476 w 513"/>
                  <a:gd name="T37" fmla="*/ 137 h 359"/>
                  <a:gd name="T38" fmla="*/ 500 w 513"/>
                  <a:gd name="T39" fmla="*/ 102 h 359"/>
                  <a:gd name="T40" fmla="*/ 500 w 513"/>
                  <a:gd name="T41" fmla="*/ 73 h 359"/>
                  <a:gd name="T42" fmla="*/ 476 w 513"/>
                  <a:gd name="T43" fmla="*/ 52 h 359"/>
                  <a:gd name="T44" fmla="*/ 451 w 513"/>
                  <a:gd name="T45" fmla="*/ 31 h 359"/>
                  <a:gd name="T46" fmla="*/ 424 w 513"/>
                  <a:gd name="T47" fmla="*/ 11 h 359"/>
                  <a:gd name="T48" fmla="*/ 339 w 513"/>
                  <a:gd name="T49" fmla="*/ 7 h 359"/>
                  <a:gd name="T50" fmla="*/ 223 w 513"/>
                  <a:gd name="T51" fmla="*/ 24 h 359"/>
                  <a:gd name="T52" fmla="*/ 141 w 513"/>
                  <a:gd name="T53" fmla="*/ 46 h 359"/>
                  <a:gd name="T54" fmla="*/ 84 w 513"/>
                  <a:gd name="T55" fmla="*/ 74 h 359"/>
                  <a:gd name="T56" fmla="*/ 50 w 513"/>
                  <a:gd name="T57" fmla="*/ 105 h 359"/>
                  <a:gd name="T58" fmla="*/ 29 w 513"/>
                  <a:gd name="T59" fmla="*/ 141 h 359"/>
                  <a:gd name="T60" fmla="*/ 18 w 513"/>
                  <a:gd name="T61" fmla="*/ 180 h 359"/>
                  <a:gd name="T62" fmla="*/ 7 w 513"/>
                  <a:gd name="T63" fmla="*/ 223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3" h="359">
                    <a:moveTo>
                      <a:pt x="0" y="245"/>
                    </a:moveTo>
                    <a:lnTo>
                      <a:pt x="18" y="252"/>
                    </a:lnTo>
                    <a:lnTo>
                      <a:pt x="35" y="258"/>
                    </a:lnTo>
                    <a:lnTo>
                      <a:pt x="53" y="267"/>
                    </a:lnTo>
                    <a:lnTo>
                      <a:pt x="71" y="273"/>
                    </a:lnTo>
                    <a:lnTo>
                      <a:pt x="88" y="280"/>
                    </a:lnTo>
                    <a:lnTo>
                      <a:pt x="105" y="287"/>
                    </a:lnTo>
                    <a:lnTo>
                      <a:pt x="122" y="294"/>
                    </a:lnTo>
                    <a:lnTo>
                      <a:pt x="141" y="301"/>
                    </a:lnTo>
                    <a:lnTo>
                      <a:pt x="158" y="309"/>
                    </a:lnTo>
                    <a:lnTo>
                      <a:pt x="175" y="316"/>
                    </a:lnTo>
                    <a:lnTo>
                      <a:pt x="193" y="323"/>
                    </a:lnTo>
                    <a:lnTo>
                      <a:pt x="210" y="330"/>
                    </a:lnTo>
                    <a:lnTo>
                      <a:pt x="227" y="337"/>
                    </a:lnTo>
                    <a:lnTo>
                      <a:pt x="246" y="345"/>
                    </a:lnTo>
                    <a:lnTo>
                      <a:pt x="263" y="352"/>
                    </a:lnTo>
                    <a:lnTo>
                      <a:pt x="280" y="359"/>
                    </a:lnTo>
                    <a:lnTo>
                      <a:pt x="289" y="356"/>
                    </a:lnTo>
                    <a:lnTo>
                      <a:pt x="300" y="354"/>
                    </a:lnTo>
                    <a:lnTo>
                      <a:pt x="309" y="351"/>
                    </a:lnTo>
                    <a:lnTo>
                      <a:pt x="319" y="348"/>
                    </a:lnTo>
                    <a:lnTo>
                      <a:pt x="329" y="346"/>
                    </a:lnTo>
                    <a:lnTo>
                      <a:pt x="338" y="344"/>
                    </a:lnTo>
                    <a:lnTo>
                      <a:pt x="348" y="341"/>
                    </a:lnTo>
                    <a:lnTo>
                      <a:pt x="357" y="339"/>
                    </a:lnTo>
                    <a:lnTo>
                      <a:pt x="364" y="325"/>
                    </a:lnTo>
                    <a:lnTo>
                      <a:pt x="371" y="311"/>
                    </a:lnTo>
                    <a:lnTo>
                      <a:pt x="378" y="298"/>
                    </a:lnTo>
                    <a:lnTo>
                      <a:pt x="385" y="284"/>
                    </a:lnTo>
                    <a:lnTo>
                      <a:pt x="392" y="270"/>
                    </a:lnTo>
                    <a:lnTo>
                      <a:pt x="399" y="256"/>
                    </a:lnTo>
                    <a:lnTo>
                      <a:pt x="405" y="242"/>
                    </a:lnTo>
                    <a:lnTo>
                      <a:pt x="412" y="228"/>
                    </a:lnTo>
                    <a:lnTo>
                      <a:pt x="424" y="210"/>
                    </a:lnTo>
                    <a:lnTo>
                      <a:pt x="437" y="192"/>
                    </a:lnTo>
                    <a:lnTo>
                      <a:pt x="451" y="174"/>
                    </a:lnTo>
                    <a:lnTo>
                      <a:pt x="463" y="156"/>
                    </a:lnTo>
                    <a:lnTo>
                      <a:pt x="476" y="137"/>
                    </a:lnTo>
                    <a:lnTo>
                      <a:pt x="489" y="119"/>
                    </a:lnTo>
                    <a:lnTo>
                      <a:pt x="500" y="102"/>
                    </a:lnTo>
                    <a:lnTo>
                      <a:pt x="513" y="83"/>
                    </a:lnTo>
                    <a:lnTo>
                      <a:pt x="500" y="73"/>
                    </a:lnTo>
                    <a:lnTo>
                      <a:pt x="489" y="63"/>
                    </a:lnTo>
                    <a:lnTo>
                      <a:pt x="476" y="52"/>
                    </a:lnTo>
                    <a:lnTo>
                      <a:pt x="463" y="42"/>
                    </a:lnTo>
                    <a:lnTo>
                      <a:pt x="451" y="31"/>
                    </a:lnTo>
                    <a:lnTo>
                      <a:pt x="437" y="21"/>
                    </a:lnTo>
                    <a:lnTo>
                      <a:pt x="424" y="11"/>
                    </a:lnTo>
                    <a:lnTo>
                      <a:pt x="412" y="0"/>
                    </a:lnTo>
                    <a:lnTo>
                      <a:pt x="339" y="7"/>
                    </a:lnTo>
                    <a:lnTo>
                      <a:pt x="277" y="15"/>
                    </a:lnTo>
                    <a:lnTo>
                      <a:pt x="223" y="24"/>
                    </a:lnTo>
                    <a:lnTo>
                      <a:pt x="178" y="35"/>
                    </a:lnTo>
                    <a:lnTo>
                      <a:pt x="141" y="46"/>
                    </a:lnTo>
                    <a:lnTo>
                      <a:pt x="110" y="59"/>
                    </a:lnTo>
                    <a:lnTo>
                      <a:pt x="84" y="74"/>
                    </a:lnTo>
                    <a:lnTo>
                      <a:pt x="65" y="89"/>
                    </a:lnTo>
                    <a:lnTo>
                      <a:pt x="50" y="105"/>
                    </a:lnTo>
                    <a:lnTo>
                      <a:pt x="38" y="122"/>
                    </a:lnTo>
                    <a:lnTo>
                      <a:pt x="29" y="141"/>
                    </a:lnTo>
                    <a:lnTo>
                      <a:pt x="23" y="159"/>
                    </a:lnTo>
                    <a:lnTo>
                      <a:pt x="18" y="180"/>
                    </a:lnTo>
                    <a:lnTo>
                      <a:pt x="12" y="201"/>
                    </a:lnTo>
                    <a:lnTo>
                      <a:pt x="7" y="223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90" name="Freeform 102">
                <a:extLst>
                  <a:ext uri="{FF2B5EF4-FFF2-40B4-BE49-F238E27FC236}">
                    <a16:creationId xmlns:a16="http://schemas.microsoft.com/office/drawing/2014/main" id="{C4AA5E85-F12E-47A2-A7FE-4A31F1AADD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98" y="996"/>
                <a:ext cx="91" cy="64"/>
              </a:xfrm>
              <a:custGeom>
                <a:avLst/>
                <a:gdLst>
                  <a:gd name="T0" fmla="*/ 17 w 507"/>
                  <a:gd name="T1" fmla="*/ 251 h 356"/>
                  <a:gd name="T2" fmla="*/ 52 w 507"/>
                  <a:gd name="T3" fmla="*/ 265 h 356"/>
                  <a:gd name="T4" fmla="*/ 87 w 507"/>
                  <a:gd name="T5" fmla="*/ 280 h 356"/>
                  <a:gd name="T6" fmla="*/ 121 w 507"/>
                  <a:gd name="T7" fmla="*/ 293 h 356"/>
                  <a:gd name="T8" fmla="*/ 154 w 507"/>
                  <a:gd name="T9" fmla="*/ 307 h 356"/>
                  <a:gd name="T10" fmla="*/ 189 w 507"/>
                  <a:gd name="T11" fmla="*/ 321 h 356"/>
                  <a:gd name="T12" fmla="*/ 224 w 507"/>
                  <a:gd name="T13" fmla="*/ 335 h 356"/>
                  <a:gd name="T14" fmla="*/ 257 w 507"/>
                  <a:gd name="T15" fmla="*/ 349 h 356"/>
                  <a:gd name="T16" fmla="*/ 283 w 507"/>
                  <a:gd name="T17" fmla="*/ 353 h 356"/>
                  <a:gd name="T18" fmla="*/ 303 w 507"/>
                  <a:gd name="T19" fmla="*/ 348 h 356"/>
                  <a:gd name="T20" fmla="*/ 323 w 507"/>
                  <a:gd name="T21" fmla="*/ 343 h 356"/>
                  <a:gd name="T22" fmla="*/ 342 w 507"/>
                  <a:gd name="T23" fmla="*/ 338 h 356"/>
                  <a:gd name="T24" fmla="*/ 358 w 507"/>
                  <a:gd name="T25" fmla="*/ 322 h 356"/>
                  <a:gd name="T26" fmla="*/ 372 w 507"/>
                  <a:gd name="T27" fmla="*/ 295 h 356"/>
                  <a:gd name="T28" fmla="*/ 386 w 507"/>
                  <a:gd name="T29" fmla="*/ 267 h 356"/>
                  <a:gd name="T30" fmla="*/ 399 w 507"/>
                  <a:gd name="T31" fmla="*/ 239 h 356"/>
                  <a:gd name="T32" fmla="*/ 418 w 507"/>
                  <a:gd name="T33" fmla="*/ 207 h 356"/>
                  <a:gd name="T34" fmla="*/ 445 w 507"/>
                  <a:gd name="T35" fmla="*/ 171 h 356"/>
                  <a:gd name="T36" fmla="*/ 470 w 507"/>
                  <a:gd name="T37" fmla="*/ 134 h 356"/>
                  <a:gd name="T38" fmla="*/ 494 w 507"/>
                  <a:gd name="T39" fmla="*/ 99 h 356"/>
                  <a:gd name="T40" fmla="*/ 494 w 507"/>
                  <a:gd name="T41" fmla="*/ 70 h 356"/>
                  <a:gd name="T42" fmla="*/ 470 w 507"/>
                  <a:gd name="T43" fmla="*/ 50 h 356"/>
                  <a:gd name="T44" fmla="*/ 445 w 507"/>
                  <a:gd name="T45" fmla="*/ 30 h 356"/>
                  <a:gd name="T46" fmla="*/ 418 w 507"/>
                  <a:gd name="T47" fmla="*/ 10 h 356"/>
                  <a:gd name="T48" fmla="*/ 333 w 507"/>
                  <a:gd name="T49" fmla="*/ 9 h 356"/>
                  <a:gd name="T50" fmla="*/ 219 w 507"/>
                  <a:gd name="T51" fmla="*/ 30 h 356"/>
                  <a:gd name="T52" fmla="*/ 137 w 507"/>
                  <a:gd name="T53" fmla="*/ 55 h 356"/>
                  <a:gd name="T54" fmla="*/ 83 w 507"/>
                  <a:gd name="T55" fmla="*/ 84 h 356"/>
                  <a:gd name="T56" fmla="*/ 50 w 507"/>
                  <a:gd name="T57" fmla="*/ 117 h 356"/>
                  <a:gd name="T58" fmla="*/ 30 w 507"/>
                  <a:gd name="T59" fmla="*/ 152 h 356"/>
                  <a:gd name="T60" fmla="*/ 19 w 507"/>
                  <a:gd name="T61" fmla="*/ 187 h 356"/>
                  <a:gd name="T62" fmla="*/ 7 w 507"/>
                  <a:gd name="T63" fmla="*/ 22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7" h="356">
                    <a:moveTo>
                      <a:pt x="0" y="244"/>
                    </a:moveTo>
                    <a:lnTo>
                      <a:pt x="17" y="251"/>
                    </a:lnTo>
                    <a:lnTo>
                      <a:pt x="35" y="258"/>
                    </a:lnTo>
                    <a:lnTo>
                      <a:pt x="52" y="265"/>
                    </a:lnTo>
                    <a:lnTo>
                      <a:pt x="69" y="273"/>
                    </a:lnTo>
                    <a:lnTo>
                      <a:pt x="87" y="280"/>
                    </a:lnTo>
                    <a:lnTo>
                      <a:pt x="104" y="287"/>
                    </a:lnTo>
                    <a:lnTo>
                      <a:pt x="121" y="293"/>
                    </a:lnTo>
                    <a:lnTo>
                      <a:pt x="137" y="300"/>
                    </a:lnTo>
                    <a:lnTo>
                      <a:pt x="154" y="307"/>
                    </a:lnTo>
                    <a:lnTo>
                      <a:pt x="172" y="314"/>
                    </a:lnTo>
                    <a:lnTo>
                      <a:pt x="189" y="321"/>
                    </a:lnTo>
                    <a:lnTo>
                      <a:pt x="206" y="328"/>
                    </a:lnTo>
                    <a:lnTo>
                      <a:pt x="224" y="335"/>
                    </a:lnTo>
                    <a:lnTo>
                      <a:pt x="240" y="342"/>
                    </a:lnTo>
                    <a:lnTo>
                      <a:pt x="257" y="349"/>
                    </a:lnTo>
                    <a:lnTo>
                      <a:pt x="274" y="356"/>
                    </a:lnTo>
                    <a:lnTo>
                      <a:pt x="283" y="353"/>
                    </a:lnTo>
                    <a:lnTo>
                      <a:pt x="294" y="351"/>
                    </a:lnTo>
                    <a:lnTo>
                      <a:pt x="303" y="348"/>
                    </a:lnTo>
                    <a:lnTo>
                      <a:pt x="313" y="345"/>
                    </a:lnTo>
                    <a:lnTo>
                      <a:pt x="323" y="343"/>
                    </a:lnTo>
                    <a:lnTo>
                      <a:pt x="332" y="341"/>
                    </a:lnTo>
                    <a:lnTo>
                      <a:pt x="342" y="338"/>
                    </a:lnTo>
                    <a:lnTo>
                      <a:pt x="351" y="336"/>
                    </a:lnTo>
                    <a:lnTo>
                      <a:pt x="358" y="322"/>
                    </a:lnTo>
                    <a:lnTo>
                      <a:pt x="365" y="308"/>
                    </a:lnTo>
                    <a:lnTo>
                      <a:pt x="372" y="295"/>
                    </a:lnTo>
                    <a:lnTo>
                      <a:pt x="379" y="281"/>
                    </a:lnTo>
                    <a:lnTo>
                      <a:pt x="386" y="267"/>
                    </a:lnTo>
                    <a:lnTo>
                      <a:pt x="393" y="253"/>
                    </a:lnTo>
                    <a:lnTo>
                      <a:pt x="399" y="239"/>
                    </a:lnTo>
                    <a:lnTo>
                      <a:pt x="406" y="225"/>
                    </a:lnTo>
                    <a:lnTo>
                      <a:pt x="418" y="207"/>
                    </a:lnTo>
                    <a:lnTo>
                      <a:pt x="431" y="189"/>
                    </a:lnTo>
                    <a:lnTo>
                      <a:pt x="445" y="171"/>
                    </a:lnTo>
                    <a:lnTo>
                      <a:pt x="457" y="153"/>
                    </a:lnTo>
                    <a:lnTo>
                      <a:pt x="470" y="134"/>
                    </a:lnTo>
                    <a:lnTo>
                      <a:pt x="483" y="116"/>
                    </a:lnTo>
                    <a:lnTo>
                      <a:pt x="494" y="99"/>
                    </a:lnTo>
                    <a:lnTo>
                      <a:pt x="507" y="80"/>
                    </a:lnTo>
                    <a:lnTo>
                      <a:pt x="494" y="70"/>
                    </a:lnTo>
                    <a:lnTo>
                      <a:pt x="483" y="61"/>
                    </a:lnTo>
                    <a:lnTo>
                      <a:pt x="470" y="50"/>
                    </a:lnTo>
                    <a:lnTo>
                      <a:pt x="457" y="40"/>
                    </a:lnTo>
                    <a:lnTo>
                      <a:pt x="445" y="30"/>
                    </a:lnTo>
                    <a:lnTo>
                      <a:pt x="431" y="19"/>
                    </a:lnTo>
                    <a:lnTo>
                      <a:pt x="418" y="10"/>
                    </a:lnTo>
                    <a:lnTo>
                      <a:pt x="406" y="0"/>
                    </a:lnTo>
                    <a:lnTo>
                      <a:pt x="333" y="9"/>
                    </a:lnTo>
                    <a:lnTo>
                      <a:pt x="272" y="18"/>
                    </a:lnTo>
                    <a:lnTo>
                      <a:pt x="219" y="30"/>
                    </a:lnTo>
                    <a:lnTo>
                      <a:pt x="174" y="41"/>
                    </a:lnTo>
                    <a:lnTo>
                      <a:pt x="137" y="55"/>
                    </a:lnTo>
                    <a:lnTo>
                      <a:pt x="107" y="69"/>
                    </a:lnTo>
                    <a:lnTo>
                      <a:pt x="83" y="84"/>
                    </a:lnTo>
                    <a:lnTo>
                      <a:pt x="65" y="100"/>
                    </a:lnTo>
                    <a:lnTo>
                      <a:pt x="50" y="117"/>
                    </a:lnTo>
                    <a:lnTo>
                      <a:pt x="39" y="133"/>
                    </a:lnTo>
                    <a:lnTo>
                      <a:pt x="30" y="152"/>
                    </a:lnTo>
                    <a:lnTo>
                      <a:pt x="24" y="169"/>
                    </a:lnTo>
                    <a:lnTo>
                      <a:pt x="19" y="187"/>
                    </a:lnTo>
                    <a:lnTo>
                      <a:pt x="13" y="206"/>
                    </a:lnTo>
                    <a:lnTo>
                      <a:pt x="7" y="225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91" name="Freeform 103">
                <a:extLst>
                  <a:ext uri="{FF2B5EF4-FFF2-40B4-BE49-F238E27FC236}">
                    <a16:creationId xmlns:a16="http://schemas.microsoft.com/office/drawing/2014/main" id="{9AE1F5B3-0410-4D17-BFEF-C204BF6FCF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3" y="1116"/>
                <a:ext cx="49" cy="87"/>
              </a:xfrm>
              <a:custGeom>
                <a:avLst/>
                <a:gdLst>
                  <a:gd name="T0" fmla="*/ 176 w 271"/>
                  <a:gd name="T1" fmla="*/ 0 h 484"/>
                  <a:gd name="T2" fmla="*/ 185 w 271"/>
                  <a:gd name="T3" fmla="*/ 20 h 484"/>
                  <a:gd name="T4" fmla="*/ 193 w 271"/>
                  <a:gd name="T5" fmla="*/ 42 h 484"/>
                  <a:gd name="T6" fmla="*/ 202 w 271"/>
                  <a:gd name="T7" fmla="*/ 63 h 484"/>
                  <a:gd name="T8" fmla="*/ 212 w 271"/>
                  <a:gd name="T9" fmla="*/ 84 h 484"/>
                  <a:gd name="T10" fmla="*/ 220 w 271"/>
                  <a:gd name="T11" fmla="*/ 106 h 484"/>
                  <a:gd name="T12" fmla="*/ 229 w 271"/>
                  <a:gd name="T13" fmla="*/ 126 h 484"/>
                  <a:gd name="T14" fmla="*/ 238 w 271"/>
                  <a:gd name="T15" fmla="*/ 148 h 484"/>
                  <a:gd name="T16" fmla="*/ 247 w 271"/>
                  <a:gd name="T17" fmla="*/ 169 h 484"/>
                  <a:gd name="T18" fmla="*/ 253 w 271"/>
                  <a:gd name="T19" fmla="*/ 190 h 484"/>
                  <a:gd name="T20" fmla="*/ 260 w 271"/>
                  <a:gd name="T21" fmla="*/ 210 h 484"/>
                  <a:gd name="T22" fmla="*/ 266 w 271"/>
                  <a:gd name="T23" fmla="*/ 232 h 484"/>
                  <a:gd name="T24" fmla="*/ 271 w 271"/>
                  <a:gd name="T25" fmla="*/ 253 h 484"/>
                  <a:gd name="T26" fmla="*/ 265 w 271"/>
                  <a:gd name="T27" fmla="*/ 270 h 484"/>
                  <a:gd name="T28" fmla="*/ 257 w 271"/>
                  <a:gd name="T29" fmla="*/ 287 h 484"/>
                  <a:gd name="T30" fmla="*/ 250 w 271"/>
                  <a:gd name="T31" fmla="*/ 304 h 484"/>
                  <a:gd name="T32" fmla="*/ 242 w 271"/>
                  <a:gd name="T33" fmla="*/ 320 h 484"/>
                  <a:gd name="T34" fmla="*/ 233 w 271"/>
                  <a:gd name="T35" fmla="*/ 336 h 484"/>
                  <a:gd name="T36" fmla="*/ 227 w 271"/>
                  <a:gd name="T37" fmla="*/ 353 h 484"/>
                  <a:gd name="T38" fmla="*/ 219 w 271"/>
                  <a:gd name="T39" fmla="*/ 370 h 484"/>
                  <a:gd name="T40" fmla="*/ 212 w 271"/>
                  <a:gd name="T41" fmla="*/ 387 h 484"/>
                  <a:gd name="T42" fmla="*/ 208 w 271"/>
                  <a:gd name="T43" fmla="*/ 411 h 484"/>
                  <a:gd name="T44" fmla="*/ 206 w 271"/>
                  <a:gd name="T45" fmla="*/ 435 h 484"/>
                  <a:gd name="T46" fmla="*/ 202 w 271"/>
                  <a:gd name="T47" fmla="*/ 459 h 484"/>
                  <a:gd name="T48" fmla="*/ 199 w 271"/>
                  <a:gd name="T49" fmla="*/ 484 h 484"/>
                  <a:gd name="T50" fmla="*/ 185 w 271"/>
                  <a:gd name="T51" fmla="*/ 480 h 484"/>
                  <a:gd name="T52" fmla="*/ 171 w 271"/>
                  <a:gd name="T53" fmla="*/ 478 h 484"/>
                  <a:gd name="T54" fmla="*/ 157 w 271"/>
                  <a:gd name="T55" fmla="*/ 474 h 484"/>
                  <a:gd name="T56" fmla="*/ 143 w 271"/>
                  <a:gd name="T57" fmla="*/ 471 h 484"/>
                  <a:gd name="T58" fmla="*/ 129 w 271"/>
                  <a:gd name="T59" fmla="*/ 467 h 484"/>
                  <a:gd name="T60" fmla="*/ 115 w 271"/>
                  <a:gd name="T61" fmla="*/ 464 h 484"/>
                  <a:gd name="T62" fmla="*/ 100 w 271"/>
                  <a:gd name="T63" fmla="*/ 462 h 484"/>
                  <a:gd name="T64" fmla="*/ 86 w 271"/>
                  <a:gd name="T65" fmla="*/ 458 h 484"/>
                  <a:gd name="T66" fmla="*/ 76 w 271"/>
                  <a:gd name="T67" fmla="*/ 434 h 484"/>
                  <a:gd name="T68" fmla="*/ 64 w 271"/>
                  <a:gd name="T69" fmla="*/ 410 h 484"/>
                  <a:gd name="T70" fmla="*/ 54 w 271"/>
                  <a:gd name="T71" fmla="*/ 386 h 484"/>
                  <a:gd name="T72" fmla="*/ 43 w 271"/>
                  <a:gd name="T73" fmla="*/ 361 h 484"/>
                  <a:gd name="T74" fmla="*/ 32 w 271"/>
                  <a:gd name="T75" fmla="*/ 337 h 484"/>
                  <a:gd name="T76" fmla="*/ 22 w 271"/>
                  <a:gd name="T77" fmla="*/ 313 h 484"/>
                  <a:gd name="T78" fmla="*/ 10 w 271"/>
                  <a:gd name="T79" fmla="*/ 290 h 484"/>
                  <a:gd name="T80" fmla="*/ 0 w 271"/>
                  <a:gd name="T81" fmla="*/ 266 h 484"/>
                  <a:gd name="T82" fmla="*/ 7 w 271"/>
                  <a:gd name="T83" fmla="*/ 237 h 484"/>
                  <a:gd name="T84" fmla="*/ 12 w 271"/>
                  <a:gd name="T85" fmla="*/ 207 h 484"/>
                  <a:gd name="T86" fmla="*/ 19 w 271"/>
                  <a:gd name="T87" fmla="*/ 178 h 484"/>
                  <a:gd name="T88" fmla="*/ 26 w 271"/>
                  <a:gd name="T89" fmla="*/ 149 h 484"/>
                  <a:gd name="T90" fmla="*/ 33 w 271"/>
                  <a:gd name="T91" fmla="*/ 119 h 484"/>
                  <a:gd name="T92" fmla="*/ 40 w 271"/>
                  <a:gd name="T93" fmla="*/ 91 h 484"/>
                  <a:gd name="T94" fmla="*/ 47 w 271"/>
                  <a:gd name="T95" fmla="*/ 62 h 484"/>
                  <a:gd name="T96" fmla="*/ 54 w 271"/>
                  <a:gd name="T97" fmla="*/ 33 h 484"/>
                  <a:gd name="T98" fmla="*/ 69 w 271"/>
                  <a:gd name="T99" fmla="*/ 28 h 484"/>
                  <a:gd name="T100" fmla="*/ 84 w 271"/>
                  <a:gd name="T101" fmla="*/ 25 h 484"/>
                  <a:gd name="T102" fmla="*/ 99 w 271"/>
                  <a:gd name="T103" fmla="*/ 20 h 484"/>
                  <a:gd name="T104" fmla="*/ 115 w 271"/>
                  <a:gd name="T105" fmla="*/ 16 h 484"/>
                  <a:gd name="T106" fmla="*/ 130 w 271"/>
                  <a:gd name="T107" fmla="*/ 11 h 484"/>
                  <a:gd name="T108" fmla="*/ 145 w 271"/>
                  <a:gd name="T109" fmla="*/ 8 h 484"/>
                  <a:gd name="T110" fmla="*/ 161 w 271"/>
                  <a:gd name="T111" fmla="*/ 3 h 484"/>
                  <a:gd name="T112" fmla="*/ 176 w 271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1" h="484">
                    <a:moveTo>
                      <a:pt x="176" y="0"/>
                    </a:moveTo>
                    <a:lnTo>
                      <a:pt x="185" y="20"/>
                    </a:lnTo>
                    <a:lnTo>
                      <a:pt x="193" y="42"/>
                    </a:lnTo>
                    <a:lnTo>
                      <a:pt x="202" y="63"/>
                    </a:lnTo>
                    <a:lnTo>
                      <a:pt x="212" y="84"/>
                    </a:lnTo>
                    <a:lnTo>
                      <a:pt x="220" y="106"/>
                    </a:lnTo>
                    <a:lnTo>
                      <a:pt x="229" y="126"/>
                    </a:lnTo>
                    <a:lnTo>
                      <a:pt x="238" y="148"/>
                    </a:lnTo>
                    <a:lnTo>
                      <a:pt x="247" y="169"/>
                    </a:lnTo>
                    <a:lnTo>
                      <a:pt x="253" y="190"/>
                    </a:lnTo>
                    <a:lnTo>
                      <a:pt x="260" y="210"/>
                    </a:lnTo>
                    <a:lnTo>
                      <a:pt x="266" y="232"/>
                    </a:lnTo>
                    <a:lnTo>
                      <a:pt x="271" y="253"/>
                    </a:lnTo>
                    <a:lnTo>
                      <a:pt x="265" y="270"/>
                    </a:lnTo>
                    <a:lnTo>
                      <a:pt x="257" y="287"/>
                    </a:lnTo>
                    <a:lnTo>
                      <a:pt x="250" y="304"/>
                    </a:lnTo>
                    <a:lnTo>
                      <a:pt x="242" y="320"/>
                    </a:lnTo>
                    <a:lnTo>
                      <a:pt x="233" y="336"/>
                    </a:lnTo>
                    <a:lnTo>
                      <a:pt x="227" y="353"/>
                    </a:lnTo>
                    <a:lnTo>
                      <a:pt x="219" y="370"/>
                    </a:lnTo>
                    <a:lnTo>
                      <a:pt x="212" y="387"/>
                    </a:lnTo>
                    <a:lnTo>
                      <a:pt x="208" y="411"/>
                    </a:lnTo>
                    <a:lnTo>
                      <a:pt x="206" y="435"/>
                    </a:lnTo>
                    <a:lnTo>
                      <a:pt x="202" y="459"/>
                    </a:lnTo>
                    <a:lnTo>
                      <a:pt x="199" y="484"/>
                    </a:lnTo>
                    <a:lnTo>
                      <a:pt x="185" y="480"/>
                    </a:lnTo>
                    <a:lnTo>
                      <a:pt x="171" y="478"/>
                    </a:lnTo>
                    <a:lnTo>
                      <a:pt x="157" y="474"/>
                    </a:lnTo>
                    <a:lnTo>
                      <a:pt x="143" y="471"/>
                    </a:lnTo>
                    <a:lnTo>
                      <a:pt x="129" y="467"/>
                    </a:lnTo>
                    <a:lnTo>
                      <a:pt x="115" y="464"/>
                    </a:lnTo>
                    <a:lnTo>
                      <a:pt x="100" y="462"/>
                    </a:lnTo>
                    <a:lnTo>
                      <a:pt x="86" y="458"/>
                    </a:lnTo>
                    <a:lnTo>
                      <a:pt x="76" y="434"/>
                    </a:lnTo>
                    <a:lnTo>
                      <a:pt x="64" y="410"/>
                    </a:lnTo>
                    <a:lnTo>
                      <a:pt x="54" y="386"/>
                    </a:lnTo>
                    <a:lnTo>
                      <a:pt x="43" y="361"/>
                    </a:lnTo>
                    <a:lnTo>
                      <a:pt x="32" y="337"/>
                    </a:lnTo>
                    <a:lnTo>
                      <a:pt x="22" y="313"/>
                    </a:lnTo>
                    <a:lnTo>
                      <a:pt x="10" y="290"/>
                    </a:lnTo>
                    <a:lnTo>
                      <a:pt x="0" y="266"/>
                    </a:lnTo>
                    <a:lnTo>
                      <a:pt x="7" y="237"/>
                    </a:lnTo>
                    <a:lnTo>
                      <a:pt x="12" y="207"/>
                    </a:lnTo>
                    <a:lnTo>
                      <a:pt x="19" y="178"/>
                    </a:lnTo>
                    <a:lnTo>
                      <a:pt x="26" y="149"/>
                    </a:lnTo>
                    <a:lnTo>
                      <a:pt x="33" y="119"/>
                    </a:lnTo>
                    <a:lnTo>
                      <a:pt x="40" y="91"/>
                    </a:lnTo>
                    <a:lnTo>
                      <a:pt x="47" y="62"/>
                    </a:lnTo>
                    <a:lnTo>
                      <a:pt x="54" y="33"/>
                    </a:lnTo>
                    <a:lnTo>
                      <a:pt x="69" y="28"/>
                    </a:lnTo>
                    <a:lnTo>
                      <a:pt x="84" y="25"/>
                    </a:lnTo>
                    <a:lnTo>
                      <a:pt x="99" y="20"/>
                    </a:lnTo>
                    <a:lnTo>
                      <a:pt x="115" y="16"/>
                    </a:lnTo>
                    <a:lnTo>
                      <a:pt x="130" y="11"/>
                    </a:lnTo>
                    <a:lnTo>
                      <a:pt x="145" y="8"/>
                    </a:lnTo>
                    <a:lnTo>
                      <a:pt x="161" y="3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92" name="Freeform 104">
                <a:extLst>
                  <a:ext uri="{FF2B5EF4-FFF2-40B4-BE49-F238E27FC236}">
                    <a16:creationId xmlns:a16="http://schemas.microsoft.com/office/drawing/2014/main" id="{F85FB790-FB5B-4654-A297-D5B17FB717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07" y="1116"/>
                <a:ext cx="45" cy="87"/>
              </a:xfrm>
              <a:custGeom>
                <a:avLst/>
                <a:gdLst>
                  <a:gd name="T0" fmla="*/ 154 w 249"/>
                  <a:gd name="T1" fmla="*/ 0 h 484"/>
                  <a:gd name="T2" fmla="*/ 163 w 249"/>
                  <a:gd name="T3" fmla="*/ 20 h 484"/>
                  <a:gd name="T4" fmla="*/ 171 w 249"/>
                  <a:gd name="T5" fmla="*/ 42 h 484"/>
                  <a:gd name="T6" fmla="*/ 180 w 249"/>
                  <a:gd name="T7" fmla="*/ 63 h 484"/>
                  <a:gd name="T8" fmla="*/ 190 w 249"/>
                  <a:gd name="T9" fmla="*/ 84 h 484"/>
                  <a:gd name="T10" fmla="*/ 198 w 249"/>
                  <a:gd name="T11" fmla="*/ 106 h 484"/>
                  <a:gd name="T12" fmla="*/ 207 w 249"/>
                  <a:gd name="T13" fmla="*/ 126 h 484"/>
                  <a:gd name="T14" fmla="*/ 216 w 249"/>
                  <a:gd name="T15" fmla="*/ 148 h 484"/>
                  <a:gd name="T16" fmla="*/ 225 w 249"/>
                  <a:gd name="T17" fmla="*/ 169 h 484"/>
                  <a:gd name="T18" fmla="*/ 231 w 249"/>
                  <a:gd name="T19" fmla="*/ 190 h 484"/>
                  <a:gd name="T20" fmla="*/ 238 w 249"/>
                  <a:gd name="T21" fmla="*/ 210 h 484"/>
                  <a:gd name="T22" fmla="*/ 244 w 249"/>
                  <a:gd name="T23" fmla="*/ 232 h 484"/>
                  <a:gd name="T24" fmla="*/ 249 w 249"/>
                  <a:gd name="T25" fmla="*/ 253 h 484"/>
                  <a:gd name="T26" fmla="*/ 243 w 249"/>
                  <a:gd name="T27" fmla="*/ 270 h 484"/>
                  <a:gd name="T28" fmla="*/ 235 w 249"/>
                  <a:gd name="T29" fmla="*/ 287 h 484"/>
                  <a:gd name="T30" fmla="*/ 228 w 249"/>
                  <a:gd name="T31" fmla="*/ 304 h 484"/>
                  <a:gd name="T32" fmla="*/ 220 w 249"/>
                  <a:gd name="T33" fmla="*/ 320 h 484"/>
                  <a:gd name="T34" fmla="*/ 211 w 249"/>
                  <a:gd name="T35" fmla="*/ 336 h 484"/>
                  <a:gd name="T36" fmla="*/ 205 w 249"/>
                  <a:gd name="T37" fmla="*/ 353 h 484"/>
                  <a:gd name="T38" fmla="*/ 197 w 249"/>
                  <a:gd name="T39" fmla="*/ 370 h 484"/>
                  <a:gd name="T40" fmla="*/ 190 w 249"/>
                  <a:gd name="T41" fmla="*/ 387 h 484"/>
                  <a:gd name="T42" fmla="*/ 186 w 249"/>
                  <a:gd name="T43" fmla="*/ 411 h 484"/>
                  <a:gd name="T44" fmla="*/ 184 w 249"/>
                  <a:gd name="T45" fmla="*/ 435 h 484"/>
                  <a:gd name="T46" fmla="*/ 180 w 249"/>
                  <a:gd name="T47" fmla="*/ 459 h 484"/>
                  <a:gd name="T48" fmla="*/ 177 w 249"/>
                  <a:gd name="T49" fmla="*/ 484 h 484"/>
                  <a:gd name="T50" fmla="*/ 164 w 249"/>
                  <a:gd name="T51" fmla="*/ 480 h 484"/>
                  <a:gd name="T52" fmla="*/ 150 w 249"/>
                  <a:gd name="T53" fmla="*/ 476 h 484"/>
                  <a:gd name="T54" fmla="*/ 138 w 249"/>
                  <a:gd name="T55" fmla="*/ 472 h 484"/>
                  <a:gd name="T56" fmla="*/ 124 w 249"/>
                  <a:gd name="T57" fmla="*/ 467 h 484"/>
                  <a:gd name="T58" fmla="*/ 111 w 249"/>
                  <a:gd name="T59" fmla="*/ 464 h 484"/>
                  <a:gd name="T60" fmla="*/ 97 w 249"/>
                  <a:gd name="T61" fmla="*/ 461 h 484"/>
                  <a:gd name="T62" fmla="*/ 85 w 249"/>
                  <a:gd name="T63" fmla="*/ 456 h 484"/>
                  <a:gd name="T64" fmla="*/ 71 w 249"/>
                  <a:gd name="T65" fmla="*/ 452 h 484"/>
                  <a:gd name="T66" fmla="*/ 62 w 249"/>
                  <a:gd name="T67" fmla="*/ 429 h 484"/>
                  <a:gd name="T68" fmla="*/ 54 w 249"/>
                  <a:gd name="T69" fmla="*/ 405 h 484"/>
                  <a:gd name="T70" fmla="*/ 45 w 249"/>
                  <a:gd name="T71" fmla="*/ 382 h 484"/>
                  <a:gd name="T72" fmla="*/ 35 w 249"/>
                  <a:gd name="T73" fmla="*/ 359 h 484"/>
                  <a:gd name="T74" fmla="*/ 27 w 249"/>
                  <a:gd name="T75" fmla="*/ 336 h 484"/>
                  <a:gd name="T76" fmla="*/ 18 w 249"/>
                  <a:gd name="T77" fmla="*/ 312 h 484"/>
                  <a:gd name="T78" fmla="*/ 9 w 249"/>
                  <a:gd name="T79" fmla="*/ 289 h 484"/>
                  <a:gd name="T80" fmla="*/ 0 w 249"/>
                  <a:gd name="T81" fmla="*/ 266 h 484"/>
                  <a:gd name="T82" fmla="*/ 5 w 249"/>
                  <a:gd name="T83" fmla="*/ 237 h 484"/>
                  <a:gd name="T84" fmla="*/ 11 w 249"/>
                  <a:gd name="T85" fmla="*/ 208 h 484"/>
                  <a:gd name="T86" fmla="*/ 17 w 249"/>
                  <a:gd name="T87" fmla="*/ 179 h 484"/>
                  <a:gd name="T88" fmla="*/ 23 w 249"/>
                  <a:gd name="T89" fmla="*/ 151 h 484"/>
                  <a:gd name="T90" fmla="*/ 27 w 249"/>
                  <a:gd name="T91" fmla="*/ 123 h 484"/>
                  <a:gd name="T92" fmla="*/ 33 w 249"/>
                  <a:gd name="T93" fmla="*/ 94 h 484"/>
                  <a:gd name="T94" fmla="*/ 39 w 249"/>
                  <a:gd name="T95" fmla="*/ 65 h 484"/>
                  <a:gd name="T96" fmla="*/ 45 w 249"/>
                  <a:gd name="T97" fmla="*/ 36 h 484"/>
                  <a:gd name="T98" fmla="*/ 58 w 249"/>
                  <a:gd name="T99" fmla="*/ 32 h 484"/>
                  <a:gd name="T100" fmla="*/ 71 w 249"/>
                  <a:gd name="T101" fmla="*/ 27 h 484"/>
                  <a:gd name="T102" fmla="*/ 85 w 249"/>
                  <a:gd name="T103" fmla="*/ 23 h 484"/>
                  <a:gd name="T104" fmla="*/ 99 w 249"/>
                  <a:gd name="T105" fmla="*/ 18 h 484"/>
                  <a:gd name="T106" fmla="*/ 112 w 249"/>
                  <a:gd name="T107" fmla="*/ 13 h 484"/>
                  <a:gd name="T108" fmla="*/ 126 w 249"/>
                  <a:gd name="T109" fmla="*/ 9 h 484"/>
                  <a:gd name="T110" fmla="*/ 140 w 249"/>
                  <a:gd name="T111" fmla="*/ 4 h 484"/>
                  <a:gd name="T112" fmla="*/ 154 w 249"/>
                  <a:gd name="T1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9" h="484">
                    <a:moveTo>
                      <a:pt x="154" y="0"/>
                    </a:moveTo>
                    <a:lnTo>
                      <a:pt x="163" y="20"/>
                    </a:lnTo>
                    <a:lnTo>
                      <a:pt x="171" y="42"/>
                    </a:lnTo>
                    <a:lnTo>
                      <a:pt x="180" y="63"/>
                    </a:lnTo>
                    <a:lnTo>
                      <a:pt x="190" y="84"/>
                    </a:lnTo>
                    <a:lnTo>
                      <a:pt x="198" y="106"/>
                    </a:lnTo>
                    <a:lnTo>
                      <a:pt x="207" y="126"/>
                    </a:lnTo>
                    <a:lnTo>
                      <a:pt x="216" y="148"/>
                    </a:lnTo>
                    <a:lnTo>
                      <a:pt x="225" y="169"/>
                    </a:lnTo>
                    <a:lnTo>
                      <a:pt x="231" y="190"/>
                    </a:lnTo>
                    <a:lnTo>
                      <a:pt x="238" y="210"/>
                    </a:lnTo>
                    <a:lnTo>
                      <a:pt x="244" y="232"/>
                    </a:lnTo>
                    <a:lnTo>
                      <a:pt x="249" y="253"/>
                    </a:lnTo>
                    <a:lnTo>
                      <a:pt x="243" y="270"/>
                    </a:lnTo>
                    <a:lnTo>
                      <a:pt x="235" y="287"/>
                    </a:lnTo>
                    <a:lnTo>
                      <a:pt x="228" y="304"/>
                    </a:lnTo>
                    <a:lnTo>
                      <a:pt x="220" y="320"/>
                    </a:lnTo>
                    <a:lnTo>
                      <a:pt x="211" y="336"/>
                    </a:lnTo>
                    <a:lnTo>
                      <a:pt x="205" y="353"/>
                    </a:lnTo>
                    <a:lnTo>
                      <a:pt x="197" y="370"/>
                    </a:lnTo>
                    <a:lnTo>
                      <a:pt x="190" y="387"/>
                    </a:lnTo>
                    <a:lnTo>
                      <a:pt x="186" y="411"/>
                    </a:lnTo>
                    <a:lnTo>
                      <a:pt x="184" y="435"/>
                    </a:lnTo>
                    <a:lnTo>
                      <a:pt x="180" y="459"/>
                    </a:lnTo>
                    <a:lnTo>
                      <a:pt x="177" y="484"/>
                    </a:lnTo>
                    <a:lnTo>
                      <a:pt x="164" y="480"/>
                    </a:lnTo>
                    <a:lnTo>
                      <a:pt x="150" y="476"/>
                    </a:lnTo>
                    <a:lnTo>
                      <a:pt x="138" y="472"/>
                    </a:lnTo>
                    <a:lnTo>
                      <a:pt x="124" y="467"/>
                    </a:lnTo>
                    <a:lnTo>
                      <a:pt x="111" y="464"/>
                    </a:lnTo>
                    <a:lnTo>
                      <a:pt x="97" y="461"/>
                    </a:lnTo>
                    <a:lnTo>
                      <a:pt x="85" y="456"/>
                    </a:lnTo>
                    <a:lnTo>
                      <a:pt x="71" y="452"/>
                    </a:lnTo>
                    <a:lnTo>
                      <a:pt x="62" y="429"/>
                    </a:lnTo>
                    <a:lnTo>
                      <a:pt x="54" y="405"/>
                    </a:lnTo>
                    <a:lnTo>
                      <a:pt x="45" y="382"/>
                    </a:lnTo>
                    <a:lnTo>
                      <a:pt x="35" y="359"/>
                    </a:lnTo>
                    <a:lnTo>
                      <a:pt x="27" y="336"/>
                    </a:lnTo>
                    <a:lnTo>
                      <a:pt x="18" y="312"/>
                    </a:lnTo>
                    <a:lnTo>
                      <a:pt x="9" y="289"/>
                    </a:lnTo>
                    <a:lnTo>
                      <a:pt x="0" y="266"/>
                    </a:lnTo>
                    <a:lnTo>
                      <a:pt x="5" y="237"/>
                    </a:lnTo>
                    <a:lnTo>
                      <a:pt x="11" y="208"/>
                    </a:lnTo>
                    <a:lnTo>
                      <a:pt x="17" y="179"/>
                    </a:lnTo>
                    <a:lnTo>
                      <a:pt x="23" y="151"/>
                    </a:lnTo>
                    <a:lnTo>
                      <a:pt x="27" y="123"/>
                    </a:lnTo>
                    <a:lnTo>
                      <a:pt x="33" y="94"/>
                    </a:lnTo>
                    <a:lnTo>
                      <a:pt x="39" y="65"/>
                    </a:lnTo>
                    <a:lnTo>
                      <a:pt x="45" y="36"/>
                    </a:lnTo>
                    <a:lnTo>
                      <a:pt x="58" y="32"/>
                    </a:lnTo>
                    <a:lnTo>
                      <a:pt x="71" y="27"/>
                    </a:lnTo>
                    <a:lnTo>
                      <a:pt x="85" y="23"/>
                    </a:lnTo>
                    <a:lnTo>
                      <a:pt x="99" y="18"/>
                    </a:lnTo>
                    <a:lnTo>
                      <a:pt x="112" y="13"/>
                    </a:lnTo>
                    <a:lnTo>
                      <a:pt x="126" y="9"/>
                    </a:lnTo>
                    <a:lnTo>
                      <a:pt x="140" y="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93" name="Freeform 105">
                <a:extLst>
                  <a:ext uri="{FF2B5EF4-FFF2-40B4-BE49-F238E27FC236}">
                    <a16:creationId xmlns:a16="http://schemas.microsoft.com/office/drawing/2014/main" id="{EECA1ACE-C1C6-48C9-B334-03A8A9B120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1" y="1116"/>
                <a:ext cx="41" cy="87"/>
              </a:xfrm>
              <a:custGeom>
                <a:avLst/>
                <a:gdLst>
                  <a:gd name="T0" fmla="*/ 131 w 226"/>
                  <a:gd name="T1" fmla="*/ 0 h 484"/>
                  <a:gd name="T2" fmla="*/ 140 w 226"/>
                  <a:gd name="T3" fmla="*/ 20 h 484"/>
                  <a:gd name="T4" fmla="*/ 148 w 226"/>
                  <a:gd name="T5" fmla="*/ 42 h 484"/>
                  <a:gd name="T6" fmla="*/ 157 w 226"/>
                  <a:gd name="T7" fmla="*/ 63 h 484"/>
                  <a:gd name="T8" fmla="*/ 167 w 226"/>
                  <a:gd name="T9" fmla="*/ 84 h 484"/>
                  <a:gd name="T10" fmla="*/ 175 w 226"/>
                  <a:gd name="T11" fmla="*/ 106 h 484"/>
                  <a:gd name="T12" fmla="*/ 184 w 226"/>
                  <a:gd name="T13" fmla="*/ 126 h 484"/>
                  <a:gd name="T14" fmla="*/ 193 w 226"/>
                  <a:gd name="T15" fmla="*/ 148 h 484"/>
                  <a:gd name="T16" fmla="*/ 202 w 226"/>
                  <a:gd name="T17" fmla="*/ 169 h 484"/>
                  <a:gd name="T18" fmla="*/ 208 w 226"/>
                  <a:gd name="T19" fmla="*/ 190 h 484"/>
                  <a:gd name="T20" fmla="*/ 215 w 226"/>
                  <a:gd name="T21" fmla="*/ 210 h 484"/>
                  <a:gd name="T22" fmla="*/ 221 w 226"/>
                  <a:gd name="T23" fmla="*/ 232 h 484"/>
                  <a:gd name="T24" fmla="*/ 226 w 226"/>
                  <a:gd name="T25" fmla="*/ 253 h 484"/>
                  <a:gd name="T26" fmla="*/ 220 w 226"/>
                  <a:gd name="T27" fmla="*/ 270 h 484"/>
                  <a:gd name="T28" fmla="*/ 212 w 226"/>
                  <a:gd name="T29" fmla="*/ 287 h 484"/>
                  <a:gd name="T30" fmla="*/ 205 w 226"/>
                  <a:gd name="T31" fmla="*/ 304 h 484"/>
                  <a:gd name="T32" fmla="*/ 197 w 226"/>
                  <a:gd name="T33" fmla="*/ 320 h 484"/>
                  <a:gd name="T34" fmla="*/ 188 w 226"/>
                  <a:gd name="T35" fmla="*/ 336 h 484"/>
                  <a:gd name="T36" fmla="*/ 182 w 226"/>
                  <a:gd name="T37" fmla="*/ 353 h 484"/>
                  <a:gd name="T38" fmla="*/ 174 w 226"/>
                  <a:gd name="T39" fmla="*/ 370 h 484"/>
                  <a:gd name="T40" fmla="*/ 167 w 226"/>
                  <a:gd name="T41" fmla="*/ 387 h 484"/>
                  <a:gd name="T42" fmla="*/ 163 w 226"/>
                  <a:gd name="T43" fmla="*/ 411 h 484"/>
                  <a:gd name="T44" fmla="*/ 161 w 226"/>
                  <a:gd name="T45" fmla="*/ 435 h 484"/>
                  <a:gd name="T46" fmla="*/ 157 w 226"/>
                  <a:gd name="T47" fmla="*/ 459 h 484"/>
                  <a:gd name="T48" fmla="*/ 154 w 226"/>
                  <a:gd name="T49" fmla="*/ 484 h 484"/>
                  <a:gd name="T50" fmla="*/ 141 w 226"/>
                  <a:gd name="T51" fmla="*/ 479 h 484"/>
                  <a:gd name="T52" fmla="*/ 130 w 226"/>
                  <a:gd name="T53" fmla="*/ 474 h 484"/>
                  <a:gd name="T54" fmla="*/ 117 w 226"/>
                  <a:gd name="T55" fmla="*/ 470 h 484"/>
                  <a:gd name="T56" fmla="*/ 106 w 226"/>
                  <a:gd name="T57" fmla="*/ 464 h 484"/>
                  <a:gd name="T58" fmla="*/ 93 w 226"/>
                  <a:gd name="T59" fmla="*/ 459 h 484"/>
                  <a:gd name="T60" fmla="*/ 81 w 226"/>
                  <a:gd name="T61" fmla="*/ 455 h 484"/>
                  <a:gd name="T62" fmla="*/ 69 w 226"/>
                  <a:gd name="T63" fmla="*/ 450 h 484"/>
                  <a:gd name="T64" fmla="*/ 56 w 226"/>
                  <a:gd name="T65" fmla="*/ 446 h 484"/>
                  <a:gd name="T66" fmla="*/ 49 w 226"/>
                  <a:gd name="T67" fmla="*/ 423 h 484"/>
                  <a:gd name="T68" fmla="*/ 42 w 226"/>
                  <a:gd name="T69" fmla="*/ 401 h 484"/>
                  <a:gd name="T70" fmla="*/ 35 w 226"/>
                  <a:gd name="T71" fmla="*/ 378 h 484"/>
                  <a:gd name="T72" fmla="*/ 28 w 226"/>
                  <a:gd name="T73" fmla="*/ 356 h 484"/>
                  <a:gd name="T74" fmla="*/ 20 w 226"/>
                  <a:gd name="T75" fmla="*/ 333 h 484"/>
                  <a:gd name="T76" fmla="*/ 13 w 226"/>
                  <a:gd name="T77" fmla="*/ 311 h 484"/>
                  <a:gd name="T78" fmla="*/ 7 w 226"/>
                  <a:gd name="T79" fmla="*/ 288 h 484"/>
                  <a:gd name="T80" fmla="*/ 0 w 226"/>
                  <a:gd name="T81" fmla="*/ 266 h 484"/>
                  <a:gd name="T82" fmla="*/ 8 w 226"/>
                  <a:gd name="T83" fmla="*/ 209 h 484"/>
                  <a:gd name="T84" fmla="*/ 16 w 226"/>
                  <a:gd name="T85" fmla="*/ 153 h 484"/>
                  <a:gd name="T86" fmla="*/ 25 w 226"/>
                  <a:gd name="T87" fmla="*/ 96 h 484"/>
                  <a:gd name="T88" fmla="*/ 33 w 226"/>
                  <a:gd name="T89" fmla="*/ 40 h 484"/>
                  <a:gd name="T90" fmla="*/ 46 w 226"/>
                  <a:gd name="T91" fmla="*/ 35 h 484"/>
                  <a:gd name="T92" fmla="*/ 57 w 226"/>
                  <a:gd name="T93" fmla="*/ 31 h 484"/>
                  <a:gd name="T94" fmla="*/ 70 w 226"/>
                  <a:gd name="T95" fmla="*/ 25 h 484"/>
                  <a:gd name="T96" fmla="*/ 81 w 226"/>
                  <a:gd name="T97" fmla="*/ 20 h 484"/>
                  <a:gd name="T98" fmla="*/ 94 w 226"/>
                  <a:gd name="T99" fmla="*/ 15 h 484"/>
                  <a:gd name="T100" fmla="*/ 106 w 226"/>
                  <a:gd name="T101" fmla="*/ 10 h 484"/>
                  <a:gd name="T102" fmla="*/ 118 w 226"/>
                  <a:gd name="T103" fmla="*/ 4 h 484"/>
                  <a:gd name="T104" fmla="*/ 131 w 226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6" h="484">
                    <a:moveTo>
                      <a:pt x="131" y="0"/>
                    </a:moveTo>
                    <a:lnTo>
                      <a:pt x="140" y="20"/>
                    </a:lnTo>
                    <a:lnTo>
                      <a:pt x="148" y="42"/>
                    </a:lnTo>
                    <a:lnTo>
                      <a:pt x="157" y="63"/>
                    </a:lnTo>
                    <a:lnTo>
                      <a:pt x="167" y="84"/>
                    </a:lnTo>
                    <a:lnTo>
                      <a:pt x="175" y="106"/>
                    </a:lnTo>
                    <a:lnTo>
                      <a:pt x="184" y="126"/>
                    </a:lnTo>
                    <a:lnTo>
                      <a:pt x="193" y="148"/>
                    </a:lnTo>
                    <a:lnTo>
                      <a:pt x="202" y="169"/>
                    </a:lnTo>
                    <a:lnTo>
                      <a:pt x="208" y="190"/>
                    </a:lnTo>
                    <a:lnTo>
                      <a:pt x="215" y="210"/>
                    </a:lnTo>
                    <a:lnTo>
                      <a:pt x="221" y="232"/>
                    </a:lnTo>
                    <a:lnTo>
                      <a:pt x="226" y="253"/>
                    </a:lnTo>
                    <a:lnTo>
                      <a:pt x="220" y="270"/>
                    </a:lnTo>
                    <a:lnTo>
                      <a:pt x="212" y="287"/>
                    </a:lnTo>
                    <a:lnTo>
                      <a:pt x="205" y="304"/>
                    </a:lnTo>
                    <a:lnTo>
                      <a:pt x="197" y="320"/>
                    </a:lnTo>
                    <a:lnTo>
                      <a:pt x="188" y="336"/>
                    </a:lnTo>
                    <a:lnTo>
                      <a:pt x="182" y="353"/>
                    </a:lnTo>
                    <a:lnTo>
                      <a:pt x="174" y="370"/>
                    </a:lnTo>
                    <a:lnTo>
                      <a:pt x="167" y="387"/>
                    </a:lnTo>
                    <a:lnTo>
                      <a:pt x="163" y="411"/>
                    </a:lnTo>
                    <a:lnTo>
                      <a:pt x="161" y="435"/>
                    </a:lnTo>
                    <a:lnTo>
                      <a:pt x="157" y="459"/>
                    </a:lnTo>
                    <a:lnTo>
                      <a:pt x="154" y="484"/>
                    </a:lnTo>
                    <a:lnTo>
                      <a:pt x="141" y="479"/>
                    </a:lnTo>
                    <a:lnTo>
                      <a:pt x="130" y="474"/>
                    </a:lnTo>
                    <a:lnTo>
                      <a:pt x="117" y="470"/>
                    </a:lnTo>
                    <a:lnTo>
                      <a:pt x="106" y="464"/>
                    </a:lnTo>
                    <a:lnTo>
                      <a:pt x="93" y="459"/>
                    </a:lnTo>
                    <a:lnTo>
                      <a:pt x="81" y="455"/>
                    </a:lnTo>
                    <a:lnTo>
                      <a:pt x="69" y="450"/>
                    </a:lnTo>
                    <a:lnTo>
                      <a:pt x="56" y="446"/>
                    </a:lnTo>
                    <a:lnTo>
                      <a:pt x="49" y="423"/>
                    </a:lnTo>
                    <a:lnTo>
                      <a:pt x="42" y="401"/>
                    </a:lnTo>
                    <a:lnTo>
                      <a:pt x="35" y="378"/>
                    </a:lnTo>
                    <a:lnTo>
                      <a:pt x="28" y="356"/>
                    </a:lnTo>
                    <a:lnTo>
                      <a:pt x="20" y="333"/>
                    </a:lnTo>
                    <a:lnTo>
                      <a:pt x="13" y="311"/>
                    </a:lnTo>
                    <a:lnTo>
                      <a:pt x="7" y="288"/>
                    </a:lnTo>
                    <a:lnTo>
                      <a:pt x="0" y="266"/>
                    </a:lnTo>
                    <a:lnTo>
                      <a:pt x="8" y="209"/>
                    </a:lnTo>
                    <a:lnTo>
                      <a:pt x="16" y="153"/>
                    </a:lnTo>
                    <a:lnTo>
                      <a:pt x="25" y="96"/>
                    </a:lnTo>
                    <a:lnTo>
                      <a:pt x="33" y="40"/>
                    </a:lnTo>
                    <a:lnTo>
                      <a:pt x="46" y="35"/>
                    </a:lnTo>
                    <a:lnTo>
                      <a:pt x="57" y="31"/>
                    </a:lnTo>
                    <a:lnTo>
                      <a:pt x="70" y="25"/>
                    </a:lnTo>
                    <a:lnTo>
                      <a:pt x="81" y="20"/>
                    </a:lnTo>
                    <a:lnTo>
                      <a:pt x="94" y="15"/>
                    </a:lnTo>
                    <a:lnTo>
                      <a:pt x="106" y="10"/>
                    </a:lnTo>
                    <a:lnTo>
                      <a:pt x="118" y="4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94" name="Freeform 106">
                <a:extLst>
                  <a:ext uri="{FF2B5EF4-FFF2-40B4-BE49-F238E27FC236}">
                    <a16:creationId xmlns:a16="http://schemas.microsoft.com/office/drawing/2014/main" id="{BE456891-96FD-4467-920F-17F6D9ACEC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5" y="1116"/>
                <a:ext cx="37" cy="87"/>
              </a:xfrm>
              <a:custGeom>
                <a:avLst/>
                <a:gdLst>
                  <a:gd name="T0" fmla="*/ 109 w 204"/>
                  <a:gd name="T1" fmla="*/ 0 h 484"/>
                  <a:gd name="T2" fmla="*/ 118 w 204"/>
                  <a:gd name="T3" fmla="*/ 20 h 484"/>
                  <a:gd name="T4" fmla="*/ 126 w 204"/>
                  <a:gd name="T5" fmla="*/ 42 h 484"/>
                  <a:gd name="T6" fmla="*/ 135 w 204"/>
                  <a:gd name="T7" fmla="*/ 63 h 484"/>
                  <a:gd name="T8" fmla="*/ 145 w 204"/>
                  <a:gd name="T9" fmla="*/ 84 h 484"/>
                  <a:gd name="T10" fmla="*/ 153 w 204"/>
                  <a:gd name="T11" fmla="*/ 106 h 484"/>
                  <a:gd name="T12" fmla="*/ 162 w 204"/>
                  <a:gd name="T13" fmla="*/ 126 h 484"/>
                  <a:gd name="T14" fmla="*/ 171 w 204"/>
                  <a:gd name="T15" fmla="*/ 148 h 484"/>
                  <a:gd name="T16" fmla="*/ 180 w 204"/>
                  <a:gd name="T17" fmla="*/ 169 h 484"/>
                  <a:gd name="T18" fmla="*/ 186 w 204"/>
                  <a:gd name="T19" fmla="*/ 190 h 484"/>
                  <a:gd name="T20" fmla="*/ 193 w 204"/>
                  <a:gd name="T21" fmla="*/ 210 h 484"/>
                  <a:gd name="T22" fmla="*/ 199 w 204"/>
                  <a:gd name="T23" fmla="*/ 232 h 484"/>
                  <a:gd name="T24" fmla="*/ 204 w 204"/>
                  <a:gd name="T25" fmla="*/ 253 h 484"/>
                  <a:gd name="T26" fmla="*/ 198 w 204"/>
                  <a:gd name="T27" fmla="*/ 270 h 484"/>
                  <a:gd name="T28" fmla="*/ 190 w 204"/>
                  <a:gd name="T29" fmla="*/ 287 h 484"/>
                  <a:gd name="T30" fmla="*/ 183 w 204"/>
                  <a:gd name="T31" fmla="*/ 304 h 484"/>
                  <a:gd name="T32" fmla="*/ 175 w 204"/>
                  <a:gd name="T33" fmla="*/ 320 h 484"/>
                  <a:gd name="T34" fmla="*/ 166 w 204"/>
                  <a:gd name="T35" fmla="*/ 336 h 484"/>
                  <a:gd name="T36" fmla="*/ 160 w 204"/>
                  <a:gd name="T37" fmla="*/ 353 h 484"/>
                  <a:gd name="T38" fmla="*/ 152 w 204"/>
                  <a:gd name="T39" fmla="*/ 370 h 484"/>
                  <a:gd name="T40" fmla="*/ 145 w 204"/>
                  <a:gd name="T41" fmla="*/ 387 h 484"/>
                  <a:gd name="T42" fmla="*/ 141 w 204"/>
                  <a:gd name="T43" fmla="*/ 411 h 484"/>
                  <a:gd name="T44" fmla="*/ 139 w 204"/>
                  <a:gd name="T45" fmla="*/ 435 h 484"/>
                  <a:gd name="T46" fmla="*/ 135 w 204"/>
                  <a:gd name="T47" fmla="*/ 459 h 484"/>
                  <a:gd name="T48" fmla="*/ 132 w 204"/>
                  <a:gd name="T49" fmla="*/ 484 h 484"/>
                  <a:gd name="T50" fmla="*/ 120 w 204"/>
                  <a:gd name="T51" fmla="*/ 478 h 484"/>
                  <a:gd name="T52" fmla="*/ 110 w 204"/>
                  <a:gd name="T53" fmla="*/ 472 h 484"/>
                  <a:gd name="T54" fmla="*/ 99 w 204"/>
                  <a:gd name="T55" fmla="*/ 467 h 484"/>
                  <a:gd name="T56" fmla="*/ 87 w 204"/>
                  <a:gd name="T57" fmla="*/ 462 h 484"/>
                  <a:gd name="T58" fmla="*/ 76 w 204"/>
                  <a:gd name="T59" fmla="*/ 456 h 484"/>
                  <a:gd name="T60" fmla="*/ 65 w 204"/>
                  <a:gd name="T61" fmla="*/ 451 h 484"/>
                  <a:gd name="T62" fmla="*/ 54 w 204"/>
                  <a:gd name="T63" fmla="*/ 446 h 484"/>
                  <a:gd name="T64" fmla="*/ 42 w 204"/>
                  <a:gd name="T65" fmla="*/ 440 h 484"/>
                  <a:gd name="T66" fmla="*/ 36 w 204"/>
                  <a:gd name="T67" fmla="*/ 418 h 484"/>
                  <a:gd name="T68" fmla="*/ 32 w 204"/>
                  <a:gd name="T69" fmla="*/ 396 h 484"/>
                  <a:gd name="T70" fmla="*/ 26 w 204"/>
                  <a:gd name="T71" fmla="*/ 374 h 484"/>
                  <a:gd name="T72" fmla="*/ 21 w 204"/>
                  <a:gd name="T73" fmla="*/ 352 h 484"/>
                  <a:gd name="T74" fmla="*/ 16 w 204"/>
                  <a:gd name="T75" fmla="*/ 331 h 484"/>
                  <a:gd name="T76" fmla="*/ 10 w 204"/>
                  <a:gd name="T77" fmla="*/ 310 h 484"/>
                  <a:gd name="T78" fmla="*/ 5 w 204"/>
                  <a:gd name="T79" fmla="*/ 288 h 484"/>
                  <a:gd name="T80" fmla="*/ 0 w 204"/>
                  <a:gd name="T81" fmla="*/ 266 h 484"/>
                  <a:gd name="T82" fmla="*/ 5 w 204"/>
                  <a:gd name="T83" fmla="*/ 210 h 484"/>
                  <a:gd name="T84" fmla="*/ 12 w 204"/>
                  <a:gd name="T85" fmla="*/ 155 h 484"/>
                  <a:gd name="T86" fmla="*/ 18 w 204"/>
                  <a:gd name="T87" fmla="*/ 100 h 484"/>
                  <a:gd name="T88" fmla="*/ 24 w 204"/>
                  <a:gd name="T89" fmla="*/ 44 h 484"/>
                  <a:gd name="T90" fmla="*/ 34 w 204"/>
                  <a:gd name="T91" fmla="*/ 39 h 484"/>
                  <a:gd name="T92" fmla="*/ 44 w 204"/>
                  <a:gd name="T93" fmla="*/ 33 h 484"/>
                  <a:gd name="T94" fmla="*/ 55 w 204"/>
                  <a:gd name="T95" fmla="*/ 27 h 484"/>
                  <a:gd name="T96" fmla="*/ 66 w 204"/>
                  <a:gd name="T97" fmla="*/ 21 h 484"/>
                  <a:gd name="T98" fmla="*/ 77 w 204"/>
                  <a:gd name="T99" fmla="*/ 17 h 484"/>
                  <a:gd name="T100" fmla="*/ 87 w 204"/>
                  <a:gd name="T101" fmla="*/ 11 h 484"/>
                  <a:gd name="T102" fmla="*/ 99 w 204"/>
                  <a:gd name="T103" fmla="*/ 5 h 484"/>
                  <a:gd name="T104" fmla="*/ 109 w 204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4" h="484">
                    <a:moveTo>
                      <a:pt x="109" y="0"/>
                    </a:moveTo>
                    <a:lnTo>
                      <a:pt x="118" y="20"/>
                    </a:lnTo>
                    <a:lnTo>
                      <a:pt x="126" y="42"/>
                    </a:lnTo>
                    <a:lnTo>
                      <a:pt x="135" y="63"/>
                    </a:lnTo>
                    <a:lnTo>
                      <a:pt x="145" y="84"/>
                    </a:lnTo>
                    <a:lnTo>
                      <a:pt x="153" y="106"/>
                    </a:lnTo>
                    <a:lnTo>
                      <a:pt x="162" y="126"/>
                    </a:lnTo>
                    <a:lnTo>
                      <a:pt x="171" y="148"/>
                    </a:lnTo>
                    <a:lnTo>
                      <a:pt x="180" y="169"/>
                    </a:lnTo>
                    <a:lnTo>
                      <a:pt x="186" y="190"/>
                    </a:lnTo>
                    <a:lnTo>
                      <a:pt x="193" y="210"/>
                    </a:lnTo>
                    <a:lnTo>
                      <a:pt x="199" y="232"/>
                    </a:lnTo>
                    <a:lnTo>
                      <a:pt x="204" y="253"/>
                    </a:lnTo>
                    <a:lnTo>
                      <a:pt x="198" y="270"/>
                    </a:lnTo>
                    <a:lnTo>
                      <a:pt x="190" y="287"/>
                    </a:lnTo>
                    <a:lnTo>
                      <a:pt x="183" y="304"/>
                    </a:lnTo>
                    <a:lnTo>
                      <a:pt x="175" y="320"/>
                    </a:lnTo>
                    <a:lnTo>
                      <a:pt x="166" y="336"/>
                    </a:lnTo>
                    <a:lnTo>
                      <a:pt x="160" y="353"/>
                    </a:lnTo>
                    <a:lnTo>
                      <a:pt x="152" y="370"/>
                    </a:lnTo>
                    <a:lnTo>
                      <a:pt x="145" y="387"/>
                    </a:lnTo>
                    <a:lnTo>
                      <a:pt x="141" y="411"/>
                    </a:lnTo>
                    <a:lnTo>
                      <a:pt x="139" y="435"/>
                    </a:lnTo>
                    <a:lnTo>
                      <a:pt x="135" y="459"/>
                    </a:lnTo>
                    <a:lnTo>
                      <a:pt x="132" y="484"/>
                    </a:lnTo>
                    <a:lnTo>
                      <a:pt x="120" y="478"/>
                    </a:lnTo>
                    <a:lnTo>
                      <a:pt x="110" y="472"/>
                    </a:lnTo>
                    <a:lnTo>
                      <a:pt x="99" y="467"/>
                    </a:lnTo>
                    <a:lnTo>
                      <a:pt x="87" y="462"/>
                    </a:lnTo>
                    <a:lnTo>
                      <a:pt x="76" y="456"/>
                    </a:lnTo>
                    <a:lnTo>
                      <a:pt x="65" y="451"/>
                    </a:lnTo>
                    <a:lnTo>
                      <a:pt x="54" y="446"/>
                    </a:lnTo>
                    <a:lnTo>
                      <a:pt x="42" y="440"/>
                    </a:lnTo>
                    <a:lnTo>
                      <a:pt x="36" y="418"/>
                    </a:lnTo>
                    <a:lnTo>
                      <a:pt x="32" y="396"/>
                    </a:lnTo>
                    <a:lnTo>
                      <a:pt x="26" y="374"/>
                    </a:lnTo>
                    <a:lnTo>
                      <a:pt x="21" y="352"/>
                    </a:lnTo>
                    <a:lnTo>
                      <a:pt x="16" y="331"/>
                    </a:lnTo>
                    <a:lnTo>
                      <a:pt x="10" y="310"/>
                    </a:lnTo>
                    <a:lnTo>
                      <a:pt x="5" y="288"/>
                    </a:lnTo>
                    <a:lnTo>
                      <a:pt x="0" y="266"/>
                    </a:lnTo>
                    <a:lnTo>
                      <a:pt x="5" y="210"/>
                    </a:lnTo>
                    <a:lnTo>
                      <a:pt x="12" y="155"/>
                    </a:lnTo>
                    <a:lnTo>
                      <a:pt x="18" y="100"/>
                    </a:lnTo>
                    <a:lnTo>
                      <a:pt x="24" y="44"/>
                    </a:lnTo>
                    <a:lnTo>
                      <a:pt x="34" y="39"/>
                    </a:lnTo>
                    <a:lnTo>
                      <a:pt x="44" y="33"/>
                    </a:lnTo>
                    <a:lnTo>
                      <a:pt x="55" y="27"/>
                    </a:lnTo>
                    <a:lnTo>
                      <a:pt x="66" y="21"/>
                    </a:lnTo>
                    <a:lnTo>
                      <a:pt x="77" y="17"/>
                    </a:lnTo>
                    <a:lnTo>
                      <a:pt x="87" y="11"/>
                    </a:lnTo>
                    <a:lnTo>
                      <a:pt x="99" y="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95" name="Freeform 107">
                <a:extLst>
                  <a:ext uri="{FF2B5EF4-FFF2-40B4-BE49-F238E27FC236}">
                    <a16:creationId xmlns:a16="http://schemas.microsoft.com/office/drawing/2014/main" id="{ABB07A9C-8FFE-4A37-8631-567FBA6031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19" y="1116"/>
                <a:ext cx="33" cy="87"/>
              </a:xfrm>
              <a:custGeom>
                <a:avLst/>
                <a:gdLst>
                  <a:gd name="T0" fmla="*/ 86 w 181"/>
                  <a:gd name="T1" fmla="*/ 0 h 484"/>
                  <a:gd name="T2" fmla="*/ 95 w 181"/>
                  <a:gd name="T3" fmla="*/ 20 h 484"/>
                  <a:gd name="T4" fmla="*/ 103 w 181"/>
                  <a:gd name="T5" fmla="*/ 42 h 484"/>
                  <a:gd name="T6" fmla="*/ 112 w 181"/>
                  <a:gd name="T7" fmla="*/ 63 h 484"/>
                  <a:gd name="T8" fmla="*/ 122 w 181"/>
                  <a:gd name="T9" fmla="*/ 84 h 484"/>
                  <a:gd name="T10" fmla="*/ 130 w 181"/>
                  <a:gd name="T11" fmla="*/ 106 h 484"/>
                  <a:gd name="T12" fmla="*/ 139 w 181"/>
                  <a:gd name="T13" fmla="*/ 126 h 484"/>
                  <a:gd name="T14" fmla="*/ 148 w 181"/>
                  <a:gd name="T15" fmla="*/ 148 h 484"/>
                  <a:gd name="T16" fmla="*/ 157 w 181"/>
                  <a:gd name="T17" fmla="*/ 169 h 484"/>
                  <a:gd name="T18" fmla="*/ 163 w 181"/>
                  <a:gd name="T19" fmla="*/ 190 h 484"/>
                  <a:gd name="T20" fmla="*/ 170 w 181"/>
                  <a:gd name="T21" fmla="*/ 210 h 484"/>
                  <a:gd name="T22" fmla="*/ 176 w 181"/>
                  <a:gd name="T23" fmla="*/ 232 h 484"/>
                  <a:gd name="T24" fmla="*/ 181 w 181"/>
                  <a:gd name="T25" fmla="*/ 253 h 484"/>
                  <a:gd name="T26" fmla="*/ 175 w 181"/>
                  <a:gd name="T27" fmla="*/ 270 h 484"/>
                  <a:gd name="T28" fmla="*/ 167 w 181"/>
                  <a:gd name="T29" fmla="*/ 287 h 484"/>
                  <a:gd name="T30" fmla="*/ 160 w 181"/>
                  <a:gd name="T31" fmla="*/ 304 h 484"/>
                  <a:gd name="T32" fmla="*/ 152 w 181"/>
                  <a:gd name="T33" fmla="*/ 320 h 484"/>
                  <a:gd name="T34" fmla="*/ 143 w 181"/>
                  <a:gd name="T35" fmla="*/ 336 h 484"/>
                  <a:gd name="T36" fmla="*/ 137 w 181"/>
                  <a:gd name="T37" fmla="*/ 353 h 484"/>
                  <a:gd name="T38" fmla="*/ 129 w 181"/>
                  <a:gd name="T39" fmla="*/ 370 h 484"/>
                  <a:gd name="T40" fmla="*/ 122 w 181"/>
                  <a:gd name="T41" fmla="*/ 387 h 484"/>
                  <a:gd name="T42" fmla="*/ 118 w 181"/>
                  <a:gd name="T43" fmla="*/ 411 h 484"/>
                  <a:gd name="T44" fmla="*/ 116 w 181"/>
                  <a:gd name="T45" fmla="*/ 435 h 484"/>
                  <a:gd name="T46" fmla="*/ 112 w 181"/>
                  <a:gd name="T47" fmla="*/ 459 h 484"/>
                  <a:gd name="T48" fmla="*/ 109 w 181"/>
                  <a:gd name="T49" fmla="*/ 484 h 484"/>
                  <a:gd name="T50" fmla="*/ 99 w 181"/>
                  <a:gd name="T51" fmla="*/ 478 h 484"/>
                  <a:gd name="T52" fmla="*/ 89 w 181"/>
                  <a:gd name="T53" fmla="*/ 471 h 484"/>
                  <a:gd name="T54" fmla="*/ 79 w 181"/>
                  <a:gd name="T55" fmla="*/ 465 h 484"/>
                  <a:gd name="T56" fmla="*/ 69 w 181"/>
                  <a:gd name="T57" fmla="*/ 458 h 484"/>
                  <a:gd name="T58" fmla="*/ 58 w 181"/>
                  <a:gd name="T59" fmla="*/ 452 h 484"/>
                  <a:gd name="T60" fmla="*/ 48 w 181"/>
                  <a:gd name="T61" fmla="*/ 447 h 484"/>
                  <a:gd name="T62" fmla="*/ 38 w 181"/>
                  <a:gd name="T63" fmla="*/ 440 h 484"/>
                  <a:gd name="T64" fmla="*/ 27 w 181"/>
                  <a:gd name="T65" fmla="*/ 434 h 484"/>
                  <a:gd name="T66" fmla="*/ 20 w 181"/>
                  <a:gd name="T67" fmla="*/ 391 h 484"/>
                  <a:gd name="T68" fmla="*/ 13 w 181"/>
                  <a:gd name="T69" fmla="*/ 350 h 484"/>
                  <a:gd name="T70" fmla="*/ 6 w 181"/>
                  <a:gd name="T71" fmla="*/ 308 h 484"/>
                  <a:gd name="T72" fmla="*/ 0 w 181"/>
                  <a:gd name="T73" fmla="*/ 266 h 484"/>
                  <a:gd name="T74" fmla="*/ 2 w 181"/>
                  <a:gd name="T75" fmla="*/ 212 h 484"/>
                  <a:gd name="T76" fmla="*/ 5 w 181"/>
                  <a:gd name="T77" fmla="*/ 156 h 484"/>
                  <a:gd name="T78" fmla="*/ 9 w 181"/>
                  <a:gd name="T79" fmla="*/ 102 h 484"/>
                  <a:gd name="T80" fmla="*/ 12 w 181"/>
                  <a:gd name="T81" fmla="*/ 48 h 484"/>
                  <a:gd name="T82" fmla="*/ 21 w 181"/>
                  <a:gd name="T83" fmla="*/ 42 h 484"/>
                  <a:gd name="T84" fmla="*/ 31 w 181"/>
                  <a:gd name="T85" fmla="*/ 35 h 484"/>
                  <a:gd name="T86" fmla="*/ 40 w 181"/>
                  <a:gd name="T87" fmla="*/ 29 h 484"/>
                  <a:gd name="T88" fmla="*/ 49 w 181"/>
                  <a:gd name="T89" fmla="*/ 24 h 484"/>
                  <a:gd name="T90" fmla="*/ 58 w 181"/>
                  <a:gd name="T91" fmla="*/ 18 h 484"/>
                  <a:gd name="T92" fmla="*/ 67 w 181"/>
                  <a:gd name="T93" fmla="*/ 11 h 484"/>
                  <a:gd name="T94" fmla="*/ 77 w 181"/>
                  <a:gd name="T95" fmla="*/ 5 h 484"/>
                  <a:gd name="T96" fmla="*/ 86 w 181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1" h="484">
                    <a:moveTo>
                      <a:pt x="86" y="0"/>
                    </a:moveTo>
                    <a:lnTo>
                      <a:pt x="95" y="20"/>
                    </a:lnTo>
                    <a:lnTo>
                      <a:pt x="103" y="42"/>
                    </a:lnTo>
                    <a:lnTo>
                      <a:pt x="112" y="63"/>
                    </a:lnTo>
                    <a:lnTo>
                      <a:pt x="122" y="84"/>
                    </a:lnTo>
                    <a:lnTo>
                      <a:pt x="130" y="106"/>
                    </a:lnTo>
                    <a:lnTo>
                      <a:pt x="139" y="126"/>
                    </a:lnTo>
                    <a:lnTo>
                      <a:pt x="148" y="148"/>
                    </a:lnTo>
                    <a:lnTo>
                      <a:pt x="157" y="169"/>
                    </a:lnTo>
                    <a:lnTo>
                      <a:pt x="163" y="190"/>
                    </a:lnTo>
                    <a:lnTo>
                      <a:pt x="170" y="210"/>
                    </a:lnTo>
                    <a:lnTo>
                      <a:pt x="176" y="232"/>
                    </a:lnTo>
                    <a:lnTo>
                      <a:pt x="181" y="253"/>
                    </a:lnTo>
                    <a:lnTo>
                      <a:pt x="175" y="270"/>
                    </a:lnTo>
                    <a:lnTo>
                      <a:pt x="167" y="287"/>
                    </a:lnTo>
                    <a:lnTo>
                      <a:pt x="160" y="304"/>
                    </a:lnTo>
                    <a:lnTo>
                      <a:pt x="152" y="320"/>
                    </a:lnTo>
                    <a:lnTo>
                      <a:pt x="143" y="336"/>
                    </a:lnTo>
                    <a:lnTo>
                      <a:pt x="137" y="353"/>
                    </a:lnTo>
                    <a:lnTo>
                      <a:pt x="129" y="370"/>
                    </a:lnTo>
                    <a:lnTo>
                      <a:pt x="122" y="387"/>
                    </a:lnTo>
                    <a:lnTo>
                      <a:pt x="118" y="411"/>
                    </a:lnTo>
                    <a:lnTo>
                      <a:pt x="116" y="435"/>
                    </a:lnTo>
                    <a:lnTo>
                      <a:pt x="112" y="459"/>
                    </a:lnTo>
                    <a:lnTo>
                      <a:pt x="109" y="484"/>
                    </a:lnTo>
                    <a:lnTo>
                      <a:pt x="99" y="478"/>
                    </a:lnTo>
                    <a:lnTo>
                      <a:pt x="89" y="471"/>
                    </a:lnTo>
                    <a:lnTo>
                      <a:pt x="79" y="465"/>
                    </a:lnTo>
                    <a:lnTo>
                      <a:pt x="69" y="458"/>
                    </a:lnTo>
                    <a:lnTo>
                      <a:pt x="58" y="452"/>
                    </a:lnTo>
                    <a:lnTo>
                      <a:pt x="48" y="447"/>
                    </a:lnTo>
                    <a:lnTo>
                      <a:pt x="38" y="440"/>
                    </a:lnTo>
                    <a:lnTo>
                      <a:pt x="27" y="434"/>
                    </a:lnTo>
                    <a:lnTo>
                      <a:pt x="20" y="391"/>
                    </a:lnTo>
                    <a:lnTo>
                      <a:pt x="13" y="350"/>
                    </a:lnTo>
                    <a:lnTo>
                      <a:pt x="6" y="308"/>
                    </a:lnTo>
                    <a:lnTo>
                      <a:pt x="0" y="266"/>
                    </a:lnTo>
                    <a:lnTo>
                      <a:pt x="2" y="212"/>
                    </a:lnTo>
                    <a:lnTo>
                      <a:pt x="5" y="156"/>
                    </a:lnTo>
                    <a:lnTo>
                      <a:pt x="9" y="102"/>
                    </a:lnTo>
                    <a:lnTo>
                      <a:pt x="12" y="48"/>
                    </a:lnTo>
                    <a:lnTo>
                      <a:pt x="21" y="42"/>
                    </a:lnTo>
                    <a:lnTo>
                      <a:pt x="31" y="35"/>
                    </a:lnTo>
                    <a:lnTo>
                      <a:pt x="40" y="29"/>
                    </a:lnTo>
                    <a:lnTo>
                      <a:pt x="49" y="24"/>
                    </a:lnTo>
                    <a:lnTo>
                      <a:pt x="58" y="18"/>
                    </a:lnTo>
                    <a:lnTo>
                      <a:pt x="67" y="11"/>
                    </a:lnTo>
                    <a:lnTo>
                      <a:pt x="77" y="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96" name="Freeform 108">
                <a:extLst>
                  <a:ext uri="{FF2B5EF4-FFF2-40B4-BE49-F238E27FC236}">
                    <a16:creationId xmlns:a16="http://schemas.microsoft.com/office/drawing/2014/main" id="{E5CA6159-D0DB-42D4-8CCA-759806D3AC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3" y="1116"/>
                <a:ext cx="29" cy="87"/>
              </a:xfrm>
              <a:custGeom>
                <a:avLst/>
                <a:gdLst>
                  <a:gd name="T0" fmla="*/ 65 w 160"/>
                  <a:gd name="T1" fmla="*/ 0 h 484"/>
                  <a:gd name="T2" fmla="*/ 74 w 160"/>
                  <a:gd name="T3" fmla="*/ 20 h 484"/>
                  <a:gd name="T4" fmla="*/ 82 w 160"/>
                  <a:gd name="T5" fmla="*/ 42 h 484"/>
                  <a:gd name="T6" fmla="*/ 91 w 160"/>
                  <a:gd name="T7" fmla="*/ 63 h 484"/>
                  <a:gd name="T8" fmla="*/ 101 w 160"/>
                  <a:gd name="T9" fmla="*/ 84 h 484"/>
                  <a:gd name="T10" fmla="*/ 109 w 160"/>
                  <a:gd name="T11" fmla="*/ 106 h 484"/>
                  <a:gd name="T12" fmla="*/ 118 w 160"/>
                  <a:gd name="T13" fmla="*/ 126 h 484"/>
                  <a:gd name="T14" fmla="*/ 127 w 160"/>
                  <a:gd name="T15" fmla="*/ 148 h 484"/>
                  <a:gd name="T16" fmla="*/ 136 w 160"/>
                  <a:gd name="T17" fmla="*/ 169 h 484"/>
                  <a:gd name="T18" fmla="*/ 142 w 160"/>
                  <a:gd name="T19" fmla="*/ 190 h 484"/>
                  <a:gd name="T20" fmla="*/ 149 w 160"/>
                  <a:gd name="T21" fmla="*/ 210 h 484"/>
                  <a:gd name="T22" fmla="*/ 155 w 160"/>
                  <a:gd name="T23" fmla="*/ 232 h 484"/>
                  <a:gd name="T24" fmla="*/ 160 w 160"/>
                  <a:gd name="T25" fmla="*/ 253 h 484"/>
                  <a:gd name="T26" fmla="*/ 154 w 160"/>
                  <a:gd name="T27" fmla="*/ 270 h 484"/>
                  <a:gd name="T28" fmla="*/ 146 w 160"/>
                  <a:gd name="T29" fmla="*/ 287 h 484"/>
                  <a:gd name="T30" fmla="*/ 139 w 160"/>
                  <a:gd name="T31" fmla="*/ 304 h 484"/>
                  <a:gd name="T32" fmla="*/ 131 w 160"/>
                  <a:gd name="T33" fmla="*/ 320 h 484"/>
                  <a:gd name="T34" fmla="*/ 122 w 160"/>
                  <a:gd name="T35" fmla="*/ 336 h 484"/>
                  <a:gd name="T36" fmla="*/ 116 w 160"/>
                  <a:gd name="T37" fmla="*/ 353 h 484"/>
                  <a:gd name="T38" fmla="*/ 108 w 160"/>
                  <a:gd name="T39" fmla="*/ 370 h 484"/>
                  <a:gd name="T40" fmla="*/ 101 w 160"/>
                  <a:gd name="T41" fmla="*/ 387 h 484"/>
                  <a:gd name="T42" fmla="*/ 97 w 160"/>
                  <a:gd name="T43" fmla="*/ 411 h 484"/>
                  <a:gd name="T44" fmla="*/ 95 w 160"/>
                  <a:gd name="T45" fmla="*/ 435 h 484"/>
                  <a:gd name="T46" fmla="*/ 91 w 160"/>
                  <a:gd name="T47" fmla="*/ 459 h 484"/>
                  <a:gd name="T48" fmla="*/ 88 w 160"/>
                  <a:gd name="T49" fmla="*/ 484 h 484"/>
                  <a:gd name="T50" fmla="*/ 79 w 160"/>
                  <a:gd name="T51" fmla="*/ 477 h 484"/>
                  <a:gd name="T52" fmla="*/ 70 w 160"/>
                  <a:gd name="T53" fmla="*/ 470 h 484"/>
                  <a:gd name="T54" fmla="*/ 60 w 160"/>
                  <a:gd name="T55" fmla="*/ 463 h 484"/>
                  <a:gd name="T56" fmla="*/ 51 w 160"/>
                  <a:gd name="T57" fmla="*/ 456 h 484"/>
                  <a:gd name="T58" fmla="*/ 42 w 160"/>
                  <a:gd name="T59" fmla="*/ 449 h 484"/>
                  <a:gd name="T60" fmla="*/ 32 w 160"/>
                  <a:gd name="T61" fmla="*/ 442 h 484"/>
                  <a:gd name="T62" fmla="*/ 22 w 160"/>
                  <a:gd name="T63" fmla="*/ 435 h 484"/>
                  <a:gd name="T64" fmla="*/ 13 w 160"/>
                  <a:gd name="T65" fmla="*/ 428 h 484"/>
                  <a:gd name="T66" fmla="*/ 11 w 160"/>
                  <a:gd name="T67" fmla="*/ 388 h 484"/>
                  <a:gd name="T68" fmla="*/ 7 w 160"/>
                  <a:gd name="T69" fmla="*/ 346 h 484"/>
                  <a:gd name="T70" fmla="*/ 4 w 160"/>
                  <a:gd name="T71" fmla="*/ 306 h 484"/>
                  <a:gd name="T72" fmla="*/ 0 w 160"/>
                  <a:gd name="T73" fmla="*/ 266 h 484"/>
                  <a:gd name="T74" fmla="*/ 2 w 160"/>
                  <a:gd name="T75" fmla="*/ 213 h 484"/>
                  <a:gd name="T76" fmla="*/ 3 w 160"/>
                  <a:gd name="T77" fmla="*/ 159 h 484"/>
                  <a:gd name="T78" fmla="*/ 3 w 160"/>
                  <a:gd name="T79" fmla="*/ 106 h 484"/>
                  <a:gd name="T80" fmla="*/ 4 w 160"/>
                  <a:gd name="T81" fmla="*/ 53 h 484"/>
                  <a:gd name="T82" fmla="*/ 11 w 160"/>
                  <a:gd name="T83" fmla="*/ 46 h 484"/>
                  <a:gd name="T84" fmla="*/ 19 w 160"/>
                  <a:gd name="T85" fmla="*/ 39 h 484"/>
                  <a:gd name="T86" fmla="*/ 26 w 160"/>
                  <a:gd name="T87" fmla="*/ 32 h 484"/>
                  <a:gd name="T88" fmla="*/ 34 w 160"/>
                  <a:gd name="T89" fmla="*/ 26 h 484"/>
                  <a:gd name="T90" fmla="*/ 42 w 160"/>
                  <a:gd name="T91" fmla="*/ 19 h 484"/>
                  <a:gd name="T92" fmla="*/ 50 w 160"/>
                  <a:gd name="T93" fmla="*/ 12 h 484"/>
                  <a:gd name="T94" fmla="*/ 57 w 160"/>
                  <a:gd name="T95" fmla="*/ 6 h 484"/>
                  <a:gd name="T96" fmla="*/ 65 w 160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484">
                    <a:moveTo>
                      <a:pt x="65" y="0"/>
                    </a:moveTo>
                    <a:lnTo>
                      <a:pt x="74" y="20"/>
                    </a:lnTo>
                    <a:lnTo>
                      <a:pt x="82" y="42"/>
                    </a:lnTo>
                    <a:lnTo>
                      <a:pt x="91" y="63"/>
                    </a:lnTo>
                    <a:lnTo>
                      <a:pt x="101" y="84"/>
                    </a:lnTo>
                    <a:lnTo>
                      <a:pt x="109" y="106"/>
                    </a:lnTo>
                    <a:lnTo>
                      <a:pt x="118" y="126"/>
                    </a:lnTo>
                    <a:lnTo>
                      <a:pt x="127" y="148"/>
                    </a:lnTo>
                    <a:lnTo>
                      <a:pt x="136" y="169"/>
                    </a:lnTo>
                    <a:lnTo>
                      <a:pt x="142" y="190"/>
                    </a:lnTo>
                    <a:lnTo>
                      <a:pt x="149" y="210"/>
                    </a:lnTo>
                    <a:lnTo>
                      <a:pt x="155" y="232"/>
                    </a:lnTo>
                    <a:lnTo>
                      <a:pt x="160" y="253"/>
                    </a:lnTo>
                    <a:lnTo>
                      <a:pt x="154" y="270"/>
                    </a:lnTo>
                    <a:lnTo>
                      <a:pt x="146" y="287"/>
                    </a:lnTo>
                    <a:lnTo>
                      <a:pt x="139" y="304"/>
                    </a:lnTo>
                    <a:lnTo>
                      <a:pt x="131" y="320"/>
                    </a:lnTo>
                    <a:lnTo>
                      <a:pt x="122" y="336"/>
                    </a:lnTo>
                    <a:lnTo>
                      <a:pt x="116" y="353"/>
                    </a:lnTo>
                    <a:lnTo>
                      <a:pt x="108" y="370"/>
                    </a:lnTo>
                    <a:lnTo>
                      <a:pt x="101" y="387"/>
                    </a:lnTo>
                    <a:lnTo>
                      <a:pt x="97" y="411"/>
                    </a:lnTo>
                    <a:lnTo>
                      <a:pt x="95" y="435"/>
                    </a:lnTo>
                    <a:lnTo>
                      <a:pt x="91" y="459"/>
                    </a:lnTo>
                    <a:lnTo>
                      <a:pt x="88" y="484"/>
                    </a:lnTo>
                    <a:lnTo>
                      <a:pt x="79" y="477"/>
                    </a:lnTo>
                    <a:lnTo>
                      <a:pt x="70" y="470"/>
                    </a:lnTo>
                    <a:lnTo>
                      <a:pt x="60" y="463"/>
                    </a:lnTo>
                    <a:lnTo>
                      <a:pt x="51" y="456"/>
                    </a:lnTo>
                    <a:lnTo>
                      <a:pt x="42" y="449"/>
                    </a:lnTo>
                    <a:lnTo>
                      <a:pt x="32" y="442"/>
                    </a:lnTo>
                    <a:lnTo>
                      <a:pt x="22" y="435"/>
                    </a:lnTo>
                    <a:lnTo>
                      <a:pt x="13" y="428"/>
                    </a:lnTo>
                    <a:lnTo>
                      <a:pt x="11" y="388"/>
                    </a:lnTo>
                    <a:lnTo>
                      <a:pt x="7" y="346"/>
                    </a:lnTo>
                    <a:lnTo>
                      <a:pt x="4" y="306"/>
                    </a:lnTo>
                    <a:lnTo>
                      <a:pt x="0" y="266"/>
                    </a:lnTo>
                    <a:lnTo>
                      <a:pt x="2" y="213"/>
                    </a:lnTo>
                    <a:lnTo>
                      <a:pt x="3" y="159"/>
                    </a:lnTo>
                    <a:lnTo>
                      <a:pt x="3" y="106"/>
                    </a:lnTo>
                    <a:lnTo>
                      <a:pt x="4" y="53"/>
                    </a:lnTo>
                    <a:lnTo>
                      <a:pt x="11" y="46"/>
                    </a:lnTo>
                    <a:lnTo>
                      <a:pt x="19" y="39"/>
                    </a:lnTo>
                    <a:lnTo>
                      <a:pt x="26" y="32"/>
                    </a:lnTo>
                    <a:lnTo>
                      <a:pt x="34" y="26"/>
                    </a:lnTo>
                    <a:lnTo>
                      <a:pt x="42" y="19"/>
                    </a:lnTo>
                    <a:lnTo>
                      <a:pt x="50" y="12"/>
                    </a:lnTo>
                    <a:lnTo>
                      <a:pt x="57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97" name="Freeform 109">
                <a:extLst>
                  <a:ext uri="{FF2B5EF4-FFF2-40B4-BE49-F238E27FC236}">
                    <a16:creationId xmlns:a16="http://schemas.microsoft.com/office/drawing/2014/main" id="{70F2C2C6-111A-4483-9D91-FDB0CF4E39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6" y="1116"/>
                <a:ext cx="26" cy="87"/>
              </a:xfrm>
              <a:custGeom>
                <a:avLst/>
                <a:gdLst>
                  <a:gd name="T0" fmla="*/ 50 w 145"/>
                  <a:gd name="T1" fmla="*/ 0 h 484"/>
                  <a:gd name="T2" fmla="*/ 59 w 145"/>
                  <a:gd name="T3" fmla="*/ 20 h 484"/>
                  <a:gd name="T4" fmla="*/ 67 w 145"/>
                  <a:gd name="T5" fmla="*/ 42 h 484"/>
                  <a:gd name="T6" fmla="*/ 76 w 145"/>
                  <a:gd name="T7" fmla="*/ 63 h 484"/>
                  <a:gd name="T8" fmla="*/ 86 w 145"/>
                  <a:gd name="T9" fmla="*/ 84 h 484"/>
                  <a:gd name="T10" fmla="*/ 94 w 145"/>
                  <a:gd name="T11" fmla="*/ 106 h 484"/>
                  <a:gd name="T12" fmla="*/ 103 w 145"/>
                  <a:gd name="T13" fmla="*/ 126 h 484"/>
                  <a:gd name="T14" fmla="*/ 112 w 145"/>
                  <a:gd name="T15" fmla="*/ 148 h 484"/>
                  <a:gd name="T16" fmla="*/ 121 w 145"/>
                  <a:gd name="T17" fmla="*/ 169 h 484"/>
                  <a:gd name="T18" fmla="*/ 127 w 145"/>
                  <a:gd name="T19" fmla="*/ 190 h 484"/>
                  <a:gd name="T20" fmla="*/ 134 w 145"/>
                  <a:gd name="T21" fmla="*/ 210 h 484"/>
                  <a:gd name="T22" fmla="*/ 140 w 145"/>
                  <a:gd name="T23" fmla="*/ 232 h 484"/>
                  <a:gd name="T24" fmla="*/ 145 w 145"/>
                  <a:gd name="T25" fmla="*/ 253 h 484"/>
                  <a:gd name="T26" fmla="*/ 139 w 145"/>
                  <a:gd name="T27" fmla="*/ 270 h 484"/>
                  <a:gd name="T28" fmla="*/ 131 w 145"/>
                  <a:gd name="T29" fmla="*/ 287 h 484"/>
                  <a:gd name="T30" fmla="*/ 124 w 145"/>
                  <a:gd name="T31" fmla="*/ 304 h 484"/>
                  <a:gd name="T32" fmla="*/ 116 w 145"/>
                  <a:gd name="T33" fmla="*/ 320 h 484"/>
                  <a:gd name="T34" fmla="*/ 107 w 145"/>
                  <a:gd name="T35" fmla="*/ 336 h 484"/>
                  <a:gd name="T36" fmla="*/ 101 w 145"/>
                  <a:gd name="T37" fmla="*/ 353 h 484"/>
                  <a:gd name="T38" fmla="*/ 93 w 145"/>
                  <a:gd name="T39" fmla="*/ 370 h 484"/>
                  <a:gd name="T40" fmla="*/ 86 w 145"/>
                  <a:gd name="T41" fmla="*/ 387 h 484"/>
                  <a:gd name="T42" fmla="*/ 82 w 145"/>
                  <a:gd name="T43" fmla="*/ 411 h 484"/>
                  <a:gd name="T44" fmla="*/ 80 w 145"/>
                  <a:gd name="T45" fmla="*/ 435 h 484"/>
                  <a:gd name="T46" fmla="*/ 76 w 145"/>
                  <a:gd name="T47" fmla="*/ 459 h 484"/>
                  <a:gd name="T48" fmla="*/ 73 w 145"/>
                  <a:gd name="T49" fmla="*/ 484 h 484"/>
                  <a:gd name="T50" fmla="*/ 65 w 145"/>
                  <a:gd name="T51" fmla="*/ 476 h 484"/>
                  <a:gd name="T52" fmla="*/ 57 w 145"/>
                  <a:gd name="T53" fmla="*/ 469 h 484"/>
                  <a:gd name="T54" fmla="*/ 49 w 145"/>
                  <a:gd name="T55" fmla="*/ 461 h 484"/>
                  <a:gd name="T56" fmla="*/ 40 w 145"/>
                  <a:gd name="T57" fmla="*/ 452 h 484"/>
                  <a:gd name="T58" fmla="*/ 31 w 145"/>
                  <a:gd name="T59" fmla="*/ 446 h 484"/>
                  <a:gd name="T60" fmla="*/ 23 w 145"/>
                  <a:gd name="T61" fmla="*/ 438 h 484"/>
                  <a:gd name="T62" fmla="*/ 14 w 145"/>
                  <a:gd name="T63" fmla="*/ 431 h 484"/>
                  <a:gd name="T64" fmla="*/ 6 w 145"/>
                  <a:gd name="T65" fmla="*/ 423 h 484"/>
                  <a:gd name="T66" fmla="*/ 7 w 145"/>
                  <a:gd name="T67" fmla="*/ 383 h 484"/>
                  <a:gd name="T68" fmla="*/ 7 w 145"/>
                  <a:gd name="T69" fmla="*/ 344 h 484"/>
                  <a:gd name="T70" fmla="*/ 7 w 145"/>
                  <a:gd name="T71" fmla="*/ 305 h 484"/>
                  <a:gd name="T72" fmla="*/ 7 w 145"/>
                  <a:gd name="T73" fmla="*/ 266 h 484"/>
                  <a:gd name="T74" fmla="*/ 6 w 145"/>
                  <a:gd name="T75" fmla="*/ 213 h 484"/>
                  <a:gd name="T76" fmla="*/ 4 w 145"/>
                  <a:gd name="T77" fmla="*/ 161 h 484"/>
                  <a:gd name="T78" fmla="*/ 3 w 145"/>
                  <a:gd name="T79" fmla="*/ 109 h 484"/>
                  <a:gd name="T80" fmla="*/ 0 w 145"/>
                  <a:gd name="T81" fmla="*/ 56 h 484"/>
                  <a:gd name="T82" fmla="*/ 6 w 145"/>
                  <a:gd name="T83" fmla="*/ 49 h 484"/>
                  <a:gd name="T84" fmla="*/ 13 w 145"/>
                  <a:gd name="T85" fmla="*/ 42 h 484"/>
                  <a:gd name="T86" fmla="*/ 19 w 145"/>
                  <a:gd name="T87" fmla="*/ 35 h 484"/>
                  <a:gd name="T88" fmla="*/ 26 w 145"/>
                  <a:gd name="T89" fmla="*/ 27 h 484"/>
                  <a:gd name="T90" fmla="*/ 31 w 145"/>
                  <a:gd name="T91" fmla="*/ 20 h 484"/>
                  <a:gd name="T92" fmla="*/ 37 w 145"/>
                  <a:gd name="T93" fmla="*/ 13 h 484"/>
                  <a:gd name="T94" fmla="*/ 44 w 145"/>
                  <a:gd name="T95" fmla="*/ 6 h 484"/>
                  <a:gd name="T96" fmla="*/ 50 w 145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5" h="484">
                    <a:moveTo>
                      <a:pt x="50" y="0"/>
                    </a:moveTo>
                    <a:lnTo>
                      <a:pt x="59" y="20"/>
                    </a:lnTo>
                    <a:lnTo>
                      <a:pt x="67" y="42"/>
                    </a:lnTo>
                    <a:lnTo>
                      <a:pt x="76" y="63"/>
                    </a:lnTo>
                    <a:lnTo>
                      <a:pt x="86" y="84"/>
                    </a:lnTo>
                    <a:lnTo>
                      <a:pt x="94" y="106"/>
                    </a:lnTo>
                    <a:lnTo>
                      <a:pt x="103" y="126"/>
                    </a:lnTo>
                    <a:lnTo>
                      <a:pt x="112" y="148"/>
                    </a:lnTo>
                    <a:lnTo>
                      <a:pt x="121" y="169"/>
                    </a:lnTo>
                    <a:lnTo>
                      <a:pt x="127" y="190"/>
                    </a:lnTo>
                    <a:lnTo>
                      <a:pt x="134" y="210"/>
                    </a:lnTo>
                    <a:lnTo>
                      <a:pt x="140" y="232"/>
                    </a:lnTo>
                    <a:lnTo>
                      <a:pt x="145" y="253"/>
                    </a:lnTo>
                    <a:lnTo>
                      <a:pt x="139" y="270"/>
                    </a:lnTo>
                    <a:lnTo>
                      <a:pt x="131" y="287"/>
                    </a:lnTo>
                    <a:lnTo>
                      <a:pt x="124" y="304"/>
                    </a:lnTo>
                    <a:lnTo>
                      <a:pt x="116" y="320"/>
                    </a:lnTo>
                    <a:lnTo>
                      <a:pt x="107" y="336"/>
                    </a:lnTo>
                    <a:lnTo>
                      <a:pt x="101" y="353"/>
                    </a:lnTo>
                    <a:lnTo>
                      <a:pt x="93" y="370"/>
                    </a:lnTo>
                    <a:lnTo>
                      <a:pt x="86" y="387"/>
                    </a:lnTo>
                    <a:lnTo>
                      <a:pt x="82" y="411"/>
                    </a:lnTo>
                    <a:lnTo>
                      <a:pt x="80" y="435"/>
                    </a:lnTo>
                    <a:lnTo>
                      <a:pt x="76" y="459"/>
                    </a:lnTo>
                    <a:lnTo>
                      <a:pt x="73" y="484"/>
                    </a:lnTo>
                    <a:lnTo>
                      <a:pt x="65" y="476"/>
                    </a:lnTo>
                    <a:lnTo>
                      <a:pt x="57" y="469"/>
                    </a:lnTo>
                    <a:lnTo>
                      <a:pt x="49" y="461"/>
                    </a:lnTo>
                    <a:lnTo>
                      <a:pt x="40" y="452"/>
                    </a:lnTo>
                    <a:lnTo>
                      <a:pt x="31" y="446"/>
                    </a:lnTo>
                    <a:lnTo>
                      <a:pt x="23" y="438"/>
                    </a:lnTo>
                    <a:lnTo>
                      <a:pt x="14" y="431"/>
                    </a:lnTo>
                    <a:lnTo>
                      <a:pt x="6" y="423"/>
                    </a:lnTo>
                    <a:lnTo>
                      <a:pt x="7" y="383"/>
                    </a:lnTo>
                    <a:lnTo>
                      <a:pt x="7" y="344"/>
                    </a:lnTo>
                    <a:lnTo>
                      <a:pt x="7" y="305"/>
                    </a:lnTo>
                    <a:lnTo>
                      <a:pt x="7" y="266"/>
                    </a:lnTo>
                    <a:lnTo>
                      <a:pt x="6" y="213"/>
                    </a:lnTo>
                    <a:lnTo>
                      <a:pt x="4" y="161"/>
                    </a:lnTo>
                    <a:lnTo>
                      <a:pt x="3" y="109"/>
                    </a:lnTo>
                    <a:lnTo>
                      <a:pt x="0" y="56"/>
                    </a:lnTo>
                    <a:lnTo>
                      <a:pt x="6" y="49"/>
                    </a:lnTo>
                    <a:lnTo>
                      <a:pt x="13" y="42"/>
                    </a:lnTo>
                    <a:lnTo>
                      <a:pt x="19" y="35"/>
                    </a:lnTo>
                    <a:lnTo>
                      <a:pt x="26" y="27"/>
                    </a:lnTo>
                    <a:lnTo>
                      <a:pt x="31" y="20"/>
                    </a:lnTo>
                    <a:lnTo>
                      <a:pt x="37" y="13"/>
                    </a:lnTo>
                    <a:lnTo>
                      <a:pt x="44" y="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98" name="Freeform 110">
                <a:extLst>
                  <a:ext uri="{FF2B5EF4-FFF2-40B4-BE49-F238E27FC236}">
                    <a16:creationId xmlns:a16="http://schemas.microsoft.com/office/drawing/2014/main" id="{03B8FF0B-1F4A-4CF5-8854-F7FC50C2EA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29" y="1116"/>
                <a:ext cx="23" cy="87"/>
              </a:xfrm>
              <a:custGeom>
                <a:avLst/>
                <a:gdLst>
                  <a:gd name="T0" fmla="*/ 37 w 132"/>
                  <a:gd name="T1" fmla="*/ 0 h 484"/>
                  <a:gd name="T2" fmla="*/ 46 w 132"/>
                  <a:gd name="T3" fmla="*/ 20 h 484"/>
                  <a:gd name="T4" fmla="*/ 54 w 132"/>
                  <a:gd name="T5" fmla="*/ 42 h 484"/>
                  <a:gd name="T6" fmla="*/ 63 w 132"/>
                  <a:gd name="T7" fmla="*/ 63 h 484"/>
                  <a:gd name="T8" fmla="*/ 73 w 132"/>
                  <a:gd name="T9" fmla="*/ 84 h 484"/>
                  <a:gd name="T10" fmla="*/ 81 w 132"/>
                  <a:gd name="T11" fmla="*/ 106 h 484"/>
                  <a:gd name="T12" fmla="*/ 90 w 132"/>
                  <a:gd name="T13" fmla="*/ 126 h 484"/>
                  <a:gd name="T14" fmla="*/ 99 w 132"/>
                  <a:gd name="T15" fmla="*/ 148 h 484"/>
                  <a:gd name="T16" fmla="*/ 108 w 132"/>
                  <a:gd name="T17" fmla="*/ 169 h 484"/>
                  <a:gd name="T18" fmla="*/ 114 w 132"/>
                  <a:gd name="T19" fmla="*/ 190 h 484"/>
                  <a:gd name="T20" fmla="*/ 121 w 132"/>
                  <a:gd name="T21" fmla="*/ 210 h 484"/>
                  <a:gd name="T22" fmla="*/ 127 w 132"/>
                  <a:gd name="T23" fmla="*/ 232 h 484"/>
                  <a:gd name="T24" fmla="*/ 132 w 132"/>
                  <a:gd name="T25" fmla="*/ 253 h 484"/>
                  <a:gd name="T26" fmla="*/ 126 w 132"/>
                  <a:gd name="T27" fmla="*/ 270 h 484"/>
                  <a:gd name="T28" fmla="*/ 118 w 132"/>
                  <a:gd name="T29" fmla="*/ 287 h 484"/>
                  <a:gd name="T30" fmla="*/ 111 w 132"/>
                  <a:gd name="T31" fmla="*/ 304 h 484"/>
                  <a:gd name="T32" fmla="*/ 103 w 132"/>
                  <a:gd name="T33" fmla="*/ 320 h 484"/>
                  <a:gd name="T34" fmla="*/ 94 w 132"/>
                  <a:gd name="T35" fmla="*/ 336 h 484"/>
                  <a:gd name="T36" fmla="*/ 88 w 132"/>
                  <a:gd name="T37" fmla="*/ 353 h 484"/>
                  <a:gd name="T38" fmla="*/ 80 w 132"/>
                  <a:gd name="T39" fmla="*/ 370 h 484"/>
                  <a:gd name="T40" fmla="*/ 73 w 132"/>
                  <a:gd name="T41" fmla="*/ 387 h 484"/>
                  <a:gd name="T42" fmla="*/ 69 w 132"/>
                  <a:gd name="T43" fmla="*/ 411 h 484"/>
                  <a:gd name="T44" fmla="*/ 67 w 132"/>
                  <a:gd name="T45" fmla="*/ 435 h 484"/>
                  <a:gd name="T46" fmla="*/ 63 w 132"/>
                  <a:gd name="T47" fmla="*/ 459 h 484"/>
                  <a:gd name="T48" fmla="*/ 60 w 132"/>
                  <a:gd name="T49" fmla="*/ 484 h 484"/>
                  <a:gd name="T50" fmla="*/ 53 w 132"/>
                  <a:gd name="T51" fmla="*/ 476 h 484"/>
                  <a:gd name="T52" fmla="*/ 45 w 132"/>
                  <a:gd name="T53" fmla="*/ 467 h 484"/>
                  <a:gd name="T54" fmla="*/ 38 w 132"/>
                  <a:gd name="T55" fmla="*/ 458 h 484"/>
                  <a:gd name="T56" fmla="*/ 31 w 132"/>
                  <a:gd name="T57" fmla="*/ 450 h 484"/>
                  <a:gd name="T58" fmla="*/ 23 w 132"/>
                  <a:gd name="T59" fmla="*/ 442 h 484"/>
                  <a:gd name="T60" fmla="*/ 16 w 132"/>
                  <a:gd name="T61" fmla="*/ 433 h 484"/>
                  <a:gd name="T62" fmla="*/ 8 w 132"/>
                  <a:gd name="T63" fmla="*/ 425 h 484"/>
                  <a:gd name="T64" fmla="*/ 1 w 132"/>
                  <a:gd name="T65" fmla="*/ 417 h 484"/>
                  <a:gd name="T66" fmla="*/ 6 w 132"/>
                  <a:gd name="T67" fmla="*/ 379 h 484"/>
                  <a:gd name="T68" fmla="*/ 9 w 132"/>
                  <a:gd name="T69" fmla="*/ 341 h 484"/>
                  <a:gd name="T70" fmla="*/ 13 w 132"/>
                  <a:gd name="T71" fmla="*/ 303 h 484"/>
                  <a:gd name="T72" fmla="*/ 17 w 132"/>
                  <a:gd name="T73" fmla="*/ 266 h 484"/>
                  <a:gd name="T74" fmla="*/ 13 w 132"/>
                  <a:gd name="T75" fmla="*/ 214 h 484"/>
                  <a:gd name="T76" fmla="*/ 9 w 132"/>
                  <a:gd name="T77" fmla="*/ 163 h 484"/>
                  <a:gd name="T78" fmla="*/ 5 w 132"/>
                  <a:gd name="T79" fmla="*/ 111 h 484"/>
                  <a:gd name="T80" fmla="*/ 0 w 132"/>
                  <a:gd name="T81" fmla="*/ 61 h 484"/>
                  <a:gd name="T82" fmla="*/ 5 w 132"/>
                  <a:gd name="T83" fmla="*/ 53 h 484"/>
                  <a:gd name="T84" fmla="*/ 9 w 132"/>
                  <a:gd name="T85" fmla="*/ 46 h 484"/>
                  <a:gd name="T86" fmla="*/ 14 w 132"/>
                  <a:gd name="T87" fmla="*/ 38 h 484"/>
                  <a:gd name="T88" fmla="*/ 18 w 132"/>
                  <a:gd name="T89" fmla="*/ 29 h 484"/>
                  <a:gd name="T90" fmla="*/ 23 w 132"/>
                  <a:gd name="T91" fmla="*/ 21 h 484"/>
                  <a:gd name="T92" fmla="*/ 28 w 132"/>
                  <a:gd name="T93" fmla="*/ 15 h 484"/>
                  <a:gd name="T94" fmla="*/ 32 w 132"/>
                  <a:gd name="T95" fmla="*/ 6 h 484"/>
                  <a:gd name="T96" fmla="*/ 37 w 132"/>
                  <a:gd name="T9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" h="484">
                    <a:moveTo>
                      <a:pt x="37" y="0"/>
                    </a:moveTo>
                    <a:lnTo>
                      <a:pt x="46" y="20"/>
                    </a:lnTo>
                    <a:lnTo>
                      <a:pt x="54" y="42"/>
                    </a:lnTo>
                    <a:lnTo>
                      <a:pt x="63" y="63"/>
                    </a:lnTo>
                    <a:lnTo>
                      <a:pt x="73" y="84"/>
                    </a:lnTo>
                    <a:lnTo>
                      <a:pt x="81" y="106"/>
                    </a:lnTo>
                    <a:lnTo>
                      <a:pt x="90" y="126"/>
                    </a:lnTo>
                    <a:lnTo>
                      <a:pt x="99" y="148"/>
                    </a:lnTo>
                    <a:lnTo>
                      <a:pt x="108" y="169"/>
                    </a:lnTo>
                    <a:lnTo>
                      <a:pt x="114" y="190"/>
                    </a:lnTo>
                    <a:lnTo>
                      <a:pt x="121" y="210"/>
                    </a:lnTo>
                    <a:lnTo>
                      <a:pt x="127" y="232"/>
                    </a:lnTo>
                    <a:lnTo>
                      <a:pt x="132" y="253"/>
                    </a:lnTo>
                    <a:lnTo>
                      <a:pt x="126" y="270"/>
                    </a:lnTo>
                    <a:lnTo>
                      <a:pt x="118" y="287"/>
                    </a:lnTo>
                    <a:lnTo>
                      <a:pt x="111" y="304"/>
                    </a:lnTo>
                    <a:lnTo>
                      <a:pt x="103" y="320"/>
                    </a:lnTo>
                    <a:lnTo>
                      <a:pt x="94" y="336"/>
                    </a:lnTo>
                    <a:lnTo>
                      <a:pt x="88" y="353"/>
                    </a:lnTo>
                    <a:lnTo>
                      <a:pt x="80" y="370"/>
                    </a:lnTo>
                    <a:lnTo>
                      <a:pt x="73" y="387"/>
                    </a:lnTo>
                    <a:lnTo>
                      <a:pt x="69" y="411"/>
                    </a:lnTo>
                    <a:lnTo>
                      <a:pt x="67" y="435"/>
                    </a:lnTo>
                    <a:lnTo>
                      <a:pt x="63" y="459"/>
                    </a:lnTo>
                    <a:lnTo>
                      <a:pt x="60" y="484"/>
                    </a:lnTo>
                    <a:lnTo>
                      <a:pt x="53" y="476"/>
                    </a:lnTo>
                    <a:lnTo>
                      <a:pt x="45" y="467"/>
                    </a:lnTo>
                    <a:lnTo>
                      <a:pt x="38" y="458"/>
                    </a:lnTo>
                    <a:lnTo>
                      <a:pt x="31" y="450"/>
                    </a:lnTo>
                    <a:lnTo>
                      <a:pt x="23" y="442"/>
                    </a:lnTo>
                    <a:lnTo>
                      <a:pt x="16" y="433"/>
                    </a:lnTo>
                    <a:lnTo>
                      <a:pt x="8" y="425"/>
                    </a:lnTo>
                    <a:lnTo>
                      <a:pt x="1" y="417"/>
                    </a:lnTo>
                    <a:lnTo>
                      <a:pt x="6" y="379"/>
                    </a:lnTo>
                    <a:lnTo>
                      <a:pt x="9" y="341"/>
                    </a:lnTo>
                    <a:lnTo>
                      <a:pt x="13" y="303"/>
                    </a:lnTo>
                    <a:lnTo>
                      <a:pt x="17" y="266"/>
                    </a:lnTo>
                    <a:lnTo>
                      <a:pt x="13" y="214"/>
                    </a:lnTo>
                    <a:lnTo>
                      <a:pt x="9" y="163"/>
                    </a:lnTo>
                    <a:lnTo>
                      <a:pt x="5" y="111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9" y="46"/>
                    </a:lnTo>
                    <a:lnTo>
                      <a:pt x="14" y="38"/>
                    </a:lnTo>
                    <a:lnTo>
                      <a:pt x="18" y="29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2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99" name="Freeform 111">
                <a:extLst>
                  <a:ext uri="{FF2B5EF4-FFF2-40B4-BE49-F238E27FC236}">
                    <a16:creationId xmlns:a16="http://schemas.microsoft.com/office/drawing/2014/main" id="{DAE91F5E-11E8-4086-93E5-8AC07370EC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0" y="1116"/>
                <a:ext cx="22" cy="87"/>
              </a:xfrm>
              <a:custGeom>
                <a:avLst/>
                <a:gdLst>
                  <a:gd name="T0" fmla="*/ 28 w 123"/>
                  <a:gd name="T1" fmla="*/ 0 h 484"/>
                  <a:gd name="T2" fmla="*/ 37 w 123"/>
                  <a:gd name="T3" fmla="*/ 20 h 484"/>
                  <a:gd name="T4" fmla="*/ 45 w 123"/>
                  <a:gd name="T5" fmla="*/ 42 h 484"/>
                  <a:gd name="T6" fmla="*/ 54 w 123"/>
                  <a:gd name="T7" fmla="*/ 63 h 484"/>
                  <a:gd name="T8" fmla="*/ 64 w 123"/>
                  <a:gd name="T9" fmla="*/ 84 h 484"/>
                  <a:gd name="T10" fmla="*/ 72 w 123"/>
                  <a:gd name="T11" fmla="*/ 106 h 484"/>
                  <a:gd name="T12" fmla="*/ 81 w 123"/>
                  <a:gd name="T13" fmla="*/ 126 h 484"/>
                  <a:gd name="T14" fmla="*/ 90 w 123"/>
                  <a:gd name="T15" fmla="*/ 148 h 484"/>
                  <a:gd name="T16" fmla="*/ 99 w 123"/>
                  <a:gd name="T17" fmla="*/ 169 h 484"/>
                  <a:gd name="T18" fmla="*/ 105 w 123"/>
                  <a:gd name="T19" fmla="*/ 190 h 484"/>
                  <a:gd name="T20" fmla="*/ 112 w 123"/>
                  <a:gd name="T21" fmla="*/ 210 h 484"/>
                  <a:gd name="T22" fmla="*/ 118 w 123"/>
                  <a:gd name="T23" fmla="*/ 232 h 484"/>
                  <a:gd name="T24" fmla="*/ 123 w 123"/>
                  <a:gd name="T25" fmla="*/ 253 h 484"/>
                  <a:gd name="T26" fmla="*/ 117 w 123"/>
                  <a:gd name="T27" fmla="*/ 270 h 484"/>
                  <a:gd name="T28" fmla="*/ 109 w 123"/>
                  <a:gd name="T29" fmla="*/ 287 h 484"/>
                  <a:gd name="T30" fmla="*/ 102 w 123"/>
                  <a:gd name="T31" fmla="*/ 304 h 484"/>
                  <a:gd name="T32" fmla="*/ 94 w 123"/>
                  <a:gd name="T33" fmla="*/ 320 h 484"/>
                  <a:gd name="T34" fmla="*/ 85 w 123"/>
                  <a:gd name="T35" fmla="*/ 336 h 484"/>
                  <a:gd name="T36" fmla="*/ 79 w 123"/>
                  <a:gd name="T37" fmla="*/ 353 h 484"/>
                  <a:gd name="T38" fmla="*/ 71 w 123"/>
                  <a:gd name="T39" fmla="*/ 370 h 484"/>
                  <a:gd name="T40" fmla="*/ 64 w 123"/>
                  <a:gd name="T41" fmla="*/ 387 h 484"/>
                  <a:gd name="T42" fmla="*/ 60 w 123"/>
                  <a:gd name="T43" fmla="*/ 411 h 484"/>
                  <a:gd name="T44" fmla="*/ 58 w 123"/>
                  <a:gd name="T45" fmla="*/ 435 h 484"/>
                  <a:gd name="T46" fmla="*/ 54 w 123"/>
                  <a:gd name="T47" fmla="*/ 459 h 484"/>
                  <a:gd name="T48" fmla="*/ 51 w 123"/>
                  <a:gd name="T49" fmla="*/ 484 h 484"/>
                  <a:gd name="T50" fmla="*/ 45 w 123"/>
                  <a:gd name="T51" fmla="*/ 474 h 484"/>
                  <a:gd name="T52" fmla="*/ 38 w 123"/>
                  <a:gd name="T53" fmla="*/ 465 h 484"/>
                  <a:gd name="T54" fmla="*/ 33 w 123"/>
                  <a:gd name="T55" fmla="*/ 456 h 484"/>
                  <a:gd name="T56" fmla="*/ 26 w 123"/>
                  <a:gd name="T57" fmla="*/ 447 h 484"/>
                  <a:gd name="T58" fmla="*/ 20 w 123"/>
                  <a:gd name="T59" fmla="*/ 439 h 484"/>
                  <a:gd name="T60" fmla="*/ 13 w 123"/>
                  <a:gd name="T61" fmla="*/ 429 h 484"/>
                  <a:gd name="T62" fmla="*/ 7 w 123"/>
                  <a:gd name="T63" fmla="*/ 420 h 484"/>
                  <a:gd name="T64" fmla="*/ 0 w 123"/>
                  <a:gd name="T65" fmla="*/ 411 h 484"/>
                  <a:gd name="T66" fmla="*/ 8 w 123"/>
                  <a:gd name="T67" fmla="*/ 374 h 484"/>
                  <a:gd name="T68" fmla="*/ 15 w 123"/>
                  <a:gd name="T69" fmla="*/ 338 h 484"/>
                  <a:gd name="T70" fmla="*/ 23 w 123"/>
                  <a:gd name="T71" fmla="*/ 301 h 484"/>
                  <a:gd name="T72" fmla="*/ 30 w 123"/>
                  <a:gd name="T73" fmla="*/ 266 h 484"/>
                  <a:gd name="T74" fmla="*/ 23 w 123"/>
                  <a:gd name="T75" fmla="*/ 215 h 484"/>
                  <a:gd name="T76" fmla="*/ 16 w 123"/>
                  <a:gd name="T77" fmla="*/ 164 h 484"/>
                  <a:gd name="T78" fmla="*/ 9 w 123"/>
                  <a:gd name="T79" fmla="*/ 115 h 484"/>
                  <a:gd name="T80" fmla="*/ 4 w 123"/>
                  <a:gd name="T81" fmla="*/ 64 h 484"/>
                  <a:gd name="T82" fmla="*/ 9 w 123"/>
                  <a:gd name="T83" fmla="*/ 48 h 484"/>
                  <a:gd name="T84" fmla="*/ 16 w 123"/>
                  <a:gd name="T85" fmla="*/ 32 h 484"/>
                  <a:gd name="T86" fmla="*/ 22 w 123"/>
                  <a:gd name="T87" fmla="*/ 16 h 484"/>
                  <a:gd name="T88" fmla="*/ 28 w 123"/>
                  <a:gd name="T8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3" h="484">
                    <a:moveTo>
                      <a:pt x="28" y="0"/>
                    </a:moveTo>
                    <a:lnTo>
                      <a:pt x="37" y="20"/>
                    </a:lnTo>
                    <a:lnTo>
                      <a:pt x="45" y="42"/>
                    </a:lnTo>
                    <a:lnTo>
                      <a:pt x="54" y="63"/>
                    </a:lnTo>
                    <a:lnTo>
                      <a:pt x="64" y="84"/>
                    </a:lnTo>
                    <a:lnTo>
                      <a:pt x="72" y="106"/>
                    </a:lnTo>
                    <a:lnTo>
                      <a:pt x="81" y="126"/>
                    </a:lnTo>
                    <a:lnTo>
                      <a:pt x="90" y="148"/>
                    </a:lnTo>
                    <a:lnTo>
                      <a:pt x="99" y="169"/>
                    </a:lnTo>
                    <a:lnTo>
                      <a:pt x="105" y="190"/>
                    </a:lnTo>
                    <a:lnTo>
                      <a:pt x="112" y="210"/>
                    </a:lnTo>
                    <a:lnTo>
                      <a:pt x="118" y="232"/>
                    </a:lnTo>
                    <a:lnTo>
                      <a:pt x="123" y="253"/>
                    </a:lnTo>
                    <a:lnTo>
                      <a:pt x="117" y="270"/>
                    </a:lnTo>
                    <a:lnTo>
                      <a:pt x="109" y="287"/>
                    </a:lnTo>
                    <a:lnTo>
                      <a:pt x="102" y="304"/>
                    </a:lnTo>
                    <a:lnTo>
                      <a:pt x="94" y="320"/>
                    </a:lnTo>
                    <a:lnTo>
                      <a:pt x="85" y="336"/>
                    </a:lnTo>
                    <a:lnTo>
                      <a:pt x="79" y="353"/>
                    </a:lnTo>
                    <a:lnTo>
                      <a:pt x="71" y="370"/>
                    </a:lnTo>
                    <a:lnTo>
                      <a:pt x="64" y="387"/>
                    </a:lnTo>
                    <a:lnTo>
                      <a:pt x="60" y="411"/>
                    </a:lnTo>
                    <a:lnTo>
                      <a:pt x="58" y="435"/>
                    </a:lnTo>
                    <a:lnTo>
                      <a:pt x="54" y="459"/>
                    </a:lnTo>
                    <a:lnTo>
                      <a:pt x="51" y="484"/>
                    </a:lnTo>
                    <a:lnTo>
                      <a:pt x="45" y="474"/>
                    </a:lnTo>
                    <a:lnTo>
                      <a:pt x="38" y="465"/>
                    </a:lnTo>
                    <a:lnTo>
                      <a:pt x="33" y="456"/>
                    </a:lnTo>
                    <a:lnTo>
                      <a:pt x="26" y="447"/>
                    </a:lnTo>
                    <a:lnTo>
                      <a:pt x="20" y="439"/>
                    </a:lnTo>
                    <a:lnTo>
                      <a:pt x="13" y="429"/>
                    </a:lnTo>
                    <a:lnTo>
                      <a:pt x="7" y="420"/>
                    </a:lnTo>
                    <a:lnTo>
                      <a:pt x="0" y="411"/>
                    </a:lnTo>
                    <a:lnTo>
                      <a:pt x="8" y="374"/>
                    </a:lnTo>
                    <a:lnTo>
                      <a:pt x="15" y="338"/>
                    </a:lnTo>
                    <a:lnTo>
                      <a:pt x="23" y="301"/>
                    </a:lnTo>
                    <a:lnTo>
                      <a:pt x="30" y="266"/>
                    </a:lnTo>
                    <a:lnTo>
                      <a:pt x="23" y="215"/>
                    </a:lnTo>
                    <a:lnTo>
                      <a:pt x="16" y="164"/>
                    </a:lnTo>
                    <a:lnTo>
                      <a:pt x="9" y="115"/>
                    </a:lnTo>
                    <a:lnTo>
                      <a:pt x="4" y="64"/>
                    </a:lnTo>
                    <a:lnTo>
                      <a:pt x="9" y="48"/>
                    </a:lnTo>
                    <a:lnTo>
                      <a:pt x="16" y="32"/>
                    </a:lnTo>
                    <a:lnTo>
                      <a:pt x="22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200" name="Freeform 112">
                <a:extLst>
                  <a:ext uri="{FF2B5EF4-FFF2-40B4-BE49-F238E27FC236}">
                    <a16:creationId xmlns:a16="http://schemas.microsoft.com/office/drawing/2014/main" id="{9DCD3F72-F44D-4756-B472-1CB7D75C6A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1" y="1116"/>
                <a:ext cx="21" cy="87"/>
              </a:xfrm>
              <a:custGeom>
                <a:avLst/>
                <a:gdLst>
                  <a:gd name="T0" fmla="*/ 20 w 115"/>
                  <a:gd name="T1" fmla="*/ 0 h 484"/>
                  <a:gd name="T2" fmla="*/ 29 w 115"/>
                  <a:gd name="T3" fmla="*/ 20 h 484"/>
                  <a:gd name="T4" fmla="*/ 37 w 115"/>
                  <a:gd name="T5" fmla="*/ 42 h 484"/>
                  <a:gd name="T6" fmla="*/ 46 w 115"/>
                  <a:gd name="T7" fmla="*/ 63 h 484"/>
                  <a:gd name="T8" fmla="*/ 56 w 115"/>
                  <a:gd name="T9" fmla="*/ 84 h 484"/>
                  <a:gd name="T10" fmla="*/ 64 w 115"/>
                  <a:gd name="T11" fmla="*/ 106 h 484"/>
                  <a:gd name="T12" fmla="*/ 73 w 115"/>
                  <a:gd name="T13" fmla="*/ 126 h 484"/>
                  <a:gd name="T14" fmla="*/ 82 w 115"/>
                  <a:gd name="T15" fmla="*/ 148 h 484"/>
                  <a:gd name="T16" fmla="*/ 91 w 115"/>
                  <a:gd name="T17" fmla="*/ 169 h 484"/>
                  <a:gd name="T18" fmla="*/ 97 w 115"/>
                  <a:gd name="T19" fmla="*/ 190 h 484"/>
                  <a:gd name="T20" fmla="*/ 104 w 115"/>
                  <a:gd name="T21" fmla="*/ 210 h 484"/>
                  <a:gd name="T22" fmla="*/ 110 w 115"/>
                  <a:gd name="T23" fmla="*/ 232 h 484"/>
                  <a:gd name="T24" fmla="*/ 115 w 115"/>
                  <a:gd name="T25" fmla="*/ 253 h 484"/>
                  <a:gd name="T26" fmla="*/ 109 w 115"/>
                  <a:gd name="T27" fmla="*/ 270 h 484"/>
                  <a:gd name="T28" fmla="*/ 101 w 115"/>
                  <a:gd name="T29" fmla="*/ 287 h 484"/>
                  <a:gd name="T30" fmla="*/ 94 w 115"/>
                  <a:gd name="T31" fmla="*/ 304 h 484"/>
                  <a:gd name="T32" fmla="*/ 86 w 115"/>
                  <a:gd name="T33" fmla="*/ 320 h 484"/>
                  <a:gd name="T34" fmla="*/ 77 w 115"/>
                  <a:gd name="T35" fmla="*/ 336 h 484"/>
                  <a:gd name="T36" fmla="*/ 71 w 115"/>
                  <a:gd name="T37" fmla="*/ 353 h 484"/>
                  <a:gd name="T38" fmla="*/ 63 w 115"/>
                  <a:gd name="T39" fmla="*/ 370 h 484"/>
                  <a:gd name="T40" fmla="*/ 56 w 115"/>
                  <a:gd name="T41" fmla="*/ 387 h 484"/>
                  <a:gd name="T42" fmla="*/ 52 w 115"/>
                  <a:gd name="T43" fmla="*/ 411 h 484"/>
                  <a:gd name="T44" fmla="*/ 50 w 115"/>
                  <a:gd name="T45" fmla="*/ 435 h 484"/>
                  <a:gd name="T46" fmla="*/ 46 w 115"/>
                  <a:gd name="T47" fmla="*/ 459 h 484"/>
                  <a:gd name="T48" fmla="*/ 43 w 115"/>
                  <a:gd name="T49" fmla="*/ 484 h 484"/>
                  <a:gd name="T50" fmla="*/ 37 w 115"/>
                  <a:gd name="T51" fmla="*/ 473 h 484"/>
                  <a:gd name="T52" fmla="*/ 33 w 115"/>
                  <a:gd name="T53" fmla="*/ 464 h 484"/>
                  <a:gd name="T54" fmla="*/ 27 w 115"/>
                  <a:gd name="T55" fmla="*/ 454 h 484"/>
                  <a:gd name="T56" fmla="*/ 22 w 115"/>
                  <a:gd name="T57" fmla="*/ 444 h 484"/>
                  <a:gd name="T58" fmla="*/ 16 w 115"/>
                  <a:gd name="T59" fmla="*/ 434 h 484"/>
                  <a:gd name="T60" fmla="*/ 11 w 115"/>
                  <a:gd name="T61" fmla="*/ 425 h 484"/>
                  <a:gd name="T62" fmla="*/ 6 w 115"/>
                  <a:gd name="T63" fmla="*/ 414 h 484"/>
                  <a:gd name="T64" fmla="*/ 0 w 115"/>
                  <a:gd name="T65" fmla="*/ 405 h 484"/>
                  <a:gd name="T66" fmla="*/ 6 w 115"/>
                  <a:gd name="T67" fmla="*/ 388 h 484"/>
                  <a:gd name="T68" fmla="*/ 12 w 115"/>
                  <a:gd name="T69" fmla="*/ 370 h 484"/>
                  <a:gd name="T70" fmla="*/ 18 w 115"/>
                  <a:gd name="T71" fmla="*/ 352 h 484"/>
                  <a:gd name="T72" fmla="*/ 23 w 115"/>
                  <a:gd name="T73" fmla="*/ 335 h 484"/>
                  <a:gd name="T74" fmla="*/ 28 w 115"/>
                  <a:gd name="T75" fmla="*/ 318 h 484"/>
                  <a:gd name="T76" fmla="*/ 34 w 115"/>
                  <a:gd name="T77" fmla="*/ 300 h 484"/>
                  <a:gd name="T78" fmla="*/ 39 w 115"/>
                  <a:gd name="T79" fmla="*/ 283 h 484"/>
                  <a:gd name="T80" fmla="*/ 45 w 115"/>
                  <a:gd name="T81" fmla="*/ 266 h 484"/>
                  <a:gd name="T82" fmla="*/ 41 w 115"/>
                  <a:gd name="T83" fmla="*/ 242 h 484"/>
                  <a:gd name="T84" fmla="*/ 36 w 115"/>
                  <a:gd name="T85" fmla="*/ 216 h 484"/>
                  <a:gd name="T86" fmla="*/ 31 w 115"/>
                  <a:gd name="T87" fmla="*/ 192 h 484"/>
                  <a:gd name="T88" fmla="*/ 27 w 115"/>
                  <a:gd name="T89" fmla="*/ 167 h 484"/>
                  <a:gd name="T90" fmla="*/ 21 w 115"/>
                  <a:gd name="T91" fmla="*/ 142 h 484"/>
                  <a:gd name="T92" fmla="*/ 16 w 115"/>
                  <a:gd name="T93" fmla="*/ 117 h 484"/>
                  <a:gd name="T94" fmla="*/ 12 w 115"/>
                  <a:gd name="T95" fmla="*/ 93 h 484"/>
                  <a:gd name="T96" fmla="*/ 7 w 115"/>
                  <a:gd name="T97" fmla="*/ 68 h 484"/>
                  <a:gd name="T98" fmla="*/ 11 w 115"/>
                  <a:gd name="T99" fmla="*/ 51 h 484"/>
                  <a:gd name="T100" fmla="*/ 14 w 115"/>
                  <a:gd name="T101" fmla="*/ 34 h 484"/>
                  <a:gd name="T102" fmla="*/ 16 w 115"/>
                  <a:gd name="T103" fmla="*/ 17 h 484"/>
                  <a:gd name="T104" fmla="*/ 20 w 115"/>
                  <a:gd name="T10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5" h="484">
                    <a:moveTo>
                      <a:pt x="20" y="0"/>
                    </a:moveTo>
                    <a:lnTo>
                      <a:pt x="29" y="20"/>
                    </a:lnTo>
                    <a:lnTo>
                      <a:pt x="37" y="42"/>
                    </a:lnTo>
                    <a:lnTo>
                      <a:pt x="46" y="63"/>
                    </a:lnTo>
                    <a:lnTo>
                      <a:pt x="56" y="84"/>
                    </a:lnTo>
                    <a:lnTo>
                      <a:pt x="64" y="106"/>
                    </a:lnTo>
                    <a:lnTo>
                      <a:pt x="73" y="126"/>
                    </a:lnTo>
                    <a:lnTo>
                      <a:pt x="82" y="148"/>
                    </a:lnTo>
                    <a:lnTo>
                      <a:pt x="91" y="169"/>
                    </a:lnTo>
                    <a:lnTo>
                      <a:pt x="97" y="190"/>
                    </a:lnTo>
                    <a:lnTo>
                      <a:pt x="104" y="210"/>
                    </a:lnTo>
                    <a:lnTo>
                      <a:pt x="110" y="232"/>
                    </a:lnTo>
                    <a:lnTo>
                      <a:pt x="115" y="253"/>
                    </a:lnTo>
                    <a:lnTo>
                      <a:pt x="109" y="270"/>
                    </a:lnTo>
                    <a:lnTo>
                      <a:pt x="101" y="287"/>
                    </a:lnTo>
                    <a:lnTo>
                      <a:pt x="94" y="304"/>
                    </a:lnTo>
                    <a:lnTo>
                      <a:pt x="86" y="320"/>
                    </a:lnTo>
                    <a:lnTo>
                      <a:pt x="77" y="336"/>
                    </a:lnTo>
                    <a:lnTo>
                      <a:pt x="71" y="353"/>
                    </a:lnTo>
                    <a:lnTo>
                      <a:pt x="63" y="370"/>
                    </a:lnTo>
                    <a:lnTo>
                      <a:pt x="56" y="387"/>
                    </a:lnTo>
                    <a:lnTo>
                      <a:pt x="52" y="411"/>
                    </a:lnTo>
                    <a:lnTo>
                      <a:pt x="50" y="435"/>
                    </a:lnTo>
                    <a:lnTo>
                      <a:pt x="46" y="459"/>
                    </a:lnTo>
                    <a:lnTo>
                      <a:pt x="43" y="484"/>
                    </a:lnTo>
                    <a:lnTo>
                      <a:pt x="37" y="473"/>
                    </a:lnTo>
                    <a:lnTo>
                      <a:pt x="33" y="464"/>
                    </a:lnTo>
                    <a:lnTo>
                      <a:pt x="27" y="454"/>
                    </a:lnTo>
                    <a:lnTo>
                      <a:pt x="22" y="444"/>
                    </a:lnTo>
                    <a:lnTo>
                      <a:pt x="16" y="434"/>
                    </a:lnTo>
                    <a:lnTo>
                      <a:pt x="11" y="425"/>
                    </a:lnTo>
                    <a:lnTo>
                      <a:pt x="6" y="414"/>
                    </a:lnTo>
                    <a:lnTo>
                      <a:pt x="0" y="405"/>
                    </a:lnTo>
                    <a:lnTo>
                      <a:pt x="6" y="388"/>
                    </a:lnTo>
                    <a:lnTo>
                      <a:pt x="12" y="370"/>
                    </a:lnTo>
                    <a:lnTo>
                      <a:pt x="18" y="352"/>
                    </a:lnTo>
                    <a:lnTo>
                      <a:pt x="23" y="335"/>
                    </a:lnTo>
                    <a:lnTo>
                      <a:pt x="28" y="318"/>
                    </a:lnTo>
                    <a:lnTo>
                      <a:pt x="34" y="300"/>
                    </a:lnTo>
                    <a:lnTo>
                      <a:pt x="39" y="283"/>
                    </a:lnTo>
                    <a:lnTo>
                      <a:pt x="45" y="266"/>
                    </a:lnTo>
                    <a:lnTo>
                      <a:pt x="41" y="242"/>
                    </a:lnTo>
                    <a:lnTo>
                      <a:pt x="36" y="216"/>
                    </a:lnTo>
                    <a:lnTo>
                      <a:pt x="31" y="192"/>
                    </a:lnTo>
                    <a:lnTo>
                      <a:pt x="27" y="167"/>
                    </a:lnTo>
                    <a:lnTo>
                      <a:pt x="21" y="142"/>
                    </a:lnTo>
                    <a:lnTo>
                      <a:pt x="16" y="117"/>
                    </a:lnTo>
                    <a:lnTo>
                      <a:pt x="12" y="93"/>
                    </a:lnTo>
                    <a:lnTo>
                      <a:pt x="7" y="68"/>
                    </a:lnTo>
                    <a:lnTo>
                      <a:pt x="11" y="51"/>
                    </a:lnTo>
                    <a:lnTo>
                      <a:pt x="14" y="34"/>
                    </a:lnTo>
                    <a:lnTo>
                      <a:pt x="16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201" name="Freeform 113">
                <a:extLst>
                  <a:ext uri="{FF2B5EF4-FFF2-40B4-BE49-F238E27FC236}">
                    <a16:creationId xmlns:a16="http://schemas.microsoft.com/office/drawing/2014/main" id="{30913138-FBAF-48BF-9541-3327513542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1600000">
                <a:off x="3432" y="1116"/>
                <a:ext cx="20" cy="87"/>
              </a:xfrm>
              <a:custGeom>
                <a:avLst/>
                <a:gdLst>
                  <a:gd name="T0" fmla="*/ 13 w 108"/>
                  <a:gd name="T1" fmla="*/ 0 h 484"/>
                  <a:gd name="T2" fmla="*/ 84 w 108"/>
                  <a:gd name="T3" fmla="*/ 169 h 484"/>
                  <a:gd name="T4" fmla="*/ 108 w 108"/>
                  <a:gd name="T5" fmla="*/ 253 h 484"/>
                  <a:gd name="T6" fmla="*/ 49 w 108"/>
                  <a:gd name="T7" fmla="*/ 387 h 484"/>
                  <a:gd name="T8" fmla="*/ 36 w 108"/>
                  <a:gd name="T9" fmla="*/ 484 h 484"/>
                  <a:gd name="T10" fmla="*/ 0 w 108"/>
                  <a:gd name="T11" fmla="*/ 398 h 484"/>
                  <a:gd name="T12" fmla="*/ 60 w 108"/>
                  <a:gd name="T13" fmla="*/ 266 h 484"/>
                  <a:gd name="T14" fmla="*/ 13 w 108"/>
                  <a:gd name="T15" fmla="*/ 72 h 484"/>
                  <a:gd name="T16" fmla="*/ 13 w 108"/>
                  <a:gd name="T17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84">
                    <a:moveTo>
                      <a:pt x="13" y="0"/>
                    </a:moveTo>
                    <a:lnTo>
                      <a:pt x="84" y="169"/>
                    </a:lnTo>
                    <a:lnTo>
                      <a:pt x="108" y="253"/>
                    </a:lnTo>
                    <a:lnTo>
                      <a:pt x="49" y="387"/>
                    </a:lnTo>
                    <a:lnTo>
                      <a:pt x="36" y="484"/>
                    </a:lnTo>
                    <a:lnTo>
                      <a:pt x="0" y="398"/>
                    </a:lnTo>
                    <a:lnTo>
                      <a:pt x="60" y="266"/>
                    </a:lnTo>
                    <a:lnTo>
                      <a:pt x="13" y="7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08080">
                  <a:alpha val="22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aphicFrame>
        <p:nvGraphicFramePr>
          <p:cNvPr id="89202" name="Object 114">
            <a:extLst>
              <a:ext uri="{FF2B5EF4-FFF2-40B4-BE49-F238E27FC236}">
                <a16:creationId xmlns:a16="http://schemas.microsoft.com/office/drawing/2014/main" id="{4D3C89F8-889B-46F6-9517-DF55CCC0012C}"/>
              </a:ext>
            </a:extLst>
          </p:cNvPr>
          <p:cNvGraphicFramePr>
            <a:graphicFrameLocks/>
          </p:cNvGraphicFramePr>
          <p:nvPr/>
        </p:nvGraphicFramePr>
        <p:xfrm>
          <a:off x="2041525" y="2268538"/>
          <a:ext cx="3190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2" name="Rovnica" r:id="rId5" imgW="139680" imgH="228600" progId="Equation.3">
                  <p:embed/>
                </p:oleObj>
              </mc:Choice>
              <mc:Fallback>
                <p:oleObj name="Rovnica" r:id="rId5" imgW="139680" imgH="228600" progId="Equation.3">
                  <p:embed/>
                  <p:pic>
                    <p:nvPicPr>
                      <p:cNvPr id="0" name="Object 1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268538"/>
                        <a:ext cx="3190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209" name="Object 121">
            <a:extLst>
              <a:ext uri="{FF2B5EF4-FFF2-40B4-BE49-F238E27FC236}">
                <a16:creationId xmlns:a16="http://schemas.microsoft.com/office/drawing/2014/main" id="{D63BBE0E-550B-4D5A-8B43-9B761DB584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2613" y="2730500"/>
          <a:ext cx="194468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3" name="Rovnica" r:id="rId7" imgW="672840" imgH="241200" progId="Equation.3">
                  <p:embed/>
                </p:oleObj>
              </mc:Choice>
              <mc:Fallback>
                <p:oleObj name="Rovnica" r:id="rId7" imgW="672840" imgH="241200" progId="Equation.3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2730500"/>
                        <a:ext cx="194468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38" name="Rectangle 350">
            <a:extLst>
              <a:ext uri="{FF2B5EF4-FFF2-40B4-BE49-F238E27FC236}">
                <a16:creationId xmlns:a16="http://schemas.microsoft.com/office/drawing/2014/main" id="{8387C7DE-8C6D-4FF3-BD35-017C0A64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125413"/>
            <a:ext cx="88392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1600" tIns="46038" rIns="21600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3200" b="0" dirty="0"/>
              <a:t>Fyzikální veličina práce charakterizuje </a:t>
            </a:r>
            <a:r>
              <a:rPr lang="sk-SK" altLang="cs-CZ" sz="3200" i="1" dirty="0"/>
              <a:t>děj</a:t>
            </a:r>
            <a:r>
              <a:rPr lang="sk-SK" altLang="cs-CZ" sz="3200" b="0" dirty="0"/>
              <a:t>, při kterém</a:t>
            </a:r>
          </a:p>
          <a:p>
            <a:pPr>
              <a:spcAft>
                <a:spcPct val="15000"/>
              </a:spcAft>
            </a:pPr>
            <a:r>
              <a:rPr lang="sk-SK" altLang="cs-CZ" sz="3200" b="0" dirty="0"/>
              <a:t>nastává přeměna nebo přenos energie.</a:t>
            </a:r>
          </a:p>
          <a:p>
            <a:r>
              <a:rPr lang="sk-SK" altLang="cs-CZ" sz="3200" b="0" dirty="0"/>
              <a:t>Veličina energie charakterizuje určitý </a:t>
            </a:r>
            <a:r>
              <a:rPr lang="sk-SK" altLang="cs-CZ" sz="3200" i="1" dirty="0"/>
              <a:t>stav</a:t>
            </a:r>
            <a:r>
              <a:rPr lang="sk-SK" altLang="cs-CZ" sz="3200" b="0" dirty="0"/>
              <a:t> soustavy.</a:t>
            </a:r>
          </a:p>
        </p:txBody>
      </p:sp>
      <p:graphicFrame>
        <p:nvGraphicFramePr>
          <p:cNvPr id="89439" name="Object 351">
            <a:extLst>
              <a:ext uri="{FF2B5EF4-FFF2-40B4-BE49-F238E27FC236}">
                <a16:creationId xmlns:a16="http://schemas.microsoft.com/office/drawing/2014/main" id="{A867B9F8-6E63-4052-BC81-E156059C4E0E}"/>
              </a:ext>
            </a:extLst>
          </p:cNvPr>
          <p:cNvGraphicFramePr>
            <a:graphicFrameLocks/>
          </p:cNvGraphicFramePr>
          <p:nvPr/>
        </p:nvGraphicFramePr>
        <p:xfrm>
          <a:off x="1612900" y="2792413"/>
          <a:ext cx="5969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4" name="Rovnica" r:id="rId9" imgW="215640" imgH="228600" progId="Equation.3">
                  <p:embed/>
                </p:oleObj>
              </mc:Choice>
              <mc:Fallback>
                <p:oleObj name="Rovnica" r:id="rId9" imgW="215640" imgH="228600" progId="Equation.3">
                  <p:embed/>
                  <p:pic>
                    <p:nvPicPr>
                      <p:cNvPr id="0" name="Object 35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792413"/>
                        <a:ext cx="59690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440" name="Group 352">
            <a:extLst>
              <a:ext uri="{FF2B5EF4-FFF2-40B4-BE49-F238E27FC236}">
                <a16:creationId xmlns:a16="http://schemas.microsoft.com/office/drawing/2014/main" id="{A2781909-47D8-490E-99D3-CA928CA4A1DD}"/>
              </a:ext>
            </a:extLst>
          </p:cNvPr>
          <p:cNvGrpSpPr>
            <a:grpSpLocks noChangeAspect="1"/>
          </p:cNvGrpSpPr>
          <p:nvPr/>
        </p:nvGrpSpPr>
        <p:grpSpPr bwMode="auto">
          <a:xfrm rot="-21600000">
            <a:off x="1254125" y="2224088"/>
            <a:ext cx="530225" cy="528637"/>
            <a:chOff x="628" y="922"/>
            <a:chExt cx="506" cy="507"/>
          </a:xfrm>
        </p:grpSpPr>
        <p:sp>
          <p:nvSpPr>
            <p:cNvPr id="89441" name="Freeform 353">
              <a:extLst>
                <a:ext uri="{FF2B5EF4-FFF2-40B4-BE49-F238E27FC236}">
                  <a16:creationId xmlns:a16="http://schemas.microsoft.com/office/drawing/2014/main" id="{B23A4665-69F8-4F6B-AF2E-35D7C89DBB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" y="922"/>
              <a:ext cx="506" cy="507"/>
            </a:xfrm>
            <a:custGeom>
              <a:avLst/>
              <a:gdLst>
                <a:gd name="T0" fmla="*/ 1024 w 1859"/>
                <a:gd name="T1" fmla="*/ 5 h 1863"/>
                <a:gd name="T2" fmla="*/ 1161 w 1859"/>
                <a:gd name="T3" fmla="*/ 30 h 1863"/>
                <a:gd name="T4" fmla="*/ 1290 w 1859"/>
                <a:gd name="T5" fmla="*/ 74 h 1863"/>
                <a:gd name="T6" fmla="*/ 1411 w 1859"/>
                <a:gd name="T7" fmla="*/ 136 h 1863"/>
                <a:gd name="T8" fmla="*/ 1520 w 1859"/>
                <a:gd name="T9" fmla="*/ 214 h 1863"/>
                <a:gd name="T10" fmla="*/ 1617 w 1859"/>
                <a:gd name="T11" fmla="*/ 307 h 1863"/>
                <a:gd name="T12" fmla="*/ 1700 w 1859"/>
                <a:gd name="T13" fmla="*/ 412 h 1863"/>
                <a:gd name="T14" fmla="*/ 1767 w 1859"/>
                <a:gd name="T15" fmla="*/ 529 h 1863"/>
                <a:gd name="T16" fmla="*/ 1818 w 1859"/>
                <a:gd name="T17" fmla="*/ 656 h 1863"/>
                <a:gd name="T18" fmla="*/ 1849 w 1859"/>
                <a:gd name="T19" fmla="*/ 791 h 1863"/>
                <a:gd name="T20" fmla="*/ 1859 w 1859"/>
                <a:gd name="T21" fmla="*/ 933 h 1863"/>
                <a:gd name="T22" fmla="*/ 1849 w 1859"/>
                <a:gd name="T23" fmla="*/ 1075 h 1863"/>
                <a:gd name="T24" fmla="*/ 1818 w 1859"/>
                <a:gd name="T25" fmla="*/ 1209 h 1863"/>
                <a:gd name="T26" fmla="*/ 1767 w 1859"/>
                <a:gd name="T27" fmla="*/ 1336 h 1863"/>
                <a:gd name="T28" fmla="*/ 1700 w 1859"/>
                <a:gd name="T29" fmla="*/ 1453 h 1863"/>
                <a:gd name="T30" fmla="*/ 1617 w 1859"/>
                <a:gd name="T31" fmla="*/ 1559 h 1863"/>
                <a:gd name="T32" fmla="*/ 1520 w 1859"/>
                <a:gd name="T33" fmla="*/ 1651 h 1863"/>
                <a:gd name="T34" fmla="*/ 1411 w 1859"/>
                <a:gd name="T35" fmla="*/ 1728 h 1863"/>
                <a:gd name="T36" fmla="*/ 1290 w 1859"/>
                <a:gd name="T37" fmla="*/ 1790 h 1863"/>
                <a:gd name="T38" fmla="*/ 1161 w 1859"/>
                <a:gd name="T39" fmla="*/ 1834 h 1863"/>
                <a:gd name="T40" fmla="*/ 1024 w 1859"/>
                <a:gd name="T41" fmla="*/ 1858 h 1863"/>
                <a:gd name="T42" fmla="*/ 882 w 1859"/>
                <a:gd name="T43" fmla="*/ 1862 h 1863"/>
                <a:gd name="T44" fmla="*/ 743 w 1859"/>
                <a:gd name="T45" fmla="*/ 1845 h 1863"/>
                <a:gd name="T46" fmla="*/ 611 w 1859"/>
                <a:gd name="T47" fmla="*/ 1807 h 1863"/>
                <a:gd name="T48" fmla="*/ 487 w 1859"/>
                <a:gd name="T49" fmla="*/ 1751 h 1863"/>
                <a:gd name="T50" fmla="*/ 375 w 1859"/>
                <a:gd name="T51" fmla="*/ 1679 h 1863"/>
                <a:gd name="T52" fmla="*/ 273 w 1859"/>
                <a:gd name="T53" fmla="*/ 1591 h 1863"/>
                <a:gd name="T54" fmla="*/ 186 w 1859"/>
                <a:gd name="T55" fmla="*/ 1490 h 1863"/>
                <a:gd name="T56" fmla="*/ 113 w 1859"/>
                <a:gd name="T57" fmla="*/ 1377 h 1863"/>
                <a:gd name="T58" fmla="*/ 57 w 1859"/>
                <a:gd name="T59" fmla="*/ 1253 h 1863"/>
                <a:gd name="T60" fmla="*/ 19 w 1859"/>
                <a:gd name="T61" fmla="*/ 1121 h 1863"/>
                <a:gd name="T62" fmla="*/ 2 w 1859"/>
                <a:gd name="T63" fmla="*/ 981 h 1863"/>
                <a:gd name="T64" fmla="*/ 5 w 1859"/>
                <a:gd name="T65" fmla="*/ 838 h 1863"/>
                <a:gd name="T66" fmla="*/ 30 w 1859"/>
                <a:gd name="T67" fmla="*/ 700 h 1863"/>
                <a:gd name="T68" fmla="*/ 74 w 1859"/>
                <a:gd name="T69" fmla="*/ 571 h 1863"/>
                <a:gd name="T70" fmla="*/ 135 w 1859"/>
                <a:gd name="T71" fmla="*/ 450 h 1863"/>
                <a:gd name="T72" fmla="*/ 213 w 1859"/>
                <a:gd name="T73" fmla="*/ 340 h 1863"/>
                <a:gd name="T74" fmla="*/ 306 w 1859"/>
                <a:gd name="T75" fmla="*/ 244 h 1863"/>
                <a:gd name="T76" fmla="*/ 411 w 1859"/>
                <a:gd name="T77" fmla="*/ 161 h 1863"/>
                <a:gd name="T78" fmla="*/ 528 w 1859"/>
                <a:gd name="T79" fmla="*/ 93 h 1863"/>
                <a:gd name="T80" fmla="*/ 654 w 1859"/>
                <a:gd name="T81" fmla="*/ 43 h 1863"/>
                <a:gd name="T82" fmla="*/ 788 w 1859"/>
                <a:gd name="T83" fmla="*/ 11 h 1863"/>
                <a:gd name="T84" fmla="*/ 930 w 1859"/>
                <a:gd name="T85" fmla="*/ 0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9" h="1863">
                  <a:moveTo>
                    <a:pt x="930" y="0"/>
                  </a:moveTo>
                  <a:lnTo>
                    <a:pt x="977" y="2"/>
                  </a:lnTo>
                  <a:lnTo>
                    <a:pt x="1024" y="5"/>
                  </a:lnTo>
                  <a:lnTo>
                    <a:pt x="1071" y="11"/>
                  </a:lnTo>
                  <a:lnTo>
                    <a:pt x="1116" y="20"/>
                  </a:lnTo>
                  <a:lnTo>
                    <a:pt x="1161" y="30"/>
                  </a:lnTo>
                  <a:lnTo>
                    <a:pt x="1205" y="43"/>
                  </a:lnTo>
                  <a:lnTo>
                    <a:pt x="1249" y="57"/>
                  </a:lnTo>
                  <a:lnTo>
                    <a:pt x="1290" y="74"/>
                  </a:lnTo>
                  <a:lnTo>
                    <a:pt x="1332" y="93"/>
                  </a:lnTo>
                  <a:lnTo>
                    <a:pt x="1372" y="113"/>
                  </a:lnTo>
                  <a:lnTo>
                    <a:pt x="1411" y="136"/>
                  </a:lnTo>
                  <a:lnTo>
                    <a:pt x="1448" y="161"/>
                  </a:lnTo>
                  <a:lnTo>
                    <a:pt x="1485" y="186"/>
                  </a:lnTo>
                  <a:lnTo>
                    <a:pt x="1520" y="214"/>
                  </a:lnTo>
                  <a:lnTo>
                    <a:pt x="1554" y="244"/>
                  </a:lnTo>
                  <a:lnTo>
                    <a:pt x="1586" y="275"/>
                  </a:lnTo>
                  <a:lnTo>
                    <a:pt x="1617" y="307"/>
                  </a:lnTo>
                  <a:lnTo>
                    <a:pt x="1646" y="340"/>
                  </a:lnTo>
                  <a:lnTo>
                    <a:pt x="1674" y="376"/>
                  </a:lnTo>
                  <a:lnTo>
                    <a:pt x="1700" y="412"/>
                  </a:lnTo>
                  <a:lnTo>
                    <a:pt x="1724" y="450"/>
                  </a:lnTo>
                  <a:lnTo>
                    <a:pt x="1746" y="489"/>
                  </a:lnTo>
                  <a:lnTo>
                    <a:pt x="1767" y="529"/>
                  </a:lnTo>
                  <a:lnTo>
                    <a:pt x="1785" y="571"/>
                  </a:lnTo>
                  <a:lnTo>
                    <a:pt x="1803" y="614"/>
                  </a:lnTo>
                  <a:lnTo>
                    <a:pt x="1818" y="656"/>
                  </a:lnTo>
                  <a:lnTo>
                    <a:pt x="1829" y="700"/>
                  </a:lnTo>
                  <a:lnTo>
                    <a:pt x="1841" y="745"/>
                  </a:lnTo>
                  <a:lnTo>
                    <a:pt x="1849" y="791"/>
                  </a:lnTo>
                  <a:lnTo>
                    <a:pt x="1854" y="838"/>
                  </a:lnTo>
                  <a:lnTo>
                    <a:pt x="1858" y="886"/>
                  </a:lnTo>
                  <a:lnTo>
                    <a:pt x="1859" y="933"/>
                  </a:lnTo>
                  <a:lnTo>
                    <a:pt x="1858" y="981"/>
                  </a:lnTo>
                  <a:lnTo>
                    <a:pt x="1854" y="1029"/>
                  </a:lnTo>
                  <a:lnTo>
                    <a:pt x="1849" y="1075"/>
                  </a:lnTo>
                  <a:lnTo>
                    <a:pt x="1841" y="1121"/>
                  </a:lnTo>
                  <a:lnTo>
                    <a:pt x="1829" y="1166"/>
                  </a:lnTo>
                  <a:lnTo>
                    <a:pt x="1818" y="1209"/>
                  </a:lnTo>
                  <a:lnTo>
                    <a:pt x="1803" y="1253"/>
                  </a:lnTo>
                  <a:lnTo>
                    <a:pt x="1785" y="1295"/>
                  </a:lnTo>
                  <a:lnTo>
                    <a:pt x="1767" y="1336"/>
                  </a:lnTo>
                  <a:lnTo>
                    <a:pt x="1746" y="1377"/>
                  </a:lnTo>
                  <a:lnTo>
                    <a:pt x="1724" y="1416"/>
                  </a:lnTo>
                  <a:lnTo>
                    <a:pt x="1700" y="1453"/>
                  </a:lnTo>
                  <a:lnTo>
                    <a:pt x="1674" y="1490"/>
                  </a:lnTo>
                  <a:lnTo>
                    <a:pt x="1646" y="1524"/>
                  </a:lnTo>
                  <a:lnTo>
                    <a:pt x="1617" y="1559"/>
                  </a:lnTo>
                  <a:lnTo>
                    <a:pt x="1586" y="1591"/>
                  </a:lnTo>
                  <a:lnTo>
                    <a:pt x="1554" y="1621"/>
                  </a:lnTo>
                  <a:lnTo>
                    <a:pt x="1520" y="1651"/>
                  </a:lnTo>
                  <a:lnTo>
                    <a:pt x="1485" y="1679"/>
                  </a:lnTo>
                  <a:lnTo>
                    <a:pt x="1448" y="1704"/>
                  </a:lnTo>
                  <a:lnTo>
                    <a:pt x="1411" y="1728"/>
                  </a:lnTo>
                  <a:lnTo>
                    <a:pt x="1372" y="1751"/>
                  </a:lnTo>
                  <a:lnTo>
                    <a:pt x="1332" y="1771"/>
                  </a:lnTo>
                  <a:lnTo>
                    <a:pt x="1290" y="1790"/>
                  </a:lnTo>
                  <a:lnTo>
                    <a:pt x="1249" y="1807"/>
                  </a:lnTo>
                  <a:lnTo>
                    <a:pt x="1205" y="1822"/>
                  </a:lnTo>
                  <a:lnTo>
                    <a:pt x="1161" y="1834"/>
                  </a:lnTo>
                  <a:lnTo>
                    <a:pt x="1116" y="1845"/>
                  </a:lnTo>
                  <a:lnTo>
                    <a:pt x="1071" y="1853"/>
                  </a:lnTo>
                  <a:lnTo>
                    <a:pt x="1024" y="1858"/>
                  </a:lnTo>
                  <a:lnTo>
                    <a:pt x="977" y="1862"/>
                  </a:lnTo>
                  <a:lnTo>
                    <a:pt x="930" y="1863"/>
                  </a:lnTo>
                  <a:lnTo>
                    <a:pt x="882" y="1862"/>
                  </a:lnTo>
                  <a:lnTo>
                    <a:pt x="835" y="1858"/>
                  </a:lnTo>
                  <a:lnTo>
                    <a:pt x="788" y="1853"/>
                  </a:lnTo>
                  <a:lnTo>
                    <a:pt x="743" y="1845"/>
                  </a:lnTo>
                  <a:lnTo>
                    <a:pt x="698" y="1834"/>
                  </a:lnTo>
                  <a:lnTo>
                    <a:pt x="654" y="1822"/>
                  </a:lnTo>
                  <a:lnTo>
                    <a:pt x="611" y="1807"/>
                  </a:lnTo>
                  <a:lnTo>
                    <a:pt x="569" y="1790"/>
                  </a:lnTo>
                  <a:lnTo>
                    <a:pt x="528" y="1771"/>
                  </a:lnTo>
                  <a:lnTo>
                    <a:pt x="487" y="1751"/>
                  </a:lnTo>
                  <a:lnTo>
                    <a:pt x="448" y="1728"/>
                  </a:lnTo>
                  <a:lnTo>
                    <a:pt x="411" y="1704"/>
                  </a:lnTo>
                  <a:lnTo>
                    <a:pt x="375" y="1679"/>
                  </a:lnTo>
                  <a:lnTo>
                    <a:pt x="339" y="1651"/>
                  </a:lnTo>
                  <a:lnTo>
                    <a:pt x="306" y="1621"/>
                  </a:lnTo>
                  <a:lnTo>
                    <a:pt x="273" y="1591"/>
                  </a:lnTo>
                  <a:lnTo>
                    <a:pt x="242" y="1559"/>
                  </a:lnTo>
                  <a:lnTo>
                    <a:pt x="213" y="1524"/>
                  </a:lnTo>
                  <a:lnTo>
                    <a:pt x="186" y="1490"/>
                  </a:lnTo>
                  <a:lnTo>
                    <a:pt x="159" y="1453"/>
                  </a:lnTo>
                  <a:lnTo>
                    <a:pt x="135" y="1416"/>
                  </a:lnTo>
                  <a:lnTo>
                    <a:pt x="113" y="1377"/>
                  </a:lnTo>
                  <a:lnTo>
                    <a:pt x="92" y="1336"/>
                  </a:lnTo>
                  <a:lnTo>
                    <a:pt x="74" y="1295"/>
                  </a:lnTo>
                  <a:lnTo>
                    <a:pt x="57" y="1253"/>
                  </a:lnTo>
                  <a:lnTo>
                    <a:pt x="42" y="1209"/>
                  </a:lnTo>
                  <a:lnTo>
                    <a:pt x="30" y="1166"/>
                  </a:lnTo>
                  <a:lnTo>
                    <a:pt x="19" y="1121"/>
                  </a:lnTo>
                  <a:lnTo>
                    <a:pt x="11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3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1" y="791"/>
                  </a:lnTo>
                  <a:lnTo>
                    <a:pt x="19" y="745"/>
                  </a:lnTo>
                  <a:lnTo>
                    <a:pt x="30" y="700"/>
                  </a:lnTo>
                  <a:lnTo>
                    <a:pt x="42" y="656"/>
                  </a:lnTo>
                  <a:lnTo>
                    <a:pt x="57" y="614"/>
                  </a:lnTo>
                  <a:lnTo>
                    <a:pt x="74" y="571"/>
                  </a:lnTo>
                  <a:lnTo>
                    <a:pt x="92" y="529"/>
                  </a:lnTo>
                  <a:lnTo>
                    <a:pt x="113" y="489"/>
                  </a:lnTo>
                  <a:lnTo>
                    <a:pt x="135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0"/>
                  </a:lnTo>
                  <a:lnTo>
                    <a:pt x="242" y="307"/>
                  </a:lnTo>
                  <a:lnTo>
                    <a:pt x="273" y="275"/>
                  </a:lnTo>
                  <a:lnTo>
                    <a:pt x="306" y="244"/>
                  </a:lnTo>
                  <a:lnTo>
                    <a:pt x="339" y="214"/>
                  </a:lnTo>
                  <a:lnTo>
                    <a:pt x="375" y="186"/>
                  </a:lnTo>
                  <a:lnTo>
                    <a:pt x="411" y="161"/>
                  </a:lnTo>
                  <a:lnTo>
                    <a:pt x="448" y="136"/>
                  </a:lnTo>
                  <a:lnTo>
                    <a:pt x="487" y="113"/>
                  </a:lnTo>
                  <a:lnTo>
                    <a:pt x="528" y="93"/>
                  </a:lnTo>
                  <a:lnTo>
                    <a:pt x="569" y="74"/>
                  </a:lnTo>
                  <a:lnTo>
                    <a:pt x="611" y="57"/>
                  </a:lnTo>
                  <a:lnTo>
                    <a:pt x="654" y="43"/>
                  </a:lnTo>
                  <a:lnTo>
                    <a:pt x="698" y="30"/>
                  </a:lnTo>
                  <a:lnTo>
                    <a:pt x="743" y="20"/>
                  </a:lnTo>
                  <a:lnTo>
                    <a:pt x="788" y="11"/>
                  </a:lnTo>
                  <a:lnTo>
                    <a:pt x="835" y="5"/>
                  </a:lnTo>
                  <a:lnTo>
                    <a:pt x="882" y="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42" name="Freeform 354">
              <a:extLst>
                <a:ext uri="{FF2B5EF4-FFF2-40B4-BE49-F238E27FC236}">
                  <a16:creationId xmlns:a16="http://schemas.microsoft.com/office/drawing/2014/main" id="{E7E3E7BC-871B-4BD1-B8FE-D650F3732D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9" y="938"/>
              <a:ext cx="166" cy="83"/>
            </a:xfrm>
            <a:custGeom>
              <a:avLst/>
              <a:gdLst>
                <a:gd name="T0" fmla="*/ 158 w 613"/>
                <a:gd name="T1" fmla="*/ 85 h 303"/>
                <a:gd name="T2" fmla="*/ 181 w 613"/>
                <a:gd name="T3" fmla="*/ 193 h 303"/>
                <a:gd name="T4" fmla="*/ 540 w 613"/>
                <a:gd name="T5" fmla="*/ 266 h 303"/>
                <a:gd name="T6" fmla="*/ 613 w 613"/>
                <a:gd name="T7" fmla="*/ 303 h 303"/>
                <a:gd name="T8" fmla="*/ 552 w 613"/>
                <a:gd name="T9" fmla="*/ 193 h 303"/>
                <a:gd name="T10" fmla="*/ 312 w 613"/>
                <a:gd name="T11" fmla="*/ 35 h 303"/>
                <a:gd name="T12" fmla="*/ 0 w 613"/>
                <a:gd name="T13" fmla="*/ 0 h 303"/>
                <a:gd name="T14" fmla="*/ 158 w 613"/>
                <a:gd name="T15" fmla="*/ 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3" h="303">
                  <a:moveTo>
                    <a:pt x="158" y="85"/>
                  </a:moveTo>
                  <a:lnTo>
                    <a:pt x="181" y="193"/>
                  </a:lnTo>
                  <a:lnTo>
                    <a:pt x="540" y="266"/>
                  </a:lnTo>
                  <a:lnTo>
                    <a:pt x="613" y="303"/>
                  </a:lnTo>
                  <a:lnTo>
                    <a:pt x="552" y="193"/>
                  </a:lnTo>
                  <a:lnTo>
                    <a:pt x="312" y="35"/>
                  </a:lnTo>
                  <a:lnTo>
                    <a:pt x="0" y="0"/>
                  </a:lnTo>
                  <a:lnTo>
                    <a:pt x="158" y="85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43" name="Freeform 355">
              <a:extLst>
                <a:ext uri="{FF2B5EF4-FFF2-40B4-BE49-F238E27FC236}">
                  <a16:creationId xmlns:a16="http://schemas.microsoft.com/office/drawing/2014/main" id="{B7B5013D-0E6E-4322-A8F6-68D89C892A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0" y="1044"/>
              <a:ext cx="172" cy="162"/>
            </a:xfrm>
            <a:custGeom>
              <a:avLst/>
              <a:gdLst>
                <a:gd name="T0" fmla="*/ 431 w 634"/>
                <a:gd name="T1" fmla="*/ 37 h 593"/>
                <a:gd name="T2" fmla="*/ 634 w 634"/>
                <a:gd name="T3" fmla="*/ 121 h 593"/>
                <a:gd name="T4" fmla="*/ 539 w 634"/>
                <a:gd name="T5" fmla="*/ 314 h 593"/>
                <a:gd name="T6" fmla="*/ 479 w 634"/>
                <a:gd name="T7" fmla="*/ 497 h 593"/>
                <a:gd name="T8" fmla="*/ 311 w 634"/>
                <a:gd name="T9" fmla="*/ 532 h 593"/>
                <a:gd name="T10" fmla="*/ 131 w 634"/>
                <a:gd name="T11" fmla="*/ 593 h 593"/>
                <a:gd name="T12" fmla="*/ 0 w 634"/>
                <a:gd name="T13" fmla="*/ 351 h 593"/>
                <a:gd name="T14" fmla="*/ 131 w 634"/>
                <a:gd name="T15" fmla="*/ 97 h 593"/>
                <a:gd name="T16" fmla="*/ 275 w 634"/>
                <a:gd name="T17" fmla="*/ 0 h 593"/>
                <a:gd name="T18" fmla="*/ 431 w 634"/>
                <a:gd name="T19" fmla="*/ 3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593">
                  <a:moveTo>
                    <a:pt x="431" y="37"/>
                  </a:moveTo>
                  <a:lnTo>
                    <a:pt x="634" y="121"/>
                  </a:lnTo>
                  <a:lnTo>
                    <a:pt x="539" y="314"/>
                  </a:lnTo>
                  <a:lnTo>
                    <a:pt x="479" y="497"/>
                  </a:lnTo>
                  <a:lnTo>
                    <a:pt x="311" y="532"/>
                  </a:lnTo>
                  <a:lnTo>
                    <a:pt x="131" y="593"/>
                  </a:lnTo>
                  <a:lnTo>
                    <a:pt x="0" y="351"/>
                  </a:lnTo>
                  <a:lnTo>
                    <a:pt x="131" y="97"/>
                  </a:lnTo>
                  <a:lnTo>
                    <a:pt x="275" y="0"/>
                  </a:lnTo>
                  <a:lnTo>
                    <a:pt x="431" y="3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44" name="Freeform 356">
              <a:extLst>
                <a:ext uri="{FF2B5EF4-FFF2-40B4-BE49-F238E27FC236}">
                  <a16:creationId xmlns:a16="http://schemas.microsoft.com/office/drawing/2014/main" id="{0AD3E32F-3602-478F-919F-643283F4FC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7" y="981"/>
              <a:ext cx="121" cy="169"/>
            </a:xfrm>
            <a:custGeom>
              <a:avLst/>
              <a:gdLst>
                <a:gd name="T0" fmla="*/ 0 w 443"/>
                <a:gd name="T1" fmla="*/ 617 h 617"/>
                <a:gd name="T2" fmla="*/ 203 w 443"/>
                <a:gd name="T3" fmla="*/ 533 h 617"/>
                <a:gd name="T4" fmla="*/ 263 w 443"/>
                <a:gd name="T5" fmla="*/ 375 h 617"/>
                <a:gd name="T6" fmla="*/ 443 w 443"/>
                <a:gd name="T7" fmla="*/ 194 h 617"/>
                <a:gd name="T8" fmla="*/ 396 w 443"/>
                <a:gd name="T9" fmla="*/ 97 h 617"/>
                <a:gd name="T10" fmla="*/ 359 w 443"/>
                <a:gd name="T11" fmla="*/ 0 h 617"/>
                <a:gd name="T12" fmla="*/ 155 w 443"/>
                <a:gd name="T13" fmla="*/ 133 h 617"/>
                <a:gd name="T14" fmla="*/ 35 w 443"/>
                <a:gd name="T15" fmla="*/ 291 h 617"/>
                <a:gd name="T16" fmla="*/ 12 w 443"/>
                <a:gd name="T17" fmla="*/ 436 h 617"/>
                <a:gd name="T18" fmla="*/ 0 w 443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617">
                  <a:moveTo>
                    <a:pt x="0" y="617"/>
                  </a:moveTo>
                  <a:lnTo>
                    <a:pt x="203" y="533"/>
                  </a:lnTo>
                  <a:lnTo>
                    <a:pt x="263" y="375"/>
                  </a:lnTo>
                  <a:lnTo>
                    <a:pt x="443" y="194"/>
                  </a:lnTo>
                  <a:lnTo>
                    <a:pt x="396" y="97"/>
                  </a:lnTo>
                  <a:lnTo>
                    <a:pt x="359" y="0"/>
                  </a:lnTo>
                  <a:lnTo>
                    <a:pt x="155" y="133"/>
                  </a:lnTo>
                  <a:lnTo>
                    <a:pt x="35" y="291"/>
                  </a:lnTo>
                  <a:lnTo>
                    <a:pt x="12" y="436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45" name="Freeform 357">
              <a:extLst>
                <a:ext uri="{FF2B5EF4-FFF2-40B4-BE49-F238E27FC236}">
                  <a16:creationId xmlns:a16="http://schemas.microsoft.com/office/drawing/2014/main" id="{A6197782-728B-4879-8E95-FEEA9396F5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6" y="1195"/>
              <a:ext cx="169" cy="165"/>
            </a:xfrm>
            <a:custGeom>
              <a:avLst/>
              <a:gdLst>
                <a:gd name="T0" fmla="*/ 71 w 623"/>
                <a:gd name="T1" fmla="*/ 86 h 604"/>
                <a:gd name="T2" fmla="*/ 299 w 623"/>
                <a:gd name="T3" fmla="*/ 25 h 604"/>
                <a:gd name="T4" fmla="*/ 455 w 623"/>
                <a:gd name="T5" fmla="*/ 0 h 604"/>
                <a:gd name="T6" fmla="*/ 503 w 623"/>
                <a:gd name="T7" fmla="*/ 110 h 604"/>
                <a:gd name="T8" fmla="*/ 623 w 623"/>
                <a:gd name="T9" fmla="*/ 243 h 604"/>
                <a:gd name="T10" fmla="*/ 527 w 623"/>
                <a:gd name="T11" fmla="*/ 388 h 604"/>
                <a:gd name="T12" fmla="*/ 467 w 623"/>
                <a:gd name="T13" fmla="*/ 543 h 604"/>
                <a:gd name="T14" fmla="*/ 383 w 623"/>
                <a:gd name="T15" fmla="*/ 543 h 604"/>
                <a:gd name="T16" fmla="*/ 179 w 623"/>
                <a:gd name="T17" fmla="*/ 604 h 604"/>
                <a:gd name="T18" fmla="*/ 84 w 623"/>
                <a:gd name="T19" fmla="*/ 510 h 604"/>
                <a:gd name="T20" fmla="*/ 0 w 623"/>
                <a:gd name="T21" fmla="*/ 352 h 604"/>
                <a:gd name="T22" fmla="*/ 71 w 623"/>
                <a:gd name="T23" fmla="*/ 8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3" h="604">
                  <a:moveTo>
                    <a:pt x="71" y="86"/>
                  </a:moveTo>
                  <a:lnTo>
                    <a:pt x="299" y="25"/>
                  </a:lnTo>
                  <a:lnTo>
                    <a:pt x="455" y="0"/>
                  </a:lnTo>
                  <a:lnTo>
                    <a:pt x="503" y="110"/>
                  </a:lnTo>
                  <a:lnTo>
                    <a:pt x="623" y="243"/>
                  </a:lnTo>
                  <a:lnTo>
                    <a:pt x="527" y="388"/>
                  </a:lnTo>
                  <a:lnTo>
                    <a:pt x="467" y="543"/>
                  </a:lnTo>
                  <a:lnTo>
                    <a:pt x="383" y="543"/>
                  </a:lnTo>
                  <a:lnTo>
                    <a:pt x="179" y="604"/>
                  </a:lnTo>
                  <a:lnTo>
                    <a:pt x="84" y="510"/>
                  </a:lnTo>
                  <a:lnTo>
                    <a:pt x="0" y="352"/>
                  </a:lnTo>
                  <a:lnTo>
                    <a:pt x="71" y="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46" name="Freeform 358">
              <a:extLst>
                <a:ext uri="{FF2B5EF4-FFF2-40B4-BE49-F238E27FC236}">
                  <a16:creationId xmlns:a16="http://schemas.microsoft.com/office/drawing/2014/main" id="{44AAFD98-4AF3-4145-87C8-14A92BC465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7" y="1268"/>
              <a:ext cx="102" cy="128"/>
            </a:xfrm>
            <a:custGeom>
              <a:avLst/>
              <a:gdLst>
                <a:gd name="T0" fmla="*/ 0 w 372"/>
                <a:gd name="T1" fmla="*/ 0 h 470"/>
                <a:gd name="T2" fmla="*/ 108 w 372"/>
                <a:gd name="T3" fmla="*/ 61 h 470"/>
                <a:gd name="T4" fmla="*/ 203 w 372"/>
                <a:gd name="T5" fmla="*/ 72 h 470"/>
                <a:gd name="T6" fmla="*/ 239 w 372"/>
                <a:gd name="T7" fmla="*/ 219 h 470"/>
                <a:gd name="T8" fmla="*/ 372 w 372"/>
                <a:gd name="T9" fmla="*/ 362 h 470"/>
                <a:gd name="T10" fmla="*/ 372 w 372"/>
                <a:gd name="T11" fmla="*/ 470 h 470"/>
                <a:gd name="T12" fmla="*/ 252 w 372"/>
                <a:gd name="T13" fmla="*/ 362 h 470"/>
                <a:gd name="T14" fmla="*/ 35 w 372"/>
                <a:gd name="T15" fmla="*/ 121 h 470"/>
                <a:gd name="T16" fmla="*/ 0 w 372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70">
                  <a:moveTo>
                    <a:pt x="0" y="0"/>
                  </a:moveTo>
                  <a:lnTo>
                    <a:pt x="108" y="61"/>
                  </a:lnTo>
                  <a:lnTo>
                    <a:pt x="203" y="72"/>
                  </a:lnTo>
                  <a:lnTo>
                    <a:pt x="239" y="219"/>
                  </a:lnTo>
                  <a:lnTo>
                    <a:pt x="372" y="362"/>
                  </a:lnTo>
                  <a:lnTo>
                    <a:pt x="372" y="470"/>
                  </a:lnTo>
                  <a:lnTo>
                    <a:pt x="252" y="362"/>
                  </a:lnTo>
                  <a:lnTo>
                    <a:pt x="35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47" name="Freeform 359">
              <a:extLst>
                <a:ext uri="{FF2B5EF4-FFF2-40B4-BE49-F238E27FC236}">
                  <a16:creationId xmlns:a16="http://schemas.microsoft.com/office/drawing/2014/main" id="{B7CB714C-E792-49B3-A896-52ACE73147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0" y="1248"/>
              <a:ext cx="153" cy="148"/>
            </a:xfrm>
            <a:custGeom>
              <a:avLst/>
              <a:gdLst>
                <a:gd name="T0" fmla="*/ 144 w 563"/>
                <a:gd name="T1" fmla="*/ 85 h 543"/>
                <a:gd name="T2" fmla="*/ 312 w 563"/>
                <a:gd name="T3" fmla="*/ 37 h 543"/>
                <a:gd name="T4" fmla="*/ 395 w 563"/>
                <a:gd name="T5" fmla="*/ 0 h 543"/>
                <a:gd name="T6" fmla="*/ 563 w 563"/>
                <a:gd name="T7" fmla="*/ 170 h 543"/>
                <a:gd name="T8" fmla="*/ 528 w 563"/>
                <a:gd name="T9" fmla="*/ 340 h 543"/>
                <a:gd name="T10" fmla="*/ 456 w 563"/>
                <a:gd name="T11" fmla="*/ 446 h 543"/>
                <a:gd name="T12" fmla="*/ 312 w 563"/>
                <a:gd name="T13" fmla="*/ 519 h 543"/>
                <a:gd name="T14" fmla="*/ 204 w 563"/>
                <a:gd name="T15" fmla="*/ 543 h 543"/>
                <a:gd name="T16" fmla="*/ 36 w 563"/>
                <a:gd name="T17" fmla="*/ 483 h 543"/>
                <a:gd name="T18" fmla="*/ 0 w 563"/>
                <a:gd name="T19" fmla="*/ 340 h 543"/>
                <a:gd name="T20" fmla="*/ 83 w 563"/>
                <a:gd name="T21" fmla="*/ 182 h 543"/>
                <a:gd name="T22" fmla="*/ 144 w 563"/>
                <a:gd name="T23" fmla="*/ 8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543">
                  <a:moveTo>
                    <a:pt x="144" y="85"/>
                  </a:moveTo>
                  <a:lnTo>
                    <a:pt x="312" y="37"/>
                  </a:lnTo>
                  <a:lnTo>
                    <a:pt x="395" y="0"/>
                  </a:lnTo>
                  <a:lnTo>
                    <a:pt x="563" y="170"/>
                  </a:lnTo>
                  <a:lnTo>
                    <a:pt x="528" y="340"/>
                  </a:lnTo>
                  <a:lnTo>
                    <a:pt x="456" y="446"/>
                  </a:lnTo>
                  <a:lnTo>
                    <a:pt x="312" y="519"/>
                  </a:lnTo>
                  <a:lnTo>
                    <a:pt x="204" y="543"/>
                  </a:lnTo>
                  <a:lnTo>
                    <a:pt x="36" y="483"/>
                  </a:lnTo>
                  <a:lnTo>
                    <a:pt x="0" y="340"/>
                  </a:lnTo>
                  <a:lnTo>
                    <a:pt x="83" y="182"/>
                  </a:lnTo>
                  <a:lnTo>
                    <a:pt x="144" y="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48" name="Freeform 360">
              <a:extLst>
                <a:ext uri="{FF2B5EF4-FFF2-40B4-BE49-F238E27FC236}">
                  <a16:creationId xmlns:a16="http://schemas.microsoft.com/office/drawing/2014/main" id="{78FE793E-E728-4DC6-8C07-5212142D15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2" y="1008"/>
              <a:ext cx="180" cy="115"/>
            </a:xfrm>
            <a:custGeom>
              <a:avLst/>
              <a:gdLst>
                <a:gd name="T0" fmla="*/ 155 w 659"/>
                <a:gd name="T1" fmla="*/ 0 h 423"/>
                <a:gd name="T2" fmla="*/ 84 w 659"/>
                <a:gd name="T3" fmla="*/ 109 h 423"/>
                <a:gd name="T4" fmla="*/ 0 w 659"/>
                <a:gd name="T5" fmla="*/ 266 h 423"/>
                <a:gd name="T6" fmla="*/ 240 w 659"/>
                <a:gd name="T7" fmla="*/ 339 h 423"/>
                <a:gd name="T8" fmla="*/ 395 w 659"/>
                <a:gd name="T9" fmla="*/ 423 h 423"/>
                <a:gd name="T10" fmla="*/ 491 w 659"/>
                <a:gd name="T11" fmla="*/ 399 h 423"/>
                <a:gd name="T12" fmla="*/ 659 w 659"/>
                <a:gd name="T13" fmla="*/ 363 h 423"/>
                <a:gd name="T14" fmla="*/ 587 w 659"/>
                <a:gd name="T15" fmla="*/ 170 h 423"/>
                <a:gd name="T16" fmla="*/ 491 w 659"/>
                <a:gd name="T17" fmla="*/ 49 h 423"/>
                <a:gd name="T18" fmla="*/ 155 w 659"/>
                <a:gd name="T1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" h="423">
                  <a:moveTo>
                    <a:pt x="155" y="0"/>
                  </a:moveTo>
                  <a:lnTo>
                    <a:pt x="84" y="109"/>
                  </a:lnTo>
                  <a:lnTo>
                    <a:pt x="0" y="266"/>
                  </a:lnTo>
                  <a:lnTo>
                    <a:pt x="240" y="339"/>
                  </a:lnTo>
                  <a:lnTo>
                    <a:pt x="395" y="423"/>
                  </a:lnTo>
                  <a:lnTo>
                    <a:pt x="491" y="399"/>
                  </a:lnTo>
                  <a:lnTo>
                    <a:pt x="659" y="363"/>
                  </a:lnTo>
                  <a:lnTo>
                    <a:pt x="587" y="170"/>
                  </a:lnTo>
                  <a:lnTo>
                    <a:pt x="491" y="4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49" name="Freeform 361">
              <a:extLst>
                <a:ext uri="{FF2B5EF4-FFF2-40B4-BE49-F238E27FC236}">
                  <a16:creationId xmlns:a16="http://schemas.microsoft.com/office/drawing/2014/main" id="{0DABCAE3-7D63-46E5-9086-F92A03D9D5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4" y="1120"/>
              <a:ext cx="124" cy="165"/>
            </a:xfrm>
            <a:custGeom>
              <a:avLst/>
              <a:gdLst>
                <a:gd name="T0" fmla="*/ 72 w 455"/>
                <a:gd name="T1" fmla="*/ 97 h 605"/>
                <a:gd name="T2" fmla="*/ 59 w 455"/>
                <a:gd name="T3" fmla="*/ 253 h 605"/>
                <a:gd name="T4" fmla="*/ 0 w 455"/>
                <a:gd name="T5" fmla="*/ 447 h 605"/>
                <a:gd name="T6" fmla="*/ 155 w 455"/>
                <a:gd name="T7" fmla="*/ 605 h 605"/>
                <a:gd name="T8" fmla="*/ 347 w 455"/>
                <a:gd name="T9" fmla="*/ 520 h 605"/>
                <a:gd name="T10" fmla="*/ 455 w 455"/>
                <a:gd name="T11" fmla="*/ 350 h 605"/>
                <a:gd name="T12" fmla="*/ 442 w 455"/>
                <a:gd name="T13" fmla="*/ 181 h 605"/>
                <a:gd name="T14" fmla="*/ 323 w 455"/>
                <a:gd name="T15" fmla="*/ 0 h 605"/>
                <a:gd name="T16" fmla="*/ 155 w 455"/>
                <a:gd name="T17" fmla="*/ 48 h 605"/>
                <a:gd name="T18" fmla="*/ 72 w 455"/>
                <a:gd name="T19" fmla="*/ 9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605">
                  <a:moveTo>
                    <a:pt x="72" y="97"/>
                  </a:moveTo>
                  <a:lnTo>
                    <a:pt x="59" y="253"/>
                  </a:lnTo>
                  <a:lnTo>
                    <a:pt x="0" y="447"/>
                  </a:lnTo>
                  <a:lnTo>
                    <a:pt x="155" y="605"/>
                  </a:lnTo>
                  <a:lnTo>
                    <a:pt x="347" y="520"/>
                  </a:lnTo>
                  <a:lnTo>
                    <a:pt x="455" y="350"/>
                  </a:lnTo>
                  <a:lnTo>
                    <a:pt x="442" y="181"/>
                  </a:lnTo>
                  <a:lnTo>
                    <a:pt x="323" y="0"/>
                  </a:lnTo>
                  <a:lnTo>
                    <a:pt x="155" y="48"/>
                  </a:lnTo>
                  <a:lnTo>
                    <a:pt x="72" y="9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50" name="Freeform 362">
              <a:extLst>
                <a:ext uri="{FF2B5EF4-FFF2-40B4-BE49-F238E27FC236}">
                  <a16:creationId xmlns:a16="http://schemas.microsoft.com/office/drawing/2014/main" id="{E4D6AFBF-FD48-41A4-B09E-F049969919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2" y="932"/>
              <a:ext cx="143" cy="33"/>
            </a:xfrm>
            <a:custGeom>
              <a:avLst/>
              <a:gdLst>
                <a:gd name="T0" fmla="*/ 72 w 528"/>
                <a:gd name="T1" fmla="*/ 121 h 121"/>
                <a:gd name="T2" fmla="*/ 240 w 528"/>
                <a:gd name="T3" fmla="*/ 36 h 121"/>
                <a:gd name="T4" fmla="*/ 528 w 528"/>
                <a:gd name="T5" fmla="*/ 36 h 121"/>
                <a:gd name="T6" fmla="*/ 444 w 528"/>
                <a:gd name="T7" fmla="*/ 0 h 121"/>
                <a:gd name="T8" fmla="*/ 253 w 528"/>
                <a:gd name="T9" fmla="*/ 12 h 121"/>
                <a:gd name="T10" fmla="*/ 120 w 528"/>
                <a:gd name="T11" fmla="*/ 49 h 121"/>
                <a:gd name="T12" fmla="*/ 0 w 528"/>
                <a:gd name="T13" fmla="*/ 121 h 121"/>
                <a:gd name="T14" fmla="*/ 72 w 528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8" h="121">
                  <a:moveTo>
                    <a:pt x="72" y="121"/>
                  </a:moveTo>
                  <a:lnTo>
                    <a:pt x="240" y="36"/>
                  </a:lnTo>
                  <a:lnTo>
                    <a:pt x="528" y="36"/>
                  </a:lnTo>
                  <a:lnTo>
                    <a:pt x="444" y="0"/>
                  </a:lnTo>
                  <a:lnTo>
                    <a:pt x="253" y="12"/>
                  </a:lnTo>
                  <a:lnTo>
                    <a:pt x="120" y="49"/>
                  </a:lnTo>
                  <a:lnTo>
                    <a:pt x="0" y="121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51" name="Freeform 363">
              <a:extLst>
                <a:ext uri="{FF2B5EF4-FFF2-40B4-BE49-F238E27FC236}">
                  <a16:creationId xmlns:a16="http://schemas.microsoft.com/office/drawing/2014/main" id="{EA7622F9-3F5C-4CE3-869C-4AEF6ACC1F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5" y="1077"/>
              <a:ext cx="137" cy="122"/>
            </a:xfrm>
            <a:custGeom>
              <a:avLst/>
              <a:gdLst>
                <a:gd name="T0" fmla="*/ 503 w 503"/>
                <a:gd name="T1" fmla="*/ 61 h 448"/>
                <a:gd name="T2" fmla="*/ 348 w 503"/>
                <a:gd name="T3" fmla="*/ 400 h 448"/>
                <a:gd name="T4" fmla="*/ 0 w 503"/>
                <a:gd name="T5" fmla="*/ 448 h 448"/>
                <a:gd name="T6" fmla="*/ 48 w 503"/>
                <a:gd name="T7" fmla="*/ 400 h 448"/>
                <a:gd name="T8" fmla="*/ 323 w 503"/>
                <a:gd name="T9" fmla="*/ 327 h 448"/>
                <a:gd name="T10" fmla="*/ 492 w 503"/>
                <a:gd name="T11" fmla="*/ 0 h 448"/>
                <a:gd name="T12" fmla="*/ 503 w 503"/>
                <a:gd name="T13" fmla="*/ 6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448">
                  <a:moveTo>
                    <a:pt x="503" y="61"/>
                  </a:moveTo>
                  <a:lnTo>
                    <a:pt x="348" y="400"/>
                  </a:lnTo>
                  <a:lnTo>
                    <a:pt x="0" y="448"/>
                  </a:lnTo>
                  <a:lnTo>
                    <a:pt x="48" y="400"/>
                  </a:lnTo>
                  <a:lnTo>
                    <a:pt x="323" y="327"/>
                  </a:lnTo>
                  <a:lnTo>
                    <a:pt x="492" y="0"/>
                  </a:lnTo>
                  <a:lnTo>
                    <a:pt x="503" y="61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52" name="Freeform 364">
              <a:extLst>
                <a:ext uri="{FF2B5EF4-FFF2-40B4-BE49-F238E27FC236}">
                  <a16:creationId xmlns:a16="http://schemas.microsoft.com/office/drawing/2014/main" id="{AABABB87-94BC-4F03-8161-8B7F4CC2FE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5" y="1090"/>
              <a:ext cx="105" cy="175"/>
            </a:xfrm>
            <a:custGeom>
              <a:avLst/>
              <a:gdLst>
                <a:gd name="T0" fmla="*/ 12 w 383"/>
                <a:gd name="T1" fmla="*/ 0 h 642"/>
                <a:gd name="T2" fmla="*/ 35 w 383"/>
                <a:gd name="T3" fmla="*/ 11 h 642"/>
                <a:gd name="T4" fmla="*/ 58 w 383"/>
                <a:gd name="T5" fmla="*/ 20 h 642"/>
                <a:gd name="T6" fmla="*/ 81 w 383"/>
                <a:gd name="T7" fmla="*/ 29 h 642"/>
                <a:gd name="T8" fmla="*/ 104 w 383"/>
                <a:gd name="T9" fmla="*/ 37 h 642"/>
                <a:gd name="T10" fmla="*/ 128 w 383"/>
                <a:gd name="T11" fmla="*/ 46 h 642"/>
                <a:gd name="T12" fmla="*/ 152 w 383"/>
                <a:gd name="T13" fmla="*/ 54 h 642"/>
                <a:gd name="T14" fmla="*/ 175 w 383"/>
                <a:gd name="T15" fmla="*/ 62 h 642"/>
                <a:gd name="T16" fmla="*/ 198 w 383"/>
                <a:gd name="T17" fmla="*/ 72 h 642"/>
                <a:gd name="T18" fmla="*/ 221 w 383"/>
                <a:gd name="T19" fmla="*/ 81 h 642"/>
                <a:gd name="T20" fmla="*/ 244 w 383"/>
                <a:gd name="T21" fmla="*/ 90 h 642"/>
                <a:gd name="T22" fmla="*/ 267 w 383"/>
                <a:gd name="T23" fmla="*/ 100 h 642"/>
                <a:gd name="T24" fmla="*/ 291 w 383"/>
                <a:gd name="T25" fmla="*/ 112 h 642"/>
                <a:gd name="T26" fmla="*/ 314 w 383"/>
                <a:gd name="T27" fmla="*/ 125 h 642"/>
                <a:gd name="T28" fmla="*/ 337 w 383"/>
                <a:gd name="T29" fmla="*/ 139 h 642"/>
                <a:gd name="T30" fmla="*/ 360 w 383"/>
                <a:gd name="T31" fmla="*/ 154 h 642"/>
                <a:gd name="T32" fmla="*/ 383 w 383"/>
                <a:gd name="T33" fmla="*/ 170 h 642"/>
                <a:gd name="T34" fmla="*/ 347 w 383"/>
                <a:gd name="T35" fmla="*/ 387 h 642"/>
                <a:gd name="T36" fmla="*/ 277 w 383"/>
                <a:gd name="T37" fmla="*/ 545 h 642"/>
                <a:gd name="T38" fmla="*/ 0 w 383"/>
                <a:gd name="T39" fmla="*/ 642 h 642"/>
                <a:gd name="T40" fmla="*/ 0 w 383"/>
                <a:gd name="T41" fmla="*/ 602 h 642"/>
                <a:gd name="T42" fmla="*/ 252 w 383"/>
                <a:gd name="T43" fmla="*/ 508 h 642"/>
                <a:gd name="T44" fmla="*/ 336 w 383"/>
                <a:gd name="T45" fmla="*/ 339 h 642"/>
                <a:gd name="T46" fmla="*/ 336 w 383"/>
                <a:gd name="T47" fmla="*/ 194 h 642"/>
                <a:gd name="T48" fmla="*/ 320 w 383"/>
                <a:gd name="T49" fmla="*/ 182 h 642"/>
                <a:gd name="T50" fmla="*/ 304 w 383"/>
                <a:gd name="T51" fmla="*/ 171 h 642"/>
                <a:gd name="T52" fmla="*/ 287 w 383"/>
                <a:gd name="T53" fmla="*/ 159 h 642"/>
                <a:gd name="T54" fmla="*/ 272 w 383"/>
                <a:gd name="T55" fmla="*/ 148 h 642"/>
                <a:gd name="T56" fmla="*/ 257 w 383"/>
                <a:gd name="T57" fmla="*/ 137 h 642"/>
                <a:gd name="T58" fmla="*/ 241 w 383"/>
                <a:gd name="T59" fmla="*/ 127 h 642"/>
                <a:gd name="T60" fmla="*/ 226 w 383"/>
                <a:gd name="T61" fmla="*/ 117 h 642"/>
                <a:gd name="T62" fmla="*/ 211 w 383"/>
                <a:gd name="T63" fmla="*/ 106 h 642"/>
                <a:gd name="T64" fmla="*/ 195 w 383"/>
                <a:gd name="T65" fmla="*/ 97 h 642"/>
                <a:gd name="T66" fmla="*/ 179 w 383"/>
                <a:gd name="T67" fmla="*/ 88 h 642"/>
                <a:gd name="T68" fmla="*/ 162 w 383"/>
                <a:gd name="T69" fmla="*/ 79 h 642"/>
                <a:gd name="T70" fmla="*/ 145 w 383"/>
                <a:gd name="T71" fmla="*/ 69 h 642"/>
                <a:gd name="T72" fmla="*/ 127 w 383"/>
                <a:gd name="T73" fmla="*/ 61 h 642"/>
                <a:gd name="T74" fmla="*/ 109 w 383"/>
                <a:gd name="T75" fmla="*/ 53 h 642"/>
                <a:gd name="T76" fmla="*/ 89 w 383"/>
                <a:gd name="T77" fmla="*/ 45 h 642"/>
                <a:gd name="T78" fmla="*/ 69 w 383"/>
                <a:gd name="T79" fmla="*/ 37 h 642"/>
                <a:gd name="T80" fmla="*/ 12 w 383"/>
                <a:gd name="T81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3" h="642">
                  <a:moveTo>
                    <a:pt x="12" y="0"/>
                  </a:moveTo>
                  <a:lnTo>
                    <a:pt x="35" y="11"/>
                  </a:lnTo>
                  <a:lnTo>
                    <a:pt x="58" y="20"/>
                  </a:lnTo>
                  <a:lnTo>
                    <a:pt x="81" y="29"/>
                  </a:lnTo>
                  <a:lnTo>
                    <a:pt x="104" y="37"/>
                  </a:lnTo>
                  <a:lnTo>
                    <a:pt x="128" y="46"/>
                  </a:lnTo>
                  <a:lnTo>
                    <a:pt x="152" y="54"/>
                  </a:lnTo>
                  <a:lnTo>
                    <a:pt x="175" y="62"/>
                  </a:lnTo>
                  <a:lnTo>
                    <a:pt x="198" y="72"/>
                  </a:lnTo>
                  <a:lnTo>
                    <a:pt x="221" y="81"/>
                  </a:lnTo>
                  <a:lnTo>
                    <a:pt x="244" y="90"/>
                  </a:lnTo>
                  <a:lnTo>
                    <a:pt x="267" y="100"/>
                  </a:lnTo>
                  <a:lnTo>
                    <a:pt x="291" y="112"/>
                  </a:lnTo>
                  <a:lnTo>
                    <a:pt x="314" y="125"/>
                  </a:lnTo>
                  <a:lnTo>
                    <a:pt x="337" y="139"/>
                  </a:lnTo>
                  <a:lnTo>
                    <a:pt x="360" y="154"/>
                  </a:lnTo>
                  <a:lnTo>
                    <a:pt x="383" y="170"/>
                  </a:lnTo>
                  <a:lnTo>
                    <a:pt x="347" y="387"/>
                  </a:lnTo>
                  <a:lnTo>
                    <a:pt x="277" y="545"/>
                  </a:lnTo>
                  <a:lnTo>
                    <a:pt x="0" y="642"/>
                  </a:lnTo>
                  <a:lnTo>
                    <a:pt x="0" y="602"/>
                  </a:lnTo>
                  <a:lnTo>
                    <a:pt x="252" y="508"/>
                  </a:lnTo>
                  <a:lnTo>
                    <a:pt x="336" y="339"/>
                  </a:lnTo>
                  <a:lnTo>
                    <a:pt x="336" y="194"/>
                  </a:lnTo>
                  <a:lnTo>
                    <a:pt x="320" y="182"/>
                  </a:lnTo>
                  <a:lnTo>
                    <a:pt x="304" y="171"/>
                  </a:lnTo>
                  <a:lnTo>
                    <a:pt x="287" y="159"/>
                  </a:lnTo>
                  <a:lnTo>
                    <a:pt x="272" y="148"/>
                  </a:lnTo>
                  <a:lnTo>
                    <a:pt x="257" y="137"/>
                  </a:lnTo>
                  <a:lnTo>
                    <a:pt x="241" y="127"/>
                  </a:lnTo>
                  <a:lnTo>
                    <a:pt x="226" y="117"/>
                  </a:lnTo>
                  <a:lnTo>
                    <a:pt x="211" y="106"/>
                  </a:lnTo>
                  <a:lnTo>
                    <a:pt x="195" y="97"/>
                  </a:lnTo>
                  <a:lnTo>
                    <a:pt x="179" y="88"/>
                  </a:lnTo>
                  <a:lnTo>
                    <a:pt x="162" y="79"/>
                  </a:lnTo>
                  <a:lnTo>
                    <a:pt x="145" y="69"/>
                  </a:lnTo>
                  <a:lnTo>
                    <a:pt x="127" y="61"/>
                  </a:lnTo>
                  <a:lnTo>
                    <a:pt x="109" y="53"/>
                  </a:lnTo>
                  <a:lnTo>
                    <a:pt x="89" y="45"/>
                  </a:lnTo>
                  <a:lnTo>
                    <a:pt x="69" y="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53" name="Freeform 365">
              <a:extLst>
                <a:ext uri="{FF2B5EF4-FFF2-40B4-BE49-F238E27FC236}">
                  <a16:creationId xmlns:a16="http://schemas.microsoft.com/office/drawing/2014/main" id="{909ACCB4-CEF1-4342-B31A-7D266F588C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8" y="972"/>
              <a:ext cx="154" cy="95"/>
            </a:xfrm>
            <a:custGeom>
              <a:avLst/>
              <a:gdLst>
                <a:gd name="T0" fmla="*/ 565 w 565"/>
                <a:gd name="T1" fmla="*/ 85 h 351"/>
                <a:gd name="T2" fmla="*/ 516 w 565"/>
                <a:gd name="T3" fmla="*/ 169 h 351"/>
                <a:gd name="T4" fmla="*/ 383 w 565"/>
                <a:gd name="T5" fmla="*/ 351 h 351"/>
                <a:gd name="T6" fmla="*/ 24 w 565"/>
                <a:gd name="T7" fmla="*/ 230 h 351"/>
                <a:gd name="T8" fmla="*/ 0 w 565"/>
                <a:gd name="T9" fmla="*/ 169 h 351"/>
                <a:gd name="T10" fmla="*/ 336 w 565"/>
                <a:gd name="T11" fmla="*/ 314 h 351"/>
                <a:gd name="T12" fmla="*/ 432 w 565"/>
                <a:gd name="T13" fmla="*/ 230 h 351"/>
                <a:gd name="T14" fmla="*/ 551 w 565"/>
                <a:gd name="T15" fmla="*/ 0 h 351"/>
                <a:gd name="T16" fmla="*/ 565 w 565"/>
                <a:gd name="T17" fmla="*/ 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351">
                  <a:moveTo>
                    <a:pt x="565" y="85"/>
                  </a:moveTo>
                  <a:lnTo>
                    <a:pt x="516" y="169"/>
                  </a:lnTo>
                  <a:lnTo>
                    <a:pt x="383" y="351"/>
                  </a:lnTo>
                  <a:lnTo>
                    <a:pt x="24" y="230"/>
                  </a:lnTo>
                  <a:lnTo>
                    <a:pt x="0" y="169"/>
                  </a:lnTo>
                  <a:lnTo>
                    <a:pt x="336" y="314"/>
                  </a:lnTo>
                  <a:lnTo>
                    <a:pt x="432" y="230"/>
                  </a:lnTo>
                  <a:lnTo>
                    <a:pt x="551" y="0"/>
                  </a:lnTo>
                  <a:lnTo>
                    <a:pt x="565" y="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54" name="Freeform 366">
              <a:extLst>
                <a:ext uri="{FF2B5EF4-FFF2-40B4-BE49-F238E27FC236}">
                  <a16:creationId xmlns:a16="http://schemas.microsoft.com/office/drawing/2014/main" id="{2051FD94-B353-4479-AE40-3FC142635A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5" y="978"/>
              <a:ext cx="94" cy="33"/>
            </a:xfrm>
            <a:custGeom>
              <a:avLst/>
              <a:gdLst>
                <a:gd name="T0" fmla="*/ 0 w 347"/>
                <a:gd name="T1" fmla="*/ 0 h 121"/>
                <a:gd name="T2" fmla="*/ 132 w 347"/>
                <a:gd name="T3" fmla="*/ 24 h 121"/>
                <a:gd name="T4" fmla="*/ 276 w 347"/>
                <a:gd name="T5" fmla="*/ 61 h 121"/>
                <a:gd name="T6" fmla="*/ 347 w 347"/>
                <a:gd name="T7" fmla="*/ 121 h 121"/>
                <a:gd name="T8" fmla="*/ 216 w 347"/>
                <a:gd name="T9" fmla="*/ 85 h 121"/>
                <a:gd name="T10" fmla="*/ 12 w 347"/>
                <a:gd name="T11" fmla="*/ 61 h 121"/>
                <a:gd name="T12" fmla="*/ 0 w 347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121">
                  <a:moveTo>
                    <a:pt x="0" y="0"/>
                  </a:moveTo>
                  <a:lnTo>
                    <a:pt x="132" y="24"/>
                  </a:lnTo>
                  <a:lnTo>
                    <a:pt x="276" y="61"/>
                  </a:lnTo>
                  <a:lnTo>
                    <a:pt x="347" y="121"/>
                  </a:lnTo>
                  <a:lnTo>
                    <a:pt x="216" y="85"/>
                  </a:lnTo>
                  <a:lnTo>
                    <a:pt x="1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55" name="Freeform 367">
              <a:extLst>
                <a:ext uri="{FF2B5EF4-FFF2-40B4-BE49-F238E27FC236}">
                  <a16:creationId xmlns:a16="http://schemas.microsoft.com/office/drawing/2014/main" id="{4A0BF61B-E582-460E-905B-5C16F000BF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1" y="1037"/>
              <a:ext cx="120" cy="113"/>
            </a:xfrm>
            <a:custGeom>
              <a:avLst/>
              <a:gdLst>
                <a:gd name="T0" fmla="*/ 444 w 444"/>
                <a:gd name="T1" fmla="*/ 0 h 411"/>
                <a:gd name="T2" fmla="*/ 312 w 444"/>
                <a:gd name="T3" fmla="*/ 145 h 411"/>
                <a:gd name="T4" fmla="*/ 253 w 444"/>
                <a:gd name="T5" fmla="*/ 303 h 411"/>
                <a:gd name="T6" fmla="*/ 0 w 444"/>
                <a:gd name="T7" fmla="*/ 411 h 411"/>
                <a:gd name="T8" fmla="*/ 73 w 444"/>
                <a:gd name="T9" fmla="*/ 364 h 411"/>
                <a:gd name="T10" fmla="*/ 228 w 444"/>
                <a:gd name="T11" fmla="*/ 266 h 411"/>
                <a:gd name="T12" fmla="*/ 264 w 444"/>
                <a:gd name="T13" fmla="*/ 170 h 411"/>
                <a:gd name="T14" fmla="*/ 429 w 444"/>
                <a:gd name="T15" fmla="*/ 2 h 411"/>
                <a:gd name="T16" fmla="*/ 444 w 444"/>
                <a:gd name="T1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411">
                  <a:moveTo>
                    <a:pt x="444" y="0"/>
                  </a:moveTo>
                  <a:lnTo>
                    <a:pt x="312" y="145"/>
                  </a:lnTo>
                  <a:lnTo>
                    <a:pt x="253" y="303"/>
                  </a:lnTo>
                  <a:lnTo>
                    <a:pt x="0" y="411"/>
                  </a:lnTo>
                  <a:lnTo>
                    <a:pt x="73" y="364"/>
                  </a:lnTo>
                  <a:lnTo>
                    <a:pt x="228" y="266"/>
                  </a:lnTo>
                  <a:lnTo>
                    <a:pt x="264" y="170"/>
                  </a:lnTo>
                  <a:lnTo>
                    <a:pt x="429" y="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56" name="Freeform 368">
              <a:extLst>
                <a:ext uri="{FF2B5EF4-FFF2-40B4-BE49-F238E27FC236}">
                  <a16:creationId xmlns:a16="http://schemas.microsoft.com/office/drawing/2014/main" id="{859732EE-7390-42EB-B7A8-5CC00E0822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7" y="1199"/>
              <a:ext cx="62" cy="145"/>
            </a:xfrm>
            <a:custGeom>
              <a:avLst/>
              <a:gdLst>
                <a:gd name="T0" fmla="*/ 36 w 227"/>
                <a:gd name="T1" fmla="*/ 0 h 530"/>
                <a:gd name="T2" fmla="*/ 163 w 227"/>
                <a:gd name="T3" fmla="*/ 181 h 530"/>
                <a:gd name="T4" fmla="*/ 227 w 227"/>
                <a:gd name="T5" fmla="*/ 230 h 530"/>
                <a:gd name="T6" fmla="*/ 83 w 227"/>
                <a:gd name="T7" fmla="*/ 423 h 530"/>
                <a:gd name="T8" fmla="*/ 72 w 227"/>
                <a:gd name="T9" fmla="*/ 530 h 530"/>
                <a:gd name="T10" fmla="*/ 0 w 227"/>
                <a:gd name="T11" fmla="*/ 530 h 530"/>
                <a:gd name="T12" fmla="*/ 23 w 227"/>
                <a:gd name="T13" fmla="*/ 470 h 530"/>
                <a:gd name="T14" fmla="*/ 167 w 227"/>
                <a:gd name="T15" fmla="*/ 227 h 530"/>
                <a:gd name="T16" fmla="*/ 36 w 227"/>
                <a:gd name="T17" fmla="*/ 84 h 530"/>
                <a:gd name="T18" fmla="*/ 36 w 227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530">
                  <a:moveTo>
                    <a:pt x="36" y="0"/>
                  </a:moveTo>
                  <a:lnTo>
                    <a:pt x="163" y="181"/>
                  </a:lnTo>
                  <a:lnTo>
                    <a:pt x="227" y="230"/>
                  </a:lnTo>
                  <a:lnTo>
                    <a:pt x="83" y="423"/>
                  </a:lnTo>
                  <a:lnTo>
                    <a:pt x="72" y="530"/>
                  </a:lnTo>
                  <a:lnTo>
                    <a:pt x="0" y="530"/>
                  </a:lnTo>
                  <a:lnTo>
                    <a:pt x="23" y="470"/>
                  </a:lnTo>
                  <a:lnTo>
                    <a:pt x="167" y="227"/>
                  </a:lnTo>
                  <a:lnTo>
                    <a:pt x="36" y="8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57" name="Freeform 369">
              <a:extLst>
                <a:ext uri="{FF2B5EF4-FFF2-40B4-BE49-F238E27FC236}">
                  <a16:creationId xmlns:a16="http://schemas.microsoft.com/office/drawing/2014/main" id="{772EB624-F286-458E-B024-426BC0EAFB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" y="1146"/>
              <a:ext cx="81" cy="132"/>
            </a:xfrm>
            <a:custGeom>
              <a:avLst/>
              <a:gdLst>
                <a:gd name="T0" fmla="*/ 199 w 294"/>
                <a:gd name="T1" fmla="*/ 0 h 484"/>
                <a:gd name="T2" fmla="*/ 270 w 294"/>
                <a:gd name="T3" fmla="*/ 169 h 484"/>
                <a:gd name="T4" fmla="*/ 294 w 294"/>
                <a:gd name="T5" fmla="*/ 253 h 484"/>
                <a:gd name="T6" fmla="*/ 235 w 294"/>
                <a:gd name="T7" fmla="*/ 387 h 484"/>
                <a:gd name="T8" fmla="*/ 222 w 294"/>
                <a:gd name="T9" fmla="*/ 484 h 484"/>
                <a:gd name="T10" fmla="*/ 101 w 294"/>
                <a:gd name="T11" fmla="*/ 464 h 484"/>
                <a:gd name="T12" fmla="*/ 0 w 294"/>
                <a:gd name="T13" fmla="*/ 266 h 484"/>
                <a:gd name="T14" fmla="*/ 64 w 294"/>
                <a:gd name="T15" fmla="*/ 28 h 484"/>
                <a:gd name="T16" fmla="*/ 199 w 294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84">
                  <a:moveTo>
                    <a:pt x="199" y="0"/>
                  </a:moveTo>
                  <a:lnTo>
                    <a:pt x="270" y="169"/>
                  </a:lnTo>
                  <a:lnTo>
                    <a:pt x="294" y="253"/>
                  </a:lnTo>
                  <a:lnTo>
                    <a:pt x="235" y="387"/>
                  </a:lnTo>
                  <a:lnTo>
                    <a:pt x="222" y="484"/>
                  </a:lnTo>
                  <a:lnTo>
                    <a:pt x="101" y="464"/>
                  </a:lnTo>
                  <a:lnTo>
                    <a:pt x="0" y="266"/>
                  </a:lnTo>
                  <a:lnTo>
                    <a:pt x="64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58" name="Freeform 370">
              <a:extLst>
                <a:ext uri="{FF2B5EF4-FFF2-40B4-BE49-F238E27FC236}">
                  <a16:creationId xmlns:a16="http://schemas.microsoft.com/office/drawing/2014/main" id="{F80D066D-01FC-4F70-9F44-B5DD4CEDDD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4" y="1350"/>
              <a:ext cx="101" cy="68"/>
            </a:xfrm>
            <a:custGeom>
              <a:avLst/>
              <a:gdLst>
                <a:gd name="T0" fmla="*/ 168 w 372"/>
                <a:gd name="T1" fmla="*/ 0 h 250"/>
                <a:gd name="T2" fmla="*/ 217 w 372"/>
                <a:gd name="T3" fmla="*/ 121 h 250"/>
                <a:gd name="T4" fmla="*/ 372 w 372"/>
                <a:gd name="T5" fmla="*/ 193 h 250"/>
                <a:gd name="T6" fmla="*/ 284 w 372"/>
                <a:gd name="T7" fmla="*/ 250 h 250"/>
                <a:gd name="T8" fmla="*/ 0 w 372"/>
                <a:gd name="T9" fmla="*/ 212 h 250"/>
                <a:gd name="T10" fmla="*/ 168 w 372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0">
                  <a:moveTo>
                    <a:pt x="168" y="0"/>
                  </a:moveTo>
                  <a:lnTo>
                    <a:pt x="217" y="121"/>
                  </a:lnTo>
                  <a:lnTo>
                    <a:pt x="372" y="193"/>
                  </a:lnTo>
                  <a:lnTo>
                    <a:pt x="284" y="250"/>
                  </a:lnTo>
                  <a:lnTo>
                    <a:pt x="0" y="21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59" name="Freeform 371">
              <a:extLst>
                <a:ext uri="{FF2B5EF4-FFF2-40B4-BE49-F238E27FC236}">
                  <a16:creationId xmlns:a16="http://schemas.microsoft.com/office/drawing/2014/main" id="{BEA00C8E-FB86-42FE-9693-70FE18303F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9" y="1350"/>
              <a:ext cx="96" cy="67"/>
            </a:xfrm>
            <a:custGeom>
              <a:avLst/>
              <a:gdLst>
                <a:gd name="T0" fmla="*/ 149 w 353"/>
                <a:gd name="T1" fmla="*/ 0 h 246"/>
                <a:gd name="T2" fmla="*/ 155 w 353"/>
                <a:gd name="T3" fmla="*/ 15 h 246"/>
                <a:gd name="T4" fmla="*/ 162 w 353"/>
                <a:gd name="T5" fmla="*/ 30 h 246"/>
                <a:gd name="T6" fmla="*/ 168 w 353"/>
                <a:gd name="T7" fmla="*/ 44 h 246"/>
                <a:gd name="T8" fmla="*/ 174 w 353"/>
                <a:gd name="T9" fmla="*/ 59 h 246"/>
                <a:gd name="T10" fmla="*/ 179 w 353"/>
                <a:gd name="T11" fmla="*/ 76 h 246"/>
                <a:gd name="T12" fmla="*/ 186 w 353"/>
                <a:gd name="T13" fmla="*/ 91 h 246"/>
                <a:gd name="T14" fmla="*/ 192 w 353"/>
                <a:gd name="T15" fmla="*/ 106 h 246"/>
                <a:gd name="T16" fmla="*/ 198 w 353"/>
                <a:gd name="T17" fmla="*/ 121 h 246"/>
                <a:gd name="T18" fmla="*/ 217 w 353"/>
                <a:gd name="T19" fmla="*/ 130 h 246"/>
                <a:gd name="T20" fmla="*/ 237 w 353"/>
                <a:gd name="T21" fmla="*/ 139 h 246"/>
                <a:gd name="T22" fmla="*/ 256 w 353"/>
                <a:gd name="T23" fmla="*/ 148 h 246"/>
                <a:gd name="T24" fmla="*/ 276 w 353"/>
                <a:gd name="T25" fmla="*/ 156 h 246"/>
                <a:gd name="T26" fmla="*/ 294 w 353"/>
                <a:gd name="T27" fmla="*/ 166 h 246"/>
                <a:gd name="T28" fmla="*/ 314 w 353"/>
                <a:gd name="T29" fmla="*/ 175 h 246"/>
                <a:gd name="T30" fmla="*/ 334 w 353"/>
                <a:gd name="T31" fmla="*/ 184 h 246"/>
                <a:gd name="T32" fmla="*/ 353 w 353"/>
                <a:gd name="T33" fmla="*/ 193 h 246"/>
                <a:gd name="T34" fmla="*/ 343 w 353"/>
                <a:gd name="T35" fmla="*/ 200 h 246"/>
                <a:gd name="T36" fmla="*/ 331 w 353"/>
                <a:gd name="T37" fmla="*/ 206 h 246"/>
                <a:gd name="T38" fmla="*/ 321 w 353"/>
                <a:gd name="T39" fmla="*/ 213 h 246"/>
                <a:gd name="T40" fmla="*/ 309 w 353"/>
                <a:gd name="T41" fmla="*/ 220 h 246"/>
                <a:gd name="T42" fmla="*/ 298 w 353"/>
                <a:gd name="T43" fmla="*/ 227 h 246"/>
                <a:gd name="T44" fmla="*/ 288 w 353"/>
                <a:gd name="T45" fmla="*/ 234 h 246"/>
                <a:gd name="T46" fmla="*/ 276 w 353"/>
                <a:gd name="T47" fmla="*/ 239 h 246"/>
                <a:gd name="T48" fmla="*/ 266 w 353"/>
                <a:gd name="T49" fmla="*/ 246 h 246"/>
                <a:gd name="T50" fmla="*/ 250 w 353"/>
                <a:gd name="T51" fmla="*/ 244 h 246"/>
                <a:gd name="T52" fmla="*/ 232 w 353"/>
                <a:gd name="T53" fmla="*/ 242 h 246"/>
                <a:gd name="T54" fmla="*/ 216 w 353"/>
                <a:gd name="T55" fmla="*/ 238 h 246"/>
                <a:gd name="T56" fmla="*/ 199 w 353"/>
                <a:gd name="T57" fmla="*/ 236 h 246"/>
                <a:gd name="T58" fmla="*/ 183 w 353"/>
                <a:gd name="T59" fmla="*/ 234 h 246"/>
                <a:gd name="T60" fmla="*/ 165 w 353"/>
                <a:gd name="T61" fmla="*/ 231 h 246"/>
                <a:gd name="T62" fmla="*/ 149 w 353"/>
                <a:gd name="T63" fmla="*/ 229 h 246"/>
                <a:gd name="T64" fmla="*/ 133 w 353"/>
                <a:gd name="T65" fmla="*/ 227 h 246"/>
                <a:gd name="T66" fmla="*/ 116 w 353"/>
                <a:gd name="T67" fmla="*/ 224 h 246"/>
                <a:gd name="T68" fmla="*/ 100 w 353"/>
                <a:gd name="T69" fmla="*/ 221 h 246"/>
                <a:gd name="T70" fmla="*/ 83 w 353"/>
                <a:gd name="T71" fmla="*/ 219 h 246"/>
                <a:gd name="T72" fmla="*/ 66 w 353"/>
                <a:gd name="T73" fmla="*/ 216 h 246"/>
                <a:gd name="T74" fmla="*/ 49 w 353"/>
                <a:gd name="T75" fmla="*/ 214 h 246"/>
                <a:gd name="T76" fmla="*/ 33 w 353"/>
                <a:gd name="T77" fmla="*/ 212 h 246"/>
                <a:gd name="T78" fmla="*/ 16 w 353"/>
                <a:gd name="T79" fmla="*/ 209 h 246"/>
                <a:gd name="T80" fmla="*/ 0 w 353"/>
                <a:gd name="T81" fmla="*/ 207 h 246"/>
                <a:gd name="T82" fmla="*/ 18 w 353"/>
                <a:gd name="T83" fmla="*/ 181 h 246"/>
                <a:gd name="T84" fmla="*/ 37 w 353"/>
                <a:gd name="T85" fmla="*/ 155 h 246"/>
                <a:gd name="T86" fmla="*/ 56 w 353"/>
                <a:gd name="T87" fmla="*/ 129 h 246"/>
                <a:gd name="T88" fmla="*/ 75 w 353"/>
                <a:gd name="T89" fmla="*/ 103 h 246"/>
                <a:gd name="T90" fmla="*/ 93 w 353"/>
                <a:gd name="T91" fmla="*/ 77 h 246"/>
                <a:gd name="T92" fmla="*/ 113 w 353"/>
                <a:gd name="T93" fmla="*/ 51 h 246"/>
                <a:gd name="T94" fmla="*/ 131 w 353"/>
                <a:gd name="T95" fmla="*/ 25 h 246"/>
                <a:gd name="T96" fmla="*/ 149 w 353"/>
                <a:gd name="T9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3" h="246">
                  <a:moveTo>
                    <a:pt x="149" y="0"/>
                  </a:moveTo>
                  <a:lnTo>
                    <a:pt x="155" y="15"/>
                  </a:lnTo>
                  <a:lnTo>
                    <a:pt x="162" y="30"/>
                  </a:lnTo>
                  <a:lnTo>
                    <a:pt x="168" y="44"/>
                  </a:lnTo>
                  <a:lnTo>
                    <a:pt x="174" y="59"/>
                  </a:lnTo>
                  <a:lnTo>
                    <a:pt x="179" y="76"/>
                  </a:lnTo>
                  <a:lnTo>
                    <a:pt x="186" y="91"/>
                  </a:lnTo>
                  <a:lnTo>
                    <a:pt x="192" y="106"/>
                  </a:lnTo>
                  <a:lnTo>
                    <a:pt x="198" y="121"/>
                  </a:lnTo>
                  <a:lnTo>
                    <a:pt x="217" y="130"/>
                  </a:lnTo>
                  <a:lnTo>
                    <a:pt x="237" y="139"/>
                  </a:lnTo>
                  <a:lnTo>
                    <a:pt x="256" y="148"/>
                  </a:lnTo>
                  <a:lnTo>
                    <a:pt x="276" y="156"/>
                  </a:lnTo>
                  <a:lnTo>
                    <a:pt x="294" y="166"/>
                  </a:lnTo>
                  <a:lnTo>
                    <a:pt x="314" y="175"/>
                  </a:lnTo>
                  <a:lnTo>
                    <a:pt x="334" y="184"/>
                  </a:lnTo>
                  <a:lnTo>
                    <a:pt x="353" y="193"/>
                  </a:lnTo>
                  <a:lnTo>
                    <a:pt x="343" y="200"/>
                  </a:lnTo>
                  <a:lnTo>
                    <a:pt x="331" y="206"/>
                  </a:lnTo>
                  <a:lnTo>
                    <a:pt x="321" y="213"/>
                  </a:lnTo>
                  <a:lnTo>
                    <a:pt x="309" y="220"/>
                  </a:lnTo>
                  <a:lnTo>
                    <a:pt x="298" y="227"/>
                  </a:lnTo>
                  <a:lnTo>
                    <a:pt x="288" y="234"/>
                  </a:lnTo>
                  <a:lnTo>
                    <a:pt x="276" y="239"/>
                  </a:lnTo>
                  <a:lnTo>
                    <a:pt x="266" y="246"/>
                  </a:lnTo>
                  <a:lnTo>
                    <a:pt x="250" y="244"/>
                  </a:lnTo>
                  <a:lnTo>
                    <a:pt x="232" y="242"/>
                  </a:lnTo>
                  <a:lnTo>
                    <a:pt x="216" y="238"/>
                  </a:lnTo>
                  <a:lnTo>
                    <a:pt x="199" y="236"/>
                  </a:lnTo>
                  <a:lnTo>
                    <a:pt x="183" y="234"/>
                  </a:lnTo>
                  <a:lnTo>
                    <a:pt x="165" y="231"/>
                  </a:lnTo>
                  <a:lnTo>
                    <a:pt x="149" y="229"/>
                  </a:lnTo>
                  <a:lnTo>
                    <a:pt x="133" y="227"/>
                  </a:lnTo>
                  <a:lnTo>
                    <a:pt x="116" y="224"/>
                  </a:lnTo>
                  <a:lnTo>
                    <a:pt x="100" y="221"/>
                  </a:lnTo>
                  <a:lnTo>
                    <a:pt x="83" y="219"/>
                  </a:lnTo>
                  <a:lnTo>
                    <a:pt x="66" y="216"/>
                  </a:lnTo>
                  <a:lnTo>
                    <a:pt x="49" y="214"/>
                  </a:lnTo>
                  <a:lnTo>
                    <a:pt x="33" y="212"/>
                  </a:lnTo>
                  <a:lnTo>
                    <a:pt x="16" y="209"/>
                  </a:lnTo>
                  <a:lnTo>
                    <a:pt x="0" y="207"/>
                  </a:lnTo>
                  <a:lnTo>
                    <a:pt x="18" y="181"/>
                  </a:lnTo>
                  <a:lnTo>
                    <a:pt x="37" y="155"/>
                  </a:lnTo>
                  <a:lnTo>
                    <a:pt x="56" y="129"/>
                  </a:lnTo>
                  <a:lnTo>
                    <a:pt x="75" y="103"/>
                  </a:lnTo>
                  <a:lnTo>
                    <a:pt x="93" y="77"/>
                  </a:lnTo>
                  <a:lnTo>
                    <a:pt x="113" y="51"/>
                  </a:lnTo>
                  <a:lnTo>
                    <a:pt x="131" y="2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60" name="Freeform 372">
              <a:extLst>
                <a:ext uri="{FF2B5EF4-FFF2-40B4-BE49-F238E27FC236}">
                  <a16:creationId xmlns:a16="http://schemas.microsoft.com/office/drawing/2014/main" id="{0EBAA1C5-0D68-40DD-8E75-EBB23722A7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4" y="1350"/>
              <a:ext cx="91" cy="66"/>
            </a:xfrm>
            <a:custGeom>
              <a:avLst/>
              <a:gdLst>
                <a:gd name="T0" fmla="*/ 131 w 335"/>
                <a:gd name="T1" fmla="*/ 0 h 242"/>
                <a:gd name="T2" fmla="*/ 137 w 335"/>
                <a:gd name="T3" fmla="*/ 15 h 242"/>
                <a:gd name="T4" fmla="*/ 144 w 335"/>
                <a:gd name="T5" fmla="*/ 30 h 242"/>
                <a:gd name="T6" fmla="*/ 150 w 335"/>
                <a:gd name="T7" fmla="*/ 46 h 242"/>
                <a:gd name="T8" fmla="*/ 156 w 335"/>
                <a:gd name="T9" fmla="*/ 61 h 242"/>
                <a:gd name="T10" fmla="*/ 161 w 335"/>
                <a:gd name="T11" fmla="*/ 76 h 242"/>
                <a:gd name="T12" fmla="*/ 168 w 335"/>
                <a:gd name="T13" fmla="*/ 92 h 242"/>
                <a:gd name="T14" fmla="*/ 174 w 335"/>
                <a:gd name="T15" fmla="*/ 107 h 242"/>
                <a:gd name="T16" fmla="*/ 180 w 335"/>
                <a:gd name="T17" fmla="*/ 122 h 242"/>
                <a:gd name="T18" fmla="*/ 199 w 335"/>
                <a:gd name="T19" fmla="*/ 131 h 242"/>
                <a:gd name="T20" fmla="*/ 219 w 335"/>
                <a:gd name="T21" fmla="*/ 140 h 242"/>
                <a:gd name="T22" fmla="*/ 238 w 335"/>
                <a:gd name="T23" fmla="*/ 148 h 242"/>
                <a:gd name="T24" fmla="*/ 258 w 335"/>
                <a:gd name="T25" fmla="*/ 157 h 242"/>
                <a:gd name="T26" fmla="*/ 276 w 335"/>
                <a:gd name="T27" fmla="*/ 167 h 242"/>
                <a:gd name="T28" fmla="*/ 296 w 335"/>
                <a:gd name="T29" fmla="*/ 175 h 242"/>
                <a:gd name="T30" fmla="*/ 316 w 335"/>
                <a:gd name="T31" fmla="*/ 184 h 242"/>
                <a:gd name="T32" fmla="*/ 335 w 335"/>
                <a:gd name="T33" fmla="*/ 193 h 242"/>
                <a:gd name="T34" fmla="*/ 325 w 335"/>
                <a:gd name="T35" fmla="*/ 199 h 242"/>
                <a:gd name="T36" fmla="*/ 313 w 335"/>
                <a:gd name="T37" fmla="*/ 205 h 242"/>
                <a:gd name="T38" fmla="*/ 303 w 335"/>
                <a:gd name="T39" fmla="*/ 212 h 242"/>
                <a:gd name="T40" fmla="*/ 291 w 335"/>
                <a:gd name="T41" fmla="*/ 217 h 242"/>
                <a:gd name="T42" fmla="*/ 280 w 335"/>
                <a:gd name="T43" fmla="*/ 223 h 242"/>
                <a:gd name="T44" fmla="*/ 270 w 335"/>
                <a:gd name="T45" fmla="*/ 229 h 242"/>
                <a:gd name="T46" fmla="*/ 258 w 335"/>
                <a:gd name="T47" fmla="*/ 236 h 242"/>
                <a:gd name="T48" fmla="*/ 248 w 335"/>
                <a:gd name="T49" fmla="*/ 242 h 242"/>
                <a:gd name="T50" fmla="*/ 233 w 335"/>
                <a:gd name="T51" fmla="*/ 239 h 242"/>
                <a:gd name="T52" fmla="*/ 217 w 335"/>
                <a:gd name="T53" fmla="*/ 237 h 242"/>
                <a:gd name="T54" fmla="*/ 202 w 335"/>
                <a:gd name="T55" fmla="*/ 235 h 242"/>
                <a:gd name="T56" fmla="*/ 185 w 335"/>
                <a:gd name="T57" fmla="*/ 232 h 242"/>
                <a:gd name="T58" fmla="*/ 171 w 335"/>
                <a:gd name="T59" fmla="*/ 229 h 242"/>
                <a:gd name="T60" fmla="*/ 154 w 335"/>
                <a:gd name="T61" fmla="*/ 227 h 242"/>
                <a:gd name="T62" fmla="*/ 139 w 335"/>
                <a:gd name="T63" fmla="*/ 224 h 242"/>
                <a:gd name="T64" fmla="*/ 123 w 335"/>
                <a:gd name="T65" fmla="*/ 222 h 242"/>
                <a:gd name="T66" fmla="*/ 108 w 335"/>
                <a:gd name="T67" fmla="*/ 220 h 242"/>
                <a:gd name="T68" fmla="*/ 92 w 335"/>
                <a:gd name="T69" fmla="*/ 217 h 242"/>
                <a:gd name="T70" fmla="*/ 77 w 335"/>
                <a:gd name="T71" fmla="*/ 215 h 242"/>
                <a:gd name="T72" fmla="*/ 61 w 335"/>
                <a:gd name="T73" fmla="*/ 212 h 242"/>
                <a:gd name="T74" fmla="*/ 46 w 335"/>
                <a:gd name="T75" fmla="*/ 209 h 242"/>
                <a:gd name="T76" fmla="*/ 31 w 335"/>
                <a:gd name="T77" fmla="*/ 207 h 242"/>
                <a:gd name="T78" fmla="*/ 15 w 335"/>
                <a:gd name="T79" fmla="*/ 205 h 242"/>
                <a:gd name="T80" fmla="*/ 0 w 335"/>
                <a:gd name="T81" fmla="*/ 202 h 242"/>
                <a:gd name="T82" fmla="*/ 16 w 335"/>
                <a:gd name="T83" fmla="*/ 177 h 242"/>
                <a:gd name="T84" fmla="*/ 33 w 335"/>
                <a:gd name="T85" fmla="*/ 152 h 242"/>
                <a:gd name="T86" fmla="*/ 50 w 335"/>
                <a:gd name="T87" fmla="*/ 126 h 242"/>
                <a:gd name="T88" fmla="*/ 66 w 335"/>
                <a:gd name="T89" fmla="*/ 101 h 242"/>
                <a:gd name="T90" fmla="*/ 82 w 335"/>
                <a:gd name="T91" fmla="*/ 76 h 242"/>
                <a:gd name="T92" fmla="*/ 99 w 335"/>
                <a:gd name="T93" fmla="*/ 50 h 242"/>
                <a:gd name="T94" fmla="*/ 115 w 335"/>
                <a:gd name="T95" fmla="*/ 25 h 242"/>
                <a:gd name="T96" fmla="*/ 131 w 335"/>
                <a:gd name="T9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242">
                  <a:moveTo>
                    <a:pt x="131" y="0"/>
                  </a:moveTo>
                  <a:lnTo>
                    <a:pt x="137" y="15"/>
                  </a:lnTo>
                  <a:lnTo>
                    <a:pt x="144" y="30"/>
                  </a:lnTo>
                  <a:lnTo>
                    <a:pt x="150" y="46"/>
                  </a:lnTo>
                  <a:lnTo>
                    <a:pt x="156" y="61"/>
                  </a:lnTo>
                  <a:lnTo>
                    <a:pt x="161" y="76"/>
                  </a:lnTo>
                  <a:lnTo>
                    <a:pt x="168" y="92"/>
                  </a:lnTo>
                  <a:lnTo>
                    <a:pt x="174" y="107"/>
                  </a:lnTo>
                  <a:lnTo>
                    <a:pt x="180" y="122"/>
                  </a:lnTo>
                  <a:lnTo>
                    <a:pt x="199" y="131"/>
                  </a:lnTo>
                  <a:lnTo>
                    <a:pt x="219" y="140"/>
                  </a:lnTo>
                  <a:lnTo>
                    <a:pt x="238" y="148"/>
                  </a:lnTo>
                  <a:lnTo>
                    <a:pt x="258" y="157"/>
                  </a:lnTo>
                  <a:lnTo>
                    <a:pt x="276" y="167"/>
                  </a:lnTo>
                  <a:lnTo>
                    <a:pt x="296" y="175"/>
                  </a:lnTo>
                  <a:lnTo>
                    <a:pt x="316" y="184"/>
                  </a:lnTo>
                  <a:lnTo>
                    <a:pt x="335" y="193"/>
                  </a:lnTo>
                  <a:lnTo>
                    <a:pt x="325" y="199"/>
                  </a:lnTo>
                  <a:lnTo>
                    <a:pt x="313" y="205"/>
                  </a:lnTo>
                  <a:lnTo>
                    <a:pt x="303" y="212"/>
                  </a:lnTo>
                  <a:lnTo>
                    <a:pt x="291" y="217"/>
                  </a:lnTo>
                  <a:lnTo>
                    <a:pt x="280" y="223"/>
                  </a:lnTo>
                  <a:lnTo>
                    <a:pt x="270" y="229"/>
                  </a:lnTo>
                  <a:lnTo>
                    <a:pt x="258" y="236"/>
                  </a:lnTo>
                  <a:lnTo>
                    <a:pt x="248" y="242"/>
                  </a:lnTo>
                  <a:lnTo>
                    <a:pt x="233" y="239"/>
                  </a:lnTo>
                  <a:lnTo>
                    <a:pt x="217" y="237"/>
                  </a:lnTo>
                  <a:lnTo>
                    <a:pt x="202" y="235"/>
                  </a:lnTo>
                  <a:lnTo>
                    <a:pt x="185" y="232"/>
                  </a:lnTo>
                  <a:lnTo>
                    <a:pt x="171" y="229"/>
                  </a:lnTo>
                  <a:lnTo>
                    <a:pt x="154" y="227"/>
                  </a:lnTo>
                  <a:lnTo>
                    <a:pt x="139" y="224"/>
                  </a:lnTo>
                  <a:lnTo>
                    <a:pt x="123" y="222"/>
                  </a:lnTo>
                  <a:lnTo>
                    <a:pt x="108" y="220"/>
                  </a:lnTo>
                  <a:lnTo>
                    <a:pt x="92" y="217"/>
                  </a:lnTo>
                  <a:lnTo>
                    <a:pt x="77" y="215"/>
                  </a:lnTo>
                  <a:lnTo>
                    <a:pt x="61" y="212"/>
                  </a:lnTo>
                  <a:lnTo>
                    <a:pt x="46" y="209"/>
                  </a:lnTo>
                  <a:lnTo>
                    <a:pt x="31" y="207"/>
                  </a:lnTo>
                  <a:lnTo>
                    <a:pt x="15" y="205"/>
                  </a:lnTo>
                  <a:lnTo>
                    <a:pt x="0" y="202"/>
                  </a:lnTo>
                  <a:lnTo>
                    <a:pt x="16" y="177"/>
                  </a:lnTo>
                  <a:lnTo>
                    <a:pt x="33" y="152"/>
                  </a:lnTo>
                  <a:lnTo>
                    <a:pt x="50" y="126"/>
                  </a:lnTo>
                  <a:lnTo>
                    <a:pt x="66" y="101"/>
                  </a:lnTo>
                  <a:lnTo>
                    <a:pt x="82" y="76"/>
                  </a:lnTo>
                  <a:lnTo>
                    <a:pt x="99" y="50"/>
                  </a:lnTo>
                  <a:lnTo>
                    <a:pt x="115" y="2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61" name="Freeform 373">
              <a:extLst>
                <a:ext uri="{FF2B5EF4-FFF2-40B4-BE49-F238E27FC236}">
                  <a16:creationId xmlns:a16="http://schemas.microsoft.com/office/drawing/2014/main" id="{92F88F5C-8D38-4471-A1FA-F31A9AAD1F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8" y="1350"/>
              <a:ext cx="87" cy="65"/>
            </a:xfrm>
            <a:custGeom>
              <a:avLst/>
              <a:gdLst>
                <a:gd name="T0" fmla="*/ 114 w 318"/>
                <a:gd name="T1" fmla="*/ 0 h 238"/>
                <a:gd name="T2" fmla="*/ 120 w 318"/>
                <a:gd name="T3" fmla="*/ 15 h 238"/>
                <a:gd name="T4" fmla="*/ 127 w 318"/>
                <a:gd name="T5" fmla="*/ 30 h 238"/>
                <a:gd name="T6" fmla="*/ 133 w 318"/>
                <a:gd name="T7" fmla="*/ 46 h 238"/>
                <a:gd name="T8" fmla="*/ 139 w 318"/>
                <a:gd name="T9" fmla="*/ 61 h 238"/>
                <a:gd name="T10" fmla="*/ 144 w 318"/>
                <a:gd name="T11" fmla="*/ 76 h 238"/>
                <a:gd name="T12" fmla="*/ 151 w 318"/>
                <a:gd name="T13" fmla="*/ 92 h 238"/>
                <a:gd name="T14" fmla="*/ 157 w 318"/>
                <a:gd name="T15" fmla="*/ 107 h 238"/>
                <a:gd name="T16" fmla="*/ 163 w 318"/>
                <a:gd name="T17" fmla="*/ 122 h 238"/>
                <a:gd name="T18" fmla="*/ 182 w 318"/>
                <a:gd name="T19" fmla="*/ 131 h 238"/>
                <a:gd name="T20" fmla="*/ 202 w 318"/>
                <a:gd name="T21" fmla="*/ 140 h 238"/>
                <a:gd name="T22" fmla="*/ 221 w 318"/>
                <a:gd name="T23" fmla="*/ 149 h 238"/>
                <a:gd name="T24" fmla="*/ 241 w 318"/>
                <a:gd name="T25" fmla="*/ 157 h 238"/>
                <a:gd name="T26" fmla="*/ 259 w 318"/>
                <a:gd name="T27" fmla="*/ 167 h 238"/>
                <a:gd name="T28" fmla="*/ 279 w 318"/>
                <a:gd name="T29" fmla="*/ 176 h 238"/>
                <a:gd name="T30" fmla="*/ 299 w 318"/>
                <a:gd name="T31" fmla="*/ 184 h 238"/>
                <a:gd name="T32" fmla="*/ 318 w 318"/>
                <a:gd name="T33" fmla="*/ 193 h 238"/>
                <a:gd name="T34" fmla="*/ 308 w 318"/>
                <a:gd name="T35" fmla="*/ 199 h 238"/>
                <a:gd name="T36" fmla="*/ 296 w 318"/>
                <a:gd name="T37" fmla="*/ 205 h 238"/>
                <a:gd name="T38" fmla="*/ 286 w 318"/>
                <a:gd name="T39" fmla="*/ 210 h 238"/>
                <a:gd name="T40" fmla="*/ 274 w 318"/>
                <a:gd name="T41" fmla="*/ 215 h 238"/>
                <a:gd name="T42" fmla="*/ 264 w 318"/>
                <a:gd name="T43" fmla="*/ 221 h 238"/>
                <a:gd name="T44" fmla="*/ 253 w 318"/>
                <a:gd name="T45" fmla="*/ 227 h 238"/>
                <a:gd name="T46" fmla="*/ 242 w 318"/>
                <a:gd name="T47" fmla="*/ 232 h 238"/>
                <a:gd name="T48" fmla="*/ 231 w 318"/>
                <a:gd name="T49" fmla="*/ 238 h 238"/>
                <a:gd name="T50" fmla="*/ 217 w 318"/>
                <a:gd name="T51" fmla="*/ 236 h 238"/>
                <a:gd name="T52" fmla="*/ 202 w 318"/>
                <a:gd name="T53" fmla="*/ 234 h 238"/>
                <a:gd name="T54" fmla="*/ 188 w 318"/>
                <a:gd name="T55" fmla="*/ 230 h 238"/>
                <a:gd name="T56" fmla="*/ 173 w 318"/>
                <a:gd name="T57" fmla="*/ 228 h 238"/>
                <a:gd name="T58" fmla="*/ 159 w 318"/>
                <a:gd name="T59" fmla="*/ 225 h 238"/>
                <a:gd name="T60" fmla="*/ 144 w 318"/>
                <a:gd name="T61" fmla="*/ 223 h 238"/>
                <a:gd name="T62" fmla="*/ 130 w 318"/>
                <a:gd name="T63" fmla="*/ 220 h 238"/>
                <a:gd name="T64" fmla="*/ 116 w 318"/>
                <a:gd name="T65" fmla="*/ 217 h 238"/>
                <a:gd name="T66" fmla="*/ 102 w 318"/>
                <a:gd name="T67" fmla="*/ 215 h 238"/>
                <a:gd name="T68" fmla="*/ 87 w 318"/>
                <a:gd name="T69" fmla="*/ 213 h 238"/>
                <a:gd name="T70" fmla="*/ 73 w 318"/>
                <a:gd name="T71" fmla="*/ 210 h 238"/>
                <a:gd name="T72" fmla="*/ 58 w 318"/>
                <a:gd name="T73" fmla="*/ 207 h 238"/>
                <a:gd name="T74" fmla="*/ 44 w 318"/>
                <a:gd name="T75" fmla="*/ 205 h 238"/>
                <a:gd name="T76" fmla="*/ 29 w 318"/>
                <a:gd name="T77" fmla="*/ 202 h 238"/>
                <a:gd name="T78" fmla="*/ 15 w 318"/>
                <a:gd name="T79" fmla="*/ 200 h 238"/>
                <a:gd name="T80" fmla="*/ 0 w 318"/>
                <a:gd name="T81" fmla="*/ 198 h 238"/>
                <a:gd name="T82" fmla="*/ 14 w 318"/>
                <a:gd name="T83" fmla="*/ 174 h 238"/>
                <a:gd name="T84" fmla="*/ 29 w 318"/>
                <a:gd name="T85" fmla="*/ 148 h 238"/>
                <a:gd name="T86" fmla="*/ 43 w 318"/>
                <a:gd name="T87" fmla="*/ 124 h 238"/>
                <a:gd name="T88" fmla="*/ 58 w 318"/>
                <a:gd name="T89" fmla="*/ 99 h 238"/>
                <a:gd name="T90" fmla="*/ 72 w 318"/>
                <a:gd name="T91" fmla="*/ 73 h 238"/>
                <a:gd name="T92" fmla="*/ 86 w 318"/>
                <a:gd name="T93" fmla="*/ 49 h 238"/>
                <a:gd name="T94" fmla="*/ 101 w 318"/>
                <a:gd name="T95" fmla="*/ 24 h 238"/>
                <a:gd name="T96" fmla="*/ 114 w 318"/>
                <a:gd name="T9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" h="238">
                  <a:moveTo>
                    <a:pt x="114" y="0"/>
                  </a:moveTo>
                  <a:lnTo>
                    <a:pt x="120" y="15"/>
                  </a:lnTo>
                  <a:lnTo>
                    <a:pt x="127" y="30"/>
                  </a:lnTo>
                  <a:lnTo>
                    <a:pt x="133" y="46"/>
                  </a:lnTo>
                  <a:lnTo>
                    <a:pt x="139" y="61"/>
                  </a:lnTo>
                  <a:lnTo>
                    <a:pt x="144" y="76"/>
                  </a:lnTo>
                  <a:lnTo>
                    <a:pt x="151" y="92"/>
                  </a:lnTo>
                  <a:lnTo>
                    <a:pt x="157" y="107"/>
                  </a:lnTo>
                  <a:lnTo>
                    <a:pt x="163" y="122"/>
                  </a:lnTo>
                  <a:lnTo>
                    <a:pt x="182" y="131"/>
                  </a:lnTo>
                  <a:lnTo>
                    <a:pt x="202" y="140"/>
                  </a:lnTo>
                  <a:lnTo>
                    <a:pt x="221" y="149"/>
                  </a:lnTo>
                  <a:lnTo>
                    <a:pt x="241" y="157"/>
                  </a:lnTo>
                  <a:lnTo>
                    <a:pt x="259" y="167"/>
                  </a:lnTo>
                  <a:lnTo>
                    <a:pt x="279" y="176"/>
                  </a:lnTo>
                  <a:lnTo>
                    <a:pt x="299" y="184"/>
                  </a:lnTo>
                  <a:lnTo>
                    <a:pt x="318" y="193"/>
                  </a:lnTo>
                  <a:lnTo>
                    <a:pt x="308" y="199"/>
                  </a:lnTo>
                  <a:lnTo>
                    <a:pt x="296" y="205"/>
                  </a:lnTo>
                  <a:lnTo>
                    <a:pt x="286" y="210"/>
                  </a:lnTo>
                  <a:lnTo>
                    <a:pt x="274" y="215"/>
                  </a:lnTo>
                  <a:lnTo>
                    <a:pt x="264" y="221"/>
                  </a:lnTo>
                  <a:lnTo>
                    <a:pt x="253" y="227"/>
                  </a:lnTo>
                  <a:lnTo>
                    <a:pt x="242" y="232"/>
                  </a:lnTo>
                  <a:lnTo>
                    <a:pt x="231" y="238"/>
                  </a:lnTo>
                  <a:lnTo>
                    <a:pt x="217" y="236"/>
                  </a:lnTo>
                  <a:lnTo>
                    <a:pt x="202" y="234"/>
                  </a:lnTo>
                  <a:lnTo>
                    <a:pt x="188" y="230"/>
                  </a:lnTo>
                  <a:lnTo>
                    <a:pt x="173" y="228"/>
                  </a:lnTo>
                  <a:lnTo>
                    <a:pt x="159" y="225"/>
                  </a:lnTo>
                  <a:lnTo>
                    <a:pt x="144" y="223"/>
                  </a:lnTo>
                  <a:lnTo>
                    <a:pt x="130" y="220"/>
                  </a:lnTo>
                  <a:lnTo>
                    <a:pt x="116" y="217"/>
                  </a:lnTo>
                  <a:lnTo>
                    <a:pt x="102" y="215"/>
                  </a:lnTo>
                  <a:lnTo>
                    <a:pt x="87" y="213"/>
                  </a:lnTo>
                  <a:lnTo>
                    <a:pt x="73" y="210"/>
                  </a:lnTo>
                  <a:lnTo>
                    <a:pt x="58" y="207"/>
                  </a:lnTo>
                  <a:lnTo>
                    <a:pt x="44" y="205"/>
                  </a:lnTo>
                  <a:lnTo>
                    <a:pt x="29" y="202"/>
                  </a:lnTo>
                  <a:lnTo>
                    <a:pt x="15" y="200"/>
                  </a:lnTo>
                  <a:lnTo>
                    <a:pt x="0" y="198"/>
                  </a:lnTo>
                  <a:lnTo>
                    <a:pt x="14" y="174"/>
                  </a:lnTo>
                  <a:lnTo>
                    <a:pt x="29" y="148"/>
                  </a:lnTo>
                  <a:lnTo>
                    <a:pt x="43" y="124"/>
                  </a:lnTo>
                  <a:lnTo>
                    <a:pt x="58" y="99"/>
                  </a:lnTo>
                  <a:lnTo>
                    <a:pt x="72" y="73"/>
                  </a:lnTo>
                  <a:lnTo>
                    <a:pt x="86" y="49"/>
                  </a:lnTo>
                  <a:lnTo>
                    <a:pt x="101" y="2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62" name="Freeform 374">
              <a:extLst>
                <a:ext uri="{FF2B5EF4-FFF2-40B4-BE49-F238E27FC236}">
                  <a16:creationId xmlns:a16="http://schemas.microsoft.com/office/drawing/2014/main" id="{CDF0ABEA-F94E-486A-9A4A-7C463255BE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3" y="1350"/>
              <a:ext cx="82" cy="64"/>
            </a:xfrm>
            <a:custGeom>
              <a:avLst/>
              <a:gdLst>
                <a:gd name="T0" fmla="*/ 95 w 299"/>
                <a:gd name="T1" fmla="*/ 0 h 234"/>
                <a:gd name="T2" fmla="*/ 101 w 299"/>
                <a:gd name="T3" fmla="*/ 15 h 234"/>
                <a:gd name="T4" fmla="*/ 108 w 299"/>
                <a:gd name="T5" fmla="*/ 31 h 234"/>
                <a:gd name="T6" fmla="*/ 114 w 299"/>
                <a:gd name="T7" fmla="*/ 46 h 234"/>
                <a:gd name="T8" fmla="*/ 120 w 299"/>
                <a:gd name="T9" fmla="*/ 61 h 234"/>
                <a:gd name="T10" fmla="*/ 125 w 299"/>
                <a:gd name="T11" fmla="*/ 77 h 234"/>
                <a:gd name="T12" fmla="*/ 132 w 299"/>
                <a:gd name="T13" fmla="*/ 92 h 234"/>
                <a:gd name="T14" fmla="*/ 138 w 299"/>
                <a:gd name="T15" fmla="*/ 108 h 234"/>
                <a:gd name="T16" fmla="*/ 144 w 299"/>
                <a:gd name="T17" fmla="*/ 123 h 234"/>
                <a:gd name="T18" fmla="*/ 163 w 299"/>
                <a:gd name="T19" fmla="*/ 132 h 234"/>
                <a:gd name="T20" fmla="*/ 183 w 299"/>
                <a:gd name="T21" fmla="*/ 140 h 234"/>
                <a:gd name="T22" fmla="*/ 202 w 299"/>
                <a:gd name="T23" fmla="*/ 149 h 234"/>
                <a:gd name="T24" fmla="*/ 222 w 299"/>
                <a:gd name="T25" fmla="*/ 157 h 234"/>
                <a:gd name="T26" fmla="*/ 240 w 299"/>
                <a:gd name="T27" fmla="*/ 167 h 234"/>
                <a:gd name="T28" fmla="*/ 260 w 299"/>
                <a:gd name="T29" fmla="*/ 176 h 234"/>
                <a:gd name="T30" fmla="*/ 280 w 299"/>
                <a:gd name="T31" fmla="*/ 184 h 234"/>
                <a:gd name="T32" fmla="*/ 299 w 299"/>
                <a:gd name="T33" fmla="*/ 193 h 234"/>
                <a:gd name="T34" fmla="*/ 289 w 299"/>
                <a:gd name="T35" fmla="*/ 198 h 234"/>
                <a:gd name="T36" fmla="*/ 277 w 299"/>
                <a:gd name="T37" fmla="*/ 204 h 234"/>
                <a:gd name="T38" fmla="*/ 267 w 299"/>
                <a:gd name="T39" fmla="*/ 208 h 234"/>
                <a:gd name="T40" fmla="*/ 257 w 299"/>
                <a:gd name="T41" fmla="*/ 214 h 234"/>
                <a:gd name="T42" fmla="*/ 245 w 299"/>
                <a:gd name="T43" fmla="*/ 219 h 234"/>
                <a:gd name="T44" fmla="*/ 235 w 299"/>
                <a:gd name="T45" fmla="*/ 224 h 234"/>
                <a:gd name="T46" fmla="*/ 223 w 299"/>
                <a:gd name="T47" fmla="*/ 229 h 234"/>
                <a:gd name="T48" fmla="*/ 213 w 299"/>
                <a:gd name="T49" fmla="*/ 234 h 234"/>
                <a:gd name="T50" fmla="*/ 199 w 299"/>
                <a:gd name="T51" fmla="*/ 231 h 234"/>
                <a:gd name="T52" fmla="*/ 186 w 299"/>
                <a:gd name="T53" fmla="*/ 229 h 234"/>
                <a:gd name="T54" fmla="*/ 173 w 299"/>
                <a:gd name="T55" fmla="*/ 225 h 234"/>
                <a:gd name="T56" fmla="*/ 160 w 299"/>
                <a:gd name="T57" fmla="*/ 223 h 234"/>
                <a:gd name="T58" fmla="*/ 146 w 299"/>
                <a:gd name="T59" fmla="*/ 221 h 234"/>
                <a:gd name="T60" fmla="*/ 132 w 299"/>
                <a:gd name="T61" fmla="*/ 219 h 234"/>
                <a:gd name="T62" fmla="*/ 120 w 299"/>
                <a:gd name="T63" fmla="*/ 216 h 234"/>
                <a:gd name="T64" fmla="*/ 106 w 299"/>
                <a:gd name="T65" fmla="*/ 213 h 234"/>
                <a:gd name="T66" fmla="*/ 93 w 299"/>
                <a:gd name="T67" fmla="*/ 210 h 234"/>
                <a:gd name="T68" fmla="*/ 79 w 299"/>
                <a:gd name="T69" fmla="*/ 208 h 234"/>
                <a:gd name="T70" fmla="*/ 65 w 299"/>
                <a:gd name="T71" fmla="*/ 206 h 234"/>
                <a:gd name="T72" fmla="*/ 53 w 299"/>
                <a:gd name="T73" fmla="*/ 204 h 234"/>
                <a:gd name="T74" fmla="*/ 39 w 299"/>
                <a:gd name="T75" fmla="*/ 201 h 234"/>
                <a:gd name="T76" fmla="*/ 26 w 299"/>
                <a:gd name="T77" fmla="*/ 198 h 234"/>
                <a:gd name="T78" fmla="*/ 12 w 299"/>
                <a:gd name="T79" fmla="*/ 195 h 234"/>
                <a:gd name="T80" fmla="*/ 0 w 299"/>
                <a:gd name="T81" fmla="*/ 193 h 234"/>
                <a:gd name="T82" fmla="*/ 11 w 299"/>
                <a:gd name="T83" fmla="*/ 169 h 234"/>
                <a:gd name="T84" fmla="*/ 24 w 299"/>
                <a:gd name="T85" fmla="*/ 145 h 234"/>
                <a:gd name="T86" fmla="*/ 35 w 299"/>
                <a:gd name="T87" fmla="*/ 121 h 234"/>
                <a:gd name="T88" fmla="*/ 48 w 299"/>
                <a:gd name="T89" fmla="*/ 96 h 234"/>
                <a:gd name="T90" fmla="*/ 60 w 299"/>
                <a:gd name="T91" fmla="*/ 72 h 234"/>
                <a:gd name="T92" fmla="*/ 72 w 299"/>
                <a:gd name="T93" fmla="*/ 48 h 234"/>
                <a:gd name="T94" fmla="*/ 84 w 299"/>
                <a:gd name="T95" fmla="*/ 24 h 234"/>
                <a:gd name="T96" fmla="*/ 95 w 299"/>
                <a:gd name="T9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9" h="234">
                  <a:moveTo>
                    <a:pt x="95" y="0"/>
                  </a:moveTo>
                  <a:lnTo>
                    <a:pt x="101" y="15"/>
                  </a:lnTo>
                  <a:lnTo>
                    <a:pt x="108" y="31"/>
                  </a:lnTo>
                  <a:lnTo>
                    <a:pt x="114" y="46"/>
                  </a:lnTo>
                  <a:lnTo>
                    <a:pt x="120" y="61"/>
                  </a:lnTo>
                  <a:lnTo>
                    <a:pt x="125" y="77"/>
                  </a:lnTo>
                  <a:lnTo>
                    <a:pt x="132" y="92"/>
                  </a:lnTo>
                  <a:lnTo>
                    <a:pt x="138" y="108"/>
                  </a:lnTo>
                  <a:lnTo>
                    <a:pt x="144" y="123"/>
                  </a:lnTo>
                  <a:lnTo>
                    <a:pt x="163" y="132"/>
                  </a:lnTo>
                  <a:lnTo>
                    <a:pt x="183" y="140"/>
                  </a:lnTo>
                  <a:lnTo>
                    <a:pt x="202" y="149"/>
                  </a:lnTo>
                  <a:lnTo>
                    <a:pt x="222" y="157"/>
                  </a:lnTo>
                  <a:lnTo>
                    <a:pt x="240" y="167"/>
                  </a:lnTo>
                  <a:lnTo>
                    <a:pt x="260" y="176"/>
                  </a:lnTo>
                  <a:lnTo>
                    <a:pt x="280" y="184"/>
                  </a:lnTo>
                  <a:lnTo>
                    <a:pt x="299" y="193"/>
                  </a:lnTo>
                  <a:lnTo>
                    <a:pt x="289" y="198"/>
                  </a:lnTo>
                  <a:lnTo>
                    <a:pt x="277" y="204"/>
                  </a:lnTo>
                  <a:lnTo>
                    <a:pt x="267" y="208"/>
                  </a:lnTo>
                  <a:lnTo>
                    <a:pt x="257" y="214"/>
                  </a:lnTo>
                  <a:lnTo>
                    <a:pt x="245" y="219"/>
                  </a:lnTo>
                  <a:lnTo>
                    <a:pt x="235" y="224"/>
                  </a:lnTo>
                  <a:lnTo>
                    <a:pt x="223" y="229"/>
                  </a:lnTo>
                  <a:lnTo>
                    <a:pt x="213" y="234"/>
                  </a:lnTo>
                  <a:lnTo>
                    <a:pt x="199" y="231"/>
                  </a:lnTo>
                  <a:lnTo>
                    <a:pt x="186" y="229"/>
                  </a:lnTo>
                  <a:lnTo>
                    <a:pt x="173" y="225"/>
                  </a:lnTo>
                  <a:lnTo>
                    <a:pt x="160" y="223"/>
                  </a:lnTo>
                  <a:lnTo>
                    <a:pt x="146" y="221"/>
                  </a:lnTo>
                  <a:lnTo>
                    <a:pt x="132" y="219"/>
                  </a:lnTo>
                  <a:lnTo>
                    <a:pt x="120" y="216"/>
                  </a:lnTo>
                  <a:lnTo>
                    <a:pt x="106" y="213"/>
                  </a:lnTo>
                  <a:lnTo>
                    <a:pt x="93" y="210"/>
                  </a:lnTo>
                  <a:lnTo>
                    <a:pt x="79" y="208"/>
                  </a:lnTo>
                  <a:lnTo>
                    <a:pt x="65" y="206"/>
                  </a:lnTo>
                  <a:lnTo>
                    <a:pt x="53" y="204"/>
                  </a:lnTo>
                  <a:lnTo>
                    <a:pt x="39" y="201"/>
                  </a:lnTo>
                  <a:lnTo>
                    <a:pt x="26" y="198"/>
                  </a:lnTo>
                  <a:lnTo>
                    <a:pt x="12" y="195"/>
                  </a:lnTo>
                  <a:lnTo>
                    <a:pt x="0" y="193"/>
                  </a:lnTo>
                  <a:lnTo>
                    <a:pt x="11" y="169"/>
                  </a:lnTo>
                  <a:lnTo>
                    <a:pt x="24" y="145"/>
                  </a:lnTo>
                  <a:lnTo>
                    <a:pt x="35" y="121"/>
                  </a:lnTo>
                  <a:lnTo>
                    <a:pt x="48" y="96"/>
                  </a:lnTo>
                  <a:lnTo>
                    <a:pt x="60" y="72"/>
                  </a:lnTo>
                  <a:lnTo>
                    <a:pt x="72" y="48"/>
                  </a:lnTo>
                  <a:lnTo>
                    <a:pt x="84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63" name="Freeform 375">
              <a:extLst>
                <a:ext uri="{FF2B5EF4-FFF2-40B4-BE49-F238E27FC236}">
                  <a16:creationId xmlns:a16="http://schemas.microsoft.com/office/drawing/2014/main" id="{855421E0-F9CD-4B63-9986-1B808B909B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8" y="1350"/>
              <a:ext cx="77" cy="63"/>
            </a:xfrm>
            <a:custGeom>
              <a:avLst/>
              <a:gdLst>
                <a:gd name="T0" fmla="*/ 78 w 282"/>
                <a:gd name="T1" fmla="*/ 0 h 230"/>
                <a:gd name="T2" fmla="*/ 84 w 282"/>
                <a:gd name="T3" fmla="*/ 15 h 230"/>
                <a:gd name="T4" fmla="*/ 91 w 282"/>
                <a:gd name="T5" fmla="*/ 31 h 230"/>
                <a:gd name="T6" fmla="*/ 97 w 282"/>
                <a:gd name="T7" fmla="*/ 46 h 230"/>
                <a:gd name="T8" fmla="*/ 103 w 282"/>
                <a:gd name="T9" fmla="*/ 61 h 230"/>
                <a:gd name="T10" fmla="*/ 108 w 282"/>
                <a:gd name="T11" fmla="*/ 77 h 230"/>
                <a:gd name="T12" fmla="*/ 115 w 282"/>
                <a:gd name="T13" fmla="*/ 92 h 230"/>
                <a:gd name="T14" fmla="*/ 121 w 282"/>
                <a:gd name="T15" fmla="*/ 108 h 230"/>
                <a:gd name="T16" fmla="*/ 127 w 282"/>
                <a:gd name="T17" fmla="*/ 123 h 230"/>
                <a:gd name="T18" fmla="*/ 146 w 282"/>
                <a:gd name="T19" fmla="*/ 132 h 230"/>
                <a:gd name="T20" fmla="*/ 166 w 282"/>
                <a:gd name="T21" fmla="*/ 140 h 230"/>
                <a:gd name="T22" fmla="*/ 185 w 282"/>
                <a:gd name="T23" fmla="*/ 149 h 230"/>
                <a:gd name="T24" fmla="*/ 205 w 282"/>
                <a:gd name="T25" fmla="*/ 157 h 230"/>
                <a:gd name="T26" fmla="*/ 223 w 282"/>
                <a:gd name="T27" fmla="*/ 167 h 230"/>
                <a:gd name="T28" fmla="*/ 243 w 282"/>
                <a:gd name="T29" fmla="*/ 176 h 230"/>
                <a:gd name="T30" fmla="*/ 263 w 282"/>
                <a:gd name="T31" fmla="*/ 184 h 230"/>
                <a:gd name="T32" fmla="*/ 282 w 282"/>
                <a:gd name="T33" fmla="*/ 193 h 230"/>
                <a:gd name="T34" fmla="*/ 272 w 282"/>
                <a:gd name="T35" fmla="*/ 198 h 230"/>
                <a:gd name="T36" fmla="*/ 260 w 282"/>
                <a:gd name="T37" fmla="*/ 202 h 230"/>
                <a:gd name="T38" fmla="*/ 250 w 282"/>
                <a:gd name="T39" fmla="*/ 207 h 230"/>
                <a:gd name="T40" fmla="*/ 240 w 282"/>
                <a:gd name="T41" fmla="*/ 212 h 230"/>
                <a:gd name="T42" fmla="*/ 228 w 282"/>
                <a:gd name="T43" fmla="*/ 216 h 230"/>
                <a:gd name="T44" fmla="*/ 218 w 282"/>
                <a:gd name="T45" fmla="*/ 221 h 230"/>
                <a:gd name="T46" fmla="*/ 206 w 282"/>
                <a:gd name="T47" fmla="*/ 225 h 230"/>
                <a:gd name="T48" fmla="*/ 196 w 282"/>
                <a:gd name="T49" fmla="*/ 230 h 230"/>
                <a:gd name="T50" fmla="*/ 183 w 282"/>
                <a:gd name="T51" fmla="*/ 228 h 230"/>
                <a:gd name="T52" fmla="*/ 172 w 282"/>
                <a:gd name="T53" fmla="*/ 224 h 230"/>
                <a:gd name="T54" fmla="*/ 159 w 282"/>
                <a:gd name="T55" fmla="*/ 222 h 230"/>
                <a:gd name="T56" fmla="*/ 147 w 282"/>
                <a:gd name="T57" fmla="*/ 220 h 230"/>
                <a:gd name="T58" fmla="*/ 135 w 282"/>
                <a:gd name="T59" fmla="*/ 217 h 230"/>
                <a:gd name="T60" fmla="*/ 123 w 282"/>
                <a:gd name="T61" fmla="*/ 214 h 230"/>
                <a:gd name="T62" fmla="*/ 111 w 282"/>
                <a:gd name="T63" fmla="*/ 212 h 230"/>
                <a:gd name="T64" fmla="*/ 98 w 282"/>
                <a:gd name="T65" fmla="*/ 209 h 230"/>
                <a:gd name="T66" fmla="*/ 86 w 282"/>
                <a:gd name="T67" fmla="*/ 207 h 230"/>
                <a:gd name="T68" fmla="*/ 74 w 282"/>
                <a:gd name="T69" fmla="*/ 204 h 230"/>
                <a:gd name="T70" fmla="*/ 61 w 282"/>
                <a:gd name="T71" fmla="*/ 201 h 230"/>
                <a:gd name="T72" fmla="*/ 50 w 282"/>
                <a:gd name="T73" fmla="*/ 199 h 230"/>
                <a:gd name="T74" fmla="*/ 37 w 282"/>
                <a:gd name="T75" fmla="*/ 197 h 230"/>
                <a:gd name="T76" fmla="*/ 24 w 282"/>
                <a:gd name="T77" fmla="*/ 193 h 230"/>
                <a:gd name="T78" fmla="*/ 13 w 282"/>
                <a:gd name="T79" fmla="*/ 191 h 230"/>
                <a:gd name="T80" fmla="*/ 0 w 282"/>
                <a:gd name="T81" fmla="*/ 189 h 230"/>
                <a:gd name="T82" fmla="*/ 10 w 282"/>
                <a:gd name="T83" fmla="*/ 164 h 230"/>
                <a:gd name="T84" fmla="*/ 20 w 282"/>
                <a:gd name="T85" fmla="*/ 141 h 230"/>
                <a:gd name="T86" fmla="*/ 30 w 282"/>
                <a:gd name="T87" fmla="*/ 117 h 230"/>
                <a:gd name="T88" fmla="*/ 39 w 282"/>
                <a:gd name="T89" fmla="*/ 94 h 230"/>
                <a:gd name="T90" fmla="*/ 50 w 282"/>
                <a:gd name="T91" fmla="*/ 71 h 230"/>
                <a:gd name="T92" fmla="*/ 59 w 282"/>
                <a:gd name="T93" fmla="*/ 47 h 230"/>
                <a:gd name="T94" fmla="*/ 69 w 282"/>
                <a:gd name="T95" fmla="*/ 24 h 230"/>
                <a:gd name="T96" fmla="*/ 78 w 282"/>
                <a:gd name="T9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" h="230">
                  <a:moveTo>
                    <a:pt x="78" y="0"/>
                  </a:moveTo>
                  <a:lnTo>
                    <a:pt x="84" y="15"/>
                  </a:lnTo>
                  <a:lnTo>
                    <a:pt x="91" y="31"/>
                  </a:lnTo>
                  <a:lnTo>
                    <a:pt x="97" y="46"/>
                  </a:lnTo>
                  <a:lnTo>
                    <a:pt x="103" y="61"/>
                  </a:lnTo>
                  <a:lnTo>
                    <a:pt x="108" y="77"/>
                  </a:lnTo>
                  <a:lnTo>
                    <a:pt x="115" y="92"/>
                  </a:lnTo>
                  <a:lnTo>
                    <a:pt x="121" y="108"/>
                  </a:lnTo>
                  <a:lnTo>
                    <a:pt x="127" y="123"/>
                  </a:lnTo>
                  <a:lnTo>
                    <a:pt x="146" y="132"/>
                  </a:lnTo>
                  <a:lnTo>
                    <a:pt x="166" y="140"/>
                  </a:lnTo>
                  <a:lnTo>
                    <a:pt x="185" y="149"/>
                  </a:lnTo>
                  <a:lnTo>
                    <a:pt x="205" y="157"/>
                  </a:lnTo>
                  <a:lnTo>
                    <a:pt x="223" y="167"/>
                  </a:lnTo>
                  <a:lnTo>
                    <a:pt x="243" y="176"/>
                  </a:lnTo>
                  <a:lnTo>
                    <a:pt x="263" y="184"/>
                  </a:lnTo>
                  <a:lnTo>
                    <a:pt x="282" y="193"/>
                  </a:lnTo>
                  <a:lnTo>
                    <a:pt x="272" y="198"/>
                  </a:lnTo>
                  <a:lnTo>
                    <a:pt x="260" y="202"/>
                  </a:lnTo>
                  <a:lnTo>
                    <a:pt x="250" y="207"/>
                  </a:lnTo>
                  <a:lnTo>
                    <a:pt x="240" y="212"/>
                  </a:lnTo>
                  <a:lnTo>
                    <a:pt x="228" y="216"/>
                  </a:lnTo>
                  <a:lnTo>
                    <a:pt x="218" y="221"/>
                  </a:lnTo>
                  <a:lnTo>
                    <a:pt x="206" y="225"/>
                  </a:lnTo>
                  <a:lnTo>
                    <a:pt x="196" y="230"/>
                  </a:lnTo>
                  <a:lnTo>
                    <a:pt x="183" y="228"/>
                  </a:lnTo>
                  <a:lnTo>
                    <a:pt x="172" y="224"/>
                  </a:lnTo>
                  <a:lnTo>
                    <a:pt x="159" y="222"/>
                  </a:lnTo>
                  <a:lnTo>
                    <a:pt x="147" y="220"/>
                  </a:lnTo>
                  <a:lnTo>
                    <a:pt x="135" y="217"/>
                  </a:lnTo>
                  <a:lnTo>
                    <a:pt x="123" y="214"/>
                  </a:lnTo>
                  <a:lnTo>
                    <a:pt x="111" y="212"/>
                  </a:lnTo>
                  <a:lnTo>
                    <a:pt x="98" y="209"/>
                  </a:lnTo>
                  <a:lnTo>
                    <a:pt x="86" y="207"/>
                  </a:lnTo>
                  <a:lnTo>
                    <a:pt x="74" y="204"/>
                  </a:lnTo>
                  <a:lnTo>
                    <a:pt x="61" y="201"/>
                  </a:lnTo>
                  <a:lnTo>
                    <a:pt x="50" y="199"/>
                  </a:lnTo>
                  <a:lnTo>
                    <a:pt x="37" y="197"/>
                  </a:lnTo>
                  <a:lnTo>
                    <a:pt x="24" y="193"/>
                  </a:lnTo>
                  <a:lnTo>
                    <a:pt x="13" y="191"/>
                  </a:lnTo>
                  <a:lnTo>
                    <a:pt x="0" y="189"/>
                  </a:lnTo>
                  <a:lnTo>
                    <a:pt x="10" y="164"/>
                  </a:lnTo>
                  <a:lnTo>
                    <a:pt x="20" y="141"/>
                  </a:lnTo>
                  <a:lnTo>
                    <a:pt x="30" y="117"/>
                  </a:lnTo>
                  <a:lnTo>
                    <a:pt x="39" y="94"/>
                  </a:lnTo>
                  <a:lnTo>
                    <a:pt x="50" y="71"/>
                  </a:lnTo>
                  <a:lnTo>
                    <a:pt x="59" y="47"/>
                  </a:lnTo>
                  <a:lnTo>
                    <a:pt x="69" y="2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64" name="Freeform 376">
              <a:extLst>
                <a:ext uri="{FF2B5EF4-FFF2-40B4-BE49-F238E27FC236}">
                  <a16:creationId xmlns:a16="http://schemas.microsoft.com/office/drawing/2014/main" id="{3F0A081F-7DCF-49E3-8630-20261BF2B9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3" y="1350"/>
              <a:ext cx="72" cy="62"/>
            </a:xfrm>
            <a:custGeom>
              <a:avLst/>
              <a:gdLst>
                <a:gd name="T0" fmla="*/ 60 w 264"/>
                <a:gd name="T1" fmla="*/ 0 h 225"/>
                <a:gd name="T2" fmla="*/ 66 w 264"/>
                <a:gd name="T3" fmla="*/ 15 h 225"/>
                <a:gd name="T4" fmla="*/ 73 w 264"/>
                <a:gd name="T5" fmla="*/ 31 h 225"/>
                <a:gd name="T6" fmla="*/ 79 w 264"/>
                <a:gd name="T7" fmla="*/ 46 h 225"/>
                <a:gd name="T8" fmla="*/ 85 w 264"/>
                <a:gd name="T9" fmla="*/ 62 h 225"/>
                <a:gd name="T10" fmla="*/ 90 w 264"/>
                <a:gd name="T11" fmla="*/ 77 h 225"/>
                <a:gd name="T12" fmla="*/ 97 w 264"/>
                <a:gd name="T13" fmla="*/ 93 h 225"/>
                <a:gd name="T14" fmla="*/ 103 w 264"/>
                <a:gd name="T15" fmla="*/ 108 h 225"/>
                <a:gd name="T16" fmla="*/ 109 w 264"/>
                <a:gd name="T17" fmla="*/ 123 h 225"/>
                <a:gd name="T18" fmla="*/ 128 w 264"/>
                <a:gd name="T19" fmla="*/ 132 h 225"/>
                <a:gd name="T20" fmla="*/ 148 w 264"/>
                <a:gd name="T21" fmla="*/ 141 h 225"/>
                <a:gd name="T22" fmla="*/ 167 w 264"/>
                <a:gd name="T23" fmla="*/ 149 h 225"/>
                <a:gd name="T24" fmla="*/ 187 w 264"/>
                <a:gd name="T25" fmla="*/ 159 h 225"/>
                <a:gd name="T26" fmla="*/ 205 w 264"/>
                <a:gd name="T27" fmla="*/ 167 h 225"/>
                <a:gd name="T28" fmla="*/ 225 w 264"/>
                <a:gd name="T29" fmla="*/ 176 h 225"/>
                <a:gd name="T30" fmla="*/ 245 w 264"/>
                <a:gd name="T31" fmla="*/ 184 h 225"/>
                <a:gd name="T32" fmla="*/ 264 w 264"/>
                <a:gd name="T33" fmla="*/ 193 h 225"/>
                <a:gd name="T34" fmla="*/ 254 w 264"/>
                <a:gd name="T35" fmla="*/ 197 h 225"/>
                <a:gd name="T36" fmla="*/ 242 w 264"/>
                <a:gd name="T37" fmla="*/ 201 h 225"/>
                <a:gd name="T38" fmla="*/ 232 w 264"/>
                <a:gd name="T39" fmla="*/ 205 h 225"/>
                <a:gd name="T40" fmla="*/ 222 w 264"/>
                <a:gd name="T41" fmla="*/ 209 h 225"/>
                <a:gd name="T42" fmla="*/ 210 w 264"/>
                <a:gd name="T43" fmla="*/ 214 h 225"/>
                <a:gd name="T44" fmla="*/ 200 w 264"/>
                <a:gd name="T45" fmla="*/ 217 h 225"/>
                <a:gd name="T46" fmla="*/ 189 w 264"/>
                <a:gd name="T47" fmla="*/ 222 h 225"/>
                <a:gd name="T48" fmla="*/ 179 w 264"/>
                <a:gd name="T49" fmla="*/ 225 h 225"/>
                <a:gd name="T50" fmla="*/ 157 w 264"/>
                <a:gd name="T51" fmla="*/ 220 h 225"/>
                <a:gd name="T52" fmla="*/ 134 w 264"/>
                <a:gd name="T53" fmla="*/ 215 h 225"/>
                <a:gd name="T54" fmla="*/ 112 w 264"/>
                <a:gd name="T55" fmla="*/ 209 h 225"/>
                <a:gd name="T56" fmla="*/ 89 w 264"/>
                <a:gd name="T57" fmla="*/ 205 h 225"/>
                <a:gd name="T58" fmla="*/ 67 w 264"/>
                <a:gd name="T59" fmla="*/ 199 h 225"/>
                <a:gd name="T60" fmla="*/ 44 w 264"/>
                <a:gd name="T61" fmla="*/ 194 h 225"/>
                <a:gd name="T62" fmla="*/ 22 w 264"/>
                <a:gd name="T63" fmla="*/ 189 h 225"/>
                <a:gd name="T64" fmla="*/ 0 w 264"/>
                <a:gd name="T65" fmla="*/ 184 h 225"/>
                <a:gd name="T66" fmla="*/ 7 w 264"/>
                <a:gd name="T67" fmla="*/ 161 h 225"/>
                <a:gd name="T68" fmla="*/ 15 w 264"/>
                <a:gd name="T69" fmla="*/ 138 h 225"/>
                <a:gd name="T70" fmla="*/ 22 w 264"/>
                <a:gd name="T71" fmla="*/ 115 h 225"/>
                <a:gd name="T72" fmla="*/ 30 w 264"/>
                <a:gd name="T73" fmla="*/ 92 h 225"/>
                <a:gd name="T74" fmla="*/ 38 w 264"/>
                <a:gd name="T75" fmla="*/ 69 h 225"/>
                <a:gd name="T76" fmla="*/ 45 w 264"/>
                <a:gd name="T77" fmla="*/ 46 h 225"/>
                <a:gd name="T78" fmla="*/ 53 w 264"/>
                <a:gd name="T79" fmla="*/ 23 h 225"/>
                <a:gd name="T80" fmla="*/ 60 w 264"/>
                <a:gd name="T8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4" h="225">
                  <a:moveTo>
                    <a:pt x="60" y="0"/>
                  </a:moveTo>
                  <a:lnTo>
                    <a:pt x="66" y="15"/>
                  </a:lnTo>
                  <a:lnTo>
                    <a:pt x="73" y="31"/>
                  </a:lnTo>
                  <a:lnTo>
                    <a:pt x="79" y="46"/>
                  </a:lnTo>
                  <a:lnTo>
                    <a:pt x="85" y="62"/>
                  </a:lnTo>
                  <a:lnTo>
                    <a:pt x="90" y="77"/>
                  </a:lnTo>
                  <a:lnTo>
                    <a:pt x="97" y="93"/>
                  </a:lnTo>
                  <a:lnTo>
                    <a:pt x="103" y="108"/>
                  </a:lnTo>
                  <a:lnTo>
                    <a:pt x="109" y="123"/>
                  </a:lnTo>
                  <a:lnTo>
                    <a:pt x="128" y="132"/>
                  </a:lnTo>
                  <a:lnTo>
                    <a:pt x="148" y="141"/>
                  </a:lnTo>
                  <a:lnTo>
                    <a:pt x="167" y="149"/>
                  </a:lnTo>
                  <a:lnTo>
                    <a:pt x="187" y="159"/>
                  </a:lnTo>
                  <a:lnTo>
                    <a:pt x="205" y="167"/>
                  </a:lnTo>
                  <a:lnTo>
                    <a:pt x="225" y="176"/>
                  </a:lnTo>
                  <a:lnTo>
                    <a:pt x="245" y="184"/>
                  </a:lnTo>
                  <a:lnTo>
                    <a:pt x="264" y="193"/>
                  </a:lnTo>
                  <a:lnTo>
                    <a:pt x="254" y="197"/>
                  </a:lnTo>
                  <a:lnTo>
                    <a:pt x="242" y="201"/>
                  </a:lnTo>
                  <a:lnTo>
                    <a:pt x="232" y="205"/>
                  </a:lnTo>
                  <a:lnTo>
                    <a:pt x="222" y="209"/>
                  </a:lnTo>
                  <a:lnTo>
                    <a:pt x="210" y="214"/>
                  </a:lnTo>
                  <a:lnTo>
                    <a:pt x="200" y="217"/>
                  </a:lnTo>
                  <a:lnTo>
                    <a:pt x="189" y="222"/>
                  </a:lnTo>
                  <a:lnTo>
                    <a:pt x="179" y="225"/>
                  </a:lnTo>
                  <a:lnTo>
                    <a:pt x="157" y="220"/>
                  </a:lnTo>
                  <a:lnTo>
                    <a:pt x="134" y="215"/>
                  </a:lnTo>
                  <a:lnTo>
                    <a:pt x="112" y="209"/>
                  </a:lnTo>
                  <a:lnTo>
                    <a:pt x="89" y="205"/>
                  </a:lnTo>
                  <a:lnTo>
                    <a:pt x="67" y="199"/>
                  </a:lnTo>
                  <a:lnTo>
                    <a:pt x="44" y="194"/>
                  </a:lnTo>
                  <a:lnTo>
                    <a:pt x="22" y="189"/>
                  </a:lnTo>
                  <a:lnTo>
                    <a:pt x="0" y="184"/>
                  </a:lnTo>
                  <a:lnTo>
                    <a:pt x="7" y="161"/>
                  </a:lnTo>
                  <a:lnTo>
                    <a:pt x="15" y="138"/>
                  </a:lnTo>
                  <a:lnTo>
                    <a:pt x="22" y="115"/>
                  </a:lnTo>
                  <a:lnTo>
                    <a:pt x="30" y="92"/>
                  </a:lnTo>
                  <a:lnTo>
                    <a:pt x="38" y="69"/>
                  </a:lnTo>
                  <a:lnTo>
                    <a:pt x="45" y="46"/>
                  </a:lnTo>
                  <a:lnTo>
                    <a:pt x="53" y="2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65" name="Freeform 377">
              <a:extLst>
                <a:ext uri="{FF2B5EF4-FFF2-40B4-BE49-F238E27FC236}">
                  <a16:creationId xmlns:a16="http://schemas.microsoft.com/office/drawing/2014/main" id="{0E4069C2-04D8-401D-9436-749AFA7521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8" y="1350"/>
              <a:ext cx="67" cy="60"/>
            </a:xfrm>
            <a:custGeom>
              <a:avLst/>
              <a:gdLst>
                <a:gd name="T0" fmla="*/ 42 w 246"/>
                <a:gd name="T1" fmla="*/ 0 h 222"/>
                <a:gd name="T2" fmla="*/ 48 w 246"/>
                <a:gd name="T3" fmla="*/ 15 h 222"/>
                <a:gd name="T4" fmla="*/ 55 w 246"/>
                <a:gd name="T5" fmla="*/ 31 h 222"/>
                <a:gd name="T6" fmla="*/ 61 w 246"/>
                <a:gd name="T7" fmla="*/ 46 h 222"/>
                <a:gd name="T8" fmla="*/ 67 w 246"/>
                <a:gd name="T9" fmla="*/ 62 h 222"/>
                <a:gd name="T10" fmla="*/ 72 w 246"/>
                <a:gd name="T11" fmla="*/ 77 h 222"/>
                <a:gd name="T12" fmla="*/ 79 w 246"/>
                <a:gd name="T13" fmla="*/ 93 h 222"/>
                <a:gd name="T14" fmla="*/ 85 w 246"/>
                <a:gd name="T15" fmla="*/ 108 h 222"/>
                <a:gd name="T16" fmla="*/ 91 w 246"/>
                <a:gd name="T17" fmla="*/ 124 h 222"/>
                <a:gd name="T18" fmla="*/ 110 w 246"/>
                <a:gd name="T19" fmla="*/ 132 h 222"/>
                <a:gd name="T20" fmla="*/ 130 w 246"/>
                <a:gd name="T21" fmla="*/ 141 h 222"/>
                <a:gd name="T22" fmla="*/ 149 w 246"/>
                <a:gd name="T23" fmla="*/ 149 h 222"/>
                <a:gd name="T24" fmla="*/ 169 w 246"/>
                <a:gd name="T25" fmla="*/ 159 h 222"/>
                <a:gd name="T26" fmla="*/ 187 w 246"/>
                <a:gd name="T27" fmla="*/ 167 h 222"/>
                <a:gd name="T28" fmla="*/ 207 w 246"/>
                <a:gd name="T29" fmla="*/ 176 h 222"/>
                <a:gd name="T30" fmla="*/ 227 w 246"/>
                <a:gd name="T31" fmla="*/ 184 h 222"/>
                <a:gd name="T32" fmla="*/ 246 w 246"/>
                <a:gd name="T33" fmla="*/ 193 h 222"/>
                <a:gd name="T34" fmla="*/ 236 w 246"/>
                <a:gd name="T35" fmla="*/ 197 h 222"/>
                <a:gd name="T36" fmla="*/ 225 w 246"/>
                <a:gd name="T37" fmla="*/ 200 h 222"/>
                <a:gd name="T38" fmla="*/ 215 w 246"/>
                <a:gd name="T39" fmla="*/ 204 h 222"/>
                <a:gd name="T40" fmla="*/ 204 w 246"/>
                <a:gd name="T41" fmla="*/ 207 h 222"/>
                <a:gd name="T42" fmla="*/ 193 w 246"/>
                <a:gd name="T43" fmla="*/ 212 h 222"/>
                <a:gd name="T44" fmla="*/ 183 w 246"/>
                <a:gd name="T45" fmla="*/ 215 h 222"/>
                <a:gd name="T46" fmla="*/ 171 w 246"/>
                <a:gd name="T47" fmla="*/ 219 h 222"/>
                <a:gd name="T48" fmla="*/ 161 w 246"/>
                <a:gd name="T49" fmla="*/ 222 h 222"/>
                <a:gd name="T50" fmla="*/ 140 w 246"/>
                <a:gd name="T51" fmla="*/ 216 h 222"/>
                <a:gd name="T52" fmla="*/ 121 w 246"/>
                <a:gd name="T53" fmla="*/ 212 h 222"/>
                <a:gd name="T54" fmla="*/ 100 w 246"/>
                <a:gd name="T55" fmla="*/ 206 h 222"/>
                <a:gd name="T56" fmla="*/ 80 w 246"/>
                <a:gd name="T57" fmla="*/ 200 h 222"/>
                <a:gd name="T58" fmla="*/ 61 w 246"/>
                <a:gd name="T59" fmla="*/ 195 h 222"/>
                <a:gd name="T60" fmla="*/ 40 w 246"/>
                <a:gd name="T61" fmla="*/ 190 h 222"/>
                <a:gd name="T62" fmla="*/ 20 w 246"/>
                <a:gd name="T63" fmla="*/ 185 h 222"/>
                <a:gd name="T64" fmla="*/ 0 w 246"/>
                <a:gd name="T65" fmla="*/ 179 h 222"/>
                <a:gd name="T66" fmla="*/ 6 w 246"/>
                <a:gd name="T67" fmla="*/ 156 h 222"/>
                <a:gd name="T68" fmla="*/ 11 w 246"/>
                <a:gd name="T69" fmla="*/ 134 h 222"/>
                <a:gd name="T70" fmla="*/ 16 w 246"/>
                <a:gd name="T71" fmla="*/ 111 h 222"/>
                <a:gd name="T72" fmla="*/ 22 w 246"/>
                <a:gd name="T73" fmla="*/ 89 h 222"/>
                <a:gd name="T74" fmla="*/ 26 w 246"/>
                <a:gd name="T75" fmla="*/ 66 h 222"/>
                <a:gd name="T76" fmla="*/ 32 w 246"/>
                <a:gd name="T77" fmla="*/ 44 h 222"/>
                <a:gd name="T78" fmla="*/ 37 w 246"/>
                <a:gd name="T79" fmla="*/ 21 h 222"/>
                <a:gd name="T80" fmla="*/ 42 w 246"/>
                <a:gd name="T8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22">
                  <a:moveTo>
                    <a:pt x="42" y="0"/>
                  </a:moveTo>
                  <a:lnTo>
                    <a:pt x="48" y="15"/>
                  </a:lnTo>
                  <a:lnTo>
                    <a:pt x="55" y="31"/>
                  </a:lnTo>
                  <a:lnTo>
                    <a:pt x="61" y="46"/>
                  </a:lnTo>
                  <a:lnTo>
                    <a:pt x="67" y="62"/>
                  </a:lnTo>
                  <a:lnTo>
                    <a:pt x="72" y="77"/>
                  </a:lnTo>
                  <a:lnTo>
                    <a:pt x="79" y="93"/>
                  </a:lnTo>
                  <a:lnTo>
                    <a:pt x="85" y="108"/>
                  </a:lnTo>
                  <a:lnTo>
                    <a:pt x="91" y="124"/>
                  </a:lnTo>
                  <a:lnTo>
                    <a:pt x="110" y="132"/>
                  </a:lnTo>
                  <a:lnTo>
                    <a:pt x="130" y="141"/>
                  </a:lnTo>
                  <a:lnTo>
                    <a:pt x="149" y="149"/>
                  </a:lnTo>
                  <a:lnTo>
                    <a:pt x="169" y="159"/>
                  </a:lnTo>
                  <a:lnTo>
                    <a:pt x="187" y="167"/>
                  </a:lnTo>
                  <a:lnTo>
                    <a:pt x="207" y="176"/>
                  </a:lnTo>
                  <a:lnTo>
                    <a:pt x="227" y="184"/>
                  </a:lnTo>
                  <a:lnTo>
                    <a:pt x="246" y="193"/>
                  </a:lnTo>
                  <a:lnTo>
                    <a:pt x="236" y="197"/>
                  </a:lnTo>
                  <a:lnTo>
                    <a:pt x="225" y="200"/>
                  </a:lnTo>
                  <a:lnTo>
                    <a:pt x="215" y="204"/>
                  </a:lnTo>
                  <a:lnTo>
                    <a:pt x="204" y="207"/>
                  </a:lnTo>
                  <a:lnTo>
                    <a:pt x="193" y="212"/>
                  </a:lnTo>
                  <a:lnTo>
                    <a:pt x="183" y="215"/>
                  </a:lnTo>
                  <a:lnTo>
                    <a:pt x="171" y="219"/>
                  </a:lnTo>
                  <a:lnTo>
                    <a:pt x="161" y="222"/>
                  </a:lnTo>
                  <a:lnTo>
                    <a:pt x="140" y="216"/>
                  </a:lnTo>
                  <a:lnTo>
                    <a:pt x="121" y="212"/>
                  </a:lnTo>
                  <a:lnTo>
                    <a:pt x="100" y="206"/>
                  </a:lnTo>
                  <a:lnTo>
                    <a:pt x="80" y="200"/>
                  </a:lnTo>
                  <a:lnTo>
                    <a:pt x="61" y="195"/>
                  </a:lnTo>
                  <a:lnTo>
                    <a:pt x="40" y="190"/>
                  </a:lnTo>
                  <a:lnTo>
                    <a:pt x="20" y="185"/>
                  </a:lnTo>
                  <a:lnTo>
                    <a:pt x="0" y="179"/>
                  </a:lnTo>
                  <a:lnTo>
                    <a:pt x="6" y="156"/>
                  </a:lnTo>
                  <a:lnTo>
                    <a:pt x="11" y="134"/>
                  </a:lnTo>
                  <a:lnTo>
                    <a:pt x="16" y="111"/>
                  </a:lnTo>
                  <a:lnTo>
                    <a:pt x="22" y="89"/>
                  </a:lnTo>
                  <a:lnTo>
                    <a:pt x="26" y="66"/>
                  </a:lnTo>
                  <a:lnTo>
                    <a:pt x="32" y="44"/>
                  </a:lnTo>
                  <a:lnTo>
                    <a:pt x="37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66" name="Freeform 378">
              <a:extLst>
                <a:ext uri="{FF2B5EF4-FFF2-40B4-BE49-F238E27FC236}">
                  <a16:creationId xmlns:a16="http://schemas.microsoft.com/office/drawing/2014/main" id="{39E4D014-0310-43A9-BFD0-48E3750540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3" y="1350"/>
              <a:ext cx="62" cy="59"/>
            </a:xfrm>
            <a:custGeom>
              <a:avLst/>
              <a:gdLst>
                <a:gd name="T0" fmla="*/ 24 w 228"/>
                <a:gd name="T1" fmla="*/ 0 h 217"/>
                <a:gd name="T2" fmla="*/ 30 w 228"/>
                <a:gd name="T3" fmla="*/ 15 h 217"/>
                <a:gd name="T4" fmla="*/ 37 w 228"/>
                <a:gd name="T5" fmla="*/ 31 h 217"/>
                <a:gd name="T6" fmla="*/ 43 w 228"/>
                <a:gd name="T7" fmla="*/ 46 h 217"/>
                <a:gd name="T8" fmla="*/ 49 w 228"/>
                <a:gd name="T9" fmla="*/ 62 h 217"/>
                <a:gd name="T10" fmla="*/ 54 w 228"/>
                <a:gd name="T11" fmla="*/ 77 h 217"/>
                <a:gd name="T12" fmla="*/ 61 w 228"/>
                <a:gd name="T13" fmla="*/ 93 h 217"/>
                <a:gd name="T14" fmla="*/ 67 w 228"/>
                <a:gd name="T15" fmla="*/ 108 h 217"/>
                <a:gd name="T16" fmla="*/ 73 w 228"/>
                <a:gd name="T17" fmla="*/ 124 h 217"/>
                <a:gd name="T18" fmla="*/ 92 w 228"/>
                <a:gd name="T19" fmla="*/ 132 h 217"/>
                <a:gd name="T20" fmla="*/ 112 w 228"/>
                <a:gd name="T21" fmla="*/ 141 h 217"/>
                <a:gd name="T22" fmla="*/ 131 w 228"/>
                <a:gd name="T23" fmla="*/ 149 h 217"/>
                <a:gd name="T24" fmla="*/ 151 w 228"/>
                <a:gd name="T25" fmla="*/ 159 h 217"/>
                <a:gd name="T26" fmla="*/ 169 w 228"/>
                <a:gd name="T27" fmla="*/ 167 h 217"/>
                <a:gd name="T28" fmla="*/ 189 w 228"/>
                <a:gd name="T29" fmla="*/ 176 h 217"/>
                <a:gd name="T30" fmla="*/ 209 w 228"/>
                <a:gd name="T31" fmla="*/ 184 h 217"/>
                <a:gd name="T32" fmla="*/ 228 w 228"/>
                <a:gd name="T33" fmla="*/ 193 h 217"/>
                <a:gd name="T34" fmla="*/ 218 w 228"/>
                <a:gd name="T35" fmla="*/ 197 h 217"/>
                <a:gd name="T36" fmla="*/ 207 w 228"/>
                <a:gd name="T37" fmla="*/ 199 h 217"/>
                <a:gd name="T38" fmla="*/ 197 w 228"/>
                <a:gd name="T39" fmla="*/ 202 h 217"/>
                <a:gd name="T40" fmla="*/ 186 w 228"/>
                <a:gd name="T41" fmla="*/ 205 h 217"/>
                <a:gd name="T42" fmla="*/ 175 w 228"/>
                <a:gd name="T43" fmla="*/ 208 h 217"/>
                <a:gd name="T44" fmla="*/ 165 w 228"/>
                <a:gd name="T45" fmla="*/ 212 h 217"/>
                <a:gd name="T46" fmla="*/ 153 w 228"/>
                <a:gd name="T47" fmla="*/ 214 h 217"/>
                <a:gd name="T48" fmla="*/ 143 w 228"/>
                <a:gd name="T49" fmla="*/ 217 h 217"/>
                <a:gd name="T50" fmla="*/ 126 w 228"/>
                <a:gd name="T51" fmla="*/ 212 h 217"/>
                <a:gd name="T52" fmla="*/ 107 w 228"/>
                <a:gd name="T53" fmla="*/ 207 h 217"/>
                <a:gd name="T54" fmla="*/ 90 w 228"/>
                <a:gd name="T55" fmla="*/ 201 h 217"/>
                <a:gd name="T56" fmla="*/ 72 w 228"/>
                <a:gd name="T57" fmla="*/ 195 h 217"/>
                <a:gd name="T58" fmla="*/ 53 w 228"/>
                <a:gd name="T59" fmla="*/ 191 h 217"/>
                <a:gd name="T60" fmla="*/ 36 w 228"/>
                <a:gd name="T61" fmla="*/ 185 h 217"/>
                <a:gd name="T62" fmla="*/ 17 w 228"/>
                <a:gd name="T63" fmla="*/ 181 h 217"/>
                <a:gd name="T64" fmla="*/ 0 w 228"/>
                <a:gd name="T65" fmla="*/ 175 h 217"/>
                <a:gd name="T66" fmla="*/ 6 w 228"/>
                <a:gd name="T67" fmla="*/ 131 h 217"/>
                <a:gd name="T68" fmla="*/ 13 w 228"/>
                <a:gd name="T69" fmla="*/ 87 h 217"/>
                <a:gd name="T70" fmla="*/ 19 w 228"/>
                <a:gd name="T71" fmla="*/ 43 h 217"/>
                <a:gd name="T72" fmla="*/ 24 w 228"/>
                <a:gd name="T7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17">
                  <a:moveTo>
                    <a:pt x="24" y="0"/>
                  </a:moveTo>
                  <a:lnTo>
                    <a:pt x="30" y="15"/>
                  </a:lnTo>
                  <a:lnTo>
                    <a:pt x="37" y="31"/>
                  </a:lnTo>
                  <a:lnTo>
                    <a:pt x="43" y="46"/>
                  </a:lnTo>
                  <a:lnTo>
                    <a:pt x="49" y="62"/>
                  </a:lnTo>
                  <a:lnTo>
                    <a:pt x="54" y="77"/>
                  </a:lnTo>
                  <a:lnTo>
                    <a:pt x="61" y="93"/>
                  </a:lnTo>
                  <a:lnTo>
                    <a:pt x="67" y="108"/>
                  </a:lnTo>
                  <a:lnTo>
                    <a:pt x="73" y="124"/>
                  </a:lnTo>
                  <a:lnTo>
                    <a:pt x="92" y="132"/>
                  </a:lnTo>
                  <a:lnTo>
                    <a:pt x="112" y="141"/>
                  </a:lnTo>
                  <a:lnTo>
                    <a:pt x="131" y="149"/>
                  </a:lnTo>
                  <a:lnTo>
                    <a:pt x="151" y="159"/>
                  </a:lnTo>
                  <a:lnTo>
                    <a:pt x="169" y="167"/>
                  </a:lnTo>
                  <a:lnTo>
                    <a:pt x="189" y="176"/>
                  </a:lnTo>
                  <a:lnTo>
                    <a:pt x="209" y="184"/>
                  </a:lnTo>
                  <a:lnTo>
                    <a:pt x="228" y="193"/>
                  </a:lnTo>
                  <a:lnTo>
                    <a:pt x="218" y="197"/>
                  </a:lnTo>
                  <a:lnTo>
                    <a:pt x="207" y="199"/>
                  </a:lnTo>
                  <a:lnTo>
                    <a:pt x="197" y="202"/>
                  </a:lnTo>
                  <a:lnTo>
                    <a:pt x="186" y="205"/>
                  </a:lnTo>
                  <a:lnTo>
                    <a:pt x="175" y="208"/>
                  </a:lnTo>
                  <a:lnTo>
                    <a:pt x="165" y="212"/>
                  </a:lnTo>
                  <a:lnTo>
                    <a:pt x="153" y="214"/>
                  </a:lnTo>
                  <a:lnTo>
                    <a:pt x="143" y="217"/>
                  </a:lnTo>
                  <a:lnTo>
                    <a:pt x="126" y="212"/>
                  </a:lnTo>
                  <a:lnTo>
                    <a:pt x="107" y="207"/>
                  </a:lnTo>
                  <a:lnTo>
                    <a:pt x="90" y="201"/>
                  </a:lnTo>
                  <a:lnTo>
                    <a:pt x="72" y="195"/>
                  </a:lnTo>
                  <a:lnTo>
                    <a:pt x="53" y="191"/>
                  </a:lnTo>
                  <a:lnTo>
                    <a:pt x="36" y="185"/>
                  </a:lnTo>
                  <a:lnTo>
                    <a:pt x="17" y="181"/>
                  </a:lnTo>
                  <a:lnTo>
                    <a:pt x="0" y="175"/>
                  </a:lnTo>
                  <a:lnTo>
                    <a:pt x="6" y="131"/>
                  </a:lnTo>
                  <a:lnTo>
                    <a:pt x="13" y="87"/>
                  </a:lnTo>
                  <a:lnTo>
                    <a:pt x="19" y="4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67" name="Freeform 379">
              <a:extLst>
                <a:ext uri="{FF2B5EF4-FFF2-40B4-BE49-F238E27FC236}">
                  <a16:creationId xmlns:a16="http://schemas.microsoft.com/office/drawing/2014/main" id="{0BABF626-D989-498F-B828-E4FE9F6D51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8" y="1350"/>
              <a:ext cx="57" cy="58"/>
            </a:xfrm>
            <a:custGeom>
              <a:avLst/>
              <a:gdLst>
                <a:gd name="T0" fmla="*/ 7 w 211"/>
                <a:gd name="T1" fmla="*/ 0 h 214"/>
                <a:gd name="T2" fmla="*/ 13 w 211"/>
                <a:gd name="T3" fmla="*/ 16 h 214"/>
                <a:gd name="T4" fmla="*/ 20 w 211"/>
                <a:gd name="T5" fmla="*/ 31 h 214"/>
                <a:gd name="T6" fmla="*/ 26 w 211"/>
                <a:gd name="T7" fmla="*/ 47 h 214"/>
                <a:gd name="T8" fmla="*/ 32 w 211"/>
                <a:gd name="T9" fmla="*/ 62 h 214"/>
                <a:gd name="T10" fmla="*/ 37 w 211"/>
                <a:gd name="T11" fmla="*/ 78 h 214"/>
                <a:gd name="T12" fmla="*/ 44 w 211"/>
                <a:gd name="T13" fmla="*/ 93 h 214"/>
                <a:gd name="T14" fmla="*/ 50 w 211"/>
                <a:gd name="T15" fmla="*/ 109 h 214"/>
                <a:gd name="T16" fmla="*/ 56 w 211"/>
                <a:gd name="T17" fmla="*/ 125 h 214"/>
                <a:gd name="T18" fmla="*/ 75 w 211"/>
                <a:gd name="T19" fmla="*/ 133 h 214"/>
                <a:gd name="T20" fmla="*/ 95 w 211"/>
                <a:gd name="T21" fmla="*/ 141 h 214"/>
                <a:gd name="T22" fmla="*/ 114 w 211"/>
                <a:gd name="T23" fmla="*/ 151 h 214"/>
                <a:gd name="T24" fmla="*/ 134 w 211"/>
                <a:gd name="T25" fmla="*/ 159 h 214"/>
                <a:gd name="T26" fmla="*/ 152 w 211"/>
                <a:gd name="T27" fmla="*/ 168 h 214"/>
                <a:gd name="T28" fmla="*/ 172 w 211"/>
                <a:gd name="T29" fmla="*/ 176 h 214"/>
                <a:gd name="T30" fmla="*/ 192 w 211"/>
                <a:gd name="T31" fmla="*/ 185 h 214"/>
                <a:gd name="T32" fmla="*/ 211 w 211"/>
                <a:gd name="T33" fmla="*/ 193 h 214"/>
                <a:gd name="T34" fmla="*/ 201 w 211"/>
                <a:gd name="T35" fmla="*/ 195 h 214"/>
                <a:gd name="T36" fmla="*/ 190 w 211"/>
                <a:gd name="T37" fmla="*/ 198 h 214"/>
                <a:gd name="T38" fmla="*/ 180 w 211"/>
                <a:gd name="T39" fmla="*/ 201 h 214"/>
                <a:gd name="T40" fmla="*/ 170 w 211"/>
                <a:gd name="T41" fmla="*/ 204 h 214"/>
                <a:gd name="T42" fmla="*/ 158 w 211"/>
                <a:gd name="T43" fmla="*/ 206 h 214"/>
                <a:gd name="T44" fmla="*/ 148 w 211"/>
                <a:gd name="T45" fmla="*/ 208 h 214"/>
                <a:gd name="T46" fmla="*/ 137 w 211"/>
                <a:gd name="T47" fmla="*/ 212 h 214"/>
                <a:gd name="T48" fmla="*/ 127 w 211"/>
                <a:gd name="T49" fmla="*/ 214 h 214"/>
                <a:gd name="T50" fmla="*/ 111 w 211"/>
                <a:gd name="T51" fmla="*/ 208 h 214"/>
                <a:gd name="T52" fmla="*/ 95 w 211"/>
                <a:gd name="T53" fmla="*/ 202 h 214"/>
                <a:gd name="T54" fmla="*/ 80 w 211"/>
                <a:gd name="T55" fmla="*/ 198 h 214"/>
                <a:gd name="T56" fmla="*/ 64 w 211"/>
                <a:gd name="T57" fmla="*/ 192 h 214"/>
                <a:gd name="T58" fmla="*/ 48 w 211"/>
                <a:gd name="T59" fmla="*/ 186 h 214"/>
                <a:gd name="T60" fmla="*/ 33 w 211"/>
                <a:gd name="T61" fmla="*/ 182 h 214"/>
                <a:gd name="T62" fmla="*/ 17 w 211"/>
                <a:gd name="T63" fmla="*/ 176 h 214"/>
                <a:gd name="T64" fmla="*/ 0 w 211"/>
                <a:gd name="T65" fmla="*/ 170 h 214"/>
                <a:gd name="T66" fmla="*/ 3 w 211"/>
                <a:gd name="T67" fmla="*/ 127 h 214"/>
                <a:gd name="T68" fmla="*/ 4 w 211"/>
                <a:gd name="T69" fmla="*/ 85 h 214"/>
                <a:gd name="T70" fmla="*/ 6 w 211"/>
                <a:gd name="T71" fmla="*/ 42 h 214"/>
                <a:gd name="T72" fmla="*/ 7 w 211"/>
                <a:gd name="T7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214">
                  <a:moveTo>
                    <a:pt x="7" y="0"/>
                  </a:moveTo>
                  <a:lnTo>
                    <a:pt x="13" y="16"/>
                  </a:lnTo>
                  <a:lnTo>
                    <a:pt x="20" y="31"/>
                  </a:lnTo>
                  <a:lnTo>
                    <a:pt x="26" y="47"/>
                  </a:lnTo>
                  <a:lnTo>
                    <a:pt x="32" y="62"/>
                  </a:lnTo>
                  <a:lnTo>
                    <a:pt x="37" y="78"/>
                  </a:lnTo>
                  <a:lnTo>
                    <a:pt x="44" y="93"/>
                  </a:lnTo>
                  <a:lnTo>
                    <a:pt x="50" y="109"/>
                  </a:lnTo>
                  <a:lnTo>
                    <a:pt x="56" y="125"/>
                  </a:lnTo>
                  <a:lnTo>
                    <a:pt x="75" y="133"/>
                  </a:lnTo>
                  <a:lnTo>
                    <a:pt x="95" y="141"/>
                  </a:lnTo>
                  <a:lnTo>
                    <a:pt x="114" y="151"/>
                  </a:lnTo>
                  <a:lnTo>
                    <a:pt x="134" y="159"/>
                  </a:lnTo>
                  <a:lnTo>
                    <a:pt x="152" y="168"/>
                  </a:lnTo>
                  <a:lnTo>
                    <a:pt x="172" y="176"/>
                  </a:lnTo>
                  <a:lnTo>
                    <a:pt x="192" y="185"/>
                  </a:lnTo>
                  <a:lnTo>
                    <a:pt x="211" y="193"/>
                  </a:lnTo>
                  <a:lnTo>
                    <a:pt x="201" y="195"/>
                  </a:lnTo>
                  <a:lnTo>
                    <a:pt x="190" y="198"/>
                  </a:lnTo>
                  <a:lnTo>
                    <a:pt x="180" y="201"/>
                  </a:lnTo>
                  <a:lnTo>
                    <a:pt x="170" y="204"/>
                  </a:lnTo>
                  <a:lnTo>
                    <a:pt x="158" y="206"/>
                  </a:lnTo>
                  <a:lnTo>
                    <a:pt x="148" y="208"/>
                  </a:lnTo>
                  <a:lnTo>
                    <a:pt x="137" y="212"/>
                  </a:lnTo>
                  <a:lnTo>
                    <a:pt x="127" y="214"/>
                  </a:lnTo>
                  <a:lnTo>
                    <a:pt x="111" y="208"/>
                  </a:lnTo>
                  <a:lnTo>
                    <a:pt x="95" y="202"/>
                  </a:lnTo>
                  <a:lnTo>
                    <a:pt x="80" y="198"/>
                  </a:lnTo>
                  <a:lnTo>
                    <a:pt x="64" y="192"/>
                  </a:lnTo>
                  <a:lnTo>
                    <a:pt x="48" y="186"/>
                  </a:lnTo>
                  <a:lnTo>
                    <a:pt x="33" y="182"/>
                  </a:lnTo>
                  <a:lnTo>
                    <a:pt x="17" y="176"/>
                  </a:lnTo>
                  <a:lnTo>
                    <a:pt x="0" y="170"/>
                  </a:lnTo>
                  <a:lnTo>
                    <a:pt x="3" y="127"/>
                  </a:lnTo>
                  <a:lnTo>
                    <a:pt x="4" y="85"/>
                  </a:lnTo>
                  <a:lnTo>
                    <a:pt x="6" y="4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68" name="Freeform 380">
              <a:extLst>
                <a:ext uri="{FF2B5EF4-FFF2-40B4-BE49-F238E27FC236}">
                  <a16:creationId xmlns:a16="http://schemas.microsoft.com/office/drawing/2014/main" id="{D2D2574F-BC6D-478E-BCC1-507D4CA304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9" y="1350"/>
              <a:ext cx="56" cy="57"/>
            </a:xfrm>
            <a:custGeom>
              <a:avLst/>
              <a:gdLst>
                <a:gd name="T0" fmla="*/ 0 w 204"/>
                <a:gd name="T1" fmla="*/ 0 h 209"/>
                <a:gd name="T2" fmla="*/ 6 w 204"/>
                <a:gd name="T3" fmla="*/ 16 h 209"/>
                <a:gd name="T4" fmla="*/ 13 w 204"/>
                <a:gd name="T5" fmla="*/ 31 h 209"/>
                <a:gd name="T6" fmla="*/ 19 w 204"/>
                <a:gd name="T7" fmla="*/ 47 h 209"/>
                <a:gd name="T8" fmla="*/ 25 w 204"/>
                <a:gd name="T9" fmla="*/ 62 h 209"/>
                <a:gd name="T10" fmla="*/ 30 w 204"/>
                <a:gd name="T11" fmla="*/ 78 h 209"/>
                <a:gd name="T12" fmla="*/ 37 w 204"/>
                <a:gd name="T13" fmla="*/ 94 h 209"/>
                <a:gd name="T14" fmla="*/ 43 w 204"/>
                <a:gd name="T15" fmla="*/ 109 h 209"/>
                <a:gd name="T16" fmla="*/ 49 w 204"/>
                <a:gd name="T17" fmla="*/ 125 h 209"/>
                <a:gd name="T18" fmla="*/ 68 w 204"/>
                <a:gd name="T19" fmla="*/ 133 h 209"/>
                <a:gd name="T20" fmla="*/ 88 w 204"/>
                <a:gd name="T21" fmla="*/ 142 h 209"/>
                <a:gd name="T22" fmla="*/ 107 w 204"/>
                <a:gd name="T23" fmla="*/ 151 h 209"/>
                <a:gd name="T24" fmla="*/ 127 w 204"/>
                <a:gd name="T25" fmla="*/ 159 h 209"/>
                <a:gd name="T26" fmla="*/ 145 w 204"/>
                <a:gd name="T27" fmla="*/ 168 h 209"/>
                <a:gd name="T28" fmla="*/ 165 w 204"/>
                <a:gd name="T29" fmla="*/ 176 h 209"/>
                <a:gd name="T30" fmla="*/ 185 w 204"/>
                <a:gd name="T31" fmla="*/ 185 h 209"/>
                <a:gd name="T32" fmla="*/ 204 w 204"/>
                <a:gd name="T33" fmla="*/ 193 h 209"/>
                <a:gd name="T34" fmla="*/ 194 w 204"/>
                <a:gd name="T35" fmla="*/ 195 h 209"/>
                <a:gd name="T36" fmla="*/ 183 w 204"/>
                <a:gd name="T37" fmla="*/ 198 h 209"/>
                <a:gd name="T38" fmla="*/ 173 w 204"/>
                <a:gd name="T39" fmla="*/ 199 h 209"/>
                <a:gd name="T40" fmla="*/ 163 w 204"/>
                <a:gd name="T41" fmla="*/ 201 h 209"/>
                <a:gd name="T42" fmla="*/ 152 w 204"/>
                <a:gd name="T43" fmla="*/ 204 h 209"/>
                <a:gd name="T44" fmla="*/ 142 w 204"/>
                <a:gd name="T45" fmla="*/ 205 h 209"/>
                <a:gd name="T46" fmla="*/ 130 w 204"/>
                <a:gd name="T47" fmla="*/ 207 h 209"/>
                <a:gd name="T48" fmla="*/ 120 w 204"/>
                <a:gd name="T49" fmla="*/ 209 h 209"/>
                <a:gd name="T50" fmla="*/ 106 w 204"/>
                <a:gd name="T51" fmla="*/ 204 h 209"/>
                <a:gd name="T52" fmla="*/ 94 w 204"/>
                <a:gd name="T53" fmla="*/ 199 h 209"/>
                <a:gd name="T54" fmla="*/ 80 w 204"/>
                <a:gd name="T55" fmla="*/ 193 h 209"/>
                <a:gd name="T56" fmla="*/ 66 w 204"/>
                <a:gd name="T57" fmla="*/ 187 h 209"/>
                <a:gd name="T58" fmla="*/ 52 w 204"/>
                <a:gd name="T59" fmla="*/ 183 h 209"/>
                <a:gd name="T60" fmla="*/ 38 w 204"/>
                <a:gd name="T61" fmla="*/ 177 h 209"/>
                <a:gd name="T62" fmla="*/ 26 w 204"/>
                <a:gd name="T63" fmla="*/ 171 h 209"/>
                <a:gd name="T64" fmla="*/ 12 w 204"/>
                <a:gd name="T65" fmla="*/ 166 h 209"/>
                <a:gd name="T66" fmla="*/ 10 w 204"/>
                <a:gd name="T67" fmla="*/ 124 h 209"/>
                <a:gd name="T68" fmla="*/ 6 w 204"/>
                <a:gd name="T69" fmla="*/ 83 h 209"/>
                <a:gd name="T70" fmla="*/ 4 w 204"/>
                <a:gd name="T71" fmla="*/ 41 h 209"/>
                <a:gd name="T72" fmla="*/ 0 w 204"/>
                <a:gd name="T7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9">
                  <a:moveTo>
                    <a:pt x="0" y="0"/>
                  </a:moveTo>
                  <a:lnTo>
                    <a:pt x="6" y="16"/>
                  </a:lnTo>
                  <a:lnTo>
                    <a:pt x="13" y="31"/>
                  </a:lnTo>
                  <a:lnTo>
                    <a:pt x="19" y="47"/>
                  </a:lnTo>
                  <a:lnTo>
                    <a:pt x="25" y="62"/>
                  </a:lnTo>
                  <a:lnTo>
                    <a:pt x="30" y="78"/>
                  </a:lnTo>
                  <a:lnTo>
                    <a:pt x="37" y="94"/>
                  </a:lnTo>
                  <a:lnTo>
                    <a:pt x="43" y="109"/>
                  </a:lnTo>
                  <a:lnTo>
                    <a:pt x="49" y="125"/>
                  </a:lnTo>
                  <a:lnTo>
                    <a:pt x="68" y="133"/>
                  </a:lnTo>
                  <a:lnTo>
                    <a:pt x="88" y="142"/>
                  </a:lnTo>
                  <a:lnTo>
                    <a:pt x="107" y="151"/>
                  </a:lnTo>
                  <a:lnTo>
                    <a:pt x="127" y="159"/>
                  </a:lnTo>
                  <a:lnTo>
                    <a:pt x="145" y="168"/>
                  </a:lnTo>
                  <a:lnTo>
                    <a:pt x="165" y="176"/>
                  </a:lnTo>
                  <a:lnTo>
                    <a:pt x="185" y="185"/>
                  </a:lnTo>
                  <a:lnTo>
                    <a:pt x="204" y="193"/>
                  </a:lnTo>
                  <a:lnTo>
                    <a:pt x="194" y="195"/>
                  </a:lnTo>
                  <a:lnTo>
                    <a:pt x="183" y="198"/>
                  </a:lnTo>
                  <a:lnTo>
                    <a:pt x="173" y="199"/>
                  </a:lnTo>
                  <a:lnTo>
                    <a:pt x="163" y="201"/>
                  </a:lnTo>
                  <a:lnTo>
                    <a:pt x="152" y="204"/>
                  </a:lnTo>
                  <a:lnTo>
                    <a:pt x="142" y="205"/>
                  </a:lnTo>
                  <a:lnTo>
                    <a:pt x="130" y="207"/>
                  </a:lnTo>
                  <a:lnTo>
                    <a:pt x="120" y="209"/>
                  </a:lnTo>
                  <a:lnTo>
                    <a:pt x="106" y="204"/>
                  </a:lnTo>
                  <a:lnTo>
                    <a:pt x="94" y="199"/>
                  </a:lnTo>
                  <a:lnTo>
                    <a:pt x="80" y="193"/>
                  </a:lnTo>
                  <a:lnTo>
                    <a:pt x="66" y="187"/>
                  </a:lnTo>
                  <a:lnTo>
                    <a:pt x="52" y="183"/>
                  </a:lnTo>
                  <a:lnTo>
                    <a:pt x="38" y="177"/>
                  </a:lnTo>
                  <a:lnTo>
                    <a:pt x="26" y="171"/>
                  </a:lnTo>
                  <a:lnTo>
                    <a:pt x="12" y="166"/>
                  </a:lnTo>
                  <a:lnTo>
                    <a:pt x="10" y="124"/>
                  </a:lnTo>
                  <a:lnTo>
                    <a:pt x="6" y="83"/>
                  </a:lnTo>
                  <a:lnTo>
                    <a:pt x="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69" name="Freeform 381">
              <a:extLst>
                <a:ext uri="{FF2B5EF4-FFF2-40B4-BE49-F238E27FC236}">
                  <a16:creationId xmlns:a16="http://schemas.microsoft.com/office/drawing/2014/main" id="{B2C921F6-EC19-4D99-B888-B2CFA09AAE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9" y="1350"/>
              <a:ext cx="56" cy="56"/>
            </a:xfrm>
            <a:custGeom>
              <a:avLst/>
              <a:gdLst>
                <a:gd name="T0" fmla="*/ 0 w 204"/>
                <a:gd name="T1" fmla="*/ 0 h 206"/>
                <a:gd name="T2" fmla="*/ 49 w 204"/>
                <a:gd name="T3" fmla="*/ 125 h 206"/>
                <a:gd name="T4" fmla="*/ 204 w 204"/>
                <a:gd name="T5" fmla="*/ 193 h 206"/>
                <a:gd name="T6" fmla="*/ 120 w 204"/>
                <a:gd name="T7" fmla="*/ 206 h 206"/>
                <a:gd name="T8" fmla="*/ 30 w 204"/>
                <a:gd name="T9" fmla="*/ 161 h 206"/>
                <a:gd name="T10" fmla="*/ 0 w 204"/>
                <a:gd name="T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06">
                  <a:moveTo>
                    <a:pt x="0" y="0"/>
                  </a:moveTo>
                  <a:lnTo>
                    <a:pt x="49" y="125"/>
                  </a:lnTo>
                  <a:lnTo>
                    <a:pt x="204" y="193"/>
                  </a:lnTo>
                  <a:lnTo>
                    <a:pt x="120" y="206"/>
                  </a:lnTo>
                  <a:lnTo>
                    <a:pt x="3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70" name="Freeform 382">
              <a:extLst>
                <a:ext uri="{FF2B5EF4-FFF2-40B4-BE49-F238E27FC236}">
                  <a16:creationId xmlns:a16="http://schemas.microsoft.com/office/drawing/2014/main" id="{66E0ABF7-2D83-4F10-AC1A-CCD5337E4F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0" y="1288"/>
              <a:ext cx="49" cy="78"/>
            </a:xfrm>
            <a:custGeom>
              <a:avLst/>
              <a:gdLst>
                <a:gd name="T0" fmla="*/ 23 w 180"/>
                <a:gd name="T1" fmla="*/ 0 h 290"/>
                <a:gd name="T2" fmla="*/ 71 w 180"/>
                <a:gd name="T3" fmla="*/ 147 h 290"/>
                <a:gd name="T4" fmla="*/ 180 w 180"/>
                <a:gd name="T5" fmla="*/ 290 h 290"/>
                <a:gd name="T6" fmla="*/ 95 w 180"/>
                <a:gd name="T7" fmla="*/ 265 h 290"/>
                <a:gd name="T8" fmla="*/ 0 w 180"/>
                <a:gd name="T9" fmla="*/ 73 h 290"/>
                <a:gd name="T10" fmla="*/ 23 w 180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90">
                  <a:moveTo>
                    <a:pt x="23" y="0"/>
                  </a:moveTo>
                  <a:lnTo>
                    <a:pt x="71" y="147"/>
                  </a:lnTo>
                  <a:lnTo>
                    <a:pt x="180" y="290"/>
                  </a:lnTo>
                  <a:lnTo>
                    <a:pt x="95" y="265"/>
                  </a:lnTo>
                  <a:lnTo>
                    <a:pt x="0" y="7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71" name="Freeform 383">
              <a:extLst>
                <a:ext uri="{FF2B5EF4-FFF2-40B4-BE49-F238E27FC236}">
                  <a16:creationId xmlns:a16="http://schemas.microsoft.com/office/drawing/2014/main" id="{8DEFF5F4-E671-45E7-A30C-5621F527EE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7" y="1251"/>
              <a:ext cx="62" cy="119"/>
            </a:xfrm>
            <a:custGeom>
              <a:avLst/>
              <a:gdLst>
                <a:gd name="T0" fmla="*/ 59 w 228"/>
                <a:gd name="T1" fmla="*/ 0 h 433"/>
                <a:gd name="T2" fmla="*/ 168 w 228"/>
                <a:gd name="T3" fmla="*/ 121 h 433"/>
                <a:gd name="T4" fmla="*/ 228 w 228"/>
                <a:gd name="T5" fmla="*/ 169 h 433"/>
                <a:gd name="T6" fmla="*/ 191 w 228"/>
                <a:gd name="T7" fmla="*/ 279 h 433"/>
                <a:gd name="T8" fmla="*/ 111 w 228"/>
                <a:gd name="T9" fmla="*/ 433 h 433"/>
                <a:gd name="T10" fmla="*/ 131 w 228"/>
                <a:gd name="T11" fmla="*/ 303 h 433"/>
                <a:gd name="T12" fmla="*/ 155 w 228"/>
                <a:gd name="T13" fmla="*/ 157 h 433"/>
                <a:gd name="T14" fmla="*/ 0 w 228"/>
                <a:gd name="T15" fmla="*/ 24 h 433"/>
                <a:gd name="T16" fmla="*/ 59 w 228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33">
                  <a:moveTo>
                    <a:pt x="59" y="0"/>
                  </a:moveTo>
                  <a:lnTo>
                    <a:pt x="168" y="121"/>
                  </a:lnTo>
                  <a:lnTo>
                    <a:pt x="228" y="169"/>
                  </a:lnTo>
                  <a:lnTo>
                    <a:pt x="191" y="279"/>
                  </a:lnTo>
                  <a:lnTo>
                    <a:pt x="111" y="433"/>
                  </a:lnTo>
                  <a:lnTo>
                    <a:pt x="131" y="303"/>
                  </a:lnTo>
                  <a:lnTo>
                    <a:pt x="155" y="157"/>
                  </a:lnTo>
                  <a:lnTo>
                    <a:pt x="0" y="2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72" name="Freeform 384">
              <a:extLst>
                <a:ext uri="{FF2B5EF4-FFF2-40B4-BE49-F238E27FC236}">
                  <a16:creationId xmlns:a16="http://schemas.microsoft.com/office/drawing/2014/main" id="{E983D8D9-7F10-4268-A598-5C8D644AD0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" y="1120"/>
              <a:ext cx="99" cy="165"/>
            </a:xfrm>
            <a:custGeom>
              <a:avLst/>
              <a:gdLst>
                <a:gd name="T0" fmla="*/ 64 w 364"/>
                <a:gd name="T1" fmla="*/ 48 h 605"/>
                <a:gd name="T2" fmla="*/ 231 w 364"/>
                <a:gd name="T3" fmla="*/ 0 h 605"/>
                <a:gd name="T4" fmla="*/ 364 w 364"/>
                <a:gd name="T5" fmla="*/ 229 h 605"/>
                <a:gd name="T6" fmla="*/ 291 w 364"/>
                <a:gd name="T7" fmla="*/ 326 h 605"/>
                <a:gd name="T8" fmla="*/ 268 w 364"/>
                <a:gd name="T9" fmla="*/ 471 h 605"/>
                <a:gd name="T10" fmla="*/ 17 w 364"/>
                <a:gd name="T11" fmla="*/ 605 h 605"/>
                <a:gd name="T12" fmla="*/ 5 w 364"/>
                <a:gd name="T13" fmla="*/ 541 h 605"/>
                <a:gd name="T14" fmla="*/ 0 w 364"/>
                <a:gd name="T15" fmla="*/ 470 h 605"/>
                <a:gd name="T16" fmla="*/ 2 w 364"/>
                <a:gd name="T17" fmla="*/ 394 h 605"/>
                <a:gd name="T18" fmla="*/ 8 w 364"/>
                <a:gd name="T19" fmla="*/ 316 h 605"/>
                <a:gd name="T20" fmla="*/ 19 w 364"/>
                <a:gd name="T21" fmla="*/ 239 h 605"/>
                <a:gd name="T22" fmla="*/ 33 w 364"/>
                <a:gd name="T23" fmla="*/ 167 h 605"/>
                <a:gd name="T24" fmla="*/ 48 w 364"/>
                <a:gd name="T25" fmla="*/ 102 h 605"/>
                <a:gd name="T26" fmla="*/ 64 w 364"/>
                <a:gd name="T27" fmla="*/ 4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605">
                  <a:moveTo>
                    <a:pt x="64" y="48"/>
                  </a:moveTo>
                  <a:lnTo>
                    <a:pt x="231" y="0"/>
                  </a:lnTo>
                  <a:lnTo>
                    <a:pt x="364" y="229"/>
                  </a:lnTo>
                  <a:lnTo>
                    <a:pt x="291" y="326"/>
                  </a:lnTo>
                  <a:lnTo>
                    <a:pt x="268" y="471"/>
                  </a:lnTo>
                  <a:lnTo>
                    <a:pt x="17" y="605"/>
                  </a:lnTo>
                  <a:lnTo>
                    <a:pt x="5" y="541"/>
                  </a:lnTo>
                  <a:lnTo>
                    <a:pt x="0" y="470"/>
                  </a:lnTo>
                  <a:lnTo>
                    <a:pt x="2" y="394"/>
                  </a:lnTo>
                  <a:lnTo>
                    <a:pt x="8" y="316"/>
                  </a:lnTo>
                  <a:lnTo>
                    <a:pt x="19" y="239"/>
                  </a:lnTo>
                  <a:lnTo>
                    <a:pt x="33" y="167"/>
                  </a:lnTo>
                  <a:lnTo>
                    <a:pt x="48" y="102"/>
                  </a:lnTo>
                  <a:lnTo>
                    <a:pt x="64" y="48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73" name="Freeform 385">
              <a:extLst>
                <a:ext uri="{FF2B5EF4-FFF2-40B4-BE49-F238E27FC236}">
                  <a16:creationId xmlns:a16="http://schemas.microsoft.com/office/drawing/2014/main" id="{17928221-EA30-4FB6-8F26-C1BA26D70D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5" y="1034"/>
              <a:ext cx="66" cy="129"/>
            </a:xfrm>
            <a:custGeom>
              <a:avLst/>
              <a:gdLst>
                <a:gd name="T0" fmla="*/ 0 w 238"/>
                <a:gd name="T1" fmla="*/ 0 h 471"/>
                <a:gd name="T2" fmla="*/ 94 w 238"/>
                <a:gd name="T3" fmla="*/ 36 h 471"/>
                <a:gd name="T4" fmla="*/ 191 w 238"/>
                <a:gd name="T5" fmla="*/ 194 h 471"/>
                <a:gd name="T6" fmla="*/ 238 w 238"/>
                <a:gd name="T7" fmla="*/ 471 h 471"/>
                <a:gd name="T8" fmla="*/ 119 w 238"/>
                <a:gd name="T9" fmla="*/ 302 h 471"/>
                <a:gd name="T10" fmla="*/ 71 w 238"/>
                <a:gd name="T11" fmla="*/ 133 h 471"/>
                <a:gd name="T12" fmla="*/ 0 w 238"/>
                <a:gd name="T1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71">
                  <a:moveTo>
                    <a:pt x="0" y="0"/>
                  </a:moveTo>
                  <a:lnTo>
                    <a:pt x="94" y="36"/>
                  </a:lnTo>
                  <a:lnTo>
                    <a:pt x="191" y="194"/>
                  </a:lnTo>
                  <a:lnTo>
                    <a:pt x="238" y="471"/>
                  </a:lnTo>
                  <a:lnTo>
                    <a:pt x="119" y="302"/>
                  </a:lnTo>
                  <a:lnTo>
                    <a:pt x="71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74" name="Freeform 386">
              <a:extLst>
                <a:ext uri="{FF2B5EF4-FFF2-40B4-BE49-F238E27FC236}">
                  <a16:creationId xmlns:a16="http://schemas.microsoft.com/office/drawing/2014/main" id="{E64BC45E-A4E0-42F2-82BB-0F2996170B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0" y="1091"/>
              <a:ext cx="140" cy="166"/>
            </a:xfrm>
            <a:custGeom>
              <a:avLst/>
              <a:gdLst>
                <a:gd name="T0" fmla="*/ 177 w 514"/>
                <a:gd name="T1" fmla="*/ 0 h 609"/>
                <a:gd name="T2" fmla="*/ 430 w 514"/>
                <a:gd name="T3" fmla="*/ 131 h 609"/>
                <a:gd name="T4" fmla="*/ 514 w 514"/>
                <a:gd name="T5" fmla="*/ 191 h 609"/>
                <a:gd name="T6" fmla="*/ 461 w 514"/>
                <a:gd name="T7" fmla="*/ 329 h 609"/>
                <a:gd name="T8" fmla="*/ 419 w 514"/>
                <a:gd name="T9" fmla="*/ 518 h 609"/>
                <a:gd name="T10" fmla="*/ 130 w 514"/>
                <a:gd name="T11" fmla="*/ 609 h 609"/>
                <a:gd name="T12" fmla="*/ 109 w 514"/>
                <a:gd name="T13" fmla="*/ 590 h 609"/>
                <a:gd name="T14" fmla="*/ 87 w 514"/>
                <a:gd name="T15" fmla="*/ 567 h 609"/>
                <a:gd name="T16" fmla="*/ 67 w 514"/>
                <a:gd name="T17" fmla="*/ 539 h 609"/>
                <a:gd name="T18" fmla="*/ 48 w 514"/>
                <a:gd name="T19" fmla="*/ 509 h 609"/>
                <a:gd name="T20" fmla="*/ 32 w 514"/>
                <a:gd name="T21" fmla="*/ 477 h 609"/>
                <a:gd name="T22" fmla="*/ 18 w 514"/>
                <a:gd name="T23" fmla="*/ 441 h 609"/>
                <a:gd name="T24" fmla="*/ 8 w 514"/>
                <a:gd name="T25" fmla="*/ 403 h 609"/>
                <a:gd name="T26" fmla="*/ 2 w 514"/>
                <a:gd name="T27" fmla="*/ 363 h 609"/>
                <a:gd name="T28" fmla="*/ 0 w 514"/>
                <a:gd name="T29" fmla="*/ 321 h 609"/>
                <a:gd name="T30" fmla="*/ 4 w 514"/>
                <a:gd name="T31" fmla="*/ 277 h 609"/>
                <a:gd name="T32" fmla="*/ 13 w 514"/>
                <a:gd name="T33" fmla="*/ 232 h 609"/>
                <a:gd name="T34" fmla="*/ 31 w 514"/>
                <a:gd name="T35" fmla="*/ 187 h 609"/>
                <a:gd name="T36" fmla="*/ 54 w 514"/>
                <a:gd name="T37" fmla="*/ 140 h 609"/>
                <a:gd name="T38" fmla="*/ 86 w 514"/>
                <a:gd name="T39" fmla="*/ 94 h 609"/>
                <a:gd name="T40" fmla="*/ 127 w 514"/>
                <a:gd name="T41" fmla="*/ 47 h 609"/>
                <a:gd name="T42" fmla="*/ 177 w 514"/>
                <a:gd name="T43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4" h="609">
                  <a:moveTo>
                    <a:pt x="177" y="0"/>
                  </a:moveTo>
                  <a:lnTo>
                    <a:pt x="430" y="131"/>
                  </a:lnTo>
                  <a:lnTo>
                    <a:pt x="514" y="191"/>
                  </a:lnTo>
                  <a:lnTo>
                    <a:pt x="461" y="329"/>
                  </a:lnTo>
                  <a:lnTo>
                    <a:pt x="419" y="518"/>
                  </a:lnTo>
                  <a:lnTo>
                    <a:pt x="130" y="609"/>
                  </a:lnTo>
                  <a:lnTo>
                    <a:pt x="109" y="590"/>
                  </a:lnTo>
                  <a:lnTo>
                    <a:pt x="87" y="567"/>
                  </a:lnTo>
                  <a:lnTo>
                    <a:pt x="67" y="539"/>
                  </a:lnTo>
                  <a:lnTo>
                    <a:pt x="48" y="509"/>
                  </a:lnTo>
                  <a:lnTo>
                    <a:pt x="32" y="477"/>
                  </a:lnTo>
                  <a:lnTo>
                    <a:pt x="18" y="441"/>
                  </a:lnTo>
                  <a:lnTo>
                    <a:pt x="8" y="403"/>
                  </a:lnTo>
                  <a:lnTo>
                    <a:pt x="2" y="363"/>
                  </a:lnTo>
                  <a:lnTo>
                    <a:pt x="0" y="321"/>
                  </a:lnTo>
                  <a:lnTo>
                    <a:pt x="4" y="277"/>
                  </a:lnTo>
                  <a:lnTo>
                    <a:pt x="13" y="232"/>
                  </a:lnTo>
                  <a:lnTo>
                    <a:pt x="31" y="187"/>
                  </a:lnTo>
                  <a:lnTo>
                    <a:pt x="54" y="140"/>
                  </a:lnTo>
                  <a:lnTo>
                    <a:pt x="86" y="94"/>
                  </a:lnTo>
                  <a:lnTo>
                    <a:pt x="127" y="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75" name="Freeform 387">
              <a:extLst>
                <a:ext uri="{FF2B5EF4-FFF2-40B4-BE49-F238E27FC236}">
                  <a16:creationId xmlns:a16="http://schemas.microsoft.com/office/drawing/2014/main" id="{2EAEFC17-BADD-412F-A7F5-79497F409E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9" y="1064"/>
              <a:ext cx="113" cy="128"/>
            </a:xfrm>
            <a:custGeom>
              <a:avLst/>
              <a:gdLst>
                <a:gd name="T0" fmla="*/ 419 w 419"/>
                <a:gd name="T1" fmla="*/ 49 h 473"/>
                <a:gd name="T2" fmla="*/ 288 w 419"/>
                <a:gd name="T3" fmla="*/ 412 h 473"/>
                <a:gd name="T4" fmla="*/ 156 w 419"/>
                <a:gd name="T5" fmla="*/ 412 h 473"/>
                <a:gd name="T6" fmla="*/ 0 w 419"/>
                <a:gd name="T7" fmla="*/ 473 h 473"/>
                <a:gd name="T8" fmla="*/ 4 w 419"/>
                <a:gd name="T9" fmla="*/ 443 h 473"/>
                <a:gd name="T10" fmla="*/ 8 w 419"/>
                <a:gd name="T11" fmla="*/ 412 h 473"/>
                <a:gd name="T12" fmla="*/ 15 w 419"/>
                <a:gd name="T13" fmla="*/ 378 h 473"/>
                <a:gd name="T14" fmla="*/ 23 w 419"/>
                <a:gd name="T15" fmla="*/ 343 h 473"/>
                <a:gd name="T16" fmla="*/ 34 w 419"/>
                <a:gd name="T17" fmla="*/ 307 h 473"/>
                <a:gd name="T18" fmla="*/ 46 w 419"/>
                <a:gd name="T19" fmla="*/ 271 h 473"/>
                <a:gd name="T20" fmla="*/ 61 w 419"/>
                <a:gd name="T21" fmla="*/ 236 h 473"/>
                <a:gd name="T22" fmla="*/ 80 w 419"/>
                <a:gd name="T23" fmla="*/ 200 h 473"/>
                <a:gd name="T24" fmla="*/ 100 w 419"/>
                <a:gd name="T25" fmla="*/ 165 h 473"/>
                <a:gd name="T26" fmla="*/ 126 w 419"/>
                <a:gd name="T27" fmla="*/ 133 h 473"/>
                <a:gd name="T28" fmla="*/ 153 w 419"/>
                <a:gd name="T29" fmla="*/ 103 h 473"/>
                <a:gd name="T30" fmla="*/ 186 w 419"/>
                <a:gd name="T31" fmla="*/ 75 h 473"/>
                <a:gd name="T32" fmla="*/ 223 w 419"/>
                <a:gd name="T33" fmla="*/ 50 h 473"/>
                <a:gd name="T34" fmla="*/ 263 w 419"/>
                <a:gd name="T35" fmla="*/ 29 h 473"/>
                <a:gd name="T36" fmla="*/ 309 w 419"/>
                <a:gd name="T37" fmla="*/ 13 h 473"/>
                <a:gd name="T38" fmla="*/ 360 w 419"/>
                <a:gd name="T39" fmla="*/ 0 h 473"/>
                <a:gd name="T40" fmla="*/ 419 w 419"/>
                <a:gd name="T41" fmla="*/ 4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9" h="473">
                  <a:moveTo>
                    <a:pt x="419" y="49"/>
                  </a:moveTo>
                  <a:lnTo>
                    <a:pt x="288" y="412"/>
                  </a:lnTo>
                  <a:lnTo>
                    <a:pt x="156" y="412"/>
                  </a:lnTo>
                  <a:lnTo>
                    <a:pt x="0" y="473"/>
                  </a:lnTo>
                  <a:lnTo>
                    <a:pt x="4" y="443"/>
                  </a:lnTo>
                  <a:lnTo>
                    <a:pt x="8" y="412"/>
                  </a:lnTo>
                  <a:lnTo>
                    <a:pt x="15" y="378"/>
                  </a:lnTo>
                  <a:lnTo>
                    <a:pt x="23" y="343"/>
                  </a:lnTo>
                  <a:lnTo>
                    <a:pt x="34" y="307"/>
                  </a:lnTo>
                  <a:lnTo>
                    <a:pt x="46" y="271"/>
                  </a:lnTo>
                  <a:lnTo>
                    <a:pt x="61" y="236"/>
                  </a:lnTo>
                  <a:lnTo>
                    <a:pt x="80" y="200"/>
                  </a:lnTo>
                  <a:lnTo>
                    <a:pt x="100" y="165"/>
                  </a:lnTo>
                  <a:lnTo>
                    <a:pt x="126" y="133"/>
                  </a:lnTo>
                  <a:lnTo>
                    <a:pt x="153" y="103"/>
                  </a:lnTo>
                  <a:lnTo>
                    <a:pt x="186" y="75"/>
                  </a:lnTo>
                  <a:lnTo>
                    <a:pt x="223" y="50"/>
                  </a:lnTo>
                  <a:lnTo>
                    <a:pt x="263" y="29"/>
                  </a:lnTo>
                  <a:lnTo>
                    <a:pt x="309" y="13"/>
                  </a:lnTo>
                  <a:lnTo>
                    <a:pt x="360" y="0"/>
                  </a:lnTo>
                  <a:lnTo>
                    <a:pt x="419" y="49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76" name="Freeform 388">
              <a:extLst>
                <a:ext uri="{FF2B5EF4-FFF2-40B4-BE49-F238E27FC236}">
                  <a16:creationId xmlns:a16="http://schemas.microsoft.com/office/drawing/2014/main" id="{85DA77CD-57D3-46A2-914A-4D16FE7887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0" y="1202"/>
              <a:ext cx="92" cy="142"/>
            </a:xfrm>
            <a:custGeom>
              <a:avLst/>
              <a:gdLst>
                <a:gd name="T0" fmla="*/ 185 w 340"/>
                <a:gd name="T1" fmla="*/ 0 h 518"/>
                <a:gd name="T2" fmla="*/ 281 w 340"/>
                <a:gd name="T3" fmla="*/ 158 h 518"/>
                <a:gd name="T4" fmla="*/ 340 w 340"/>
                <a:gd name="T5" fmla="*/ 230 h 518"/>
                <a:gd name="T6" fmla="*/ 256 w 340"/>
                <a:gd name="T7" fmla="*/ 387 h 518"/>
                <a:gd name="T8" fmla="*/ 209 w 340"/>
                <a:gd name="T9" fmla="*/ 509 h 518"/>
                <a:gd name="T10" fmla="*/ 89 w 340"/>
                <a:gd name="T11" fmla="*/ 518 h 518"/>
                <a:gd name="T12" fmla="*/ 49 w 340"/>
                <a:gd name="T13" fmla="*/ 464 h 518"/>
                <a:gd name="T14" fmla="*/ 23 w 340"/>
                <a:gd name="T15" fmla="*/ 402 h 518"/>
                <a:gd name="T16" fmla="*/ 6 w 340"/>
                <a:gd name="T17" fmla="*/ 333 h 518"/>
                <a:gd name="T18" fmla="*/ 0 w 340"/>
                <a:gd name="T19" fmla="*/ 261 h 518"/>
                <a:gd name="T20" fmla="*/ 0 w 340"/>
                <a:gd name="T21" fmla="*/ 191 h 518"/>
                <a:gd name="T22" fmla="*/ 4 w 340"/>
                <a:gd name="T23" fmla="*/ 125 h 518"/>
                <a:gd name="T24" fmla="*/ 12 w 340"/>
                <a:gd name="T25" fmla="*/ 67 h 518"/>
                <a:gd name="T26" fmla="*/ 21 w 340"/>
                <a:gd name="T27" fmla="*/ 19 h 518"/>
                <a:gd name="T28" fmla="*/ 185 w 340"/>
                <a:gd name="T29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518">
                  <a:moveTo>
                    <a:pt x="185" y="0"/>
                  </a:moveTo>
                  <a:lnTo>
                    <a:pt x="281" y="158"/>
                  </a:lnTo>
                  <a:lnTo>
                    <a:pt x="340" y="230"/>
                  </a:lnTo>
                  <a:lnTo>
                    <a:pt x="256" y="387"/>
                  </a:lnTo>
                  <a:lnTo>
                    <a:pt x="209" y="509"/>
                  </a:lnTo>
                  <a:lnTo>
                    <a:pt x="89" y="518"/>
                  </a:lnTo>
                  <a:lnTo>
                    <a:pt x="49" y="464"/>
                  </a:lnTo>
                  <a:lnTo>
                    <a:pt x="23" y="402"/>
                  </a:lnTo>
                  <a:lnTo>
                    <a:pt x="6" y="333"/>
                  </a:lnTo>
                  <a:lnTo>
                    <a:pt x="0" y="261"/>
                  </a:lnTo>
                  <a:lnTo>
                    <a:pt x="0" y="191"/>
                  </a:lnTo>
                  <a:lnTo>
                    <a:pt x="4" y="125"/>
                  </a:lnTo>
                  <a:lnTo>
                    <a:pt x="12" y="67"/>
                  </a:lnTo>
                  <a:lnTo>
                    <a:pt x="21" y="1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77" name="Freeform 389">
              <a:extLst>
                <a:ext uri="{FF2B5EF4-FFF2-40B4-BE49-F238E27FC236}">
                  <a16:creationId xmlns:a16="http://schemas.microsoft.com/office/drawing/2014/main" id="{BBAE0533-AD80-4C74-8872-37482223AF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0" y="1171"/>
              <a:ext cx="64" cy="103"/>
            </a:xfrm>
            <a:custGeom>
              <a:avLst/>
              <a:gdLst>
                <a:gd name="T0" fmla="*/ 224 w 235"/>
                <a:gd name="T1" fmla="*/ 88 h 382"/>
                <a:gd name="T2" fmla="*/ 127 w 235"/>
                <a:gd name="T3" fmla="*/ 343 h 382"/>
                <a:gd name="T4" fmla="*/ 0 w 235"/>
                <a:gd name="T5" fmla="*/ 382 h 382"/>
                <a:gd name="T6" fmla="*/ 107 w 235"/>
                <a:gd name="T7" fmla="*/ 304 h 382"/>
                <a:gd name="T8" fmla="*/ 235 w 235"/>
                <a:gd name="T9" fmla="*/ 0 h 382"/>
                <a:gd name="T10" fmla="*/ 224 w 235"/>
                <a:gd name="T11" fmla="*/ 8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382">
                  <a:moveTo>
                    <a:pt x="224" y="88"/>
                  </a:moveTo>
                  <a:lnTo>
                    <a:pt x="127" y="343"/>
                  </a:lnTo>
                  <a:lnTo>
                    <a:pt x="0" y="382"/>
                  </a:lnTo>
                  <a:lnTo>
                    <a:pt x="107" y="304"/>
                  </a:lnTo>
                  <a:lnTo>
                    <a:pt x="235" y="0"/>
                  </a:lnTo>
                  <a:lnTo>
                    <a:pt x="224" y="88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78" name="Freeform 390">
              <a:extLst>
                <a:ext uri="{FF2B5EF4-FFF2-40B4-BE49-F238E27FC236}">
                  <a16:creationId xmlns:a16="http://schemas.microsoft.com/office/drawing/2014/main" id="{268A9106-7A72-46D5-A583-01C19984D1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" y="1256"/>
              <a:ext cx="103" cy="135"/>
            </a:xfrm>
            <a:custGeom>
              <a:avLst/>
              <a:gdLst>
                <a:gd name="T0" fmla="*/ 235 w 380"/>
                <a:gd name="T1" fmla="*/ 0 h 498"/>
                <a:gd name="T2" fmla="*/ 380 w 380"/>
                <a:gd name="T3" fmla="*/ 166 h 498"/>
                <a:gd name="T4" fmla="*/ 321 w 380"/>
                <a:gd name="T5" fmla="*/ 370 h 498"/>
                <a:gd name="T6" fmla="*/ 283 w 380"/>
                <a:gd name="T7" fmla="*/ 419 h 498"/>
                <a:gd name="T8" fmla="*/ 147 w 380"/>
                <a:gd name="T9" fmla="*/ 498 h 498"/>
                <a:gd name="T10" fmla="*/ 88 w 380"/>
                <a:gd name="T11" fmla="*/ 468 h 498"/>
                <a:gd name="T12" fmla="*/ 66 w 380"/>
                <a:gd name="T13" fmla="*/ 452 h 498"/>
                <a:gd name="T14" fmla="*/ 47 w 380"/>
                <a:gd name="T15" fmla="*/ 428 h 498"/>
                <a:gd name="T16" fmla="*/ 32 w 380"/>
                <a:gd name="T17" fmla="*/ 396 h 498"/>
                <a:gd name="T18" fmla="*/ 20 w 380"/>
                <a:gd name="T19" fmla="*/ 355 h 498"/>
                <a:gd name="T20" fmla="*/ 11 w 380"/>
                <a:gd name="T21" fmla="*/ 302 h 498"/>
                <a:gd name="T22" fmla="*/ 4 w 380"/>
                <a:gd name="T23" fmla="*/ 235 h 498"/>
                <a:gd name="T24" fmla="*/ 1 w 380"/>
                <a:gd name="T25" fmla="*/ 154 h 498"/>
                <a:gd name="T26" fmla="*/ 0 w 380"/>
                <a:gd name="T27" fmla="*/ 58 h 498"/>
                <a:gd name="T28" fmla="*/ 235 w 380"/>
                <a:gd name="T2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498">
                  <a:moveTo>
                    <a:pt x="235" y="0"/>
                  </a:moveTo>
                  <a:lnTo>
                    <a:pt x="380" y="166"/>
                  </a:lnTo>
                  <a:lnTo>
                    <a:pt x="321" y="370"/>
                  </a:lnTo>
                  <a:lnTo>
                    <a:pt x="283" y="419"/>
                  </a:lnTo>
                  <a:lnTo>
                    <a:pt x="147" y="498"/>
                  </a:lnTo>
                  <a:lnTo>
                    <a:pt x="88" y="468"/>
                  </a:lnTo>
                  <a:lnTo>
                    <a:pt x="66" y="452"/>
                  </a:lnTo>
                  <a:lnTo>
                    <a:pt x="47" y="428"/>
                  </a:lnTo>
                  <a:lnTo>
                    <a:pt x="32" y="396"/>
                  </a:lnTo>
                  <a:lnTo>
                    <a:pt x="20" y="355"/>
                  </a:lnTo>
                  <a:lnTo>
                    <a:pt x="11" y="302"/>
                  </a:lnTo>
                  <a:lnTo>
                    <a:pt x="4" y="235"/>
                  </a:lnTo>
                  <a:lnTo>
                    <a:pt x="1" y="154"/>
                  </a:lnTo>
                  <a:lnTo>
                    <a:pt x="0" y="58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79" name="Freeform 391">
              <a:extLst>
                <a:ext uri="{FF2B5EF4-FFF2-40B4-BE49-F238E27FC236}">
                  <a16:creationId xmlns:a16="http://schemas.microsoft.com/office/drawing/2014/main" id="{DBFCC63C-BC80-4568-B30B-3A4037337B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6" y="1018"/>
              <a:ext cx="87" cy="97"/>
            </a:xfrm>
            <a:custGeom>
              <a:avLst/>
              <a:gdLst>
                <a:gd name="T0" fmla="*/ 206 w 323"/>
                <a:gd name="T1" fmla="*/ 20 h 353"/>
                <a:gd name="T2" fmla="*/ 284 w 323"/>
                <a:gd name="T3" fmla="*/ 138 h 353"/>
                <a:gd name="T4" fmla="*/ 323 w 323"/>
                <a:gd name="T5" fmla="*/ 285 h 353"/>
                <a:gd name="T6" fmla="*/ 235 w 323"/>
                <a:gd name="T7" fmla="*/ 324 h 353"/>
                <a:gd name="T8" fmla="*/ 128 w 323"/>
                <a:gd name="T9" fmla="*/ 353 h 353"/>
                <a:gd name="T10" fmla="*/ 97 w 323"/>
                <a:gd name="T11" fmla="*/ 327 h 353"/>
                <a:gd name="T12" fmla="*/ 68 w 323"/>
                <a:gd name="T13" fmla="*/ 292 h 353"/>
                <a:gd name="T14" fmla="*/ 43 w 323"/>
                <a:gd name="T15" fmla="*/ 253 h 353"/>
                <a:gd name="T16" fmla="*/ 22 w 323"/>
                <a:gd name="T17" fmla="*/ 209 h 353"/>
                <a:gd name="T18" fmla="*/ 8 w 323"/>
                <a:gd name="T19" fmla="*/ 161 h 353"/>
                <a:gd name="T20" fmla="*/ 0 w 323"/>
                <a:gd name="T21" fmla="*/ 109 h 353"/>
                <a:gd name="T22" fmla="*/ 1 w 323"/>
                <a:gd name="T23" fmla="*/ 56 h 353"/>
                <a:gd name="T24" fmla="*/ 12 w 323"/>
                <a:gd name="T25" fmla="*/ 0 h 353"/>
                <a:gd name="T26" fmla="*/ 206 w 323"/>
                <a:gd name="T27" fmla="*/ 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353">
                  <a:moveTo>
                    <a:pt x="206" y="20"/>
                  </a:moveTo>
                  <a:lnTo>
                    <a:pt x="284" y="138"/>
                  </a:lnTo>
                  <a:lnTo>
                    <a:pt x="323" y="285"/>
                  </a:lnTo>
                  <a:lnTo>
                    <a:pt x="235" y="324"/>
                  </a:lnTo>
                  <a:lnTo>
                    <a:pt x="128" y="353"/>
                  </a:lnTo>
                  <a:lnTo>
                    <a:pt x="97" y="327"/>
                  </a:lnTo>
                  <a:lnTo>
                    <a:pt x="68" y="292"/>
                  </a:lnTo>
                  <a:lnTo>
                    <a:pt x="43" y="253"/>
                  </a:lnTo>
                  <a:lnTo>
                    <a:pt x="22" y="209"/>
                  </a:lnTo>
                  <a:lnTo>
                    <a:pt x="8" y="161"/>
                  </a:lnTo>
                  <a:lnTo>
                    <a:pt x="0" y="109"/>
                  </a:lnTo>
                  <a:lnTo>
                    <a:pt x="1" y="56"/>
                  </a:lnTo>
                  <a:lnTo>
                    <a:pt x="12" y="0"/>
                  </a:lnTo>
                  <a:lnTo>
                    <a:pt x="206" y="2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80" name="Freeform 392">
              <a:extLst>
                <a:ext uri="{FF2B5EF4-FFF2-40B4-BE49-F238E27FC236}">
                  <a16:creationId xmlns:a16="http://schemas.microsoft.com/office/drawing/2014/main" id="{9905CB87-7D80-4E93-8649-59B8BB8A51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1" y="1024"/>
              <a:ext cx="58" cy="96"/>
            </a:xfrm>
            <a:custGeom>
              <a:avLst/>
              <a:gdLst>
                <a:gd name="T0" fmla="*/ 97 w 213"/>
                <a:gd name="T1" fmla="*/ 20 h 353"/>
                <a:gd name="T2" fmla="*/ 194 w 213"/>
                <a:gd name="T3" fmla="*/ 187 h 353"/>
                <a:gd name="T4" fmla="*/ 213 w 213"/>
                <a:gd name="T5" fmla="*/ 314 h 353"/>
                <a:gd name="T6" fmla="*/ 0 w 213"/>
                <a:gd name="T7" fmla="*/ 353 h 353"/>
                <a:gd name="T8" fmla="*/ 68 w 213"/>
                <a:gd name="T9" fmla="*/ 314 h 353"/>
                <a:gd name="T10" fmla="*/ 185 w 213"/>
                <a:gd name="T11" fmla="*/ 274 h 353"/>
                <a:gd name="T12" fmla="*/ 117 w 213"/>
                <a:gd name="T13" fmla="*/ 108 h 353"/>
                <a:gd name="T14" fmla="*/ 49 w 213"/>
                <a:gd name="T15" fmla="*/ 0 h 353"/>
                <a:gd name="T16" fmla="*/ 97 w 213"/>
                <a:gd name="T17" fmla="*/ 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53">
                  <a:moveTo>
                    <a:pt x="97" y="20"/>
                  </a:moveTo>
                  <a:lnTo>
                    <a:pt x="194" y="187"/>
                  </a:lnTo>
                  <a:lnTo>
                    <a:pt x="213" y="314"/>
                  </a:lnTo>
                  <a:lnTo>
                    <a:pt x="0" y="353"/>
                  </a:lnTo>
                  <a:lnTo>
                    <a:pt x="68" y="314"/>
                  </a:lnTo>
                  <a:lnTo>
                    <a:pt x="185" y="274"/>
                  </a:lnTo>
                  <a:lnTo>
                    <a:pt x="117" y="108"/>
                  </a:lnTo>
                  <a:lnTo>
                    <a:pt x="49" y="0"/>
                  </a:lnTo>
                  <a:lnTo>
                    <a:pt x="97" y="2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81" name="Freeform 393">
              <a:extLst>
                <a:ext uri="{FF2B5EF4-FFF2-40B4-BE49-F238E27FC236}">
                  <a16:creationId xmlns:a16="http://schemas.microsoft.com/office/drawing/2014/main" id="{6DDAD225-767C-4B31-90E1-7CD5CAF53A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1" y="949"/>
              <a:ext cx="152" cy="111"/>
            </a:xfrm>
            <a:custGeom>
              <a:avLst/>
              <a:gdLst>
                <a:gd name="T0" fmla="*/ 0 w 559"/>
                <a:gd name="T1" fmla="*/ 268 h 407"/>
                <a:gd name="T2" fmla="*/ 326 w 559"/>
                <a:gd name="T3" fmla="*/ 407 h 407"/>
                <a:gd name="T4" fmla="*/ 403 w 559"/>
                <a:gd name="T5" fmla="*/ 387 h 407"/>
                <a:gd name="T6" fmla="*/ 458 w 559"/>
                <a:gd name="T7" fmla="*/ 276 h 407"/>
                <a:gd name="T8" fmla="*/ 559 w 559"/>
                <a:gd name="T9" fmla="*/ 131 h 407"/>
                <a:gd name="T10" fmla="*/ 458 w 559"/>
                <a:gd name="T11" fmla="*/ 30 h 407"/>
                <a:gd name="T12" fmla="*/ 380 w 559"/>
                <a:gd name="T13" fmla="*/ 18 h 407"/>
                <a:gd name="T14" fmla="*/ 314 w 559"/>
                <a:gd name="T15" fmla="*/ 10 h 407"/>
                <a:gd name="T16" fmla="*/ 255 w 559"/>
                <a:gd name="T17" fmla="*/ 4 h 407"/>
                <a:gd name="T18" fmla="*/ 204 w 559"/>
                <a:gd name="T19" fmla="*/ 1 h 407"/>
                <a:gd name="T20" fmla="*/ 160 w 559"/>
                <a:gd name="T21" fmla="*/ 0 h 407"/>
                <a:gd name="T22" fmla="*/ 124 w 559"/>
                <a:gd name="T23" fmla="*/ 3 h 407"/>
                <a:gd name="T24" fmla="*/ 94 w 559"/>
                <a:gd name="T25" fmla="*/ 10 h 407"/>
                <a:gd name="T26" fmla="*/ 68 w 559"/>
                <a:gd name="T27" fmla="*/ 21 h 407"/>
                <a:gd name="T28" fmla="*/ 49 w 559"/>
                <a:gd name="T29" fmla="*/ 34 h 407"/>
                <a:gd name="T30" fmla="*/ 34 w 559"/>
                <a:gd name="T31" fmla="*/ 53 h 407"/>
                <a:gd name="T32" fmla="*/ 22 w 559"/>
                <a:gd name="T33" fmla="*/ 76 h 407"/>
                <a:gd name="T34" fmla="*/ 14 w 559"/>
                <a:gd name="T35" fmla="*/ 105 h 407"/>
                <a:gd name="T36" fmla="*/ 8 w 559"/>
                <a:gd name="T37" fmla="*/ 137 h 407"/>
                <a:gd name="T38" fmla="*/ 4 w 559"/>
                <a:gd name="T39" fmla="*/ 175 h 407"/>
                <a:gd name="T40" fmla="*/ 1 w 559"/>
                <a:gd name="T41" fmla="*/ 219 h 407"/>
                <a:gd name="T42" fmla="*/ 0 w 559"/>
                <a:gd name="T43" fmla="*/ 26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9" h="407">
                  <a:moveTo>
                    <a:pt x="0" y="268"/>
                  </a:moveTo>
                  <a:lnTo>
                    <a:pt x="326" y="407"/>
                  </a:lnTo>
                  <a:lnTo>
                    <a:pt x="403" y="387"/>
                  </a:lnTo>
                  <a:lnTo>
                    <a:pt x="458" y="276"/>
                  </a:lnTo>
                  <a:lnTo>
                    <a:pt x="559" y="131"/>
                  </a:lnTo>
                  <a:lnTo>
                    <a:pt x="458" y="30"/>
                  </a:lnTo>
                  <a:lnTo>
                    <a:pt x="380" y="18"/>
                  </a:lnTo>
                  <a:lnTo>
                    <a:pt x="314" y="10"/>
                  </a:lnTo>
                  <a:lnTo>
                    <a:pt x="255" y="4"/>
                  </a:lnTo>
                  <a:lnTo>
                    <a:pt x="204" y="1"/>
                  </a:lnTo>
                  <a:lnTo>
                    <a:pt x="160" y="0"/>
                  </a:lnTo>
                  <a:lnTo>
                    <a:pt x="124" y="3"/>
                  </a:lnTo>
                  <a:lnTo>
                    <a:pt x="94" y="10"/>
                  </a:lnTo>
                  <a:lnTo>
                    <a:pt x="68" y="21"/>
                  </a:lnTo>
                  <a:lnTo>
                    <a:pt x="49" y="34"/>
                  </a:lnTo>
                  <a:lnTo>
                    <a:pt x="34" y="53"/>
                  </a:lnTo>
                  <a:lnTo>
                    <a:pt x="22" y="76"/>
                  </a:lnTo>
                  <a:lnTo>
                    <a:pt x="14" y="105"/>
                  </a:lnTo>
                  <a:lnTo>
                    <a:pt x="8" y="137"/>
                  </a:lnTo>
                  <a:lnTo>
                    <a:pt x="4" y="175"/>
                  </a:lnTo>
                  <a:lnTo>
                    <a:pt x="1" y="219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82" name="Freeform 394">
              <a:extLst>
                <a:ext uri="{FF2B5EF4-FFF2-40B4-BE49-F238E27FC236}">
                  <a16:creationId xmlns:a16="http://schemas.microsoft.com/office/drawing/2014/main" id="{263A992F-8D79-41A1-9367-2441DD825E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1" y="1274"/>
              <a:ext cx="90" cy="107"/>
            </a:xfrm>
            <a:custGeom>
              <a:avLst/>
              <a:gdLst>
                <a:gd name="T0" fmla="*/ 118 w 332"/>
                <a:gd name="T1" fmla="*/ 60 h 393"/>
                <a:gd name="T2" fmla="*/ 332 w 332"/>
                <a:gd name="T3" fmla="*/ 0 h 393"/>
                <a:gd name="T4" fmla="*/ 332 w 332"/>
                <a:gd name="T5" fmla="*/ 60 h 393"/>
                <a:gd name="T6" fmla="*/ 226 w 332"/>
                <a:gd name="T7" fmla="*/ 237 h 393"/>
                <a:gd name="T8" fmla="*/ 118 w 332"/>
                <a:gd name="T9" fmla="*/ 352 h 393"/>
                <a:gd name="T10" fmla="*/ 59 w 332"/>
                <a:gd name="T11" fmla="*/ 393 h 393"/>
                <a:gd name="T12" fmla="*/ 0 w 332"/>
                <a:gd name="T13" fmla="*/ 363 h 393"/>
                <a:gd name="T14" fmla="*/ 118 w 332"/>
                <a:gd name="T15" fmla="*/ 6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393">
                  <a:moveTo>
                    <a:pt x="118" y="60"/>
                  </a:moveTo>
                  <a:lnTo>
                    <a:pt x="332" y="0"/>
                  </a:lnTo>
                  <a:lnTo>
                    <a:pt x="332" y="60"/>
                  </a:lnTo>
                  <a:lnTo>
                    <a:pt x="226" y="237"/>
                  </a:lnTo>
                  <a:lnTo>
                    <a:pt x="118" y="352"/>
                  </a:lnTo>
                  <a:lnTo>
                    <a:pt x="59" y="393"/>
                  </a:lnTo>
                  <a:lnTo>
                    <a:pt x="0" y="363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83" name="Freeform 395">
              <a:extLst>
                <a:ext uri="{FF2B5EF4-FFF2-40B4-BE49-F238E27FC236}">
                  <a16:creationId xmlns:a16="http://schemas.microsoft.com/office/drawing/2014/main" id="{91EBE7D0-7A96-437F-AECE-9D7764B416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4" y="1092"/>
              <a:ext cx="136" cy="164"/>
            </a:xfrm>
            <a:custGeom>
              <a:avLst/>
              <a:gdLst>
                <a:gd name="T0" fmla="*/ 184 w 498"/>
                <a:gd name="T1" fmla="*/ 8 h 603"/>
                <a:gd name="T2" fmla="*/ 215 w 498"/>
                <a:gd name="T3" fmla="*/ 24 h 603"/>
                <a:gd name="T4" fmla="*/ 246 w 498"/>
                <a:gd name="T5" fmla="*/ 39 h 603"/>
                <a:gd name="T6" fmla="*/ 276 w 498"/>
                <a:gd name="T7" fmla="*/ 55 h 603"/>
                <a:gd name="T8" fmla="*/ 307 w 498"/>
                <a:gd name="T9" fmla="*/ 72 h 603"/>
                <a:gd name="T10" fmla="*/ 337 w 498"/>
                <a:gd name="T11" fmla="*/ 88 h 603"/>
                <a:gd name="T12" fmla="*/ 368 w 498"/>
                <a:gd name="T13" fmla="*/ 103 h 603"/>
                <a:gd name="T14" fmla="*/ 399 w 498"/>
                <a:gd name="T15" fmla="*/ 119 h 603"/>
                <a:gd name="T16" fmla="*/ 425 w 498"/>
                <a:gd name="T17" fmla="*/ 134 h 603"/>
                <a:gd name="T18" fmla="*/ 445 w 498"/>
                <a:gd name="T19" fmla="*/ 149 h 603"/>
                <a:gd name="T20" fmla="*/ 467 w 498"/>
                <a:gd name="T21" fmla="*/ 165 h 603"/>
                <a:gd name="T22" fmla="*/ 488 w 498"/>
                <a:gd name="T23" fmla="*/ 180 h 603"/>
                <a:gd name="T24" fmla="*/ 493 w 498"/>
                <a:gd name="T25" fmla="*/ 204 h 603"/>
                <a:gd name="T26" fmla="*/ 480 w 498"/>
                <a:gd name="T27" fmla="*/ 239 h 603"/>
                <a:gd name="T28" fmla="*/ 467 w 498"/>
                <a:gd name="T29" fmla="*/ 273 h 603"/>
                <a:gd name="T30" fmla="*/ 455 w 498"/>
                <a:gd name="T31" fmla="*/ 308 h 603"/>
                <a:gd name="T32" fmla="*/ 443 w 498"/>
                <a:gd name="T33" fmla="*/ 349 h 603"/>
                <a:gd name="T34" fmla="*/ 431 w 498"/>
                <a:gd name="T35" fmla="*/ 397 h 603"/>
                <a:gd name="T36" fmla="*/ 420 w 498"/>
                <a:gd name="T37" fmla="*/ 443 h 603"/>
                <a:gd name="T38" fmla="*/ 408 w 498"/>
                <a:gd name="T39" fmla="*/ 490 h 603"/>
                <a:gd name="T40" fmla="*/ 385 w 498"/>
                <a:gd name="T41" fmla="*/ 520 h 603"/>
                <a:gd name="T42" fmla="*/ 350 w 498"/>
                <a:gd name="T43" fmla="*/ 531 h 603"/>
                <a:gd name="T44" fmla="*/ 314 w 498"/>
                <a:gd name="T45" fmla="*/ 542 h 603"/>
                <a:gd name="T46" fmla="*/ 278 w 498"/>
                <a:gd name="T47" fmla="*/ 553 h 603"/>
                <a:gd name="T48" fmla="*/ 243 w 498"/>
                <a:gd name="T49" fmla="*/ 564 h 603"/>
                <a:gd name="T50" fmla="*/ 207 w 498"/>
                <a:gd name="T51" fmla="*/ 575 h 603"/>
                <a:gd name="T52" fmla="*/ 171 w 498"/>
                <a:gd name="T53" fmla="*/ 586 h 603"/>
                <a:gd name="T54" fmla="*/ 136 w 498"/>
                <a:gd name="T55" fmla="*/ 597 h 603"/>
                <a:gd name="T56" fmla="*/ 99 w 498"/>
                <a:gd name="T57" fmla="*/ 583 h 603"/>
                <a:gd name="T58" fmla="*/ 61 w 498"/>
                <a:gd name="T59" fmla="*/ 533 h 603"/>
                <a:gd name="T60" fmla="*/ 28 w 498"/>
                <a:gd name="T61" fmla="*/ 470 h 603"/>
                <a:gd name="T62" fmla="*/ 7 w 498"/>
                <a:gd name="T63" fmla="*/ 397 h 603"/>
                <a:gd name="T64" fmla="*/ 0 w 498"/>
                <a:gd name="T65" fmla="*/ 316 h 603"/>
                <a:gd name="T66" fmla="*/ 15 w 498"/>
                <a:gd name="T67" fmla="*/ 228 h 603"/>
                <a:gd name="T68" fmla="*/ 53 w 498"/>
                <a:gd name="T69" fmla="*/ 138 h 603"/>
                <a:gd name="T70" fmla="*/ 122 w 498"/>
                <a:gd name="T71" fmla="*/ 4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8" h="603">
                  <a:moveTo>
                    <a:pt x="169" y="0"/>
                  </a:moveTo>
                  <a:lnTo>
                    <a:pt x="184" y="8"/>
                  </a:lnTo>
                  <a:lnTo>
                    <a:pt x="200" y="16"/>
                  </a:lnTo>
                  <a:lnTo>
                    <a:pt x="215" y="24"/>
                  </a:lnTo>
                  <a:lnTo>
                    <a:pt x="230" y="32"/>
                  </a:lnTo>
                  <a:lnTo>
                    <a:pt x="246" y="39"/>
                  </a:lnTo>
                  <a:lnTo>
                    <a:pt x="261" y="47"/>
                  </a:lnTo>
                  <a:lnTo>
                    <a:pt x="276" y="55"/>
                  </a:lnTo>
                  <a:lnTo>
                    <a:pt x="292" y="64"/>
                  </a:lnTo>
                  <a:lnTo>
                    <a:pt x="307" y="72"/>
                  </a:lnTo>
                  <a:lnTo>
                    <a:pt x="322" y="80"/>
                  </a:lnTo>
                  <a:lnTo>
                    <a:pt x="337" y="88"/>
                  </a:lnTo>
                  <a:lnTo>
                    <a:pt x="353" y="95"/>
                  </a:lnTo>
                  <a:lnTo>
                    <a:pt x="368" y="103"/>
                  </a:lnTo>
                  <a:lnTo>
                    <a:pt x="383" y="111"/>
                  </a:lnTo>
                  <a:lnTo>
                    <a:pt x="399" y="119"/>
                  </a:lnTo>
                  <a:lnTo>
                    <a:pt x="414" y="127"/>
                  </a:lnTo>
                  <a:lnTo>
                    <a:pt x="425" y="134"/>
                  </a:lnTo>
                  <a:lnTo>
                    <a:pt x="435" y="142"/>
                  </a:lnTo>
                  <a:lnTo>
                    <a:pt x="445" y="149"/>
                  </a:lnTo>
                  <a:lnTo>
                    <a:pt x="457" y="157"/>
                  </a:lnTo>
                  <a:lnTo>
                    <a:pt x="467" y="165"/>
                  </a:lnTo>
                  <a:lnTo>
                    <a:pt x="478" y="172"/>
                  </a:lnTo>
                  <a:lnTo>
                    <a:pt x="488" y="180"/>
                  </a:lnTo>
                  <a:lnTo>
                    <a:pt x="498" y="187"/>
                  </a:lnTo>
                  <a:lnTo>
                    <a:pt x="493" y="204"/>
                  </a:lnTo>
                  <a:lnTo>
                    <a:pt x="486" y="221"/>
                  </a:lnTo>
                  <a:lnTo>
                    <a:pt x="480" y="239"/>
                  </a:lnTo>
                  <a:lnTo>
                    <a:pt x="474" y="256"/>
                  </a:lnTo>
                  <a:lnTo>
                    <a:pt x="467" y="273"/>
                  </a:lnTo>
                  <a:lnTo>
                    <a:pt x="461" y="291"/>
                  </a:lnTo>
                  <a:lnTo>
                    <a:pt x="455" y="308"/>
                  </a:lnTo>
                  <a:lnTo>
                    <a:pt x="449" y="325"/>
                  </a:lnTo>
                  <a:lnTo>
                    <a:pt x="443" y="349"/>
                  </a:lnTo>
                  <a:lnTo>
                    <a:pt x="437" y="372"/>
                  </a:lnTo>
                  <a:lnTo>
                    <a:pt x="431" y="397"/>
                  </a:lnTo>
                  <a:lnTo>
                    <a:pt x="426" y="420"/>
                  </a:lnTo>
                  <a:lnTo>
                    <a:pt x="420" y="443"/>
                  </a:lnTo>
                  <a:lnTo>
                    <a:pt x="414" y="467"/>
                  </a:lnTo>
                  <a:lnTo>
                    <a:pt x="408" y="490"/>
                  </a:lnTo>
                  <a:lnTo>
                    <a:pt x="403" y="514"/>
                  </a:lnTo>
                  <a:lnTo>
                    <a:pt x="385" y="520"/>
                  </a:lnTo>
                  <a:lnTo>
                    <a:pt x="367" y="526"/>
                  </a:lnTo>
                  <a:lnTo>
                    <a:pt x="350" y="531"/>
                  </a:lnTo>
                  <a:lnTo>
                    <a:pt x="331" y="536"/>
                  </a:lnTo>
                  <a:lnTo>
                    <a:pt x="314" y="542"/>
                  </a:lnTo>
                  <a:lnTo>
                    <a:pt x="296" y="548"/>
                  </a:lnTo>
                  <a:lnTo>
                    <a:pt x="278" y="553"/>
                  </a:lnTo>
                  <a:lnTo>
                    <a:pt x="261" y="558"/>
                  </a:lnTo>
                  <a:lnTo>
                    <a:pt x="243" y="564"/>
                  </a:lnTo>
                  <a:lnTo>
                    <a:pt x="225" y="570"/>
                  </a:lnTo>
                  <a:lnTo>
                    <a:pt x="207" y="575"/>
                  </a:lnTo>
                  <a:lnTo>
                    <a:pt x="190" y="581"/>
                  </a:lnTo>
                  <a:lnTo>
                    <a:pt x="171" y="586"/>
                  </a:lnTo>
                  <a:lnTo>
                    <a:pt x="154" y="591"/>
                  </a:lnTo>
                  <a:lnTo>
                    <a:pt x="136" y="597"/>
                  </a:lnTo>
                  <a:lnTo>
                    <a:pt x="118" y="603"/>
                  </a:lnTo>
                  <a:lnTo>
                    <a:pt x="99" y="583"/>
                  </a:lnTo>
                  <a:lnTo>
                    <a:pt x="79" y="560"/>
                  </a:lnTo>
                  <a:lnTo>
                    <a:pt x="61" y="533"/>
                  </a:lnTo>
                  <a:lnTo>
                    <a:pt x="43" y="503"/>
                  </a:lnTo>
                  <a:lnTo>
                    <a:pt x="28" y="470"/>
                  </a:lnTo>
                  <a:lnTo>
                    <a:pt x="16" y="435"/>
                  </a:lnTo>
                  <a:lnTo>
                    <a:pt x="7" y="397"/>
                  </a:lnTo>
                  <a:lnTo>
                    <a:pt x="1" y="357"/>
                  </a:lnTo>
                  <a:lnTo>
                    <a:pt x="0" y="316"/>
                  </a:lnTo>
                  <a:lnTo>
                    <a:pt x="4" y="273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3" y="138"/>
                  </a:lnTo>
                  <a:lnTo>
                    <a:pt x="84" y="92"/>
                  </a:lnTo>
                  <a:lnTo>
                    <a:pt x="122" y="4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84" name="Freeform 396">
              <a:extLst>
                <a:ext uri="{FF2B5EF4-FFF2-40B4-BE49-F238E27FC236}">
                  <a16:creationId xmlns:a16="http://schemas.microsoft.com/office/drawing/2014/main" id="{2B709AD2-7106-47D2-AF5A-CA15CD1BEB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9" y="1093"/>
              <a:ext cx="131" cy="162"/>
            </a:xfrm>
            <a:custGeom>
              <a:avLst/>
              <a:gdLst>
                <a:gd name="T0" fmla="*/ 176 w 481"/>
                <a:gd name="T1" fmla="*/ 8 h 596"/>
                <a:gd name="T2" fmla="*/ 206 w 481"/>
                <a:gd name="T3" fmla="*/ 23 h 596"/>
                <a:gd name="T4" fmla="*/ 235 w 481"/>
                <a:gd name="T5" fmla="*/ 38 h 596"/>
                <a:gd name="T6" fmla="*/ 265 w 481"/>
                <a:gd name="T7" fmla="*/ 53 h 596"/>
                <a:gd name="T8" fmla="*/ 295 w 481"/>
                <a:gd name="T9" fmla="*/ 68 h 596"/>
                <a:gd name="T10" fmla="*/ 324 w 481"/>
                <a:gd name="T11" fmla="*/ 84 h 596"/>
                <a:gd name="T12" fmla="*/ 353 w 481"/>
                <a:gd name="T13" fmla="*/ 99 h 596"/>
                <a:gd name="T14" fmla="*/ 382 w 481"/>
                <a:gd name="T15" fmla="*/ 114 h 596"/>
                <a:gd name="T16" fmla="*/ 408 w 481"/>
                <a:gd name="T17" fmla="*/ 129 h 596"/>
                <a:gd name="T18" fmla="*/ 428 w 481"/>
                <a:gd name="T19" fmla="*/ 144 h 596"/>
                <a:gd name="T20" fmla="*/ 450 w 481"/>
                <a:gd name="T21" fmla="*/ 160 h 596"/>
                <a:gd name="T22" fmla="*/ 471 w 481"/>
                <a:gd name="T23" fmla="*/ 175 h 596"/>
                <a:gd name="T24" fmla="*/ 476 w 481"/>
                <a:gd name="T25" fmla="*/ 199 h 596"/>
                <a:gd name="T26" fmla="*/ 464 w 481"/>
                <a:gd name="T27" fmla="*/ 234 h 596"/>
                <a:gd name="T28" fmla="*/ 452 w 481"/>
                <a:gd name="T29" fmla="*/ 268 h 596"/>
                <a:gd name="T30" fmla="*/ 441 w 481"/>
                <a:gd name="T31" fmla="*/ 303 h 596"/>
                <a:gd name="T32" fmla="*/ 429 w 481"/>
                <a:gd name="T33" fmla="*/ 344 h 596"/>
                <a:gd name="T34" fmla="*/ 417 w 481"/>
                <a:gd name="T35" fmla="*/ 392 h 596"/>
                <a:gd name="T36" fmla="*/ 404 w 481"/>
                <a:gd name="T37" fmla="*/ 438 h 596"/>
                <a:gd name="T38" fmla="*/ 391 w 481"/>
                <a:gd name="T39" fmla="*/ 485 h 596"/>
                <a:gd name="T40" fmla="*/ 368 w 481"/>
                <a:gd name="T41" fmla="*/ 515 h 596"/>
                <a:gd name="T42" fmla="*/ 334 w 481"/>
                <a:gd name="T43" fmla="*/ 525 h 596"/>
                <a:gd name="T44" fmla="*/ 298 w 481"/>
                <a:gd name="T45" fmla="*/ 536 h 596"/>
                <a:gd name="T46" fmla="*/ 264 w 481"/>
                <a:gd name="T47" fmla="*/ 547 h 596"/>
                <a:gd name="T48" fmla="*/ 229 w 481"/>
                <a:gd name="T49" fmla="*/ 558 h 596"/>
                <a:gd name="T50" fmla="*/ 195 w 481"/>
                <a:gd name="T51" fmla="*/ 569 h 596"/>
                <a:gd name="T52" fmla="*/ 159 w 481"/>
                <a:gd name="T53" fmla="*/ 579 h 596"/>
                <a:gd name="T54" fmla="*/ 124 w 481"/>
                <a:gd name="T55" fmla="*/ 590 h 596"/>
                <a:gd name="T56" fmla="*/ 89 w 481"/>
                <a:gd name="T57" fmla="*/ 576 h 596"/>
                <a:gd name="T58" fmla="*/ 53 w 481"/>
                <a:gd name="T59" fmla="*/ 525 h 596"/>
                <a:gd name="T60" fmla="*/ 24 w 481"/>
                <a:gd name="T61" fmla="*/ 463 h 596"/>
                <a:gd name="T62" fmla="*/ 5 w 481"/>
                <a:gd name="T63" fmla="*/ 389 h 596"/>
                <a:gd name="T64" fmla="*/ 0 w 481"/>
                <a:gd name="T65" fmla="*/ 310 h 596"/>
                <a:gd name="T66" fmla="*/ 14 w 481"/>
                <a:gd name="T67" fmla="*/ 223 h 596"/>
                <a:gd name="T68" fmla="*/ 51 w 481"/>
                <a:gd name="T69" fmla="*/ 135 h 596"/>
                <a:gd name="T70" fmla="*/ 116 w 481"/>
                <a:gd name="T71" fmla="*/ 4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1" h="596">
                  <a:moveTo>
                    <a:pt x="161" y="0"/>
                  </a:moveTo>
                  <a:lnTo>
                    <a:pt x="176" y="8"/>
                  </a:lnTo>
                  <a:lnTo>
                    <a:pt x="191" y="15"/>
                  </a:lnTo>
                  <a:lnTo>
                    <a:pt x="206" y="23"/>
                  </a:lnTo>
                  <a:lnTo>
                    <a:pt x="221" y="30"/>
                  </a:lnTo>
                  <a:lnTo>
                    <a:pt x="235" y="38"/>
                  </a:lnTo>
                  <a:lnTo>
                    <a:pt x="250" y="45"/>
                  </a:lnTo>
                  <a:lnTo>
                    <a:pt x="265" y="53"/>
                  </a:lnTo>
                  <a:lnTo>
                    <a:pt x="280" y="61"/>
                  </a:lnTo>
                  <a:lnTo>
                    <a:pt x="295" y="68"/>
                  </a:lnTo>
                  <a:lnTo>
                    <a:pt x="309" y="76"/>
                  </a:lnTo>
                  <a:lnTo>
                    <a:pt x="324" y="84"/>
                  </a:lnTo>
                  <a:lnTo>
                    <a:pt x="338" y="91"/>
                  </a:lnTo>
                  <a:lnTo>
                    <a:pt x="353" y="99"/>
                  </a:lnTo>
                  <a:lnTo>
                    <a:pt x="367" y="107"/>
                  </a:lnTo>
                  <a:lnTo>
                    <a:pt x="382" y="114"/>
                  </a:lnTo>
                  <a:lnTo>
                    <a:pt x="397" y="122"/>
                  </a:lnTo>
                  <a:lnTo>
                    <a:pt x="408" y="129"/>
                  </a:lnTo>
                  <a:lnTo>
                    <a:pt x="418" y="137"/>
                  </a:lnTo>
                  <a:lnTo>
                    <a:pt x="428" y="144"/>
                  </a:lnTo>
                  <a:lnTo>
                    <a:pt x="440" y="152"/>
                  </a:lnTo>
                  <a:lnTo>
                    <a:pt x="450" y="160"/>
                  </a:lnTo>
                  <a:lnTo>
                    <a:pt x="461" y="167"/>
                  </a:lnTo>
                  <a:lnTo>
                    <a:pt x="471" y="175"/>
                  </a:lnTo>
                  <a:lnTo>
                    <a:pt x="481" y="182"/>
                  </a:lnTo>
                  <a:lnTo>
                    <a:pt x="476" y="199"/>
                  </a:lnTo>
                  <a:lnTo>
                    <a:pt x="470" y="216"/>
                  </a:lnTo>
                  <a:lnTo>
                    <a:pt x="464" y="234"/>
                  </a:lnTo>
                  <a:lnTo>
                    <a:pt x="458" y="251"/>
                  </a:lnTo>
                  <a:lnTo>
                    <a:pt x="452" y="268"/>
                  </a:lnTo>
                  <a:lnTo>
                    <a:pt x="447" y="286"/>
                  </a:lnTo>
                  <a:lnTo>
                    <a:pt x="441" y="303"/>
                  </a:lnTo>
                  <a:lnTo>
                    <a:pt x="435" y="320"/>
                  </a:lnTo>
                  <a:lnTo>
                    <a:pt x="429" y="344"/>
                  </a:lnTo>
                  <a:lnTo>
                    <a:pt x="423" y="367"/>
                  </a:lnTo>
                  <a:lnTo>
                    <a:pt x="417" y="392"/>
                  </a:lnTo>
                  <a:lnTo>
                    <a:pt x="411" y="415"/>
                  </a:lnTo>
                  <a:lnTo>
                    <a:pt x="404" y="438"/>
                  </a:lnTo>
                  <a:lnTo>
                    <a:pt x="398" y="462"/>
                  </a:lnTo>
                  <a:lnTo>
                    <a:pt x="391" y="485"/>
                  </a:lnTo>
                  <a:lnTo>
                    <a:pt x="386" y="509"/>
                  </a:lnTo>
                  <a:lnTo>
                    <a:pt x="368" y="515"/>
                  </a:lnTo>
                  <a:lnTo>
                    <a:pt x="351" y="520"/>
                  </a:lnTo>
                  <a:lnTo>
                    <a:pt x="334" y="525"/>
                  </a:lnTo>
                  <a:lnTo>
                    <a:pt x="315" y="531"/>
                  </a:lnTo>
                  <a:lnTo>
                    <a:pt x="298" y="536"/>
                  </a:lnTo>
                  <a:lnTo>
                    <a:pt x="281" y="541"/>
                  </a:lnTo>
                  <a:lnTo>
                    <a:pt x="264" y="547"/>
                  </a:lnTo>
                  <a:lnTo>
                    <a:pt x="246" y="552"/>
                  </a:lnTo>
                  <a:lnTo>
                    <a:pt x="229" y="558"/>
                  </a:lnTo>
                  <a:lnTo>
                    <a:pt x="212" y="563"/>
                  </a:lnTo>
                  <a:lnTo>
                    <a:pt x="195" y="569"/>
                  </a:lnTo>
                  <a:lnTo>
                    <a:pt x="177" y="574"/>
                  </a:lnTo>
                  <a:lnTo>
                    <a:pt x="159" y="579"/>
                  </a:lnTo>
                  <a:lnTo>
                    <a:pt x="142" y="585"/>
                  </a:lnTo>
                  <a:lnTo>
                    <a:pt x="124" y="590"/>
                  </a:lnTo>
                  <a:lnTo>
                    <a:pt x="107" y="596"/>
                  </a:lnTo>
                  <a:lnTo>
                    <a:pt x="89" y="576"/>
                  </a:lnTo>
                  <a:lnTo>
                    <a:pt x="70" y="552"/>
                  </a:lnTo>
                  <a:lnTo>
                    <a:pt x="53" y="525"/>
                  </a:lnTo>
                  <a:lnTo>
                    <a:pt x="38" y="495"/>
                  </a:lnTo>
                  <a:lnTo>
                    <a:pt x="24" y="463"/>
                  </a:lnTo>
                  <a:lnTo>
                    <a:pt x="13" y="427"/>
                  </a:lnTo>
                  <a:lnTo>
                    <a:pt x="5" y="389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3" y="267"/>
                  </a:lnTo>
                  <a:lnTo>
                    <a:pt x="14" y="223"/>
                  </a:lnTo>
                  <a:lnTo>
                    <a:pt x="29" y="180"/>
                  </a:lnTo>
                  <a:lnTo>
                    <a:pt x="51" y="135"/>
                  </a:lnTo>
                  <a:lnTo>
                    <a:pt x="81" y="90"/>
                  </a:lnTo>
                  <a:lnTo>
                    <a:pt x="116" y="4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85" name="Freeform 397">
              <a:extLst>
                <a:ext uri="{FF2B5EF4-FFF2-40B4-BE49-F238E27FC236}">
                  <a16:creationId xmlns:a16="http://schemas.microsoft.com/office/drawing/2014/main" id="{8A1D6346-C9C0-4C5C-BE88-D46C2CA6CA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4" y="1094"/>
              <a:ext cx="126" cy="161"/>
            </a:xfrm>
            <a:custGeom>
              <a:avLst/>
              <a:gdLst>
                <a:gd name="T0" fmla="*/ 167 w 465"/>
                <a:gd name="T1" fmla="*/ 8 h 590"/>
                <a:gd name="T2" fmla="*/ 196 w 465"/>
                <a:gd name="T3" fmla="*/ 23 h 590"/>
                <a:gd name="T4" fmla="*/ 225 w 465"/>
                <a:gd name="T5" fmla="*/ 38 h 590"/>
                <a:gd name="T6" fmla="*/ 253 w 465"/>
                <a:gd name="T7" fmla="*/ 52 h 590"/>
                <a:gd name="T8" fmla="*/ 281 w 465"/>
                <a:gd name="T9" fmla="*/ 67 h 590"/>
                <a:gd name="T10" fmla="*/ 310 w 465"/>
                <a:gd name="T11" fmla="*/ 82 h 590"/>
                <a:gd name="T12" fmla="*/ 339 w 465"/>
                <a:gd name="T13" fmla="*/ 97 h 590"/>
                <a:gd name="T14" fmla="*/ 367 w 465"/>
                <a:gd name="T15" fmla="*/ 112 h 590"/>
                <a:gd name="T16" fmla="*/ 392 w 465"/>
                <a:gd name="T17" fmla="*/ 126 h 590"/>
                <a:gd name="T18" fmla="*/ 412 w 465"/>
                <a:gd name="T19" fmla="*/ 141 h 590"/>
                <a:gd name="T20" fmla="*/ 434 w 465"/>
                <a:gd name="T21" fmla="*/ 157 h 590"/>
                <a:gd name="T22" fmla="*/ 455 w 465"/>
                <a:gd name="T23" fmla="*/ 172 h 590"/>
                <a:gd name="T24" fmla="*/ 460 w 465"/>
                <a:gd name="T25" fmla="*/ 196 h 590"/>
                <a:gd name="T26" fmla="*/ 449 w 465"/>
                <a:gd name="T27" fmla="*/ 231 h 590"/>
                <a:gd name="T28" fmla="*/ 439 w 465"/>
                <a:gd name="T29" fmla="*/ 265 h 590"/>
                <a:gd name="T30" fmla="*/ 428 w 465"/>
                <a:gd name="T31" fmla="*/ 300 h 590"/>
                <a:gd name="T32" fmla="*/ 416 w 465"/>
                <a:gd name="T33" fmla="*/ 341 h 590"/>
                <a:gd name="T34" fmla="*/ 403 w 465"/>
                <a:gd name="T35" fmla="*/ 389 h 590"/>
                <a:gd name="T36" fmla="*/ 389 w 465"/>
                <a:gd name="T37" fmla="*/ 435 h 590"/>
                <a:gd name="T38" fmla="*/ 377 w 465"/>
                <a:gd name="T39" fmla="*/ 482 h 590"/>
                <a:gd name="T40" fmla="*/ 352 w 465"/>
                <a:gd name="T41" fmla="*/ 512 h 590"/>
                <a:gd name="T42" fmla="*/ 319 w 465"/>
                <a:gd name="T43" fmla="*/ 522 h 590"/>
                <a:gd name="T44" fmla="*/ 284 w 465"/>
                <a:gd name="T45" fmla="*/ 533 h 590"/>
                <a:gd name="T46" fmla="*/ 250 w 465"/>
                <a:gd name="T47" fmla="*/ 543 h 590"/>
                <a:gd name="T48" fmla="*/ 217 w 465"/>
                <a:gd name="T49" fmla="*/ 553 h 590"/>
                <a:gd name="T50" fmla="*/ 182 w 465"/>
                <a:gd name="T51" fmla="*/ 564 h 590"/>
                <a:gd name="T52" fmla="*/ 147 w 465"/>
                <a:gd name="T53" fmla="*/ 574 h 590"/>
                <a:gd name="T54" fmla="*/ 114 w 465"/>
                <a:gd name="T55" fmla="*/ 585 h 590"/>
                <a:gd name="T56" fmla="*/ 79 w 465"/>
                <a:gd name="T57" fmla="*/ 571 h 590"/>
                <a:gd name="T58" fmla="*/ 47 w 465"/>
                <a:gd name="T59" fmla="*/ 520 h 590"/>
                <a:gd name="T60" fmla="*/ 21 w 465"/>
                <a:gd name="T61" fmla="*/ 458 h 590"/>
                <a:gd name="T62" fmla="*/ 3 w 465"/>
                <a:gd name="T63" fmla="*/ 385 h 590"/>
                <a:gd name="T64" fmla="*/ 0 w 465"/>
                <a:gd name="T65" fmla="*/ 306 h 590"/>
                <a:gd name="T66" fmla="*/ 14 w 465"/>
                <a:gd name="T67" fmla="*/ 220 h 590"/>
                <a:gd name="T68" fmla="*/ 50 w 465"/>
                <a:gd name="T69" fmla="*/ 133 h 590"/>
                <a:gd name="T70" fmla="*/ 112 w 465"/>
                <a:gd name="T71" fmla="*/ 4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5" h="590">
                  <a:moveTo>
                    <a:pt x="153" y="0"/>
                  </a:moveTo>
                  <a:lnTo>
                    <a:pt x="167" y="8"/>
                  </a:lnTo>
                  <a:lnTo>
                    <a:pt x="182" y="15"/>
                  </a:lnTo>
                  <a:lnTo>
                    <a:pt x="196" y="23"/>
                  </a:lnTo>
                  <a:lnTo>
                    <a:pt x="211" y="30"/>
                  </a:lnTo>
                  <a:lnTo>
                    <a:pt x="225" y="38"/>
                  </a:lnTo>
                  <a:lnTo>
                    <a:pt x="238" y="45"/>
                  </a:lnTo>
                  <a:lnTo>
                    <a:pt x="253" y="52"/>
                  </a:lnTo>
                  <a:lnTo>
                    <a:pt x="267" y="60"/>
                  </a:lnTo>
                  <a:lnTo>
                    <a:pt x="281" y="67"/>
                  </a:lnTo>
                  <a:lnTo>
                    <a:pt x="296" y="75"/>
                  </a:lnTo>
                  <a:lnTo>
                    <a:pt x="310" y="82"/>
                  </a:lnTo>
                  <a:lnTo>
                    <a:pt x="325" y="89"/>
                  </a:lnTo>
                  <a:lnTo>
                    <a:pt x="339" y="97"/>
                  </a:lnTo>
                  <a:lnTo>
                    <a:pt x="352" y="104"/>
                  </a:lnTo>
                  <a:lnTo>
                    <a:pt x="367" y="112"/>
                  </a:lnTo>
                  <a:lnTo>
                    <a:pt x="381" y="119"/>
                  </a:lnTo>
                  <a:lnTo>
                    <a:pt x="392" y="126"/>
                  </a:lnTo>
                  <a:lnTo>
                    <a:pt x="402" y="134"/>
                  </a:lnTo>
                  <a:lnTo>
                    <a:pt x="412" y="141"/>
                  </a:lnTo>
                  <a:lnTo>
                    <a:pt x="424" y="149"/>
                  </a:lnTo>
                  <a:lnTo>
                    <a:pt x="434" y="157"/>
                  </a:lnTo>
                  <a:lnTo>
                    <a:pt x="445" y="164"/>
                  </a:lnTo>
                  <a:lnTo>
                    <a:pt x="455" y="172"/>
                  </a:lnTo>
                  <a:lnTo>
                    <a:pt x="465" y="179"/>
                  </a:lnTo>
                  <a:lnTo>
                    <a:pt x="460" y="196"/>
                  </a:lnTo>
                  <a:lnTo>
                    <a:pt x="455" y="213"/>
                  </a:lnTo>
                  <a:lnTo>
                    <a:pt x="449" y="231"/>
                  </a:lnTo>
                  <a:lnTo>
                    <a:pt x="445" y="248"/>
                  </a:lnTo>
                  <a:lnTo>
                    <a:pt x="439" y="265"/>
                  </a:lnTo>
                  <a:lnTo>
                    <a:pt x="434" y="283"/>
                  </a:lnTo>
                  <a:lnTo>
                    <a:pt x="428" y="300"/>
                  </a:lnTo>
                  <a:lnTo>
                    <a:pt x="423" y="317"/>
                  </a:lnTo>
                  <a:lnTo>
                    <a:pt x="416" y="341"/>
                  </a:lnTo>
                  <a:lnTo>
                    <a:pt x="410" y="364"/>
                  </a:lnTo>
                  <a:lnTo>
                    <a:pt x="403" y="389"/>
                  </a:lnTo>
                  <a:lnTo>
                    <a:pt x="396" y="412"/>
                  </a:lnTo>
                  <a:lnTo>
                    <a:pt x="389" y="435"/>
                  </a:lnTo>
                  <a:lnTo>
                    <a:pt x="382" y="459"/>
                  </a:lnTo>
                  <a:lnTo>
                    <a:pt x="377" y="482"/>
                  </a:lnTo>
                  <a:lnTo>
                    <a:pt x="370" y="506"/>
                  </a:lnTo>
                  <a:lnTo>
                    <a:pt x="352" y="512"/>
                  </a:lnTo>
                  <a:lnTo>
                    <a:pt x="335" y="517"/>
                  </a:lnTo>
                  <a:lnTo>
                    <a:pt x="319" y="522"/>
                  </a:lnTo>
                  <a:lnTo>
                    <a:pt x="302" y="527"/>
                  </a:lnTo>
                  <a:lnTo>
                    <a:pt x="284" y="533"/>
                  </a:lnTo>
                  <a:lnTo>
                    <a:pt x="267" y="537"/>
                  </a:lnTo>
                  <a:lnTo>
                    <a:pt x="250" y="543"/>
                  </a:lnTo>
                  <a:lnTo>
                    <a:pt x="234" y="548"/>
                  </a:lnTo>
                  <a:lnTo>
                    <a:pt x="217" y="553"/>
                  </a:lnTo>
                  <a:lnTo>
                    <a:pt x="199" y="559"/>
                  </a:lnTo>
                  <a:lnTo>
                    <a:pt x="182" y="564"/>
                  </a:lnTo>
                  <a:lnTo>
                    <a:pt x="165" y="570"/>
                  </a:lnTo>
                  <a:lnTo>
                    <a:pt x="147" y="574"/>
                  </a:lnTo>
                  <a:lnTo>
                    <a:pt x="131" y="580"/>
                  </a:lnTo>
                  <a:lnTo>
                    <a:pt x="114" y="585"/>
                  </a:lnTo>
                  <a:lnTo>
                    <a:pt x="97" y="590"/>
                  </a:lnTo>
                  <a:lnTo>
                    <a:pt x="79" y="571"/>
                  </a:lnTo>
                  <a:lnTo>
                    <a:pt x="63" y="547"/>
                  </a:lnTo>
                  <a:lnTo>
                    <a:pt x="47" y="520"/>
                  </a:lnTo>
                  <a:lnTo>
                    <a:pt x="33" y="490"/>
                  </a:lnTo>
                  <a:lnTo>
                    <a:pt x="21" y="458"/>
                  </a:lnTo>
                  <a:lnTo>
                    <a:pt x="12" y="423"/>
                  </a:lnTo>
                  <a:lnTo>
                    <a:pt x="3" y="385"/>
                  </a:lnTo>
                  <a:lnTo>
                    <a:pt x="0" y="346"/>
                  </a:lnTo>
                  <a:lnTo>
                    <a:pt x="0" y="306"/>
                  </a:lnTo>
                  <a:lnTo>
                    <a:pt x="5" y="263"/>
                  </a:lnTo>
                  <a:lnTo>
                    <a:pt x="14" y="220"/>
                  </a:lnTo>
                  <a:lnTo>
                    <a:pt x="29" y="177"/>
                  </a:lnTo>
                  <a:lnTo>
                    <a:pt x="50" y="133"/>
                  </a:lnTo>
                  <a:lnTo>
                    <a:pt x="77" y="88"/>
                  </a:lnTo>
                  <a:lnTo>
                    <a:pt x="112" y="4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86" name="Freeform 398">
              <a:extLst>
                <a:ext uri="{FF2B5EF4-FFF2-40B4-BE49-F238E27FC236}">
                  <a16:creationId xmlns:a16="http://schemas.microsoft.com/office/drawing/2014/main" id="{2933BF3E-F78E-4D93-B968-B04D06C3C4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8" y="1095"/>
              <a:ext cx="122" cy="159"/>
            </a:xfrm>
            <a:custGeom>
              <a:avLst/>
              <a:gdLst>
                <a:gd name="T0" fmla="*/ 159 w 449"/>
                <a:gd name="T1" fmla="*/ 7 h 583"/>
                <a:gd name="T2" fmla="*/ 187 w 449"/>
                <a:gd name="T3" fmla="*/ 22 h 583"/>
                <a:gd name="T4" fmla="*/ 214 w 449"/>
                <a:gd name="T5" fmla="*/ 36 h 583"/>
                <a:gd name="T6" fmla="*/ 242 w 449"/>
                <a:gd name="T7" fmla="*/ 49 h 583"/>
                <a:gd name="T8" fmla="*/ 268 w 449"/>
                <a:gd name="T9" fmla="*/ 64 h 583"/>
                <a:gd name="T10" fmla="*/ 296 w 449"/>
                <a:gd name="T11" fmla="*/ 78 h 583"/>
                <a:gd name="T12" fmla="*/ 324 w 449"/>
                <a:gd name="T13" fmla="*/ 92 h 583"/>
                <a:gd name="T14" fmla="*/ 351 w 449"/>
                <a:gd name="T15" fmla="*/ 107 h 583"/>
                <a:gd name="T16" fmla="*/ 376 w 449"/>
                <a:gd name="T17" fmla="*/ 121 h 583"/>
                <a:gd name="T18" fmla="*/ 396 w 449"/>
                <a:gd name="T19" fmla="*/ 136 h 583"/>
                <a:gd name="T20" fmla="*/ 418 w 449"/>
                <a:gd name="T21" fmla="*/ 152 h 583"/>
                <a:gd name="T22" fmla="*/ 439 w 449"/>
                <a:gd name="T23" fmla="*/ 167 h 583"/>
                <a:gd name="T24" fmla="*/ 445 w 449"/>
                <a:gd name="T25" fmla="*/ 191 h 583"/>
                <a:gd name="T26" fmla="*/ 435 w 449"/>
                <a:gd name="T27" fmla="*/ 226 h 583"/>
                <a:gd name="T28" fmla="*/ 426 w 449"/>
                <a:gd name="T29" fmla="*/ 260 h 583"/>
                <a:gd name="T30" fmla="*/ 416 w 449"/>
                <a:gd name="T31" fmla="*/ 295 h 583"/>
                <a:gd name="T32" fmla="*/ 404 w 449"/>
                <a:gd name="T33" fmla="*/ 336 h 583"/>
                <a:gd name="T34" fmla="*/ 389 w 449"/>
                <a:gd name="T35" fmla="*/ 384 h 583"/>
                <a:gd name="T36" fmla="*/ 374 w 449"/>
                <a:gd name="T37" fmla="*/ 430 h 583"/>
                <a:gd name="T38" fmla="*/ 361 w 449"/>
                <a:gd name="T39" fmla="*/ 477 h 583"/>
                <a:gd name="T40" fmla="*/ 336 w 449"/>
                <a:gd name="T41" fmla="*/ 506 h 583"/>
                <a:gd name="T42" fmla="*/ 303 w 449"/>
                <a:gd name="T43" fmla="*/ 516 h 583"/>
                <a:gd name="T44" fmla="*/ 270 w 449"/>
                <a:gd name="T45" fmla="*/ 527 h 583"/>
                <a:gd name="T46" fmla="*/ 236 w 449"/>
                <a:gd name="T47" fmla="*/ 537 h 583"/>
                <a:gd name="T48" fmla="*/ 203 w 449"/>
                <a:gd name="T49" fmla="*/ 547 h 583"/>
                <a:gd name="T50" fmla="*/ 169 w 449"/>
                <a:gd name="T51" fmla="*/ 558 h 583"/>
                <a:gd name="T52" fmla="*/ 136 w 449"/>
                <a:gd name="T53" fmla="*/ 568 h 583"/>
                <a:gd name="T54" fmla="*/ 103 w 449"/>
                <a:gd name="T55" fmla="*/ 578 h 583"/>
                <a:gd name="T56" fmla="*/ 70 w 449"/>
                <a:gd name="T57" fmla="*/ 563 h 583"/>
                <a:gd name="T58" fmla="*/ 42 w 449"/>
                <a:gd name="T59" fmla="*/ 513 h 583"/>
                <a:gd name="T60" fmla="*/ 17 w 449"/>
                <a:gd name="T61" fmla="*/ 450 h 583"/>
                <a:gd name="T62" fmla="*/ 2 w 449"/>
                <a:gd name="T63" fmla="*/ 379 h 583"/>
                <a:gd name="T64" fmla="*/ 1 w 449"/>
                <a:gd name="T65" fmla="*/ 299 h 583"/>
                <a:gd name="T66" fmla="*/ 15 w 449"/>
                <a:gd name="T67" fmla="*/ 215 h 583"/>
                <a:gd name="T68" fmla="*/ 49 w 449"/>
                <a:gd name="T69" fmla="*/ 129 h 583"/>
                <a:gd name="T70" fmla="*/ 106 w 449"/>
                <a:gd name="T71" fmla="*/ 4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583">
                  <a:moveTo>
                    <a:pt x="145" y="0"/>
                  </a:moveTo>
                  <a:lnTo>
                    <a:pt x="159" y="7"/>
                  </a:lnTo>
                  <a:lnTo>
                    <a:pt x="173" y="14"/>
                  </a:lnTo>
                  <a:lnTo>
                    <a:pt x="187" y="22"/>
                  </a:lnTo>
                  <a:lnTo>
                    <a:pt x="201" y="29"/>
                  </a:lnTo>
                  <a:lnTo>
                    <a:pt x="214" y="36"/>
                  </a:lnTo>
                  <a:lnTo>
                    <a:pt x="228" y="42"/>
                  </a:lnTo>
                  <a:lnTo>
                    <a:pt x="242" y="49"/>
                  </a:lnTo>
                  <a:lnTo>
                    <a:pt x="256" y="56"/>
                  </a:lnTo>
                  <a:lnTo>
                    <a:pt x="268" y="64"/>
                  </a:lnTo>
                  <a:lnTo>
                    <a:pt x="282" y="71"/>
                  </a:lnTo>
                  <a:lnTo>
                    <a:pt x="296" y="78"/>
                  </a:lnTo>
                  <a:lnTo>
                    <a:pt x="310" y="85"/>
                  </a:lnTo>
                  <a:lnTo>
                    <a:pt x="324" y="92"/>
                  </a:lnTo>
                  <a:lnTo>
                    <a:pt x="338" y="100"/>
                  </a:lnTo>
                  <a:lnTo>
                    <a:pt x="351" y="107"/>
                  </a:lnTo>
                  <a:lnTo>
                    <a:pt x="365" y="114"/>
                  </a:lnTo>
                  <a:lnTo>
                    <a:pt x="376" y="121"/>
                  </a:lnTo>
                  <a:lnTo>
                    <a:pt x="386" y="129"/>
                  </a:lnTo>
                  <a:lnTo>
                    <a:pt x="396" y="136"/>
                  </a:lnTo>
                  <a:lnTo>
                    <a:pt x="408" y="144"/>
                  </a:lnTo>
                  <a:lnTo>
                    <a:pt x="418" y="152"/>
                  </a:lnTo>
                  <a:lnTo>
                    <a:pt x="429" y="159"/>
                  </a:lnTo>
                  <a:lnTo>
                    <a:pt x="439" y="167"/>
                  </a:lnTo>
                  <a:lnTo>
                    <a:pt x="449" y="174"/>
                  </a:lnTo>
                  <a:lnTo>
                    <a:pt x="445" y="191"/>
                  </a:lnTo>
                  <a:lnTo>
                    <a:pt x="440" y="208"/>
                  </a:lnTo>
                  <a:lnTo>
                    <a:pt x="435" y="226"/>
                  </a:lnTo>
                  <a:lnTo>
                    <a:pt x="431" y="243"/>
                  </a:lnTo>
                  <a:lnTo>
                    <a:pt x="426" y="260"/>
                  </a:lnTo>
                  <a:lnTo>
                    <a:pt x="422" y="278"/>
                  </a:lnTo>
                  <a:lnTo>
                    <a:pt x="416" y="295"/>
                  </a:lnTo>
                  <a:lnTo>
                    <a:pt x="411" y="312"/>
                  </a:lnTo>
                  <a:lnTo>
                    <a:pt x="404" y="336"/>
                  </a:lnTo>
                  <a:lnTo>
                    <a:pt x="396" y="359"/>
                  </a:lnTo>
                  <a:lnTo>
                    <a:pt x="389" y="384"/>
                  </a:lnTo>
                  <a:lnTo>
                    <a:pt x="382" y="407"/>
                  </a:lnTo>
                  <a:lnTo>
                    <a:pt x="374" y="430"/>
                  </a:lnTo>
                  <a:lnTo>
                    <a:pt x="368" y="454"/>
                  </a:lnTo>
                  <a:lnTo>
                    <a:pt x="361" y="477"/>
                  </a:lnTo>
                  <a:lnTo>
                    <a:pt x="354" y="501"/>
                  </a:lnTo>
                  <a:lnTo>
                    <a:pt x="336" y="506"/>
                  </a:lnTo>
                  <a:lnTo>
                    <a:pt x="320" y="512"/>
                  </a:lnTo>
                  <a:lnTo>
                    <a:pt x="303" y="516"/>
                  </a:lnTo>
                  <a:lnTo>
                    <a:pt x="287" y="522"/>
                  </a:lnTo>
                  <a:lnTo>
                    <a:pt x="270" y="527"/>
                  </a:lnTo>
                  <a:lnTo>
                    <a:pt x="254" y="532"/>
                  </a:lnTo>
                  <a:lnTo>
                    <a:pt x="236" y="537"/>
                  </a:lnTo>
                  <a:lnTo>
                    <a:pt x="220" y="542"/>
                  </a:lnTo>
                  <a:lnTo>
                    <a:pt x="203" y="547"/>
                  </a:lnTo>
                  <a:lnTo>
                    <a:pt x="186" y="552"/>
                  </a:lnTo>
                  <a:lnTo>
                    <a:pt x="169" y="558"/>
                  </a:lnTo>
                  <a:lnTo>
                    <a:pt x="152" y="562"/>
                  </a:lnTo>
                  <a:lnTo>
                    <a:pt x="136" y="568"/>
                  </a:lnTo>
                  <a:lnTo>
                    <a:pt x="119" y="573"/>
                  </a:lnTo>
                  <a:lnTo>
                    <a:pt x="103" y="578"/>
                  </a:lnTo>
                  <a:lnTo>
                    <a:pt x="85" y="583"/>
                  </a:lnTo>
                  <a:lnTo>
                    <a:pt x="70" y="563"/>
                  </a:lnTo>
                  <a:lnTo>
                    <a:pt x="55" y="539"/>
                  </a:lnTo>
                  <a:lnTo>
                    <a:pt x="42" y="513"/>
                  </a:lnTo>
                  <a:lnTo>
                    <a:pt x="29" y="483"/>
                  </a:lnTo>
                  <a:lnTo>
                    <a:pt x="17" y="450"/>
                  </a:lnTo>
                  <a:lnTo>
                    <a:pt x="9" y="416"/>
                  </a:lnTo>
                  <a:lnTo>
                    <a:pt x="2" y="379"/>
                  </a:lnTo>
                  <a:lnTo>
                    <a:pt x="0" y="340"/>
                  </a:lnTo>
                  <a:lnTo>
                    <a:pt x="1" y="299"/>
                  </a:lnTo>
                  <a:lnTo>
                    <a:pt x="6" y="258"/>
                  </a:lnTo>
                  <a:lnTo>
                    <a:pt x="15" y="215"/>
                  </a:lnTo>
                  <a:lnTo>
                    <a:pt x="29" y="173"/>
                  </a:lnTo>
                  <a:lnTo>
                    <a:pt x="49" y="129"/>
                  </a:lnTo>
                  <a:lnTo>
                    <a:pt x="75" y="85"/>
                  </a:lnTo>
                  <a:lnTo>
                    <a:pt x="106" y="4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87" name="Freeform 399">
              <a:extLst>
                <a:ext uri="{FF2B5EF4-FFF2-40B4-BE49-F238E27FC236}">
                  <a16:creationId xmlns:a16="http://schemas.microsoft.com/office/drawing/2014/main" id="{64401C9F-2542-43E7-B4BC-DC7113765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2" y="1097"/>
              <a:ext cx="118" cy="157"/>
            </a:xfrm>
            <a:custGeom>
              <a:avLst/>
              <a:gdLst>
                <a:gd name="T0" fmla="*/ 152 w 434"/>
                <a:gd name="T1" fmla="*/ 7 h 577"/>
                <a:gd name="T2" fmla="*/ 179 w 434"/>
                <a:gd name="T3" fmla="*/ 21 h 577"/>
                <a:gd name="T4" fmla="*/ 205 w 434"/>
                <a:gd name="T5" fmla="*/ 34 h 577"/>
                <a:gd name="T6" fmla="*/ 232 w 434"/>
                <a:gd name="T7" fmla="*/ 48 h 577"/>
                <a:gd name="T8" fmla="*/ 258 w 434"/>
                <a:gd name="T9" fmla="*/ 62 h 577"/>
                <a:gd name="T10" fmla="*/ 285 w 434"/>
                <a:gd name="T11" fmla="*/ 75 h 577"/>
                <a:gd name="T12" fmla="*/ 311 w 434"/>
                <a:gd name="T13" fmla="*/ 89 h 577"/>
                <a:gd name="T14" fmla="*/ 338 w 434"/>
                <a:gd name="T15" fmla="*/ 103 h 577"/>
                <a:gd name="T16" fmla="*/ 361 w 434"/>
                <a:gd name="T17" fmla="*/ 117 h 577"/>
                <a:gd name="T18" fmla="*/ 381 w 434"/>
                <a:gd name="T19" fmla="*/ 132 h 577"/>
                <a:gd name="T20" fmla="*/ 403 w 434"/>
                <a:gd name="T21" fmla="*/ 148 h 577"/>
                <a:gd name="T22" fmla="*/ 424 w 434"/>
                <a:gd name="T23" fmla="*/ 163 h 577"/>
                <a:gd name="T24" fmla="*/ 430 w 434"/>
                <a:gd name="T25" fmla="*/ 187 h 577"/>
                <a:gd name="T26" fmla="*/ 422 w 434"/>
                <a:gd name="T27" fmla="*/ 222 h 577"/>
                <a:gd name="T28" fmla="*/ 412 w 434"/>
                <a:gd name="T29" fmla="*/ 256 h 577"/>
                <a:gd name="T30" fmla="*/ 404 w 434"/>
                <a:gd name="T31" fmla="*/ 291 h 577"/>
                <a:gd name="T32" fmla="*/ 392 w 434"/>
                <a:gd name="T33" fmla="*/ 332 h 577"/>
                <a:gd name="T34" fmla="*/ 377 w 434"/>
                <a:gd name="T35" fmla="*/ 380 h 577"/>
                <a:gd name="T36" fmla="*/ 361 w 434"/>
                <a:gd name="T37" fmla="*/ 426 h 577"/>
                <a:gd name="T38" fmla="*/ 346 w 434"/>
                <a:gd name="T39" fmla="*/ 473 h 577"/>
                <a:gd name="T40" fmla="*/ 323 w 434"/>
                <a:gd name="T41" fmla="*/ 502 h 577"/>
                <a:gd name="T42" fmla="*/ 289 w 434"/>
                <a:gd name="T43" fmla="*/ 512 h 577"/>
                <a:gd name="T44" fmla="*/ 257 w 434"/>
                <a:gd name="T45" fmla="*/ 523 h 577"/>
                <a:gd name="T46" fmla="*/ 224 w 434"/>
                <a:gd name="T47" fmla="*/ 532 h 577"/>
                <a:gd name="T48" fmla="*/ 191 w 434"/>
                <a:gd name="T49" fmla="*/ 542 h 577"/>
                <a:gd name="T50" fmla="*/ 158 w 434"/>
                <a:gd name="T51" fmla="*/ 551 h 577"/>
                <a:gd name="T52" fmla="*/ 126 w 434"/>
                <a:gd name="T53" fmla="*/ 562 h 577"/>
                <a:gd name="T54" fmla="*/ 92 w 434"/>
                <a:gd name="T55" fmla="*/ 572 h 577"/>
                <a:gd name="T56" fmla="*/ 62 w 434"/>
                <a:gd name="T57" fmla="*/ 557 h 577"/>
                <a:gd name="T58" fmla="*/ 36 w 434"/>
                <a:gd name="T59" fmla="*/ 506 h 577"/>
                <a:gd name="T60" fmla="*/ 15 w 434"/>
                <a:gd name="T61" fmla="*/ 444 h 577"/>
                <a:gd name="T62" fmla="*/ 2 w 434"/>
                <a:gd name="T63" fmla="*/ 373 h 577"/>
                <a:gd name="T64" fmla="*/ 1 w 434"/>
                <a:gd name="T65" fmla="*/ 294 h 577"/>
                <a:gd name="T66" fmla="*/ 16 w 434"/>
                <a:gd name="T67" fmla="*/ 211 h 577"/>
                <a:gd name="T68" fmla="*/ 48 w 434"/>
                <a:gd name="T69" fmla="*/ 126 h 577"/>
                <a:gd name="T70" fmla="*/ 103 w 434"/>
                <a:gd name="T71" fmla="*/ 4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4" h="577">
                  <a:moveTo>
                    <a:pt x="138" y="0"/>
                  </a:moveTo>
                  <a:lnTo>
                    <a:pt x="152" y="7"/>
                  </a:lnTo>
                  <a:lnTo>
                    <a:pt x="165" y="14"/>
                  </a:lnTo>
                  <a:lnTo>
                    <a:pt x="179" y="21"/>
                  </a:lnTo>
                  <a:lnTo>
                    <a:pt x="191" y="27"/>
                  </a:lnTo>
                  <a:lnTo>
                    <a:pt x="205" y="34"/>
                  </a:lnTo>
                  <a:lnTo>
                    <a:pt x="218" y="41"/>
                  </a:lnTo>
                  <a:lnTo>
                    <a:pt x="232" y="48"/>
                  </a:lnTo>
                  <a:lnTo>
                    <a:pt x="244" y="55"/>
                  </a:lnTo>
                  <a:lnTo>
                    <a:pt x="258" y="62"/>
                  </a:lnTo>
                  <a:lnTo>
                    <a:pt x="271" y="68"/>
                  </a:lnTo>
                  <a:lnTo>
                    <a:pt x="285" y="75"/>
                  </a:lnTo>
                  <a:lnTo>
                    <a:pt x="297" y="82"/>
                  </a:lnTo>
                  <a:lnTo>
                    <a:pt x="311" y="89"/>
                  </a:lnTo>
                  <a:lnTo>
                    <a:pt x="324" y="96"/>
                  </a:lnTo>
                  <a:lnTo>
                    <a:pt x="338" y="103"/>
                  </a:lnTo>
                  <a:lnTo>
                    <a:pt x="350" y="110"/>
                  </a:lnTo>
                  <a:lnTo>
                    <a:pt x="361" y="117"/>
                  </a:lnTo>
                  <a:lnTo>
                    <a:pt x="371" y="125"/>
                  </a:lnTo>
                  <a:lnTo>
                    <a:pt x="381" y="132"/>
                  </a:lnTo>
                  <a:lnTo>
                    <a:pt x="393" y="140"/>
                  </a:lnTo>
                  <a:lnTo>
                    <a:pt x="403" y="148"/>
                  </a:lnTo>
                  <a:lnTo>
                    <a:pt x="414" y="155"/>
                  </a:lnTo>
                  <a:lnTo>
                    <a:pt x="424" y="163"/>
                  </a:lnTo>
                  <a:lnTo>
                    <a:pt x="434" y="170"/>
                  </a:lnTo>
                  <a:lnTo>
                    <a:pt x="430" y="187"/>
                  </a:lnTo>
                  <a:lnTo>
                    <a:pt x="426" y="204"/>
                  </a:lnTo>
                  <a:lnTo>
                    <a:pt x="422" y="222"/>
                  </a:lnTo>
                  <a:lnTo>
                    <a:pt x="417" y="239"/>
                  </a:lnTo>
                  <a:lnTo>
                    <a:pt x="412" y="256"/>
                  </a:lnTo>
                  <a:lnTo>
                    <a:pt x="409" y="274"/>
                  </a:lnTo>
                  <a:lnTo>
                    <a:pt x="404" y="291"/>
                  </a:lnTo>
                  <a:lnTo>
                    <a:pt x="400" y="308"/>
                  </a:lnTo>
                  <a:lnTo>
                    <a:pt x="392" y="332"/>
                  </a:lnTo>
                  <a:lnTo>
                    <a:pt x="385" y="355"/>
                  </a:lnTo>
                  <a:lnTo>
                    <a:pt x="377" y="380"/>
                  </a:lnTo>
                  <a:lnTo>
                    <a:pt x="369" y="403"/>
                  </a:lnTo>
                  <a:lnTo>
                    <a:pt x="361" y="426"/>
                  </a:lnTo>
                  <a:lnTo>
                    <a:pt x="354" y="450"/>
                  </a:lnTo>
                  <a:lnTo>
                    <a:pt x="346" y="473"/>
                  </a:lnTo>
                  <a:lnTo>
                    <a:pt x="339" y="497"/>
                  </a:lnTo>
                  <a:lnTo>
                    <a:pt x="323" y="502"/>
                  </a:lnTo>
                  <a:lnTo>
                    <a:pt x="306" y="508"/>
                  </a:lnTo>
                  <a:lnTo>
                    <a:pt x="289" y="512"/>
                  </a:lnTo>
                  <a:lnTo>
                    <a:pt x="273" y="517"/>
                  </a:lnTo>
                  <a:lnTo>
                    <a:pt x="257" y="523"/>
                  </a:lnTo>
                  <a:lnTo>
                    <a:pt x="241" y="527"/>
                  </a:lnTo>
                  <a:lnTo>
                    <a:pt x="224" y="532"/>
                  </a:lnTo>
                  <a:lnTo>
                    <a:pt x="207" y="536"/>
                  </a:lnTo>
                  <a:lnTo>
                    <a:pt x="191" y="542"/>
                  </a:lnTo>
                  <a:lnTo>
                    <a:pt x="175" y="547"/>
                  </a:lnTo>
                  <a:lnTo>
                    <a:pt x="158" y="551"/>
                  </a:lnTo>
                  <a:lnTo>
                    <a:pt x="142" y="557"/>
                  </a:lnTo>
                  <a:lnTo>
                    <a:pt x="126" y="562"/>
                  </a:lnTo>
                  <a:lnTo>
                    <a:pt x="110" y="566"/>
                  </a:lnTo>
                  <a:lnTo>
                    <a:pt x="92" y="572"/>
                  </a:lnTo>
                  <a:lnTo>
                    <a:pt x="76" y="577"/>
                  </a:lnTo>
                  <a:lnTo>
                    <a:pt x="62" y="557"/>
                  </a:lnTo>
                  <a:lnTo>
                    <a:pt x="48" y="533"/>
                  </a:lnTo>
                  <a:lnTo>
                    <a:pt x="36" y="506"/>
                  </a:lnTo>
                  <a:lnTo>
                    <a:pt x="24" y="476"/>
                  </a:lnTo>
                  <a:lnTo>
                    <a:pt x="15" y="444"/>
                  </a:lnTo>
                  <a:lnTo>
                    <a:pt x="8" y="410"/>
                  </a:lnTo>
                  <a:lnTo>
                    <a:pt x="2" y="373"/>
                  </a:lnTo>
                  <a:lnTo>
                    <a:pt x="0" y="335"/>
                  </a:lnTo>
                  <a:lnTo>
                    <a:pt x="1" y="294"/>
                  </a:lnTo>
                  <a:lnTo>
                    <a:pt x="7" y="253"/>
                  </a:lnTo>
                  <a:lnTo>
                    <a:pt x="16" y="211"/>
                  </a:lnTo>
                  <a:lnTo>
                    <a:pt x="30" y="169"/>
                  </a:lnTo>
                  <a:lnTo>
                    <a:pt x="48" y="126"/>
                  </a:lnTo>
                  <a:lnTo>
                    <a:pt x="73" y="83"/>
                  </a:lnTo>
                  <a:lnTo>
                    <a:pt x="103" y="4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88" name="Freeform 400">
              <a:extLst>
                <a:ext uri="{FF2B5EF4-FFF2-40B4-BE49-F238E27FC236}">
                  <a16:creationId xmlns:a16="http://schemas.microsoft.com/office/drawing/2014/main" id="{439C2490-0CE8-413E-8B18-756904E920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7" y="1097"/>
              <a:ext cx="113" cy="156"/>
            </a:xfrm>
            <a:custGeom>
              <a:avLst/>
              <a:gdLst>
                <a:gd name="T0" fmla="*/ 143 w 417"/>
                <a:gd name="T1" fmla="*/ 7 h 572"/>
                <a:gd name="T2" fmla="*/ 169 w 417"/>
                <a:gd name="T3" fmla="*/ 19 h 572"/>
                <a:gd name="T4" fmla="*/ 194 w 417"/>
                <a:gd name="T5" fmla="*/ 33 h 572"/>
                <a:gd name="T6" fmla="*/ 219 w 417"/>
                <a:gd name="T7" fmla="*/ 46 h 572"/>
                <a:gd name="T8" fmla="*/ 245 w 417"/>
                <a:gd name="T9" fmla="*/ 60 h 572"/>
                <a:gd name="T10" fmla="*/ 270 w 417"/>
                <a:gd name="T11" fmla="*/ 72 h 572"/>
                <a:gd name="T12" fmla="*/ 295 w 417"/>
                <a:gd name="T13" fmla="*/ 86 h 572"/>
                <a:gd name="T14" fmla="*/ 321 w 417"/>
                <a:gd name="T15" fmla="*/ 99 h 572"/>
                <a:gd name="T16" fmla="*/ 344 w 417"/>
                <a:gd name="T17" fmla="*/ 113 h 572"/>
                <a:gd name="T18" fmla="*/ 364 w 417"/>
                <a:gd name="T19" fmla="*/ 128 h 572"/>
                <a:gd name="T20" fmla="*/ 386 w 417"/>
                <a:gd name="T21" fmla="*/ 144 h 572"/>
                <a:gd name="T22" fmla="*/ 407 w 417"/>
                <a:gd name="T23" fmla="*/ 159 h 572"/>
                <a:gd name="T24" fmla="*/ 409 w 417"/>
                <a:gd name="T25" fmla="*/ 200 h 572"/>
                <a:gd name="T26" fmla="*/ 394 w 417"/>
                <a:gd name="T27" fmla="*/ 270 h 572"/>
                <a:gd name="T28" fmla="*/ 378 w 417"/>
                <a:gd name="T29" fmla="*/ 328 h 572"/>
                <a:gd name="T30" fmla="*/ 362 w 417"/>
                <a:gd name="T31" fmla="*/ 376 h 572"/>
                <a:gd name="T32" fmla="*/ 346 w 417"/>
                <a:gd name="T33" fmla="*/ 422 h 572"/>
                <a:gd name="T34" fmla="*/ 330 w 417"/>
                <a:gd name="T35" fmla="*/ 469 h 572"/>
                <a:gd name="T36" fmla="*/ 306 w 417"/>
                <a:gd name="T37" fmla="*/ 498 h 572"/>
                <a:gd name="T38" fmla="*/ 273 w 417"/>
                <a:gd name="T39" fmla="*/ 507 h 572"/>
                <a:gd name="T40" fmla="*/ 241 w 417"/>
                <a:gd name="T41" fmla="*/ 517 h 572"/>
                <a:gd name="T42" fmla="*/ 209 w 417"/>
                <a:gd name="T43" fmla="*/ 527 h 572"/>
                <a:gd name="T44" fmla="*/ 177 w 417"/>
                <a:gd name="T45" fmla="*/ 537 h 572"/>
                <a:gd name="T46" fmla="*/ 144 w 417"/>
                <a:gd name="T47" fmla="*/ 546 h 572"/>
                <a:gd name="T48" fmla="*/ 113 w 417"/>
                <a:gd name="T49" fmla="*/ 557 h 572"/>
                <a:gd name="T50" fmla="*/ 81 w 417"/>
                <a:gd name="T51" fmla="*/ 567 h 572"/>
                <a:gd name="T52" fmla="*/ 52 w 417"/>
                <a:gd name="T53" fmla="*/ 551 h 572"/>
                <a:gd name="T54" fmla="*/ 29 w 417"/>
                <a:gd name="T55" fmla="*/ 501 h 572"/>
                <a:gd name="T56" fmla="*/ 12 w 417"/>
                <a:gd name="T57" fmla="*/ 439 h 572"/>
                <a:gd name="T58" fmla="*/ 2 w 417"/>
                <a:gd name="T59" fmla="*/ 368 h 572"/>
                <a:gd name="T60" fmla="*/ 2 w 417"/>
                <a:gd name="T61" fmla="*/ 289 h 572"/>
                <a:gd name="T62" fmla="*/ 17 w 417"/>
                <a:gd name="T63" fmla="*/ 207 h 572"/>
                <a:gd name="T64" fmla="*/ 46 w 417"/>
                <a:gd name="T65" fmla="*/ 123 h 572"/>
                <a:gd name="T66" fmla="*/ 97 w 417"/>
                <a:gd name="T67" fmla="*/ 4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2">
                  <a:moveTo>
                    <a:pt x="131" y="0"/>
                  </a:moveTo>
                  <a:lnTo>
                    <a:pt x="143" y="7"/>
                  </a:lnTo>
                  <a:lnTo>
                    <a:pt x="156" y="14"/>
                  </a:lnTo>
                  <a:lnTo>
                    <a:pt x="169" y="19"/>
                  </a:lnTo>
                  <a:lnTo>
                    <a:pt x="181" y="26"/>
                  </a:lnTo>
                  <a:lnTo>
                    <a:pt x="194" y="33"/>
                  </a:lnTo>
                  <a:lnTo>
                    <a:pt x="207" y="40"/>
                  </a:lnTo>
                  <a:lnTo>
                    <a:pt x="219" y="46"/>
                  </a:lnTo>
                  <a:lnTo>
                    <a:pt x="232" y="53"/>
                  </a:lnTo>
                  <a:lnTo>
                    <a:pt x="245" y="60"/>
                  </a:lnTo>
                  <a:lnTo>
                    <a:pt x="257" y="66"/>
                  </a:lnTo>
                  <a:lnTo>
                    <a:pt x="270" y="72"/>
                  </a:lnTo>
                  <a:lnTo>
                    <a:pt x="283" y="79"/>
                  </a:lnTo>
                  <a:lnTo>
                    <a:pt x="295" y="86"/>
                  </a:lnTo>
                  <a:lnTo>
                    <a:pt x="308" y="92"/>
                  </a:lnTo>
                  <a:lnTo>
                    <a:pt x="321" y="99"/>
                  </a:lnTo>
                  <a:lnTo>
                    <a:pt x="333" y="106"/>
                  </a:lnTo>
                  <a:lnTo>
                    <a:pt x="344" y="113"/>
                  </a:lnTo>
                  <a:lnTo>
                    <a:pt x="354" y="121"/>
                  </a:lnTo>
                  <a:lnTo>
                    <a:pt x="364" y="128"/>
                  </a:lnTo>
                  <a:lnTo>
                    <a:pt x="376" y="136"/>
                  </a:lnTo>
                  <a:lnTo>
                    <a:pt x="386" y="144"/>
                  </a:lnTo>
                  <a:lnTo>
                    <a:pt x="397" y="151"/>
                  </a:lnTo>
                  <a:lnTo>
                    <a:pt x="407" y="159"/>
                  </a:lnTo>
                  <a:lnTo>
                    <a:pt x="417" y="166"/>
                  </a:lnTo>
                  <a:lnTo>
                    <a:pt x="409" y="200"/>
                  </a:lnTo>
                  <a:lnTo>
                    <a:pt x="402" y="235"/>
                  </a:lnTo>
                  <a:lnTo>
                    <a:pt x="394" y="270"/>
                  </a:lnTo>
                  <a:lnTo>
                    <a:pt x="386" y="304"/>
                  </a:lnTo>
                  <a:lnTo>
                    <a:pt x="378" y="328"/>
                  </a:lnTo>
                  <a:lnTo>
                    <a:pt x="370" y="351"/>
                  </a:lnTo>
                  <a:lnTo>
                    <a:pt x="362" y="376"/>
                  </a:lnTo>
                  <a:lnTo>
                    <a:pt x="354" y="399"/>
                  </a:lnTo>
                  <a:lnTo>
                    <a:pt x="346" y="422"/>
                  </a:lnTo>
                  <a:lnTo>
                    <a:pt x="338" y="446"/>
                  </a:lnTo>
                  <a:lnTo>
                    <a:pt x="330" y="469"/>
                  </a:lnTo>
                  <a:lnTo>
                    <a:pt x="322" y="493"/>
                  </a:lnTo>
                  <a:lnTo>
                    <a:pt x="306" y="498"/>
                  </a:lnTo>
                  <a:lnTo>
                    <a:pt x="289" y="502"/>
                  </a:lnTo>
                  <a:lnTo>
                    <a:pt x="273" y="507"/>
                  </a:lnTo>
                  <a:lnTo>
                    <a:pt x="257" y="513"/>
                  </a:lnTo>
                  <a:lnTo>
                    <a:pt x="241" y="517"/>
                  </a:lnTo>
                  <a:lnTo>
                    <a:pt x="225" y="522"/>
                  </a:lnTo>
                  <a:lnTo>
                    <a:pt x="209" y="527"/>
                  </a:lnTo>
                  <a:lnTo>
                    <a:pt x="193" y="532"/>
                  </a:lnTo>
                  <a:lnTo>
                    <a:pt x="177" y="537"/>
                  </a:lnTo>
                  <a:lnTo>
                    <a:pt x="160" y="542"/>
                  </a:lnTo>
                  <a:lnTo>
                    <a:pt x="144" y="546"/>
                  </a:lnTo>
                  <a:lnTo>
                    <a:pt x="129" y="552"/>
                  </a:lnTo>
                  <a:lnTo>
                    <a:pt x="113" y="557"/>
                  </a:lnTo>
                  <a:lnTo>
                    <a:pt x="97" y="561"/>
                  </a:lnTo>
                  <a:lnTo>
                    <a:pt x="81" y="567"/>
                  </a:lnTo>
                  <a:lnTo>
                    <a:pt x="65" y="572"/>
                  </a:lnTo>
                  <a:lnTo>
                    <a:pt x="52" y="551"/>
                  </a:lnTo>
                  <a:lnTo>
                    <a:pt x="41" y="528"/>
                  </a:lnTo>
                  <a:lnTo>
                    <a:pt x="29" y="501"/>
                  </a:lnTo>
                  <a:lnTo>
                    <a:pt x="20" y="471"/>
                  </a:lnTo>
                  <a:lnTo>
                    <a:pt x="12" y="439"/>
                  </a:lnTo>
                  <a:lnTo>
                    <a:pt x="5" y="403"/>
                  </a:lnTo>
                  <a:lnTo>
                    <a:pt x="2" y="368"/>
                  </a:lnTo>
                  <a:lnTo>
                    <a:pt x="0" y="328"/>
                  </a:lnTo>
                  <a:lnTo>
                    <a:pt x="2" y="289"/>
                  </a:lnTo>
                  <a:lnTo>
                    <a:pt x="7" y="249"/>
                  </a:lnTo>
                  <a:lnTo>
                    <a:pt x="17" y="207"/>
                  </a:lnTo>
                  <a:lnTo>
                    <a:pt x="29" y="166"/>
                  </a:lnTo>
                  <a:lnTo>
                    <a:pt x="46" y="123"/>
                  </a:lnTo>
                  <a:lnTo>
                    <a:pt x="70" y="82"/>
                  </a:lnTo>
                  <a:lnTo>
                    <a:pt x="97" y="4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89" name="Freeform 401">
              <a:extLst>
                <a:ext uri="{FF2B5EF4-FFF2-40B4-BE49-F238E27FC236}">
                  <a16:creationId xmlns:a16="http://schemas.microsoft.com/office/drawing/2014/main" id="{F20BE3EC-08C3-4964-B294-5C9FAE0193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1" y="1099"/>
              <a:ext cx="109" cy="154"/>
            </a:xfrm>
            <a:custGeom>
              <a:avLst/>
              <a:gdLst>
                <a:gd name="T0" fmla="*/ 122 w 400"/>
                <a:gd name="T1" fmla="*/ 0 h 565"/>
                <a:gd name="T2" fmla="*/ 134 w 400"/>
                <a:gd name="T3" fmla="*/ 6 h 565"/>
                <a:gd name="T4" fmla="*/ 146 w 400"/>
                <a:gd name="T5" fmla="*/ 13 h 565"/>
                <a:gd name="T6" fmla="*/ 158 w 400"/>
                <a:gd name="T7" fmla="*/ 19 h 565"/>
                <a:gd name="T8" fmla="*/ 170 w 400"/>
                <a:gd name="T9" fmla="*/ 26 h 565"/>
                <a:gd name="T10" fmla="*/ 183 w 400"/>
                <a:gd name="T11" fmla="*/ 32 h 565"/>
                <a:gd name="T12" fmla="*/ 194 w 400"/>
                <a:gd name="T13" fmla="*/ 39 h 565"/>
                <a:gd name="T14" fmla="*/ 207 w 400"/>
                <a:gd name="T15" fmla="*/ 44 h 565"/>
                <a:gd name="T16" fmla="*/ 219 w 400"/>
                <a:gd name="T17" fmla="*/ 51 h 565"/>
                <a:gd name="T18" fmla="*/ 231 w 400"/>
                <a:gd name="T19" fmla="*/ 58 h 565"/>
                <a:gd name="T20" fmla="*/ 244 w 400"/>
                <a:gd name="T21" fmla="*/ 64 h 565"/>
                <a:gd name="T22" fmla="*/ 255 w 400"/>
                <a:gd name="T23" fmla="*/ 71 h 565"/>
                <a:gd name="T24" fmla="*/ 268 w 400"/>
                <a:gd name="T25" fmla="*/ 77 h 565"/>
                <a:gd name="T26" fmla="*/ 279 w 400"/>
                <a:gd name="T27" fmla="*/ 83 h 565"/>
                <a:gd name="T28" fmla="*/ 292 w 400"/>
                <a:gd name="T29" fmla="*/ 89 h 565"/>
                <a:gd name="T30" fmla="*/ 304 w 400"/>
                <a:gd name="T31" fmla="*/ 96 h 565"/>
                <a:gd name="T32" fmla="*/ 316 w 400"/>
                <a:gd name="T33" fmla="*/ 102 h 565"/>
                <a:gd name="T34" fmla="*/ 327 w 400"/>
                <a:gd name="T35" fmla="*/ 109 h 565"/>
                <a:gd name="T36" fmla="*/ 337 w 400"/>
                <a:gd name="T37" fmla="*/ 117 h 565"/>
                <a:gd name="T38" fmla="*/ 347 w 400"/>
                <a:gd name="T39" fmla="*/ 124 h 565"/>
                <a:gd name="T40" fmla="*/ 359 w 400"/>
                <a:gd name="T41" fmla="*/ 132 h 565"/>
                <a:gd name="T42" fmla="*/ 369 w 400"/>
                <a:gd name="T43" fmla="*/ 140 h 565"/>
                <a:gd name="T44" fmla="*/ 380 w 400"/>
                <a:gd name="T45" fmla="*/ 147 h 565"/>
                <a:gd name="T46" fmla="*/ 390 w 400"/>
                <a:gd name="T47" fmla="*/ 155 h 565"/>
                <a:gd name="T48" fmla="*/ 400 w 400"/>
                <a:gd name="T49" fmla="*/ 162 h 565"/>
                <a:gd name="T50" fmla="*/ 393 w 400"/>
                <a:gd name="T51" fmla="*/ 196 h 565"/>
                <a:gd name="T52" fmla="*/ 386 w 400"/>
                <a:gd name="T53" fmla="*/ 231 h 565"/>
                <a:gd name="T54" fmla="*/ 380 w 400"/>
                <a:gd name="T55" fmla="*/ 266 h 565"/>
                <a:gd name="T56" fmla="*/ 373 w 400"/>
                <a:gd name="T57" fmla="*/ 300 h 565"/>
                <a:gd name="T58" fmla="*/ 365 w 400"/>
                <a:gd name="T59" fmla="*/ 324 h 565"/>
                <a:gd name="T60" fmla="*/ 357 w 400"/>
                <a:gd name="T61" fmla="*/ 347 h 565"/>
                <a:gd name="T62" fmla="*/ 347 w 400"/>
                <a:gd name="T63" fmla="*/ 372 h 565"/>
                <a:gd name="T64" fmla="*/ 339 w 400"/>
                <a:gd name="T65" fmla="*/ 395 h 565"/>
                <a:gd name="T66" fmla="*/ 330 w 400"/>
                <a:gd name="T67" fmla="*/ 418 h 565"/>
                <a:gd name="T68" fmla="*/ 322 w 400"/>
                <a:gd name="T69" fmla="*/ 442 h 565"/>
                <a:gd name="T70" fmla="*/ 313 w 400"/>
                <a:gd name="T71" fmla="*/ 465 h 565"/>
                <a:gd name="T72" fmla="*/ 305 w 400"/>
                <a:gd name="T73" fmla="*/ 489 h 565"/>
                <a:gd name="T74" fmla="*/ 289 w 400"/>
                <a:gd name="T75" fmla="*/ 494 h 565"/>
                <a:gd name="T76" fmla="*/ 274 w 400"/>
                <a:gd name="T77" fmla="*/ 498 h 565"/>
                <a:gd name="T78" fmla="*/ 257 w 400"/>
                <a:gd name="T79" fmla="*/ 503 h 565"/>
                <a:gd name="T80" fmla="*/ 241 w 400"/>
                <a:gd name="T81" fmla="*/ 508 h 565"/>
                <a:gd name="T82" fmla="*/ 226 w 400"/>
                <a:gd name="T83" fmla="*/ 513 h 565"/>
                <a:gd name="T84" fmla="*/ 210 w 400"/>
                <a:gd name="T85" fmla="*/ 518 h 565"/>
                <a:gd name="T86" fmla="*/ 194 w 400"/>
                <a:gd name="T87" fmla="*/ 523 h 565"/>
                <a:gd name="T88" fmla="*/ 179 w 400"/>
                <a:gd name="T89" fmla="*/ 527 h 565"/>
                <a:gd name="T90" fmla="*/ 163 w 400"/>
                <a:gd name="T91" fmla="*/ 532 h 565"/>
                <a:gd name="T92" fmla="*/ 147 w 400"/>
                <a:gd name="T93" fmla="*/ 536 h 565"/>
                <a:gd name="T94" fmla="*/ 132 w 400"/>
                <a:gd name="T95" fmla="*/ 541 h 565"/>
                <a:gd name="T96" fmla="*/ 116 w 400"/>
                <a:gd name="T97" fmla="*/ 546 h 565"/>
                <a:gd name="T98" fmla="*/ 101 w 400"/>
                <a:gd name="T99" fmla="*/ 551 h 565"/>
                <a:gd name="T100" fmla="*/ 85 w 400"/>
                <a:gd name="T101" fmla="*/ 556 h 565"/>
                <a:gd name="T102" fmla="*/ 70 w 400"/>
                <a:gd name="T103" fmla="*/ 561 h 565"/>
                <a:gd name="T104" fmla="*/ 54 w 400"/>
                <a:gd name="T105" fmla="*/ 565 h 565"/>
                <a:gd name="T106" fmla="*/ 32 w 400"/>
                <a:gd name="T107" fmla="*/ 521 h 565"/>
                <a:gd name="T108" fmla="*/ 14 w 400"/>
                <a:gd name="T109" fmla="*/ 465 h 565"/>
                <a:gd name="T110" fmla="*/ 2 w 400"/>
                <a:gd name="T111" fmla="*/ 398 h 565"/>
                <a:gd name="T112" fmla="*/ 0 w 400"/>
                <a:gd name="T113" fmla="*/ 323 h 565"/>
                <a:gd name="T114" fmla="*/ 6 w 400"/>
                <a:gd name="T115" fmla="*/ 244 h 565"/>
                <a:gd name="T116" fmla="*/ 28 w 400"/>
                <a:gd name="T117" fmla="*/ 162 h 565"/>
                <a:gd name="T118" fmla="*/ 65 w 400"/>
                <a:gd name="T119" fmla="*/ 80 h 565"/>
                <a:gd name="T120" fmla="*/ 122 w 400"/>
                <a:gd name="T12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0" h="565">
                  <a:moveTo>
                    <a:pt x="122" y="0"/>
                  </a:moveTo>
                  <a:lnTo>
                    <a:pt x="134" y="6"/>
                  </a:lnTo>
                  <a:lnTo>
                    <a:pt x="146" y="13"/>
                  </a:lnTo>
                  <a:lnTo>
                    <a:pt x="158" y="19"/>
                  </a:lnTo>
                  <a:lnTo>
                    <a:pt x="170" y="26"/>
                  </a:lnTo>
                  <a:lnTo>
                    <a:pt x="183" y="32"/>
                  </a:lnTo>
                  <a:lnTo>
                    <a:pt x="194" y="39"/>
                  </a:lnTo>
                  <a:lnTo>
                    <a:pt x="207" y="44"/>
                  </a:lnTo>
                  <a:lnTo>
                    <a:pt x="219" y="51"/>
                  </a:lnTo>
                  <a:lnTo>
                    <a:pt x="231" y="58"/>
                  </a:lnTo>
                  <a:lnTo>
                    <a:pt x="244" y="64"/>
                  </a:lnTo>
                  <a:lnTo>
                    <a:pt x="255" y="71"/>
                  </a:lnTo>
                  <a:lnTo>
                    <a:pt x="268" y="77"/>
                  </a:lnTo>
                  <a:lnTo>
                    <a:pt x="279" y="83"/>
                  </a:lnTo>
                  <a:lnTo>
                    <a:pt x="292" y="89"/>
                  </a:lnTo>
                  <a:lnTo>
                    <a:pt x="304" y="96"/>
                  </a:lnTo>
                  <a:lnTo>
                    <a:pt x="316" y="102"/>
                  </a:lnTo>
                  <a:lnTo>
                    <a:pt x="327" y="109"/>
                  </a:lnTo>
                  <a:lnTo>
                    <a:pt x="337" y="117"/>
                  </a:lnTo>
                  <a:lnTo>
                    <a:pt x="347" y="124"/>
                  </a:lnTo>
                  <a:lnTo>
                    <a:pt x="359" y="132"/>
                  </a:lnTo>
                  <a:lnTo>
                    <a:pt x="369" y="140"/>
                  </a:lnTo>
                  <a:lnTo>
                    <a:pt x="380" y="147"/>
                  </a:lnTo>
                  <a:lnTo>
                    <a:pt x="390" y="155"/>
                  </a:lnTo>
                  <a:lnTo>
                    <a:pt x="400" y="162"/>
                  </a:lnTo>
                  <a:lnTo>
                    <a:pt x="393" y="196"/>
                  </a:lnTo>
                  <a:lnTo>
                    <a:pt x="386" y="231"/>
                  </a:lnTo>
                  <a:lnTo>
                    <a:pt x="380" y="266"/>
                  </a:lnTo>
                  <a:lnTo>
                    <a:pt x="373" y="300"/>
                  </a:lnTo>
                  <a:lnTo>
                    <a:pt x="365" y="324"/>
                  </a:lnTo>
                  <a:lnTo>
                    <a:pt x="357" y="347"/>
                  </a:lnTo>
                  <a:lnTo>
                    <a:pt x="347" y="372"/>
                  </a:lnTo>
                  <a:lnTo>
                    <a:pt x="339" y="395"/>
                  </a:lnTo>
                  <a:lnTo>
                    <a:pt x="330" y="418"/>
                  </a:lnTo>
                  <a:lnTo>
                    <a:pt x="322" y="442"/>
                  </a:lnTo>
                  <a:lnTo>
                    <a:pt x="313" y="465"/>
                  </a:lnTo>
                  <a:lnTo>
                    <a:pt x="305" y="489"/>
                  </a:lnTo>
                  <a:lnTo>
                    <a:pt x="289" y="494"/>
                  </a:lnTo>
                  <a:lnTo>
                    <a:pt x="274" y="498"/>
                  </a:lnTo>
                  <a:lnTo>
                    <a:pt x="257" y="503"/>
                  </a:lnTo>
                  <a:lnTo>
                    <a:pt x="241" y="508"/>
                  </a:lnTo>
                  <a:lnTo>
                    <a:pt x="226" y="513"/>
                  </a:lnTo>
                  <a:lnTo>
                    <a:pt x="210" y="518"/>
                  </a:lnTo>
                  <a:lnTo>
                    <a:pt x="194" y="523"/>
                  </a:lnTo>
                  <a:lnTo>
                    <a:pt x="179" y="527"/>
                  </a:lnTo>
                  <a:lnTo>
                    <a:pt x="163" y="532"/>
                  </a:lnTo>
                  <a:lnTo>
                    <a:pt x="147" y="536"/>
                  </a:lnTo>
                  <a:lnTo>
                    <a:pt x="132" y="541"/>
                  </a:lnTo>
                  <a:lnTo>
                    <a:pt x="116" y="546"/>
                  </a:lnTo>
                  <a:lnTo>
                    <a:pt x="101" y="551"/>
                  </a:lnTo>
                  <a:lnTo>
                    <a:pt x="85" y="556"/>
                  </a:lnTo>
                  <a:lnTo>
                    <a:pt x="70" y="561"/>
                  </a:lnTo>
                  <a:lnTo>
                    <a:pt x="54" y="565"/>
                  </a:lnTo>
                  <a:lnTo>
                    <a:pt x="32" y="521"/>
                  </a:lnTo>
                  <a:lnTo>
                    <a:pt x="14" y="465"/>
                  </a:lnTo>
                  <a:lnTo>
                    <a:pt x="2" y="398"/>
                  </a:lnTo>
                  <a:lnTo>
                    <a:pt x="0" y="323"/>
                  </a:lnTo>
                  <a:lnTo>
                    <a:pt x="6" y="244"/>
                  </a:lnTo>
                  <a:lnTo>
                    <a:pt x="28" y="162"/>
                  </a:lnTo>
                  <a:lnTo>
                    <a:pt x="65" y="8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90" name="Freeform 402">
              <a:extLst>
                <a:ext uri="{FF2B5EF4-FFF2-40B4-BE49-F238E27FC236}">
                  <a16:creationId xmlns:a16="http://schemas.microsoft.com/office/drawing/2014/main" id="{DAB9233B-D8F8-4291-9959-5EAC4FA3C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5" y="1100"/>
              <a:ext cx="105" cy="152"/>
            </a:xfrm>
            <a:custGeom>
              <a:avLst/>
              <a:gdLst>
                <a:gd name="T0" fmla="*/ 116 w 386"/>
                <a:gd name="T1" fmla="*/ 0 h 558"/>
                <a:gd name="T2" fmla="*/ 127 w 386"/>
                <a:gd name="T3" fmla="*/ 6 h 558"/>
                <a:gd name="T4" fmla="*/ 139 w 386"/>
                <a:gd name="T5" fmla="*/ 12 h 558"/>
                <a:gd name="T6" fmla="*/ 150 w 386"/>
                <a:gd name="T7" fmla="*/ 19 h 558"/>
                <a:gd name="T8" fmla="*/ 163 w 386"/>
                <a:gd name="T9" fmla="*/ 24 h 558"/>
                <a:gd name="T10" fmla="*/ 174 w 386"/>
                <a:gd name="T11" fmla="*/ 30 h 558"/>
                <a:gd name="T12" fmla="*/ 186 w 386"/>
                <a:gd name="T13" fmla="*/ 36 h 558"/>
                <a:gd name="T14" fmla="*/ 197 w 386"/>
                <a:gd name="T15" fmla="*/ 43 h 558"/>
                <a:gd name="T16" fmla="*/ 209 w 386"/>
                <a:gd name="T17" fmla="*/ 49 h 558"/>
                <a:gd name="T18" fmla="*/ 220 w 386"/>
                <a:gd name="T19" fmla="*/ 54 h 558"/>
                <a:gd name="T20" fmla="*/ 232 w 386"/>
                <a:gd name="T21" fmla="*/ 60 h 558"/>
                <a:gd name="T22" fmla="*/ 243 w 386"/>
                <a:gd name="T23" fmla="*/ 67 h 558"/>
                <a:gd name="T24" fmla="*/ 256 w 386"/>
                <a:gd name="T25" fmla="*/ 73 h 558"/>
                <a:gd name="T26" fmla="*/ 268 w 386"/>
                <a:gd name="T27" fmla="*/ 78 h 558"/>
                <a:gd name="T28" fmla="*/ 279 w 386"/>
                <a:gd name="T29" fmla="*/ 84 h 558"/>
                <a:gd name="T30" fmla="*/ 291 w 386"/>
                <a:gd name="T31" fmla="*/ 91 h 558"/>
                <a:gd name="T32" fmla="*/ 302 w 386"/>
                <a:gd name="T33" fmla="*/ 97 h 558"/>
                <a:gd name="T34" fmla="*/ 313 w 386"/>
                <a:gd name="T35" fmla="*/ 104 h 558"/>
                <a:gd name="T36" fmla="*/ 323 w 386"/>
                <a:gd name="T37" fmla="*/ 112 h 558"/>
                <a:gd name="T38" fmla="*/ 333 w 386"/>
                <a:gd name="T39" fmla="*/ 119 h 558"/>
                <a:gd name="T40" fmla="*/ 345 w 386"/>
                <a:gd name="T41" fmla="*/ 127 h 558"/>
                <a:gd name="T42" fmla="*/ 355 w 386"/>
                <a:gd name="T43" fmla="*/ 135 h 558"/>
                <a:gd name="T44" fmla="*/ 366 w 386"/>
                <a:gd name="T45" fmla="*/ 142 h 558"/>
                <a:gd name="T46" fmla="*/ 376 w 386"/>
                <a:gd name="T47" fmla="*/ 150 h 558"/>
                <a:gd name="T48" fmla="*/ 386 w 386"/>
                <a:gd name="T49" fmla="*/ 157 h 558"/>
                <a:gd name="T50" fmla="*/ 381 w 386"/>
                <a:gd name="T51" fmla="*/ 191 h 558"/>
                <a:gd name="T52" fmla="*/ 375 w 386"/>
                <a:gd name="T53" fmla="*/ 226 h 558"/>
                <a:gd name="T54" fmla="*/ 369 w 386"/>
                <a:gd name="T55" fmla="*/ 261 h 558"/>
                <a:gd name="T56" fmla="*/ 363 w 386"/>
                <a:gd name="T57" fmla="*/ 295 h 558"/>
                <a:gd name="T58" fmla="*/ 354 w 386"/>
                <a:gd name="T59" fmla="*/ 319 h 558"/>
                <a:gd name="T60" fmla="*/ 345 w 386"/>
                <a:gd name="T61" fmla="*/ 342 h 558"/>
                <a:gd name="T62" fmla="*/ 337 w 386"/>
                <a:gd name="T63" fmla="*/ 367 h 558"/>
                <a:gd name="T64" fmla="*/ 328 w 386"/>
                <a:gd name="T65" fmla="*/ 390 h 558"/>
                <a:gd name="T66" fmla="*/ 318 w 386"/>
                <a:gd name="T67" fmla="*/ 413 h 558"/>
                <a:gd name="T68" fmla="*/ 309 w 386"/>
                <a:gd name="T69" fmla="*/ 437 h 558"/>
                <a:gd name="T70" fmla="*/ 300 w 386"/>
                <a:gd name="T71" fmla="*/ 460 h 558"/>
                <a:gd name="T72" fmla="*/ 291 w 386"/>
                <a:gd name="T73" fmla="*/ 484 h 558"/>
                <a:gd name="T74" fmla="*/ 276 w 386"/>
                <a:gd name="T75" fmla="*/ 489 h 558"/>
                <a:gd name="T76" fmla="*/ 260 w 386"/>
                <a:gd name="T77" fmla="*/ 493 h 558"/>
                <a:gd name="T78" fmla="*/ 245 w 386"/>
                <a:gd name="T79" fmla="*/ 498 h 558"/>
                <a:gd name="T80" fmla="*/ 230 w 386"/>
                <a:gd name="T81" fmla="*/ 503 h 558"/>
                <a:gd name="T82" fmla="*/ 214 w 386"/>
                <a:gd name="T83" fmla="*/ 507 h 558"/>
                <a:gd name="T84" fmla="*/ 199 w 386"/>
                <a:gd name="T85" fmla="*/ 512 h 558"/>
                <a:gd name="T86" fmla="*/ 182 w 386"/>
                <a:gd name="T87" fmla="*/ 516 h 558"/>
                <a:gd name="T88" fmla="*/ 167 w 386"/>
                <a:gd name="T89" fmla="*/ 521 h 558"/>
                <a:gd name="T90" fmla="*/ 153 w 386"/>
                <a:gd name="T91" fmla="*/ 526 h 558"/>
                <a:gd name="T92" fmla="*/ 136 w 386"/>
                <a:gd name="T93" fmla="*/ 530 h 558"/>
                <a:gd name="T94" fmla="*/ 121 w 386"/>
                <a:gd name="T95" fmla="*/ 535 h 558"/>
                <a:gd name="T96" fmla="*/ 105 w 386"/>
                <a:gd name="T97" fmla="*/ 540 h 558"/>
                <a:gd name="T98" fmla="*/ 90 w 386"/>
                <a:gd name="T99" fmla="*/ 544 h 558"/>
                <a:gd name="T100" fmla="*/ 75 w 386"/>
                <a:gd name="T101" fmla="*/ 549 h 558"/>
                <a:gd name="T102" fmla="*/ 59 w 386"/>
                <a:gd name="T103" fmla="*/ 553 h 558"/>
                <a:gd name="T104" fmla="*/ 44 w 386"/>
                <a:gd name="T105" fmla="*/ 558 h 558"/>
                <a:gd name="T106" fmla="*/ 26 w 386"/>
                <a:gd name="T107" fmla="*/ 514 h 558"/>
                <a:gd name="T108" fmla="*/ 11 w 386"/>
                <a:gd name="T109" fmla="*/ 458 h 558"/>
                <a:gd name="T110" fmla="*/ 2 w 386"/>
                <a:gd name="T111" fmla="*/ 391 h 558"/>
                <a:gd name="T112" fmla="*/ 0 w 386"/>
                <a:gd name="T113" fmla="*/ 317 h 558"/>
                <a:gd name="T114" fmla="*/ 9 w 386"/>
                <a:gd name="T115" fmla="*/ 239 h 558"/>
                <a:gd name="T116" fmla="*/ 29 w 386"/>
                <a:gd name="T117" fmla="*/ 158 h 558"/>
                <a:gd name="T118" fmla="*/ 65 w 386"/>
                <a:gd name="T119" fmla="*/ 77 h 558"/>
                <a:gd name="T120" fmla="*/ 116 w 386"/>
                <a:gd name="T12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558">
                  <a:moveTo>
                    <a:pt x="116" y="0"/>
                  </a:moveTo>
                  <a:lnTo>
                    <a:pt x="127" y="6"/>
                  </a:lnTo>
                  <a:lnTo>
                    <a:pt x="139" y="12"/>
                  </a:lnTo>
                  <a:lnTo>
                    <a:pt x="150" y="19"/>
                  </a:lnTo>
                  <a:lnTo>
                    <a:pt x="163" y="24"/>
                  </a:lnTo>
                  <a:lnTo>
                    <a:pt x="174" y="30"/>
                  </a:lnTo>
                  <a:lnTo>
                    <a:pt x="186" y="36"/>
                  </a:lnTo>
                  <a:lnTo>
                    <a:pt x="197" y="43"/>
                  </a:lnTo>
                  <a:lnTo>
                    <a:pt x="209" y="49"/>
                  </a:lnTo>
                  <a:lnTo>
                    <a:pt x="220" y="54"/>
                  </a:lnTo>
                  <a:lnTo>
                    <a:pt x="232" y="60"/>
                  </a:lnTo>
                  <a:lnTo>
                    <a:pt x="243" y="67"/>
                  </a:lnTo>
                  <a:lnTo>
                    <a:pt x="256" y="73"/>
                  </a:lnTo>
                  <a:lnTo>
                    <a:pt x="268" y="78"/>
                  </a:lnTo>
                  <a:lnTo>
                    <a:pt x="279" y="84"/>
                  </a:lnTo>
                  <a:lnTo>
                    <a:pt x="291" y="91"/>
                  </a:lnTo>
                  <a:lnTo>
                    <a:pt x="302" y="97"/>
                  </a:lnTo>
                  <a:lnTo>
                    <a:pt x="313" y="104"/>
                  </a:lnTo>
                  <a:lnTo>
                    <a:pt x="323" y="112"/>
                  </a:lnTo>
                  <a:lnTo>
                    <a:pt x="333" y="119"/>
                  </a:lnTo>
                  <a:lnTo>
                    <a:pt x="345" y="127"/>
                  </a:lnTo>
                  <a:lnTo>
                    <a:pt x="355" y="135"/>
                  </a:lnTo>
                  <a:lnTo>
                    <a:pt x="366" y="142"/>
                  </a:lnTo>
                  <a:lnTo>
                    <a:pt x="376" y="150"/>
                  </a:lnTo>
                  <a:lnTo>
                    <a:pt x="386" y="157"/>
                  </a:lnTo>
                  <a:lnTo>
                    <a:pt x="381" y="191"/>
                  </a:lnTo>
                  <a:lnTo>
                    <a:pt x="375" y="226"/>
                  </a:lnTo>
                  <a:lnTo>
                    <a:pt x="369" y="261"/>
                  </a:lnTo>
                  <a:lnTo>
                    <a:pt x="363" y="295"/>
                  </a:lnTo>
                  <a:lnTo>
                    <a:pt x="354" y="319"/>
                  </a:lnTo>
                  <a:lnTo>
                    <a:pt x="345" y="342"/>
                  </a:lnTo>
                  <a:lnTo>
                    <a:pt x="337" y="367"/>
                  </a:lnTo>
                  <a:lnTo>
                    <a:pt x="328" y="390"/>
                  </a:lnTo>
                  <a:lnTo>
                    <a:pt x="318" y="413"/>
                  </a:lnTo>
                  <a:lnTo>
                    <a:pt x="309" y="437"/>
                  </a:lnTo>
                  <a:lnTo>
                    <a:pt x="300" y="460"/>
                  </a:lnTo>
                  <a:lnTo>
                    <a:pt x="291" y="484"/>
                  </a:lnTo>
                  <a:lnTo>
                    <a:pt x="276" y="489"/>
                  </a:lnTo>
                  <a:lnTo>
                    <a:pt x="260" y="493"/>
                  </a:lnTo>
                  <a:lnTo>
                    <a:pt x="245" y="498"/>
                  </a:lnTo>
                  <a:lnTo>
                    <a:pt x="230" y="503"/>
                  </a:lnTo>
                  <a:lnTo>
                    <a:pt x="214" y="507"/>
                  </a:lnTo>
                  <a:lnTo>
                    <a:pt x="199" y="512"/>
                  </a:lnTo>
                  <a:lnTo>
                    <a:pt x="182" y="516"/>
                  </a:lnTo>
                  <a:lnTo>
                    <a:pt x="167" y="521"/>
                  </a:lnTo>
                  <a:lnTo>
                    <a:pt x="153" y="526"/>
                  </a:lnTo>
                  <a:lnTo>
                    <a:pt x="136" y="530"/>
                  </a:lnTo>
                  <a:lnTo>
                    <a:pt x="121" y="535"/>
                  </a:lnTo>
                  <a:lnTo>
                    <a:pt x="105" y="540"/>
                  </a:lnTo>
                  <a:lnTo>
                    <a:pt x="90" y="544"/>
                  </a:lnTo>
                  <a:lnTo>
                    <a:pt x="75" y="549"/>
                  </a:lnTo>
                  <a:lnTo>
                    <a:pt x="59" y="553"/>
                  </a:lnTo>
                  <a:lnTo>
                    <a:pt x="44" y="558"/>
                  </a:lnTo>
                  <a:lnTo>
                    <a:pt x="26" y="514"/>
                  </a:lnTo>
                  <a:lnTo>
                    <a:pt x="11" y="458"/>
                  </a:lnTo>
                  <a:lnTo>
                    <a:pt x="2" y="391"/>
                  </a:lnTo>
                  <a:lnTo>
                    <a:pt x="0" y="317"/>
                  </a:lnTo>
                  <a:lnTo>
                    <a:pt x="9" y="239"/>
                  </a:lnTo>
                  <a:lnTo>
                    <a:pt x="29" y="158"/>
                  </a:lnTo>
                  <a:lnTo>
                    <a:pt x="65" y="7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91" name="Freeform 403">
              <a:extLst>
                <a:ext uri="{FF2B5EF4-FFF2-40B4-BE49-F238E27FC236}">
                  <a16:creationId xmlns:a16="http://schemas.microsoft.com/office/drawing/2014/main" id="{7BF59E35-DA9F-4268-B2C3-BB96955D63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9" y="1101"/>
              <a:ext cx="101" cy="150"/>
            </a:xfrm>
            <a:custGeom>
              <a:avLst/>
              <a:gdLst>
                <a:gd name="T0" fmla="*/ 107 w 369"/>
                <a:gd name="T1" fmla="*/ 0 h 552"/>
                <a:gd name="T2" fmla="*/ 129 w 369"/>
                <a:gd name="T3" fmla="*/ 11 h 552"/>
                <a:gd name="T4" fmla="*/ 152 w 369"/>
                <a:gd name="T5" fmla="*/ 23 h 552"/>
                <a:gd name="T6" fmla="*/ 174 w 369"/>
                <a:gd name="T7" fmla="*/ 34 h 552"/>
                <a:gd name="T8" fmla="*/ 197 w 369"/>
                <a:gd name="T9" fmla="*/ 46 h 552"/>
                <a:gd name="T10" fmla="*/ 218 w 369"/>
                <a:gd name="T11" fmla="*/ 58 h 552"/>
                <a:gd name="T12" fmla="*/ 240 w 369"/>
                <a:gd name="T13" fmla="*/ 70 h 552"/>
                <a:gd name="T14" fmla="*/ 263 w 369"/>
                <a:gd name="T15" fmla="*/ 81 h 552"/>
                <a:gd name="T16" fmla="*/ 285 w 369"/>
                <a:gd name="T17" fmla="*/ 93 h 552"/>
                <a:gd name="T18" fmla="*/ 296 w 369"/>
                <a:gd name="T19" fmla="*/ 100 h 552"/>
                <a:gd name="T20" fmla="*/ 306 w 369"/>
                <a:gd name="T21" fmla="*/ 108 h 552"/>
                <a:gd name="T22" fmla="*/ 316 w 369"/>
                <a:gd name="T23" fmla="*/ 115 h 552"/>
                <a:gd name="T24" fmla="*/ 328 w 369"/>
                <a:gd name="T25" fmla="*/ 123 h 552"/>
                <a:gd name="T26" fmla="*/ 338 w 369"/>
                <a:gd name="T27" fmla="*/ 131 h 552"/>
                <a:gd name="T28" fmla="*/ 349 w 369"/>
                <a:gd name="T29" fmla="*/ 138 h 552"/>
                <a:gd name="T30" fmla="*/ 359 w 369"/>
                <a:gd name="T31" fmla="*/ 146 h 552"/>
                <a:gd name="T32" fmla="*/ 369 w 369"/>
                <a:gd name="T33" fmla="*/ 153 h 552"/>
                <a:gd name="T34" fmla="*/ 365 w 369"/>
                <a:gd name="T35" fmla="*/ 187 h 552"/>
                <a:gd name="T36" fmla="*/ 360 w 369"/>
                <a:gd name="T37" fmla="*/ 222 h 552"/>
                <a:gd name="T38" fmla="*/ 354 w 369"/>
                <a:gd name="T39" fmla="*/ 257 h 552"/>
                <a:gd name="T40" fmla="*/ 350 w 369"/>
                <a:gd name="T41" fmla="*/ 291 h 552"/>
                <a:gd name="T42" fmla="*/ 340 w 369"/>
                <a:gd name="T43" fmla="*/ 315 h 552"/>
                <a:gd name="T44" fmla="*/ 331 w 369"/>
                <a:gd name="T45" fmla="*/ 338 h 552"/>
                <a:gd name="T46" fmla="*/ 321 w 369"/>
                <a:gd name="T47" fmla="*/ 363 h 552"/>
                <a:gd name="T48" fmla="*/ 312 w 369"/>
                <a:gd name="T49" fmla="*/ 386 h 552"/>
                <a:gd name="T50" fmla="*/ 302 w 369"/>
                <a:gd name="T51" fmla="*/ 409 h 552"/>
                <a:gd name="T52" fmla="*/ 293 w 369"/>
                <a:gd name="T53" fmla="*/ 433 h 552"/>
                <a:gd name="T54" fmla="*/ 283 w 369"/>
                <a:gd name="T55" fmla="*/ 456 h 552"/>
                <a:gd name="T56" fmla="*/ 274 w 369"/>
                <a:gd name="T57" fmla="*/ 480 h 552"/>
                <a:gd name="T58" fmla="*/ 259 w 369"/>
                <a:gd name="T59" fmla="*/ 485 h 552"/>
                <a:gd name="T60" fmla="*/ 244 w 369"/>
                <a:gd name="T61" fmla="*/ 489 h 552"/>
                <a:gd name="T62" fmla="*/ 229 w 369"/>
                <a:gd name="T63" fmla="*/ 494 h 552"/>
                <a:gd name="T64" fmla="*/ 214 w 369"/>
                <a:gd name="T65" fmla="*/ 499 h 552"/>
                <a:gd name="T66" fmla="*/ 199 w 369"/>
                <a:gd name="T67" fmla="*/ 502 h 552"/>
                <a:gd name="T68" fmla="*/ 184 w 369"/>
                <a:gd name="T69" fmla="*/ 507 h 552"/>
                <a:gd name="T70" fmla="*/ 169 w 369"/>
                <a:gd name="T71" fmla="*/ 511 h 552"/>
                <a:gd name="T72" fmla="*/ 154 w 369"/>
                <a:gd name="T73" fmla="*/ 516 h 552"/>
                <a:gd name="T74" fmla="*/ 138 w 369"/>
                <a:gd name="T75" fmla="*/ 521 h 552"/>
                <a:gd name="T76" fmla="*/ 123 w 369"/>
                <a:gd name="T77" fmla="*/ 525 h 552"/>
                <a:gd name="T78" fmla="*/ 108 w 369"/>
                <a:gd name="T79" fmla="*/ 530 h 552"/>
                <a:gd name="T80" fmla="*/ 93 w 369"/>
                <a:gd name="T81" fmla="*/ 533 h 552"/>
                <a:gd name="T82" fmla="*/ 78 w 369"/>
                <a:gd name="T83" fmla="*/ 538 h 552"/>
                <a:gd name="T84" fmla="*/ 63 w 369"/>
                <a:gd name="T85" fmla="*/ 542 h 552"/>
                <a:gd name="T86" fmla="*/ 48 w 369"/>
                <a:gd name="T87" fmla="*/ 547 h 552"/>
                <a:gd name="T88" fmla="*/ 33 w 369"/>
                <a:gd name="T89" fmla="*/ 552 h 552"/>
                <a:gd name="T90" fmla="*/ 18 w 369"/>
                <a:gd name="T91" fmla="*/ 508 h 552"/>
                <a:gd name="T92" fmla="*/ 7 w 369"/>
                <a:gd name="T93" fmla="*/ 451 h 552"/>
                <a:gd name="T94" fmla="*/ 0 w 369"/>
                <a:gd name="T95" fmla="*/ 386 h 552"/>
                <a:gd name="T96" fmla="*/ 0 w 369"/>
                <a:gd name="T97" fmla="*/ 312 h 552"/>
                <a:gd name="T98" fmla="*/ 9 w 369"/>
                <a:gd name="T99" fmla="*/ 234 h 552"/>
                <a:gd name="T100" fmla="*/ 28 w 369"/>
                <a:gd name="T101" fmla="*/ 154 h 552"/>
                <a:gd name="T102" fmla="*/ 61 w 369"/>
                <a:gd name="T103" fmla="*/ 76 h 552"/>
                <a:gd name="T104" fmla="*/ 107 w 369"/>
                <a:gd name="T105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9" h="552">
                  <a:moveTo>
                    <a:pt x="107" y="0"/>
                  </a:moveTo>
                  <a:lnTo>
                    <a:pt x="129" y="11"/>
                  </a:lnTo>
                  <a:lnTo>
                    <a:pt x="152" y="23"/>
                  </a:lnTo>
                  <a:lnTo>
                    <a:pt x="174" y="34"/>
                  </a:lnTo>
                  <a:lnTo>
                    <a:pt x="197" y="46"/>
                  </a:lnTo>
                  <a:lnTo>
                    <a:pt x="218" y="58"/>
                  </a:lnTo>
                  <a:lnTo>
                    <a:pt x="240" y="70"/>
                  </a:lnTo>
                  <a:lnTo>
                    <a:pt x="263" y="81"/>
                  </a:lnTo>
                  <a:lnTo>
                    <a:pt x="285" y="93"/>
                  </a:lnTo>
                  <a:lnTo>
                    <a:pt x="296" y="100"/>
                  </a:lnTo>
                  <a:lnTo>
                    <a:pt x="306" y="108"/>
                  </a:lnTo>
                  <a:lnTo>
                    <a:pt x="316" y="115"/>
                  </a:lnTo>
                  <a:lnTo>
                    <a:pt x="328" y="123"/>
                  </a:lnTo>
                  <a:lnTo>
                    <a:pt x="338" y="131"/>
                  </a:lnTo>
                  <a:lnTo>
                    <a:pt x="349" y="138"/>
                  </a:lnTo>
                  <a:lnTo>
                    <a:pt x="359" y="146"/>
                  </a:lnTo>
                  <a:lnTo>
                    <a:pt x="369" y="153"/>
                  </a:lnTo>
                  <a:lnTo>
                    <a:pt x="365" y="187"/>
                  </a:lnTo>
                  <a:lnTo>
                    <a:pt x="360" y="222"/>
                  </a:lnTo>
                  <a:lnTo>
                    <a:pt x="354" y="257"/>
                  </a:lnTo>
                  <a:lnTo>
                    <a:pt x="350" y="291"/>
                  </a:lnTo>
                  <a:lnTo>
                    <a:pt x="340" y="315"/>
                  </a:lnTo>
                  <a:lnTo>
                    <a:pt x="331" y="338"/>
                  </a:lnTo>
                  <a:lnTo>
                    <a:pt x="321" y="363"/>
                  </a:lnTo>
                  <a:lnTo>
                    <a:pt x="312" y="386"/>
                  </a:lnTo>
                  <a:lnTo>
                    <a:pt x="302" y="409"/>
                  </a:lnTo>
                  <a:lnTo>
                    <a:pt x="293" y="433"/>
                  </a:lnTo>
                  <a:lnTo>
                    <a:pt x="283" y="456"/>
                  </a:lnTo>
                  <a:lnTo>
                    <a:pt x="274" y="480"/>
                  </a:lnTo>
                  <a:lnTo>
                    <a:pt x="259" y="485"/>
                  </a:lnTo>
                  <a:lnTo>
                    <a:pt x="244" y="489"/>
                  </a:lnTo>
                  <a:lnTo>
                    <a:pt x="229" y="494"/>
                  </a:lnTo>
                  <a:lnTo>
                    <a:pt x="214" y="499"/>
                  </a:lnTo>
                  <a:lnTo>
                    <a:pt x="199" y="502"/>
                  </a:lnTo>
                  <a:lnTo>
                    <a:pt x="184" y="507"/>
                  </a:lnTo>
                  <a:lnTo>
                    <a:pt x="169" y="511"/>
                  </a:lnTo>
                  <a:lnTo>
                    <a:pt x="154" y="516"/>
                  </a:lnTo>
                  <a:lnTo>
                    <a:pt x="138" y="521"/>
                  </a:lnTo>
                  <a:lnTo>
                    <a:pt x="123" y="525"/>
                  </a:lnTo>
                  <a:lnTo>
                    <a:pt x="108" y="530"/>
                  </a:lnTo>
                  <a:lnTo>
                    <a:pt x="93" y="533"/>
                  </a:lnTo>
                  <a:lnTo>
                    <a:pt x="78" y="538"/>
                  </a:lnTo>
                  <a:lnTo>
                    <a:pt x="63" y="542"/>
                  </a:lnTo>
                  <a:lnTo>
                    <a:pt x="48" y="547"/>
                  </a:lnTo>
                  <a:lnTo>
                    <a:pt x="33" y="552"/>
                  </a:lnTo>
                  <a:lnTo>
                    <a:pt x="18" y="508"/>
                  </a:lnTo>
                  <a:lnTo>
                    <a:pt x="7" y="451"/>
                  </a:lnTo>
                  <a:lnTo>
                    <a:pt x="0" y="386"/>
                  </a:lnTo>
                  <a:lnTo>
                    <a:pt x="0" y="312"/>
                  </a:lnTo>
                  <a:lnTo>
                    <a:pt x="9" y="234"/>
                  </a:lnTo>
                  <a:lnTo>
                    <a:pt x="28" y="154"/>
                  </a:lnTo>
                  <a:lnTo>
                    <a:pt x="61" y="7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92" name="Freeform 404">
              <a:extLst>
                <a:ext uri="{FF2B5EF4-FFF2-40B4-BE49-F238E27FC236}">
                  <a16:creationId xmlns:a16="http://schemas.microsoft.com/office/drawing/2014/main" id="{6233C8BA-F2F7-4F32-9662-BC6233C166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3" y="1102"/>
              <a:ext cx="97" cy="149"/>
            </a:xfrm>
            <a:custGeom>
              <a:avLst/>
              <a:gdLst>
                <a:gd name="T0" fmla="*/ 103 w 356"/>
                <a:gd name="T1" fmla="*/ 0 h 545"/>
                <a:gd name="T2" fmla="*/ 124 w 356"/>
                <a:gd name="T3" fmla="*/ 12 h 545"/>
                <a:gd name="T4" fmla="*/ 146 w 356"/>
                <a:gd name="T5" fmla="*/ 22 h 545"/>
                <a:gd name="T6" fmla="*/ 166 w 356"/>
                <a:gd name="T7" fmla="*/ 34 h 545"/>
                <a:gd name="T8" fmla="*/ 188 w 356"/>
                <a:gd name="T9" fmla="*/ 44 h 545"/>
                <a:gd name="T10" fmla="*/ 209 w 356"/>
                <a:gd name="T11" fmla="*/ 55 h 545"/>
                <a:gd name="T12" fmla="*/ 230 w 356"/>
                <a:gd name="T13" fmla="*/ 67 h 545"/>
                <a:gd name="T14" fmla="*/ 251 w 356"/>
                <a:gd name="T15" fmla="*/ 77 h 545"/>
                <a:gd name="T16" fmla="*/ 272 w 356"/>
                <a:gd name="T17" fmla="*/ 89 h 545"/>
                <a:gd name="T18" fmla="*/ 283 w 356"/>
                <a:gd name="T19" fmla="*/ 96 h 545"/>
                <a:gd name="T20" fmla="*/ 293 w 356"/>
                <a:gd name="T21" fmla="*/ 104 h 545"/>
                <a:gd name="T22" fmla="*/ 303 w 356"/>
                <a:gd name="T23" fmla="*/ 111 h 545"/>
                <a:gd name="T24" fmla="*/ 315 w 356"/>
                <a:gd name="T25" fmla="*/ 119 h 545"/>
                <a:gd name="T26" fmla="*/ 325 w 356"/>
                <a:gd name="T27" fmla="*/ 127 h 545"/>
                <a:gd name="T28" fmla="*/ 336 w 356"/>
                <a:gd name="T29" fmla="*/ 134 h 545"/>
                <a:gd name="T30" fmla="*/ 346 w 356"/>
                <a:gd name="T31" fmla="*/ 142 h 545"/>
                <a:gd name="T32" fmla="*/ 356 w 356"/>
                <a:gd name="T33" fmla="*/ 149 h 545"/>
                <a:gd name="T34" fmla="*/ 352 w 356"/>
                <a:gd name="T35" fmla="*/ 183 h 545"/>
                <a:gd name="T36" fmla="*/ 348 w 356"/>
                <a:gd name="T37" fmla="*/ 218 h 545"/>
                <a:gd name="T38" fmla="*/ 345 w 356"/>
                <a:gd name="T39" fmla="*/ 253 h 545"/>
                <a:gd name="T40" fmla="*/ 340 w 356"/>
                <a:gd name="T41" fmla="*/ 287 h 545"/>
                <a:gd name="T42" fmla="*/ 330 w 356"/>
                <a:gd name="T43" fmla="*/ 311 h 545"/>
                <a:gd name="T44" fmla="*/ 321 w 356"/>
                <a:gd name="T45" fmla="*/ 334 h 545"/>
                <a:gd name="T46" fmla="*/ 310 w 356"/>
                <a:gd name="T47" fmla="*/ 359 h 545"/>
                <a:gd name="T48" fmla="*/ 301 w 356"/>
                <a:gd name="T49" fmla="*/ 382 h 545"/>
                <a:gd name="T50" fmla="*/ 291 w 356"/>
                <a:gd name="T51" fmla="*/ 405 h 545"/>
                <a:gd name="T52" fmla="*/ 280 w 356"/>
                <a:gd name="T53" fmla="*/ 429 h 545"/>
                <a:gd name="T54" fmla="*/ 271 w 356"/>
                <a:gd name="T55" fmla="*/ 452 h 545"/>
                <a:gd name="T56" fmla="*/ 261 w 356"/>
                <a:gd name="T57" fmla="*/ 476 h 545"/>
                <a:gd name="T58" fmla="*/ 246 w 356"/>
                <a:gd name="T59" fmla="*/ 481 h 545"/>
                <a:gd name="T60" fmla="*/ 232 w 356"/>
                <a:gd name="T61" fmla="*/ 484 h 545"/>
                <a:gd name="T62" fmla="*/ 217 w 356"/>
                <a:gd name="T63" fmla="*/ 489 h 545"/>
                <a:gd name="T64" fmla="*/ 202 w 356"/>
                <a:gd name="T65" fmla="*/ 493 h 545"/>
                <a:gd name="T66" fmla="*/ 187 w 356"/>
                <a:gd name="T67" fmla="*/ 498 h 545"/>
                <a:gd name="T68" fmla="*/ 173 w 356"/>
                <a:gd name="T69" fmla="*/ 502 h 545"/>
                <a:gd name="T70" fmla="*/ 158 w 356"/>
                <a:gd name="T71" fmla="*/ 506 h 545"/>
                <a:gd name="T72" fmla="*/ 143 w 356"/>
                <a:gd name="T73" fmla="*/ 511 h 545"/>
                <a:gd name="T74" fmla="*/ 128 w 356"/>
                <a:gd name="T75" fmla="*/ 515 h 545"/>
                <a:gd name="T76" fmla="*/ 114 w 356"/>
                <a:gd name="T77" fmla="*/ 519 h 545"/>
                <a:gd name="T78" fmla="*/ 99 w 356"/>
                <a:gd name="T79" fmla="*/ 523 h 545"/>
                <a:gd name="T80" fmla="*/ 85 w 356"/>
                <a:gd name="T81" fmla="*/ 528 h 545"/>
                <a:gd name="T82" fmla="*/ 70 w 356"/>
                <a:gd name="T83" fmla="*/ 533 h 545"/>
                <a:gd name="T84" fmla="*/ 56 w 356"/>
                <a:gd name="T85" fmla="*/ 536 h 545"/>
                <a:gd name="T86" fmla="*/ 41 w 356"/>
                <a:gd name="T87" fmla="*/ 541 h 545"/>
                <a:gd name="T88" fmla="*/ 26 w 356"/>
                <a:gd name="T89" fmla="*/ 545 h 545"/>
                <a:gd name="T90" fmla="*/ 13 w 356"/>
                <a:gd name="T91" fmla="*/ 502 h 545"/>
                <a:gd name="T92" fmla="*/ 5 w 356"/>
                <a:gd name="T93" fmla="*/ 445 h 545"/>
                <a:gd name="T94" fmla="*/ 0 w 356"/>
                <a:gd name="T95" fmla="*/ 379 h 545"/>
                <a:gd name="T96" fmla="*/ 3 w 356"/>
                <a:gd name="T97" fmla="*/ 306 h 545"/>
                <a:gd name="T98" fmla="*/ 13 w 356"/>
                <a:gd name="T99" fmla="*/ 230 h 545"/>
                <a:gd name="T100" fmla="*/ 33 w 356"/>
                <a:gd name="T101" fmla="*/ 151 h 545"/>
                <a:gd name="T102" fmla="*/ 61 w 356"/>
                <a:gd name="T103" fmla="*/ 74 h 545"/>
                <a:gd name="T104" fmla="*/ 103 w 356"/>
                <a:gd name="T105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6" h="545">
                  <a:moveTo>
                    <a:pt x="103" y="0"/>
                  </a:moveTo>
                  <a:lnTo>
                    <a:pt x="124" y="12"/>
                  </a:lnTo>
                  <a:lnTo>
                    <a:pt x="146" y="22"/>
                  </a:lnTo>
                  <a:lnTo>
                    <a:pt x="166" y="34"/>
                  </a:lnTo>
                  <a:lnTo>
                    <a:pt x="188" y="44"/>
                  </a:lnTo>
                  <a:lnTo>
                    <a:pt x="209" y="55"/>
                  </a:lnTo>
                  <a:lnTo>
                    <a:pt x="230" y="67"/>
                  </a:lnTo>
                  <a:lnTo>
                    <a:pt x="251" y="77"/>
                  </a:lnTo>
                  <a:lnTo>
                    <a:pt x="272" y="89"/>
                  </a:lnTo>
                  <a:lnTo>
                    <a:pt x="283" y="96"/>
                  </a:lnTo>
                  <a:lnTo>
                    <a:pt x="293" y="104"/>
                  </a:lnTo>
                  <a:lnTo>
                    <a:pt x="303" y="111"/>
                  </a:lnTo>
                  <a:lnTo>
                    <a:pt x="315" y="119"/>
                  </a:lnTo>
                  <a:lnTo>
                    <a:pt x="325" y="127"/>
                  </a:lnTo>
                  <a:lnTo>
                    <a:pt x="336" y="134"/>
                  </a:lnTo>
                  <a:lnTo>
                    <a:pt x="346" y="142"/>
                  </a:lnTo>
                  <a:lnTo>
                    <a:pt x="356" y="149"/>
                  </a:lnTo>
                  <a:lnTo>
                    <a:pt x="352" y="183"/>
                  </a:lnTo>
                  <a:lnTo>
                    <a:pt x="348" y="218"/>
                  </a:lnTo>
                  <a:lnTo>
                    <a:pt x="345" y="253"/>
                  </a:lnTo>
                  <a:lnTo>
                    <a:pt x="340" y="287"/>
                  </a:lnTo>
                  <a:lnTo>
                    <a:pt x="330" y="311"/>
                  </a:lnTo>
                  <a:lnTo>
                    <a:pt x="321" y="334"/>
                  </a:lnTo>
                  <a:lnTo>
                    <a:pt x="310" y="359"/>
                  </a:lnTo>
                  <a:lnTo>
                    <a:pt x="301" y="382"/>
                  </a:lnTo>
                  <a:lnTo>
                    <a:pt x="291" y="405"/>
                  </a:lnTo>
                  <a:lnTo>
                    <a:pt x="280" y="429"/>
                  </a:lnTo>
                  <a:lnTo>
                    <a:pt x="271" y="452"/>
                  </a:lnTo>
                  <a:lnTo>
                    <a:pt x="261" y="476"/>
                  </a:lnTo>
                  <a:lnTo>
                    <a:pt x="246" y="481"/>
                  </a:lnTo>
                  <a:lnTo>
                    <a:pt x="232" y="484"/>
                  </a:lnTo>
                  <a:lnTo>
                    <a:pt x="217" y="489"/>
                  </a:lnTo>
                  <a:lnTo>
                    <a:pt x="202" y="493"/>
                  </a:lnTo>
                  <a:lnTo>
                    <a:pt x="187" y="498"/>
                  </a:lnTo>
                  <a:lnTo>
                    <a:pt x="173" y="502"/>
                  </a:lnTo>
                  <a:lnTo>
                    <a:pt x="158" y="506"/>
                  </a:lnTo>
                  <a:lnTo>
                    <a:pt x="143" y="511"/>
                  </a:lnTo>
                  <a:lnTo>
                    <a:pt x="128" y="515"/>
                  </a:lnTo>
                  <a:lnTo>
                    <a:pt x="114" y="519"/>
                  </a:lnTo>
                  <a:lnTo>
                    <a:pt x="99" y="523"/>
                  </a:lnTo>
                  <a:lnTo>
                    <a:pt x="85" y="528"/>
                  </a:lnTo>
                  <a:lnTo>
                    <a:pt x="70" y="533"/>
                  </a:lnTo>
                  <a:lnTo>
                    <a:pt x="56" y="536"/>
                  </a:lnTo>
                  <a:lnTo>
                    <a:pt x="41" y="541"/>
                  </a:lnTo>
                  <a:lnTo>
                    <a:pt x="26" y="545"/>
                  </a:lnTo>
                  <a:lnTo>
                    <a:pt x="13" y="502"/>
                  </a:lnTo>
                  <a:lnTo>
                    <a:pt x="5" y="445"/>
                  </a:lnTo>
                  <a:lnTo>
                    <a:pt x="0" y="379"/>
                  </a:lnTo>
                  <a:lnTo>
                    <a:pt x="3" y="306"/>
                  </a:lnTo>
                  <a:lnTo>
                    <a:pt x="13" y="230"/>
                  </a:lnTo>
                  <a:lnTo>
                    <a:pt x="33" y="151"/>
                  </a:lnTo>
                  <a:lnTo>
                    <a:pt x="61" y="7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93" name="Freeform 405">
              <a:extLst>
                <a:ext uri="{FF2B5EF4-FFF2-40B4-BE49-F238E27FC236}">
                  <a16:creationId xmlns:a16="http://schemas.microsoft.com/office/drawing/2014/main" id="{1A767F4C-7154-4114-A899-1F31524275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7" y="1103"/>
              <a:ext cx="93" cy="147"/>
            </a:xfrm>
            <a:custGeom>
              <a:avLst/>
              <a:gdLst>
                <a:gd name="T0" fmla="*/ 97 w 342"/>
                <a:gd name="T1" fmla="*/ 0 h 538"/>
                <a:gd name="T2" fmla="*/ 258 w 342"/>
                <a:gd name="T3" fmla="*/ 84 h 538"/>
                <a:gd name="T4" fmla="*/ 342 w 342"/>
                <a:gd name="T5" fmla="*/ 144 h 538"/>
                <a:gd name="T6" fmla="*/ 331 w 342"/>
                <a:gd name="T7" fmla="*/ 282 h 538"/>
                <a:gd name="T8" fmla="*/ 247 w 342"/>
                <a:gd name="T9" fmla="*/ 471 h 538"/>
                <a:gd name="T10" fmla="*/ 16 w 342"/>
                <a:gd name="T11" fmla="*/ 538 h 538"/>
                <a:gd name="T12" fmla="*/ 7 w 342"/>
                <a:gd name="T13" fmla="*/ 494 h 538"/>
                <a:gd name="T14" fmla="*/ 1 w 342"/>
                <a:gd name="T15" fmla="*/ 438 h 538"/>
                <a:gd name="T16" fmla="*/ 0 w 342"/>
                <a:gd name="T17" fmla="*/ 372 h 538"/>
                <a:gd name="T18" fmla="*/ 5 w 342"/>
                <a:gd name="T19" fmla="*/ 299 h 538"/>
                <a:gd name="T20" fmla="*/ 15 w 342"/>
                <a:gd name="T21" fmla="*/ 223 h 538"/>
                <a:gd name="T22" fmla="*/ 34 w 342"/>
                <a:gd name="T23" fmla="*/ 146 h 538"/>
                <a:gd name="T24" fmla="*/ 60 w 342"/>
                <a:gd name="T25" fmla="*/ 71 h 538"/>
                <a:gd name="T26" fmla="*/ 97 w 342"/>
                <a:gd name="T2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" h="538">
                  <a:moveTo>
                    <a:pt x="97" y="0"/>
                  </a:moveTo>
                  <a:lnTo>
                    <a:pt x="258" y="84"/>
                  </a:lnTo>
                  <a:lnTo>
                    <a:pt x="342" y="144"/>
                  </a:lnTo>
                  <a:lnTo>
                    <a:pt x="331" y="282"/>
                  </a:lnTo>
                  <a:lnTo>
                    <a:pt x="247" y="471"/>
                  </a:lnTo>
                  <a:lnTo>
                    <a:pt x="16" y="538"/>
                  </a:lnTo>
                  <a:lnTo>
                    <a:pt x="7" y="494"/>
                  </a:lnTo>
                  <a:lnTo>
                    <a:pt x="1" y="438"/>
                  </a:lnTo>
                  <a:lnTo>
                    <a:pt x="0" y="372"/>
                  </a:lnTo>
                  <a:lnTo>
                    <a:pt x="5" y="299"/>
                  </a:lnTo>
                  <a:lnTo>
                    <a:pt x="15" y="223"/>
                  </a:lnTo>
                  <a:lnTo>
                    <a:pt x="34" y="146"/>
                  </a:lnTo>
                  <a:lnTo>
                    <a:pt x="60" y="7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94" name="Freeform 406">
              <a:extLst>
                <a:ext uri="{FF2B5EF4-FFF2-40B4-BE49-F238E27FC236}">
                  <a16:creationId xmlns:a16="http://schemas.microsoft.com/office/drawing/2014/main" id="{C6D149B3-FC81-4F9D-A43C-90468962B4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3" y="952"/>
              <a:ext cx="150" cy="108"/>
            </a:xfrm>
            <a:custGeom>
              <a:avLst/>
              <a:gdLst>
                <a:gd name="T0" fmla="*/ 20 w 553"/>
                <a:gd name="T1" fmla="*/ 269 h 396"/>
                <a:gd name="T2" fmla="*/ 60 w 553"/>
                <a:gd name="T3" fmla="*/ 286 h 396"/>
                <a:gd name="T4" fmla="*/ 100 w 553"/>
                <a:gd name="T5" fmla="*/ 304 h 396"/>
                <a:gd name="T6" fmla="*/ 141 w 553"/>
                <a:gd name="T7" fmla="*/ 320 h 396"/>
                <a:gd name="T8" fmla="*/ 180 w 553"/>
                <a:gd name="T9" fmla="*/ 337 h 396"/>
                <a:gd name="T10" fmla="*/ 220 w 553"/>
                <a:gd name="T11" fmla="*/ 353 h 396"/>
                <a:gd name="T12" fmla="*/ 260 w 553"/>
                <a:gd name="T13" fmla="*/ 370 h 396"/>
                <a:gd name="T14" fmla="*/ 301 w 553"/>
                <a:gd name="T15" fmla="*/ 388 h 396"/>
                <a:gd name="T16" fmla="*/ 329 w 553"/>
                <a:gd name="T17" fmla="*/ 393 h 396"/>
                <a:gd name="T18" fmla="*/ 349 w 553"/>
                <a:gd name="T19" fmla="*/ 388 h 396"/>
                <a:gd name="T20" fmla="*/ 369 w 553"/>
                <a:gd name="T21" fmla="*/ 383 h 396"/>
                <a:gd name="T22" fmla="*/ 388 w 553"/>
                <a:gd name="T23" fmla="*/ 378 h 396"/>
                <a:gd name="T24" fmla="*/ 404 w 553"/>
                <a:gd name="T25" fmla="*/ 362 h 396"/>
                <a:gd name="T26" fmla="*/ 418 w 553"/>
                <a:gd name="T27" fmla="*/ 335 h 396"/>
                <a:gd name="T28" fmla="*/ 432 w 553"/>
                <a:gd name="T29" fmla="*/ 307 h 396"/>
                <a:gd name="T30" fmla="*/ 445 w 553"/>
                <a:gd name="T31" fmla="*/ 279 h 396"/>
                <a:gd name="T32" fmla="*/ 464 w 553"/>
                <a:gd name="T33" fmla="*/ 247 h 396"/>
                <a:gd name="T34" fmla="*/ 491 w 553"/>
                <a:gd name="T35" fmla="*/ 211 h 396"/>
                <a:gd name="T36" fmla="*/ 516 w 553"/>
                <a:gd name="T37" fmla="*/ 174 h 396"/>
                <a:gd name="T38" fmla="*/ 540 w 553"/>
                <a:gd name="T39" fmla="*/ 139 h 396"/>
                <a:gd name="T40" fmla="*/ 540 w 553"/>
                <a:gd name="T41" fmla="*/ 108 h 396"/>
                <a:gd name="T42" fmla="*/ 516 w 553"/>
                <a:gd name="T43" fmla="*/ 83 h 396"/>
                <a:gd name="T44" fmla="*/ 491 w 553"/>
                <a:gd name="T45" fmla="*/ 58 h 396"/>
                <a:gd name="T46" fmla="*/ 464 w 553"/>
                <a:gd name="T47" fmla="*/ 34 h 396"/>
                <a:gd name="T48" fmla="*/ 375 w 553"/>
                <a:gd name="T49" fmla="*/ 12 h 396"/>
                <a:gd name="T50" fmla="*/ 251 w 553"/>
                <a:gd name="T51" fmla="*/ 2 h 396"/>
                <a:gd name="T52" fmla="*/ 158 w 553"/>
                <a:gd name="T53" fmla="*/ 2 h 396"/>
                <a:gd name="T54" fmla="*/ 92 w 553"/>
                <a:gd name="T55" fmla="*/ 13 h 396"/>
                <a:gd name="T56" fmla="*/ 50 w 553"/>
                <a:gd name="T57" fmla="*/ 38 h 396"/>
                <a:gd name="T58" fmla="*/ 23 w 553"/>
                <a:gd name="T59" fmla="*/ 80 h 396"/>
                <a:gd name="T60" fmla="*/ 9 w 553"/>
                <a:gd name="T61" fmla="*/ 138 h 396"/>
                <a:gd name="T62" fmla="*/ 2 w 553"/>
                <a:gd name="T63" fmla="*/ 21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3" h="396">
                  <a:moveTo>
                    <a:pt x="0" y="261"/>
                  </a:moveTo>
                  <a:lnTo>
                    <a:pt x="20" y="269"/>
                  </a:lnTo>
                  <a:lnTo>
                    <a:pt x="40" y="278"/>
                  </a:lnTo>
                  <a:lnTo>
                    <a:pt x="60" y="286"/>
                  </a:lnTo>
                  <a:lnTo>
                    <a:pt x="81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1" y="320"/>
                  </a:lnTo>
                  <a:lnTo>
                    <a:pt x="160" y="328"/>
                  </a:lnTo>
                  <a:lnTo>
                    <a:pt x="180" y="337"/>
                  </a:lnTo>
                  <a:lnTo>
                    <a:pt x="200" y="345"/>
                  </a:lnTo>
                  <a:lnTo>
                    <a:pt x="220" y="353"/>
                  </a:lnTo>
                  <a:lnTo>
                    <a:pt x="240" y="362"/>
                  </a:lnTo>
                  <a:lnTo>
                    <a:pt x="260" y="370"/>
                  </a:lnTo>
                  <a:lnTo>
                    <a:pt x="280" y="378"/>
                  </a:lnTo>
                  <a:lnTo>
                    <a:pt x="301" y="388"/>
                  </a:lnTo>
                  <a:lnTo>
                    <a:pt x="320" y="396"/>
                  </a:lnTo>
                  <a:lnTo>
                    <a:pt x="329" y="393"/>
                  </a:lnTo>
                  <a:lnTo>
                    <a:pt x="340" y="391"/>
                  </a:lnTo>
                  <a:lnTo>
                    <a:pt x="349" y="388"/>
                  </a:lnTo>
                  <a:lnTo>
                    <a:pt x="359" y="385"/>
                  </a:lnTo>
                  <a:lnTo>
                    <a:pt x="369" y="383"/>
                  </a:lnTo>
                  <a:lnTo>
                    <a:pt x="378" y="381"/>
                  </a:lnTo>
                  <a:lnTo>
                    <a:pt x="388" y="378"/>
                  </a:lnTo>
                  <a:lnTo>
                    <a:pt x="397" y="376"/>
                  </a:lnTo>
                  <a:lnTo>
                    <a:pt x="404" y="362"/>
                  </a:lnTo>
                  <a:lnTo>
                    <a:pt x="411" y="348"/>
                  </a:lnTo>
                  <a:lnTo>
                    <a:pt x="418" y="335"/>
                  </a:lnTo>
                  <a:lnTo>
                    <a:pt x="425" y="321"/>
                  </a:lnTo>
                  <a:lnTo>
                    <a:pt x="432" y="307"/>
                  </a:lnTo>
                  <a:lnTo>
                    <a:pt x="439" y="293"/>
                  </a:lnTo>
                  <a:lnTo>
                    <a:pt x="445" y="279"/>
                  </a:lnTo>
                  <a:lnTo>
                    <a:pt x="452" y="265"/>
                  </a:lnTo>
                  <a:lnTo>
                    <a:pt x="464" y="247"/>
                  </a:lnTo>
                  <a:lnTo>
                    <a:pt x="477" y="229"/>
                  </a:lnTo>
                  <a:lnTo>
                    <a:pt x="491" y="211"/>
                  </a:lnTo>
                  <a:lnTo>
                    <a:pt x="503" y="193"/>
                  </a:lnTo>
                  <a:lnTo>
                    <a:pt x="516" y="174"/>
                  </a:lnTo>
                  <a:lnTo>
                    <a:pt x="529" y="156"/>
                  </a:lnTo>
                  <a:lnTo>
                    <a:pt x="540" y="139"/>
                  </a:lnTo>
                  <a:lnTo>
                    <a:pt x="553" y="120"/>
                  </a:lnTo>
                  <a:lnTo>
                    <a:pt x="540" y="108"/>
                  </a:lnTo>
                  <a:lnTo>
                    <a:pt x="529" y="95"/>
                  </a:lnTo>
                  <a:lnTo>
                    <a:pt x="516" y="83"/>
                  </a:lnTo>
                  <a:lnTo>
                    <a:pt x="503" y="71"/>
                  </a:lnTo>
                  <a:lnTo>
                    <a:pt x="491" y="58"/>
                  </a:lnTo>
                  <a:lnTo>
                    <a:pt x="477" y="46"/>
                  </a:lnTo>
                  <a:lnTo>
                    <a:pt x="464" y="34"/>
                  </a:lnTo>
                  <a:lnTo>
                    <a:pt x="452" y="21"/>
                  </a:lnTo>
                  <a:lnTo>
                    <a:pt x="375" y="12"/>
                  </a:lnTo>
                  <a:lnTo>
                    <a:pt x="309" y="6"/>
                  </a:lnTo>
                  <a:lnTo>
                    <a:pt x="251" y="2"/>
                  </a:lnTo>
                  <a:lnTo>
                    <a:pt x="200" y="0"/>
                  </a:lnTo>
                  <a:lnTo>
                    <a:pt x="158" y="2"/>
                  </a:lnTo>
                  <a:lnTo>
                    <a:pt x="122" y="6"/>
                  </a:lnTo>
                  <a:lnTo>
                    <a:pt x="92" y="13"/>
                  </a:lnTo>
                  <a:lnTo>
                    <a:pt x="69" y="25"/>
                  </a:lnTo>
                  <a:lnTo>
                    <a:pt x="50" y="38"/>
                  </a:lnTo>
                  <a:lnTo>
                    <a:pt x="35" y="57"/>
                  </a:lnTo>
                  <a:lnTo>
                    <a:pt x="23" y="80"/>
                  </a:lnTo>
                  <a:lnTo>
                    <a:pt x="15" y="106"/>
                  </a:lnTo>
                  <a:lnTo>
                    <a:pt x="9" y="138"/>
                  </a:lnTo>
                  <a:lnTo>
                    <a:pt x="5" y="174"/>
                  </a:lnTo>
                  <a:lnTo>
                    <a:pt x="2" y="215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95" name="Freeform 407">
              <a:extLst>
                <a:ext uri="{FF2B5EF4-FFF2-40B4-BE49-F238E27FC236}">
                  <a16:creationId xmlns:a16="http://schemas.microsoft.com/office/drawing/2014/main" id="{3FA1D843-0C42-42C1-80A9-1F43606E8D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4" y="955"/>
              <a:ext cx="149" cy="105"/>
            </a:xfrm>
            <a:custGeom>
              <a:avLst/>
              <a:gdLst>
                <a:gd name="T0" fmla="*/ 19 w 547"/>
                <a:gd name="T1" fmla="*/ 261 h 386"/>
                <a:gd name="T2" fmla="*/ 59 w 547"/>
                <a:gd name="T3" fmla="*/ 279 h 386"/>
                <a:gd name="T4" fmla="*/ 98 w 547"/>
                <a:gd name="T5" fmla="*/ 295 h 386"/>
                <a:gd name="T6" fmla="*/ 137 w 547"/>
                <a:gd name="T7" fmla="*/ 312 h 386"/>
                <a:gd name="T8" fmla="*/ 177 w 547"/>
                <a:gd name="T9" fmla="*/ 328 h 386"/>
                <a:gd name="T10" fmla="*/ 216 w 547"/>
                <a:gd name="T11" fmla="*/ 344 h 386"/>
                <a:gd name="T12" fmla="*/ 255 w 547"/>
                <a:gd name="T13" fmla="*/ 362 h 386"/>
                <a:gd name="T14" fmla="*/ 295 w 547"/>
                <a:gd name="T15" fmla="*/ 378 h 386"/>
                <a:gd name="T16" fmla="*/ 323 w 547"/>
                <a:gd name="T17" fmla="*/ 383 h 386"/>
                <a:gd name="T18" fmla="*/ 343 w 547"/>
                <a:gd name="T19" fmla="*/ 378 h 386"/>
                <a:gd name="T20" fmla="*/ 363 w 547"/>
                <a:gd name="T21" fmla="*/ 373 h 386"/>
                <a:gd name="T22" fmla="*/ 382 w 547"/>
                <a:gd name="T23" fmla="*/ 368 h 386"/>
                <a:gd name="T24" fmla="*/ 398 w 547"/>
                <a:gd name="T25" fmla="*/ 352 h 386"/>
                <a:gd name="T26" fmla="*/ 412 w 547"/>
                <a:gd name="T27" fmla="*/ 325 h 386"/>
                <a:gd name="T28" fmla="*/ 426 w 547"/>
                <a:gd name="T29" fmla="*/ 297 h 386"/>
                <a:gd name="T30" fmla="*/ 439 w 547"/>
                <a:gd name="T31" fmla="*/ 269 h 386"/>
                <a:gd name="T32" fmla="*/ 458 w 547"/>
                <a:gd name="T33" fmla="*/ 237 h 386"/>
                <a:gd name="T34" fmla="*/ 485 w 547"/>
                <a:gd name="T35" fmla="*/ 201 h 386"/>
                <a:gd name="T36" fmla="*/ 510 w 547"/>
                <a:gd name="T37" fmla="*/ 164 h 386"/>
                <a:gd name="T38" fmla="*/ 534 w 547"/>
                <a:gd name="T39" fmla="*/ 129 h 386"/>
                <a:gd name="T40" fmla="*/ 534 w 547"/>
                <a:gd name="T41" fmla="*/ 98 h 386"/>
                <a:gd name="T42" fmla="*/ 510 w 547"/>
                <a:gd name="T43" fmla="*/ 73 h 386"/>
                <a:gd name="T44" fmla="*/ 485 w 547"/>
                <a:gd name="T45" fmla="*/ 49 h 386"/>
                <a:gd name="T46" fmla="*/ 458 w 547"/>
                <a:gd name="T47" fmla="*/ 25 h 386"/>
                <a:gd name="T48" fmla="*/ 369 w 547"/>
                <a:gd name="T49" fmla="*/ 7 h 386"/>
                <a:gd name="T50" fmla="*/ 246 w 547"/>
                <a:gd name="T51" fmla="*/ 0 h 386"/>
                <a:gd name="T52" fmla="*/ 155 w 547"/>
                <a:gd name="T53" fmla="*/ 3 h 386"/>
                <a:gd name="T54" fmla="*/ 91 w 547"/>
                <a:gd name="T55" fmla="*/ 17 h 386"/>
                <a:gd name="T56" fmla="*/ 49 w 547"/>
                <a:gd name="T57" fmla="*/ 43 h 386"/>
                <a:gd name="T58" fmla="*/ 24 w 547"/>
                <a:gd name="T59" fmla="*/ 84 h 386"/>
                <a:gd name="T60" fmla="*/ 10 w 547"/>
                <a:gd name="T61" fmla="*/ 139 h 386"/>
                <a:gd name="T62" fmla="*/ 2 w 547"/>
                <a:gd name="T63" fmla="*/ 21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7" h="386">
                  <a:moveTo>
                    <a:pt x="0" y="253"/>
                  </a:moveTo>
                  <a:lnTo>
                    <a:pt x="19" y="261"/>
                  </a:lnTo>
                  <a:lnTo>
                    <a:pt x="39" y="270"/>
                  </a:lnTo>
                  <a:lnTo>
                    <a:pt x="59" y="279"/>
                  </a:lnTo>
                  <a:lnTo>
                    <a:pt x="78" y="287"/>
                  </a:lnTo>
                  <a:lnTo>
                    <a:pt x="98" y="295"/>
                  </a:lnTo>
                  <a:lnTo>
                    <a:pt x="117" y="304"/>
                  </a:lnTo>
                  <a:lnTo>
                    <a:pt x="137" y="312"/>
                  </a:lnTo>
                  <a:lnTo>
                    <a:pt x="158" y="320"/>
                  </a:lnTo>
                  <a:lnTo>
                    <a:pt x="177" y="328"/>
                  </a:lnTo>
                  <a:lnTo>
                    <a:pt x="197" y="336"/>
                  </a:lnTo>
                  <a:lnTo>
                    <a:pt x="216" y="344"/>
                  </a:lnTo>
                  <a:lnTo>
                    <a:pt x="236" y="352"/>
                  </a:lnTo>
                  <a:lnTo>
                    <a:pt x="255" y="362"/>
                  </a:lnTo>
                  <a:lnTo>
                    <a:pt x="275" y="370"/>
                  </a:lnTo>
                  <a:lnTo>
                    <a:pt x="295" y="378"/>
                  </a:lnTo>
                  <a:lnTo>
                    <a:pt x="314" y="386"/>
                  </a:lnTo>
                  <a:lnTo>
                    <a:pt x="323" y="383"/>
                  </a:lnTo>
                  <a:lnTo>
                    <a:pt x="334" y="381"/>
                  </a:lnTo>
                  <a:lnTo>
                    <a:pt x="343" y="378"/>
                  </a:lnTo>
                  <a:lnTo>
                    <a:pt x="353" y="375"/>
                  </a:lnTo>
                  <a:lnTo>
                    <a:pt x="363" y="373"/>
                  </a:lnTo>
                  <a:lnTo>
                    <a:pt x="372" y="371"/>
                  </a:lnTo>
                  <a:lnTo>
                    <a:pt x="382" y="368"/>
                  </a:lnTo>
                  <a:lnTo>
                    <a:pt x="391" y="366"/>
                  </a:lnTo>
                  <a:lnTo>
                    <a:pt x="398" y="352"/>
                  </a:lnTo>
                  <a:lnTo>
                    <a:pt x="405" y="338"/>
                  </a:lnTo>
                  <a:lnTo>
                    <a:pt x="412" y="325"/>
                  </a:lnTo>
                  <a:lnTo>
                    <a:pt x="419" y="311"/>
                  </a:lnTo>
                  <a:lnTo>
                    <a:pt x="426" y="297"/>
                  </a:lnTo>
                  <a:lnTo>
                    <a:pt x="433" y="283"/>
                  </a:lnTo>
                  <a:lnTo>
                    <a:pt x="439" y="269"/>
                  </a:lnTo>
                  <a:lnTo>
                    <a:pt x="446" y="255"/>
                  </a:lnTo>
                  <a:lnTo>
                    <a:pt x="458" y="237"/>
                  </a:lnTo>
                  <a:lnTo>
                    <a:pt x="471" y="219"/>
                  </a:lnTo>
                  <a:lnTo>
                    <a:pt x="485" y="201"/>
                  </a:lnTo>
                  <a:lnTo>
                    <a:pt x="497" y="183"/>
                  </a:lnTo>
                  <a:lnTo>
                    <a:pt x="510" y="164"/>
                  </a:lnTo>
                  <a:lnTo>
                    <a:pt x="523" y="146"/>
                  </a:lnTo>
                  <a:lnTo>
                    <a:pt x="534" y="129"/>
                  </a:lnTo>
                  <a:lnTo>
                    <a:pt x="547" y="110"/>
                  </a:lnTo>
                  <a:lnTo>
                    <a:pt x="534" y="98"/>
                  </a:lnTo>
                  <a:lnTo>
                    <a:pt x="523" y="86"/>
                  </a:lnTo>
                  <a:lnTo>
                    <a:pt x="510" y="73"/>
                  </a:lnTo>
                  <a:lnTo>
                    <a:pt x="497" y="62"/>
                  </a:lnTo>
                  <a:lnTo>
                    <a:pt x="485" y="49"/>
                  </a:lnTo>
                  <a:lnTo>
                    <a:pt x="471" y="38"/>
                  </a:lnTo>
                  <a:lnTo>
                    <a:pt x="458" y="25"/>
                  </a:lnTo>
                  <a:lnTo>
                    <a:pt x="446" y="13"/>
                  </a:lnTo>
                  <a:lnTo>
                    <a:pt x="369" y="7"/>
                  </a:lnTo>
                  <a:lnTo>
                    <a:pt x="304" y="2"/>
                  </a:lnTo>
                  <a:lnTo>
                    <a:pt x="246" y="0"/>
                  </a:lnTo>
                  <a:lnTo>
                    <a:pt x="197" y="1"/>
                  </a:lnTo>
                  <a:lnTo>
                    <a:pt x="155" y="3"/>
                  </a:lnTo>
                  <a:lnTo>
                    <a:pt x="121" y="9"/>
                  </a:lnTo>
                  <a:lnTo>
                    <a:pt x="91" y="17"/>
                  </a:lnTo>
                  <a:lnTo>
                    <a:pt x="68" y="28"/>
                  </a:lnTo>
                  <a:lnTo>
                    <a:pt x="49" y="43"/>
                  </a:lnTo>
                  <a:lnTo>
                    <a:pt x="34" y="62"/>
                  </a:lnTo>
                  <a:lnTo>
                    <a:pt x="24" y="84"/>
                  </a:lnTo>
                  <a:lnTo>
                    <a:pt x="16" y="109"/>
                  </a:lnTo>
                  <a:lnTo>
                    <a:pt x="10" y="139"/>
                  </a:lnTo>
                  <a:lnTo>
                    <a:pt x="6" y="172"/>
                  </a:lnTo>
                  <a:lnTo>
                    <a:pt x="2" y="211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96" name="Freeform 408">
              <a:extLst>
                <a:ext uri="{FF2B5EF4-FFF2-40B4-BE49-F238E27FC236}">
                  <a16:creationId xmlns:a16="http://schemas.microsoft.com/office/drawing/2014/main" id="{62ADFCF8-AE49-4A30-806C-B804140B85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" y="957"/>
              <a:ext cx="147" cy="103"/>
            </a:xfrm>
            <a:custGeom>
              <a:avLst/>
              <a:gdLst>
                <a:gd name="T0" fmla="*/ 19 w 541"/>
                <a:gd name="T1" fmla="*/ 256 h 377"/>
                <a:gd name="T2" fmla="*/ 57 w 541"/>
                <a:gd name="T3" fmla="*/ 272 h 377"/>
                <a:gd name="T4" fmla="*/ 96 w 541"/>
                <a:gd name="T5" fmla="*/ 288 h 377"/>
                <a:gd name="T6" fmla="*/ 134 w 541"/>
                <a:gd name="T7" fmla="*/ 304 h 377"/>
                <a:gd name="T8" fmla="*/ 173 w 541"/>
                <a:gd name="T9" fmla="*/ 320 h 377"/>
                <a:gd name="T10" fmla="*/ 211 w 541"/>
                <a:gd name="T11" fmla="*/ 336 h 377"/>
                <a:gd name="T12" fmla="*/ 251 w 541"/>
                <a:gd name="T13" fmla="*/ 353 h 377"/>
                <a:gd name="T14" fmla="*/ 289 w 541"/>
                <a:gd name="T15" fmla="*/ 369 h 377"/>
                <a:gd name="T16" fmla="*/ 317 w 541"/>
                <a:gd name="T17" fmla="*/ 374 h 377"/>
                <a:gd name="T18" fmla="*/ 337 w 541"/>
                <a:gd name="T19" fmla="*/ 369 h 377"/>
                <a:gd name="T20" fmla="*/ 357 w 541"/>
                <a:gd name="T21" fmla="*/ 364 h 377"/>
                <a:gd name="T22" fmla="*/ 376 w 541"/>
                <a:gd name="T23" fmla="*/ 359 h 377"/>
                <a:gd name="T24" fmla="*/ 392 w 541"/>
                <a:gd name="T25" fmla="*/ 343 h 377"/>
                <a:gd name="T26" fmla="*/ 406 w 541"/>
                <a:gd name="T27" fmla="*/ 316 h 377"/>
                <a:gd name="T28" fmla="*/ 420 w 541"/>
                <a:gd name="T29" fmla="*/ 288 h 377"/>
                <a:gd name="T30" fmla="*/ 433 w 541"/>
                <a:gd name="T31" fmla="*/ 260 h 377"/>
                <a:gd name="T32" fmla="*/ 452 w 541"/>
                <a:gd name="T33" fmla="*/ 228 h 377"/>
                <a:gd name="T34" fmla="*/ 479 w 541"/>
                <a:gd name="T35" fmla="*/ 192 h 377"/>
                <a:gd name="T36" fmla="*/ 504 w 541"/>
                <a:gd name="T37" fmla="*/ 155 h 377"/>
                <a:gd name="T38" fmla="*/ 528 w 541"/>
                <a:gd name="T39" fmla="*/ 120 h 377"/>
                <a:gd name="T40" fmla="*/ 528 w 541"/>
                <a:gd name="T41" fmla="*/ 90 h 377"/>
                <a:gd name="T42" fmla="*/ 504 w 541"/>
                <a:gd name="T43" fmla="*/ 66 h 377"/>
                <a:gd name="T44" fmla="*/ 479 w 541"/>
                <a:gd name="T45" fmla="*/ 42 h 377"/>
                <a:gd name="T46" fmla="*/ 452 w 541"/>
                <a:gd name="T47" fmla="*/ 18 h 377"/>
                <a:gd name="T48" fmla="*/ 365 w 541"/>
                <a:gd name="T49" fmla="*/ 2 h 377"/>
                <a:gd name="T50" fmla="*/ 243 w 541"/>
                <a:gd name="T51" fmla="*/ 0 h 377"/>
                <a:gd name="T52" fmla="*/ 153 w 541"/>
                <a:gd name="T53" fmla="*/ 6 h 377"/>
                <a:gd name="T54" fmla="*/ 89 w 541"/>
                <a:gd name="T55" fmla="*/ 22 h 377"/>
                <a:gd name="T56" fmla="*/ 49 w 541"/>
                <a:gd name="T57" fmla="*/ 49 h 377"/>
                <a:gd name="T58" fmla="*/ 25 w 541"/>
                <a:gd name="T59" fmla="*/ 89 h 377"/>
                <a:gd name="T60" fmla="*/ 11 w 541"/>
                <a:gd name="T61" fmla="*/ 142 h 377"/>
                <a:gd name="T62" fmla="*/ 3 w 541"/>
                <a:gd name="T63" fmla="*/ 20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1" h="377">
                  <a:moveTo>
                    <a:pt x="0" y="248"/>
                  </a:moveTo>
                  <a:lnTo>
                    <a:pt x="19" y="256"/>
                  </a:lnTo>
                  <a:lnTo>
                    <a:pt x="38" y="264"/>
                  </a:lnTo>
                  <a:lnTo>
                    <a:pt x="57" y="272"/>
                  </a:lnTo>
                  <a:lnTo>
                    <a:pt x="77" y="280"/>
                  </a:lnTo>
                  <a:lnTo>
                    <a:pt x="96" y="288"/>
                  </a:lnTo>
                  <a:lnTo>
                    <a:pt x="115" y="296"/>
                  </a:lnTo>
                  <a:lnTo>
                    <a:pt x="134" y="304"/>
                  </a:lnTo>
                  <a:lnTo>
                    <a:pt x="154" y="312"/>
                  </a:lnTo>
                  <a:lnTo>
                    <a:pt x="173" y="320"/>
                  </a:lnTo>
                  <a:lnTo>
                    <a:pt x="193" y="328"/>
                  </a:lnTo>
                  <a:lnTo>
                    <a:pt x="211" y="336"/>
                  </a:lnTo>
                  <a:lnTo>
                    <a:pt x="231" y="344"/>
                  </a:lnTo>
                  <a:lnTo>
                    <a:pt x="251" y="353"/>
                  </a:lnTo>
                  <a:lnTo>
                    <a:pt x="270" y="361"/>
                  </a:lnTo>
                  <a:lnTo>
                    <a:pt x="289" y="369"/>
                  </a:lnTo>
                  <a:lnTo>
                    <a:pt x="308" y="377"/>
                  </a:lnTo>
                  <a:lnTo>
                    <a:pt x="317" y="374"/>
                  </a:lnTo>
                  <a:lnTo>
                    <a:pt x="328" y="372"/>
                  </a:lnTo>
                  <a:lnTo>
                    <a:pt x="337" y="369"/>
                  </a:lnTo>
                  <a:lnTo>
                    <a:pt x="347" y="366"/>
                  </a:lnTo>
                  <a:lnTo>
                    <a:pt x="357" y="364"/>
                  </a:lnTo>
                  <a:lnTo>
                    <a:pt x="366" y="362"/>
                  </a:lnTo>
                  <a:lnTo>
                    <a:pt x="376" y="359"/>
                  </a:lnTo>
                  <a:lnTo>
                    <a:pt x="385" y="357"/>
                  </a:lnTo>
                  <a:lnTo>
                    <a:pt x="392" y="343"/>
                  </a:lnTo>
                  <a:lnTo>
                    <a:pt x="399" y="329"/>
                  </a:lnTo>
                  <a:lnTo>
                    <a:pt x="406" y="316"/>
                  </a:lnTo>
                  <a:lnTo>
                    <a:pt x="413" y="302"/>
                  </a:lnTo>
                  <a:lnTo>
                    <a:pt x="420" y="288"/>
                  </a:lnTo>
                  <a:lnTo>
                    <a:pt x="427" y="274"/>
                  </a:lnTo>
                  <a:lnTo>
                    <a:pt x="433" y="260"/>
                  </a:lnTo>
                  <a:lnTo>
                    <a:pt x="440" y="246"/>
                  </a:lnTo>
                  <a:lnTo>
                    <a:pt x="452" y="228"/>
                  </a:lnTo>
                  <a:lnTo>
                    <a:pt x="465" y="210"/>
                  </a:lnTo>
                  <a:lnTo>
                    <a:pt x="479" y="192"/>
                  </a:lnTo>
                  <a:lnTo>
                    <a:pt x="491" y="174"/>
                  </a:lnTo>
                  <a:lnTo>
                    <a:pt x="504" y="155"/>
                  </a:lnTo>
                  <a:lnTo>
                    <a:pt x="517" y="137"/>
                  </a:lnTo>
                  <a:lnTo>
                    <a:pt x="528" y="120"/>
                  </a:lnTo>
                  <a:lnTo>
                    <a:pt x="541" y="101"/>
                  </a:lnTo>
                  <a:lnTo>
                    <a:pt x="528" y="90"/>
                  </a:lnTo>
                  <a:lnTo>
                    <a:pt x="517" y="78"/>
                  </a:lnTo>
                  <a:lnTo>
                    <a:pt x="504" y="66"/>
                  </a:lnTo>
                  <a:lnTo>
                    <a:pt x="491" y="54"/>
                  </a:lnTo>
                  <a:lnTo>
                    <a:pt x="479" y="42"/>
                  </a:lnTo>
                  <a:lnTo>
                    <a:pt x="465" y="30"/>
                  </a:lnTo>
                  <a:lnTo>
                    <a:pt x="452" y="18"/>
                  </a:lnTo>
                  <a:lnTo>
                    <a:pt x="440" y="7"/>
                  </a:lnTo>
                  <a:lnTo>
                    <a:pt x="365" y="2"/>
                  </a:lnTo>
                  <a:lnTo>
                    <a:pt x="299" y="0"/>
                  </a:lnTo>
                  <a:lnTo>
                    <a:pt x="243" y="0"/>
                  </a:lnTo>
                  <a:lnTo>
                    <a:pt x="194" y="1"/>
                  </a:lnTo>
                  <a:lnTo>
                    <a:pt x="153" y="6"/>
                  </a:lnTo>
                  <a:lnTo>
                    <a:pt x="118" y="12"/>
                  </a:lnTo>
                  <a:lnTo>
                    <a:pt x="89" y="22"/>
                  </a:lnTo>
                  <a:lnTo>
                    <a:pt x="68" y="33"/>
                  </a:lnTo>
                  <a:lnTo>
                    <a:pt x="49" y="49"/>
                  </a:lnTo>
                  <a:lnTo>
                    <a:pt x="35" y="67"/>
                  </a:lnTo>
                  <a:lnTo>
                    <a:pt x="25" y="89"/>
                  </a:lnTo>
                  <a:lnTo>
                    <a:pt x="17" y="113"/>
                  </a:lnTo>
                  <a:lnTo>
                    <a:pt x="11" y="142"/>
                  </a:lnTo>
                  <a:lnTo>
                    <a:pt x="7" y="173"/>
                  </a:lnTo>
                  <a:lnTo>
                    <a:pt x="3" y="20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97" name="Freeform 409">
              <a:extLst>
                <a:ext uri="{FF2B5EF4-FFF2-40B4-BE49-F238E27FC236}">
                  <a16:creationId xmlns:a16="http://schemas.microsoft.com/office/drawing/2014/main" id="{BDC4FA05-E2D5-4513-B3E5-18FECF0967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" y="960"/>
              <a:ext cx="146" cy="100"/>
            </a:xfrm>
            <a:custGeom>
              <a:avLst/>
              <a:gdLst>
                <a:gd name="T0" fmla="*/ 19 w 536"/>
                <a:gd name="T1" fmla="*/ 252 h 370"/>
                <a:gd name="T2" fmla="*/ 57 w 536"/>
                <a:gd name="T3" fmla="*/ 267 h 370"/>
                <a:gd name="T4" fmla="*/ 95 w 536"/>
                <a:gd name="T5" fmla="*/ 283 h 370"/>
                <a:gd name="T6" fmla="*/ 133 w 536"/>
                <a:gd name="T7" fmla="*/ 298 h 370"/>
                <a:gd name="T8" fmla="*/ 171 w 536"/>
                <a:gd name="T9" fmla="*/ 314 h 370"/>
                <a:gd name="T10" fmla="*/ 209 w 536"/>
                <a:gd name="T11" fmla="*/ 331 h 370"/>
                <a:gd name="T12" fmla="*/ 247 w 536"/>
                <a:gd name="T13" fmla="*/ 346 h 370"/>
                <a:gd name="T14" fmla="*/ 285 w 536"/>
                <a:gd name="T15" fmla="*/ 362 h 370"/>
                <a:gd name="T16" fmla="*/ 312 w 536"/>
                <a:gd name="T17" fmla="*/ 367 h 370"/>
                <a:gd name="T18" fmla="*/ 332 w 536"/>
                <a:gd name="T19" fmla="*/ 362 h 370"/>
                <a:gd name="T20" fmla="*/ 352 w 536"/>
                <a:gd name="T21" fmla="*/ 357 h 370"/>
                <a:gd name="T22" fmla="*/ 371 w 536"/>
                <a:gd name="T23" fmla="*/ 352 h 370"/>
                <a:gd name="T24" fmla="*/ 387 w 536"/>
                <a:gd name="T25" fmla="*/ 336 h 370"/>
                <a:gd name="T26" fmla="*/ 401 w 536"/>
                <a:gd name="T27" fmla="*/ 309 h 370"/>
                <a:gd name="T28" fmla="*/ 415 w 536"/>
                <a:gd name="T29" fmla="*/ 281 h 370"/>
                <a:gd name="T30" fmla="*/ 428 w 536"/>
                <a:gd name="T31" fmla="*/ 253 h 370"/>
                <a:gd name="T32" fmla="*/ 447 w 536"/>
                <a:gd name="T33" fmla="*/ 221 h 370"/>
                <a:gd name="T34" fmla="*/ 474 w 536"/>
                <a:gd name="T35" fmla="*/ 185 h 370"/>
                <a:gd name="T36" fmla="*/ 499 w 536"/>
                <a:gd name="T37" fmla="*/ 148 h 370"/>
                <a:gd name="T38" fmla="*/ 523 w 536"/>
                <a:gd name="T39" fmla="*/ 113 h 370"/>
                <a:gd name="T40" fmla="*/ 523 w 536"/>
                <a:gd name="T41" fmla="*/ 83 h 370"/>
                <a:gd name="T42" fmla="*/ 499 w 536"/>
                <a:gd name="T43" fmla="*/ 60 h 370"/>
                <a:gd name="T44" fmla="*/ 474 w 536"/>
                <a:gd name="T45" fmla="*/ 37 h 370"/>
                <a:gd name="T46" fmla="*/ 447 w 536"/>
                <a:gd name="T47" fmla="*/ 14 h 370"/>
                <a:gd name="T48" fmla="*/ 360 w 536"/>
                <a:gd name="T49" fmla="*/ 0 h 370"/>
                <a:gd name="T50" fmla="*/ 239 w 536"/>
                <a:gd name="T51" fmla="*/ 1 h 370"/>
                <a:gd name="T52" fmla="*/ 151 w 536"/>
                <a:gd name="T53" fmla="*/ 10 h 370"/>
                <a:gd name="T54" fmla="*/ 89 w 536"/>
                <a:gd name="T55" fmla="*/ 29 h 370"/>
                <a:gd name="T56" fmla="*/ 50 w 536"/>
                <a:gd name="T57" fmla="*/ 57 h 370"/>
                <a:gd name="T58" fmla="*/ 26 w 536"/>
                <a:gd name="T59" fmla="*/ 95 h 370"/>
                <a:gd name="T60" fmla="*/ 13 w 536"/>
                <a:gd name="T61" fmla="*/ 146 h 370"/>
                <a:gd name="T62" fmla="*/ 4 w 536"/>
                <a:gd name="T63" fmla="*/ 20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6" h="370">
                  <a:moveTo>
                    <a:pt x="0" y="244"/>
                  </a:moveTo>
                  <a:lnTo>
                    <a:pt x="19" y="252"/>
                  </a:lnTo>
                  <a:lnTo>
                    <a:pt x="38" y="260"/>
                  </a:lnTo>
                  <a:lnTo>
                    <a:pt x="57" y="267"/>
                  </a:lnTo>
                  <a:lnTo>
                    <a:pt x="76" y="275"/>
                  </a:lnTo>
                  <a:lnTo>
                    <a:pt x="95" y="283"/>
                  </a:lnTo>
                  <a:lnTo>
                    <a:pt x="114" y="291"/>
                  </a:lnTo>
                  <a:lnTo>
                    <a:pt x="133" y="298"/>
                  </a:lnTo>
                  <a:lnTo>
                    <a:pt x="152" y="306"/>
                  </a:lnTo>
                  <a:lnTo>
                    <a:pt x="171" y="314"/>
                  </a:lnTo>
                  <a:lnTo>
                    <a:pt x="189" y="322"/>
                  </a:lnTo>
                  <a:lnTo>
                    <a:pt x="209" y="331"/>
                  </a:lnTo>
                  <a:lnTo>
                    <a:pt x="227" y="337"/>
                  </a:lnTo>
                  <a:lnTo>
                    <a:pt x="247" y="346"/>
                  </a:lnTo>
                  <a:lnTo>
                    <a:pt x="265" y="354"/>
                  </a:lnTo>
                  <a:lnTo>
                    <a:pt x="285" y="362"/>
                  </a:lnTo>
                  <a:lnTo>
                    <a:pt x="303" y="370"/>
                  </a:lnTo>
                  <a:lnTo>
                    <a:pt x="312" y="367"/>
                  </a:lnTo>
                  <a:lnTo>
                    <a:pt x="323" y="365"/>
                  </a:lnTo>
                  <a:lnTo>
                    <a:pt x="332" y="362"/>
                  </a:lnTo>
                  <a:lnTo>
                    <a:pt x="342" y="359"/>
                  </a:lnTo>
                  <a:lnTo>
                    <a:pt x="352" y="357"/>
                  </a:lnTo>
                  <a:lnTo>
                    <a:pt x="361" y="355"/>
                  </a:lnTo>
                  <a:lnTo>
                    <a:pt x="371" y="352"/>
                  </a:lnTo>
                  <a:lnTo>
                    <a:pt x="380" y="350"/>
                  </a:lnTo>
                  <a:lnTo>
                    <a:pt x="387" y="336"/>
                  </a:lnTo>
                  <a:lnTo>
                    <a:pt x="394" y="322"/>
                  </a:lnTo>
                  <a:lnTo>
                    <a:pt x="401" y="309"/>
                  </a:lnTo>
                  <a:lnTo>
                    <a:pt x="408" y="295"/>
                  </a:lnTo>
                  <a:lnTo>
                    <a:pt x="415" y="281"/>
                  </a:lnTo>
                  <a:lnTo>
                    <a:pt x="422" y="267"/>
                  </a:lnTo>
                  <a:lnTo>
                    <a:pt x="428" y="253"/>
                  </a:lnTo>
                  <a:lnTo>
                    <a:pt x="435" y="239"/>
                  </a:lnTo>
                  <a:lnTo>
                    <a:pt x="447" y="221"/>
                  </a:lnTo>
                  <a:lnTo>
                    <a:pt x="460" y="203"/>
                  </a:lnTo>
                  <a:lnTo>
                    <a:pt x="474" y="185"/>
                  </a:lnTo>
                  <a:lnTo>
                    <a:pt x="486" y="167"/>
                  </a:lnTo>
                  <a:lnTo>
                    <a:pt x="499" y="148"/>
                  </a:lnTo>
                  <a:lnTo>
                    <a:pt x="512" y="130"/>
                  </a:lnTo>
                  <a:lnTo>
                    <a:pt x="523" y="113"/>
                  </a:lnTo>
                  <a:lnTo>
                    <a:pt x="536" y="94"/>
                  </a:lnTo>
                  <a:lnTo>
                    <a:pt x="523" y="83"/>
                  </a:lnTo>
                  <a:lnTo>
                    <a:pt x="512" y="71"/>
                  </a:lnTo>
                  <a:lnTo>
                    <a:pt x="499" y="60"/>
                  </a:lnTo>
                  <a:lnTo>
                    <a:pt x="486" y="48"/>
                  </a:lnTo>
                  <a:lnTo>
                    <a:pt x="474" y="37"/>
                  </a:lnTo>
                  <a:lnTo>
                    <a:pt x="460" y="25"/>
                  </a:lnTo>
                  <a:lnTo>
                    <a:pt x="447" y="14"/>
                  </a:lnTo>
                  <a:lnTo>
                    <a:pt x="435" y="2"/>
                  </a:lnTo>
                  <a:lnTo>
                    <a:pt x="360" y="0"/>
                  </a:lnTo>
                  <a:lnTo>
                    <a:pt x="295" y="0"/>
                  </a:lnTo>
                  <a:lnTo>
                    <a:pt x="239" y="1"/>
                  </a:lnTo>
                  <a:lnTo>
                    <a:pt x="192" y="4"/>
                  </a:lnTo>
                  <a:lnTo>
                    <a:pt x="151" y="10"/>
                  </a:lnTo>
                  <a:lnTo>
                    <a:pt x="117" y="18"/>
                  </a:lnTo>
                  <a:lnTo>
                    <a:pt x="89" y="29"/>
                  </a:lnTo>
                  <a:lnTo>
                    <a:pt x="67" y="41"/>
                  </a:lnTo>
                  <a:lnTo>
                    <a:pt x="50" y="57"/>
                  </a:lnTo>
                  <a:lnTo>
                    <a:pt x="36" y="75"/>
                  </a:lnTo>
                  <a:lnTo>
                    <a:pt x="26" y="95"/>
                  </a:lnTo>
                  <a:lnTo>
                    <a:pt x="19" y="120"/>
                  </a:lnTo>
                  <a:lnTo>
                    <a:pt x="13" y="146"/>
                  </a:lnTo>
                  <a:lnTo>
                    <a:pt x="8" y="175"/>
                  </a:lnTo>
                  <a:lnTo>
                    <a:pt x="4" y="208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98" name="Freeform 410">
              <a:extLst>
                <a:ext uri="{FF2B5EF4-FFF2-40B4-BE49-F238E27FC236}">
                  <a16:creationId xmlns:a16="http://schemas.microsoft.com/office/drawing/2014/main" id="{968C457E-56CC-44F2-B3BB-A1A5595D55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9" y="961"/>
              <a:ext cx="144" cy="99"/>
            </a:xfrm>
            <a:custGeom>
              <a:avLst/>
              <a:gdLst>
                <a:gd name="T0" fmla="*/ 19 w 530"/>
                <a:gd name="T1" fmla="*/ 250 h 366"/>
                <a:gd name="T2" fmla="*/ 55 w 530"/>
                <a:gd name="T3" fmla="*/ 265 h 366"/>
                <a:gd name="T4" fmla="*/ 93 w 530"/>
                <a:gd name="T5" fmla="*/ 282 h 366"/>
                <a:gd name="T6" fmla="*/ 130 w 530"/>
                <a:gd name="T7" fmla="*/ 297 h 366"/>
                <a:gd name="T8" fmla="*/ 167 w 530"/>
                <a:gd name="T9" fmla="*/ 312 h 366"/>
                <a:gd name="T10" fmla="*/ 204 w 530"/>
                <a:gd name="T11" fmla="*/ 327 h 366"/>
                <a:gd name="T12" fmla="*/ 242 w 530"/>
                <a:gd name="T13" fmla="*/ 343 h 366"/>
                <a:gd name="T14" fmla="*/ 279 w 530"/>
                <a:gd name="T15" fmla="*/ 358 h 366"/>
                <a:gd name="T16" fmla="*/ 306 w 530"/>
                <a:gd name="T17" fmla="*/ 363 h 366"/>
                <a:gd name="T18" fmla="*/ 326 w 530"/>
                <a:gd name="T19" fmla="*/ 358 h 366"/>
                <a:gd name="T20" fmla="*/ 346 w 530"/>
                <a:gd name="T21" fmla="*/ 353 h 366"/>
                <a:gd name="T22" fmla="*/ 365 w 530"/>
                <a:gd name="T23" fmla="*/ 348 h 366"/>
                <a:gd name="T24" fmla="*/ 381 w 530"/>
                <a:gd name="T25" fmla="*/ 332 h 366"/>
                <a:gd name="T26" fmla="*/ 395 w 530"/>
                <a:gd name="T27" fmla="*/ 305 h 366"/>
                <a:gd name="T28" fmla="*/ 409 w 530"/>
                <a:gd name="T29" fmla="*/ 277 h 366"/>
                <a:gd name="T30" fmla="*/ 422 w 530"/>
                <a:gd name="T31" fmla="*/ 249 h 366"/>
                <a:gd name="T32" fmla="*/ 441 w 530"/>
                <a:gd name="T33" fmla="*/ 217 h 366"/>
                <a:gd name="T34" fmla="*/ 468 w 530"/>
                <a:gd name="T35" fmla="*/ 181 h 366"/>
                <a:gd name="T36" fmla="*/ 493 w 530"/>
                <a:gd name="T37" fmla="*/ 144 h 366"/>
                <a:gd name="T38" fmla="*/ 517 w 530"/>
                <a:gd name="T39" fmla="*/ 109 h 366"/>
                <a:gd name="T40" fmla="*/ 517 w 530"/>
                <a:gd name="T41" fmla="*/ 79 h 366"/>
                <a:gd name="T42" fmla="*/ 493 w 530"/>
                <a:gd name="T43" fmla="*/ 57 h 366"/>
                <a:gd name="T44" fmla="*/ 468 w 530"/>
                <a:gd name="T45" fmla="*/ 34 h 366"/>
                <a:gd name="T46" fmla="*/ 441 w 530"/>
                <a:gd name="T47" fmla="*/ 12 h 366"/>
                <a:gd name="T48" fmla="*/ 355 w 530"/>
                <a:gd name="T49" fmla="*/ 0 h 366"/>
                <a:gd name="T50" fmla="*/ 235 w 530"/>
                <a:gd name="T51" fmla="*/ 6 h 366"/>
                <a:gd name="T52" fmla="*/ 148 w 530"/>
                <a:gd name="T53" fmla="*/ 19 h 366"/>
                <a:gd name="T54" fmla="*/ 88 w 530"/>
                <a:gd name="T55" fmla="*/ 38 h 366"/>
                <a:gd name="T56" fmla="*/ 50 w 530"/>
                <a:gd name="T57" fmla="*/ 68 h 366"/>
                <a:gd name="T58" fmla="*/ 27 w 530"/>
                <a:gd name="T59" fmla="*/ 105 h 366"/>
                <a:gd name="T60" fmla="*/ 14 w 530"/>
                <a:gd name="T61" fmla="*/ 152 h 366"/>
                <a:gd name="T62" fmla="*/ 5 w 530"/>
                <a:gd name="T63" fmla="*/ 2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0" h="366">
                  <a:moveTo>
                    <a:pt x="0" y="242"/>
                  </a:moveTo>
                  <a:lnTo>
                    <a:pt x="19" y="250"/>
                  </a:lnTo>
                  <a:lnTo>
                    <a:pt x="37" y="257"/>
                  </a:lnTo>
                  <a:lnTo>
                    <a:pt x="55" y="265"/>
                  </a:lnTo>
                  <a:lnTo>
                    <a:pt x="75" y="274"/>
                  </a:lnTo>
                  <a:lnTo>
                    <a:pt x="93" y="282"/>
                  </a:lnTo>
                  <a:lnTo>
                    <a:pt x="112" y="288"/>
                  </a:lnTo>
                  <a:lnTo>
                    <a:pt x="130" y="297"/>
                  </a:lnTo>
                  <a:lnTo>
                    <a:pt x="149" y="303"/>
                  </a:lnTo>
                  <a:lnTo>
                    <a:pt x="167" y="312"/>
                  </a:lnTo>
                  <a:lnTo>
                    <a:pt x="186" y="320"/>
                  </a:lnTo>
                  <a:lnTo>
                    <a:pt x="204" y="327"/>
                  </a:lnTo>
                  <a:lnTo>
                    <a:pt x="224" y="335"/>
                  </a:lnTo>
                  <a:lnTo>
                    <a:pt x="242" y="343"/>
                  </a:lnTo>
                  <a:lnTo>
                    <a:pt x="260" y="351"/>
                  </a:lnTo>
                  <a:lnTo>
                    <a:pt x="279" y="358"/>
                  </a:lnTo>
                  <a:lnTo>
                    <a:pt x="297" y="366"/>
                  </a:lnTo>
                  <a:lnTo>
                    <a:pt x="306" y="363"/>
                  </a:lnTo>
                  <a:lnTo>
                    <a:pt x="317" y="361"/>
                  </a:lnTo>
                  <a:lnTo>
                    <a:pt x="326" y="358"/>
                  </a:lnTo>
                  <a:lnTo>
                    <a:pt x="336" y="355"/>
                  </a:lnTo>
                  <a:lnTo>
                    <a:pt x="346" y="353"/>
                  </a:lnTo>
                  <a:lnTo>
                    <a:pt x="355" y="351"/>
                  </a:lnTo>
                  <a:lnTo>
                    <a:pt x="365" y="348"/>
                  </a:lnTo>
                  <a:lnTo>
                    <a:pt x="374" y="346"/>
                  </a:lnTo>
                  <a:lnTo>
                    <a:pt x="381" y="332"/>
                  </a:lnTo>
                  <a:lnTo>
                    <a:pt x="388" y="318"/>
                  </a:lnTo>
                  <a:lnTo>
                    <a:pt x="395" y="305"/>
                  </a:lnTo>
                  <a:lnTo>
                    <a:pt x="402" y="291"/>
                  </a:lnTo>
                  <a:lnTo>
                    <a:pt x="409" y="277"/>
                  </a:lnTo>
                  <a:lnTo>
                    <a:pt x="416" y="263"/>
                  </a:lnTo>
                  <a:lnTo>
                    <a:pt x="422" y="249"/>
                  </a:lnTo>
                  <a:lnTo>
                    <a:pt x="429" y="235"/>
                  </a:lnTo>
                  <a:lnTo>
                    <a:pt x="441" y="217"/>
                  </a:lnTo>
                  <a:lnTo>
                    <a:pt x="454" y="199"/>
                  </a:lnTo>
                  <a:lnTo>
                    <a:pt x="468" y="181"/>
                  </a:lnTo>
                  <a:lnTo>
                    <a:pt x="480" y="163"/>
                  </a:lnTo>
                  <a:lnTo>
                    <a:pt x="493" y="144"/>
                  </a:lnTo>
                  <a:lnTo>
                    <a:pt x="506" y="126"/>
                  </a:lnTo>
                  <a:lnTo>
                    <a:pt x="517" y="109"/>
                  </a:lnTo>
                  <a:lnTo>
                    <a:pt x="530" y="90"/>
                  </a:lnTo>
                  <a:lnTo>
                    <a:pt x="517" y="79"/>
                  </a:lnTo>
                  <a:lnTo>
                    <a:pt x="506" y="67"/>
                  </a:lnTo>
                  <a:lnTo>
                    <a:pt x="493" y="57"/>
                  </a:lnTo>
                  <a:lnTo>
                    <a:pt x="480" y="45"/>
                  </a:lnTo>
                  <a:lnTo>
                    <a:pt x="468" y="34"/>
                  </a:lnTo>
                  <a:lnTo>
                    <a:pt x="454" y="22"/>
                  </a:lnTo>
                  <a:lnTo>
                    <a:pt x="441" y="12"/>
                  </a:lnTo>
                  <a:lnTo>
                    <a:pt x="429" y="0"/>
                  </a:lnTo>
                  <a:lnTo>
                    <a:pt x="355" y="0"/>
                  </a:lnTo>
                  <a:lnTo>
                    <a:pt x="290" y="1"/>
                  </a:lnTo>
                  <a:lnTo>
                    <a:pt x="235" y="6"/>
                  </a:lnTo>
                  <a:lnTo>
                    <a:pt x="188" y="11"/>
                  </a:lnTo>
                  <a:lnTo>
                    <a:pt x="148" y="19"/>
                  </a:lnTo>
                  <a:lnTo>
                    <a:pt x="115" y="28"/>
                  </a:lnTo>
                  <a:lnTo>
                    <a:pt x="88" y="38"/>
                  </a:lnTo>
                  <a:lnTo>
                    <a:pt x="67" y="52"/>
                  </a:lnTo>
                  <a:lnTo>
                    <a:pt x="50" y="68"/>
                  </a:lnTo>
                  <a:lnTo>
                    <a:pt x="37" y="86"/>
                  </a:lnTo>
                  <a:lnTo>
                    <a:pt x="27" y="105"/>
                  </a:lnTo>
                  <a:lnTo>
                    <a:pt x="20" y="128"/>
                  </a:lnTo>
                  <a:lnTo>
                    <a:pt x="14" y="152"/>
                  </a:lnTo>
                  <a:lnTo>
                    <a:pt x="9" y="180"/>
                  </a:lnTo>
                  <a:lnTo>
                    <a:pt x="5" y="21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499" name="Freeform 411">
              <a:extLst>
                <a:ext uri="{FF2B5EF4-FFF2-40B4-BE49-F238E27FC236}">
                  <a16:creationId xmlns:a16="http://schemas.microsoft.com/office/drawing/2014/main" id="{4D0C897A-ADCE-42BD-B528-113B558568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1" y="961"/>
              <a:ext cx="142" cy="99"/>
            </a:xfrm>
            <a:custGeom>
              <a:avLst/>
              <a:gdLst>
                <a:gd name="T0" fmla="*/ 18 w 524"/>
                <a:gd name="T1" fmla="*/ 250 h 363"/>
                <a:gd name="T2" fmla="*/ 54 w 524"/>
                <a:gd name="T3" fmla="*/ 265 h 363"/>
                <a:gd name="T4" fmla="*/ 91 w 524"/>
                <a:gd name="T5" fmla="*/ 280 h 363"/>
                <a:gd name="T6" fmla="*/ 128 w 524"/>
                <a:gd name="T7" fmla="*/ 295 h 363"/>
                <a:gd name="T8" fmla="*/ 163 w 524"/>
                <a:gd name="T9" fmla="*/ 310 h 363"/>
                <a:gd name="T10" fmla="*/ 200 w 524"/>
                <a:gd name="T11" fmla="*/ 325 h 363"/>
                <a:gd name="T12" fmla="*/ 237 w 524"/>
                <a:gd name="T13" fmla="*/ 340 h 363"/>
                <a:gd name="T14" fmla="*/ 273 w 524"/>
                <a:gd name="T15" fmla="*/ 355 h 363"/>
                <a:gd name="T16" fmla="*/ 300 w 524"/>
                <a:gd name="T17" fmla="*/ 360 h 363"/>
                <a:gd name="T18" fmla="*/ 320 w 524"/>
                <a:gd name="T19" fmla="*/ 355 h 363"/>
                <a:gd name="T20" fmla="*/ 340 w 524"/>
                <a:gd name="T21" fmla="*/ 350 h 363"/>
                <a:gd name="T22" fmla="*/ 359 w 524"/>
                <a:gd name="T23" fmla="*/ 345 h 363"/>
                <a:gd name="T24" fmla="*/ 375 w 524"/>
                <a:gd name="T25" fmla="*/ 329 h 363"/>
                <a:gd name="T26" fmla="*/ 389 w 524"/>
                <a:gd name="T27" fmla="*/ 302 h 363"/>
                <a:gd name="T28" fmla="*/ 403 w 524"/>
                <a:gd name="T29" fmla="*/ 274 h 363"/>
                <a:gd name="T30" fmla="*/ 416 w 524"/>
                <a:gd name="T31" fmla="*/ 246 h 363"/>
                <a:gd name="T32" fmla="*/ 435 w 524"/>
                <a:gd name="T33" fmla="*/ 214 h 363"/>
                <a:gd name="T34" fmla="*/ 462 w 524"/>
                <a:gd name="T35" fmla="*/ 178 h 363"/>
                <a:gd name="T36" fmla="*/ 487 w 524"/>
                <a:gd name="T37" fmla="*/ 141 h 363"/>
                <a:gd name="T38" fmla="*/ 511 w 524"/>
                <a:gd name="T39" fmla="*/ 106 h 363"/>
                <a:gd name="T40" fmla="*/ 511 w 524"/>
                <a:gd name="T41" fmla="*/ 77 h 363"/>
                <a:gd name="T42" fmla="*/ 487 w 524"/>
                <a:gd name="T43" fmla="*/ 55 h 363"/>
                <a:gd name="T44" fmla="*/ 462 w 524"/>
                <a:gd name="T45" fmla="*/ 32 h 363"/>
                <a:gd name="T46" fmla="*/ 435 w 524"/>
                <a:gd name="T47" fmla="*/ 10 h 363"/>
                <a:gd name="T48" fmla="*/ 349 w 524"/>
                <a:gd name="T49" fmla="*/ 2 h 363"/>
                <a:gd name="T50" fmla="*/ 230 w 524"/>
                <a:gd name="T51" fmla="*/ 11 h 363"/>
                <a:gd name="T52" fmla="*/ 145 w 524"/>
                <a:gd name="T53" fmla="*/ 26 h 363"/>
                <a:gd name="T54" fmla="*/ 86 w 524"/>
                <a:gd name="T55" fmla="*/ 49 h 363"/>
                <a:gd name="T56" fmla="*/ 49 w 524"/>
                <a:gd name="T57" fmla="*/ 79 h 363"/>
                <a:gd name="T58" fmla="*/ 28 w 524"/>
                <a:gd name="T59" fmla="*/ 116 h 363"/>
                <a:gd name="T60" fmla="*/ 15 w 524"/>
                <a:gd name="T61" fmla="*/ 161 h 363"/>
                <a:gd name="T62" fmla="*/ 6 w 524"/>
                <a:gd name="T63" fmla="*/ 2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4" h="363">
                  <a:moveTo>
                    <a:pt x="0" y="243"/>
                  </a:moveTo>
                  <a:lnTo>
                    <a:pt x="18" y="250"/>
                  </a:lnTo>
                  <a:lnTo>
                    <a:pt x="37" y="258"/>
                  </a:lnTo>
                  <a:lnTo>
                    <a:pt x="54" y="265"/>
                  </a:lnTo>
                  <a:lnTo>
                    <a:pt x="72" y="273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8" y="295"/>
                  </a:lnTo>
                  <a:lnTo>
                    <a:pt x="146" y="303"/>
                  </a:lnTo>
                  <a:lnTo>
                    <a:pt x="163" y="310"/>
                  </a:lnTo>
                  <a:lnTo>
                    <a:pt x="182" y="318"/>
                  </a:lnTo>
                  <a:lnTo>
                    <a:pt x="200" y="325"/>
                  </a:lnTo>
                  <a:lnTo>
                    <a:pt x="219" y="333"/>
                  </a:lnTo>
                  <a:lnTo>
                    <a:pt x="237" y="340"/>
                  </a:lnTo>
                  <a:lnTo>
                    <a:pt x="254" y="348"/>
                  </a:lnTo>
                  <a:lnTo>
                    <a:pt x="273" y="355"/>
                  </a:lnTo>
                  <a:lnTo>
                    <a:pt x="291" y="363"/>
                  </a:lnTo>
                  <a:lnTo>
                    <a:pt x="300" y="360"/>
                  </a:lnTo>
                  <a:lnTo>
                    <a:pt x="311" y="358"/>
                  </a:lnTo>
                  <a:lnTo>
                    <a:pt x="320" y="355"/>
                  </a:lnTo>
                  <a:lnTo>
                    <a:pt x="330" y="352"/>
                  </a:lnTo>
                  <a:lnTo>
                    <a:pt x="340" y="350"/>
                  </a:lnTo>
                  <a:lnTo>
                    <a:pt x="349" y="348"/>
                  </a:lnTo>
                  <a:lnTo>
                    <a:pt x="359" y="345"/>
                  </a:lnTo>
                  <a:lnTo>
                    <a:pt x="368" y="343"/>
                  </a:lnTo>
                  <a:lnTo>
                    <a:pt x="375" y="329"/>
                  </a:lnTo>
                  <a:lnTo>
                    <a:pt x="382" y="315"/>
                  </a:lnTo>
                  <a:lnTo>
                    <a:pt x="389" y="302"/>
                  </a:lnTo>
                  <a:lnTo>
                    <a:pt x="396" y="288"/>
                  </a:lnTo>
                  <a:lnTo>
                    <a:pt x="403" y="274"/>
                  </a:lnTo>
                  <a:lnTo>
                    <a:pt x="410" y="260"/>
                  </a:lnTo>
                  <a:lnTo>
                    <a:pt x="416" y="246"/>
                  </a:lnTo>
                  <a:lnTo>
                    <a:pt x="423" y="232"/>
                  </a:lnTo>
                  <a:lnTo>
                    <a:pt x="435" y="214"/>
                  </a:lnTo>
                  <a:lnTo>
                    <a:pt x="448" y="196"/>
                  </a:lnTo>
                  <a:lnTo>
                    <a:pt x="462" y="178"/>
                  </a:lnTo>
                  <a:lnTo>
                    <a:pt x="474" y="160"/>
                  </a:lnTo>
                  <a:lnTo>
                    <a:pt x="487" y="141"/>
                  </a:lnTo>
                  <a:lnTo>
                    <a:pt x="500" y="123"/>
                  </a:lnTo>
                  <a:lnTo>
                    <a:pt x="511" y="106"/>
                  </a:lnTo>
                  <a:lnTo>
                    <a:pt x="524" y="87"/>
                  </a:lnTo>
                  <a:lnTo>
                    <a:pt x="511" y="77"/>
                  </a:lnTo>
                  <a:lnTo>
                    <a:pt x="500" y="65"/>
                  </a:lnTo>
                  <a:lnTo>
                    <a:pt x="487" y="55"/>
                  </a:lnTo>
                  <a:lnTo>
                    <a:pt x="474" y="43"/>
                  </a:lnTo>
                  <a:lnTo>
                    <a:pt x="462" y="32"/>
                  </a:lnTo>
                  <a:lnTo>
                    <a:pt x="448" y="22"/>
                  </a:lnTo>
                  <a:lnTo>
                    <a:pt x="435" y="10"/>
                  </a:lnTo>
                  <a:lnTo>
                    <a:pt x="423" y="0"/>
                  </a:lnTo>
                  <a:lnTo>
                    <a:pt x="349" y="2"/>
                  </a:lnTo>
                  <a:lnTo>
                    <a:pt x="285" y="5"/>
                  </a:lnTo>
                  <a:lnTo>
                    <a:pt x="230" y="11"/>
                  </a:lnTo>
                  <a:lnTo>
                    <a:pt x="184" y="18"/>
                  </a:lnTo>
                  <a:lnTo>
                    <a:pt x="145" y="26"/>
                  </a:lnTo>
                  <a:lnTo>
                    <a:pt x="113" y="37"/>
                  </a:lnTo>
                  <a:lnTo>
                    <a:pt x="86" y="49"/>
                  </a:lnTo>
                  <a:lnTo>
                    <a:pt x="66" y="63"/>
                  </a:lnTo>
                  <a:lnTo>
                    <a:pt x="49" y="79"/>
                  </a:lnTo>
                  <a:lnTo>
                    <a:pt x="37" y="96"/>
                  </a:lnTo>
                  <a:lnTo>
                    <a:pt x="28" y="116"/>
                  </a:lnTo>
                  <a:lnTo>
                    <a:pt x="21" y="138"/>
                  </a:lnTo>
                  <a:lnTo>
                    <a:pt x="15" y="161"/>
                  </a:lnTo>
                  <a:lnTo>
                    <a:pt x="10" y="186"/>
                  </a:lnTo>
                  <a:lnTo>
                    <a:pt x="6" y="214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00" name="Freeform 412">
              <a:extLst>
                <a:ext uri="{FF2B5EF4-FFF2-40B4-BE49-F238E27FC236}">
                  <a16:creationId xmlns:a16="http://schemas.microsoft.com/office/drawing/2014/main" id="{4245E1A3-25B0-4356-985A-E9D68067DA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2" y="962"/>
              <a:ext cx="141" cy="98"/>
            </a:xfrm>
            <a:custGeom>
              <a:avLst/>
              <a:gdLst>
                <a:gd name="T0" fmla="*/ 18 w 518"/>
                <a:gd name="T1" fmla="*/ 250 h 361"/>
                <a:gd name="T2" fmla="*/ 54 w 518"/>
                <a:gd name="T3" fmla="*/ 265 h 361"/>
                <a:gd name="T4" fmla="*/ 89 w 518"/>
                <a:gd name="T5" fmla="*/ 280 h 361"/>
                <a:gd name="T6" fmla="*/ 125 w 518"/>
                <a:gd name="T7" fmla="*/ 295 h 361"/>
                <a:gd name="T8" fmla="*/ 161 w 518"/>
                <a:gd name="T9" fmla="*/ 309 h 361"/>
                <a:gd name="T10" fmla="*/ 197 w 518"/>
                <a:gd name="T11" fmla="*/ 324 h 361"/>
                <a:gd name="T12" fmla="*/ 232 w 518"/>
                <a:gd name="T13" fmla="*/ 339 h 361"/>
                <a:gd name="T14" fmla="*/ 268 w 518"/>
                <a:gd name="T15" fmla="*/ 354 h 361"/>
                <a:gd name="T16" fmla="*/ 294 w 518"/>
                <a:gd name="T17" fmla="*/ 358 h 361"/>
                <a:gd name="T18" fmla="*/ 314 w 518"/>
                <a:gd name="T19" fmla="*/ 353 h 361"/>
                <a:gd name="T20" fmla="*/ 334 w 518"/>
                <a:gd name="T21" fmla="*/ 348 h 361"/>
                <a:gd name="T22" fmla="*/ 353 w 518"/>
                <a:gd name="T23" fmla="*/ 343 h 361"/>
                <a:gd name="T24" fmla="*/ 369 w 518"/>
                <a:gd name="T25" fmla="*/ 327 h 361"/>
                <a:gd name="T26" fmla="*/ 383 w 518"/>
                <a:gd name="T27" fmla="*/ 300 h 361"/>
                <a:gd name="T28" fmla="*/ 397 w 518"/>
                <a:gd name="T29" fmla="*/ 272 h 361"/>
                <a:gd name="T30" fmla="*/ 410 w 518"/>
                <a:gd name="T31" fmla="*/ 244 h 361"/>
                <a:gd name="T32" fmla="*/ 429 w 518"/>
                <a:gd name="T33" fmla="*/ 212 h 361"/>
                <a:gd name="T34" fmla="*/ 456 w 518"/>
                <a:gd name="T35" fmla="*/ 176 h 361"/>
                <a:gd name="T36" fmla="*/ 481 w 518"/>
                <a:gd name="T37" fmla="*/ 139 h 361"/>
                <a:gd name="T38" fmla="*/ 505 w 518"/>
                <a:gd name="T39" fmla="*/ 104 h 361"/>
                <a:gd name="T40" fmla="*/ 505 w 518"/>
                <a:gd name="T41" fmla="*/ 75 h 361"/>
                <a:gd name="T42" fmla="*/ 481 w 518"/>
                <a:gd name="T43" fmla="*/ 54 h 361"/>
                <a:gd name="T44" fmla="*/ 456 w 518"/>
                <a:gd name="T45" fmla="*/ 32 h 361"/>
                <a:gd name="T46" fmla="*/ 429 w 518"/>
                <a:gd name="T47" fmla="*/ 10 h 361"/>
                <a:gd name="T48" fmla="*/ 344 w 518"/>
                <a:gd name="T49" fmla="*/ 5 h 361"/>
                <a:gd name="T50" fmla="*/ 226 w 518"/>
                <a:gd name="T51" fmla="*/ 17 h 361"/>
                <a:gd name="T52" fmla="*/ 142 w 518"/>
                <a:gd name="T53" fmla="*/ 37 h 361"/>
                <a:gd name="T54" fmla="*/ 85 w 518"/>
                <a:gd name="T55" fmla="*/ 61 h 361"/>
                <a:gd name="T56" fmla="*/ 49 w 518"/>
                <a:gd name="T57" fmla="*/ 92 h 361"/>
                <a:gd name="T58" fmla="*/ 28 w 518"/>
                <a:gd name="T59" fmla="*/ 128 h 361"/>
                <a:gd name="T60" fmla="*/ 16 w 518"/>
                <a:gd name="T61" fmla="*/ 171 h 361"/>
                <a:gd name="T62" fmla="*/ 5 w 518"/>
                <a:gd name="T63" fmla="*/ 21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8" h="361">
                  <a:moveTo>
                    <a:pt x="0" y="243"/>
                  </a:moveTo>
                  <a:lnTo>
                    <a:pt x="18" y="250"/>
                  </a:lnTo>
                  <a:lnTo>
                    <a:pt x="35" y="258"/>
                  </a:lnTo>
                  <a:lnTo>
                    <a:pt x="54" y="265"/>
                  </a:lnTo>
                  <a:lnTo>
                    <a:pt x="71" y="272"/>
                  </a:lnTo>
                  <a:lnTo>
                    <a:pt x="89" y="280"/>
                  </a:lnTo>
                  <a:lnTo>
                    <a:pt x="107" y="287"/>
                  </a:lnTo>
                  <a:lnTo>
                    <a:pt x="125" y="295"/>
                  </a:lnTo>
                  <a:lnTo>
                    <a:pt x="142" y="302"/>
                  </a:lnTo>
                  <a:lnTo>
                    <a:pt x="161" y="309"/>
                  </a:lnTo>
                  <a:lnTo>
                    <a:pt x="178" y="317"/>
                  </a:lnTo>
                  <a:lnTo>
                    <a:pt x="197" y="324"/>
                  </a:lnTo>
                  <a:lnTo>
                    <a:pt x="214" y="331"/>
                  </a:lnTo>
                  <a:lnTo>
                    <a:pt x="232" y="339"/>
                  </a:lnTo>
                  <a:lnTo>
                    <a:pt x="250" y="346"/>
                  </a:lnTo>
                  <a:lnTo>
                    <a:pt x="268" y="354"/>
                  </a:lnTo>
                  <a:lnTo>
                    <a:pt x="285" y="361"/>
                  </a:lnTo>
                  <a:lnTo>
                    <a:pt x="294" y="358"/>
                  </a:lnTo>
                  <a:lnTo>
                    <a:pt x="305" y="356"/>
                  </a:lnTo>
                  <a:lnTo>
                    <a:pt x="314" y="353"/>
                  </a:lnTo>
                  <a:lnTo>
                    <a:pt x="324" y="350"/>
                  </a:lnTo>
                  <a:lnTo>
                    <a:pt x="334" y="348"/>
                  </a:lnTo>
                  <a:lnTo>
                    <a:pt x="343" y="346"/>
                  </a:lnTo>
                  <a:lnTo>
                    <a:pt x="353" y="343"/>
                  </a:lnTo>
                  <a:lnTo>
                    <a:pt x="362" y="341"/>
                  </a:lnTo>
                  <a:lnTo>
                    <a:pt x="369" y="327"/>
                  </a:lnTo>
                  <a:lnTo>
                    <a:pt x="376" y="313"/>
                  </a:lnTo>
                  <a:lnTo>
                    <a:pt x="383" y="300"/>
                  </a:lnTo>
                  <a:lnTo>
                    <a:pt x="390" y="286"/>
                  </a:lnTo>
                  <a:lnTo>
                    <a:pt x="397" y="272"/>
                  </a:lnTo>
                  <a:lnTo>
                    <a:pt x="404" y="258"/>
                  </a:lnTo>
                  <a:lnTo>
                    <a:pt x="410" y="244"/>
                  </a:lnTo>
                  <a:lnTo>
                    <a:pt x="417" y="230"/>
                  </a:lnTo>
                  <a:lnTo>
                    <a:pt x="429" y="212"/>
                  </a:lnTo>
                  <a:lnTo>
                    <a:pt x="442" y="194"/>
                  </a:lnTo>
                  <a:lnTo>
                    <a:pt x="456" y="176"/>
                  </a:lnTo>
                  <a:lnTo>
                    <a:pt x="468" y="158"/>
                  </a:lnTo>
                  <a:lnTo>
                    <a:pt x="481" y="139"/>
                  </a:lnTo>
                  <a:lnTo>
                    <a:pt x="494" y="121"/>
                  </a:lnTo>
                  <a:lnTo>
                    <a:pt x="505" y="104"/>
                  </a:lnTo>
                  <a:lnTo>
                    <a:pt x="518" y="85"/>
                  </a:lnTo>
                  <a:lnTo>
                    <a:pt x="505" y="75"/>
                  </a:lnTo>
                  <a:lnTo>
                    <a:pt x="494" y="65"/>
                  </a:lnTo>
                  <a:lnTo>
                    <a:pt x="481" y="54"/>
                  </a:lnTo>
                  <a:lnTo>
                    <a:pt x="468" y="43"/>
                  </a:lnTo>
                  <a:lnTo>
                    <a:pt x="456" y="32"/>
                  </a:lnTo>
                  <a:lnTo>
                    <a:pt x="442" y="22"/>
                  </a:lnTo>
                  <a:lnTo>
                    <a:pt x="429" y="10"/>
                  </a:lnTo>
                  <a:lnTo>
                    <a:pt x="417" y="0"/>
                  </a:lnTo>
                  <a:lnTo>
                    <a:pt x="344" y="5"/>
                  </a:lnTo>
                  <a:lnTo>
                    <a:pt x="281" y="10"/>
                  </a:lnTo>
                  <a:lnTo>
                    <a:pt x="226" y="17"/>
                  </a:lnTo>
                  <a:lnTo>
                    <a:pt x="180" y="26"/>
                  </a:lnTo>
                  <a:lnTo>
                    <a:pt x="142" y="37"/>
                  </a:lnTo>
                  <a:lnTo>
                    <a:pt x="111" y="48"/>
                  </a:lnTo>
                  <a:lnTo>
                    <a:pt x="85" y="61"/>
                  </a:lnTo>
                  <a:lnTo>
                    <a:pt x="65" y="76"/>
                  </a:lnTo>
                  <a:lnTo>
                    <a:pt x="49" y="92"/>
                  </a:lnTo>
                  <a:lnTo>
                    <a:pt x="38" y="109"/>
                  </a:lnTo>
                  <a:lnTo>
                    <a:pt x="28" y="128"/>
                  </a:lnTo>
                  <a:lnTo>
                    <a:pt x="22" y="149"/>
                  </a:lnTo>
                  <a:lnTo>
                    <a:pt x="16" y="171"/>
                  </a:lnTo>
                  <a:lnTo>
                    <a:pt x="11" y="194"/>
                  </a:lnTo>
                  <a:lnTo>
                    <a:pt x="5" y="218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01" name="Freeform 413">
              <a:extLst>
                <a:ext uri="{FF2B5EF4-FFF2-40B4-BE49-F238E27FC236}">
                  <a16:creationId xmlns:a16="http://schemas.microsoft.com/office/drawing/2014/main" id="{C87FCFD9-5DE8-417D-8A6D-A871ED73CB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4" y="963"/>
              <a:ext cx="139" cy="97"/>
            </a:xfrm>
            <a:custGeom>
              <a:avLst/>
              <a:gdLst>
                <a:gd name="T0" fmla="*/ 18 w 513"/>
                <a:gd name="T1" fmla="*/ 252 h 359"/>
                <a:gd name="T2" fmla="*/ 53 w 513"/>
                <a:gd name="T3" fmla="*/ 267 h 359"/>
                <a:gd name="T4" fmla="*/ 88 w 513"/>
                <a:gd name="T5" fmla="*/ 280 h 359"/>
                <a:gd name="T6" fmla="*/ 122 w 513"/>
                <a:gd name="T7" fmla="*/ 294 h 359"/>
                <a:gd name="T8" fmla="*/ 158 w 513"/>
                <a:gd name="T9" fmla="*/ 309 h 359"/>
                <a:gd name="T10" fmla="*/ 193 w 513"/>
                <a:gd name="T11" fmla="*/ 323 h 359"/>
                <a:gd name="T12" fmla="*/ 227 w 513"/>
                <a:gd name="T13" fmla="*/ 337 h 359"/>
                <a:gd name="T14" fmla="*/ 263 w 513"/>
                <a:gd name="T15" fmla="*/ 352 h 359"/>
                <a:gd name="T16" fmla="*/ 289 w 513"/>
                <a:gd name="T17" fmla="*/ 356 h 359"/>
                <a:gd name="T18" fmla="*/ 309 w 513"/>
                <a:gd name="T19" fmla="*/ 351 h 359"/>
                <a:gd name="T20" fmla="*/ 329 w 513"/>
                <a:gd name="T21" fmla="*/ 346 h 359"/>
                <a:gd name="T22" fmla="*/ 348 w 513"/>
                <a:gd name="T23" fmla="*/ 341 h 359"/>
                <a:gd name="T24" fmla="*/ 364 w 513"/>
                <a:gd name="T25" fmla="*/ 325 h 359"/>
                <a:gd name="T26" fmla="*/ 378 w 513"/>
                <a:gd name="T27" fmla="*/ 298 h 359"/>
                <a:gd name="T28" fmla="*/ 392 w 513"/>
                <a:gd name="T29" fmla="*/ 270 h 359"/>
                <a:gd name="T30" fmla="*/ 405 w 513"/>
                <a:gd name="T31" fmla="*/ 242 h 359"/>
                <a:gd name="T32" fmla="*/ 424 w 513"/>
                <a:gd name="T33" fmla="*/ 210 h 359"/>
                <a:gd name="T34" fmla="*/ 451 w 513"/>
                <a:gd name="T35" fmla="*/ 174 h 359"/>
                <a:gd name="T36" fmla="*/ 476 w 513"/>
                <a:gd name="T37" fmla="*/ 137 h 359"/>
                <a:gd name="T38" fmla="*/ 500 w 513"/>
                <a:gd name="T39" fmla="*/ 102 h 359"/>
                <a:gd name="T40" fmla="*/ 500 w 513"/>
                <a:gd name="T41" fmla="*/ 73 h 359"/>
                <a:gd name="T42" fmla="*/ 476 w 513"/>
                <a:gd name="T43" fmla="*/ 52 h 359"/>
                <a:gd name="T44" fmla="*/ 451 w 513"/>
                <a:gd name="T45" fmla="*/ 31 h 359"/>
                <a:gd name="T46" fmla="*/ 424 w 513"/>
                <a:gd name="T47" fmla="*/ 11 h 359"/>
                <a:gd name="T48" fmla="*/ 339 w 513"/>
                <a:gd name="T49" fmla="*/ 7 h 359"/>
                <a:gd name="T50" fmla="*/ 223 w 513"/>
                <a:gd name="T51" fmla="*/ 24 h 359"/>
                <a:gd name="T52" fmla="*/ 141 w 513"/>
                <a:gd name="T53" fmla="*/ 46 h 359"/>
                <a:gd name="T54" fmla="*/ 84 w 513"/>
                <a:gd name="T55" fmla="*/ 74 h 359"/>
                <a:gd name="T56" fmla="*/ 50 w 513"/>
                <a:gd name="T57" fmla="*/ 105 h 359"/>
                <a:gd name="T58" fmla="*/ 29 w 513"/>
                <a:gd name="T59" fmla="*/ 141 h 359"/>
                <a:gd name="T60" fmla="*/ 18 w 513"/>
                <a:gd name="T61" fmla="*/ 180 h 359"/>
                <a:gd name="T62" fmla="*/ 7 w 513"/>
                <a:gd name="T63" fmla="*/ 22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3" h="359">
                  <a:moveTo>
                    <a:pt x="0" y="245"/>
                  </a:moveTo>
                  <a:lnTo>
                    <a:pt x="18" y="252"/>
                  </a:lnTo>
                  <a:lnTo>
                    <a:pt x="35" y="258"/>
                  </a:lnTo>
                  <a:lnTo>
                    <a:pt x="53" y="267"/>
                  </a:lnTo>
                  <a:lnTo>
                    <a:pt x="71" y="273"/>
                  </a:lnTo>
                  <a:lnTo>
                    <a:pt x="88" y="280"/>
                  </a:lnTo>
                  <a:lnTo>
                    <a:pt x="105" y="287"/>
                  </a:lnTo>
                  <a:lnTo>
                    <a:pt x="122" y="294"/>
                  </a:lnTo>
                  <a:lnTo>
                    <a:pt x="141" y="301"/>
                  </a:lnTo>
                  <a:lnTo>
                    <a:pt x="158" y="309"/>
                  </a:lnTo>
                  <a:lnTo>
                    <a:pt x="175" y="316"/>
                  </a:lnTo>
                  <a:lnTo>
                    <a:pt x="193" y="323"/>
                  </a:lnTo>
                  <a:lnTo>
                    <a:pt x="210" y="330"/>
                  </a:lnTo>
                  <a:lnTo>
                    <a:pt x="227" y="337"/>
                  </a:lnTo>
                  <a:lnTo>
                    <a:pt x="246" y="345"/>
                  </a:lnTo>
                  <a:lnTo>
                    <a:pt x="263" y="352"/>
                  </a:lnTo>
                  <a:lnTo>
                    <a:pt x="280" y="359"/>
                  </a:lnTo>
                  <a:lnTo>
                    <a:pt x="289" y="356"/>
                  </a:lnTo>
                  <a:lnTo>
                    <a:pt x="300" y="354"/>
                  </a:lnTo>
                  <a:lnTo>
                    <a:pt x="309" y="351"/>
                  </a:lnTo>
                  <a:lnTo>
                    <a:pt x="319" y="348"/>
                  </a:lnTo>
                  <a:lnTo>
                    <a:pt x="329" y="346"/>
                  </a:lnTo>
                  <a:lnTo>
                    <a:pt x="338" y="344"/>
                  </a:lnTo>
                  <a:lnTo>
                    <a:pt x="348" y="341"/>
                  </a:lnTo>
                  <a:lnTo>
                    <a:pt x="357" y="339"/>
                  </a:lnTo>
                  <a:lnTo>
                    <a:pt x="364" y="325"/>
                  </a:lnTo>
                  <a:lnTo>
                    <a:pt x="371" y="311"/>
                  </a:lnTo>
                  <a:lnTo>
                    <a:pt x="378" y="298"/>
                  </a:lnTo>
                  <a:lnTo>
                    <a:pt x="385" y="284"/>
                  </a:lnTo>
                  <a:lnTo>
                    <a:pt x="392" y="270"/>
                  </a:lnTo>
                  <a:lnTo>
                    <a:pt x="399" y="256"/>
                  </a:lnTo>
                  <a:lnTo>
                    <a:pt x="405" y="242"/>
                  </a:lnTo>
                  <a:lnTo>
                    <a:pt x="412" y="228"/>
                  </a:lnTo>
                  <a:lnTo>
                    <a:pt x="424" y="210"/>
                  </a:lnTo>
                  <a:lnTo>
                    <a:pt x="437" y="192"/>
                  </a:lnTo>
                  <a:lnTo>
                    <a:pt x="451" y="174"/>
                  </a:lnTo>
                  <a:lnTo>
                    <a:pt x="463" y="156"/>
                  </a:lnTo>
                  <a:lnTo>
                    <a:pt x="476" y="137"/>
                  </a:lnTo>
                  <a:lnTo>
                    <a:pt x="489" y="119"/>
                  </a:lnTo>
                  <a:lnTo>
                    <a:pt x="500" y="102"/>
                  </a:lnTo>
                  <a:lnTo>
                    <a:pt x="513" y="83"/>
                  </a:lnTo>
                  <a:lnTo>
                    <a:pt x="500" y="73"/>
                  </a:lnTo>
                  <a:lnTo>
                    <a:pt x="489" y="63"/>
                  </a:lnTo>
                  <a:lnTo>
                    <a:pt x="476" y="52"/>
                  </a:lnTo>
                  <a:lnTo>
                    <a:pt x="463" y="42"/>
                  </a:lnTo>
                  <a:lnTo>
                    <a:pt x="451" y="31"/>
                  </a:lnTo>
                  <a:lnTo>
                    <a:pt x="437" y="21"/>
                  </a:lnTo>
                  <a:lnTo>
                    <a:pt x="424" y="11"/>
                  </a:lnTo>
                  <a:lnTo>
                    <a:pt x="412" y="0"/>
                  </a:lnTo>
                  <a:lnTo>
                    <a:pt x="339" y="7"/>
                  </a:lnTo>
                  <a:lnTo>
                    <a:pt x="277" y="15"/>
                  </a:lnTo>
                  <a:lnTo>
                    <a:pt x="223" y="24"/>
                  </a:lnTo>
                  <a:lnTo>
                    <a:pt x="178" y="35"/>
                  </a:lnTo>
                  <a:lnTo>
                    <a:pt x="141" y="46"/>
                  </a:lnTo>
                  <a:lnTo>
                    <a:pt x="110" y="59"/>
                  </a:lnTo>
                  <a:lnTo>
                    <a:pt x="84" y="74"/>
                  </a:lnTo>
                  <a:lnTo>
                    <a:pt x="65" y="89"/>
                  </a:lnTo>
                  <a:lnTo>
                    <a:pt x="50" y="105"/>
                  </a:lnTo>
                  <a:lnTo>
                    <a:pt x="38" y="122"/>
                  </a:lnTo>
                  <a:lnTo>
                    <a:pt x="29" y="141"/>
                  </a:lnTo>
                  <a:lnTo>
                    <a:pt x="23" y="159"/>
                  </a:lnTo>
                  <a:lnTo>
                    <a:pt x="18" y="180"/>
                  </a:lnTo>
                  <a:lnTo>
                    <a:pt x="12" y="201"/>
                  </a:lnTo>
                  <a:lnTo>
                    <a:pt x="7" y="223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02" name="Freeform 414">
              <a:extLst>
                <a:ext uri="{FF2B5EF4-FFF2-40B4-BE49-F238E27FC236}">
                  <a16:creationId xmlns:a16="http://schemas.microsoft.com/office/drawing/2014/main" id="{F409C9DE-2A58-495E-8440-1389AF7BF8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6" y="963"/>
              <a:ext cx="137" cy="97"/>
            </a:xfrm>
            <a:custGeom>
              <a:avLst/>
              <a:gdLst>
                <a:gd name="T0" fmla="*/ 17 w 507"/>
                <a:gd name="T1" fmla="*/ 251 h 356"/>
                <a:gd name="T2" fmla="*/ 52 w 507"/>
                <a:gd name="T3" fmla="*/ 265 h 356"/>
                <a:gd name="T4" fmla="*/ 87 w 507"/>
                <a:gd name="T5" fmla="*/ 280 h 356"/>
                <a:gd name="T6" fmla="*/ 121 w 507"/>
                <a:gd name="T7" fmla="*/ 293 h 356"/>
                <a:gd name="T8" fmla="*/ 154 w 507"/>
                <a:gd name="T9" fmla="*/ 307 h 356"/>
                <a:gd name="T10" fmla="*/ 189 w 507"/>
                <a:gd name="T11" fmla="*/ 321 h 356"/>
                <a:gd name="T12" fmla="*/ 224 w 507"/>
                <a:gd name="T13" fmla="*/ 335 h 356"/>
                <a:gd name="T14" fmla="*/ 257 w 507"/>
                <a:gd name="T15" fmla="*/ 349 h 356"/>
                <a:gd name="T16" fmla="*/ 283 w 507"/>
                <a:gd name="T17" fmla="*/ 353 h 356"/>
                <a:gd name="T18" fmla="*/ 303 w 507"/>
                <a:gd name="T19" fmla="*/ 348 h 356"/>
                <a:gd name="T20" fmla="*/ 323 w 507"/>
                <a:gd name="T21" fmla="*/ 343 h 356"/>
                <a:gd name="T22" fmla="*/ 342 w 507"/>
                <a:gd name="T23" fmla="*/ 338 h 356"/>
                <a:gd name="T24" fmla="*/ 358 w 507"/>
                <a:gd name="T25" fmla="*/ 322 h 356"/>
                <a:gd name="T26" fmla="*/ 372 w 507"/>
                <a:gd name="T27" fmla="*/ 295 h 356"/>
                <a:gd name="T28" fmla="*/ 386 w 507"/>
                <a:gd name="T29" fmla="*/ 267 h 356"/>
                <a:gd name="T30" fmla="*/ 399 w 507"/>
                <a:gd name="T31" fmla="*/ 239 h 356"/>
                <a:gd name="T32" fmla="*/ 418 w 507"/>
                <a:gd name="T33" fmla="*/ 207 h 356"/>
                <a:gd name="T34" fmla="*/ 445 w 507"/>
                <a:gd name="T35" fmla="*/ 171 h 356"/>
                <a:gd name="T36" fmla="*/ 470 w 507"/>
                <a:gd name="T37" fmla="*/ 134 h 356"/>
                <a:gd name="T38" fmla="*/ 494 w 507"/>
                <a:gd name="T39" fmla="*/ 99 h 356"/>
                <a:gd name="T40" fmla="*/ 494 w 507"/>
                <a:gd name="T41" fmla="*/ 70 h 356"/>
                <a:gd name="T42" fmla="*/ 470 w 507"/>
                <a:gd name="T43" fmla="*/ 50 h 356"/>
                <a:gd name="T44" fmla="*/ 445 w 507"/>
                <a:gd name="T45" fmla="*/ 30 h 356"/>
                <a:gd name="T46" fmla="*/ 418 w 507"/>
                <a:gd name="T47" fmla="*/ 10 h 356"/>
                <a:gd name="T48" fmla="*/ 333 w 507"/>
                <a:gd name="T49" fmla="*/ 9 h 356"/>
                <a:gd name="T50" fmla="*/ 219 w 507"/>
                <a:gd name="T51" fmla="*/ 30 h 356"/>
                <a:gd name="T52" fmla="*/ 137 w 507"/>
                <a:gd name="T53" fmla="*/ 55 h 356"/>
                <a:gd name="T54" fmla="*/ 83 w 507"/>
                <a:gd name="T55" fmla="*/ 84 h 356"/>
                <a:gd name="T56" fmla="*/ 50 w 507"/>
                <a:gd name="T57" fmla="*/ 117 h 356"/>
                <a:gd name="T58" fmla="*/ 30 w 507"/>
                <a:gd name="T59" fmla="*/ 152 h 356"/>
                <a:gd name="T60" fmla="*/ 19 w 507"/>
                <a:gd name="T61" fmla="*/ 187 h 356"/>
                <a:gd name="T62" fmla="*/ 7 w 507"/>
                <a:gd name="T63" fmla="*/ 22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7" h="356">
                  <a:moveTo>
                    <a:pt x="0" y="244"/>
                  </a:moveTo>
                  <a:lnTo>
                    <a:pt x="17" y="251"/>
                  </a:lnTo>
                  <a:lnTo>
                    <a:pt x="35" y="258"/>
                  </a:lnTo>
                  <a:lnTo>
                    <a:pt x="52" y="265"/>
                  </a:lnTo>
                  <a:lnTo>
                    <a:pt x="69" y="273"/>
                  </a:lnTo>
                  <a:lnTo>
                    <a:pt x="87" y="280"/>
                  </a:lnTo>
                  <a:lnTo>
                    <a:pt x="104" y="287"/>
                  </a:lnTo>
                  <a:lnTo>
                    <a:pt x="121" y="293"/>
                  </a:lnTo>
                  <a:lnTo>
                    <a:pt x="137" y="300"/>
                  </a:lnTo>
                  <a:lnTo>
                    <a:pt x="154" y="307"/>
                  </a:lnTo>
                  <a:lnTo>
                    <a:pt x="172" y="314"/>
                  </a:lnTo>
                  <a:lnTo>
                    <a:pt x="189" y="321"/>
                  </a:lnTo>
                  <a:lnTo>
                    <a:pt x="206" y="328"/>
                  </a:lnTo>
                  <a:lnTo>
                    <a:pt x="224" y="335"/>
                  </a:lnTo>
                  <a:lnTo>
                    <a:pt x="240" y="342"/>
                  </a:lnTo>
                  <a:lnTo>
                    <a:pt x="257" y="349"/>
                  </a:lnTo>
                  <a:lnTo>
                    <a:pt x="274" y="356"/>
                  </a:lnTo>
                  <a:lnTo>
                    <a:pt x="283" y="353"/>
                  </a:lnTo>
                  <a:lnTo>
                    <a:pt x="294" y="351"/>
                  </a:lnTo>
                  <a:lnTo>
                    <a:pt x="303" y="348"/>
                  </a:lnTo>
                  <a:lnTo>
                    <a:pt x="313" y="345"/>
                  </a:lnTo>
                  <a:lnTo>
                    <a:pt x="323" y="343"/>
                  </a:lnTo>
                  <a:lnTo>
                    <a:pt x="332" y="341"/>
                  </a:lnTo>
                  <a:lnTo>
                    <a:pt x="342" y="338"/>
                  </a:lnTo>
                  <a:lnTo>
                    <a:pt x="351" y="336"/>
                  </a:lnTo>
                  <a:lnTo>
                    <a:pt x="358" y="322"/>
                  </a:lnTo>
                  <a:lnTo>
                    <a:pt x="365" y="308"/>
                  </a:lnTo>
                  <a:lnTo>
                    <a:pt x="372" y="295"/>
                  </a:lnTo>
                  <a:lnTo>
                    <a:pt x="379" y="281"/>
                  </a:lnTo>
                  <a:lnTo>
                    <a:pt x="386" y="267"/>
                  </a:lnTo>
                  <a:lnTo>
                    <a:pt x="393" y="253"/>
                  </a:lnTo>
                  <a:lnTo>
                    <a:pt x="399" y="239"/>
                  </a:lnTo>
                  <a:lnTo>
                    <a:pt x="406" y="225"/>
                  </a:lnTo>
                  <a:lnTo>
                    <a:pt x="418" y="207"/>
                  </a:lnTo>
                  <a:lnTo>
                    <a:pt x="431" y="189"/>
                  </a:lnTo>
                  <a:lnTo>
                    <a:pt x="445" y="171"/>
                  </a:lnTo>
                  <a:lnTo>
                    <a:pt x="457" y="153"/>
                  </a:lnTo>
                  <a:lnTo>
                    <a:pt x="470" y="134"/>
                  </a:lnTo>
                  <a:lnTo>
                    <a:pt x="483" y="116"/>
                  </a:lnTo>
                  <a:lnTo>
                    <a:pt x="494" y="99"/>
                  </a:lnTo>
                  <a:lnTo>
                    <a:pt x="507" y="80"/>
                  </a:lnTo>
                  <a:lnTo>
                    <a:pt x="494" y="70"/>
                  </a:lnTo>
                  <a:lnTo>
                    <a:pt x="483" y="61"/>
                  </a:lnTo>
                  <a:lnTo>
                    <a:pt x="470" y="50"/>
                  </a:lnTo>
                  <a:lnTo>
                    <a:pt x="457" y="40"/>
                  </a:lnTo>
                  <a:lnTo>
                    <a:pt x="445" y="30"/>
                  </a:lnTo>
                  <a:lnTo>
                    <a:pt x="431" y="19"/>
                  </a:lnTo>
                  <a:lnTo>
                    <a:pt x="418" y="10"/>
                  </a:lnTo>
                  <a:lnTo>
                    <a:pt x="406" y="0"/>
                  </a:lnTo>
                  <a:lnTo>
                    <a:pt x="333" y="9"/>
                  </a:lnTo>
                  <a:lnTo>
                    <a:pt x="272" y="18"/>
                  </a:lnTo>
                  <a:lnTo>
                    <a:pt x="219" y="30"/>
                  </a:lnTo>
                  <a:lnTo>
                    <a:pt x="174" y="41"/>
                  </a:lnTo>
                  <a:lnTo>
                    <a:pt x="137" y="55"/>
                  </a:lnTo>
                  <a:lnTo>
                    <a:pt x="107" y="69"/>
                  </a:lnTo>
                  <a:lnTo>
                    <a:pt x="83" y="84"/>
                  </a:lnTo>
                  <a:lnTo>
                    <a:pt x="65" y="100"/>
                  </a:lnTo>
                  <a:lnTo>
                    <a:pt x="50" y="117"/>
                  </a:lnTo>
                  <a:lnTo>
                    <a:pt x="39" y="133"/>
                  </a:lnTo>
                  <a:lnTo>
                    <a:pt x="30" y="152"/>
                  </a:lnTo>
                  <a:lnTo>
                    <a:pt x="24" y="169"/>
                  </a:lnTo>
                  <a:lnTo>
                    <a:pt x="19" y="187"/>
                  </a:lnTo>
                  <a:lnTo>
                    <a:pt x="13" y="206"/>
                  </a:lnTo>
                  <a:lnTo>
                    <a:pt x="7" y="225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03" name="Freeform 415">
              <a:extLst>
                <a:ext uri="{FF2B5EF4-FFF2-40B4-BE49-F238E27FC236}">
                  <a16:creationId xmlns:a16="http://schemas.microsoft.com/office/drawing/2014/main" id="{6FB8F939-A362-43DE-A494-850B13E7B3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7" y="964"/>
              <a:ext cx="136" cy="96"/>
            </a:xfrm>
            <a:custGeom>
              <a:avLst/>
              <a:gdLst>
                <a:gd name="T0" fmla="*/ 17 w 501"/>
                <a:gd name="T1" fmla="*/ 252 h 354"/>
                <a:gd name="T2" fmla="*/ 51 w 501"/>
                <a:gd name="T3" fmla="*/ 265 h 354"/>
                <a:gd name="T4" fmla="*/ 84 w 501"/>
                <a:gd name="T5" fmla="*/ 279 h 354"/>
                <a:gd name="T6" fmla="*/ 117 w 501"/>
                <a:gd name="T7" fmla="*/ 293 h 354"/>
                <a:gd name="T8" fmla="*/ 151 w 501"/>
                <a:gd name="T9" fmla="*/ 305 h 354"/>
                <a:gd name="T10" fmla="*/ 185 w 501"/>
                <a:gd name="T11" fmla="*/ 319 h 354"/>
                <a:gd name="T12" fmla="*/ 219 w 501"/>
                <a:gd name="T13" fmla="*/ 333 h 354"/>
                <a:gd name="T14" fmla="*/ 252 w 501"/>
                <a:gd name="T15" fmla="*/ 347 h 354"/>
                <a:gd name="T16" fmla="*/ 277 w 501"/>
                <a:gd name="T17" fmla="*/ 351 h 354"/>
                <a:gd name="T18" fmla="*/ 297 w 501"/>
                <a:gd name="T19" fmla="*/ 346 h 354"/>
                <a:gd name="T20" fmla="*/ 317 w 501"/>
                <a:gd name="T21" fmla="*/ 341 h 354"/>
                <a:gd name="T22" fmla="*/ 336 w 501"/>
                <a:gd name="T23" fmla="*/ 336 h 354"/>
                <a:gd name="T24" fmla="*/ 352 w 501"/>
                <a:gd name="T25" fmla="*/ 320 h 354"/>
                <a:gd name="T26" fmla="*/ 366 w 501"/>
                <a:gd name="T27" fmla="*/ 293 h 354"/>
                <a:gd name="T28" fmla="*/ 380 w 501"/>
                <a:gd name="T29" fmla="*/ 265 h 354"/>
                <a:gd name="T30" fmla="*/ 393 w 501"/>
                <a:gd name="T31" fmla="*/ 237 h 354"/>
                <a:gd name="T32" fmla="*/ 412 w 501"/>
                <a:gd name="T33" fmla="*/ 205 h 354"/>
                <a:gd name="T34" fmla="*/ 439 w 501"/>
                <a:gd name="T35" fmla="*/ 169 h 354"/>
                <a:gd name="T36" fmla="*/ 464 w 501"/>
                <a:gd name="T37" fmla="*/ 132 h 354"/>
                <a:gd name="T38" fmla="*/ 488 w 501"/>
                <a:gd name="T39" fmla="*/ 97 h 354"/>
                <a:gd name="T40" fmla="*/ 488 w 501"/>
                <a:gd name="T41" fmla="*/ 69 h 354"/>
                <a:gd name="T42" fmla="*/ 464 w 501"/>
                <a:gd name="T43" fmla="*/ 49 h 354"/>
                <a:gd name="T44" fmla="*/ 439 w 501"/>
                <a:gd name="T45" fmla="*/ 30 h 354"/>
                <a:gd name="T46" fmla="*/ 412 w 501"/>
                <a:gd name="T47" fmla="*/ 10 h 354"/>
                <a:gd name="T48" fmla="*/ 328 w 501"/>
                <a:gd name="T49" fmla="*/ 11 h 354"/>
                <a:gd name="T50" fmla="*/ 214 w 501"/>
                <a:gd name="T51" fmla="*/ 36 h 354"/>
                <a:gd name="T52" fmla="*/ 135 w 501"/>
                <a:gd name="T53" fmla="*/ 64 h 354"/>
                <a:gd name="T54" fmla="*/ 82 w 501"/>
                <a:gd name="T55" fmla="*/ 97 h 354"/>
                <a:gd name="T56" fmla="*/ 49 w 501"/>
                <a:gd name="T57" fmla="*/ 129 h 354"/>
                <a:gd name="T58" fmla="*/ 31 w 501"/>
                <a:gd name="T59" fmla="*/ 164 h 354"/>
                <a:gd name="T60" fmla="*/ 19 w 501"/>
                <a:gd name="T61" fmla="*/ 197 h 354"/>
                <a:gd name="T62" fmla="*/ 8 w 501"/>
                <a:gd name="T63" fmla="*/ 22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1" h="354">
                  <a:moveTo>
                    <a:pt x="0" y="245"/>
                  </a:moveTo>
                  <a:lnTo>
                    <a:pt x="17" y="252"/>
                  </a:lnTo>
                  <a:lnTo>
                    <a:pt x="33" y="259"/>
                  </a:lnTo>
                  <a:lnTo>
                    <a:pt x="51" y="265"/>
                  </a:lnTo>
                  <a:lnTo>
                    <a:pt x="67" y="272"/>
                  </a:lnTo>
                  <a:lnTo>
                    <a:pt x="84" y="279"/>
                  </a:lnTo>
                  <a:lnTo>
                    <a:pt x="101" y="286"/>
                  </a:lnTo>
                  <a:lnTo>
                    <a:pt x="117" y="293"/>
                  </a:lnTo>
                  <a:lnTo>
                    <a:pt x="135" y="300"/>
                  </a:lnTo>
                  <a:lnTo>
                    <a:pt x="151" y="305"/>
                  </a:lnTo>
                  <a:lnTo>
                    <a:pt x="168" y="312"/>
                  </a:lnTo>
                  <a:lnTo>
                    <a:pt x="185" y="319"/>
                  </a:lnTo>
                  <a:lnTo>
                    <a:pt x="201" y="326"/>
                  </a:lnTo>
                  <a:lnTo>
                    <a:pt x="219" y="333"/>
                  </a:lnTo>
                  <a:lnTo>
                    <a:pt x="235" y="340"/>
                  </a:lnTo>
                  <a:lnTo>
                    <a:pt x="252" y="347"/>
                  </a:lnTo>
                  <a:lnTo>
                    <a:pt x="268" y="354"/>
                  </a:lnTo>
                  <a:lnTo>
                    <a:pt x="277" y="351"/>
                  </a:lnTo>
                  <a:lnTo>
                    <a:pt x="288" y="349"/>
                  </a:lnTo>
                  <a:lnTo>
                    <a:pt x="297" y="346"/>
                  </a:lnTo>
                  <a:lnTo>
                    <a:pt x="307" y="343"/>
                  </a:lnTo>
                  <a:lnTo>
                    <a:pt x="317" y="341"/>
                  </a:lnTo>
                  <a:lnTo>
                    <a:pt x="326" y="339"/>
                  </a:lnTo>
                  <a:lnTo>
                    <a:pt x="336" y="336"/>
                  </a:lnTo>
                  <a:lnTo>
                    <a:pt x="345" y="334"/>
                  </a:lnTo>
                  <a:lnTo>
                    <a:pt x="352" y="320"/>
                  </a:lnTo>
                  <a:lnTo>
                    <a:pt x="359" y="306"/>
                  </a:lnTo>
                  <a:lnTo>
                    <a:pt x="366" y="293"/>
                  </a:lnTo>
                  <a:lnTo>
                    <a:pt x="373" y="279"/>
                  </a:lnTo>
                  <a:lnTo>
                    <a:pt x="380" y="265"/>
                  </a:lnTo>
                  <a:lnTo>
                    <a:pt x="387" y="251"/>
                  </a:lnTo>
                  <a:lnTo>
                    <a:pt x="393" y="237"/>
                  </a:lnTo>
                  <a:lnTo>
                    <a:pt x="400" y="223"/>
                  </a:lnTo>
                  <a:lnTo>
                    <a:pt x="412" y="205"/>
                  </a:lnTo>
                  <a:lnTo>
                    <a:pt x="425" y="187"/>
                  </a:lnTo>
                  <a:lnTo>
                    <a:pt x="439" y="169"/>
                  </a:lnTo>
                  <a:lnTo>
                    <a:pt x="451" y="151"/>
                  </a:lnTo>
                  <a:lnTo>
                    <a:pt x="464" y="132"/>
                  </a:lnTo>
                  <a:lnTo>
                    <a:pt x="477" y="114"/>
                  </a:lnTo>
                  <a:lnTo>
                    <a:pt x="488" y="97"/>
                  </a:lnTo>
                  <a:lnTo>
                    <a:pt x="501" y="78"/>
                  </a:lnTo>
                  <a:lnTo>
                    <a:pt x="488" y="69"/>
                  </a:lnTo>
                  <a:lnTo>
                    <a:pt x="477" y="59"/>
                  </a:lnTo>
                  <a:lnTo>
                    <a:pt x="464" y="49"/>
                  </a:lnTo>
                  <a:lnTo>
                    <a:pt x="451" y="39"/>
                  </a:lnTo>
                  <a:lnTo>
                    <a:pt x="439" y="30"/>
                  </a:lnTo>
                  <a:lnTo>
                    <a:pt x="425" y="19"/>
                  </a:lnTo>
                  <a:lnTo>
                    <a:pt x="412" y="10"/>
                  </a:lnTo>
                  <a:lnTo>
                    <a:pt x="400" y="0"/>
                  </a:lnTo>
                  <a:lnTo>
                    <a:pt x="328" y="11"/>
                  </a:lnTo>
                  <a:lnTo>
                    <a:pt x="267" y="23"/>
                  </a:lnTo>
                  <a:lnTo>
                    <a:pt x="214" y="36"/>
                  </a:lnTo>
                  <a:lnTo>
                    <a:pt x="170" y="51"/>
                  </a:lnTo>
                  <a:lnTo>
                    <a:pt x="135" y="64"/>
                  </a:lnTo>
                  <a:lnTo>
                    <a:pt x="106" y="81"/>
                  </a:lnTo>
                  <a:lnTo>
                    <a:pt x="82" y="97"/>
                  </a:lnTo>
                  <a:lnTo>
                    <a:pt x="63" y="113"/>
                  </a:lnTo>
                  <a:lnTo>
                    <a:pt x="49" y="129"/>
                  </a:lnTo>
                  <a:lnTo>
                    <a:pt x="39" y="146"/>
                  </a:lnTo>
                  <a:lnTo>
                    <a:pt x="31" y="164"/>
                  </a:lnTo>
                  <a:lnTo>
                    <a:pt x="24" y="181"/>
                  </a:lnTo>
                  <a:lnTo>
                    <a:pt x="19" y="197"/>
                  </a:lnTo>
                  <a:lnTo>
                    <a:pt x="14" y="213"/>
                  </a:lnTo>
                  <a:lnTo>
                    <a:pt x="8" y="229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04" name="Freeform 416">
              <a:extLst>
                <a:ext uri="{FF2B5EF4-FFF2-40B4-BE49-F238E27FC236}">
                  <a16:creationId xmlns:a16="http://schemas.microsoft.com/office/drawing/2014/main" id="{DBBC9DC0-5EC1-4993-9DE5-7CFACDA0B9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" y="964"/>
              <a:ext cx="135" cy="96"/>
            </a:xfrm>
            <a:custGeom>
              <a:avLst/>
              <a:gdLst>
                <a:gd name="T0" fmla="*/ 0 w 495"/>
                <a:gd name="T1" fmla="*/ 247 h 352"/>
                <a:gd name="T2" fmla="*/ 262 w 495"/>
                <a:gd name="T3" fmla="*/ 352 h 352"/>
                <a:gd name="T4" fmla="*/ 339 w 495"/>
                <a:gd name="T5" fmla="*/ 332 h 352"/>
                <a:gd name="T6" fmla="*/ 394 w 495"/>
                <a:gd name="T7" fmla="*/ 221 h 352"/>
                <a:gd name="T8" fmla="*/ 495 w 495"/>
                <a:gd name="T9" fmla="*/ 76 h 352"/>
                <a:gd name="T10" fmla="*/ 394 w 495"/>
                <a:gd name="T11" fmla="*/ 0 h 352"/>
                <a:gd name="T12" fmla="*/ 322 w 495"/>
                <a:gd name="T13" fmla="*/ 13 h 352"/>
                <a:gd name="T14" fmla="*/ 262 w 495"/>
                <a:gd name="T15" fmla="*/ 28 h 352"/>
                <a:gd name="T16" fmla="*/ 210 w 495"/>
                <a:gd name="T17" fmla="*/ 43 h 352"/>
                <a:gd name="T18" fmla="*/ 168 w 495"/>
                <a:gd name="T19" fmla="*/ 58 h 352"/>
                <a:gd name="T20" fmla="*/ 132 w 495"/>
                <a:gd name="T21" fmla="*/ 74 h 352"/>
                <a:gd name="T22" fmla="*/ 103 w 495"/>
                <a:gd name="T23" fmla="*/ 91 h 352"/>
                <a:gd name="T24" fmla="*/ 80 w 495"/>
                <a:gd name="T25" fmla="*/ 109 h 352"/>
                <a:gd name="T26" fmla="*/ 63 w 495"/>
                <a:gd name="T27" fmla="*/ 125 h 352"/>
                <a:gd name="T28" fmla="*/ 49 w 495"/>
                <a:gd name="T29" fmla="*/ 142 h 352"/>
                <a:gd name="T30" fmla="*/ 40 w 495"/>
                <a:gd name="T31" fmla="*/ 159 h 352"/>
                <a:gd name="T32" fmla="*/ 32 w 495"/>
                <a:gd name="T33" fmla="*/ 175 h 352"/>
                <a:gd name="T34" fmla="*/ 26 w 495"/>
                <a:gd name="T35" fmla="*/ 192 h 352"/>
                <a:gd name="T36" fmla="*/ 20 w 495"/>
                <a:gd name="T37" fmla="*/ 206 h 352"/>
                <a:gd name="T38" fmla="*/ 15 w 495"/>
                <a:gd name="T39" fmla="*/ 221 h 352"/>
                <a:gd name="T40" fmla="*/ 8 w 495"/>
                <a:gd name="T41" fmla="*/ 234 h 352"/>
                <a:gd name="T42" fmla="*/ 0 w 495"/>
                <a:gd name="T43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352">
                  <a:moveTo>
                    <a:pt x="0" y="247"/>
                  </a:moveTo>
                  <a:lnTo>
                    <a:pt x="262" y="352"/>
                  </a:lnTo>
                  <a:lnTo>
                    <a:pt x="339" y="332"/>
                  </a:lnTo>
                  <a:lnTo>
                    <a:pt x="394" y="221"/>
                  </a:lnTo>
                  <a:lnTo>
                    <a:pt x="495" y="76"/>
                  </a:lnTo>
                  <a:lnTo>
                    <a:pt x="394" y="0"/>
                  </a:lnTo>
                  <a:lnTo>
                    <a:pt x="322" y="13"/>
                  </a:lnTo>
                  <a:lnTo>
                    <a:pt x="262" y="28"/>
                  </a:lnTo>
                  <a:lnTo>
                    <a:pt x="210" y="43"/>
                  </a:lnTo>
                  <a:lnTo>
                    <a:pt x="168" y="58"/>
                  </a:lnTo>
                  <a:lnTo>
                    <a:pt x="132" y="74"/>
                  </a:lnTo>
                  <a:lnTo>
                    <a:pt x="103" y="91"/>
                  </a:lnTo>
                  <a:lnTo>
                    <a:pt x="80" y="109"/>
                  </a:lnTo>
                  <a:lnTo>
                    <a:pt x="63" y="125"/>
                  </a:lnTo>
                  <a:lnTo>
                    <a:pt x="49" y="142"/>
                  </a:lnTo>
                  <a:lnTo>
                    <a:pt x="40" y="159"/>
                  </a:lnTo>
                  <a:lnTo>
                    <a:pt x="32" y="175"/>
                  </a:lnTo>
                  <a:lnTo>
                    <a:pt x="26" y="192"/>
                  </a:lnTo>
                  <a:lnTo>
                    <a:pt x="20" y="206"/>
                  </a:lnTo>
                  <a:lnTo>
                    <a:pt x="15" y="221"/>
                  </a:lnTo>
                  <a:lnTo>
                    <a:pt x="8" y="234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05" name="Freeform 417">
              <a:extLst>
                <a:ext uri="{FF2B5EF4-FFF2-40B4-BE49-F238E27FC236}">
                  <a16:creationId xmlns:a16="http://schemas.microsoft.com/office/drawing/2014/main" id="{128C2D95-685E-49CB-B672-522515BF3F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2" y="1146"/>
              <a:ext cx="74" cy="132"/>
            </a:xfrm>
            <a:custGeom>
              <a:avLst/>
              <a:gdLst>
                <a:gd name="T0" fmla="*/ 176 w 271"/>
                <a:gd name="T1" fmla="*/ 0 h 484"/>
                <a:gd name="T2" fmla="*/ 185 w 271"/>
                <a:gd name="T3" fmla="*/ 20 h 484"/>
                <a:gd name="T4" fmla="*/ 193 w 271"/>
                <a:gd name="T5" fmla="*/ 42 h 484"/>
                <a:gd name="T6" fmla="*/ 202 w 271"/>
                <a:gd name="T7" fmla="*/ 63 h 484"/>
                <a:gd name="T8" fmla="*/ 212 w 271"/>
                <a:gd name="T9" fmla="*/ 84 h 484"/>
                <a:gd name="T10" fmla="*/ 220 w 271"/>
                <a:gd name="T11" fmla="*/ 106 h 484"/>
                <a:gd name="T12" fmla="*/ 229 w 271"/>
                <a:gd name="T13" fmla="*/ 126 h 484"/>
                <a:gd name="T14" fmla="*/ 238 w 271"/>
                <a:gd name="T15" fmla="*/ 148 h 484"/>
                <a:gd name="T16" fmla="*/ 247 w 271"/>
                <a:gd name="T17" fmla="*/ 169 h 484"/>
                <a:gd name="T18" fmla="*/ 253 w 271"/>
                <a:gd name="T19" fmla="*/ 190 h 484"/>
                <a:gd name="T20" fmla="*/ 260 w 271"/>
                <a:gd name="T21" fmla="*/ 210 h 484"/>
                <a:gd name="T22" fmla="*/ 266 w 271"/>
                <a:gd name="T23" fmla="*/ 232 h 484"/>
                <a:gd name="T24" fmla="*/ 271 w 271"/>
                <a:gd name="T25" fmla="*/ 253 h 484"/>
                <a:gd name="T26" fmla="*/ 265 w 271"/>
                <a:gd name="T27" fmla="*/ 270 h 484"/>
                <a:gd name="T28" fmla="*/ 257 w 271"/>
                <a:gd name="T29" fmla="*/ 287 h 484"/>
                <a:gd name="T30" fmla="*/ 250 w 271"/>
                <a:gd name="T31" fmla="*/ 304 h 484"/>
                <a:gd name="T32" fmla="*/ 242 w 271"/>
                <a:gd name="T33" fmla="*/ 320 h 484"/>
                <a:gd name="T34" fmla="*/ 233 w 271"/>
                <a:gd name="T35" fmla="*/ 336 h 484"/>
                <a:gd name="T36" fmla="*/ 227 w 271"/>
                <a:gd name="T37" fmla="*/ 353 h 484"/>
                <a:gd name="T38" fmla="*/ 219 w 271"/>
                <a:gd name="T39" fmla="*/ 370 h 484"/>
                <a:gd name="T40" fmla="*/ 212 w 271"/>
                <a:gd name="T41" fmla="*/ 387 h 484"/>
                <a:gd name="T42" fmla="*/ 208 w 271"/>
                <a:gd name="T43" fmla="*/ 411 h 484"/>
                <a:gd name="T44" fmla="*/ 206 w 271"/>
                <a:gd name="T45" fmla="*/ 435 h 484"/>
                <a:gd name="T46" fmla="*/ 202 w 271"/>
                <a:gd name="T47" fmla="*/ 459 h 484"/>
                <a:gd name="T48" fmla="*/ 199 w 271"/>
                <a:gd name="T49" fmla="*/ 484 h 484"/>
                <a:gd name="T50" fmla="*/ 185 w 271"/>
                <a:gd name="T51" fmla="*/ 480 h 484"/>
                <a:gd name="T52" fmla="*/ 171 w 271"/>
                <a:gd name="T53" fmla="*/ 478 h 484"/>
                <a:gd name="T54" fmla="*/ 157 w 271"/>
                <a:gd name="T55" fmla="*/ 474 h 484"/>
                <a:gd name="T56" fmla="*/ 143 w 271"/>
                <a:gd name="T57" fmla="*/ 471 h 484"/>
                <a:gd name="T58" fmla="*/ 129 w 271"/>
                <a:gd name="T59" fmla="*/ 467 h 484"/>
                <a:gd name="T60" fmla="*/ 115 w 271"/>
                <a:gd name="T61" fmla="*/ 464 h 484"/>
                <a:gd name="T62" fmla="*/ 100 w 271"/>
                <a:gd name="T63" fmla="*/ 462 h 484"/>
                <a:gd name="T64" fmla="*/ 86 w 271"/>
                <a:gd name="T65" fmla="*/ 458 h 484"/>
                <a:gd name="T66" fmla="*/ 76 w 271"/>
                <a:gd name="T67" fmla="*/ 434 h 484"/>
                <a:gd name="T68" fmla="*/ 64 w 271"/>
                <a:gd name="T69" fmla="*/ 410 h 484"/>
                <a:gd name="T70" fmla="*/ 54 w 271"/>
                <a:gd name="T71" fmla="*/ 386 h 484"/>
                <a:gd name="T72" fmla="*/ 43 w 271"/>
                <a:gd name="T73" fmla="*/ 361 h 484"/>
                <a:gd name="T74" fmla="*/ 32 w 271"/>
                <a:gd name="T75" fmla="*/ 337 h 484"/>
                <a:gd name="T76" fmla="*/ 22 w 271"/>
                <a:gd name="T77" fmla="*/ 313 h 484"/>
                <a:gd name="T78" fmla="*/ 10 w 271"/>
                <a:gd name="T79" fmla="*/ 290 h 484"/>
                <a:gd name="T80" fmla="*/ 0 w 271"/>
                <a:gd name="T81" fmla="*/ 266 h 484"/>
                <a:gd name="T82" fmla="*/ 7 w 271"/>
                <a:gd name="T83" fmla="*/ 237 h 484"/>
                <a:gd name="T84" fmla="*/ 12 w 271"/>
                <a:gd name="T85" fmla="*/ 207 h 484"/>
                <a:gd name="T86" fmla="*/ 19 w 271"/>
                <a:gd name="T87" fmla="*/ 178 h 484"/>
                <a:gd name="T88" fmla="*/ 26 w 271"/>
                <a:gd name="T89" fmla="*/ 149 h 484"/>
                <a:gd name="T90" fmla="*/ 33 w 271"/>
                <a:gd name="T91" fmla="*/ 119 h 484"/>
                <a:gd name="T92" fmla="*/ 40 w 271"/>
                <a:gd name="T93" fmla="*/ 91 h 484"/>
                <a:gd name="T94" fmla="*/ 47 w 271"/>
                <a:gd name="T95" fmla="*/ 62 h 484"/>
                <a:gd name="T96" fmla="*/ 54 w 271"/>
                <a:gd name="T97" fmla="*/ 33 h 484"/>
                <a:gd name="T98" fmla="*/ 69 w 271"/>
                <a:gd name="T99" fmla="*/ 28 h 484"/>
                <a:gd name="T100" fmla="*/ 84 w 271"/>
                <a:gd name="T101" fmla="*/ 25 h 484"/>
                <a:gd name="T102" fmla="*/ 99 w 271"/>
                <a:gd name="T103" fmla="*/ 20 h 484"/>
                <a:gd name="T104" fmla="*/ 115 w 271"/>
                <a:gd name="T105" fmla="*/ 16 h 484"/>
                <a:gd name="T106" fmla="*/ 130 w 271"/>
                <a:gd name="T107" fmla="*/ 11 h 484"/>
                <a:gd name="T108" fmla="*/ 145 w 271"/>
                <a:gd name="T109" fmla="*/ 8 h 484"/>
                <a:gd name="T110" fmla="*/ 161 w 271"/>
                <a:gd name="T111" fmla="*/ 3 h 484"/>
                <a:gd name="T112" fmla="*/ 176 w 271"/>
                <a:gd name="T1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1" h="484">
                  <a:moveTo>
                    <a:pt x="176" y="0"/>
                  </a:moveTo>
                  <a:lnTo>
                    <a:pt x="185" y="20"/>
                  </a:lnTo>
                  <a:lnTo>
                    <a:pt x="193" y="42"/>
                  </a:lnTo>
                  <a:lnTo>
                    <a:pt x="202" y="63"/>
                  </a:lnTo>
                  <a:lnTo>
                    <a:pt x="212" y="84"/>
                  </a:lnTo>
                  <a:lnTo>
                    <a:pt x="220" y="106"/>
                  </a:lnTo>
                  <a:lnTo>
                    <a:pt x="229" y="126"/>
                  </a:lnTo>
                  <a:lnTo>
                    <a:pt x="238" y="148"/>
                  </a:lnTo>
                  <a:lnTo>
                    <a:pt x="247" y="169"/>
                  </a:lnTo>
                  <a:lnTo>
                    <a:pt x="253" y="190"/>
                  </a:lnTo>
                  <a:lnTo>
                    <a:pt x="260" y="210"/>
                  </a:lnTo>
                  <a:lnTo>
                    <a:pt x="266" y="232"/>
                  </a:lnTo>
                  <a:lnTo>
                    <a:pt x="271" y="253"/>
                  </a:lnTo>
                  <a:lnTo>
                    <a:pt x="265" y="270"/>
                  </a:lnTo>
                  <a:lnTo>
                    <a:pt x="257" y="287"/>
                  </a:lnTo>
                  <a:lnTo>
                    <a:pt x="250" y="304"/>
                  </a:lnTo>
                  <a:lnTo>
                    <a:pt x="242" y="320"/>
                  </a:lnTo>
                  <a:lnTo>
                    <a:pt x="233" y="336"/>
                  </a:lnTo>
                  <a:lnTo>
                    <a:pt x="227" y="353"/>
                  </a:lnTo>
                  <a:lnTo>
                    <a:pt x="219" y="370"/>
                  </a:lnTo>
                  <a:lnTo>
                    <a:pt x="212" y="387"/>
                  </a:lnTo>
                  <a:lnTo>
                    <a:pt x="208" y="411"/>
                  </a:lnTo>
                  <a:lnTo>
                    <a:pt x="206" y="435"/>
                  </a:lnTo>
                  <a:lnTo>
                    <a:pt x="202" y="459"/>
                  </a:lnTo>
                  <a:lnTo>
                    <a:pt x="199" y="484"/>
                  </a:lnTo>
                  <a:lnTo>
                    <a:pt x="185" y="480"/>
                  </a:lnTo>
                  <a:lnTo>
                    <a:pt x="171" y="478"/>
                  </a:lnTo>
                  <a:lnTo>
                    <a:pt x="157" y="474"/>
                  </a:lnTo>
                  <a:lnTo>
                    <a:pt x="143" y="471"/>
                  </a:lnTo>
                  <a:lnTo>
                    <a:pt x="129" y="467"/>
                  </a:lnTo>
                  <a:lnTo>
                    <a:pt x="115" y="464"/>
                  </a:lnTo>
                  <a:lnTo>
                    <a:pt x="100" y="462"/>
                  </a:lnTo>
                  <a:lnTo>
                    <a:pt x="86" y="458"/>
                  </a:lnTo>
                  <a:lnTo>
                    <a:pt x="76" y="434"/>
                  </a:lnTo>
                  <a:lnTo>
                    <a:pt x="64" y="410"/>
                  </a:lnTo>
                  <a:lnTo>
                    <a:pt x="54" y="386"/>
                  </a:lnTo>
                  <a:lnTo>
                    <a:pt x="43" y="361"/>
                  </a:lnTo>
                  <a:lnTo>
                    <a:pt x="32" y="337"/>
                  </a:lnTo>
                  <a:lnTo>
                    <a:pt x="22" y="313"/>
                  </a:lnTo>
                  <a:lnTo>
                    <a:pt x="10" y="290"/>
                  </a:lnTo>
                  <a:lnTo>
                    <a:pt x="0" y="266"/>
                  </a:lnTo>
                  <a:lnTo>
                    <a:pt x="7" y="237"/>
                  </a:lnTo>
                  <a:lnTo>
                    <a:pt x="12" y="207"/>
                  </a:lnTo>
                  <a:lnTo>
                    <a:pt x="19" y="178"/>
                  </a:lnTo>
                  <a:lnTo>
                    <a:pt x="26" y="149"/>
                  </a:lnTo>
                  <a:lnTo>
                    <a:pt x="33" y="119"/>
                  </a:lnTo>
                  <a:lnTo>
                    <a:pt x="40" y="91"/>
                  </a:lnTo>
                  <a:lnTo>
                    <a:pt x="47" y="62"/>
                  </a:lnTo>
                  <a:lnTo>
                    <a:pt x="54" y="33"/>
                  </a:lnTo>
                  <a:lnTo>
                    <a:pt x="69" y="28"/>
                  </a:lnTo>
                  <a:lnTo>
                    <a:pt x="84" y="25"/>
                  </a:lnTo>
                  <a:lnTo>
                    <a:pt x="99" y="20"/>
                  </a:lnTo>
                  <a:lnTo>
                    <a:pt x="115" y="16"/>
                  </a:lnTo>
                  <a:lnTo>
                    <a:pt x="130" y="11"/>
                  </a:lnTo>
                  <a:lnTo>
                    <a:pt x="145" y="8"/>
                  </a:lnTo>
                  <a:lnTo>
                    <a:pt x="161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06" name="Freeform 418">
              <a:extLst>
                <a:ext uri="{FF2B5EF4-FFF2-40B4-BE49-F238E27FC236}">
                  <a16:creationId xmlns:a16="http://schemas.microsoft.com/office/drawing/2014/main" id="{3140970D-85E3-4104-B77D-CE0E375434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8" y="1146"/>
              <a:ext cx="68" cy="132"/>
            </a:xfrm>
            <a:custGeom>
              <a:avLst/>
              <a:gdLst>
                <a:gd name="T0" fmla="*/ 154 w 249"/>
                <a:gd name="T1" fmla="*/ 0 h 484"/>
                <a:gd name="T2" fmla="*/ 163 w 249"/>
                <a:gd name="T3" fmla="*/ 20 h 484"/>
                <a:gd name="T4" fmla="*/ 171 w 249"/>
                <a:gd name="T5" fmla="*/ 42 h 484"/>
                <a:gd name="T6" fmla="*/ 180 w 249"/>
                <a:gd name="T7" fmla="*/ 63 h 484"/>
                <a:gd name="T8" fmla="*/ 190 w 249"/>
                <a:gd name="T9" fmla="*/ 84 h 484"/>
                <a:gd name="T10" fmla="*/ 198 w 249"/>
                <a:gd name="T11" fmla="*/ 106 h 484"/>
                <a:gd name="T12" fmla="*/ 207 w 249"/>
                <a:gd name="T13" fmla="*/ 126 h 484"/>
                <a:gd name="T14" fmla="*/ 216 w 249"/>
                <a:gd name="T15" fmla="*/ 148 h 484"/>
                <a:gd name="T16" fmla="*/ 225 w 249"/>
                <a:gd name="T17" fmla="*/ 169 h 484"/>
                <a:gd name="T18" fmla="*/ 231 w 249"/>
                <a:gd name="T19" fmla="*/ 190 h 484"/>
                <a:gd name="T20" fmla="*/ 238 w 249"/>
                <a:gd name="T21" fmla="*/ 210 h 484"/>
                <a:gd name="T22" fmla="*/ 244 w 249"/>
                <a:gd name="T23" fmla="*/ 232 h 484"/>
                <a:gd name="T24" fmla="*/ 249 w 249"/>
                <a:gd name="T25" fmla="*/ 253 h 484"/>
                <a:gd name="T26" fmla="*/ 243 w 249"/>
                <a:gd name="T27" fmla="*/ 270 h 484"/>
                <a:gd name="T28" fmla="*/ 235 w 249"/>
                <a:gd name="T29" fmla="*/ 287 h 484"/>
                <a:gd name="T30" fmla="*/ 228 w 249"/>
                <a:gd name="T31" fmla="*/ 304 h 484"/>
                <a:gd name="T32" fmla="*/ 220 w 249"/>
                <a:gd name="T33" fmla="*/ 320 h 484"/>
                <a:gd name="T34" fmla="*/ 211 w 249"/>
                <a:gd name="T35" fmla="*/ 336 h 484"/>
                <a:gd name="T36" fmla="*/ 205 w 249"/>
                <a:gd name="T37" fmla="*/ 353 h 484"/>
                <a:gd name="T38" fmla="*/ 197 w 249"/>
                <a:gd name="T39" fmla="*/ 370 h 484"/>
                <a:gd name="T40" fmla="*/ 190 w 249"/>
                <a:gd name="T41" fmla="*/ 387 h 484"/>
                <a:gd name="T42" fmla="*/ 186 w 249"/>
                <a:gd name="T43" fmla="*/ 411 h 484"/>
                <a:gd name="T44" fmla="*/ 184 w 249"/>
                <a:gd name="T45" fmla="*/ 435 h 484"/>
                <a:gd name="T46" fmla="*/ 180 w 249"/>
                <a:gd name="T47" fmla="*/ 459 h 484"/>
                <a:gd name="T48" fmla="*/ 177 w 249"/>
                <a:gd name="T49" fmla="*/ 484 h 484"/>
                <a:gd name="T50" fmla="*/ 164 w 249"/>
                <a:gd name="T51" fmla="*/ 480 h 484"/>
                <a:gd name="T52" fmla="*/ 150 w 249"/>
                <a:gd name="T53" fmla="*/ 476 h 484"/>
                <a:gd name="T54" fmla="*/ 138 w 249"/>
                <a:gd name="T55" fmla="*/ 472 h 484"/>
                <a:gd name="T56" fmla="*/ 124 w 249"/>
                <a:gd name="T57" fmla="*/ 467 h 484"/>
                <a:gd name="T58" fmla="*/ 111 w 249"/>
                <a:gd name="T59" fmla="*/ 464 h 484"/>
                <a:gd name="T60" fmla="*/ 97 w 249"/>
                <a:gd name="T61" fmla="*/ 461 h 484"/>
                <a:gd name="T62" fmla="*/ 85 w 249"/>
                <a:gd name="T63" fmla="*/ 456 h 484"/>
                <a:gd name="T64" fmla="*/ 71 w 249"/>
                <a:gd name="T65" fmla="*/ 452 h 484"/>
                <a:gd name="T66" fmla="*/ 62 w 249"/>
                <a:gd name="T67" fmla="*/ 429 h 484"/>
                <a:gd name="T68" fmla="*/ 54 w 249"/>
                <a:gd name="T69" fmla="*/ 405 h 484"/>
                <a:gd name="T70" fmla="*/ 45 w 249"/>
                <a:gd name="T71" fmla="*/ 382 h 484"/>
                <a:gd name="T72" fmla="*/ 35 w 249"/>
                <a:gd name="T73" fmla="*/ 359 h 484"/>
                <a:gd name="T74" fmla="*/ 27 w 249"/>
                <a:gd name="T75" fmla="*/ 336 h 484"/>
                <a:gd name="T76" fmla="*/ 18 w 249"/>
                <a:gd name="T77" fmla="*/ 312 h 484"/>
                <a:gd name="T78" fmla="*/ 9 w 249"/>
                <a:gd name="T79" fmla="*/ 289 h 484"/>
                <a:gd name="T80" fmla="*/ 0 w 249"/>
                <a:gd name="T81" fmla="*/ 266 h 484"/>
                <a:gd name="T82" fmla="*/ 5 w 249"/>
                <a:gd name="T83" fmla="*/ 237 h 484"/>
                <a:gd name="T84" fmla="*/ 11 w 249"/>
                <a:gd name="T85" fmla="*/ 208 h 484"/>
                <a:gd name="T86" fmla="*/ 17 w 249"/>
                <a:gd name="T87" fmla="*/ 179 h 484"/>
                <a:gd name="T88" fmla="*/ 23 w 249"/>
                <a:gd name="T89" fmla="*/ 151 h 484"/>
                <a:gd name="T90" fmla="*/ 27 w 249"/>
                <a:gd name="T91" fmla="*/ 123 h 484"/>
                <a:gd name="T92" fmla="*/ 33 w 249"/>
                <a:gd name="T93" fmla="*/ 94 h 484"/>
                <a:gd name="T94" fmla="*/ 39 w 249"/>
                <a:gd name="T95" fmla="*/ 65 h 484"/>
                <a:gd name="T96" fmla="*/ 45 w 249"/>
                <a:gd name="T97" fmla="*/ 36 h 484"/>
                <a:gd name="T98" fmla="*/ 58 w 249"/>
                <a:gd name="T99" fmla="*/ 32 h 484"/>
                <a:gd name="T100" fmla="*/ 71 w 249"/>
                <a:gd name="T101" fmla="*/ 27 h 484"/>
                <a:gd name="T102" fmla="*/ 85 w 249"/>
                <a:gd name="T103" fmla="*/ 23 h 484"/>
                <a:gd name="T104" fmla="*/ 99 w 249"/>
                <a:gd name="T105" fmla="*/ 18 h 484"/>
                <a:gd name="T106" fmla="*/ 112 w 249"/>
                <a:gd name="T107" fmla="*/ 13 h 484"/>
                <a:gd name="T108" fmla="*/ 126 w 249"/>
                <a:gd name="T109" fmla="*/ 9 h 484"/>
                <a:gd name="T110" fmla="*/ 140 w 249"/>
                <a:gd name="T111" fmla="*/ 4 h 484"/>
                <a:gd name="T112" fmla="*/ 154 w 249"/>
                <a:gd name="T1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9" h="484">
                  <a:moveTo>
                    <a:pt x="154" y="0"/>
                  </a:moveTo>
                  <a:lnTo>
                    <a:pt x="163" y="20"/>
                  </a:lnTo>
                  <a:lnTo>
                    <a:pt x="171" y="42"/>
                  </a:lnTo>
                  <a:lnTo>
                    <a:pt x="180" y="63"/>
                  </a:lnTo>
                  <a:lnTo>
                    <a:pt x="190" y="84"/>
                  </a:lnTo>
                  <a:lnTo>
                    <a:pt x="198" y="106"/>
                  </a:lnTo>
                  <a:lnTo>
                    <a:pt x="207" y="126"/>
                  </a:lnTo>
                  <a:lnTo>
                    <a:pt x="216" y="148"/>
                  </a:lnTo>
                  <a:lnTo>
                    <a:pt x="225" y="169"/>
                  </a:lnTo>
                  <a:lnTo>
                    <a:pt x="231" y="190"/>
                  </a:lnTo>
                  <a:lnTo>
                    <a:pt x="238" y="210"/>
                  </a:lnTo>
                  <a:lnTo>
                    <a:pt x="244" y="232"/>
                  </a:lnTo>
                  <a:lnTo>
                    <a:pt x="249" y="253"/>
                  </a:lnTo>
                  <a:lnTo>
                    <a:pt x="243" y="270"/>
                  </a:lnTo>
                  <a:lnTo>
                    <a:pt x="235" y="287"/>
                  </a:lnTo>
                  <a:lnTo>
                    <a:pt x="228" y="304"/>
                  </a:lnTo>
                  <a:lnTo>
                    <a:pt x="220" y="320"/>
                  </a:lnTo>
                  <a:lnTo>
                    <a:pt x="211" y="336"/>
                  </a:lnTo>
                  <a:lnTo>
                    <a:pt x="205" y="353"/>
                  </a:lnTo>
                  <a:lnTo>
                    <a:pt x="197" y="370"/>
                  </a:lnTo>
                  <a:lnTo>
                    <a:pt x="190" y="387"/>
                  </a:lnTo>
                  <a:lnTo>
                    <a:pt x="186" y="411"/>
                  </a:lnTo>
                  <a:lnTo>
                    <a:pt x="184" y="435"/>
                  </a:lnTo>
                  <a:lnTo>
                    <a:pt x="180" y="459"/>
                  </a:lnTo>
                  <a:lnTo>
                    <a:pt x="177" y="484"/>
                  </a:lnTo>
                  <a:lnTo>
                    <a:pt x="164" y="480"/>
                  </a:lnTo>
                  <a:lnTo>
                    <a:pt x="150" y="476"/>
                  </a:lnTo>
                  <a:lnTo>
                    <a:pt x="138" y="472"/>
                  </a:lnTo>
                  <a:lnTo>
                    <a:pt x="124" y="467"/>
                  </a:lnTo>
                  <a:lnTo>
                    <a:pt x="111" y="464"/>
                  </a:lnTo>
                  <a:lnTo>
                    <a:pt x="97" y="461"/>
                  </a:lnTo>
                  <a:lnTo>
                    <a:pt x="85" y="456"/>
                  </a:lnTo>
                  <a:lnTo>
                    <a:pt x="71" y="452"/>
                  </a:lnTo>
                  <a:lnTo>
                    <a:pt x="62" y="429"/>
                  </a:lnTo>
                  <a:lnTo>
                    <a:pt x="54" y="405"/>
                  </a:lnTo>
                  <a:lnTo>
                    <a:pt x="45" y="382"/>
                  </a:lnTo>
                  <a:lnTo>
                    <a:pt x="35" y="359"/>
                  </a:lnTo>
                  <a:lnTo>
                    <a:pt x="27" y="336"/>
                  </a:lnTo>
                  <a:lnTo>
                    <a:pt x="18" y="312"/>
                  </a:lnTo>
                  <a:lnTo>
                    <a:pt x="9" y="289"/>
                  </a:lnTo>
                  <a:lnTo>
                    <a:pt x="0" y="266"/>
                  </a:lnTo>
                  <a:lnTo>
                    <a:pt x="5" y="237"/>
                  </a:lnTo>
                  <a:lnTo>
                    <a:pt x="11" y="208"/>
                  </a:lnTo>
                  <a:lnTo>
                    <a:pt x="17" y="179"/>
                  </a:lnTo>
                  <a:lnTo>
                    <a:pt x="23" y="151"/>
                  </a:lnTo>
                  <a:lnTo>
                    <a:pt x="27" y="123"/>
                  </a:lnTo>
                  <a:lnTo>
                    <a:pt x="33" y="94"/>
                  </a:lnTo>
                  <a:lnTo>
                    <a:pt x="39" y="65"/>
                  </a:lnTo>
                  <a:lnTo>
                    <a:pt x="45" y="36"/>
                  </a:lnTo>
                  <a:lnTo>
                    <a:pt x="58" y="32"/>
                  </a:lnTo>
                  <a:lnTo>
                    <a:pt x="71" y="27"/>
                  </a:lnTo>
                  <a:lnTo>
                    <a:pt x="85" y="23"/>
                  </a:lnTo>
                  <a:lnTo>
                    <a:pt x="99" y="18"/>
                  </a:lnTo>
                  <a:lnTo>
                    <a:pt x="112" y="13"/>
                  </a:lnTo>
                  <a:lnTo>
                    <a:pt x="126" y="9"/>
                  </a:lnTo>
                  <a:lnTo>
                    <a:pt x="140" y="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07" name="Freeform 419">
              <a:extLst>
                <a:ext uri="{FF2B5EF4-FFF2-40B4-BE49-F238E27FC236}">
                  <a16:creationId xmlns:a16="http://schemas.microsoft.com/office/drawing/2014/main" id="{0655CB9D-57B3-4EB0-A60A-055E0A8271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4" y="1146"/>
              <a:ext cx="62" cy="132"/>
            </a:xfrm>
            <a:custGeom>
              <a:avLst/>
              <a:gdLst>
                <a:gd name="T0" fmla="*/ 131 w 226"/>
                <a:gd name="T1" fmla="*/ 0 h 484"/>
                <a:gd name="T2" fmla="*/ 140 w 226"/>
                <a:gd name="T3" fmla="*/ 20 h 484"/>
                <a:gd name="T4" fmla="*/ 148 w 226"/>
                <a:gd name="T5" fmla="*/ 42 h 484"/>
                <a:gd name="T6" fmla="*/ 157 w 226"/>
                <a:gd name="T7" fmla="*/ 63 h 484"/>
                <a:gd name="T8" fmla="*/ 167 w 226"/>
                <a:gd name="T9" fmla="*/ 84 h 484"/>
                <a:gd name="T10" fmla="*/ 175 w 226"/>
                <a:gd name="T11" fmla="*/ 106 h 484"/>
                <a:gd name="T12" fmla="*/ 184 w 226"/>
                <a:gd name="T13" fmla="*/ 126 h 484"/>
                <a:gd name="T14" fmla="*/ 193 w 226"/>
                <a:gd name="T15" fmla="*/ 148 h 484"/>
                <a:gd name="T16" fmla="*/ 202 w 226"/>
                <a:gd name="T17" fmla="*/ 169 h 484"/>
                <a:gd name="T18" fmla="*/ 208 w 226"/>
                <a:gd name="T19" fmla="*/ 190 h 484"/>
                <a:gd name="T20" fmla="*/ 215 w 226"/>
                <a:gd name="T21" fmla="*/ 210 h 484"/>
                <a:gd name="T22" fmla="*/ 221 w 226"/>
                <a:gd name="T23" fmla="*/ 232 h 484"/>
                <a:gd name="T24" fmla="*/ 226 w 226"/>
                <a:gd name="T25" fmla="*/ 253 h 484"/>
                <a:gd name="T26" fmla="*/ 220 w 226"/>
                <a:gd name="T27" fmla="*/ 270 h 484"/>
                <a:gd name="T28" fmla="*/ 212 w 226"/>
                <a:gd name="T29" fmla="*/ 287 h 484"/>
                <a:gd name="T30" fmla="*/ 205 w 226"/>
                <a:gd name="T31" fmla="*/ 304 h 484"/>
                <a:gd name="T32" fmla="*/ 197 w 226"/>
                <a:gd name="T33" fmla="*/ 320 h 484"/>
                <a:gd name="T34" fmla="*/ 188 w 226"/>
                <a:gd name="T35" fmla="*/ 336 h 484"/>
                <a:gd name="T36" fmla="*/ 182 w 226"/>
                <a:gd name="T37" fmla="*/ 353 h 484"/>
                <a:gd name="T38" fmla="*/ 174 w 226"/>
                <a:gd name="T39" fmla="*/ 370 h 484"/>
                <a:gd name="T40" fmla="*/ 167 w 226"/>
                <a:gd name="T41" fmla="*/ 387 h 484"/>
                <a:gd name="T42" fmla="*/ 163 w 226"/>
                <a:gd name="T43" fmla="*/ 411 h 484"/>
                <a:gd name="T44" fmla="*/ 161 w 226"/>
                <a:gd name="T45" fmla="*/ 435 h 484"/>
                <a:gd name="T46" fmla="*/ 157 w 226"/>
                <a:gd name="T47" fmla="*/ 459 h 484"/>
                <a:gd name="T48" fmla="*/ 154 w 226"/>
                <a:gd name="T49" fmla="*/ 484 h 484"/>
                <a:gd name="T50" fmla="*/ 141 w 226"/>
                <a:gd name="T51" fmla="*/ 479 h 484"/>
                <a:gd name="T52" fmla="*/ 130 w 226"/>
                <a:gd name="T53" fmla="*/ 474 h 484"/>
                <a:gd name="T54" fmla="*/ 117 w 226"/>
                <a:gd name="T55" fmla="*/ 470 h 484"/>
                <a:gd name="T56" fmla="*/ 106 w 226"/>
                <a:gd name="T57" fmla="*/ 464 h 484"/>
                <a:gd name="T58" fmla="*/ 93 w 226"/>
                <a:gd name="T59" fmla="*/ 459 h 484"/>
                <a:gd name="T60" fmla="*/ 81 w 226"/>
                <a:gd name="T61" fmla="*/ 455 h 484"/>
                <a:gd name="T62" fmla="*/ 69 w 226"/>
                <a:gd name="T63" fmla="*/ 450 h 484"/>
                <a:gd name="T64" fmla="*/ 56 w 226"/>
                <a:gd name="T65" fmla="*/ 446 h 484"/>
                <a:gd name="T66" fmla="*/ 49 w 226"/>
                <a:gd name="T67" fmla="*/ 423 h 484"/>
                <a:gd name="T68" fmla="*/ 42 w 226"/>
                <a:gd name="T69" fmla="*/ 401 h 484"/>
                <a:gd name="T70" fmla="*/ 35 w 226"/>
                <a:gd name="T71" fmla="*/ 378 h 484"/>
                <a:gd name="T72" fmla="*/ 28 w 226"/>
                <a:gd name="T73" fmla="*/ 356 h 484"/>
                <a:gd name="T74" fmla="*/ 20 w 226"/>
                <a:gd name="T75" fmla="*/ 333 h 484"/>
                <a:gd name="T76" fmla="*/ 13 w 226"/>
                <a:gd name="T77" fmla="*/ 311 h 484"/>
                <a:gd name="T78" fmla="*/ 7 w 226"/>
                <a:gd name="T79" fmla="*/ 288 h 484"/>
                <a:gd name="T80" fmla="*/ 0 w 226"/>
                <a:gd name="T81" fmla="*/ 266 h 484"/>
                <a:gd name="T82" fmla="*/ 8 w 226"/>
                <a:gd name="T83" fmla="*/ 209 h 484"/>
                <a:gd name="T84" fmla="*/ 16 w 226"/>
                <a:gd name="T85" fmla="*/ 153 h 484"/>
                <a:gd name="T86" fmla="*/ 25 w 226"/>
                <a:gd name="T87" fmla="*/ 96 h 484"/>
                <a:gd name="T88" fmla="*/ 33 w 226"/>
                <a:gd name="T89" fmla="*/ 40 h 484"/>
                <a:gd name="T90" fmla="*/ 46 w 226"/>
                <a:gd name="T91" fmla="*/ 35 h 484"/>
                <a:gd name="T92" fmla="*/ 57 w 226"/>
                <a:gd name="T93" fmla="*/ 31 h 484"/>
                <a:gd name="T94" fmla="*/ 70 w 226"/>
                <a:gd name="T95" fmla="*/ 25 h 484"/>
                <a:gd name="T96" fmla="*/ 81 w 226"/>
                <a:gd name="T97" fmla="*/ 20 h 484"/>
                <a:gd name="T98" fmla="*/ 94 w 226"/>
                <a:gd name="T99" fmla="*/ 15 h 484"/>
                <a:gd name="T100" fmla="*/ 106 w 226"/>
                <a:gd name="T101" fmla="*/ 10 h 484"/>
                <a:gd name="T102" fmla="*/ 118 w 226"/>
                <a:gd name="T103" fmla="*/ 4 h 484"/>
                <a:gd name="T104" fmla="*/ 131 w 226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484">
                  <a:moveTo>
                    <a:pt x="131" y="0"/>
                  </a:moveTo>
                  <a:lnTo>
                    <a:pt x="140" y="20"/>
                  </a:lnTo>
                  <a:lnTo>
                    <a:pt x="148" y="42"/>
                  </a:lnTo>
                  <a:lnTo>
                    <a:pt x="157" y="63"/>
                  </a:lnTo>
                  <a:lnTo>
                    <a:pt x="167" y="84"/>
                  </a:lnTo>
                  <a:lnTo>
                    <a:pt x="175" y="106"/>
                  </a:lnTo>
                  <a:lnTo>
                    <a:pt x="184" y="126"/>
                  </a:lnTo>
                  <a:lnTo>
                    <a:pt x="193" y="148"/>
                  </a:lnTo>
                  <a:lnTo>
                    <a:pt x="202" y="169"/>
                  </a:lnTo>
                  <a:lnTo>
                    <a:pt x="208" y="190"/>
                  </a:lnTo>
                  <a:lnTo>
                    <a:pt x="215" y="210"/>
                  </a:lnTo>
                  <a:lnTo>
                    <a:pt x="221" y="232"/>
                  </a:lnTo>
                  <a:lnTo>
                    <a:pt x="226" y="253"/>
                  </a:lnTo>
                  <a:lnTo>
                    <a:pt x="220" y="270"/>
                  </a:lnTo>
                  <a:lnTo>
                    <a:pt x="212" y="287"/>
                  </a:lnTo>
                  <a:lnTo>
                    <a:pt x="205" y="304"/>
                  </a:lnTo>
                  <a:lnTo>
                    <a:pt x="197" y="320"/>
                  </a:lnTo>
                  <a:lnTo>
                    <a:pt x="188" y="336"/>
                  </a:lnTo>
                  <a:lnTo>
                    <a:pt x="182" y="353"/>
                  </a:lnTo>
                  <a:lnTo>
                    <a:pt x="174" y="370"/>
                  </a:lnTo>
                  <a:lnTo>
                    <a:pt x="167" y="387"/>
                  </a:lnTo>
                  <a:lnTo>
                    <a:pt x="163" y="411"/>
                  </a:lnTo>
                  <a:lnTo>
                    <a:pt x="161" y="435"/>
                  </a:lnTo>
                  <a:lnTo>
                    <a:pt x="157" y="459"/>
                  </a:lnTo>
                  <a:lnTo>
                    <a:pt x="154" y="484"/>
                  </a:lnTo>
                  <a:lnTo>
                    <a:pt x="141" y="479"/>
                  </a:lnTo>
                  <a:lnTo>
                    <a:pt x="130" y="474"/>
                  </a:lnTo>
                  <a:lnTo>
                    <a:pt x="117" y="470"/>
                  </a:lnTo>
                  <a:lnTo>
                    <a:pt x="106" y="464"/>
                  </a:lnTo>
                  <a:lnTo>
                    <a:pt x="93" y="459"/>
                  </a:lnTo>
                  <a:lnTo>
                    <a:pt x="81" y="455"/>
                  </a:lnTo>
                  <a:lnTo>
                    <a:pt x="69" y="450"/>
                  </a:lnTo>
                  <a:lnTo>
                    <a:pt x="56" y="446"/>
                  </a:lnTo>
                  <a:lnTo>
                    <a:pt x="49" y="423"/>
                  </a:lnTo>
                  <a:lnTo>
                    <a:pt x="42" y="401"/>
                  </a:lnTo>
                  <a:lnTo>
                    <a:pt x="35" y="378"/>
                  </a:lnTo>
                  <a:lnTo>
                    <a:pt x="28" y="356"/>
                  </a:lnTo>
                  <a:lnTo>
                    <a:pt x="20" y="333"/>
                  </a:lnTo>
                  <a:lnTo>
                    <a:pt x="13" y="311"/>
                  </a:lnTo>
                  <a:lnTo>
                    <a:pt x="7" y="288"/>
                  </a:lnTo>
                  <a:lnTo>
                    <a:pt x="0" y="266"/>
                  </a:lnTo>
                  <a:lnTo>
                    <a:pt x="8" y="209"/>
                  </a:lnTo>
                  <a:lnTo>
                    <a:pt x="16" y="153"/>
                  </a:lnTo>
                  <a:lnTo>
                    <a:pt x="25" y="96"/>
                  </a:lnTo>
                  <a:lnTo>
                    <a:pt x="33" y="40"/>
                  </a:lnTo>
                  <a:lnTo>
                    <a:pt x="46" y="35"/>
                  </a:lnTo>
                  <a:lnTo>
                    <a:pt x="57" y="31"/>
                  </a:lnTo>
                  <a:lnTo>
                    <a:pt x="70" y="25"/>
                  </a:lnTo>
                  <a:lnTo>
                    <a:pt x="81" y="20"/>
                  </a:lnTo>
                  <a:lnTo>
                    <a:pt x="94" y="15"/>
                  </a:lnTo>
                  <a:lnTo>
                    <a:pt x="106" y="10"/>
                  </a:lnTo>
                  <a:lnTo>
                    <a:pt x="118" y="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08" name="Freeform 420">
              <a:extLst>
                <a:ext uri="{FF2B5EF4-FFF2-40B4-BE49-F238E27FC236}">
                  <a16:creationId xmlns:a16="http://schemas.microsoft.com/office/drawing/2014/main" id="{66318916-EFD2-4D66-9E66-409C134173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0" y="1146"/>
              <a:ext cx="56" cy="132"/>
            </a:xfrm>
            <a:custGeom>
              <a:avLst/>
              <a:gdLst>
                <a:gd name="T0" fmla="*/ 109 w 204"/>
                <a:gd name="T1" fmla="*/ 0 h 484"/>
                <a:gd name="T2" fmla="*/ 118 w 204"/>
                <a:gd name="T3" fmla="*/ 20 h 484"/>
                <a:gd name="T4" fmla="*/ 126 w 204"/>
                <a:gd name="T5" fmla="*/ 42 h 484"/>
                <a:gd name="T6" fmla="*/ 135 w 204"/>
                <a:gd name="T7" fmla="*/ 63 h 484"/>
                <a:gd name="T8" fmla="*/ 145 w 204"/>
                <a:gd name="T9" fmla="*/ 84 h 484"/>
                <a:gd name="T10" fmla="*/ 153 w 204"/>
                <a:gd name="T11" fmla="*/ 106 h 484"/>
                <a:gd name="T12" fmla="*/ 162 w 204"/>
                <a:gd name="T13" fmla="*/ 126 h 484"/>
                <a:gd name="T14" fmla="*/ 171 w 204"/>
                <a:gd name="T15" fmla="*/ 148 h 484"/>
                <a:gd name="T16" fmla="*/ 180 w 204"/>
                <a:gd name="T17" fmla="*/ 169 h 484"/>
                <a:gd name="T18" fmla="*/ 186 w 204"/>
                <a:gd name="T19" fmla="*/ 190 h 484"/>
                <a:gd name="T20" fmla="*/ 193 w 204"/>
                <a:gd name="T21" fmla="*/ 210 h 484"/>
                <a:gd name="T22" fmla="*/ 199 w 204"/>
                <a:gd name="T23" fmla="*/ 232 h 484"/>
                <a:gd name="T24" fmla="*/ 204 w 204"/>
                <a:gd name="T25" fmla="*/ 253 h 484"/>
                <a:gd name="T26" fmla="*/ 198 w 204"/>
                <a:gd name="T27" fmla="*/ 270 h 484"/>
                <a:gd name="T28" fmla="*/ 190 w 204"/>
                <a:gd name="T29" fmla="*/ 287 h 484"/>
                <a:gd name="T30" fmla="*/ 183 w 204"/>
                <a:gd name="T31" fmla="*/ 304 h 484"/>
                <a:gd name="T32" fmla="*/ 175 w 204"/>
                <a:gd name="T33" fmla="*/ 320 h 484"/>
                <a:gd name="T34" fmla="*/ 166 w 204"/>
                <a:gd name="T35" fmla="*/ 336 h 484"/>
                <a:gd name="T36" fmla="*/ 160 w 204"/>
                <a:gd name="T37" fmla="*/ 353 h 484"/>
                <a:gd name="T38" fmla="*/ 152 w 204"/>
                <a:gd name="T39" fmla="*/ 370 h 484"/>
                <a:gd name="T40" fmla="*/ 145 w 204"/>
                <a:gd name="T41" fmla="*/ 387 h 484"/>
                <a:gd name="T42" fmla="*/ 141 w 204"/>
                <a:gd name="T43" fmla="*/ 411 h 484"/>
                <a:gd name="T44" fmla="*/ 139 w 204"/>
                <a:gd name="T45" fmla="*/ 435 h 484"/>
                <a:gd name="T46" fmla="*/ 135 w 204"/>
                <a:gd name="T47" fmla="*/ 459 h 484"/>
                <a:gd name="T48" fmla="*/ 132 w 204"/>
                <a:gd name="T49" fmla="*/ 484 h 484"/>
                <a:gd name="T50" fmla="*/ 120 w 204"/>
                <a:gd name="T51" fmla="*/ 478 h 484"/>
                <a:gd name="T52" fmla="*/ 110 w 204"/>
                <a:gd name="T53" fmla="*/ 472 h 484"/>
                <a:gd name="T54" fmla="*/ 99 w 204"/>
                <a:gd name="T55" fmla="*/ 467 h 484"/>
                <a:gd name="T56" fmla="*/ 87 w 204"/>
                <a:gd name="T57" fmla="*/ 462 h 484"/>
                <a:gd name="T58" fmla="*/ 76 w 204"/>
                <a:gd name="T59" fmla="*/ 456 h 484"/>
                <a:gd name="T60" fmla="*/ 65 w 204"/>
                <a:gd name="T61" fmla="*/ 451 h 484"/>
                <a:gd name="T62" fmla="*/ 54 w 204"/>
                <a:gd name="T63" fmla="*/ 446 h 484"/>
                <a:gd name="T64" fmla="*/ 42 w 204"/>
                <a:gd name="T65" fmla="*/ 440 h 484"/>
                <a:gd name="T66" fmla="*/ 36 w 204"/>
                <a:gd name="T67" fmla="*/ 418 h 484"/>
                <a:gd name="T68" fmla="*/ 32 w 204"/>
                <a:gd name="T69" fmla="*/ 396 h 484"/>
                <a:gd name="T70" fmla="*/ 26 w 204"/>
                <a:gd name="T71" fmla="*/ 374 h 484"/>
                <a:gd name="T72" fmla="*/ 21 w 204"/>
                <a:gd name="T73" fmla="*/ 352 h 484"/>
                <a:gd name="T74" fmla="*/ 16 w 204"/>
                <a:gd name="T75" fmla="*/ 331 h 484"/>
                <a:gd name="T76" fmla="*/ 10 w 204"/>
                <a:gd name="T77" fmla="*/ 310 h 484"/>
                <a:gd name="T78" fmla="*/ 5 w 204"/>
                <a:gd name="T79" fmla="*/ 288 h 484"/>
                <a:gd name="T80" fmla="*/ 0 w 204"/>
                <a:gd name="T81" fmla="*/ 266 h 484"/>
                <a:gd name="T82" fmla="*/ 5 w 204"/>
                <a:gd name="T83" fmla="*/ 210 h 484"/>
                <a:gd name="T84" fmla="*/ 12 w 204"/>
                <a:gd name="T85" fmla="*/ 155 h 484"/>
                <a:gd name="T86" fmla="*/ 18 w 204"/>
                <a:gd name="T87" fmla="*/ 100 h 484"/>
                <a:gd name="T88" fmla="*/ 24 w 204"/>
                <a:gd name="T89" fmla="*/ 44 h 484"/>
                <a:gd name="T90" fmla="*/ 34 w 204"/>
                <a:gd name="T91" fmla="*/ 39 h 484"/>
                <a:gd name="T92" fmla="*/ 44 w 204"/>
                <a:gd name="T93" fmla="*/ 33 h 484"/>
                <a:gd name="T94" fmla="*/ 55 w 204"/>
                <a:gd name="T95" fmla="*/ 27 h 484"/>
                <a:gd name="T96" fmla="*/ 66 w 204"/>
                <a:gd name="T97" fmla="*/ 21 h 484"/>
                <a:gd name="T98" fmla="*/ 77 w 204"/>
                <a:gd name="T99" fmla="*/ 17 h 484"/>
                <a:gd name="T100" fmla="*/ 87 w 204"/>
                <a:gd name="T101" fmla="*/ 11 h 484"/>
                <a:gd name="T102" fmla="*/ 99 w 204"/>
                <a:gd name="T103" fmla="*/ 5 h 484"/>
                <a:gd name="T104" fmla="*/ 109 w 204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84">
                  <a:moveTo>
                    <a:pt x="109" y="0"/>
                  </a:moveTo>
                  <a:lnTo>
                    <a:pt x="118" y="20"/>
                  </a:lnTo>
                  <a:lnTo>
                    <a:pt x="126" y="42"/>
                  </a:lnTo>
                  <a:lnTo>
                    <a:pt x="135" y="63"/>
                  </a:lnTo>
                  <a:lnTo>
                    <a:pt x="145" y="84"/>
                  </a:lnTo>
                  <a:lnTo>
                    <a:pt x="153" y="106"/>
                  </a:lnTo>
                  <a:lnTo>
                    <a:pt x="162" y="126"/>
                  </a:lnTo>
                  <a:lnTo>
                    <a:pt x="171" y="148"/>
                  </a:lnTo>
                  <a:lnTo>
                    <a:pt x="180" y="169"/>
                  </a:lnTo>
                  <a:lnTo>
                    <a:pt x="186" y="190"/>
                  </a:lnTo>
                  <a:lnTo>
                    <a:pt x="193" y="210"/>
                  </a:lnTo>
                  <a:lnTo>
                    <a:pt x="199" y="232"/>
                  </a:lnTo>
                  <a:lnTo>
                    <a:pt x="204" y="253"/>
                  </a:lnTo>
                  <a:lnTo>
                    <a:pt x="198" y="270"/>
                  </a:lnTo>
                  <a:lnTo>
                    <a:pt x="190" y="287"/>
                  </a:lnTo>
                  <a:lnTo>
                    <a:pt x="183" y="304"/>
                  </a:lnTo>
                  <a:lnTo>
                    <a:pt x="175" y="320"/>
                  </a:lnTo>
                  <a:lnTo>
                    <a:pt x="166" y="336"/>
                  </a:lnTo>
                  <a:lnTo>
                    <a:pt x="160" y="353"/>
                  </a:lnTo>
                  <a:lnTo>
                    <a:pt x="152" y="370"/>
                  </a:lnTo>
                  <a:lnTo>
                    <a:pt x="145" y="387"/>
                  </a:lnTo>
                  <a:lnTo>
                    <a:pt x="141" y="411"/>
                  </a:lnTo>
                  <a:lnTo>
                    <a:pt x="139" y="435"/>
                  </a:lnTo>
                  <a:lnTo>
                    <a:pt x="135" y="459"/>
                  </a:lnTo>
                  <a:lnTo>
                    <a:pt x="132" y="484"/>
                  </a:lnTo>
                  <a:lnTo>
                    <a:pt x="120" y="478"/>
                  </a:lnTo>
                  <a:lnTo>
                    <a:pt x="110" y="472"/>
                  </a:lnTo>
                  <a:lnTo>
                    <a:pt x="99" y="467"/>
                  </a:lnTo>
                  <a:lnTo>
                    <a:pt x="87" y="462"/>
                  </a:lnTo>
                  <a:lnTo>
                    <a:pt x="76" y="456"/>
                  </a:lnTo>
                  <a:lnTo>
                    <a:pt x="65" y="451"/>
                  </a:lnTo>
                  <a:lnTo>
                    <a:pt x="54" y="446"/>
                  </a:lnTo>
                  <a:lnTo>
                    <a:pt x="42" y="440"/>
                  </a:lnTo>
                  <a:lnTo>
                    <a:pt x="36" y="418"/>
                  </a:lnTo>
                  <a:lnTo>
                    <a:pt x="32" y="396"/>
                  </a:lnTo>
                  <a:lnTo>
                    <a:pt x="26" y="374"/>
                  </a:lnTo>
                  <a:lnTo>
                    <a:pt x="21" y="352"/>
                  </a:lnTo>
                  <a:lnTo>
                    <a:pt x="16" y="331"/>
                  </a:lnTo>
                  <a:lnTo>
                    <a:pt x="10" y="310"/>
                  </a:lnTo>
                  <a:lnTo>
                    <a:pt x="5" y="288"/>
                  </a:lnTo>
                  <a:lnTo>
                    <a:pt x="0" y="266"/>
                  </a:lnTo>
                  <a:lnTo>
                    <a:pt x="5" y="210"/>
                  </a:lnTo>
                  <a:lnTo>
                    <a:pt x="12" y="155"/>
                  </a:lnTo>
                  <a:lnTo>
                    <a:pt x="18" y="100"/>
                  </a:lnTo>
                  <a:lnTo>
                    <a:pt x="24" y="44"/>
                  </a:lnTo>
                  <a:lnTo>
                    <a:pt x="34" y="39"/>
                  </a:lnTo>
                  <a:lnTo>
                    <a:pt x="44" y="33"/>
                  </a:lnTo>
                  <a:lnTo>
                    <a:pt x="55" y="27"/>
                  </a:lnTo>
                  <a:lnTo>
                    <a:pt x="66" y="21"/>
                  </a:lnTo>
                  <a:lnTo>
                    <a:pt x="77" y="17"/>
                  </a:lnTo>
                  <a:lnTo>
                    <a:pt x="87" y="11"/>
                  </a:lnTo>
                  <a:lnTo>
                    <a:pt x="9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09" name="Freeform 421">
              <a:extLst>
                <a:ext uri="{FF2B5EF4-FFF2-40B4-BE49-F238E27FC236}">
                  <a16:creationId xmlns:a16="http://schemas.microsoft.com/office/drawing/2014/main" id="{D67579BC-BC22-41DC-BD4B-16F488D658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6" y="1146"/>
              <a:ext cx="50" cy="132"/>
            </a:xfrm>
            <a:custGeom>
              <a:avLst/>
              <a:gdLst>
                <a:gd name="T0" fmla="*/ 86 w 181"/>
                <a:gd name="T1" fmla="*/ 0 h 484"/>
                <a:gd name="T2" fmla="*/ 95 w 181"/>
                <a:gd name="T3" fmla="*/ 20 h 484"/>
                <a:gd name="T4" fmla="*/ 103 w 181"/>
                <a:gd name="T5" fmla="*/ 42 h 484"/>
                <a:gd name="T6" fmla="*/ 112 w 181"/>
                <a:gd name="T7" fmla="*/ 63 h 484"/>
                <a:gd name="T8" fmla="*/ 122 w 181"/>
                <a:gd name="T9" fmla="*/ 84 h 484"/>
                <a:gd name="T10" fmla="*/ 130 w 181"/>
                <a:gd name="T11" fmla="*/ 106 h 484"/>
                <a:gd name="T12" fmla="*/ 139 w 181"/>
                <a:gd name="T13" fmla="*/ 126 h 484"/>
                <a:gd name="T14" fmla="*/ 148 w 181"/>
                <a:gd name="T15" fmla="*/ 148 h 484"/>
                <a:gd name="T16" fmla="*/ 157 w 181"/>
                <a:gd name="T17" fmla="*/ 169 h 484"/>
                <a:gd name="T18" fmla="*/ 163 w 181"/>
                <a:gd name="T19" fmla="*/ 190 h 484"/>
                <a:gd name="T20" fmla="*/ 170 w 181"/>
                <a:gd name="T21" fmla="*/ 210 h 484"/>
                <a:gd name="T22" fmla="*/ 176 w 181"/>
                <a:gd name="T23" fmla="*/ 232 h 484"/>
                <a:gd name="T24" fmla="*/ 181 w 181"/>
                <a:gd name="T25" fmla="*/ 253 h 484"/>
                <a:gd name="T26" fmla="*/ 175 w 181"/>
                <a:gd name="T27" fmla="*/ 270 h 484"/>
                <a:gd name="T28" fmla="*/ 167 w 181"/>
                <a:gd name="T29" fmla="*/ 287 h 484"/>
                <a:gd name="T30" fmla="*/ 160 w 181"/>
                <a:gd name="T31" fmla="*/ 304 h 484"/>
                <a:gd name="T32" fmla="*/ 152 w 181"/>
                <a:gd name="T33" fmla="*/ 320 h 484"/>
                <a:gd name="T34" fmla="*/ 143 w 181"/>
                <a:gd name="T35" fmla="*/ 336 h 484"/>
                <a:gd name="T36" fmla="*/ 137 w 181"/>
                <a:gd name="T37" fmla="*/ 353 h 484"/>
                <a:gd name="T38" fmla="*/ 129 w 181"/>
                <a:gd name="T39" fmla="*/ 370 h 484"/>
                <a:gd name="T40" fmla="*/ 122 w 181"/>
                <a:gd name="T41" fmla="*/ 387 h 484"/>
                <a:gd name="T42" fmla="*/ 118 w 181"/>
                <a:gd name="T43" fmla="*/ 411 h 484"/>
                <a:gd name="T44" fmla="*/ 116 w 181"/>
                <a:gd name="T45" fmla="*/ 435 h 484"/>
                <a:gd name="T46" fmla="*/ 112 w 181"/>
                <a:gd name="T47" fmla="*/ 459 h 484"/>
                <a:gd name="T48" fmla="*/ 109 w 181"/>
                <a:gd name="T49" fmla="*/ 484 h 484"/>
                <a:gd name="T50" fmla="*/ 99 w 181"/>
                <a:gd name="T51" fmla="*/ 478 h 484"/>
                <a:gd name="T52" fmla="*/ 89 w 181"/>
                <a:gd name="T53" fmla="*/ 471 h 484"/>
                <a:gd name="T54" fmla="*/ 79 w 181"/>
                <a:gd name="T55" fmla="*/ 465 h 484"/>
                <a:gd name="T56" fmla="*/ 69 w 181"/>
                <a:gd name="T57" fmla="*/ 458 h 484"/>
                <a:gd name="T58" fmla="*/ 58 w 181"/>
                <a:gd name="T59" fmla="*/ 452 h 484"/>
                <a:gd name="T60" fmla="*/ 48 w 181"/>
                <a:gd name="T61" fmla="*/ 447 h 484"/>
                <a:gd name="T62" fmla="*/ 38 w 181"/>
                <a:gd name="T63" fmla="*/ 440 h 484"/>
                <a:gd name="T64" fmla="*/ 27 w 181"/>
                <a:gd name="T65" fmla="*/ 434 h 484"/>
                <a:gd name="T66" fmla="*/ 20 w 181"/>
                <a:gd name="T67" fmla="*/ 391 h 484"/>
                <a:gd name="T68" fmla="*/ 13 w 181"/>
                <a:gd name="T69" fmla="*/ 350 h 484"/>
                <a:gd name="T70" fmla="*/ 6 w 181"/>
                <a:gd name="T71" fmla="*/ 308 h 484"/>
                <a:gd name="T72" fmla="*/ 0 w 181"/>
                <a:gd name="T73" fmla="*/ 266 h 484"/>
                <a:gd name="T74" fmla="*/ 2 w 181"/>
                <a:gd name="T75" fmla="*/ 212 h 484"/>
                <a:gd name="T76" fmla="*/ 5 w 181"/>
                <a:gd name="T77" fmla="*/ 156 h 484"/>
                <a:gd name="T78" fmla="*/ 9 w 181"/>
                <a:gd name="T79" fmla="*/ 102 h 484"/>
                <a:gd name="T80" fmla="*/ 12 w 181"/>
                <a:gd name="T81" fmla="*/ 48 h 484"/>
                <a:gd name="T82" fmla="*/ 21 w 181"/>
                <a:gd name="T83" fmla="*/ 42 h 484"/>
                <a:gd name="T84" fmla="*/ 31 w 181"/>
                <a:gd name="T85" fmla="*/ 35 h 484"/>
                <a:gd name="T86" fmla="*/ 40 w 181"/>
                <a:gd name="T87" fmla="*/ 29 h 484"/>
                <a:gd name="T88" fmla="*/ 49 w 181"/>
                <a:gd name="T89" fmla="*/ 24 h 484"/>
                <a:gd name="T90" fmla="*/ 58 w 181"/>
                <a:gd name="T91" fmla="*/ 18 h 484"/>
                <a:gd name="T92" fmla="*/ 67 w 181"/>
                <a:gd name="T93" fmla="*/ 11 h 484"/>
                <a:gd name="T94" fmla="*/ 77 w 181"/>
                <a:gd name="T95" fmla="*/ 5 h 484"/>
                <a:gd name="T96" fmla="*/ 86 w 181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1" h="484">
                  <a:moveTo>
                    <a:pt x="86" y="0"/>
                  </a:moveTo>
                  <a:lnTo>
                    <a:pt x="95" y="20"/>
                  </a:lnTo>
                  <a:lnTo>
                    <a:pt x="103" y="42"/>
                  </a:lnTo>
                  <a:lnTo>
                    <a:pt x="112" y="63"/>
                  </a:lnTo>
                  <a:lnTo>
                    <a:pt x="122" y="84"/>
                  </a:lnTo>
                  <a:lnTo>
                    <a:pt x="130" y="106"/>
                  </a:lnTo>
                  <a:lnTo>
                    <a:pt x="139" y="126"/>
                  </a:lnTo>
                  <a:lnTo>
                    <a:pt x="148" y="148"/>
                  </a:lnTo>
                  <a:lnTo>
                    <a:pt x="157" y="169"/>
                  </a:lnTo>
                  <a:lnTo>
                    <a:pt x="163" y="190"/>
                  </a:lnTo>
                  <a:lnTo>
                    <a:pt x="170" y="210"/>
                  </a:lnTo>
                  <a:lnTo>
                    <a:pt x="176" y="232"/>
                  </a:lnTo>
                  <a:lnTo>
                    <a:pt x="181" y="253"/>
                  </a:lnTo>
                  <a:lnTo>
                    <a:pt x="175" y="270"/>
                  </a:lnTo>
                  <a:lnTo>
                    <a:pt x="167" y="287"/>
                  </a:lnTo>
                  <a:lnTo>
                    <a:pt x="160" y="304"/>
                  </a:lnTo>
                  <a:lnTo>
                    <a:pt x="152" y="320"/>
                  </a:lnTo>
                  <a:lnTo>
                    <a:pt x="143" y="336"/>
                  </a:lnTo>
                  <a:lnTo>
                    <a:pt x="137" y="353"/>
                  </a:lnTo>
                  <a:lnTo>
                    <a:pt x="129" y="370"/>
                  </a:lnTo>
                  <a:lnTo>
                    <a:pt x="122" y="387"/>
                  </a:lnTo>
                  <a:lnTo>
                    <a:pt x="118" y="411"/>
                  </a:lnTo>
                  <a:lnTo>
                    <a:pt x="116" y="435"/>
                  </a:lnTo>
                  <a:lnTo>
                    <a:pt x="112" y="459"/>
                  </a:lnTo>
                  <a:lnTo>
                    <a:pt x="109" y="484"/>
                  </a:lnTo>
                  <a:lnTo>
                    <a:pt x="99" y="478"/>
                  </a:lnTo>
                  <a:lnTo>
                    <a:pt x="89" y="471"/>
                  </a:lnTo>
                  <a:lnTo>
                    <a:pt x="79" y="465"/>
                  </a:lnTo>
                  <a:lnTo>
                    <a:pt x="69" y="458"/>
                  </a:lnTo>
                  <a:lnTo>
                    <a:pt x="58" y="452"/>
                  </a:lnTo>
                  <a:lnTo>
                    <a:pt x="48" y="447"/>
                  </a:lnTo>
                  <a:lnTo>
                    <a:pt x="38" y="440"/>
                  </a:lnTo>
                  <a:lnTo>
                    <a:pt x="27" y="434"/>
                  </a:lnTo>
                  <a:lnTo>
                    <a:pt x="20" y="391"/>
                  </a:lnTo>
                  <a:lnTo>
                    <a:pt x="13" y="350"/>
                  </a:lnTo>
                  <a:lnTo>
                    <a:pt x="6" y="308"/>
                  </a:lnTo>
                  <a:lnTo>
                    <a:pt x="0" y="266"/>
                  </a:lnTo>
                  <a:lnTo>
                    <a:pt x="2" y="212"/>
                  </a:lnTo>
                  <a:lnTo>
                    <a:pt x="5" y="156"/>
                  </a:lnTo>
                  <a:lnTo>
                    <a:pt x="9" y="102"/>
                  </a:lnTo>
                  <a:lnTo>
                    <a:pt x="12" y="48"/>
                  </a:lnTo>
                  <a:lnTo>
                    <a:pt x="21" y="42"/>
                  </a:lnTo>
                  <a:lnTo>
                    <a:pt x="31" y="35"/>
                  </a:lnTo>
                  <a:lnTo>
                    <a:pt x="40" y="29"/>
                  </a:lnTo>
                  <a:lnTo>
                    <a:pt x="49" y="24"/>
                  </a:lnTo>
                  <a:lnTo>
                    <a:pt x="58" y="18"/>
                  </a:lnTo>
                  <a:lnTo>
                    <a:pt x="67" y="11"/>
                  </a:lnTo>
                  <a:lnTo>
                    <a:pt x="77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10" name="Freeform 422">
              <a:extLst>
                <a:ext uri="{FF2B5EF4-FFF2-40B4-BE49-F238E27FC236}">
                  <a16:creationId xmlns:a16="http://schemas.microsoft.com/office/drawing/2014/main" id="{84EEE739-22B2-478C-BF07-02299A47D1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2" y="1146"/>
              <a:ext cx="44" cy="132"/>
            </a:xfrm>
            <a:custGeom>
              <a:avLst/>
              <a:gdLst>
                <a:gd name="T0" fmla="*/ 65 w 160"/>
                <a:gd name="T1" fmla="*/ 0 h 484"/>
                <a:gd name="T2" fmla="*/ 74 w 160"/>
                <a:gd name="T3" fmla="*/ 20 h 484"/>
                <a:gd name="T4" fmla="*/ 82 w 160"/>
                <a:gd name="T5" fmla="*/ 42 h 484"/>
                <a:gd name="T6" fmla="*/ 91 w 160"/>
                <a:gd name="T7" fmla="*/ 63 h 484"/>
                <a:gd name="T8" fmla="*/ 101 w 160"/>
                <a:gd name="T9" fmla="*/ 84 h 484"/>
                <a:gd name="T10" fmla="*/ 109 w 160"/>
                <a:gd name="T11" fmla="*/ 106 h 484"/>
                <a:gd name="T12" fmla="*/ 118 w 160"/>
                <a:gd name="T13" fmla="*/ 126 h 484"/>
                <a:gd name="T14" fmla="*/ 127 w 160"/>
                <a:gd name="T15" fmla="*/ 148 h 484"/>
                <a:gd name="T16" fmla="*/ 136 w 160"/>
                <a:gd name="T17" fmla="*/ 169 h 484"/>
                <a:gd name="T18" fmla="*/ 142 w 160"/>
                <a:gd name="T19" fmla="*/ 190 h 484"/>
                <a:gd name="T20" fmla="*/ 149 w 160"/>
                <a:gd name="T21" fmla="*/ 210 h 484"/>
                <a:gd name="T22" fmla="*/ 155 w 160"/>
                <a:gd name="T23" fmla="*/ 232 h 484"/>
                <a:gd name="T24" fmla="*/ 160 w 160"/>
                <a:gd name="T25" fmla="*/ 253 h 484"/>
                <a:gd name="T26" fmla="*/ 154 w 160"/>
                <a:gd name="T27" fmla="*/ 270 h 484"/>
                <a:gd name="T28" fmla="*/ 146 w 160"/>
                <a:gd name="T29" fmla="*/ 287 h 484"/>
                <a:gd name="T30" fmla="*/ 139 w 160"/>
                <a:gd name="T31" fmla="*/ 304 h 484"/>
                <a:gd name="T32" fmla="*/ 131 w 160"/>
                <a:gd name="T33" fmla="*/ 320 h 484"/>
                <a:gd name="T34" fmla="*/ 122 w 160"/>
                <a:gd name="T35" fmla="*/ 336 h 484"/>
                <a:gd name="T36" fmla="*/ 116 w 160"/>
                <a:gd name="T37" fmla="*/ 353 h 484"/>
                <a:gd name="T38" fmla="*/ 108 w 160"/>
                <a:gd name="T39" fmla="*/ 370 h 484"/>
                <a:gd name="T40" fmla="*/ 101 w 160"/>
                <a:gd name="T41" fmla="*/ 387 h 484"/>
                <a:gd name="T42" fmla="*/ 97 w 160"/>
                <a:gd name="T43" fmla="*/ 411 h 484"/>
                <a:gd name="T44" fmla="*/ 95 w 160"/>
                <a:gd name="T45" fmla="*/ 435 h 484"/>
                <a:gd name="T46" fmla="*/ 91 w 160"/>
                <a:gd name="T47" fmla="*/ 459 h 484"/>
                <a:gd name="T48" fmla="*/ 88 w 160"/>
                <a:gd name="T49" fmla="*/ 484 h 484"/>
                <a:gd name="T50" fmla="*/ 79 w 160"/>
                <a:gd name="T51" fmla="*/ 477 h 484"/>
                <a:gd name="T52" fmla="*/ 70 w 160"/>
                <a:gd name="T53" fmla="*/ 470 h 484"/>
                <a:gd name="T54" fmla="*/ 60 w 160"/>
                <a:gd name="T55" fmla="*/ 463 h 484"/>
                <a:gd name="T56" fmla="*/ 51 w 160"/>
                <a:gd name="T57" fmla="*/ 456 h 484"/>
                <a:gd name="T58" fmla="*/ 42 w 160"/>
                <a:gd name="T59" fmla="*/ 449 h 484"/>
                <a:gd name="T60" fmla="*/ 32 w 160"/>
                <a:gd name="T61" fmla="*/ 442 h 484"/>
                <a:gd name="T62" fmla="*/ 22 w 160"/>
                <a:gd name="T63" fmla="*/ 435 h 484"/>
                <a:gd name="T64" fmla="*/ 13 w 160"/>
                <a:gd name="T65" fmla="*/ 428 h 484"/>
                <a:gd name="T66" fmla="*/ 11 w 160"/>
                <a:gd name="T67" fmla="*/ 388 h 484"/>
                <a:gd name="T68" fmla="*/ 7 w 160"/>
                <a:gd name="T69" fmla="*/ 346 h 484"/>
                <a:gd name="T70" fmla="*/ 4 w 160"/>
                <a:gd name="T71" fmla="*/ 306 h 484"/>
                <a:gd name="T72" fmla="*/ 0 w 160"/>
                <a:gd name="T73" fmla="*/ 266 h 484"/>
                <a:gd name="T74" fmla="*/ 2 w 160"/>
                <a:gd name="T75" fmla="*/ 213 h 484"/>
                <a:gd name="T76" fmla="*/ 3 w 160"/>
                <a:gd name="T77" fmla="*/ 159 h 484"/>
                <a:gd name="T78" fmla="*/ 3 w 160"/>
                <a:gd name="T79" fmla="*/ 106 h 484"/>
                <a:gd name="T80" fmla="*/ 4 w 160"/>
                <a:gd name="T81" fmla="*/ 53 h 484"/>
                <a:gd name="T82" fmla="*/ 11 w 160"/>
                <a:gd name="T83" fmla="*/ 46 h 484"/>
                <a:gd name="T84" fmla="*/ 19 w 160"/>
                <a:gd name="T85" fmla="*/ 39 h 484"/>
                <a:gd name="T86" fmla="*/ 26 w 160"/>
                <a:gd name="T87" fmla="*/ 32 h 484"/>
                <a:gd name="T88" fmla="*/ 34 w 160"/>
                <a:gd name="T89" fmla="*/ 26 h 484"/>
                <a:gd name="T90" fmla="*/ 42 w 160"/>
                <a:gd name="T91" fmla="*/ 19 h 484"/>
                <a:gd name="T92" fmla="*/ 50 w 160"/>
                <a:gd name="T93" fmla="*/ 12 h 484"/>
                <a:gd name="T94" fmla="*/ 57 w 160"/>
                <a:gd name="T95" fmla="*/ 6 h 484"/>
                <a:gd name="T96" fmla="*/ 65 w 160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484">
                  <a:moveTo>
                    <a:pt x="65" y="0"/>
                  </a:moveTo>
                  <a:lnTo>
                    <a:pt x="74" y="20"/>
                  </a:lnTo>
                  <a:lnTo>
                    <a:pt x="82" y="42"/>
                  </a:lnTo>
                  <a:lnTo>
                    <a:pt x="91" y="63"/>
                  </a:lnTo>
                  <a:lnTo>
                    <a:pt x="101" y="84"/>
                  </a:lnTo>
                  <a:lnTo>
                    <a:pt x="109" y="106"/>
                  </a:lnTo>
                  <a:lnTo>
                    <a:pt x="118" y="126"/>
                  </a:lnTo>
                  <a:lnTo>
                    <a:pt x="127" y="148"/>
                  </a:lnTo>
                  <a:lnTo>
                    <a:pt x="136" y="169"/>
                  </a:lnTo>
                  <a:lnTo>
                    <a:pt x="142" y="190"/>
                  </a:lnTo>
                  <a:lnTo>
                    <a:pt x="149" y="210"/>
                  </a:lnTo>
                  <a:lnTo>
                    <a:pt x="155" y="232"/>
                  </a:lnTo>
                  <a:lnTo>
                    <a:pt x="160" y="253"/>
                  </a:lnTo>
                  <a:lnTo>
                    <a:pt x="154" y="270"/>
                  </a:lnTo>
                  <a:lnTo>
                    <a:pt x="146" y="287"/>
                  </a:lnTo>
                  <a:lnTo>
                    <a:pt x="139" y="304"/>
                  </a:lnTo>
                  <a:lnTo>
                    <a:pt x="131" y="320"/>
                  </a:lnTo>
                  <a:lnTo>
                    <a:pt x="122" y="336"/>
                  </a:lnTo>
                  <a:lnTo>
                    <a:pt x="116" y="353"/>
                  </a:lnTo>
                  <a:lnTo>
                    <a:pt x="108" y="370"/>
                  </a:lnTo>
                  <a:lnTo>
                    <a:pt x="101" y="387"/>
                  </a:lnTo>
                  <a:lnTo>
                    <a:pt x="97" y="411"/>
                  </a:lnTo>
                  <a:lnTo>
                    <a:pt x="95" y="435"/>
                  </a:lnTo>
                  <a:lnTo>
                    <a:pt x="91" y="459"/>
                  </a:lnTo>
                  <a:lnTo>
                    <a:pt x="88" y="484"/>
                  </a:lnTo>
                  <a:lnTo>
                    <a:pt x="79" y="477"/>
                  </a:lnTo>
                  <a:lnTo>
                    <a:pt x="70" y="470"/>
                  </a:lnTo>
                  <a:lnTo>
                    <a:pt x="60" y="463"/>
                  </a:lnTo>
                  <a:lnTo>
                    <a:pt x="51" y="456"/>
                  </a:lnTo>
                  <a:lnTo>
                    <a:pt x="42" y="449"/>
                  </a:lnTo>
                  <a:lnTo>
                    <a:pt x="32" y="442"/>
                  </a:lnTo>
                  <a:lnTo>
                    <a:pt x="22" y="435"/>
                  </a:lnTo>
                  <a:lnTo>
                    <a:pt x="13" y="428"/>
                  </a:lnTo>
                  <a:lnTo>
                    <a:pt x="11" y="388"/>
                  </a:lnTo>
                  <a:lnTo>
                    <a:pt x="7" y="346"/>
                  </a:lnTo>
                  <a:lnTo>
                    <a:pt x="4" y="306"/>
                  </a:lnTo>
                  <a:lnTo>
                    <a:pt x="0" y="266"/>
                  </a:lnTo>
                  <a:lnTo>
                    <a:pt x="2" y="213"/>
                  </a:lnTo>
                  <a:lnTo>
                    <a:pt x="3" y="159"/>
                  </a:lnTo>
                  <a:lnTo>
                    <a:pt x="3" y="106"/>
                  </a:lnTo>
                  <a:lnTo>
                    <a:pt x="4" y="53"/>
                  </a:lnTo>
                  <a:lnTo>
                    <a:pt x="11" y="46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4" y="26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57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11" name="Freeform 423">
              <a:extLst>
                <a:ext uri="{FF2B5EF4-FFF2-40B4-BE49-F238E27FC236}">
                  <a16:creationId xmlns:a16="http://schemas.microsoft.com/office/drawing/2014/main" id="{95B69977-B1AF-42E8-A85B-371CFEA4E0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6" y="1146"/>
              <a:ext cx="40" cy="132"/>
            </a:xfrm>
            <a:custGeom>
              <a:avLst/>
              <a:gdLst>
                <a:gd name="T0" fmla="*/ 50 w 145"/>
                <a:gd name="T1" fmla="*/ 0 h 484"/>
                <a:gd name="T2" fmla="*/ 59 w 145"/>
                <a:gd name="T3" fmla="*/ 20 h 484"/>
                <a:gd name="T4" fmla="*/ 67 w 145"/>
                <a:gd name="T5" fmla="*/ 42 h 484"/>
                <a:gd name="T6" fmla="*/ 76 w 145"/>
                <a:gd name="T7" fmla="*/ 63 h 484"/>
                <a:gd name="T8" fmla="*/ 86 w 145"/>
                <a:gd name="T9" fmla="*/ 84 h 484"/>
                <a:gd name="T10" fmla="*/ 94 w 145"/>
                <a:gd name="T11" fmla="*/ 106 h 484"/>
                <a:gd name="T12" fmla="*/ 103 w 145"/>
                <a:gd name="T13" fmla="*/ 126 h 484"/>
                <a:gd name="T14" fmla="*/ 112 w 145"/>
                <a:gd name="T15" fmla="*/ 148 h 484"/>
                <a:gd name="T16" fmla="*/ 121 w 145"/>
                <a:gd name="T17" fmla="*/ 169 h 484"/>
                <a:gd name="T18" fmla="*/ 127 w 145"/>
                <a:gd name="T19" fmla="*/ 190 h 484"/>
                <a:gd name="T20" fmla="*/ 134 w 145"/>
                <a:gd name="T21" fmla="*/ 210 h 484"/>
                <a:gd name="T22" fmla="*/ 140 w 145"/>
                <a:gd name="T23" fmla="*/ 232 h 484"/>
                <a:gd name="T24" fmla="*/ 145 w 145"/>
                <a:gd name="T25" fmla="*/ 253 h 484"/>
                <a:gd name="T26" fmla="*/ 139 w 145"/>
                <a:gd name="T27" fmla="*/ 270 h 484"/>
                <a:gd name="T28" fmla="*/ 131 w 145"/>
                <a:gd name="T29" fmla="*/ 287 h 484"/>
                <a:gd name="T30" fmla="*/ 124 w 145"/>
                <a:gd name="T31" fmla="*/ 304 h 484"/>
                <a:gd name="T32" fmla="*/ 116 w 145"/>
                <a:gd name="T33" fmla="*/ 320 h 484"/>
                <a:gd name="T34" fmla="*/ 107 w 145"/>
                <a:gd name="T35" fmla="*/ 336 h 484"/>
                <a:gd name="T36" fmla="*/ 101 w 145"/>
                <a:gd name="T37" fmla="*/ 353 h 484"/>
                <a:gd name="T38" fmla="*/ 93 w 145"/>
                <a:gd name="T39" fmla="*/ 370 h 484"/>
                <a:gd name="T40" fmla="*/ 86 w 145"/>
                <a:gd name="T41" fmla="*/ 387 h 484"/>
                <a:gd name="T42" fmla="*/ 82 w 145"/>
                <a:gd name="T43" fmla="*/ 411 h 484"/>
                <a:gd name="T44" fmla="*/ 80 w 145"/>
                <a:gd name="T45" fmla="*/ 435 h 484"/>
                <a:gd name="T46" fmla="*/ 76 w 145"/>
                <a:gd name="T47" fmla="*/ 459 h 484"/>
                <a:gd name="T48" fmla="*/ 73 w 145"/>
                <a:gd name="T49" fmla="*/ 484 h 484"/>
                <a:gd name="T50" fmla="*/ 65 w 145"/>
                <a:gd name="T51" fmla="*/ 476 h 484"/>
                <a:gd name="T52" fmla="*/ 57 w 145"/>
                <a:gd name="T53" fmla="*/ 469 h 484"/>
                <a:gd name="T54" fmla="*/ 49 w 145"/>
                <a:gd name="T55" fmla="*/ 461 h 484"/>
                <a:gd name="T56" fmla="*/ 40 w 145"/>
                <a:gd name="T57" fmla="*/ 452 h 484"/>
                <a:gd name="T58" fmla="*/ 31 w 145"/>
                <a:gd name="T59" fmla="*/ 446 h 484"/>
                <a:gd name="T60" fmla="*/ 23 w 145"/>
                <a:gd name="T61" fmla="*/ 438 h 484"/>
                <a:gd name="T62" fmla="*/ 14 w 145"/>
                <a:gd name="T63" fmla="*/ 431 h 484"/>
                <a:gd name="T64" fmla="*/ 6 w 145"/>
                <a:gd name="T65" fmla="*/ 423 h 484"/>
                <a:gd name="T66" fmla="*/ 7 w 145"/>
                <a:gd name="T67" fmla="*/ 383 h 484"/>
                <a:gd name="T68" fmla="*/ 7 w 145"/>
                <a:gd name="T69" fmla="*/ 344 h 484"/>
                <a:gd name="T70" fmla="*/ 7 w 145"/>
                <a:gd name="T71" fmla="*/ 305 h 484"/>
                <a:gd name="T72" fmla="*/ 7 w 145"/>
                <a:gd name="T73" fmla="*/ 266 h 484"/>
                <a:gd name="T74" fmla="*/ 6 w 145"/>
                <a:gd name="T75" fmla="*/ 213 h 484"/>
                <a:gd name="T76" fmla="*/ 4 w 145"/>
                <a:gd name="T77" fmla="*/ 161 h 484"/>
                <a:gd name="T78" fmla="*/ 3 w 145"/>
                <a:gd name="T79" fmla="*/ 109 h 484"/>
                <a:gd name="T80" fmla="*/ 0 w 145"/>
                <a:gd name="T81" fmla="*/ 56 h 484"/>
                <a:gd name="T82" fmla="*/ 6 w 145"/>
                <a:gd name="T83" fmla="*/ 49 h 484"/>
                <a:gd name="T84" fmla="*/ 13 w 145"/>
                <a:gd name="T85" fmla="*/ 42 h 484"/>
                <a:gd name="T86" fmla="*/ 19 w 145"/>
                <a:gd name="T87" fmla="*/ 35 h 484"/>
                <a:gd name="T88" fmla="*/ 26 w 145"/>
                <a:gd name="T89" fmla="*/ 27 h 484"/>
                <a:gd name="T90" fmla="*/ 31 w 145"/>
                <a:gd name="T91" fmla="*/ 20 h 484"/>
                <a:gd name="T92" fmla="*/ 37 w 145"/>
                <a:gd name="T93" fmla="*/ 13 h 484"/>
                <a:gd name="T94" fmla="*/ 44 w 145"/>
                <a:gd name="T95" fmla="*/ 6 h 484"/>
                <a:gd name="T96" fmla="*/ 50 w 145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484">
                  <a:moveTo>
                    <a:pt x="50" y="0"/>
                  </a:moveTo>
                  <a:lnTo>
                    <a:pt x="59" y="20"/>
                  </a:lnTo>
                  <a:lnTo>
                    <a:pt x="67" y="42"/>
                  </a:lnTo>
                  <a:lnTo>
                    <a:pt x="76" y="63"/>
                  </a:lnTo>
                  <a:lnTo>
                    <a:pt x="86" y="84"/>
                  </a:lnTo>
                  <a:lnTo>
                    <a:pt x="94" y="106"/>
                  </a:lnTo>
                  <a:lnTo>
                    <a:pt x="103" y="126"/>
                  </a:lnTo>
                  <a:lnTo>
                    <a:pt x="112" y="148"/>
                  </a:lnTo>
                  <a:lnTo>
                    <a:pt x="121" y="169"/>
                  </a:lnTo>
                  <a:lnTo>
                    <a:pt x="127" y="190"/>
                  </a:lnTo>
                  <a:lnTo>
                    <a:pt x="134" y="210"/>
                  </a:lnTo>
                  <a:lnTo>
                    <a:pt x="140" y="232"/>
                  </a:lnTo>
                  <a:lnTo>
                    <a:pt x="145" y="253"/>
                  </a:lnTo>
                  <a:lnTo>
                    <a:pt x="139" y="270"/>
                  </a:lnTo>
                  <a:lnTo>
                    <a:pt x="131" y="287"/>
                  </a:lnTo>
                  <a:lnTo>
                    <a:pt x="124" y="304"/>
                  </a:lnTo>
                  <a:lnTo>
                    <a:pt x="116" y="320"/>
                  </a:lnTo>
                  <a:lnTo>
                    <a:pt x="107" y="336"/>
                  </a:lnTo>
                  <a:lnTo>
                    <a:pt x="101" y="353"/>
                  </a:lnTo>
                  <a:lnTo>
                    <a:pt x="93" y="370"/>
                  </a:lnTo>
                  <a:lnTo>
                    <a:pt x="86" y="387"/>
                  </a:lnTo>
                  <a:lnTo>
                    <a:pt x="82" y="411"/>
                  </a:lnTo>
                  <a:lnTo>
                    <a:pt x="80" y="435"/>
                  </a:lnTo>
                  <a:lnTo>
                    <a:pt x="76" y="459"/>
                  </a:lnTo>
                  <a:lnTo>
                    <a:pt x="73" y="484"/>
                  </a:lnTo>
                  <a:lnTo>
                    <a:pt x="65" y="476"/>
                  </a:lnTo>
                  <a:lnTo>
                    <a:pt x="57" y="469"/>
                  </a:lnTo>
                  <a:lnTo>
                    <a:pt x="49" y="461"/>
                  </a:lnTo>
                  <a:lnTo>
                    <a:pt x="40" y="452"/>
                  </a:lnTo>
                  <a:lnTo>
                    <a:pt x="31" y="446"/>
                  </a:lnTo>
                  <a:lnTo>
                    <a:pt x="23" y="438"/>
                  </a:lnTo>
                  <a:lnTo>
                    <a:pt x="14" y="431"/>
                  </a:lnTo>
                  <a:lnTo>
                    <a:pt x="6" y="423"/>
                  </a:lnTo>
                  <a:lnTo>
                    <a:pt x="7" y="383"/>
                  </a:lnTo>
                  <a:lnTo>
                    <a:pt x="7" y="344"/>
                  </a:lnTo>
                  <a:lnTo>
                    <a:pt x="7" y="305"/>
                  </a:lnTo>
                  <a:lnTo>
                    <a:pt x="7" y="266"/>
                  </a:lnTo>
                  <a:lnTo>
                    <a:pt x="6" y="213"/>
                  </a:lnTo>
                  <a:lnTo>
                    <a:pt x="4" y="161"/>
                  </a:lnTo>
                  <a:lnTo>
                    <a:pt x="3" y="109"/>
                  </a:lnTo>
                  <a:lnTo>
                    <a:pt x="0" y="56"/>
                  </a:lnTo>
                  <a:lnTo>
                    <a:pt x="6" y="49"/>
                  </a:lnTo>
                  <a:lnTo>
                    <a:pt x="13" y="42"/>
                  </a:lnTo>
                  <a:lnTo>
                    <a:pt x="19" y="35"/>
                  </a:lnTo>
                  <a:lnTo>
                    <a:pt x="26" y="27"/>
                  </a:lnTo>
                  <a:lnTo>
                    <a:pt x="31" y="20"/>
                  </a:lnTo>
                  <a:lnTo>
                    <a:pt x="37" y="13"/>
                  </a:lnTo>
                  <a:lnTo>
                    <a:pt x="44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12" name="Freeform 424">
              <a:extLst>
                <a:ext uri="{FF2B5EF4-FFF2-40B4-BE49-F238E27FC236}">
                  <a16:creationId xmlns:a16="http://schemas.microsoft.com/office/drawing/2014/main" id="{70254988-7BD2-434C-8CF1-8104C35139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0" y="1146"/>
              <a:ext cx="36" cy="132"/>
            </a:xfrm>
            <a:custGeom>
              <a:avLst/>
              <a:gdLst>
                <a:gd name="T0" fmla="*/ 37 w 132"/>
                <a:gd name="T1" fmla="*/ 0 h 484"/>
                <a:gd name="T2" fmla="*/ 46 w 132"/>
                <a:gd name="T3" fmla="*/ 20 h 484"/>
                <a:gd name="T4" fmla="*/ 54 w 132"/>
                <a:gd name="T5" fmla="*/ 42 h 484"/>
                <a:gd name="T6" fmla="*/ 63 w 132"/>
                <a:gd name="T7" fmla="*/ 63 h 484"/>
                <a:gd name="T8" fmla="*/ 73 w 132"/>
                <a:gd name="T9" fmla="*/ 84 h 484"/>
                <a:gd name="T10" fmla="*/ 81 w 132"/>
                <a:gd name="T11" fmla="*/ 106 h 484"/>
                <a:gd name="T12" fmla="*/ 90 w 132"/>
                <a:gd name="T13" fmla="*/ 126 h 484"/>
                <a:gd name="T14" fmla="*/ 99 w 132"/>
                <a:gd name="T15" fmla="*/ 148 h 484"/>
                <a:gd name="T16" fmla="*/ 108 w 132"/>
                <a:gd name="T17" fmla="*/ 169 h 484"/>
                <a:gd name="T18" fmla="*/ 114 w 132"/>
                <a:gd name="T19" fmla="*/ 190 h 484"/>
                <a:gd name="T20" fmla="*/ 121 w 132"/>
                <a:gd name="T21" fmla="*/ 210 h 484"/>
                <a:gd name="T22" fmla="*/ 127 w 132"/>
                <a:gd name="T23" fmla="*/ 232 h 484"/>
                <a:gd name="T24" fmla="*/ 132 w 132"/>
                <a:gd name="T25" fmla="*/ 253 h 484"/>
                <a:gd name="T26" fmla="*/ 126 w 132"/>
                <a:gd name="T27" fmla="*/ 270 h 484"/>
                <a:gd name="T28" fmla="*/ 118 w 132"/>
                <a:gd name="T29" fmla="*/ 287 h 484"/>
                <a:gd name="T30" fmla="*/ 111 w 132"/>
                <a:gd name="T31" fmla="*/ 304 h 484"/>
                <a:gd name="T32" fmla="*/ 103 w 132"/>
                <a:gd name="T33" fmla="*/ 320 h 484"/>
                <a:gd name="T34" fmla="*/ 94 w 132"/>
                <a:gd name="T35" fmla="*/ 336 h 484"/>
                <a:gd name="T36" fmla="*/ 88 w 132"/>
                <a:gd name="T37" fmla="*/ 353 h 484"/>
                <a:gd name="T38" fmla="*/ 80 w 132"/>
                <a:gd name="T39" fmla="*/ 370 h 484"/>
                <a:gd name="T40" fmla="*/ 73 w 132"/>
                <a:gd name="T41" fmla="*/ 387 h 484"/>
                <a:gd name="T42" fmla="*/ 69 w 132"/>
                <a:gd name="T43" fmla="*/ 411 h 484"/>
                <a:gd name="T44" fmla="*/ 67 w 132"/>
                <a:gd name="T45" fmla="*/ 435 h 484"/>
                <a:gd name="T46" fmla="*/ 63 w 132"/>
                <a:gd name="T47" fmla="*/ 459 h 484"/>
                <a:gd name="T48" fmla="*/ 60 w 132"/>
                <a:gd name="T49" fmla="*/ 484 h 484"/>
                <a:gd name="T50" fmla="*/ 53 w 132"/>
                <a:gd name="T51" fmla="*/ 476 h 484"/>
                <a:gd name="T52" fmla="*/ 45 w 132"/>
                <a:gd name="T53" fmla="*/ 467 h 484"/>
                <a:gd name="T54" fmla="*/ 38 w 132"/>
                <a:gd name="T55" fmla="*/ 458 h 484"/>
                <a:gd name="T56" fmla="*/ 31 w 132"/>
                <a:gd name="T57" fmla="*/ 450 h 484"/>
                <a:gd name="T58" fmla="*/ 23 w 132"/>
                <a:gd name="T59" fmla="*/ 442 h 484"/>
                <a:gd name="T60" fmla="*/ 16 w 132"/>
                <a:gd name="T61" fmla="*/ 433 h 484"/>
                <a:gd name="T62" fmla="*/ 8 w 132"/>
                <a:gd name="T63" fmla="*/ 425 h 484"/>
                <a:gd name="T64" fmla="*/ 1 w 132"/>
                <a:gd name="T65" fmla="*/ 417 h 484"/>
                <a:gd name="T66" fmla="*/ 6 w 132"/>
                <a:gd name="T67" fmla="*/ 379 h 484"/>
                <a:gd name="T68" fmla="*/ 9 w 132"/>
                <a:gd name="T69" fmla="*/ 341 h 484"/>
                <a:gd name="T70" fmla="*/ 13 w 132"/>
                <a:gd name="T71" fmla="*/ 303 h 484"/>
                <a:gd name="T72" fmla="*/ 17 w 132"/>
                <a:gd name="T73" fmla="*/ 266 h 484"/>
                <a:gd name="T74" fmla="*/ 13 w 132"/>
                <a:gd name="T75" fmla="*/ 214 h 484"/>
                <a:gd name="T76" fmla="*/ 9 w 132"/>
                <a:gd name="T77" fmla="*/ 163 h 484"/>
                <a:gd name="T78" fmla="*/ 5 w 132"/>
                <a:gd name="T79" fmla="*/ 111 h 484"/>
                <a:gd name="T80" fmla="*/ 0 w 132"/>
                <a:gd name="T81" fmla="*/ 61 h 484"/>
                <a:gd name="T82" fmla="*/ 5 w 132"/>
                <a:gd name="T83" fmla="*/ 53 h 484"/>
                <a:gd name="T84" fmla="*/ 9 w 132"/>
                <a:gd name="T85" fmla="*/ 46 h 484"/>
                <a:gd name="T86" fmla="*/ 14 w 132"/>
                <a:gd name="T87" fmla="*/ 38 h 484"/>
                <a:gd name="T88" fmla="*/ 18 w 132"/>
                <a:gd name="T89" fmla="*/ 29 h 484"/>
                <a:gd name="T90" fmla="*/ 23 w 132"/>
                <a:gd name="T91" fmla="*/ 21 h 484"/>
                <a:gd name="T92" fmla="*/ 28 w 132"/>
                <a:gd name="T93" fmla="*/ 15 h 484"/>
                <a:gd name="T94" fmla="*/ 32 w 132"/>
                <a:gd name="T95" fmla="*/ 6 h 484"/>
                <a:gd name="T96" fmla="*/ 37 w 132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484">
                  <a:moveTo>
                    <a:pt x="37" y="0"/>
                  </a:moveTo>
                  <a:lnTo>
                    <a:pt x="46" y="20"/>
                  </a:lnTo>
                  <a:lnTo>
                    <a:pt x="54" y="42"/>
                  </a:lnTo>
                  <a:lnTo>
                    <a:pt x="63" y="63"/>
                  </a:lnTo>
                  <a:lnTo>
                    <a:pt x="73" y="84"/>
                  </a:lnTo>
                  <a:lnTo>
                    <a:pt x="81" y="106"/>
                  </a:lnTo>
                  <a:lnTo>
                    <a:pt x="90" y="126"/>
                  </a:lnTo>
                  <a:lnTo>
                    <a:pt x="99" y="148"/>
                  </a:lnTo>
                  <a:lnTo>
                    <a:pt x="108" y="169"/>
                  </a:lnTo>
                  <a:lnTo>
                    <a:pt x="114" y="190"/>
                  </a:lnTo>
                  <a:lnTo>
                    <a:pt x="121" y="210"/>
                  </a:lnTo>
                  <a:lnTo>
                    <a:pt x="127" y="232"/>
                  </a:lnTo>
                  <a:lnTo>
                    <a:pt x="132" y="253"/>
                  </a:lnTo>
                  <a:lnTo>
                    <a:pt x="126" y="270"/>
                  </a:lnTo>
                  <a:lnTo>
                    <a:pt x="118" y="287"/>
                  </a:lnTo>
                  <a:lnTo>
                    <a:pt x="111" y="304"/>
                  </a:lnTo>
                  <a:lnTo>
                    <a:pt x="103" y="320"/>
                  </a:lnTo>
                  <a:lnTo>
                    <a:pt x="94" y="336"/>
                  </a:lnTo>
                  <a:lnTo>
                    <a:pt x="88" y="353"/>
                  </a:lnTo>
                  <a:lnTo>
                    <a:pt x="80" y="370"/>
                  </a:lnTo>
                  <a:lnTo>
                    <a:pt x="73" y="387"/>
                  </a:lnTo>
                  <a:lnTo>
                    <a:pt x="69" y="411"/>
                  </a:lnTo>
                  <a:lnTo>
                    <a:pt x="67" y="435"/>
                  </a:lnTo>
                  <a:lnTo>
                    <a:pt x="63" y="459"/>
                  </a:lnTo>
                  <a:lnTo>
                    <a:pt x="60" y="484"/>
                  </a:lnTo>
                  <a:lnTo>
                    <a:pt x="53" y="476"/>
                  </a:lnTo>
                  <a:lnTo>
                    <a:pt x="45" y="467"/>
                  </a:lnTo>
                  <a:lnTo>
                    <a:pt x="38" y="458"/>
                  </a:lnTo>
                  <a:lnTo>
                    <a:pt x="31" y="450"/>
                  </a:lnTo>
                  <a:lnTo>
                    <a:pt x="23" y="442"/>
                  </a:lnTo>
                  <a:lnTo>
                    <a:pt x="16" y="433"/>
                  </a:lnTo>
                  <a:lnTo>
                    <a:pt x="8" y="425"/>
                  </a:lnTo>
                  <a:lnTo>
                    <a:pt x="1" y="417"/>
                  </a:lnTo>
                  <a:lnTo>
                    <a:pt x="6" y="379"/>
                  </a:lnTo>
                  <a:lnTo>
                    <a:pt x="9" y="341"/>
                  </a:lnTo>
                  <a:lnTo>
                    <a:pt x="13" y="303"/>
                  </a:lnTo>
                  <a:lnTo>
                    <a:pt x="17" y="266"/>
                  </a:lnTo>
                  <a:lnTo>
                    <a:pt x="13" y="214"/>
                  </a:lnTo>
                  <a:lnTo>
                    <a:pt x="9" y="163"/>
                  </a:lnTo>
                  <a:lnTo>
                    <a:pt x="5" y="111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9" y="46"/>
                  </a:lnTo>
                  <a:lnTo>
                    <a:pt x="14" y="38"/>
                  </a:lnTo>
                  <a:lnTo>
                    <a:pt x="18" y="29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2" y="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13" name="Freeform 425">
              <a:extLst>
                <a:ext uri="{FF2B5EF4-FFF2-40B4-BE49-F238E27FC236}">
                  <a16:creationId xmlns:a16="http://schemas.microsoft.com/office/drawing/2014/main" id="{611E9E32-2F62-486E-A76B-12778A59CE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2" y="1146"/>
              <a:ext cx="34" cy="132"/>
            </a:xfrm>
            <a:custGeom>
              <a:avLst/>
              <a:gdLst>
                <a:gd name="T0" fmla="*/ 28 w 123"/>
                <a:gd name="T1" fmla="*/ 0 h 484"/>
                <a:gd name="T2" fmla="*/ 37 w 123"/>
                <a:gd name="T3" fmla="*/ 20 h 484"/>
                <a:gd name="T4" fmla="*/ 45 w 123"/>
                <a:gd name="T5" fmla="*/ 42 h 484"/>
                <a:gd name="T6" fmla="*/ 54 w 123"/>
                <a:gd name="T7" fmla="*/ 63 h 484"/>
                <a:gd name="T8" fmla="*/ 64 w 123"/>
                <a:gd name="T9" fmla="*/ 84 h 484"/>
                <a:gd name="T10" fmla="*/ 72 w 123"/>
                <a:gd name="T11" fmla="*/ 106 h 484"/>
                <a:gd name="T12" fmla="*/ 81 w 123"/>
                <a:gd name="T13" fmla="*/ 126 h 484"/>
                <a:gd name="T14" fmla="*/ 90 w 123"/>
                <a:gd name="T15" fmla="*/ 148 h 484"/>
                <a:gd name="T16" fmla="*/ 99 w 123"/>
                <a:gd name="T17" fmla="*/ 169 h 484"/>
                <a:gd name="T18" fmla="*/ 105 w 123"/>
                <a:gd name="T19" fmla="*/ 190 h 484"/>
                <a:gd name="T20" fmla="*/ 112 w 123"/>
                <a:gd name="T21" fmla="*/ 210 h 484"/>
                <a:gd name="T22" fmla="*/ 118 w 123"/>
                <a:gd name="T23" fmla="*/ 232 h 484"/>
                <a:gd name="T24" fmla="*/ 123 w 123"/>
                <a:gd name="T25" fmla="*/ 253 h 484"/>
                <a:gd name="T26" fmla="*/ 117 w 123"/>
                <a:gd name="T27" fmla="*/ 270 h 484"/>
                <a:gd name="T28" fmla="*/ 109 w 123"/>
                <a:gd name="T29" fmla="*/ 287 h 484"/>
                <a:gd name="T30" fmla="*/ 102 w 123"/>
                <a:gd name="T31" fmla="*/ 304 h 484"/>
                <a:gd name="T32" fmla="*/ 94 w 123"/>
                <a:gd name="T33" fmla="*/ 320 h 484"/>
                <a:gd name="T34" fmla="*/ 85 w 123"/>
                <a:gd name="T35" fmla="*/ 336 h 484"/>
                <a:gd name="T36" fmla="*/ 79 w 123"/>
                <a:gd name="T37" fmla="*/ 353 h 484"/>
                <a:gd name="T38" fmla="*/ 71 w 123"/>
                <a:gd name="T39" fmla="*/ 370 h 484"/>
                <a:gd name="T40" fmla="*/ 64 w 123"/>
                <a:gd name="T41" fmla="*/ 387 h 484"/>
                <a:gd name="T42" fmla="*/ 60 w 123"/>
                <a:gd name="T43" fmla="*/ 411 h 484"/>
                <a:gd name="T44" fmla="*/ 58 w 123"/>
                <a:gd name="T45" fmla="*/ 435 h 484"/>
                <a:gd name="T46" fmla="*/ 54 w 123"/>
                <a:gd name="T47" fmla="*/ 459 h 484"/>
                <a:gd name="T48" fmla="*/ 51 w 123"/>
                <a:gd name="T49" fmla="*/ 484 h 484"/>
                <a:gd name="T50" fmla="*/ 45 w 123"/>
                <a:gd name="T51" fmla="*/ 474 h 484"/>
                <a:gd name="T52" fmla="*/ 38 w 123"/>
                <a:gd name="T53" fmla="*/ 465 h 484"/>
                <a:gd name="T54" fmla="*/ 33 w 123"/>
                <a:gd name="T55" fmla="*/ 456 h 484"/>
                <a:gd name="T56" fmla="*/ 26 w 123"/>
                <a:gd name="T57" fmla="*/ 447 h 484"/>
                <a:gd name="T58" fmla="*/ 20 w 123"/>
                <a:gd name="T59" fmla="*/ 439 h 484"/>
                <a:gd name="T60" fmla="*/ 13 w 123"/>
                <a:gd name="T61" fmla="*/ 429 h 484"/>
                <a:gd name="T62" fmla="*/ 7 w 123"/>
                <a:gd name="T63" fmla="*/ 420 h 484"/>
                <a:gd name="T64" fmla="*/ 0 w 123"/>
                <a:gd name="T65" fmla="*/ 411 h 484"/>
                <a:gd name="T66" fmla="*/ 8 w 123"/>
                <a:gd name="T67" fmla="*/ 374 h 484"/>
                <a:gd name="T68" fmla="*/ 15 w 123"/>
                <a:gd name="T69" fmla="*/ 338 h 484"/>
                <a:gd name="T70" fmla="*/ 23 w 123"/>
                <a:gd name="T71" fmla="*/ 301 h 484"/>
                <a:gd name="T72" fmla="*/ 30 w 123"/>
                <a:gd name="T73" fmla="*/ 266 h 484"/>
                <a:gd name="T74" fmla="*/ 23 w 123"/>
                <a:gd name="T75" fmla="*/ 215 h 484"/>
                <a:gd name="T76" fmla="*/ 16 w 123"/>
                <a:gd name="T77" fmla="*/ 164 h 484"/>
                <a:gd name="T78" fmla="*/ 9 w 123"/>
                <a:gd name="T79" fmla="*/ 115 h 484"/>
                <a:gd name="T80" fmla="*/ 4 w 123"/>
                <a:gd name="T81" fmla="*/ 64 h 484"/>
                <a:gd name="T82" fmla="*/ 9 w 123"/>
                <a:gd name="T83" fmla="*/ 48 h 484"/>
                <a:gd name="T84" fmla="*/ 16 w 123"/>
                <a:gd name="T85" fmla="*/ 32 h 484"/>
                <a:gd name="T86" fmla="*/ 22 w 123"/>
                <a:gd name="T87" fmla="*/ 16 h 484"/>
                <a:gd name="T88" fmla="*/ 28 w 123"/>
                <a:gd name="T8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484">
                  <a:moveTo>
                    <a:pt x="28" y="0"/>
                  </a:moveTo>
                  <a:lnTo>
                    <a:pt x="37" y="20"/>
                  </a:lnTo>
                  <a:lnTo>
                    <a:pt x="45" y="42"/>
                  </a:lnTo>
                  <a:lnTo>
                    <a:pt x="54" y="63"/>
                  </a:lnTo>
                  <a:lnTo>
                    <a:pt x="64" y="84"/>
                  </a:lnTo>
                  <a:lnTo>
                    <a:pt x="72" y="106"/>
                  </a:lnTo>
                  <a:lnTo>
                    <a:pt x="81" y="126"/>
                  </a:lnTo>
                  <a:lnTo>
                    <a:pt x="90" y="148"/>
                  </a:lnTo>
                  <a:lnTo>
                    <a:pt x="99" y="169"/>
                  </a:lnTo>
                  <a:lnTo>
                    <a:pt x="105" y="190"/>
                  </a:lnTo>
                  <a:lnTo>
                    <a:pt x="112" y="210"/>
                  </a:lnTo>
                  <a:lnTo>
                    <a:pt x="118" y="232"/>
                  </a:lnTo>
                  <a:lnTo>
                    <a:pt x="123" y="253"/>
                  </a:lnTo>
                  <a:lnTo>
                    <a:pt x="117" y="270"/>
                  </a:lnTo>
                  <a:lnTo>
                    <a:pt x="109" y="287"/>
                  </a:lnTo>
                  <a:lnTo>
                    <a:pt x="102" y="304"/>
                  </a:lnTo>
                  <a:lnTo>
                    <a:pt x="94" y="320"/>
                  </a:lnTo>
                  <a:lnTo>
                    <a:pt x="85" y="336"/>
                  </a:lnTo>
                  <a:lnTo>
                    <a:pt x="79" y="353"/>
                  </a:lnTo>
                  <a:lnTo>
                    <a:pt x="71" y="370"/>
                  </a:lnTo>
                  <a:lnTo>
                    <a:pt x="64" y="387"/>
                  </a:lnTo>
                  <a:lnTo>
                    <a:pt x="60" y="411"/>
                  </a:lnTo>
                  <a:lnTo>
                    <a:pt x="58" y="435"/>
                  </a:lnTo>
                  <a:lnTo>
                    <a:pt x="54" y="459"/>
                  </a:lnTo>
                  <a:lnTo>
                    <a:pt x="51" y="484"/>
                  </a:lnTo>
                  <a:lnTo>
                    <a:pt x="45" y="474"/>
                  </a:lnTo>
                  <a:lnTo>
                    <a:pt x="38" y="465"/>
                  </a:lnTo>
                  <a:lnTo>
                    <a:pt x="33" y="456"/>
                  </a:lnTo>
                  <a:lnTo>
                    <a:pt x="26" y="447"/>
                  </a:lnTo>
                  <a:lnTo>
                    <a:pt x="20" y="439"/>
                  </a:lnTo>
                  <a:lnTo>
                    <a:pt x="13" y="429"/>
                  </a:lnTo>
                  <a:lnTo>
                    <a:pt x="7" y="420"/>
                  </a:lnTo>
                  <a:lnTo>
                    <a:pt x="0" y="411"/>
                  </a:lnTo>
                  <a:lnTo>
                    <a:pt x="8" y="374"/>
                  </a:lnTo>
                  <a:lnTo>
                    <a:pt x="15" y="338"/>
                  </a:lnTo>
                  <a:lnTo>
                    <a:pt x="23" y="301"/>
                  </a:lnTo>
                  <a:lnTo>
                    <a:pt x="30" y="266"/>
                  </a:lnTo>
                  <a:lnTo>
                    <a:pt x="23" y="215"/>
                  </a:lnTo>
                  <a:lnTo>
                    <a:pt x="16" y="164"/>
                  </a:lnTo>
                  <a:lnTo>
                    <a:pt x="9" y="115"/>
                  </a:lnTo>
                  <a:lnTo>
                    <a:pt x="4" y="64"/>
                  </a:lnTo>
                  <a:lnTo>
                    <a:pt x="9" y="48"/>
                  </a:lnTo>
                  <a:lnTo>
                    <a:pt x="16" y="32"/>
                  </a:lnTo>
                  <a:lnTo>
                    <a:pt x="22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14" name="Freeform 426">
              <a:extLst>
                <a:ext uri="{FF2B5EF4-FFF2-40B4-BE49-F238E27FC236}">
                  <a16:creationId xmlns:a16="http://schemas.microsoft.com/office/drawing/2014/main" id="{0D6443B6-1E08-4746-9FE6-B576ACECB0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" y="1146"/>
              <a:ext cx="32" cy="132"/>
            </a:xfrm>
            <a:custGeom>
              <a:avLst/>
              <a:gdLst>
                <a:gd name="T0" fmla="*/ 20 w 115"/>
                <a:gd name="T1" fmla="*/ 0 h 484"/>
                <a:gd name="T2" fmla="*/ 29 w 115"/>
                <a:gd name="T3" fmla="*/ 20 h 484"/>
                <a:gd name="T4" fmla="*/ 37 w 115"/>
                <a:gd name="T5" fmla="*/ 42 h 484"/>
                <a:gd name="T6" fmla="*/ 46 w 115"/>
                <a:gd name="T7" fmla="*/ 63 h 484"/>
                <a:gd name="T8" fmla="*/ 56 w 115"/>
                <a:gd name="T9" fmla="*/ 84 h 484"/>
                <a:gd name="T10" fmla="*/ 64 w 115"/>
                <a:gd name="T11" fmla="*/ 106 h 484"/>
                <a:gd name="T12" fmla="*/ 73 w 115"/>
                <a:gd name="T13" fmla="*/ 126 h 484"/>
                <a:gd name="T14" fmla="*/ 82 w 115"/>
                <a:gd name="T15" fmla="*/ 148 h 484"/>
                <a:gd name="T16" fmla="*/ 91 w 115"/>
                <a:gd name="T17" fmla="*/ 169 h 484"/>
                <a:gd name="T18" fmla="*/ 97 w 115"/>
                <a:gd name="T19" fmla="*/ 190 h 484"/>
                <a:gd name="T20" fmla="*/ 104 w 115"/>
                <a:gd name="T21" fmla="*/ 210 h 484"/>
                <a:gd name="T22" fmla="*/ 110 w 115"/>
                <a:gd name="T23" fmla="*/ 232 h 484"/>
                <a:gd name="T24" fmla="*/ 115 w 115"/>
                <a:gd name="T25" fmla="*/ 253 h 484"/>
                <a:gd name="T26" fmla="*/ 109 w 115"/>
                <a:gd name="T27" fmla="*/ 270 h 484"/>
                <a:gd name="T28" fmla="*/ 101 w 115"/>
                <a:gd name="T29" fmla="*/ 287 h 484"/>
                <a:gd name="T30" fmla="*/ 94 w 115"/>
                <a:gd name="T31" fmla="*/ 304 h 484"/>
                <a:gd name="T32" fmla="*/ 86 w 115"/>
                <a:gd name="T33" fmla="*/ 320 h 484"/>
                <a:gd name="T34" fmla="*/ 77 w 115"/>
                <a:gd name="T35" fmla="*/ 336 h 484"/>
                <a:gd name="T36" fmla="*/ 71 w 115"/>
                <a:gd name="T37" fmla="*/ 353 h 484"/>
                <a:gd name="T38" fmla="*/ 63 w 115"/>
                <a:gd name="T39" fmla="*/ 370 h 484"/>
                <a:gd name="T40" fmla="*/ 56 w 115"/>
                <a:gd name="T41" fmla="*/ 387 h 484"/>
                <a:gd name="T42" fmla="*/ 52 w 115"/>
                <a:gd name="T43" fmla="*/ 411 h 484"/>
                <a:gd name="T44" fmla="*/ 50 w 115"/>
                <a:gd name="T45" fmla="*/ 435 h 484"/>
                <a:gd name="T46" fmla="*/ 46 w 115"/>
                <a:gd name="T47" fmla="*/ 459 h 484"/>
                <a:gd name="T48" fmla="*/ 43 w 115"/>
                <a:gd name="T49" fmla="*/ 484 h 484"/>
                <a:gd name="T50" fmla="*/ 37 w 115"/>
                <a:gd name="T51" fmla="*/ 473 h 484"/>
                <a:gd name="T52" fmla="*/ 33 w 115"/>
                <a:gd name="T53" fmla="*/ 464 h 484"/>
                <a:gd name="T54" fmla="*/ 27 w 115"/>
                <a:gd name="T55" fmla="*/ 454 h 484"/>
                <a:gd name="T56" fmla="*/ 22 w 115"/>
                <a:gd name="T57" fmla="*/ 444 h 484"/>
                <a:gd name="T58" fmla="*/ 16 w 115"/>
                <a:gd name="T59" fmla="*/ 434 h 484"/>
                <a:gd name="T60" fmla="*/ 11 w 115"/>
                <a:gd name="T61" fmla="*/ 425 h 484"/>
                <a:gd name="T62" fmla="*/ 6 w 115"/>
                <a:gd name="T63" fmla="*/ 414 h 484"/>
                <a:gd name="T64" fmla="*/ 0 w 115"/>
                <a:gd name="T65" fmla="*/ 405 h 484"/>
                <a:gd name="T66" fmla="*/ 6 w 115"/>
                <a:gd name="T67" fmla="*/ 388 h 484"/>
                <a:gd name="T68" fmla="*/ 12 w 115"/>
                <a:gd name="T69" fmla="*/ 370 h 484"/>
                <a:gd name="T70" fmla="*/ 18 w 115"/>
                <a:gd name="T71" fmla="*/ 352 h 484"/>
                <a:gd name="T72" fmla="*/ 23 w 115"/>
                <a:gd name="T73" fmla="*/ 335 h 484"/>
                <a:gd name="T74" fmla="*/ 28 w 115"/>
                <a:gd name="T75" fmla="*/ 318 h 484"/>
                <a:gd name="T76" fmla="*/ 34 w 115"/>
                <a:gd name="T77" fmla="*/ 300 h 484"/>
                <a:gd name="T78" fmla="*/ 39 w 115"/>
                <a:gd name="T79" fmla="*/ 283 h 484"/>
                <a:gd name="T80" fmla="*/ 45 w 115"/>
                <a:gd name="T81" fmla="*/ 266 h 484"/>
                <a:gd name="T82" fmla="*/ 41 w 115"/>
                <a:gd name="T83" fmla="*/ 242 h 484"/>
                <a:gd name="T84" fmla="*/ 36 w 115"/>
                <a:gd name="T85" fmla="*/ 216 h 484"/>
                <a:gd name="T86" fmla="*/ 31 w 115"/>
                <a:gd name="T87" fmla="*/ 192 h 484"/>
                <a:gd name="T88" fmla="*/ 27 w 115"/>
                <a:gd name="T89" fmla="*/ 167 h 484"/>
                <a:gd name="T90" fmla="*/ 21 w 115"/>
                <a:gd name="T91" fmla="*/ 142 h 484"/>
                <a:gd name="T92" fmla="*/ 16 w 115"/>
                <a:gd name="T93" fmla="*/ 117 h 484"/>
                <a:gd name="T94" fmla="*/ 12 w 115"/>
                <a:gd name="T95" fmla="*/ 93 h 484"/>
                <a:gd name="T96" fmla="*/ 7 w 115"/>
                <a:gd name="T97" fmla="*/ 68 h 484"/>
                <a:gd name="T98" fmla="*/ 11 w 115"/>
                <a:gd name="T99" fmla="*/ 51 h 484"/>
                <a:gd name="T100" fmla="*/ 14 w 115"/>
                <a:gd name="T101" fmla="*/ 34 h 484"/>
                <a:gd name="T102" fmla="*/ 16 w 115"/>
                <a:gd name="T103" fmla="*/ 17 h 484"/>
                <a:gd name="T104" fmla="*/ 20 w 115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484">
                  <a:moveTo>
                    <a:pt x="20" y="0"/>
                  </a:moveTo>
                  <a:lnTo>
                    <a:pt x="29" y="20"/>
                  </a:lnTo>
                  <a:lnTo>
                    <a:pt x="37" y="42"/>
                  </a:lnTo>
                  <a:lnTo>
                    <a:pt x="46" y="63"/>
                  </a:lnTo>
                  <a:lnTo>
                    <a:pt x="56" y="84"/>
                  </a:lnTo>
                  <a:lnTo>
                    <a:pt x="64" y="106"/>
                  </a:lnTo>
                  <a:lnTo>
                    <a:pt x="73" y="126"/>
                  </a:lnTo>
                  <a:lnTo>
                    <a:pt x="82" y="148"/>
                  </a:lnTo>
                  <a:lnTo>
                    <a:pt x="91" y="169"/>
                  </a:lnTo>
                  <a:lnTo>
                    <a:pt x="97" y="190"/>
                  </a:lnTo>
                  <a:lnTo>
                    <a:pt x="104" y="210"/>
                  </a:lnTo>
                  <a:lnTo>
                    <a:pt x="110" y="232"/>
                  </a:lnTo>
                  <a:lnTo>
                    <a:pt x="115" y="253"/>
                  </a:lnTo>
                  <a:lnTo>
                    <a:pt x="109" y="270"/>
                  </a:lnTo>
                  <a:lnTo>
                    <a:pt x="101" y="287"/>
                  </a:lnTo>
                  <a:lnTo>
                    <a:pt x="94" y="304"/>
                  </a:lnTo>
                  <a:lnTo>
                    <a:pt x="86" y="320"/>
                  </a:lnTo>
                  <a:lnTo>
                    <a:pt x="77" y="336"/>
                  </a:lnTo>
                  <a:lnTo>
                    <a:pt x="71" y="353"/>
                  </a:lnTo>
                  <a:lnTo>
                    <a:pt x="63" y="370"/>
                  </a:lnTo>
                  <a:lnTo>
                    <a:pt x="56" y="387"/>
                  </a:lnTo>
                  <a:lnTo>
                    <a:pt x="52" y="411"/>
                  </a:lnTo>
                  <a:lnTo>
                    <a:pt x="50" y="435"/>
                  </a:lnTo>
                  <a:lnTo>
                    <a:pt x="46" y="459"/>
                  </a:lnTo>
                  <a:lnTo>
                    <a:pt x="43" y="484"/>
                  </a:lnTo>
                  <a:lnTo>
                    <a:pt x="37" y="473"/>
                  </a:lnTo>
                  <a:lnTo>
                    <a:pt x="33" y="464"/>
                  </a:lnTo>
                  <a:lnTo>
                    <a:pt x="27" y="454"/>
                  </a:lnTo>
                  <a:lnTo>
                    <a:pt x="22" y="444"/>
                  </a:lnTo>
                  <a:lnTo>
                    <a:pt x="16" y="434"/>
                  </a:lnTo>
                  <a:lnTo>
                    <a:pt x="11" y="425"/>
                  </a:lnTo>
                  <a:lnTo>
                    <a:pt x="6" y="414"/>
                  </a:lnTo>
                  <a:lnTo>
                    <a:pt x="0" y="405"/>
                  </a:lnTo>
                  <a:lnTo>
                    <a:pt x="6" y="388"/>
                  </a:lnTo>
                  <a:lnTo>
                    <a:pt x="12" y="370"/>
                  </a:lnTo>
                  <a:lnTo>
                    <a:pt x="18" y="352"/>
                  </a:lnTo>
                  <a:lnTo>
                    <a:pt x="23" y="335"/>
                  </a:lnTo>
                  <a:lnTo>
                    <a:pt x="28" y="318"/>
                  </a:lnTo>
                  <a:lnTo>
                    <a:pt x="34" y="300"/>
                  </a:lnTo>
                  <a:lnTo>
                    <a:pt x="39" y="283"/>
                  </a:lnTo>
                  <a:lnTo>
                    <a:pt x="45" y="266"/>
                  </a:lnTo>
                  <a:lnTo>
                    <a:pt x="41" y="242"/>
                  </a:lnTo>
                  <a:lnTo>
                    <a:pt x="36" y="216"/>
                  </a:lnTo>
                  <a:lnTo>
                    <a:pt x="31" y="192"/>
                  </a:lnTo>
                  <a:lnTo>
                    <a:pt x="27" y="167"/>
                  </a:lnTo>
                  <a:lnTo>
                    <a:pt x="21" y="142"/>
                  </a:lnTo>
                  <a:lnTo>
                    <a:pt x="16" y="117"/>
                  </a:lnTo>
                  <a:lnTo>
                    <a:pt x="12" y="93"/>
                  </a:lnTo>
                  <a:lnTo>
                    <a:pt x="7" y="68"/>
                  </a:lnTo>
                  <a:lnTo>
                    <a:pt x="11" y="51"/>
                  </a:lnTo>
                  <a:lnTo>
                    <a:pt x="14" y="34"/>
                  </a:lnTo>
                  <a:lnTo>
                    <a:pt x="16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515" name="Freeform 427">
              <a:extLst>
                <a:ext uri="{FF2B5EF4-FFF2-40B4-BE49-F238E27FC236}">
                  <a16:creationId xmlns:a16="http://schemas.microsoft.com/office/drawing/2014/main" id="{E1BCA772-F219-4B20-8343-78833D5FCC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" y="1146"/>
              <a:ext cx="30" cy="132"/>
            </a:xfrm>
            <a:custGeom>
              <a:avLst/>
              <a:gdLst>
                <a:gd name="T0" fmla="*/ 13 w 108"/>
                <a:gd name="T1" fmla="*/ 0 h 484"/>
                <a:gd name="T2" fmla="*/ 84 w 108"/>
                <a:gd name="T3" fmla="*/ 169 h 484"/>
                <a:gd name="T4" fmla="*/ 108 w 108"/>
                <a:gd name="T5" fmla="*/ 253 h 484"/>
                <a:gd name="T6" fmla="*/ 49 w 108"/>
                <a:gd name="T7" fmla="*/ 387 h 484"/>
                <a:gd name="T8" fmla="*/ 36 w 108"/>
                <a:gd name="T9" fmla="*/ 484 h 484"/>
                <a:gd name="T10" fmla="*/ 0 w 108"/>
                <a:gd name="T11" fmla="*/ 398 h 484"/>
                <a:gd name="T12" fmla="*/ 60 w 108"/>
                <a:gd name="T13" fmla="*/ 266 h 484"/>
                <a:gd name="T14" fmla="*/ 13 w 108"/>
                <a:gd name="T15" fmla="*/ 72 h 484"/>
                <a:gd name="T16" fmla="*/ 13 w 108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84">
                  <a:moveTo>
                    <a:pt x="13" y="0"/>
                  </a:moveTo>
                  <a:lnTo>
                    <a:pt x="84" y="169"/>
                  </a:lnTo>
                  <a:lnTo>
                    <a:pt x="108" y="253"/>
                  </a:lnTo>
                  <a:lnTo>
                    <a:pt x="49" y="387"/>
                  </a:lnTo>
                  <a:lnTo>
                    <a:pt x="36" y="484"/>
                  </a:lnTo>
                  <a:lnTo>
                    <a:pt x="0" y="398"/>
                  </a:lnTo>
                  <a:lnTo>
                    <a:pt x="60" y="266"/>
                  </a:lnTo>
                  <a:lnTo>
                    <a:pt x="13" y="7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9516" name="Line 428">
            <a:extLst>
              <a:ext uri="{FF2B5EF4-FFF2-40B4-BE49-F238E27FC236}">
                <a16:creationId xmlns:a16="http://schemas.microsoft.com/office/drawing/2014/main" id="{C0361858-5983-4B84-A5E3-67553DD48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0825" y="2514600"/>
            <a:ext cx="0" cy="11160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9517" name="Object 429">
            <a:extLst>
              <a:ext uri="{FF2B5EF4-FFF2-40B4-BE49-F238E27FC236}">
                <a16:creationId xmlns:a16="http://schemas.microsoft.com/office/drawing/2014/main" id="{D5615D40-D78A-442B-BF08-C390B0E19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5475" y="3370263"/>
          <a:ext cx="19081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5" name="Rovnica" r:id="rId11" imgW="660240" imgH="241200" progId="Equation.3">
                  <p:embed/>
                </p:oleObj>
              </mc:Choice>
              <mc:Fallback>
                <p:oleObj name="Rovnica" r:id="rId11" imgW="660240" imgH="241200" progId="Equation.3">
                  <p:embed/>
                  <p:pic>
                    <p:nvPicPr>
                      <p:cNvPr id="0" name="Object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3370263"/>
                        <a:ext cx="19081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518" name="Object 430">
            <a:extLst>
              <a:ext uri="{FF2B5EF4-FFF2-40B4-BE49-F238E27FC236}">
                <a16:creationId xmlns:a16="http://schemas.microsoft.com/office/drawing/2014/main" id="{D3CD862C-F42B-4CE5-9A36-65E0690F97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0263" y="5073650"/>
          <a:ext cx="19954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6" name="Rovnica" r:id="rId13" imgW="723600" imgH="393480" progId="Equation.3">
                  <p:embed/>
                </p:oleObj>
              </mc:Choice>
              <mc:Fallback>
                <p:oleObj name="Rovnica" r:id="rId13" imgW="723600" imgH="393480" progId="Equation.3">
                  <p:embed/>
                  <p:pic>
                    <p:nvPicPr>
                      <p:cNvPr id="0" name="Object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5073650"/>
                        <a:ext cx="1995487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519" name="Object 431">
            <a:extLst>
              <a:ext uri="{FF2B5EF4-FFF2-40B4-BE49-F238E27FC236}">
                <a16:creationId xmlns:a16="http://schemas.microsoft.com/office/drawing/2014/main" id="{A8DAC603-3F02-4A50-B3E3-6E060F746B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0738" y="4567238"/>
          <a:ext cx="17160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7" name="Rovnica" r:id="rId15" imgW="622080" imgH="241200" progId="Equation.3">
                  <p:embed/>
                </p:oleObj>
              </mc:Choice>
              <mc:Fallback>
                <p:oleObj name="Rovnica" r:id="rId15" imgW="622080" imgH="241200" progId="Equation.3">
                  <p:embed/>
                  <p:pic>
                    <p:nvPicPr>
                      <p:cNvPr id="0" name="Object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4567238"/>
                        <a:ext cx="17160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4.44444E-6 L 0.00035 0.3662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9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8273E-6 L 1.66667E-6 0.3664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89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18424E-7 L 3.33333E-6 0.36431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89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9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9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9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3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52188-4232-4050-B584-6B2122CB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přeměny energie: </a:t>
            </a:r>
            <a:br>
              <a:rPr lang="cs-CZ" dirty="0"/>
            </a:br>
            <a:r>
              <a:rPr lang="cs-CZ" dirty="0"/>
              <a:t>U rampa</a:t>
            </a:r>
          </a:p>
        </p:txBody>
      </p:sp>
      <p:pic>
        <p:nvPicPr>
          <p:cNvPr id="95234" name="Picture 2">
            <a:extLst>
              <a:ext uri="{FF2B5EF4-FFF2-40B4-BE49-F238E27FC236}">
                <a16:creationId xmlns:a16="http://schemas.microsoft.com/office/drawing/2014/main" id="{9D9139D5-38B7-4718-A471-64C07EE2FC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86" y="1981200"/>
            <a:ext cx="731062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825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36561-4221-43BD-B594-2A8233DC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přeměny energie:</a:t>
            </a:r>
            <a:br>
              <a:rPr lang="cs-CZ" dirty="0"/>
            </a:br>
            <a:r>
              <a:rPr lang="cs-CZ" dirty="0"/>
              <a:t>U rampa</a:t>
            </a:r>
          </a:p>
        </p:txBody>
      </p:sp>
      <p:pic>
        <p:nvPicPr>
          <p:cNvPr id="94210" name="Picture 2">
            <a:extLst>
              <a:ext uri="{FF2B5EF4-FFF2-40B4-BE49-F238E27FC236}">
                <a16:creationId xmlns:a16="http://schemas.microsoft.com/office/drawing/2014/main" id="{AC5DE66F-B4AE-49A5-8D4F-DE7494363B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4779"/>
            <a:ext cx="4743767" cy="26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>
            <a:extLst>
              <a:ext uri="{FF2B5EF4-FFF2-40B4-BE49-F238E27FC236}">
                <a16:creationId xmlns:a16="http://schemas.microsoft.com/office/drawing/2014/main" id="{E1ACD8F9-77F1-4B47-B7CC-3DB4646CF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20" y="3506680"/>
            <a:ext cx="5026980" cy="33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906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B9DDC-F223-40DC-8307-B1BCED23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přeměny energie:</a:t>
            </a:r>
            <a:br>
              <a:rPr lang="cs-CZ" dirty="0"/>
            </a:br>
            <a:r>
              <a:rPr lang="cs-CZ" dirty="0"/>
              <a:t>U rampa</a:t>
            </a:r>
          </a:p>
        </p:txBody>
      </p:sp>
      <p:pic>
        <p:nvPicPr>
          <p:cNvPr id="96258" name="Picture 2">
            <a:extLst>
              <a:ext uri="{FF2B5EF4-FFF2-40B4-BE49-F238E27FC236}">
                <a16:creationId xmlns:a16="http://schemas.microsoft.com/office/drawing/2014/main" id="{0FC11873-A23C-48AE-B765-AB766D0BFE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301"/>
            <a:ext cx="4800150" cy="32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0" name="Picture 4">
            <a:extLst>
              <a:ext uri="{FF2B5EF4-FFF2-40B4-BE49-F238E27FC236}">
                <a16:creationId xmlns:a16="http://schemas.microsoft.com/office/drawing/2014/main" id="{B437CD9F-4BCC-4E5B-9CD0-B7CCCB4F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46" y="3064034"/>
            <a:ext cx="4687128" cy="37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43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4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4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255</Words>
  <Application>Microsoft Office PowerPoint</Application>
  <PresentationFormat>Předvádění na obrazovce (4:3)</PresentationFormat>
  <Paragraphs>30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Times New Roman</vt:lpstr>
      <vt:lpstr>Symbol</vt:lpstr>
      <vt:lpstr>Default Design</vt:lpstr>
      <vt:lpstr>Snímek Microsoft PowerPointu 97–2003</vt:lpstr>
      <vt:lpstr>Microsoft Equation 3.0</vt:lpstr>
      <vt:lpstr>Editor rovnic 3.0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 přeměny energie:  U rampa</vt:lpstr>
      <vt:lpstr>Příklady přeměny energie: U rampa</vt:lpstr>
      <vt:lpstr>Příklady přeměny energie: U rampa</vt:lpstr>
      <vt:lpstr>Příklady přeměny energie: Kmitání kuličky na pružině</vt:lpstr>
      <vt:lpstr>Příklady přeměny energie: předmět na hladině vody</vt:lpstr>
      <vt:lpstr>Zapiš si do sešitu: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Mechanicka energia</dc:title>
  <dc:subject>fyzika</dc:subject>
  <dc:creator>Jozef Beňuška, upravil Jaroslav Vrba</dc:creator>
  <cp:lastModifiedBy>Jaroslav Vrba</cp:lastModifiedBy>
  <cp:revision>637</cp:revision>
  <dcterms:created xsi:type="dcterms:W3CDTF">1998-09-16T05:24:54Z</dcterms:created>
  <dcterms:modified xsi:type="dcterms:W3CDTF">2020-11-18T09:28:43Z</dcterms:modified>
</cp:coreProperties>
</file>