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Halogenidy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Sloučeniny halogenů s kovy</a:t>
            </a:r>
          </a:p>
        </p:txBody>
      </p:sp>
    </p:spTree>
    <p:extLst>
      <p:ext uri="{BB962C8B-B14F-4D97-AF65-F5344CB8AC3E}">
        <p14:creationId xmlns:p14="http://schemas.microsoft.com/office/powerpoint/2010/main" val="428481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Sůl kamenná (halit)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4953000" cy="371094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39" y="4221088"/>
            <a:ext cx="3820280" cy="22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7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C0D3C-B796-4BAE-8FD9-2081BB59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Solné jezero</a:t>
            </a:r>
          </a:p>
        </p:txBody>
      </p:sp>
      <p:pic>
        <p:nvPicPr>
          <p:cNvPr id="5" name="Zástupný obsah 4" descr="Obsah obrázku obloha, exteriér, sníh, skála&#10;&#10;Popis byl vytvořen automaticky">
            <a:extLst>
              <a:ext uri="{FF2B5EF4-FFF2-40B4-BE49-F238E27FC236}">
                <a16:creationId xmlns:a16="http://schemas.microsoft.com/office/drawing/2014/main" id="{74735DF2-4CE2-43F2-8CCE-919B33068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40" y="1600200"/>
            <a:ext cx="6857519" cy="4525963"/>
          </a:xfrm>
        </p:spPr>
      </p:pic>
    </p:spTree>
    <p:extLst>
      <p:ext uri="{BB962C8B-B14F-4D97-AF65-F5344CB8AC3E}">
        <p14:creationId xmlns:p14="http://schemas.microsoft.com/office/powerpoint/2010/main" val="429226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F1424-FB6E-4284-8320-E76EFD0D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Solné </a:t>
            </a:r>
            <a:r>
              <a:rPr lang="cs-CZ" dirty="0"/>
              <a:t>jeskyně</a:t>
            </a:r>
          </a:p>
        </p:txBody>
      </p:sp>
      <p:pic>
        <p:nvPicPr>
          <p:cNvPr id="5" name="Zástupný obsah 4" descr="Obsah obrázku údolí, kaňon, příroda&#10;&#10;Popis byl vytvořen automaticky">
            <a:extLst>
              <a:ext uri="{FF2B5EF4-FFF2-40B4-BE49-F238E27FC236}">
                <a16:creationId xmlns:a16="http://schemas.microsoft.com/office/drawing/2014/main" id="{E15E87AB-E1AA-4084-8D5E-9F40F6633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18543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9785E89-1843-4FDD-AC48-B66E0652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Halit neboli chlorid sodný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F387B20-CBC6-4BDC-AA35-AB5D5B184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Bezbarvý nerost často zbarvený příměsi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Vzniká odpařováním z vodných roztoků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Vytváří solné jeskyně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Solné doly – Polsko, Slovensko , Ukrajina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Využití: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Potravinářství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Solení silnic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sz="2200" dirty="0"/>
              <a:t>Solné lampy, jeskyně – léčivé účinky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71D5693-E657-4A77-940A-6F46D07B40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34867"/>
            <a:ext cx="4038600" cy="4056629"/>
          </a:xfrm>
          <a:noFill/>
        </p:spPr>
      </p:pic>
    </p:spTree>
    <p:extLst>
      <p:ext uri="{BB962C8B-B14F-4D97-AF65-F5344CB8AC3E}">
        <p14:creationId xmlns:p14="http://schemas.microsoft.com/office/powerpoint/2010/main" val="131551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Kazivec (fluorit)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05073"/>
            <a:ext cx="5688632" cy="379242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861048"/>
            <a:ext cx="3744799" cy="28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8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4C709-533B-48AA-B994-246BD0E6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Fluorit neboli fluorid vápenatý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160D5A7-C802-45AD-9FEF-8EA747CC5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26" y="596150"/>
            <a:ext cx="3764786" cy="326489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E01197-C350-4759-BDF9-2C8EDAA11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38736" cy="46910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Bezbarvý ale často zbarven do různých odstínů (žlutý, zelený, fialový)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Má schopnost fluoreskovat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Těžba: Krušné hory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Využití: sklářský průmysl</a:t>
            </a:r>
          </a:p>
          <a:p>
            <a:r>
              <a:rPr lang="cs-CZ" sz="2000" dirty="0"/>
              <a:t>	výroba HF</a:t>
            </a:r>
          </a:p>
          <a:p>
            <a:r>
              <a:rPr lang="cs-CZ" sz="2000" dirty="0"/>
              <a:t>	výroba zubní pasty</a:t>
            </a:r>
          </a:p>
        </p:txBody>
      </p:sp>
      <p:pic>
        <p:nvPicPr>
          <p:cNvPr id="8" name="Obrázek 7" descr="Obsah obrázku mapa&#10;&#10;Popis byl vytvořen automaticky">
            <a:extLst>
              <a:ext uri="{FF2B5EF4-FFF2-40B4-BE49-F238E27FC236}">
                <a16:creationId xmlns:a16="http://schemas.microsoft.com/office/drawing/2014/main" id="{2ED77390-B51F-4A1D-87FE-3CFEB142D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26" y="4221087"/>
            <a:ext cx="3764786" cy="22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706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Předvádění na obrazovce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Motiv sady Office</vt:lpstr>
      <vt:lpstr>Halogenidy</vt:lpstr>
      <vt:lpstr>Sůl kamenná (halit)</vt:lpstr>
      <vt:lpstr>Solné jezero</vt:lpstr>
      <vt:lpstr>Solné jeskyně</vt:lpstr>
      <vt:lpstr>Halit neboli chlorid sodný</vt:lpstr>
      <vt:lpstr>Kazivec (fluorit)</vt:lpstr>
      <vt:lpstr>Fluorit neboli fluorid vápenatý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Halogenidy</dc:title>
  <dc:creator>uzivatel</dc:creator>
  <cp:lastModifiedBy>Šnircová Monika</cp:lastModifiedBy>
  <cp:revision>5</cp:revision>
  <dcterms:modified xsi:type="dcterms:W3CDTF">2021-11-29T19:33:00Z</dcterms:modified>
</cp:coreProperties>
</file>