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19C55-8E29-46CB-850A-E183E81A7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683272-0F92-48C0-A4B2-D8456C791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F25D13-9C95-475E-96B8-963AECE6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699-C2E6-4BB4-9454-F0A0D169B1DE}" type="datetimeFigureOut">
              <a:rPr lang="cs-CZ" smtClean="0"/>
              <a:t>06.02.2022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937053-3927-4A29-91EE-C6F24DF1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C20268-36E9-44DD-9C45-B7D2E891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74F1-6317-444C-9D50-601B60DF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11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FFDBB-1C1F-452B-B223-E5A9B889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7A0C7D-8595-4206-B5D0-47F225782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7AB8E3-7DA9-4D78-986F-6C4933B7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699-C2E6-4BB4-9454-F0A0D169B1DE}" type="datetimeFigureOut">
              <a:rPr lang="cs-CZ" smtClean="0"/>
              <a:t>06.02.2022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D04DB7-AC41-4915-B5EF-540036E0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BCC939-44CD-428A-91B4-9A976A2E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74F1-6317-444C-9D50-601B60DF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8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363F1B8-F76A-4EEC-890B-BDFFFFFC3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CFEA49-5F1B-44CA-B342-789300892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A43D90-31B8-4EF3-B9B4-1B238D15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699-C2E6-4BB4-9454-F0A0D169B1DE}" type="datetimeFigureOut">
              <a:rPr lang="cs-CZ" smtClean="0"/>
              <a:t>06.02.2022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146C04-9D7C-44A6-9A25-F0D21991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79AB4E-F3B8-4FE7-888C-C8774DD3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74F1-6317-444C-9D50-601B60DF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18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FC0DA-21E2-45D8-84B2-ECB3184D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E73E4E-0EB5-45CE-8B1D-6C094B66C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26BF28-2234-406B-925B-92EE69DD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699-C2E6-4BB4-9454-F0A0D169B1DE}" type="datetimeFigureOut">
              <a:rPr lang="cs-CZ" smtClean="0"/>
              <a:t>06.02.2022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013806-B1C4-4518-AF72-FC486FA2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0744E-C340-4794-87AE-5223D99B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74F1-6317-444C-9D50-601B60DF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66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59E4D-4ABE-4A43-BD60-63B88D02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468C44-09C7-40F5-B707-F739F6DFE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1E82B9-7E1F-40D1-BA2B-F320E68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699-C2E6-4BB4-9454-F0A0D169B1DE}" type="datetimeFigureOut">
              <a:rPr lang="cs-CZ" smtClean="0"/>
              <a:t>06.02.2022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0CA075-5F50-49A5-A6AD-4B9A4ADE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AEA369-D228-4D3E-B319-44DE0F84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74F1-6317-444C-9D50-601B60DF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79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8E48F-1A15-4BC2-AA30-BB2346D7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A574A-3612-4D8E-B69F-78FA02C86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FB63A4-5CAD-4F92-9E48-C6EA4A882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68922A-2E52-4D8B-B087-CFE04049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699-C2E6-4BB4-9454-F0A0D169B1DE}" type="datetimeFigureOut">
              <a:rPr lang="cs-CZ" smtClean="0"/>
              <a:t>06.02.2022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041568-E1B1-4DD6-9241-20AF626C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6F5367-BB05-46C2-9B53-18E1F4D0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74F1-6317-444C-9D50-601B60DF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67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31B98-CCC3-4993-8922-211D39F5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F1B83D-154C-410E-A7D8-F458349CE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E07FC8-9626-4180-8C6E-2BD555C3D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4F80444-3B59-4C35-95F8-94FF60863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701BF69-1EAA-475B-B7B4-DF2BF3313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FD3728-A997-4010-93F6-E136ED2A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699-C2E6-4BB4-9454-F0A0D169B1DE}" type="datetimeFigureOut">
              <a:rPr lang="cs-CZ" smtClean="0"/>
              <a:t>06.02.2022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7CC3E44-04E5-4D2E-A5A7-BED03547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3C8DAE0-9F0B-4169-A93C-318D325A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74F1-6317-444C-9D50-601B60DF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59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138F3-92E2-4A4F-A9D9-4AB65605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26DA21F-3B1A-4082-86AD-08679125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699-C2E6-4BB4-9454-F0A0D169B1DE}" type="datetimeFigureOut">
              <a:rPr lang="cs-CZ" smtClean="0"/>
              <a:t>06.02.2022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946FB2-6ADE-43E0-85D1-707099B5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4A3C50-4E89-4A9E-B847-E2ADC3C0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74F1-6317-444C-9D50-601B60DF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9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2BAABA6-7128-4D6E-8996-0EFADBD4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699-C2E6-4BB4-9454-F0A0D169B1DE}" type="datetimeFigureOut">
              <a:rPr lang="cs-CZ" smtClean="0"/>
              <a:t>06.02.2022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FC3FFB-3821-4B6E-8BFD-D2AB1C44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F01618-E7BE-4844-BF1E-5A9CA2C5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74F1-6317-444C-9D50-601B60DF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81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97BF2-0959-49C4-B50C-614636BC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C35232-6BE9-4D73-9201-9FF740D39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ACC9AA-B2A6-498C-8116-8F09185DF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A941CA-6F4A-487C-AD64-5AB968D80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699-C2E6-4BB4-9454-F0A0D169B1DE}" type="datetimeFigureOut">
              <a:rPr lang="cs-CZ" smtClean="0"/>
              <a:t>06.02.2022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DF2D5E-1865-40E0-B0D5-6BC19FC5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31448A-5CB2-45FA-ADDD-A1688D01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74F1-6317-444C-9D50-601B60DF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8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B2F91-78A3-43C1-8673-E9FB1EB8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A50A386-CBA3-4BFE-852F-5D693C883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3C75E5-9AFF-4964-93B8-FE8FAA930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A80DA0-46FF-45AA-80CC-3BFC36BD9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699-C2E6-4BB4-9454-F0A0D169B1DE}" type="datetimeFigureOut">
              <a:rPr lang="cs-CZ" smtClean="0"/>
              <a:t>06.02.2022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417EBD-76AC-45A9-8E85-0BD2B44F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952D0F-8087-4590-9E81-6049D0EE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74F1-6317-444C-9D50-601B60DF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92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D2E353D-41CB-494D-81D4-EDE54595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6541B5-74AB-4D1B-BB8A-A122D2ED1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9AF5A7-ACCD-44FA-9BEF-FEDC6DA8D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7699-C2E6-4BB4-9454-F0A0D169B1DE}" type="datetimeFigureOut">
              <a:rPr lang="cs-CZ" smtClean="0"/>
              <a:t>06.02.2022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15A6AA-069C-4470-AE21-13CE76BA0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BF1967-6EBC-4FC3-AE81-D51F4AD7A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E74F1-6317-444C-9D50-601B60DF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2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fif"/><Relationship Id="rId5" Type="http://schemas.openxmlformats.org/officeDocument/2006/relationships/image" Target="../media/image22.jfif"/><Relationship Id="rId4" Type="http://schemas.openxmlformats.org/officeDocument/2006/relationships/image" Target="../media/image21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0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4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Obrázek 6" descr="Obsah obrázku skála&#10;&#10;Popis byl vytvořen automaticky">
            <a:extLst>
              <a:ext uri="{FF2B5EF4-FFF2-40B4-BE49-F238E27FC236}">
                <a16:creationId xmlns:a16="http://schemas.microsoft.com/office/drawing/2014/main" id="{786A58A8-0795-4733-A933-D42A6E919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2136775"/>
            <a:ext cx="5510213" cy="4113213"/>
          </a:xfrm>
          <a:prstGeom prst="rect">
            <a:avLst/>
          </a:prstGeom>
        </p:spPr>
      </p:pic>
      <p:pic>
        <p:nvPicPr>
          <p:cNvPr id="9" name="Obrázek 8" descr="Obsah obrázku bezobratlí, země, měkkýši, snězeno&#10;&#10;Popis byl vytvořen automaticky">
            <a:extLst>
              <a:ext uri="{FF2B5EF4-FFF2-40B4-BE49-F238E27FC236}">
                <a16:creationId xmlns:a16="http://schemas.microsoft.com/office/drawing/2014/main" id="{B16AA125-05EB-4ABE-8A31-8C352E22A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2136775"/>
            <a:ext cx="5510213" cy="411321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3CE767-0A48-4411-80CE-597D1AC60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690" y="405575"/>
            <a:ext cx="6430414" cy="1371600"/>
          </a:xfrm>
        </p:spPr>
        <p:txBody>
          <a:bodyPr anchor="ctr">
            <a:normAutofit/>
          </a:bodyPr>
          <a:lstStyle/>
          <a:p>
            <a:pPr algn="l"/>
            <a:r>
              <a:rPr lang="cs-CZ" sz="4000"/>
              <a:t>Petrologie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621368-E153-40F5-A52A-B875C3307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9684" y="522707"/>
            <a:ext cx="2893382" cy="1185353"/>
          </a:xfrm>
        </p:spPr>
        <p:txBody>
          <a:bodyPr anchor="ctr">
            <a:normAutofit/>
          </a:bodyPr>
          <a:lstStyle/>
          <a:p>
            <a:pPr algn="l"/>
            <a:r>
              <a:rPr lang="cs-CZ" sz="1800" dirty="0"/>
              <a:t>Věda zabývající se vznikem, složením, vlastnostmi a výskytem hornin</a:t>
            </a:r>
          </a:p>
        </p:txBody>
      </p:sp>
    </p:spTree>
    <p:extLst>
      <p:ext uri="{BB962C8B-B14F-4D97-AF65-F5344CB8AC3E}">
        <p14:creationId xmlns:p14="http://schemas.microsoft.com/office/powerpoint/2010/main" val="410390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C02FA-F44E-4FBF-AC3B-A3078828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žuly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4B629A-31BB-423B-B074-D46E15DCD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Stavební kámen (podlahy)</a:t>
            </a:r>
          </a:p>
        </p:txBody>
      </p:sp>
      <p:pic>
        <p:nvPicPr>
          <p:cNvPr id="8" name="Zástupný obsah 7" descr="Obsah obrázku budova, patro&#10;&#10;Popis byl vytvořen automaticky">
            <a:extLst>
              <a:ext uri="{FF2B5EF4-FFF2-40B4-BE49-F238E27FC236}">
                <a16:creationId xmlns:a16="http://schemas.microsoft.com/office/drawing/2014/main" id="{B6852ECC-80D4-4A8A-A330-99FF7FBE0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78" y="2808287"/>
            <a:ext cx="3684588" cy="368458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8BE1214-CD2A-4F4F-A300-6381443E7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62441" y="1139555"/>
            <a:ext cx="3392006" cy="823912"/>
          </a:xfrm>
        </p:spPr>
        <p:txBody>
          <a:bodyPr/>
          <a:lstStyle/>
          <a:p>
            <a:r>
              <a:rPr lang="cs-CZ" dirty="0"/>
              <a:t>Sochařský kámen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CB420E6-13BB-41F1-A926-6F1806F81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11" y="5187950"/>
            <a:ext cx="3495675" cy="1304925"/>
          </a:xfrm>
          <a:prstGeom prst="rect">
            <a:avLst/>
          </a:prstGeom>
        </p:spPr>
      </p:pic>
      <p:pic>
        <p:nvPicPr>
          <p:cNvPr id="14" name="Obrázek 13" descr="Obsah obrázku dlažba, kámen&#10;&#10;Popis byl vytvořen automaticky">
            <a:extLst>
              <a:ext uri="{FF2B5EF4-FFF2-40B4-BE49-F238E27FC236}">
                <a16:creationId xmlns:a16="http://schemas.microsoft.com/office/drawing/2014/main" id="{837AB7F1-DAC4-4866-8B8D-C1C7EF942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11" y="2758089"/>
            <a:ext cx="3169386" cy="2109082"/>
          </a:xfrm>
          <a:prstGeom prst="rect">
            <a:avLst/>
          </a:prstGeom>
        </p:spPr>
      </p:pic>
      <p:pic>
        <p:nvPicPr>
          <p:cNvPr id="16" name="Obrázek 15" descr="Obsah obrázku patro, interiér, stůl, oblast&#10;&#10;Popis byl vytvořen automaticky">
            <a:extLst>
              <a:ext uri="{FF2B5EF4-FFF2-40B4-BE49-F238E27FC236}">
                <a16:creationId xmlns:a16="http://schemas.microsoft.com/office/drawing/2014/main" id="{3E462F95-5E5F-4C1B-BDF5-40513728D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943" y="2722562"/>
            <a:ext cx="3286125" cy="139065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91DA9427-6DAC-4F93-8FEB-D6A80885B89E}"/>
              </a:ext>
            </a:extLst>
          </p:cNvPr>
          <p:cNvSpPr txBox="1"/>
          <p:nvPr/>
        </p:nvSpPr>
        <p:spPr>
          <a:xfrm>
            <a:off x="8912506" y="4867171"/>
            <a:ext cx="3048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Dlažební kostky, štěrk, parapety, kuchyňské desky</a:t>
            </a:r>
          </a:p>
        </p:txBody>
      </p:sp>
      <p:pic>
        <p:nvPicPr>
          <p:cNvPr id="21" name="Zástupný obsah 20" descr="Obsah obrázku strom, exteriér, kámen&#10;&#10;Popis byl vytvořen automaticky">
            <a:extLst>
              <a:ext uri="{FF2B5EF4-FFF2-40B4-BE49-F238E27FC236}">
                <a16:creationId xmlns:a16="http://schemas.microsoft.com/office/drawing/2014/main" id="{E4A12A30-5EF7-41C0-9EA7-F20E5704972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00" y="627586"/>
            <a:ext cx="2476500" cy="1847850"/>
          </a:xfrm>
        </p:spPr>
      </p:pic>
    </p:spTree>
    <p:extLst>
      <p:ext uri="{BB962C8B-B14F-4D97-AF65-F5344CB8AC3E}">
        <p14:creationId xmlns:p14="http://schemas.microsoft.com/office/powerpoint/2010/main" val="22865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697754-F8D7-4F88-95C7-998FB45E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884" y="4772484"/>
            <a:ext cx="6716578" cy="992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Pohoří tvořené ze žuly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01F4F7-B0B9-4672-890F-D2CC70771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883" y="5819669"/>
            <a:ext cx="9405991" cy="4600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Krkonoše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Jizerské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hory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Šumava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Český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</a:t>
            </a:r>
          </a:p>
        </p:txBody>
      </p:sp>
      <p:pic>
        <p:nvPicPr>
          <p:cNvPr id="8" name="Obrázek 7" descr="Obsah obrázku exteriér, tráva, obloha, hora&#10;&#10;Popis byl vytvořen automaticky">
            <a:extLst>
              <a:ext uri="{FF2B5EF4-FFF2-40B4-BE49-F238E27FC236}">
                <a16:creationId xmlns:a16="http://schemas.microsoft.com/office/drawing/2014/main" id="{299629EC-6AA7-4D64-B7B7-ACDF076C5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r="2553" b="-1"/>
          <a:stretch/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pic>
        <p:nvPicPr>
          <p:cNvPr id="6" name="Zástupný obsah 5" descr="Obsah obrázku skála, budova, stavební materiál, kámen&#10;&#10;Popis byl vytvořen automaticky">
            <a:extLst>
              <a:ext uri="{FF2B5EF4-FFF2-40B4-BE49-F238E27FC236}">
                <a16:creationId xmlns:a16="http://schemas.microsoft.com/office/drawing/2014/main" id="{20052671-9FFB-43C0-BED8-975B085FB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 r="3419" b="-1"/>
          <a:stretch/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906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2F0184-C88B-4EAC-8B18-5A94C7A1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Gabro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F0697D-1E34-4093-A8E7-22A2710F4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290" y="3383121"/>
            <a:ext cx="3582072" cy="2793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tmavá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vyvřelina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Tvořena</a:t>
            </a:r>
            <a:r>
              <a:rPr lang="en-US" sz="2400" dirty="0">
                <a:solidFill>
                  <a:schemeClr val="bg1"/>
                </a:solidFill>
              </a:rPr>
              <a:t> z </a:t>
            </a:r>
            <a:r>
              <a:rPr lang="en-US" sz="2400" dirty="0" err="1">
                <a:solidFill>
                  <a:schemeClr val="bg1"/>
                </a:solidFill>
              </a:rPr>
              <a:t>tmavých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nerostů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plagioklas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augit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amfibol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Zástupný obsah 5" descr="Obsah obrázku čokoláda, skála&#10;&#10;Popis byl vytvořen automaticky">
            <a:extLst>
              <a:ext uri="{FF2B5EF4-FFF2-40B4-BE49-F238E27FC236}">
                <a16:creationId xmlns:a16="http://schemas.microsoft.com/office/drawing/2014/main" id="{37D4E2B3-A4A2-4E28-A26D-B0B72E13A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80" y="903730"/>
            <a:ext cx="5963076" cy="44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F493E-6F1D-4A97-AD5B-0BC37098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292374" cy="1325563"/>
          </a:xfrm>
        </p:spPr>
        <p:txBody>
          <a:bodyPr/>
          <a:lstStyle/>
          <a:p>
            <a:r>
              <a:rPr lang="cs-CZ" dirty="0"/>
              <a:t>Použití gabra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901168-9F6A-402D-B8FD-C44A1E004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obkladový kámen</a:t>
            </a:r>
          </a:p>
        </p:txBody>
      </p:sp>
      <p:pic>
        <p:nvPicPr>
          <p:cNvPr id="8" name="Zástupný obsah 7" descr="Obsah obrázku budova, cihla, exteriér, kámen&#10;&#10;Popis byl vytvořen automaticky">
            <a:extLst>
              <a:ext uri="{FF2B5EF4-FFF2-40B4-BE49-F238E27FC236}">
                <a16:creationId xmlns:a16="http://schemas.microsoft.com/office/drawing/2014/main" id="{A4E82DB0-3051-4B84-9255-F742B74474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E6C5E08-C13B-4D4F-BEB1-680D4E2C3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dekorace</a:t>
            </a:r>
          </a:p>
        </p:txBody>
      </p:sp>
      <p:pic>
        <p:nvPicPr>
          <p:cNvPr id="10" name="Zástupný obsah 9" descr="Obsah obrázku osoba&#10;&#10;Popis byl vytvořen automaticky">
            <a:extLst>
              <a:ext uri="{FF2B5EF4-FFF2-40B4-BE49-F238E27FC236}">
                <a16:creationId xmlns:a16="http://schemas.microsoft.com/office/drawing/2014/main" id="{3777DA22-8523-41F4-A798-8A9B3606FF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13825"/>
            <a:ext cx="2466975" cy="1847850"/>
          </a:xfrm>
        </p:spPr>
      </p:pic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412BE47D-7A33-4E50-8D21-EB0C71DB0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88" y="4050657"/>
            <a:ext cx="2921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Zástupný obsah 5" descr="Obsah obrázku tráva, strom, obloha, exteriér&#10;&#10;Popis byl vytvořen automaticky">
            <a:extLst>
              <a:ext uri="{FF2B5EF4-FFF2-40B4-BE49-F238E27FC236}">
                <a16:creationId xmlns:a16="http://schemas.microsoft.com/office/drawing/2014/main" id="{1B03E81E-445B-4529-9ED4-42223E802F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2166938"/>
            <a:ext cx="4630738" cy="3457575"/>
          </a:xfrm>
        </p:spPr>
      </p:pic>
      <p:pic>
        <p:nvPicPr>
          <p:cNvPr id="8" name="Zástupný obsah 7" descr="Obsah obrázku mapa&#10;&#10;Popis byl vytvořen automaticky">
            <a:extLst>
              <a:ext uri="{FF2B5EF4-FFF2-40B4-BE49-F238E27FC236}">
                <a16:creationId xmlns:a16="http://schemas.microsoft.com/office/drawing/2014/main" id="{00E56FB8-0A6F-4EA1-9FCA-6B297B767D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166938"/>
            <a:ext cx="5581650" cy="3457575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E3C10D-90CF-47D3-A3CD-17417C09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Výskyt gabra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AC1B3AE-7E40-4345-91BA-AE1DE42D11B8}"/>
              </a:ext>
            </a:extLst>
          </p:cNvPr>
          <p:cNvSpPr txBox="1"/>
          <p:nvPr/>
        </p:nvSpPr>
        <p:spPr>
          <a:xfrm>
            <a:off x="3622876" y="6065134"/>
            <a:ext cx="558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Gabro je součástí pohoří v Orlických horách</a:t>
            </a:r>
          </a:p>
        </p:txBody>
      </p:sp>
    </p:spTree>
    <p:extLst>
      <p:ext uri="{BB962C8B-B14F-4D97-AF65-F5344CB8AC3E}">
        <p14:creationId xmlns:p14="http://schemas.microsoft.com/office/powerpoint/2010/main" val="9577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FCB826-AC5E-4F09-B241-BCC38D1D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dirty="0"/>
              <a:t>L</a:t>
            </a:r>
            <a:r>
              <a:rPr lang="cs-CZ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itosféra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2063D-6CE1-46F9-ADC8-2494158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Je tvořena z hornin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5495364-45D4-48E9-BE33-10284C67F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546336"/>
            <a:ext cx="6019331" cy="37620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492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33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Obrázek 17" descr="Obsah obrázku žába&#10;&#10;Popis byl vytvořen automaticky">
            <a:extLst>
              <a:ext uri="{FF2B5EF4-FFF2-40B4-BE49-F238E27FC236}">
                <a16:creationId xmlns:a16="http://schemas.microsoft.com/office/drawing/2014/main" id="{BA7DCFCD-22EF-48E9-AF4A-C1F96DF64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50" y="960438"/>
            <a:ext cx="5653088" cy="3154363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C579FB6-8735-442B-8C2E-52E9A4F63A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863" y="960438"/>
            <a:ext cx="1335088" cy="987425"/>
          </a:xfrm>
        </p:spPr>
      </p:pic>
      <p:pic>
        <p:nvPicPr>
          <p:cNvPr id="8" name="Zástupný obsah 7" descr="Obsah obrázku dort, kousek, primát, čokoláda&#10;&#10;Popis byl vytvořen automaticky">
            <a:extLst>
              <a:ext uri="{FF2B5EF4-FFF2-40B4-BE49-F238E27FC236}">
                <a16:creationId xmlns:a16="http://schemas.microsoft.com/office/drawing/2014/main" id="{D3DA48BF-62CE-45C4-B99C-4DFB9B326E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863" y="2008188"/>
            <a:ext cx="1335088" cy="984250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0D67707-6EB3-411B-9BDC-4B8FC1E23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863" y="3052763"/>
            <a:ext cx="1335088" cy="1060450"/>
          </a:xfrm>
          <a:prstGeom prst="rect">
            <a:avLst/>
          </a:prstGeom>
        </p:spPr>
      </p:pic>
      <p:pic>
        <p:nvPicPr>
          <p:cNvPr id="14" name="Obrázek 13" descr="Obsah obrázku jídlo, interiér, sýr, dezert&#10;&#10;Popis byl vytvořen automaticky">
            <a:extLst>
              <a:ext uri="{FF2B5EF4-FFF2-40B4-BE49-F238E27FC236}">
                <a16:creationId xmlns:a16="http://schemas.microsoft.com/office/drawing/2014/main" id="{074E0373-AD94-4F39-BA15-F03D5CC134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50" y="4173538"/>
            <a:ext cx="2309813" cy="171608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D3CA8B5-D0CC-4390-90AF-33E655920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75" y="4173538"/>
            <a:ext cx="2309813" cy="171608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B95AE47-4DDC-40D8-8BAF-D974C176B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5" y="4173538"/>
            <a:ext cx="2308225" cy="17160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59F03BF-2110-4F0F-9146-6AE4F11B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Horniny jsou tvořené z nerostů</a:t>
            </a:r>
          </a:p>
        </p:txBody>
      </p:sp>
    </p:spTree>
    <p:extLst>
      <p:ext uri="{BB962C8B-B14F-4D97-AF65-F5344CB8AC3E}">
        <p14:creationId xmlns:p14="http://schemas.microsoft.com/office/powerpoint/2010/main" val="312088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0AEFF-7911-4FA9-AC75-24B113D6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hornin podle vzniku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10776B-AF72-442A-B844-4DEED8120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214697" cy="823912"/>
          </a:xfrm>
        </p:spPr>
        <p:txBody>
          <a:bodyPr/>
          <a:lstStyle/>
          <a:p>
            <a:r>
              <a:rPr lang="cs-CZ" dirty="0"/>
              <a:t>vyvřelé</a:t>
            </a:r>
          </a:p>
        </p:txBody>
      </p:sp>
      <p:pic>
        <p:nvPicPr>
          <p:cNvPr id="8" name="Zástupný obsah 7" descr="Obsah obrázku budova, skála, stavební materiál, kámen&#10;&#10;Popis byl vytvořen automaticky">
            <a:extLst>
              <a:ext uri="{FF2B5EF4-FFF2-40B4-BE49-F238E27FC236}">
                <a16:creationId xmlns:a16="http://schemas.microsoft.com/office/drawing/2014/main" id="{54204ACD-E391-4A4D-9314-AC3F73FB25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7" y="3006726"/>
            <a:ext cx="3683574" cy="3223616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090D0A-FF26-4DC8-91EA-2CB7C1A7F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3763" y="1702539"/>
            <a:ext cx="1866014" cy="823912"/>
          </a:xfrm>
        </p:spPr>
        <p:txBody>
          <a:bodyPr/>
          <a:lstStyle/>
          <a:p>
            <a:r>
              <a:rPr lang="cs-CZ" dirty="0"/>
              <a:t>usazené</a:t>
            </a:r>
          </a:p>
        </p:txBody>
      </p:sp>
      <p:pic>
        <p:nvPicPr>
          <p:cNvPr id="10" name="Zástupný obsah 9" descr="Obsah obrázku svačina, skála&#10;&#10;Popis byl vytvořen automaticky">
            <a:extLst>
              <a:ext uri="{FF2B5EF4-FFF2-40B4-BE49-F238E27FC236}">
                <a16:creationId xmlns:a16="http://schemas.microsoft.com/office/drawing/2014/main" id="{B76A8644-3810-402D-82E9-E60EE401F9C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2560390"/>
            <a:ext cx="4093986" cy="3684588"/>
          </a:xfrm>
        </p:spPr>
      </p:pic>
      <p:pic>
        <p:nvPicPr>
          <p:cNvPr id="12" name="Obrázek 11" descr="Obsah obrázku skála&#10;&#10;Popis byl vytvořen automaticky">
            <a:extLst>
              <a:ext uri="{FF2B5EF4-FFF2-40B4-BE49-F238E27FC236}">
                <a16:creationId xmlns:a16="http://schemas.microsoft.com/office/drawing/2014/main" id="{177604D5-F250-4344-A3B8-6C7FC88D3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697" y="3006726"/>
            <a:ext cx="3473303" cy="277864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22A4E7C-40CA-47F8-9C59-6A800CFE6DEA}"/>
              </a:ext>
            </a:extLst>
          </p:cNvPr>
          <p:cNvSpPr txBox="1"/>
          <p:nvPr/>
        </p:nvSpPr>
        <p:spPr>
          <a:xfrm flipH="1">
            <a:off x="9094025" y="2227338"/>
            <a:ext cx="225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přeměněné</a:t>
            </a:r>
          </a:p>
        </p:txBody>
      </p:sp>
    </p:spTree>
    <p:extLst>
      <p:ext uri="{BB962C8B-B14F-4D97-AF65-F5344CB8AC3E}">
        <p14:creationId xmlns:p14="http://schemas.microsoft.com/office/powerpoint/2010/main" val="351856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D9EDA4-DBBA-40B1-BD0F-FD8EBC18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Vyvřelé horniny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0DB9D2-187B-4EAD-AEF9-607D7CF5E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3915" y="2137145"/>
            <a:ext cx="5571461" cy="435573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Vznikají</a:t>
            </a:r>
            <a:r>
              <a:rPr lang="en-US" sz="2400" dirty="0"/>
              <a:t> </a:t>
            </a:r>
            <a:r>
              <a:rPr lang="en-US" sz="2400" dirty="0" err="1"/>
              <a:t>tuhnutím</a:t>
            </a:r>
            <a:r>
              <a:rPr lang="en-US" sz="2400" dirty="0"/>
              <a:t> (</a:t>
            </a:r>
            <a:r>
              <a:rPr lang="en-US" sz="2400" dirty="0" err="1"/>
              <a:t>krystalizací</a:t>
            </a:r>
            <a:r>
              <a:rPr lang="en-US" sz="2400" dirty="0"/>
              <a:t>) </a:t>
            </a:r>
            <a:r>
              <a:rPr lang="en-US" sz="2400" dirty="0" err="1"/>
              <a:t>magmatu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Proto </a:t>
            </a:r>
            <a:r>
              <a:rPr lang="en-US" sz="2400" dirty="0" err="1"/>
              <a:t>označovány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magmatické</a:t>
            </a:r>
            <a:endParaRPr lang="cs-CZ" sz="2400" dirty="0"/>
          </a:p>
        </p:txBody>
      </p:sp>
      <p:pic>
        <p:nvPicPr>
          <p:cNvPr id="6" name="Zástupný obsah 5" descr="Obsah obrázku obloha, exteriér, příroda, hora&#10;&#10;Popis byl vytvořen automaticky">
            <a:extLst>
              <a:ext uri="{FF2B5EF4-FFF2-40B4-BE49-F238E27FC236}">
                <a16:creationId xmlns:a16="http://schemas.microsoft.com/office/drawing/2014/main" id="{AEF38D89-1D30-496B-AEBD-5DA8B5C64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1" r="-1" b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8" name="Obrázek 7" descr="Obsah obrázku text, hora, grilování&#10;&#10;Popis byl vytvořen automaticky">
            <a:extLst>
              <a:ext uri="{FF2B5EF4-FFF2-40B4-BE49-F238E27FC236}">
                <a16:creationId xmlns:a16="http://schemas.microsoft.com/office/drawing/2014/main" id="{B3AD8B00-4351-466B-8253-9019A7D20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0" r="-1" b="-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26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D9EDA4-DBBA-40B1-BD0F-FD8EBC18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Vyvřelé horniny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0DB9D2-187B-4EAD-AEF9-607D7CF5E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3915" y="2137145"/>
            <a:ext cx="5571461" cy="435573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400" dirty="0"/>
              <a:t>Magma je žhavá tavenina obsahující oxidy Si, </a:t>
            </a:r>
            <a:r>
              <a:rPr lang="cs-CZ" sz="2400" dirty="0" err="1"/>
              <a:t>Fe</a:t>
            </a:r>
            <a:r>
              <a:rPr lang="cs-CZ" sz="2400" dirty="0"/>
              <a:t>, Al, Mg, Na, K – tyto látky krystalizují v nerosty</a:t>
            </a:r>
          </a:p>
          <a:p>
            <a:endParaRPr lang="cs-CZ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400" dirty="0"/>
              <a:t>Krystalizace probíhá postupně: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400" dirty="0"/>
              <a:t>1, tmavé nerosty (augit, amfibol)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400" dirty="0"/>
              <a:t>2, světlé nerosty (živec, slída)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400" dirty="0"/>
              <a:t>3, křemen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6" name="Zástupný obsah 5" descr="Obsah obrázku obloha, exteriér, příroda, hora&#10;&#10;Popis byl vytvořen automaticky">
            <a:extLst>
              <a:ext uri="{FF2B5EF4-FFF2-40B4-BE49-F238E27FC236}">
                <a16:creationId xmlns:a16="http://schemas.microsoft.com/office/drawing/2014/main" id="{AEF38D89-1D30-496B-AEBD-5DA8B5C64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1" r="-1" b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8" name="Obrázek 7" descr="Obsah obrázku text, hora, grilování&#10;&#10;Popis byl vytvořen automaticky">
            <a:extLst>
              <a:ext uri="{FF2B5EF4-FFF2-40B4-BE49-F238E27FC236}">
                <a16:creationId xmlns:a16="http://schemas.microsoft.com/office/drawing/2014/main" id="{B3AD8B00-4351-466B-8253-9019A7D20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0" r="-1" b="-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13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950ED6-4BDB-46D7-A9E9-59919348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3" y="3399769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Rozdělení vyvřelin podle místa vzniku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8E10602-285B-46F0-BEE8-9779ED9A5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7" y="320231"/>
            <a:ext cx="11371594" cy="283656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A11B24BC-18FE-43EA-AB2A-15DC67E76D5F}"/>
              </a:ext>
            </a:extLst>
          </p:cNvPr>
          <p:cNvSpPr txBox="1"/>
          <p:nvPr/>
        </p:nvSpPr>
        <p:spPr>
          <a:xfrm flipH="1">
            <a:off x="3107896" y="4518976"/>
            <a:ext cx="7173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 – hlubinné – tvoří v zemské kůře masivy (velkozrnné)</a:t>
            </a:r>
          </a:p>
          <a:p>
            <a:endParaRPr lang="cs-CZ" sz="2400" dirty="0"/>
          </a:p>
          <a:p>
            <a:r>
              <a:rPr lang="cs-CZ" sz="2400" dirty="0"/>
              <a:t>B – povrchové – vznikají proniknutím magmatu na zemský povrch (jemnozrnné)</a:t>
            </a:r>
          </a:p>
        </p:txBody>
      </p:sp>
    </p:spTree>
    <p:extLst>
      <p:ext uri="{BB962C8B-B14F-4D97-AF65-F5344CB8AC3E}">
        <p14:creationId xmlns:p14="http://schemas.microsoft.com/office/powerpoint/2010/main" val="28228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2181AA-4B3E-44D6-BF32-6B119095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Hlubinné vyvřeliny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Zástupný obsah 7" descr="Obsah obrázku skála&#10;&#10;Popis byl vytvořen automaticky">
            <a:extLst>
              <a:ext uri="{FF2B5EF4-FFF2-40B4-BE49-F238E27FC236}">
                <a16:creationId xmlns:a16="http://schemas.microsoft.com/office/drawing/2014/main" id="{3CA74D99-99B9-4608-A74A-4B126003F6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obsah 5" descr="Obsah obrázku jídlo, chléb&#10;&#10;Popis byl vytvořen automaticky">
            <a:extLst>
              <a:ext uri="{FF2B5EF4-FFF2-40B4-BE49-F238E27FC236}">
                <a16:creationId xmlns:a16="http://schemas.microsoft.com/office/drawing/2014/main" id="{8F6F48D9-1E3B-4271-8EC5-FD4C1E6EDD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58" y="2945719"/>
            <a:ext cx="5455917" cy="29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5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85D5AA-929D-4B29-992D-34458F5A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8900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Žula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granit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grpSp>
        <p:nvGrpSpPr>
          <p:cNvPr id="31" name="Group 25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0C1204-C8F1-450C-9286-01F76C46A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309" y="3032567"/>
            <a:ext cx="3759053" cy="3143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Nejrozšířenější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hlubinná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vyvřelina</a:t>
            </a:r>
            <a:endParaRPr lang="en-US" sz="24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Tvořena</a:t>
            </a:r>
            <a:r>
              <a:rPr lang="en-US" sz="2400" dirty="0">
                <a:solidFill>
                  <a:schemeClr val="bg1"/>
                </a:solidFill>
              </a:rPr>
              <a:t> z </a:t>
            </a:r>
            <a:r>
              <a:rPr lang="en-US" sz="2400" dirty="0" err="1">
                <a:solidFill>
                  <a:schemeClr val="bg1"/>
                </a:solidFill>
              </a:rPr>
              <a:t>nerostů</a:t>
            </a:r>
            <a:r>
              <a:rPr lang="en-US" sz="2400" dirty="0">
                <a:solidFill>
                  <a:schemeClr val="bg1"/>
                </a:solidFill>
              </a:rPr>
              <a:t>  - </a:t>
            </a:r>
            <a:r>
              <a:rPr lang="en-US" sz="2400" dirty="0" err="1">
                <a:solidFill>
                  <a:schemeClr val="bg1"/>
                </a:solidFill>
              </a:rPr>
              <a:t>křemen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draselný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živec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muskovit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biotit</a:t>
            </a:r>
            <a:endParaRPr lang="en-US" sz="24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Kvádrovitá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odlučnost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Zástupný obsah 5" descr="Obsah obrázku interiér, postel, sedadlo, skála&#10;&#10;Popis byl vytvořen automaticky">
            <a:extLst>
              <a:ext uri="{FF2B5EF4-FFF2-40B4-BE49-F238E27FC236}">
                <a16:creationId xmlns:a16="http://schemas.microsoft.com/office/drawing/2014/main" id="{B8591146-537A-4D50-8FA1-449F796B1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52" y="929732"/>
            <a:ext cx="6642532" cy="442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Širokoúhlá obrazovka</PresentationFormat>
  <Paragraphs>42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Petrologie</vt:lpstr>
      <vt:lpstr>Litosféra</vt:lpstr>
      <vt:lpstr>Horniny jsou tvořené z nerostů</vt:lpstr>
      <vt:lpstr>Rozdělení hornin podle vzniku</vt:lpstr>
      <vt:lpstr>Vyvřelé horniny</vt:lpstr>
      <vt:lpstr>Vyvřelé horniny</vt:lpstr>
      <vt:lpstr>Rozdělení vyvřelin podle místa vzniku</vt:lpstr>
      <vt:lpstr>Hlubinné vyvřeliny</vt:lpstr>
      <vt:lpstr>Žula (granit)</vt:lpstr>
      <vt:lpstr>Použití žuly</vt:lpstr>
      <vt:lpstr>Pohoří tvořené ze žuly</vt:lpstr>
      <vt:lpstr>Gabro</vt:lpstr>
      <vt:lpstr>Použití gabra</vt:lpstr>
      <vt:lpstr>Výskyt gabra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Petrologie</dc:title>
  <dc:creator>Šnircová Monika</dc:creator>
  <cp:lastModifiedBy>Šnircová Monika</cp:lastModifiedBy>
  <cp:revision>4</cp:revision>
  <dcterms:created xsi:type="dcterms:W3CDTF">2022-02-04T18:46:00Z</dcterms:created>
  <dcterms:modified xsi:type="dcterms:W3CDTF">2022-02-06T13:36:16Z</dcterms:modified>
</cp:coreProperties>
</file>