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4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7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4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5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4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7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BDA8634-FF77-490D-9C02-5FCCD6ADD414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46044C-D720-4B48-9BEE-4708EEAF8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11AF7-7B6F-46E8-B29E-D0DAAE50B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Povrchové vyvřeliny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C17856-86DE-4DCC-95F9-A7B21B747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3004" y="4352544"/>
            <a:ext cx="7103802" cy="1239894"/>
          </a:xfrm>
        </p:spPr>
        <p:txBody>
          <a:bodyPr>
            <a:normAutofit/>
          </a:bodyPr>
          <a:lstStyle/>
          <a:p>
            <a:r>
              <a:rPr lang="cs-CZ" sz="2400" dirty="0"/>
              <a:t>Vyvřeliny vznikající proniknutím magmatu na zemský povrch</a:t>
            </a:r>
          </a:p>
        </p:txBody>
      </p:sp>
    </p:spTree>
    <p:extLst>
      <p:ext uri="{BB962C8B-B14F-4D97-AF65-F5344CB8AC3E}">
        <p14:creationId xmlns:p14="http://schemas.microsoft.com/office/powerpoint/2010/main" val="37588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B6524-9D65-441E-8F58-CBD709FE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6" y="1451561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 err="1"/>
              <a:t>Znělec</a:t>
            </a:r>
            <a:endParaRPr lang="en-US" sz="2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D5D57DD-39C5-48F4-947E-0C011738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74B113-3A23-49DB-92CA-8BD96F3E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trom, exteriér, skála, příroda&#10;&#10;Popis byl vytvořen automaticky">
            <a:extLst>
              <a:ext uri="{FF2B5EF4-FFF2-40B4-BE49-F238E27FC236}">
                <a16:creationId xmlns:a16="http://schemas.microsoft.com/office/drawing/2014/main" id="{677B0841-15F1-4A9C-BC58-75973D65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52" y="1582933"/>
            <a:ext cx="5925312" cy="3377427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791495-4F87-49B9-8A0C-9E7674C82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346" y="3546491"/>
            <a:ext cx="3794760" cy="2194036"/>
          </a:xfrm>
        </p:spPr>
        <p:txBody>
          <a:bodyPr>
            <a:normAutofit/>
          </a:bodyPr>
          <a:lstStyle/>
          <a:p>
            <a:r>
              <a:rPr lang="cs-CZ" sz="2400" dirty="0"/>
              <a:t>Rozpadá se deskovitou odlučností</a:t>
            </a:r>
          </a:p>
        </p:txBody>
      </p:sp>
    </p:spTree>
    <p:extLst>
      <p:ext uri="{BB962C8B-B14F-4D97-AF65-F5344CB8AC3E}">
        <p14:creationId xmlns:p14="http://schemas.microsoft.com/office/powerpoint/2010/main" val="633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1C2CE-4690-4D30-9F80-3A84B367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znělec</a:t>
            </a:r>
          </a:p>
        </p:txBody>
      </p:sp>
      <p:pic>
        <p:nvPicPr>
          <p:cNvPr id="6" name="Zástupný obsah 5" descr="Obsah obrázku hora, exteriér, obloha, příroda&#10;&#10;Popis byl vytvořen automaticky">
            <a:extLst>
              <a:ext uri="{FF2B5EF4-FFF2-40B4-BE49-F238E27FC236}">
                <a16:creationId xmlns:a16="http://schemas.microsoft.com/office/drawing/2014/main" id="{A98865D9-D45A-4A6A-91B2-AB1739C3B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622822"/>
            <a:ext cx="4816475" cy="361235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4E1C74-A606-4319-8ED0-49BFCF0E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Bezděz, Milešovka</a:t>
            </a:r>
          </a:p>
        </p:txBody>
      </p:sp>
    </p:spTree>
    <p:extLst>
      <p:ext uri="{BB962C8B-B14F-4D97-AF65-F5344CB8AC3E}">
        <p14:creationId xmlns:p14="http://schemas.microsoft.com/office/powerpoint/2010/main" val="90081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D5E91-B711-47AF-AB5C-60E7C7E5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55" y="842248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Melafyr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kála&#10;&#10;Popis byl vytvořen automaticky">
            <a:extLst>
              <a:ext uri="{FF2B5EF4-FFF2-40B4-BE49-F238E27FC236}">
                <a16:creationId xmlns:a16="http://schemas.microsoft.com/office/drawing/2014/main" id="{9F29CBC5-B265-426B-9000-21266C2B1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842248"/>
            <a:ext cx="6257544" cy="485879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C86DA7-F5EF-416C-B6EF-BB1967A7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083" y="3271647"/>
            <a:ext cx="3794760" cy="21940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05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6B4DD-FAC8-4A12-A11F-358A4D13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Povrchové vyvřeliny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8276F59-5FB2-45A6-B274-076964CA9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70B48D3-1AF0-41E0-B715-9BE787FD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, skála, megalit&#10;&#10;Popis byl vytvořen automaticky">
            <a:extLst>
              <a:ext uri="{FF2B5EF4-FFF2-40B4-BE49-F238E27FC236}">
                <a16:creationId xmlns:a16="http://schemas.microsoft.com/office/drawing/2014/main" id="{3AF6AF45-FDCC-4DC4-A9F0-A10A7CE2D6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18352" b="2"/>
          <a:stretch/>
        </p:blipFill>
        <p:spPr>
          <a:xfrm>
            <a:off x="970789" y="970704"/>
            <a:ext cx="2438229" cy="2651760"/>
          </a:xfrm>
          <a:prstGeom prst="rect">
            <a:avLst/>
          </a:prstGeom>
        </p:spPr>
      </p:pic>
      <p:pic>
        <p:nvPicPr>
          <p:cNvPr id="10" name="Obrázek 9" descr="Obsah obrázku skála&#10;&#10;Popis byl vytvořen automaticky">
            <a:extLst>
              <a:ext uri="{FF2B5EF4-FFF2-40B4-BE49-F238E27FC236}">
                <a16:creationId xmlns:a16="http://schemas.microsoft.com/office/drawing/2014/main" id="{4BC20726-1789-411E-80A1-0BFCF39C7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r="11598" b="2"/>
          <a:stretch/>
        </p:blipFill>
        <p:spPr>
          <a:xfrm>
            <a:off x="3575868" y="970705"/>
            <a:ext cx="2432980" cy="2651760"/>
          </a:xfrm>
          <a:prstGeom prst="rect">
            <a:avLst/>
          </a:prstGeom>
        </p:spPr>
      </p:pic>
      <p:pic>
        <p:nvPicPr>
          <p:cNvPr id="12" name="Obrázek 11" descr="Obsah obrázku skála, megalit, kámen&#10;&#10;Popis byl vytvořen automaticky">
            <a:extLst>
              <a:ext uri="{FF2B5EF4-FFF2-40B4-BE49-F238E27FC236}">
                <a16:creationId xmlns:a16="http://schemas.microsoft.com/office/drawing/2014/main" id="{00D7ED6C-457E-43B2-BEEB-0FEBE7E80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15095" b="-3"/>
          <a:stretch/>
        </p:blipFill>
        <p:spPr>
          <a:xfrm>
            <a:off x="6175698" y="970705"/>
            <a:ext cx="2436707" cy="2651760"/>
          </a:xfrm>
          <a:prstGeom prst="rect">
            <a:avLst/>
          </a:prstGeom>
        </p:spPr>
      </p:pic>
      <p:pic>
        <p:nvPicPr>
          <p:cNvPr id="8" name="Zástupný obsah 7" descr="Obsah obrázku země, budova, exteriér, skála&#10;&#10;Popis byl vytvořen automaticky">
            <a:extLst>
              <a:ext uri="{FF2B5EF4-FFF2-40B4-BE49-F238E27FC236}">
                <a16:creationId xmlns:a16="http://schemas.microsoft.com/office/drawing/2014/main" id="{4D6A0552-6017-4134-844C-61FB67A2C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16238" b="-2"/>
          <a:stretch/>
        </p:blipFill>
        <p:spPr>
          <a:xfrm>
            <a:off x="8779256" y="970705"/>
            <a:ext cx="2441956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7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9D51E-856B-4CD4-9674-5520C119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1018143"/>
            <a:ext cx="4486656" cy="1141497"/>
          </a:xfrm>
        </p:spPr>
        <p:txBody>
          <a:bodyPr/>
          <a:lstStyle/>
          <a:p>
            <a:r>
              <a:rPr lang="cs-CZ" dirty="0"/>
              <a:t>Čedič (Bazalt)</a:t>
            </a:r>
          </a:p>
        </p:txBody>
      </p:sp>
      <p:pic>
        <p:nvPicPr>
          <p:cNvPr id="6" name="Zástupný obsah 5" descr="Obsah obrázku savci, skála, megalit&#10;&#10;Popis byl vytvořen automaticky">
            <a:extLst>
              <a:ext uri="{FF2B5EF4-FFF2-40B4-BE49-F238E27FC236}">
                <a16:creationId xmlns:a16="http://schemas.microsoft.com/office/drawing/2014/main" id="{E6D8FD77-50AC-436B-93E7-B603432DB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71" y="1635161"/>
            <a:ext cx="4912609" cy="382951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F666F1-5D61-4F9A-8F47-0594072E7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78" y="2645245"/>
            <a:ext cx="4912609" cy="3444269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400" dirty="0"/>
              <a:t>Nejčastější sopečná vyvřelina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400" dirty="0"/>
              <a:t>složením připomíná gabro (plagioklas a augit)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400" dirty="0"/>
              <a:t>Jemnozrnný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53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2FF8D-46FE-46B9-BD9D-7CBD08A6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4879901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ČediČ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(Bazalt)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A4A6BA-ED7C-4657-9C1E-F9705AE8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38044"/>
            <a:ext cx="4879900" cy="3101983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Sloupcovitá odlučnost</a:t>
            </a:r>
          </a:p>
          <a:p>
            <a:pPr marL="1143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8C6EFF-7F9A-4268-BD61-87CF9E1E9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66A6A8-E6B8-4476-B6C6-D68E9E6B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0B6344-5DB1-40D5-95AD-537B375C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budova, kámen&#10;&#10;Popis byl vytvořen automaticky">
            <a:extLst>
              <a:ext uri="{FF2B5EF4-FFF2-40B4-BE49-F238E27FC236}">
                <a16:creationId xmlns:a16="http://schemas.microsoft.com/office/drawing/2014/main" id="{852D045E-060B-4AC7-811D-400831D06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r="-1" b="16343"/>
          <a:stretch/>
        </p:blipFill>
        <p:spPr>
          <a:xfrm>
            <a:off x="6941977" y="805352"/>
            <a:ext cx="2161366" cy="1905043"/>
          </a:xfrm>
          <a:prstGeom prst="rect">
            <a:avLst/>
          </a:prstGeom>
        </p:spPr>
      </p:pic>
      <p:pic>
        <p:nvPicPr>
          <p:cNvPr id="10" name="Obrázek 9" descr="Obsah obrázku exteriér, obloha, dřevěné, vysoký&#10;&#10;Popis byl vytvořen automaticky">
            <a:extLst>
              <a:ext uri="{FF2B5EF4-FFF2-40B4-BE49-F238E27FC236}">
                <a16:creationId xmlns:a16="http://schemas.microsoft.com/office/drawing/2014/main" id="{1364D550-3EE8-4FC9-895F-667F2B33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r="-3" b="15372"/>
          <a:stretch/>
        </p:blipFill>
        <p:spPr>
          <a:xfrm>
            <a:off x="9276491" y="805352"/>
            <a:ext cx="2090609" cy="1892085"/>
          </a:xfrm>
          <a:prstGeom prst="rect">
            <a:avLst/>
          </a:prstGeom>
        </p:spPr>
      </p:pic>
      <p:pic>
        <p:nvPicPr>
          <p:cNvPr id="6" name="Zástupný obsah 5" descr="Obsah obrázku obloha, exteriér, špína&#10;&#10;Popis byl vytvořen automaticky">
            <a:extLst>
              <a:ext uri="{FF2B5EF4-FFF2-40B4-BE49-F238E27FC236}">
                <a16:creationId xmlns:a16="http://schemas.microsoft.com/office/drawing/2014/main" id="{4DADD08D-48AE-4DA4-B836-DD370DE7E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 r="2" b="25296"/>
          <a:stretch/>
        </p:blipFill>
        <p:spPr>
          <a:xfrm>
            <a:off x="6941976" y="2874988"/>
            <a:ext cx="4425123" cy="27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B3B1F-5374-40CA-89F2-853FC03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ČEdič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447879-35B8-4D91-AD5C-AE4C73B53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374" y="2640692"/>
            <a:ext cx="3577248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228600" algn="l">
              <a:buClrTx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Tvoří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pohoří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-228600" algn="l">
              <a:buClrTx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Panská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skála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Šenova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-228600" algn="l">
              <a:buClrTx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České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středohoří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-228600" algn="l">
              <a:buClrTx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Doupovské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hory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Zástupný obsah 9" descr="Obsah obrázku tráva, příroda, exteriér&#10;&#10;Popis byl vytvořen automaticky">
            <a:extLst>
              <a:ext uri="{FF2B5EF4-FFF2-40B4-BE49-F238E27FC236}">
                <a16:creationId xmlns:a16="http://schemas.microsoft.com/office/drawing/2014/main" id="{8C9DA26A-C553-45C8-8501-6C90D074B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r="13109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D8A92E-6827-4F65-B2CD-09833D85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Použití čediče</a:t>
            </a:r>
          </a:p>
        </p:txBody>
      </p:sp>
      <p:pic>
        <p:nvPicPr>
          <p:cNvPr id="6" name="Zástupný obsah 5" descr="Obsah obrázku země, exteriér, skála, kámen&#10;&#10;Popis byl vytvořen automaticky">
            <a:extLst>
              <a:ext uri="{FF2B5EF4-FFF2-40B4-BE49-F238E27FC236}">
                <a16:creationId xmlns:a16="http://schemas.microsoft.com/office/drawing/2014/main" id="{BF25FC7A-4E63-4FF6-B523-10864828D3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04" y="626881"/>
            <a:ext cx="4297680" cy="3223260"/>
          </a:xfrm>
          <a:prstGeom prst="rect">
            <a:avLst/>
          </a:prstGeom>
        </p:spPr>
      </p:pic>
      <p:pic>
        <p:nvPicPr>
          <p:cNvPr id="8" name="Zástupný obsah 7" descr="Obsah obrázku země, kobereček, skála, makadam&#10;&#10;Popis byl vytvořen automaticky">
            <a:extLst>
              <a:ext uri="{FF2B5EF4-FFF2-40B4-BE49-F238E27FC236}">
                <a16:creationId xmlns:a16="http://schemas.microsoft.com/office/drawing/2014/main" id="{B46B2BFB-9AF0-487D-8039-F3C5B0D8C4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28956"/>
            <a:ext cx="4297680" cy="32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A50C-202F-4F2F-B569-32600F69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14" y="802767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 err="1"/>
              <a:t>Andezit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D57DD-39C5-48F4-947E-0C011738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74B113-3A23-49DB-92CA-8BD96F3E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mě, budova, exteriér, skála&#10;&#10;Popis byl vytvořen automaticky">
            <a:extLst>
              <a:ext uri="{FF2B5EF4-FFF2-40B4-BE49-F238E27FC236}">
                <a16:creationId xmlns:a16="http://schemas.microsoft.com/office/drawing/2014/main" id="{2ECEAEE8-CEF8-4EFA-B8C4-0843E856A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42" y="1122807"/>
            <a:ext cx="5338732" cy="429768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3D94DE-2693-4D24-8DAC-B5878110D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270" y="3271647"/>
            <a:ext cx="3794760" cy="219403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Světle až tmavě šedá vyvřeliny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Tvořená ze sodnovápenatého živce a tmavých nerostů</a:t>
            </a:r>
          </a:p>
        </p:txBody>
      </p:sp>
    </p:spTree>
    <p:extLst>
      <p:ext uri="{BB962C8B-B14F-4D97-AF65-F5344CB8AC3E}">
        <p14:creationId xmlns:p14="http://schemas.microsoft.com/office/powerpoint/2010/main" val="14584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DDEC-CD53-44B8-94E7-E9FBB708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Andezit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ráva, hora, obloha, exteriér&#10;&#10;Popis byl vytvořen automaticky">
            <a:extLst>
              <a:ext uri="{FF2B5EF4-FFF2-40B4-BE49-F238E27FC236}">
                <a16:creationId xmlns:a16="http://schemas.microsoft.com/office/drawing/2014/main" id="{9E7905F5-8BC8-42AA-A3B7-D663313A5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925068"/>
            <a:ext cx="6257544" cy="469315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F729E9-E2C2-4415-A2A1-46673EBF0B37}"/>
              </a:ext>
            </a:extLst>
          </p:cNvPr>
          <p:cNvSpPr txBox="1"/>
          <p:nvPr/>
        </p:nvSpPr>
        <p:spPr>
          <a:xfrm flipH="1">
            <a:off x="1008757" y="4542817"/>
            <a:ext cx="23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Tvoří pohoří And </a:t>
            </a:r>
          </a:p>
        </p:txBody>
      </p:sp>
    </p:spTree>
    <p:extLst>
      <p:ext uri="{BB962C8B-B14F-4D97-AF65-F5344CB8AC3E}">
        <p14:creationId xmlns:p14="http://schemas.microsoft.com/office/powerpoint/2010/main" val="115179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1BC1B-1E0F-4EC5-BAC8-EBA83D2F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51" y="810676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 err="1"/>
              <a:t>Znělec</a:t>
            </a:r>
            <a:r>
              <a:rPr lang="en-US" sz="2800" dirty="0"/>
              <a:t> (</a:t>
            </a:r>
            <a:r>
              <a:rPr lang="en-US" sz="2800" dirty="0" err="1"/>
              <a:t>Fonolit</a:t>
            </a:r>
            <a:r>
              <a:rPr lang="en-US" sz="2800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kála, megalit, kámen&#10;&#10;Popis byl vytvořen automaticky">
            <a:extLst>
              <a:ext uri="{FF2B5EF4-FFF2-40B4-BE49-F238E27FC236}">
                <a16:creationId xmlns:a16="http://schemas.microsoft.com/office/drawing/2014/main" id="{F70A4686-7F16-49EF-A651-01EAFABB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810676"/>
            <a:ext cx="6257544" cy="492194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77389F-A61B-407F-A258-3D7630737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289" y="3034352"/>
            <a:ext cx="3794760" cy="2194036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/>
              <a:t>Šedá až nazelenalá vyvřelina tvořená především ze živců</a:t>
            </a:r>
          </a:p>
        </p:txBody>
      </p:sp>
    </p:spTree>
    <p:extLst>
      <p:ext uri="{BB962C8B-B14F-4D97-AF65-F5344CB8AC3E}">
        <p14:creationId xmlns:p14="http://schemas.microsoft.com/office/powerpoint/2010/main" val="2496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85</Words>
  <Application>Microsoft Office PowerPoint</Application>
  <PresentationFormat>Širokoúhlá obrazovka</PresentationFormat>
  <Paragraphs>27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Balík</vt:lpstr>
      <vt:lpstr>Povrchové vyvřeliny</vt:lpstr>
      <vt:lpstr>Povrchové vyvřeliny</vt:lpstr>
      <vt:lpstr>Čedič (Bazalt)</vt:lpstr>
      <vt:lpstr>ČediČ (Bazalt)</vt:lpstr>
      <vt:lpstr>ČEdič</vt:lpstr>
      <vt:lpstr>Použití čediče</vt:lpstr>
      <vt:lpstr>Andezit</vt:lpstr>
      <vt:lpstr>Andezit </vt:lpstr>
      <vt:lpstr>Znělec (Fonolit)</vt:lpstr>
      <vt:lpstr>Znělec</vt:lpstr>
      <vt:lpstr>znělec</vt:lpstr>
      <vt:lpstr>Melafyr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Povrchové vyvřeliny</dc:title>
  <dc:creator>Šnircová Monika</dc:creator>
  <cp:lastModifiedBy>Šnircová Monika</cp:lastModifiedBy>
  <cp:revision>3</cp:revision>
  <dcterms:created xsi:type="dcterms:W3CDTF">2022-02-11T06:19:32Z</dcterms:created>
  <dcterms:modified xsi:type="dcterms:W3CDTF">2022-02-11T12:58:41Z</dcterms:modified>
</cp:coreProperties>
</file>