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92" r:id="rId2"/>
    <p:sldId id="262" r:id="rId3"/>
    <p:sldId id="263" r:id="rId4"/>
    <p:sldId id="271" r:id="rId5"/>
    <p:sldId id="264" r:id="rId6"/>
    <p:sldId id="285" r:id="rId7"/>
    <p:sldId id="257" r:id="rId8"/>
    <p:sldId id="286" r:id="rId9"/>
    <p:sldId id="258" r:id="rId10"/>
    <p:sldId id="293" r:id="rId11"/>
    <p:sldId id="287" r:id="rId12"/>
    <p:sldId id="288" r:id="rId13"/>
    <p:sldId id="289" r:id="rId14"/>
    <p:sldId id="290" r:id="rId15"/>
    <p:sldId id="291" r:id="rId16"/>
    <p:sldId id="260" r:id="rId17"/>
    <p:sldId id="275" r:id="rId18"/>
    <p:sldId id="276" r:id="rId19"/>
    <p:sldId id="277" r:id="rId20"/>
    <p:sldId id="295" r:id="rId21"/>
    <p:sldId id="279" r:id="rId22"/>
    <p:sldId id="294" r:id="rId23"/>
    <p:sldId id="284" r:id="rId24"/>
    <p:sldId id="296" r:id="rId25"/>
    <p:sldId id="282" r:id="rId26"/>
    <p:sldId id="283" r:id="rId27"/>
    <p:sldId id="297" r:id="rId28"/>
    <p:sldId id="281" r:id="rId29"/>
    <p:sldId id="267" r:id="rId30"/>
    <p:sldId id="268" r:id="rId31"/>
    <p:sldId id="298" r:id="rId32"/>
    <p:sldId id="299" r:id="rId33"/>
    <p:sldId id="300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6699FF"/>
    <a:srgbClr val="0099FF"/>
    <a:srgbClr val="33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71146-A747-45B3-A33D-E0580B0CFD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CC15FD7-04A5-4D61-8781-3025BEA912F9}">
      <dgm:prSet/>
      <dgm:spPr>
        <a:solidFill>
          <a:schemeClr val="accent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Horniny</a:t>
          </a:r>
        </a:p>
      </dgm:t>
    </dgm:pt>
    <dgm:pt modelId="{4BEA46F8-9B56-4553-8669-7D23A2096B60}" type="parTrans" cxnId="{7BAFA787-5DF2-4202-86EF-D6C6731FE156}">
      <dgm:prSet/>
      <dgm:spPr/>
      <dgm:t>
        <a:bodyPr/>
        <a:lstStyle/>
        <a:p>
          <a:endParaRPr lang="cs-CZ"/>
        </a:p>
      </dgm:t>
    </dgm:pt>
    <dgm:pt modelId="{9F8E4265-62A0-498F-A463-47C77385503C}" type="sibTrans" cxnId="{7BAFA787-5DF2-4202-86EF-D6C6731FE156}">
      <dgm:prSet/>
      <dgm:spPr/>
      <dgm:t>
        <a:bodyPr/>
        <a:lstStyle/>
        <a:p>
          <a:endParaRPr lang="cs-CZ"/>
        </a:p>
      </dgm:t>
    </dgm:pt>
    <dgm:pt modelId="{E63E8858-BE44-4C55-B3EF-6F32C2CF9FB9}">
      <dgm:prSet/>
      <dgm:spPr>
        <a:solidFill>
          <a:srgbClr val="C0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Vyvřeliny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/vulkanické/</a:t>
          </a:r>
        </a:p>
      </dgm:t>
    </dgm:pt>
    <dgm:pt modelId="{1CD41D59-2AE3-4BC7-8819-109106E6BEBA}" type="parTrans" cxnId="{69431261-95E2-4BF8-BA38-910C4248C92E}">
      <dgm:prSet/>
      <dgm:spPr/>
      <dgm:t>
        <a:bodyPr/>
        <a:lstStyle/>
        <a:p>
          <a:endParaRPr lang="cs-CZ"/>
        </a:p>
      </dgm:t>
    </dgm:pt>
    <dgm:pt modelId="{2FE47326-2622-47EE-9E7D-A5CC3DB1355E}" type="sibTrans" cxnId="{69431261-95E2-4BF8-BA38-910C4248C92E}">
      <dgm:prSet/>
      <dgm:spPr/>
      <dgm:t>
        <a:bodyPr/>
        <a:lstStyle/>
        <a:p>
          <a:endParaRPr lang="cs-CZ"/>
        </a:p>
      </dgm:t>
    </dgm:pt>
    <dgm:pt modelId="{0822DD77-A038-49B2-A694-0E000A760CF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hlubinné</a:t>
          </a:r>
        </a:p>
      </dgm:t>
    </dgm:pt>
    <dgm:pt modelId="{B9666CE9-5EFC-4033-B783-C004DC4A2798}" type="parTrans" cxnId="{7FBB5D89-6061-45A2-8031-9C56C7A9DA2E}">
      <dgm:prSet/>
      <dgm:spPr/>
      <dgm:t>
        <a:bodyPr/>
        <a:lstStyle/>
        <a:p>
          <a:endParaRPr lang="cs-CZ"/>
        </a:p>
      </dgm:t>
    </dgm:pt>
    <dgm:pt modelId="{AE4F4C93-DEFA-44D4-98E3-625E79DBBC9C}" type="sibTrans" cxnId="{7FBB5D89-6061-45A2-8031-9C56C7A9DA2E}">
      <dgm:prSet/>
      <dgm:spPr/>
      <dgm:t>
        <a:bodyPr/>
        <a:lstStyle/>
        <a:p>
          <a:endParaRPr lang="cs-CZ"/>
        </a:p>
      </dgm:t>
    </dgm:pt>
    <dgm:pt modelId="{F967C0AA-597F-4CAB-A000-5694407873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výlevné</a:t>
          </a:r>
        </a:p>
      </dgm:t>
    </dgm:pt>
    <dgm:pt modelId="{7E6527CD-72FF-4697-8855-0C6B9FFFB31B}" type="parTrans" cxnId="{7CE39E65-8D6B-4FCB-8966-F85A7D6DEF78}">
      <dgm:prSet/>
      <dgm:spPr/>
      <dgm:t>
        <a:bodyPr/>
        <a:lstStyle/>
        <a:p>
          <a:endParaRPr lang="cs-CZ"/>
        </a:p>
      </dgm:t>
    </dgm:pt>
    <dgm:pt modelId="{3CD23695-638E-4FF8-84FC-315EDB08FC73}" type="sibTrans" cxnId="{7CE39E65-8D6B-4FCB-8966-F85A7D6DEF78}">
      <dgm:prSet/>
      <dgm:spPr/>
      <dgm:t>
        <a:bodyPr/>
        <a:lstStyle/>
        <a:p>
          <a:endParaRPr lang="cs-CZ"/>
        </a:p>
      </dgm:t>
    </dgm:pt>
    <dgm:pt modelId="{5D76EC17-8E29-4466-91F7-6ABBDCE29580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Usazené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/sedimenty/</a:t>
          </a:r>
        </a:p>
      </dgm:t>
    </dgm:pt>
    <dgm:pt modelId="{B8AD3AE7-B1D4-4A5E-A2AD-F09E39D43CF7}" type="parTrans" cxnId="{CF2C3BAD-92CA-4BEE-89EE-E2924F5D00A5}">
      <dgm:prSet/>
      <dgm:spPr/>
      <dgm:t>
        <a:bodyPr/>
        <a:lstStyle/>
        <a:p>
          <a:endParaRPr lang="cs-CZ"/>
        </a:p>
      </dgm:t>
    </dgm:pt>
    <dgm:pt modelId="{DD87DC2A-2DE7-40E5-8D49-A6110496C138}" type="sibTrans" cxnId="{CF2C3BAD-92CA-4BEE-89EE-E2924F5D00A5}">
      <dgm:prSet/>
      <dgm:spPr/>
      <dgm:t>
        <a:bodyPr/>
        <a:lstStyle/>
        <a:p>
          <a:endParaRPr lang="cs-CZ"/>
        </a:p>
      </dgm:t>
    </dgm:pt>
    <dgm:pt modelId="{44C40074-BD65-4CAE-A7D3-48643975C50B}">
      <dgm:prSet/>
      <dgm:spPr>
        <a:solidFill>
          <a:srgbClr val="6699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úlomkovité</a:t>
          </a:r>
        </a:p>
      </dgm:t>
    </dgm:pt>
    <dgm:pt modelId="{843D8CBB-A1AB-4D30-87D7-338944AB55EB}" type="parTrans" cxnId="{3E86FC45-1227-4B8A-AA8D-34C88E116DBD}">
      <dgm:prSet/>
      <dgm:spPr/>
      <dgm:t>
        <a:bodyPr/>
        <a:lstStyle/>
        <a:p>
          <a:endParaRPr lang="cs-CZ"/>
        </a:p>
      </dgm:t>
    </dgm:pt>
    <dgm:pt modelId="{B5DDCCBD-A05B-4723-9768-C36A75886328}" type="sibTrans" cxnId="{3E86FC45-1227-4B8A-AA8D-34C88E116DBD}">
      <dgm:prSet/>
      <dgm:spPr/>
      <dgm:t>
        <a:bodyPr/>
        <a:lstStyle/>
        <a:p>
          <a:endParaRPr lang="cs-CZ"/>
        </a:p>
      </dgm:t>
    </dgm:pt>
    <dgm:pt modelId="{433F58F7-80F3-4722-B634-23535214EF81}">
      <dgm:prSet/>
      <dgm:spPr>
        <a:solidFill>
          <a:srgbClr val="9999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organogenní</a:t>
          </a:r>
        </a:p>
      </dgm:t>
    </dgm:pt>
    <dgm:pt modelId="{96497580-FB19-4B56-84B3-7A707A8CDDCE}" type="parTrans" cxnId="{74FA7770-A153-4DC7-B1D5-E3C2B149FFE0}">
      <dgm:prSet/>
      <dgm:spPr/>
      <dgm:t>
        <a:bodyPr/>
        <a:lstStyle/>
        <a:p>
          <a:endParaRPr lang="cs-CZ"/>
        </a:p>
      </dgm:t>
    </dgm:pt>
    <dgm:pt modelId="{3ED753E7-E8E1-4D7F-BDC6-D9B73A19E499}" type="sibTrans" cxnId="{74FA7770-A153-4DC7-B1D5-E3C2B149FFE0}">
      <dgm:prSet/>
      <dgm:spPr/>
      <dgm:t>
        <a:bodyPr/>
        <a:lstStyle/>
        <a:p>
          <a:endParaRPr lang="cs-CZ"/>
        </a:p>
      </dgm:t>
    </dgm:pt>
    <dgm:pt modelId="{9747D888-A38B-46F3-8950-6E02CCE99587}">
      <dgm:prSet/>
      <dgm:spPr>
        <a:solidFill>
          <a:srgbClr val="33CC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chemické</a:t>
          </a:r>
        </a:p>
      </dgm:t>
    </dgm:pt>
    <dgm:pt modelId="{9B858A19-C400-416B-91A3-A205445D41D3}" type="parTrans" cxnId="{8973AD3C-6492-42AA-B97D-2513FCC4A51E}">
      <dgm:prSet/>
      <dgm:spPr/>
      <dgm:t>
        <a:bodyPr/>
        <a:lstStyle/>
        <a:p>
          <a:endParaRPr lang="cs-CZ"/>
        </a:p>
      </dgm:t>
    </dgm:pt>
    <dgm:pt modelId="{0D705367-3975-4EBA-A431-5608EB577F74}" type="sibTrans" cxnId="{8973AD3C-6492-42AA-B97D-2513FCC4A51E}">
      <dgm:prSet/>
      <dgm:spPr/>
      <dgm:t>
        <a:bodyPr/>
        <a:lstStyle/>
        <a:p>
          <a:endParaRPr lang="cs-CZ"/>
        </a:p>
      </dgm:t>
    </dgm:pt>
    <dgm:pt modelId="{6B8DE1D1-E5E6-49B6-AAD8-C507ADAD8CC7}">
      <dgm:prSet/>
      <dgm:spPr>
        <a:solidFill>
          <a:srgbClr val="80008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Přeměněné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/metamorfované/</a:t>
          </a:r>
        </a:p>
      </dgm:t>
    </dgm:pt>
    <dgm:pt modelId="{1C3C5449-31D3-40DF-87B6-E4A29BAF2211}" type="parTrans" cxnId="{7FE6F19C-B029-41A1-A28C-B9E9A3E6669A}">
      <dgm:prSet/>
      <dgm:spPr/>
      <dgm:t>
        <a:bodyPr/>
        <a:lstStyle/>
        <a:p>
          <a:endParaRPr lang="cs-CZ"/>
        </a:p>
      </dgm:t>
    </dgm:pt>
    <dgm:pt modelId="{F0CD6473-FD51-482F-9A40-8318662BB3F0}" type="sibTrans" cxnId="{7FE6F19C-B029-41A1-A28C-B9E9A3E6669A}">
      <dgm:prSet/>
      <dgm:spPr/>
      <dgm:t>
        <a:bodyPr/>
        <a:lstStyle/>
        <a:p>
          <a:endParaRPr lang="cs-CZ"/>
        </a:p>
      </dgm:t>
    </dgm:pt>
    <dgm:pt modelId="{CC1BB405-AEDA-4DAC-A432-3ED271D70C54}" type="pres">
      <dgm:prSet presAssocID="{8F571146-A747-45B3-A33D-E0580B0CFD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0CC487-522B-4848-A080-32F5573DB014}" type="pres">
      <dgm:prSet presAssocID="{0CC15FD7-04A5-4D61-8781-3025BEA912F9}" presName="hierRoot1" presStyleCnt="0">
        <dgm:presLayoutVars>
          <dgm:hierBranch/>
        </dgm:presLayoutVars>
      </dgm:prSet>
      <dgm:spPr/>
    </dgm:pt>
    <dgm:pt modelId="{DB07698F-4B32-45B4-AA28-3255AF4C1423}" type="pres">
      <dgm:prSet presAssocID="{0CC15FD7-04A5-4D61-8781-3025BEA912F9}" presName="rootComposite1" presStyleCnt="0"/>
      <dgm:spPr/>
    </dgm:pt>
    <dgm:pt modelId="{7131A30F-4A2E-4663-BBC8-F8AEB4226127}" type="pres">
      <dgm:prSet presAssocID="{0CC15FD7-04A5-4D61-8781-3025BEA912F9}" presName="rootText1" presStyleLbl="node0" presStyleIdx="0" presStyleCnt="1">
        <dgm:presLayoutVars>
          <dgm:chPref val="3"/>
        </dgm:presLayoutVars>
      </dgm:prSet>
      <dgm:spPr/>
    </dgm:pt>
    <dgm:pt modelId="{8CCDF4E8-E7F2-44A1-95CC-DD05CE41099B}" type="pres">
      <dgm:prSet presAssocID="{0CC15FD7-04A5-4D61-8781-3025BEA912F9}" presName="rootConnector1" presStyleLbl="node1" presStyleIdx="0" presStyleCnt="0"/>
      <dgm:spPr/>
    </dgm:pt>
    <dgm:pt modelId="{442CD881-CBCB-4741-B370-C2521EEB1CE1}" type="pres">
      <dgm:prSet presAssocID="{0CC15FD7-04A5-4D61-8781-3025BEA912F9}" presName="hierChild2" presStyleCnt="0"/>
      <dgm:spPr/>
    </dgm:pt>
    <dgm:pt modelId="{F0981966-82D6-45EB-9F58-3583FFA9F47D}" type="pres">
      <dgm:prSet presAssocID="{1CD41D59-2AE3-4BC7-8819-109106E6BEBA}" presName="Name35" presStyleLbl="parChTrans1D2" presStyleIdx="0" presStyleCnt="3"/>
      <dgm:spPr/>
    </dgm:pt>
    <dgm:pt modelId="{5F71DCB5-97FA-43E9-BD4B-A23A49A34D55}" type="pres">
      <dgm:prSet presAssocID="{E63E8858-BE44-4C55-B3EF-6F32C2CF9FB9}" presName="hierRoot2" presStyleCnt="0">
        <dgm:presLayoutVars>
          <dgm:hierBranch/>
        </dgm:presLayoutVars>
      </dgm:prSet>
      <dgm:spPr/>
    </dgm:pt>
    <dgm:pt modelId="{3951F719-983B-4F0E-A392-28C72A380D77}" type="pres">
      <dgm:prSet presAssocID="{E63E8858-BE44-4C55-B3EF-6F32C2CF9FB9}" presName="rootComposite" presStyleCnt="0"/>
      <dgm:spPr/>
    </dgm:pt>
    <dgm:pt modelId="{006B5E40-7ED1-4F91-8DC9-7280F4A7F953}" type="pres">
      <dgm:prSet presAssocID="{E63E8858-BE44-4C55-B3EF-6F32C2CF9FB9}" presName="rootText" presStyleLbl="node2" presStyleIdx="0" presStyleCnt="3">
        <dgm:presLayoutVars>
          <dgm:chPref val="3"/>
        </dgm:presLayoutVars>
      </dgm:prSet>
      <dgm:spPr/>
    </dgm:pt>
    <dgm:pt modelId="{E71A462D-9F88-40D5-AC2D-94FE02EC1406}" type="pres">
      <dgm:prSet presAssocID="{E63E8858-BE44-4C55-B3EF-6F32C2CF9FB9}" presName="rootConnector" presStyleLbl="node2" presStyleIdx="0" presStyleCnt="3"/>
      <dgm:spPr/>
    </dgm:pt>
    <dgm:pt modelId="{D73EA8E0-33E1-498E-A1D6-BC84010FA623}" type="pres">
      <dgm:prSet presAssocID="{E63E8858-BE44-4C55-B3EF-6F32C2CF9FB9}" presName="hierChild4" presStyleCnt="0"/>
      <dgm:spPr/>
    </dgm:pt>
    <dgm:pt modelId="{6A5D58B8-722B-4085-994E-1A35427C545D}" type="pres">
      <dgm:prSet presAssocID="{B9666CE9-5EFC-4033-B783-C004DC4A2798}" presName="Name35" presStyleLbl="parChTrans1D3" presStyleIdx="0" presStyleCnt="5"/>
      <dgm:spPr/>
    </dgm:pt>
    <dgm:pt modelId="{FAE31D63-8373-4373-AB81-29C09F1B0553}" type="pres">
      <dgm:prSet presAssocID="{0822DD77-A038-49B2-A694-0E000A760CF4}" presName="hierRoot2" presStyleCnt="0">
        <dgm:presLayoutVars>
          <dgm:hierBranch val="r"/>
        </dgm:presLayoutVars>
      </dgm:prSet>
      <dgm:spPr/>
    </dgm:pt>
    <dgm:pt modelId="{4E3B7209-6897-4A52-8FC5-1E9B4C0263DE}" type="pres">
      <dgm:prSet presAssocID="{0822DD77-A038-49B2-A694-0E000A760CF4}" presName="rootComposite" presStyleCnt="0"/>
      <dgm:spPr/>
    </dgm:pt>
    <dgm:pt modelId="{FFFF7652-2600-46FD-8EA4-1F3DD18B0E43}" type="pres">
      <dgm:prSet presAssocID="{0822DD77-A038-49B2-A694-0E000A760CF4}" presName="rootText" presStyleLbl="node3" presStyleIdx="0" presStyleCnt="5">
        <dgm:presLayoutVars>
          <dgm:chPref val="3"/>
        </dgm:presLayoutVars>
      </dgm:prSet>
      <dgm:spPr/>
    </dgm:pt>
    <dgm:pt modelId="{71D34851-FAC8-41E7-9245-2706CBAC5BE9}" type="pres">
      <dgm:prSet presAssocID="{0822DD77-A038-49B2-A694-0E000A760CF4}" presName="rootConnector" presStyleLbl="node3" presStyleIdx="0" presStyleCnt="5"/>
      <dgm:spPr/>
    </dgm:pt>
    <dgm:pt modelId="{8A1F4A36-2218-4FC3-97A6-46B45E211793}" type="pres">
      <dgm:prSet presAssocID="{0822DD77-A038-49B2-A694-0E000A760CF4}" presName="hierChild4" presStyleCnt="0"/>
      <dgm:spPr/>
    </dgm:pt>
    <dgm:pt modelId="{B449D08F-8D18-4579-9775-A41E2651C412}" type="pres">
      <dgm:prSet presAssocID="{0822DD77-A038-49B2-A694-0E000A760CF4}" presName="hierChild5" presStyleCnt="0"/>
      <dgm:spPr/>
    </dgm:pt>
    <dgm:pt modelId="{168548A2-0340-4899-90F7-B94091B6441F}" type="pres">
      <dgm:prSet presAssocID="{7E6527CD-72FF-4697-8855-0C6B9FFFB31B}" presName="Name35" presStyleLbl="parChTrans1D3" presStyleIdx="1" presStyleCnt="5"/>
      <dgm:spPr/>
    </dgm:pt>
    <dgm:pt modelId="{30695318-23F4-4555-B8B7-D9EDE99801C3}" type="pres">
      <dgm:prSet presAssocID="{F967C0AA-597F-4CAB-A000-56944078735B}" presName="hierRoot2" presStyleCnt="0">
        <dgm:presLayoutVars>
          <dgm:hierBranch val="r"/>
        </dgm:presLayoutVars>
      </dgm:prSet>
      <dgm:spPr/>
    </dgm:pt>
    <dgm:pt modelId="{C21C0274-D23F-4728-9D46-043E3049AFDA}" type="pres">
      <dgm:prSet presAssocID="{F967C0AA-597F-4CAB-A000-56944078735B}" presName="rootComposite" presStyleCnt="0"/>
      <dgm:spPr/>
    </dgm:pt>
    <dgm:pt modelId="{AFB43591-FD67-4717-881D-80AF8806A295}" type="pres">
      <dgm:prSet presAssocID="{F967C0AA-597F-4CAB-A000-56944078735B}" presName="rootText" presStyleLbl="node3" presStyleIdx="1" presStyleCnt="5">
        <dgm:presLayoutVars>
          <dgm:chPref val="3"/>
        </dgm:presLayoutVars>
      </dgm:prSet>
      <dgm:spPr/>
    </dgm:pt>
    <dgm:pt modelId="{BF5AEC93-002A-4644-8A89-CAE405050DE0}" type="pres">
      <dgm:prSet presAssocID="{F967C0AA-597F-4CAB-A000-56944078735B}" presName="rootConnector" presStyleLbl="node3" presStyleIdx="1" presStyleCnt="5"/>
      <dgm:spPr/>
    </dgm:pt>
    <dgm:pt modelId="{DE57CC07-0487-4C45-9591-7B72A947ABF0}" type="pres">
      <dgm:prSet presAssocID="{F967C0AA-597F-4CAB-A000-56944078735B}" presName="hierChild4" presStyleCnt="0"/>
      <dgm:spPr/>
    </dgm:pt>
    <dgm:pt modelId="{FE382768-9056-4EF2-9DEB-ABED31141983}" type="pres">
      <dgm:prSet presAssocID="{F967C0AA-597F-4CAB-A000-56944078735B}" presName="hierChild5" presStyleCnt="0"/>
      <dgm:spPr/>
    </dgm:pt>
    <dgm:pt modelId="{02EB25F9-AEF1-47A2-A428-19851AF7D0B9}" type="pres">
      <dgm:prSet presAssocID="{E63E8858-BE44-4C55-B3EF-6F32C2CF9FB9}" presName="hierChild5" presStyleCnt="0"/>
      <dgm:spPr/>
    </dgm:pt>
    <dgm:pt modelId="{EA29AA40-A35E-4506-9DF9-97F225AD23E8}" type="pres">
      <dgm:prSet presAssocID="{B8AD3AE7-B1D4-4A5E-A2AD-F09E39D43CF7}" presName="Name35" presStyleLbl="parChTrans1D2" presStyleIdx="1" presStyleCnt="3"/>
      <dgm:spPr/>
    </dgm:pt>
    <dgm:pt modelId="{F6BBDCFE-A2A0-40D2-9711-77D998946248}" type="pres">
      <dgm:prSet presAssocID="{5D76EC17-8E29-4466-91F7-6ABBDCE29580}" presName="hierRoot2" presStyleCnt="0">
        <dgm:presLayoutVars>
          <dgm:hierBranch/>
        </dgm:presLayoutVars>
      </dgm:prSet>
      <dgm:spPr/>
    </dgm:pt>
    <dgm:pt modelId="{66BC8789-6335-45C1-9A2B-E6450FDB1747}" type="pres">
      <dgm:prSet presAssocID="{5D76EC17-8E29-4466-91F7-6ABBDCE29580}" presName="rootComposite" presStyleCnt="0"/>
      <dgm:spPr/>
    </dgm:pt>
    <dgm:pt modelId="{EF454B77-F82E-4982-BF62-08125D034FA9}" type="pres">
      <dgm:prSet presAssocID="{5D76EC17-8E29-4466-91F7-6ABBDCE29580}" presName="rootText" presStyleLbl="node2" presStyleIdx="1" presStyleCnt="3">
        <dgm:presLayoutVars>
          <dgm:chPref val="3"/>
        </dgm:presLayoutVars>
      </dgm:prSet>
      <dgm:spPr/>
    </dgm:pt>
    <dgm:pt modelId="{79DC2D26-6577-4FC9-8BAF-DB6D15251D1D}" type="pres">
      <dgm:prSet presAssocID="{5D76EC17-8E29-4466-91F7-6ABBDCE29580}" presName="rootConnector" presStyleLbl="node2" presStyleIdx="1" presStyleCnt="3"/>
      <dgm:spPr/>
    </dgm:pt>
    <dgm:pt modelId="{BC0E7B3C-7E7D-4414-BA7B-F3F21A40F88D}" type="pres">
      <dgm:prSet presAssocID="{5D76EC17-8E29-4466-91F7-6ABBDCE29580}" presName="hierChild4" presStyleCnt="0"/>
      <dgm:spPr/>
    </dgm:pt>
    <dgm:pt modelId="{465CD9BD-5611-4A0A-B6A4-185ADEBA85AB}" type="pres">
      <dgm:prSet presAssocID="{843D8CBB-A1AB-4D30-87D7-338944AB55EB}" presName="Name35" presStyleLbl="parChTrans1D3" presStyleIdx="2" presStyleCnt="5"/>
      <dgm:spPr/>
    </dgm:pt>
    <dgm:pt modelId="{DBB6F034-9ED3-49EF-B41C-DC526CD1E93A}" type="pres">
      <dgm:prSet presAssocID="{44C40074-BD65-4CAE-A7D3-48643975C50B}" presName="hierRoot2" presStyleCnt="0">
        <dgm:presLayoutVars>
          <dgm:hierBranch val="r"/>
        </dgm:presLayoutVars>
      </dgm:prSet>
      <dgm:spPr/>
    </dgm:pt>
    <dgm:pt modelId="{EC7189A3-AC5E-4B36-9A70-A849E9094026}" type="pres">
      <dgm:prSet presAssocID="{44C40074-BD65-4CAE-A7D3-48643975C50B}" presName="rootComposite" presStyleCnt="0"/>
      <dgm:spPr/>
    </dgm:pt>
    <dgm:pt modelId="{5066F78B-5ADE-4794-A5F1-59B1F3EA276F}" type="pres">
      <dgm:prSet presAssocID="{44C40074-BD65-4CAE-A7D3-48643975C50B}" presName="rootText" presStyleLbl="node3" presStyleIdx="2" presStyleCnt="5">
        <dgm:presLayoutVars>
          <dgm:chPref val="3"/>
        </dgm:presLayoutVars>
      </dgm:prSet>
      <dgm:spPr/>
    </dgm:pt>
    <dgm:pt modelId="{D523E2F9-EF9C-4BD0-9FA2-1B8819EA4991}" type="pres">
      <dgm:prSet presAssocID="{44C40074-BD65-4CAE-A7D3-48643975C50B}" presName="rootConnector" presStyleLbl="node3" presStyleIdx="2" presStyleCnt="5"/>
      <dgm:spPr/>
    </dgm:pt>
    <dgm:pt modelId="{41A6D09A-E894-4E78-B3F3-F6C996DCF53A}" type="pres">
      <dgm:prSet presAssocID="{44C40074-BD65-4CAE-A7D3-48643975C50B}" presName="hierChild4" presStyleCnt="0"/>
      <dgm:spPr/>
    </dgm:pt>
    <dgm:pt modelId="{FF2AD945-7D1D-4C16-BCEB-8D271D422B66}" type="pres">
      <dgm:prSet presAssocID="{44C40074-BD65-4CAE-A7D3-48643975C50B}" presName="hierChild5" presStyleCnt="0"/>
      <dgm:spPr/>
    </dgm:pt>
    <dgm:pt modelId="{8D30789B-CCCC-48C2-8833-912097146707}" type="pres">
      <dgm:prSet presAssocID="{96497580-FB19-4B56-84B3-7A707A8CDDCE}" presName="Name35" presStyleLbl="parChTrans1D3" presStyleIdx="3" presStyleCnt="5"/>
      <dgm:spPr/>
    </dgm:pt>
    <dgm:pt modelId="{DC314D15-FE7F-442B-AF86-6B8DD34F7B64}" type="pres">
      <dgm:prSet presAssocID="{433F58F7-80F3-4722-B634-23535214EF81}" presName="hierRoot2" presStyleCnt="0">
        <dgm:presLayoutVars>
          <dgm:hierBranch val="r"/>
        </dgm:presLayoutVars>
      </dgm:prSet>
      <dgm:spPr/>
    </dgm:pt>
    <dgm:pt modelId="{BD4333EA-6394-4641-9FAA-31F1F81313D8}" type="pres">
      <dgm:prSet presAssocID="{433F58F7-80F3-4722-B634-23535214EF81}" presName="rootComposite" presStyleCnt="0"/>
      <dgm:spPr/>
    </dgm:pt>
    <dgm:pt modelId="{2609FFB0-4C99-4DBE-A56E-0F932BF7844E}" type="pres">
      <dgm:prSet presAssocID="{433F58F7-80F3-4722-B634-23535214EF81}" presName="rootText" presStyleLbl="node3" presStyleIdx="3" presStyleCnt="5">
        <dgm:presLayoutVars>
          <dgm:chPref val="3"/>
        </dgm:presLayoutVars>
      </dgm:prSet>
      <dgm:spPr/>
    </dgm:pt>
    <dgm:pt modelId="{4DB5AE55-B5FC-42AF-B85E-230FF71C6433}" type="pres">
      <dgm:prSet presAssocID="{433F58F7-80F3-4722-B634-23535214EF81}" presName="rootConnector" presStyleLbl="node3" presStyleIdx="3" presStyleCnt="5"/>
      <dgm:spPr/>
    </dgm:pt>
    <dgm:pt modelId="{EA158ED4-0523-4184-9EE7-8AC4E32A93B2}" type="pres">
      <dgm:prSet presAssocID="{433F58F7-80F3-4722-B634-23535214EF81}" presName="hierChild4" presStyleCnt="0"/>
      <dgm:spPr/>
    </dgm:pt>
    <dgm:pt modelId="{B80EF07E-D2C3-451E-8D4C-BF8DC924DC34}" type="pres">
      <dgm:prSet presAssocID="{433F58F7-80F3-4722-B634-23535214EF81}" presName="hierChild5" presStyleCnt="0"/>
      <dgm:spPr/>
    </dgm:pt>
    <dgm:pt modelId="{79346AB3-8A11-4E15-90D6-5BCB4EC13840}" type="pres">
      <dgm:prSet presAssocID="{9B858A19-C400-416B-91A3-A205445D41D3}" presName="Name35" presStyleLbl="parChTrans1D3" presStyleIdx="4" presStyleCnt="5"/>
      <dgm:spPr/>
    </dgm:pt>
    <dgm:pt modelId="{164A06AD-9986-4FDB-8F14-31BCDAE9B718}" type="pres">
      <dgm:prSet presAssocID="{9747D888-A38B-46F3-8950-6E02CCE99587}" presName="hierRoot2" presStyleCnt="0">
        <dgm:presLayoutVars>
          <dgm:hierBranch val="r"/>
        </dgm:presLayoutVars>
      </dgm:prSet>
      <dgm:spPr/>
    </dgm:pt>
    <dgm:pt modelId="{2AFB2DDD-05E8-47FC-9DDD-E7BA86143016}" type="pres">
      <dgm:prSet presAssocID="{9747D888-A38B-46F3-8950-6E02CCE99587}" presName="rootComposite" presStyleCnt="0"/>
      <dgm:spPr/>
    </dgm:pt>
    <dgm:pt modelId="{8247BFD5-12F9-41AE-AF6C-C4602F692227}" type="pres">
      <dgm:prSet presAssocID="{9747D888-A38B-46F3-8950-6E02CCE99587}" presName="rootText" presStyleLbl="node3" presStyleIdx="4" presStyleCnt="5">
        <dgm:presLayoutVars>
          <dgm:chPref val="3"/>
        </dgm:presLayoutVars>
      </dgm:prSet>
      <dgm:spPr/>
    </dgm:pt>
    <dgm:pt modelId="{DB984AC4-1F67-4729-AB82-78FBEC855B59}" type="pres">
      <dgm:prSet presAssocID="{9747D888-A38B-46F3-8950-6E02CCE99587}" presName="rootConnector" presStyleLbl="node3" presStyleIdx="4" presStyleCnt="5"/>
      <dgm:spPr/>
    </dgm:pt>
    <dgm:pt modelId="{DF6DF6A2-9920-464A-B82D-303DE79BE2E4}" type="pres">
      <dgm:prSet presAssocID="{9747D888-A38B-46F3-8950-6E02CCE99587}" presName="hierChild4" presStyleCnt="0"/>
      <dgm:spPr/>
    </dgm:pt>
    <dgm:pt modelId="{BFD22CF9-9613-4B9C-9441-C1294084E546}" type="pres">
      <dgm:prSet presAssocID="{9747D888-A38B-46F3-8950-6E02CCE99587}" presName="hierChild5" presStyleCnt="0"/>
      <dgm:spPr/>
    </dgm:pt>
    <dgm:pt modelId="{56C1193E-814D-4B75-8261-86FAC9390520}" type="pres">
      <dgm:prSet presAssocID="{5D76EC17-8E29-4466-91F7-6ABBDCE29580}" presName="hierChild5" presStyleCnt="0"/>
      <dgm:spPr/>
    </dgm:pt>
    <dgm:pt modelId="{2F76474D-96E7-4D4C-A16D-E2B149BD29DD}" type="pres">
      <dgm:prSet presAssocID="{1C3C5449-31D3-40DF-87B6-E4A29BAF2211}" presName="Name35" presStyleLbl="parChTrans1D2" presStyleIdx="2" presStyleCnt="3"/>
      <dgm:spPr/>
    </dgm:pt>
    <dgm:pt modelId="{C83DA71C-0538-472F-88DF-76F4E6103641}" type="pres">
      <dgm:prSet presAssocID="{6B8DE1D1-E5E6-49B6-AAD8-C507ADAD8CC7}" presName="hierRoot2" presStyleCnt="0">
        <dgm:presLayoutVars>
          <dgm:hierBranch/>
        </dgm:presLayoutVars>
      </dgm:prSet>
      <dgm:spPr/>
    </dgm:pt>
    <dgm:pt modelId="{3487F844-D738-49FB-ACF3-B39DADBED297}" type="pres">
      <dgm:prSet presAssocID="{6B8DE1D1-E5E6-49B6-AAD8-C507ADAD8CC7}" presName="rootComposite" presStyleCnt="0"/>
      <dgm:spPr/>
    </dgm:pt>
    <dgm:pt modelId="{95228A64-BF2C-4845-829E-8F4F6B43C95E}" type="pres">
      <dgm:prSet presAssocID="{6B8DE1D1-E5E6-49B6-AAD8-C507ADAD8CC7}" presName="rootText" presStyleLbl="node2" presStyleIdx="2" presStyleCnt="3">
        <dgm:presLayoutVars>
          <dgm:chPref val="3"/>
        </dgm:presLayoutVars>
      </dgm:prSet>
      <dgm:spPr/>
    </dgm:pt>
    <dgm:pt modelId="{B577AC17-7928-4F6F-81F8-4EE2BCCBB081}" type="pres">
      <dgm:prSet presAssocID="{6B8DE1D1-E5E6-49B6-AAD8-C507ADAD8CC7}" presName="rootConnector" presStyleLbl="node2" presStyleIdx="2" presStyleCnt="3"/>
      <dgm:spPr/>
    </dgm:pt>
    <dgm:pt modelId="{DA12D5F3-68FE-44C9-9FA0-4127C6C0EF20}" type="pres">
      <dgm:prSet presAssocID="{6B8DE1D1-E5E6-49B6-AAD8-C507ADAD8CC7}" presName="hierChild4" presStyleCnt="0"/>
      <dgm:spPr/>
    </dgm:pt>
    <dgm:pt modelId="{0C512A3D-C3A5-40DD-B8C0-BE30D6123EAD}" type="pres">
      <dgm:prSet presAssocID="{6B8DE1D1-E5E6-49B6-AAD8-C507ADAD8CC7}" presName="hierChild5" presStyleCnt="0"/>
      <dgm:spPr/>
    </dgm:pt>
    <dgm:pt modelId="{74C2E61B-63EC-48AE-8191-154842348622}" type="pres">
      <dgm:prSet presAssocID="{0CC15FD7-04A5-4D61-8781-3025BEA912F9}" presName="hierChild3" presStyleCnt="0"/>
      <dgm:spPr/>
    </dgm:pt>
  </dgm:ptLst>
  <dgm:cxnLst>
    <dgm:cxn modelId="{4FAFBC03-8C4C-45EB-AA6F-946CD5D14C60}" type="presOf" srcId="{B9666CE9-5EFC-4033-B783-C004DC4A2798}" destId="{6A5D58B8-722B-4085-994E-1A35427C545D}" srcOrd="0" destOrd="0" presId="urn:microsoft.com/office/officeart/2005/8/layout/orgChart1"/>
    <dgm:cxn modelId="{3FAB110B-46DD-4B37-9F32-BFCE37DB017A}" type="presOf" srcId="{0CC15FD7-04A5-4D61-8781-3025BEA912F9}" destId="{7131A30F-4A2E-4663-BBC8-F8AEB4226127}" srcOrd="0" destOrd="0" presId="urn:microsoft.com/office/officeart/2005/8/layout/orgChart1"/>
    <dgm:cxn modelId="{955F7B0C-8B7B-4FF6-B5B0-3B088BA17360}" type="presOf" srcId="{F967C0AA-597F-4CAB-A000-56944078735B}" destId="{BF5AEC93-002A-4644-8A89-CAE405050DE0}" srcOrd="1" destOrd="0" presId="urn:microsoft.com/office/officeart/2005/8/layout/orgChart1"/>
    <dgm:cxn modelId="{26B15824-9D39-475E-A81D-739327EB132E}" type="presOf" srcId="{843D8CBB-A1AB-4D30-87D7-338944AB55EB}" destId="{465CD9BD-5611-4A0A-B6A4-185ADEBA85AB}" srcOrd="0" destOrd="0" presId="urn:microsoft.com/office/officeart/2005/8/layout/orgChart1"/>
    <dgm:cxn modelId="{8973AD3C-6492-42AA-B97D-2513FCC4A51E}" srcId="{5D76EC17-8E29-4466-91F7-6ABBDCE29580}" destId="{9747D888-A38B-46F3-8950-6E02CCE99587}" srcOrd="2" destOrd="0" parTransId="{9B858A19-C400-416B-91A3-A205445D41D3}" sibTransId="{0D705367-3975-4EBA-A431-5608EB577F74}"/>
    <dgm:cxn modelId="{F5279B3D-F0A2-488E-A831-7AD08A61CC4E}" type="presOf" srcId="{7E6527CD-72FF-4697-8855-0C6B9FFFB31B}" destId="{168548A2-0340-4899-90F7-B94091B6441F}" srcOrd="0" destOrd="0" presId="urn:microsoft.com/office/officeart/2005/8/layout/orgChart1"/>
    <dgm:cxn modelId="{B04EE33D-D56D-45E9-8506-56794D8D1E58}" type="presOf" srcId="{433F58F7-80F3-4722-B634-23535214EF81}" destId="{2609FFB0-4C99-4DBE-A56E-0F932BF7844E}" srcOrd="0" destOrd="0" presId="urn:microsoft.com/office/officeart/2005/8/layout/orgChart1"/>
    <dgm:cxn modelId="{364FBC5B-162C-4B2E-A4AB-335027A136B7}" type="presOf" srcId="{5D76EC17-8E29-4466-91F7-6ABBDCE29580}" destId="{79DC2D26-6577-4FC9-8BAF-DB6D15251D1D}" srcOrd="1" destOrd="0" presId="urn:microsoft.com/office/officeart/2005/8/layout/orgChart1"/>
    <dgm:cxn modelId="{51BD915E-C920-4F8C-8BBA-6FEDAE1E12F0}" type="presOf" srcId="{44C40074-BD65-4CAE-A7D3-48643975C50B}" destId="{D523E2F9-EF9C-4BD0-9FA2-1B8819EA4991}" srcOrd="1" destOrd="0" presId="urn:microsoft.com/office/officeart/2005/8/layout/orgChart1"/>
    <dgm:cxn modelId="{4FD30A41-84D7-433B-BBFB-6DD76FB0FF67}" type="presOf" srcId="{6B8DE1D1-E5E6-49B6-AAD8-C507ADAD8CC7}" destId="{B577AC17-7928-4F6F-81F8-4EE2BCCBB081}" srcOrd="1" destOrd="0" presId="urn:microsoft.com/office/officeart/2005/8/layout/orgChart1"/>
    <dgm:cxn modelId="{69431261-95E2-4BF8-BA38-910C4248C92E}" srcId="{0CC15FD7-04A5-4D61-8781-3025BEA912F9}" destId="{E63E8858-BE44-4C55-B3EF-6F32C2CF9FB9}" srcOrd="0" destOrd="0" parTransId="{1CD41D59-2AE3-4BC7-8819-109106E6BEBA}" sibTransId="{2FE47326-2622-47EE-9E7D-A5CC3DB1355E}"/>
    <dgm:cxn modelId="{7CE39E65-8D6B-4FCB-8966-F85A7D6DEF78}" srcId="{E63E8858-BE44-4C55-B3EF-6F32C2CF9FB9}" destId="{F967C0AA-597F-4CAB-A000-56944078735B}" srcOrd="1" destOrd="0" parTransId="{7E6527CD-72FF-4697-8855-0C6B9FFFB31B}" sibTransId="{3CD23695-638E-4FF8-84FC-315EDB08FC73}"/>
    <dgm:cxn modelId="{3E86FC45-1227-4B8A-AA8D-34C88E116DBD}" srcId="{5D76EC17-8E29-4466-91F7-6ABBDCE29580}" destId="{44C40074-BD65-4CAE-A7D3-48643975C50B}" srcOrd="0" destOrd="0" parTransId="{843D8CBB-A1AB-4D30-87D7-338944AB55EB}" sibTransId="{B5DDCCBD-A05B-4723-9768-C36A75886328}"/>
    <dgm:cxn modelId="{29C0F56A-6327-42F2-8C4F-F187E0DDC068}" type="presOf" srcId="{9747D888-A38B-46F3-8950-6E02CCE99587}" destId="{DB984AC4-1F67-4729-AB82-78FBEC855B59}" srcOrd="1" destOrd="0" presId="urn:microsoft.com/office/officeart/2005/8/layout/orgChart1"/>
    <dgm:cxn modelId="{E028AF6C-8049-4597-A0C0-BB76F1EE5538}" type="presOf" srcId="{1CD41D59-2AE3-4BC7-8819-109106E6BEBA}" destId="{F0981966-82D6-45EB-9F58-3583FFA9F47D}" srcOrd="0" destOrd="0" presId="urn:microsoft.com/office/officeart/2005/8/layout/orgChart1"/>
    <dgm:cxn modelId="{74FA7770-A153-4DC7-B1D5-E3C2B149FFE0}" srcId="{5D76EC17-8E29-4466-91F7-6ABBDCE29580}" destId="{433F58F7-80F3-4722-B634-23535214EF81}" srcOrd="1" destOrd="0" parTransId="{96497580-FB19-4B56-84B3-7A707A8CDDCE}" sibTransId="{3ED753E7-E8E1-4D7F-BDC6-D9B73A19E499}"/>
    <dgm:cxn modelId="{682F9351-DA6A-4A4E-B1BC-68DC1B65A80A}" type="presOf" srcId="{96497580-FB19-4B56-84B3-7A707A8CDDCE}" destId="{8D30789B-CCCC-48C2-8833-912097146707}" srcOrd="0" destOrd="0" presId="urn:microsoft.com/office/officeart/2005/8/layout/orgChart1"/>
    <dgm:cxn modelId="{776C8C73-AEB2-43D7-BA67-5B10D73B4424}" type="presOf" srcId="{44C40074-BD65-4CAE-A7D3-48643975C50B}" destId="{5066F78B-5ADE-4794-A5F1-59B1F3EA276F}" srcOrd="0" destOrd="0" presId="urn:microsoft.com/office/officeart/2005/8/layout/orgChart1"/>
    <dgm:cxn modelId="{2AAAC878-2A93-4E9C-A85C-72847721DCAA}" type="presOf" srcId="{0822DD77-A038-49B2-A694-0E000A760CF4}" destId="{71D34851-FAC8-41E7-9245-2706CBAC5BE9}" srcOrd="1" destOrd="0" presId="urn:microsoft.com/office/officeart/2005/8/layout/orgChart1"/>
    <dgm:cxn modelId="{3B43E683-C24C-4FB8-8B46-D043D7239DBE}" type="presOf" srcId="{B8AD3AE7-B1D4-4A5E-A2AD-F09E39D43CF7}" destId="{EA29AA40-A35E-4506-9DF9-97F225AD23E8}" srcOrd="0" destOrd="0" presId="urn:microsoft.com/office/officeart/2005/8/layout/orgChart1"/>
    <dgm:cxn modelId="{7BAFA787-5DF2-4202-86EF-D6C6731FE156}" srcId="{8F571146-A747-45B3-A33D-E0580B0CFDB0}" destId="{0CC15FD7-04A5-4D61-8781-3025BEA912F9}" srcOrd="0" destOrd="0" parTransId="{4BEA46F8-9B56-4553-8669-7D23A2096B60}" sibTransId="{9F8E4265-62A0-498F-A463-47C77385503C}"/>
    <dgm:cxn modelId="{7FBB5D89-6061-45A2-8031-9C56C7A9DA2E}" srcId="{E63E8858-BE44-4C55-B3EF-6F32C2CF9FB9}" destId="{0822DD77-A038-49B2-A694-0E000A760CF4}" srcOrd="0" destOrd="0" parTransId="{B9666CE9-5EFC-4033-B783-C004DC4A2798}" sibTransId="{AE4F4C93-DEFA-44D4-98E3-625E79DBBC9C}"/>
    <dgm:cxn modelId="{C1873C8D-14BD-457D-8A0F-7481AC231373}" type="presOf" srcId="{E63E8858-BE44-4C55-B3EF-6F32C2CF9FB9}" destId="{E71A462D-9F88-40D5-AC2D-94FE02EC1406}" srcOrd="1" destOrd="0" presId="urn:microsoft.com/office/officeart/2005/8/layout/orgChart1"/>
    <dgm:cxn modelId="{7FE6F19C-B029-41A1-A28C-B9E9A3E6669A}" srcId="{0CC15FD7-04A5-4D61-8781-3025BEA912F9}" destId="{6B8DE1D1-E5E6-49B6-AAD8-C507ADAD8CC7}" srcOrd="2" destOrd="0" parTransId="{1C3C5449-31D3-40DF-87B6-E4A29BAF2211}" sibTransId="{F0CD6473-FD51-482F-9A40-8318662BB3F0}"/>
    <dgm:cxn modelId="{22DBE09E-94F5-43B4-A97C-26936745481B}" type="presOf" srcId="{9B858A19-C400-416B-91A3-A205445D41D3}" destId="{79346AB3-8A11-4E15-90D6-5BCB4EC13840}" srcOrd="0" destOrd="0" presId="urn:microsoft.com/office/officeart/2005/8/layout/orgChart1"/>
    <dgm:cxn modelId="{CF2C3BAD-92CA-4BEE-89EE-E2924F5D00A5}" srcId="{0CC15FD7-04A5-4D61-8781-3025BEA912F9}" destId="{5D76EC17-8E29-4466-91F7-6ABBDCE29580}" srcOrd="1" destOrd="0" parTransId="{B8AD3AE7-B1D4-4A5E-A2AD-F09E39D43CF7}" sibTransId="{DD87DC2A-2DE7-40E5-8D49-A6110496C138}"/>
    <dgm:cxn modelId="{4F9CAEB0-EA88-4FB6-925E-C3C86E312544}" type="presOf" srcId="{9747D888-A38B-46F3-8950-6E02CCE99587}" destId="{8247BFD5-12F9-41AE-AF6C-C4602F692227}" srcOrd="0" destOrd="0" presId="urn:microsoft.com/office/officeart/2005/8/layout/orgChart1"/>
    <dgm:cxn modelId="{FB411CC2-C66E-4003-A521-9406FECFAD21}" type="presOf" srcId="{E63E8858-BE44-4C55-B3EF-6F32C2CF9FB9}" destId="{006B5E40-7ED1-4F91-8DC9-7280F4A7F953}" srcOrd="0" destOrd="0" presId="urn:microsoft.com/office/officeart/2005/8/layout/orgChart1"/>
    <dgm:cxn modelId="{D2C10CCA-E4EE-4A28-86A0-BB556392C8BC}" type="presOf" srcId="{F967C0AA-597F-4CAB-A000-56944078735B}" destId="{AFB43591-FD67-4717-881D-80AF8806A295}" srcOrd="0" destOrd="0" presId="urn:microsoft.com/office/officeart/2005/8/layout/orgChart1"/>
    <dgm:cxn modelId="{10D1F8D6-B782-4039-9F56-1B3E7FC00CC4}" type="presOf" srcId="{1C3C5449-31D3-40DF-87B6-E4A29BAF2211}" destId="{2F76474D-96E7-4D4C-A16D-E2B149BD29DD}" srcOrd="0" destOrd="0" presId="urn:microsoft.com/office/officeart/2005/8/layout/orgChart1"/>
    <dgm:cxn modelId="{B0D393D8-4218-40B2-AD9F-7281E0AD7E2A}" type="presOf" srcId="{8F571146-A747-45B3-A33D-E0580B0CFDB0}" destId="{CC1BB405-AEDA-4DAC-A432-3ED271D70C54}" srcOrd="0" destOrd="0" presId="urn:microsoft.com/office/officeart/2005/8/layout/orgChart1"/>
    <dgm:cxn modelId="{3F5240E9-CC79-4CA9-9C53-C542E8EC7823}" type="presOf" srcId="{0822DD77-A038-49B2-A694-0E000A760CF4}" destId="{FFFF7652-2600-46FD-8EA4-1F3DD18B0E43}" srcOrd="0" destOrd="0" presId="urn:microsoft.com/office/officeart/2005/8/layout/orgChart1"/>
    <dgm:cxn modelId="{408865F8-180E-49E5-B79D-77CCA45F125F}" type="presOf" srcId="{433F58F7-80F3-4722-B634-23535214EF81}" destId="{4DB5AE55-B5FC-42AF-B85E-230FF71C6433}" srcOrd="1" destOrd="0" presId="urn:microsoft.com/office/officeart/2005/8/layout/orgChart1"/>
    <dgm:cxn modelId="{533259FB-92AA-4F95-B9FB-B16C7011F51A}" type="presOf" srcId="{5D76EC17-8E29-4466-91F7-6ABBDCE29580}" destId="{EF454B77-F82E-4982-BF62-08125D034FA9}" srcOrd="0" destOrd="0" presId="urn:microsoft.com/office/officeart/2005/8/layout/orgChart1"/>
    <dgm:cxn modelId="{F29709FD-5DA1-46A6-8A96-1BB178FA16A4}" type="presOf" srcId="{0CC15FD7-04A5-4D61-8781-3025BEA912F9}" destId="{8CCDF4E8-E7F2-44A1-95CC-DD05CE41099B}" srcOrd="1" destOrd="0" presId="urn:microsoft.com/office/officeart/2005/8/layout/orgChart1"/>
    <dgm:cxn modelId="{A3B79AFF-6160-42F6-9447-9B4634139D65}" type="presOf" srcId="{6B8DE1D1-E5E6-49B6-AAD8-C507ADAD8CC7}" destId="{95228A64-BF2C-4845-829E-8F4F6B43C95E}" srcOrd="0" destOrd="0" presId="urn:microsoft.com/office/officeart/2005/8/layout/orgChart1"/>
    <dgm:cxn modelId="{EB7D307C-8299-460A-8103-FFEFE5089BAC}" type="presParOf" srcId="{CC1BB405-AEDA-4DAC-A432-3ED271D70C54}" destId="{F60CC487-522B-4848-A080-32F5573DB014}" srcOrd="0" destOrd="0" presId="urn:microsoft.com/office/officeart/2005/8/layout/orgChart1"/>
    <dgm:cxn modelId="{D7D76626-FAD6-4F63-A3FC-6D22062266EA}" type="presParOf" srcId="{F60CC487-522B-4848-A080-32F5573DB014}" destId="{DB07698F-4B32-45B4-AA28-3255AF4C1423}" srcOrd="0" destOrd="0" presId="urn:microsoft.com/office/officeart/2005/8/layout/orgChart1"/>
    <dgm:cxn modelId="{38E62224-6E88-46DA-A756-DF7B26880160}" type="presParOf" srcId="{DB07698F-4B32-45B4-AA28-3255AF4C1423}" destId="{7131A30F-4A2E-4663-BBC8-F8AEB4226127}" srcOrd="0" destOrd="0" presId="urn:microsoft.com/office/officeart/2005/8/layout/orgChart1"/>
    <dgm:cxn modelId="{6E02C22F-5017-42E3-8F41-11F4A510C126}" type="presParOf" srcId="{DB07698F-4B32-45B4-AA28-3255AF4C1423}" destId="{8CCDF4E8-E7F2-44A1-95CC-DD05CE41099B}" srcOrd="1" destOrd="0" presId="urn:microsoft.com/office/officeart/2005/8/layout/orgChart1"/>
    <dgm:cxn modelId="{D929F1CE-2286-4B46-9473-FFE3FAE97BFF}" type="presParOf" srcId="{F60CC487-522B-4848-A080-32F5573DB014}" destId="{442CD881-CBCB-4741-B370-C2521EEB1CE1}" srcOrd="1" destOrd="0" presId="urn:microsoft.com/office/officeart/2005/8/layout/orgChart1"/>
    <dgm:cxn modelId="{FC928E88-B8B7-4BE8-BC3F-0109BD3C5B1D}" type="presParOf" srcId="{442CD881-CBCB-4741-B370-C2521EEB1CE1}" destId="{F0981966-82D6-45EB-9F58-3583FFA9F47D}" srcOrd="0" destOrd="0" presId="urn:microsoft.com/office/officeart/2005/8/layout/orgChart1"/>
    <dgm:cxn modelId="{B14B0B08-0029-4753-843E-FD32AB447E9E}" type="presParOf" srcId="{442CD881-CBCB-4741-B370-C2521EEB1CE1}" destId="{5F71DCB5-97FA-43E9-BD4B-A23A49A34D55}" srcOrd="1" destOrd="0" presId="urn:microsoft.com/office/officeart/2005/8/layout/orgChart1"/>
    <dgm:cxn modelId="{347787D4-9EB4-468B-839A-7F25B7E3F17E}" type="presParOf" srcId="{5F71DCB5-97FA-43E9-BD4B-A23A49A34D55}" destId="{3951F719-983B-4F0E-A392-28C72A380D77}" srcOrd="0" destOrd="0" presId="urn:microsoft.com/office/officeart/2005/8/layout/orgChart1"/>
    <dgm:cxn modelId="{8D724B57-2550-4763-9D29-EBA27AEB3A3F}" type="presParOf" srcId="{3951F719-983B-4F0E-A392-28C72A380D77}" destId="{006B5E40-7ED1-4F91-8DC9-7280F4A7F953}" srcOrd="0" destOrd="0" presId="urn:microsoft.com/office/officeart/2005/8/layout/orgChart1"/>
    <dgm:cxn modelId="{68C5C73B-5CF4-4C3F-A2C7-7598EAF054AD}" type="presParOf" srcId="{3951F719-983B-4F0E-A392-28C72A380D77}" destId="{E71A462D-9F88-40D5-AC2D-94FE02EC1406}" srcOrd="1" destOrd="0" presId="urn:microsoft.com/office/officeart/2005/8/layout/orgChart1"/>
    <dgm:cxn modelId="{25C02CE8-7BC4-4C2D-8D02-1F5DD235DE35}" type="presParOf" srcId="{5F71DCB5-97FA-43E9-BD4B-A23A49A34D55}" destId="{D73EA8E0-33E1-498E-A1D6-BC84010FA623}" srcOrd="1" destOrd="0" presId="urn:microsoft.com/office/officeart/2005/8/layout/orgChart1"/>
    <dgm:cxn modelId="{42FF6D61-594A-4DB4-BDAB-D45382D1E561}" type="presParOf" srcId="{D73EA8E0-33E1-498E-A1D6-BC84010FA623}" destId="{6A5D58B8-722B-4085-994E-1A35427C545D}" srcOrd="0" destOrd="0" presId="urn:microsoft.com/office/officeart/2005/8/layout/orgChart1"/>
    <dgm:cxn modelId="{73B123B7-49FA-4371-BBFA-AEB133DBB4F2}" type="presParOf" srcId="{D73EA8E0-33E1-498E-A1D6-BC84010FA623}" destId="{FAE31D63-8373-4373-AB81-29C09F1B0553}" srcOrd="1" destOrd="0" presId="urn:microsoft.com/office/officeart/2005/8/layout/orgChart1"/>
    <dgm:cxn modelId="{293878F6-592C-4DBE-AC52-2A328019D0E9}" type="presParOf" srcId="{FAE31D63-8373-4373-AB81-29C09F1B0553}" destId="{4E3B7209-6897-4A52-8FC5-1E9B4C0263DE}" srcOrd="0" destOrd="0" presId="urn:microsoft.com/office/officeart/2005/8/layout/orgChart1"/>
    <dgm:cxn modelId="{E2CDF8B8-4FAE-4ACC-8B63-FDCCDD6E7575}" type="presParOf" srcId="{4E3B7209-6897-4A52-8FC5-1E9B4C0263DE}" destId="{FFFF7652-2600-46FD-8EA4-1F3DD18B0E43}" srcOrd="0" destOrd="0" presId="urn:microsoft.com/office/officeart/2005/8/layout/orgChart1"/>
    <dgm:cxn modelId="{147990DE-5F06-4519-85BF-34C799F204CF}" type="presParOf" srcId="{4E3B7209-6897-4A52-8FC5-1E9B4C0263DE}" destId="{71D34851-FAC8-41E7-9245-2706CBAC5BE9}" srcOrd="1" destOrd="0" presId="urn:microsoft.com/office/officeart/2005/8/layout/orgChart1"/>
    <dgm:cxn modelId="{4B3BC365-9FA7-42C8-B908-07B9910512AB}" type="presParOf" srcId="{FAE31D63-8373-4373-AB81-29C09F1B0553}" destId="{8A1F4A36-2218-4FC3-97A6-46B45E211793}" srcOrd="1" destOrd="0" presId="urn:microsoft.com/office/officeart/2005/8/layout/orgChart1"/>
    <dgm:cxn modelId="{72545004-EE24-46F5-A146-ECC228685415}" type="presParOf" srcId="{FAE31D63-8373-4373-AB81-29C09F1B0553}" destId="{B449D08F-8D18-4579-9775-A41E2651C412}" srcOrd="2" destOrd="0" presId="urn:microsoft.com/office/officeart/2005/8/layout/orgChart1"/>
    <dgm:cxn modelId="{5E54BF03-5E8C-416C-B433-0E04F32ABC1C}" type="presParOf" srcId="{D73EA8E0-33E1-498E-A1D6-BC84010FA623}" destId="{168548A2-0340-4899-90F7-B94091B6441F}" srcOrd="2" destOrd="0" presId="urn:microsoft.com/office/officeart/2005/8/layout/orgChart1"/>
    <dgm:cxn modelId="{CC2CB311-ED49-44BA-B074-3D9D9046174C}" type="presParOf" srcId="{D73EA8E0-33E1-498E-A1D6-BC84010FA623}" destId="{30695318-23F4-4555-B8B7-D9EDE99801C3}" srcOrd="3" destOrd="0" presId="urn:microsoft.com/office/officeart/2005/8/layout/orgChart1"/>
    <dgm:cxn modelId="{4DD1B8D6-9D74-4592-AB90-F86A6824E5A2}" type="presParOf" srcId="{30695318-23F4-4555-B8B7-D9EDE99801C3}" destId="{C21C0274-D23F-4728-9D46-043E3049AFDA}" srcOrd="0" destOrd="0" presId="urn:microsoft.com/office/officeart/2005/8/layout/orgChart1"/>
    <dgm:cxn modelId="{E70BB69A-111E-4D85-995E-FF1EA46D1D3D}" type="presParOf" srcId="{C21C0274-D23F-4728-9D46-043E3049AFDA}" destId="{AFB43591-FD67-4717-881D-80AF8806A295}" srcOrd="0" destOrd="0" presId="urn:microsoft.com/office/officeart/2005/8/layout/orgChart1"/>
    <dgm:cxn modelId="{1A988639-C23F-4888-AC52-C244DFB51090}" type="presParOf" srcId="{C21C0274-D23F-4728-9D46-043E3049AFDA}" destId="{BF5AEC93-002A-4644-8A89-CAE405050DE0}" srcOrd="1" destOrd="0" presId="urn:microsoft.com/office/officeart/2005/8/layout/orgChart1"/>
    <dgm:cxn modelId="{716ECEA8-F487-4FB2-998C-7C868B827F61}" type="presParOf" srcId="{30695318-23F4-4555-B8B7-D9EDE99801C3}" destId="{DE57CC07-0487-4C45-9591-7B72A947ABF0}" srcOrd="1" destOrd="0" presId="urn:microsoft.com/office/officeart/2005/8/layout/orgChart1"/>
    <dgm:cxn modelId="{81E2F8F1-13C2-4529-A11A-A793E249F17D}" type="presParOf" srcId="{30695318-23F4-4555-B8B7-D9EDE99801C3}" destId="{FE382768-9056-4EF2-9DEB-ABED31141983}" srcOrd="2" destOrd="0" presId="urn:microsoft.com/office/officeart/2005/8/layout/orgChart1"/>
    <dgm:cxn modelId="{D619FFFD-F2B2-4A77-9E91-4A884F9672C3}" type="presParOf" srcId="{5F71DCB5-97FA-43E9-BD4B-A23A49A34D55}" destId="{02EB25F9-AEF1-47A2-A428-19851AF7D0B9}" srcOrd="2" destOrd="0" presId="urn:microsoft.com/office/officeart/2005/8/layout/orgChart1"/>
    <dgm:cxn modelId="{8F8E1ED8-0468-4D13-94E1-645ED3094066}" type="presParOf" srcId="{442CD881-CBCB-4741-B370-C2521EEB1CE1}" destId="{EA29AA40-A35E-4506-9DF9-97F225AD23E8}" srcOrd="2" destOrd="0" presId="urn:microsoft.com/office/officeart/2005/8/layout/orgChart1"/>
    <dgm:cxn modelId="{1D7B17D1-37FA-4960-9944-B8258C0AE781}" type="presParOf" srcId="{442CD881-CBCB-4741-B370-C2521EEB1CE1}" destId="{F6BBDCFE-A2A0-40D2-9711-77D998946248}" srcOrd="3" destOrd="0" presId="urn:microsoft.com/office/officeart/2005/8/layout/orgChart1"/>
    <dgm:cxn modelId="{649C6362-87AD-4D5D-AF42-E32C238F39C3}" type="presParOf" srcId="{F6BBDCFE-A2A0-40D2-9711-77D998946248}" destId="{66BC8789-6335-45C1-9A2B-E6450FDB1747}" srcOrd="0" destOrd="0" presId="urn:microsoft.com/office/officeart/2005/8/layout/orgChart1"/>
    <dgm:cxn modelId="{D02360CF-4083-4207-B9E4-1B93B6CC66C3}" type="presParOf" srcId="{66BC8789-6335-45C1-9A2B-E6450FDB1747}" destId="{EF454B77-F82E-4982-BF62-08125D034FA9}" srcOrd="0" destOrd="0" presId="urn:microsoft.com/office/officeart/2005/8/layout/orgChart1"/>
    <dgm:cxn modelId="{BEDCD7B6-CF6E-47F0-9E8E-6C97DDA73FC3}" type="presParOf" srcId="{66BC8789-6335-45C1-9A2B-E6450FDB1747}" destId="{79DC2D26-6577-4FC9-8BAF-DB6D15251D1D}" srcOrd="1" destOrd="0" presId="urn:microsoft.com/office/officeart/2005/8/layout/orgChart1"/>
    <dgm:cxn modelId="{5D9A1C8F-C681-4352-81C8-BDE740667784}" type="presParOf" srcId="{F6BBDCFE-A2A0-40D2-9711-77D998946248}" destId="{BC0E7B3C-7E7D-4414-BA7B-F3F21A40F88D}" srcOrd="1" destOrd="0" presId="urn:microsoft.com/office/officeart/2005/8/layout/orgChart1"/>
    <dgm:cxn modelId="{45C79E4D-DC5C-46EC-AAD1-6C1E800EF9B1}" type="presParOf" srcId="{BC0E7B3C-7E7D-4414-BA7B-F3F21A40F88D}" destId="{465CD9BD-5611-4A0A-B6A4-185ADEBA85AB}" srcOrd="0" destOrd="0" presId="urn:microsoft.com/office/officeart/2005/8/layout/orgChart1"/>
    <dgm:cxn modelId="{FCDEF6CE-89AA-4D23-B370-011780ABBBF7}" type="presParOf" srcId="{BC0E7B3C-7E7D-4414-BA7B-F3F21A40F88D}" destId="{DBB6F034-9ED3-49EF-B41C-DC526CD1E93A}" srcOrd="1" destOrd="0" presId="urn:microsoft.com/office/officeart/2005/8/layout/orgChart1"/>
    <dgm:cxn modelId="{F23E9044-F6D9-46AA-88F9-1CFEF084E666}" type="presParOf" srcId="{DBB6F034-9ED3-49EF-B41C-DC526CD1E93A}" destId="{EC7189A3-AC5E-4B36-9A70-A849E9094026}" srcOrd="0" destOrd="0" presId="urn:microsoft.com/office/officeart/2005/8/layout/orgChart1"/>
    <dgm:cxn modelId="{ECC8F2CC-3733-4540-826C-D4B2C2B3BDBE}" type="presParOf" srcId="{EC7189A3-AC5E-4B36-9A70-A849E9094026}" destId="{5066F78B-5ADE-4794-A5F1-59B1F3EA276F}" srcOrd="0" destOrd="0" presId="urn:microsoft.com/office/officeart/2005/8/layout/orgChart1"/>
    <dgm:cxn modelId="{A7AC2AE6-3A32-4EEE-BC24-7D47290473AC}" type="presParOf" srcId="{EC7189A3-AC5E-4B36-9A70-A849E9094026}" destId="{D523E2F9-EF9C-4BD0-9FA2-1B8819EA4991}" srcOrd="1" destOrd="0" presId="urn:microsoft.com/office/officeart/2005/8/layout/orgChart1"/>
    <dgm:cxn modelId="{2EE18505-7F37-4C42-AA89-6139E05072DF}" type="presParOf" srcId="{DBB6F034-9ED3-49EF-B41C-DC526CD1E93A}" destId="{41A6D09A-E894-4E78-B3F3-F6C996DCF53A}" srcOrd="1" destOrd="0" presId="urn:microsoft.com/office/officeart/2005/8/layout/orgChart1"/>
    <dgm:cxn modelId="{EFD5243C-0F97-45CA-80FB-493E580EF656}" type="presParOf" srcId="{DBB6F034-9ED3-49EF-B41C-DC526CD1E93A}" destId="{FF2AD945-7D1D-4C16-BCEB-8D271D422B66}" srcOrd="2" destOrd="0" presId="urn:microsoft.com/office/officeart/2005/8/layout/orgChart1"/>
    <dgm:cxn modelId="{D47C57F4-8240-4074-BA22-E7A01BC54314}" type="presParOf" srcId="{BC0E7B3C-7E7D-4414-BA7B-F3F21A40F88D}" destId="{8D30789B-CCCC-48C2-8833-912097146707}" srcOrd="2" destOrd="0" presId="urn:microsoft.com/office/officeart/2005/8/layout/orgChart1"/>
    <dgm:cxn modelId="{B371ED8F-2CAA-4AE9-A44B-27A7CCA50CD8}" type="presParOf" srcId="{BC0E7B3C-7E7D-4414-BA7B-F3F21A40F88D}" destId="{DC314D15-FE7F-442B-AF86-6B8DD34F7B64}" srcOrd="3" destOrd="0" presId="urn:microsoft.com/office/officeart/2005/8/layout/orgChart1"/>
    <dgm:cxn modelId="{B1E69CA4-4F11-4A12-AEE7-F434592AA079}" type="presParOf" srcId="{DC314D15-FE7F-442B-AF86-6B8DD34F7B64}" destId="{BD4333EA-6394-4641-9FAA-31F1F81313D8}" srcOrd="0" destOrd="0" presId="urn:microsoft.com/office/officeart/2005/8/layout/orgChart1"/>
    <dgm:cxn modelId="{3E62D354-CEB6-4442-8622-862F8A56A117}" type="presParOf" srcId="{BD4333EA-6394-4641-9FAA-31F1F81313D8}" destId="{2609FFB0-4C99-4DBE-A56E-0F932BF7844E}" srcOrd="0" destOrd="0" presId="urn:microsoft.com/office/officeart/2005/8/layout/orgChart1"/>
    <dgm:cxn modelId="{265CF4AF-D99A-4056-B0F7-A8B07E1778AF}" type="presParOf" srcId="{BD4333EA-6394-4641-9FAA-31F1F81313D8}" destId="{4DB5AE55-B5FC-42AF-B85E-230FF71C6433}" srcOrd="1" destOrd="0" presId="urn:microsoft.com/office/officeart/2005/8/layout/orgChart1"/>
    <dgm:cxn modelId="{869BAEE0-2EFA-485F-B9A3-1E76FF68B113}" type="presParOf" srcId="{DC314D15-FE7F-442B-AF86-6B8DD34F7B64}" destId="{EA158ED4-0523-4184-9EE7-8AC4E32A93B2}" srcOrd="1" destOrd="0" presId="urn:microsoft.com/office/officeart/2005/8/layout/orgChart1"/>
    <dgm:cxn modelId="{8B2058AD-20DE-482F-83E2-70740F5DBCBB}" type="presParOf" srcId="{DC314D15-FE7F-442B-AF86-6B8DD34F7B64}" destId="{B80EF07E-D2C3-451E-8D4C-BF8DC924DC34}" srcOrd="2" destOrd="0" presId="urn:microsoft.com/office/officeart/2005/8/layout/orgChart1"/>
    <dgm:cxn modelId="{A6DA3ABB-70B0-4854-8880-81B720A17307}" type="presParOf" srcId="{BC0E7B3C-7E7D-4414-BA7B-F3F21A40F88D}" destId="{79346AB3-8A11-4E15-90D6-5BCB4EC13840}" srcOrd="4" destOrd="0" presId="urn:microsoft.com/office/officeart/2005/8/layout/orgChart1"/>
    <dgm:cxn modelId="{22AF4A85-E0CA-4DCB-B137-969F678E0016}" type="presParOf" srcId="{BC0E7B3C-7E7D-4414-BA7B-F3F21A40F88D}" destId="{164A06AD-9986-4FDB-8F14-31BCDAE9B718}" srcOrd="5" destOrd="0" presId="urn:microsoft.com/office/officeart/2005/8/layout/orgChart1"/>
    <dgm:cxn modelId="{55CD5B2D-E24E-42B3-862D-B5E7F87FC506}" type="presParOf" srcId="{164A06AD-9986-4FDB-8F14-31BCDAE9B718}" destId="{2AFB2DDD-05E8-47FC-9DDD-E7BA86143016}" srcOrd="0" destOrd="0" presId="urn:microsoft.com/office/officeart/2005/8/layout/orgChart1"/>
    <dgm:cxn modelId="{E17848C3-9DC0-423D-ACD5-7D627BC8A962}" type="presParOf" srcId="{2AFB2DDD-05E8-47FC-9DDD-E7BA86143016}" destId="{8247BFD5-12F9-41AE-AF6C-C4602F692227}" srcOrd="0" destOrd="0" presId="urn:microsoft.com/office/officeart/2005/8/layout/orgChart1"/>
    <dgm:cxn modelId="{9D70786E-61DF-475C-99E8-6EE020BD02E4}" type="presParOf" srcId="{2AFB2DDD-05E8-47FC-9DDD-E7BA86143016}" destId="{DB984AC4-1F67-4729-AB82-78FBEC855B59}" srcOrd="1" destOrd="0" presId="urn:microsoft.com/office/officeart/2005/8/layout/orgChart1"/>
    <dgm:cxn modelId="{02D31048-F420-4DE1-A00B-2B28026CA539}" type="presParOf" srcId="{164A06AD-9986-4FDB-8F14-31BCDAE9B718}" destId="{DF6DF6A2-9920-464A-B82D-303DE79BE2E4}" srcOrd="1" destOrd="0" presId="urn:microsoft.com/office/officeart/2005/8/layout/orgChart1"/>
    <dgm:cxn modelId="{1554EB86-D969-43DB-AF42-12D091923929}" type="presParOf" srcId="{164A06AD-9986-4FDB-8F14-31BCDAE9B718}" destId="{BFD22CF9-9613-4B9C-9441-C1294084E546}" srcOrd="2" destOrd="0" presId="urn:microsoft.com/office/officeart/2005/8/layout/orgChart1"/>
    <dgm:cxn modelId="{ED0AE3C9-4315-4E69-8B39-69917D2ED48F}" type="presParOf" srcId="{F6BBDCFE-A2A0-40D2-9711-77D998946248}" destId="{56C1193E-814D-4B75-8261-86FAC9390520}" srcOrd="2" destOrd="0" presId="urn:microsoft.com/office/officeart/2005/8/layout/orgChart1"/>
    <dgm:cxn modelId="{FCE5827B-544D-4B69-A742-8F666378E4CA}" type="presParOf" srcId="{442CD881-CBCB-4741-B370-C2521EEB1CE1}" destId="{2F76474D-96E7-4D4C-A16D-E2B149BD29DD}" srcOrd="4" destOrd="0" presId="urn:microsoft.com/office/officeart/2005/8/layout/orgChart1"/>
    <dgm:cxn modelId="{0380FCD7-0916-44A7-A389-6AE029DA7202}" type="presParOf" srcId="{442CD881-CBCB-4741-B370-C2521EEB1CE1}" destId="{C83DA71C-0538-472F-88DF-76F4E6103641}" srcOrd="5" destOrd="0" presId="urn:microsoft.com/office/officeart/2005/8/layout/orgChart1"/>
    <dgm:cxn modelId="{A009D903-32A3-45A2-BCF9-9269267A8B3D}" type="presParOf" srcId="{C83DA71C-0538-472F-88DF-76F4E6103641}" destId="{3487F844-D738-49FB-ACF3-B39DADBED297}" srcOrd="0" destOrd="0" presId="urn:microsoft.com/office/officeart/2005/8/layout/orgChart1"/>
    <dgm:cxn modelId="{5804271F-58EE-4F5E-90ED-AB6CDF8A2D6B}" type="presParOf" srcId="{3487F844-D738-49FB-ACF3-B39DADBED297}" destId="{95228A64-BF2C-4845-829E-8F4F6B43C95E}" srcOrd="0" destOrd="0" presId="urn:microsoft.com/office/officeart/2005/8/layout/orgChart1"/>
    <dgm:cxn modelId="{63F9A27E-0836-4540-B3AD-74BE78D54135}" type="presParOf" srcId="{3487F844-D738-49FB-ACF3-B39DADBED297}" destId="{B577AC17-7928-4F6F-81F8-4EE2BCCBB081}" srcOrd="1" destOrd="0" presId="urn:microsoft.com/office/officeart/2005/8/layout/orgChart1"/>
    <dgm:cxn modelId="{9A29074B-0CE7-44E0-9BC4-4AD0F542D9A0}" type="presParOf" srcId="{C83DA71C-0538-472F-88DF-76F4E6103641}" destId="{DA12D5F3-68FE-44C9-9FA0-4127C6C0EF20}" srcOrd="1" destOrd="0" presId="urn:microsoft.com/office/officeart/2005/8/layout/orgChart1"/>
    <dgm:cxn modelId="{451C5E8D-DD94-4EE5-AF65-DE22AC3AC7C2}" type="presParOf" srcId="{C83DA71C-0538-472F-88DF-76F4E6103641}" destId="{0C512A3D-C3A5-40DD-B8C0-BE30D6123EAD}" srcOrd="2" destOrd="0" presId="urn:microsoft.com/office/officeart/2005/8/layout/orgChart1"/>
    <dgm:cxn modelId="{6961B22C-59B3-4A35-AC13-5B76C99148CA}" type="presParOf" srcId="{F60CC487-522B-4848-A080-32F5573DB014}" destId="{74C2E61B-63EC-48AE-8191-1548423486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474D-96E7-4D4C-A16D-E2B149BD29DD}">
      <dsp:nvSpPr>
        <dsp:cNvPr id="0" name=""/>
        <dsp:cNvSpPr/>
      </dsp:nvSpPr>
      <dsp:spPr>
        <a:xfrm>
          <a:off x="4946575" y="1494278"/>
          <a:ext cx="3249884" cy="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51"/>
              </a:lnTo>
              <a:lnTo>
                <a:pt x="3249884" y="161151"/>
              </a:lnTo>
              <a:lnTo>
                <a:pt x="3249884" y="32230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46AB3-8A11-4E15-90D6-5BCB4EC13840}">
      <dsp:nvSpPr>
        <dsp:cNvPr id="0" name=""/>
        <dsp:cNvSpPr/>
      </dsp:nvSpPr>
      <dsp:spPr>
        <a:xfrm>
          <a:off x="6339383" y="2583968"/>
          <a:ext cx="1857076" cy="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51"/>
              </a:lnTo>
              <a:lnTo>
                <a:pt x="1857076" y="161151"/>
              </a:lnTo>
              <a:lnTo>
                <a:pt x="1857076" y="322302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0789B-CCCC-48C2-8833-912097146707}">
      <dsp:nvSpPr>
        <dsp:cNvPr id="0" name=""/>
        <dsp:cNvSpPr/>
      </dsp:nvSpPr>
      <dsp:spPr>
        <a:xfrm>
          <a:off x="6293663" y="2583968"/>
          <a:ext cx="91440" cy="322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302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CD9BD-5611-4A0A-B6A4-185ADEBA85AB}">
      <dsp:nvSpPr>
        <dsp:cNvPr id="0" name=""/>
        <dsp:cNvSpPr/>
      </dsp:nvSpPr>
      <dsp:spPr>
        <a:xfrm>
          <a:off x="4482306" y="2583968"/>
          <a:ext cx="1857076" cy="322302"/>
        </a:xfrm>
        <a:custGeom>
          <a:avLst/>
          <a:gdLst/>
          <a:ahLst/>
          <a:cxnLst/>
          <a:rect l="0" t="0" r="0" b="0"/>
          <a:pathLst>
            <a:path>
              <a:moveTo>
                <a:pt x="1857076" y="0"/>
              </a:moveTo>
              <a:lnTo>
                <a:pt x="1857076" y="161151"/>
              </a:lnTo>
              <a:lnTo>
                <a:pt x="0" y="161151"/>
              </a:lnTo>
              <a:lnTo>
                <a:pt x="0" y="322302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AA40-A35E-4506-9DF9-97F225AD23E8}">
      <dsp:nvSpPr>
        <dsp:cNvPr id="0" name=""/>
        <dsp:cNvSpPr/>
      </dsp:nvSpPr>
      <dsp:spPr>
        <a:xfrm>
          <a:off x="4946575" y="1494278"/>
          <a:ext cx="1392807" cy="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51"/>
              </a:lnTo>
              <a:lnTo>
                <a:pt x="1392807" y="161151"/>
              </a:lnTo>
              <a:lnTo>
                <a:pt x="1392807" y="32230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548A2-0340-4899-90F7-B94091B6441F}">
      <dsp:nvSpPr>
        <dsp:cNvPr id="0" name=""/>
        <dsp:cNvSpPr/>
      </dsp:nvSpPr>
      <dsp:spPr>
        <a:xfrm>
          <a:off x="1696691" y="2583968"/>
          <a:ext cx="928538" cy="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51"/>
              </a:lnTo>
              <a:lnTo>
                <a:pt x="928538" y="161151"/>
              </a:lnTo>
              <a:lnTo>
                <a:pt x="928538" y="322302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D58B8-722B-4085-994E-1A35427C545D}">
      <dsp:nvSpPr>
        <dsp:cNvPr id="0" name=""/>
        <dsp:cNvSpPr/>
      </dsp:nvSpPr>
      <dsp:spPr>
        <a:xfrm>
          <a:off x="768153" y="2583968"/>
          <a:ext cx="928538" cy="322302"/>
        </a:xfrm>
        <a:custGeom>
          <a:avLst/>
          <a:gdLst/>
          <a:ahLst/>
          <a:cxnLst/>
          <a:rect l="0" t="0" r="0" b="0"/>
          <a:pathLst>
            <a:path>
              <a:moveTo>
                <a:pt x="928538" y="0"/>
              </a:moveTo>
              <a:lnTo>
                <a:pt x="928538" y="161151"/>
              </a:lnTo>
              <a:lnTo>
                <a:pt x="0" y="161151"/>
              </a:lnTo>
              <a:lnTo>
                <a:pt x="0" y="322302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81966-82D6-45EB-9F58-3583FFA9F47D}">
      <dsp:nvSpPr>
        <dsp:cNvPr id="0" name=""/>
        <dsp:cNvSpPr/>
      </dsp:nvSpPr>
      <dsp:spPr>
        <a:xfrm>
          <a:off x="1696691" y="1494278"/>
          <a:ext cx="3249884" cy="322302"/>
        </a:xfrm>
        <a:custGeom>
          <a:avLst/>
          <a:gdLst/>
          <a:ahLst/>
          <a:cxnLst/>
          <a:rect l="0" t="0" r="0" b="0"/>
          <a:pathLst>
            <a:path>
              <a:moveTo>
                <a:pt x="3249884" y="0"/>
              </a:moveTo>
              <a:lnTo>
                <a:pt x="3249884" y="161151"/>
              </a:lnTo>
              <a:lnTo>
                <a:pt x="0" y="161151"/>
              </a:lnTo>
              <a:lnTo>
                <a:pt x="0" y="32230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1A30F-4A2E-4663-BBC8-F8AEB4226127}">
      <dsp:nvSpPr>
        <dsp:cNvPr id="0" name=""/>
        <dsp:cNvSpPr/>
      </dsp:nvSpPr>
      <dsp:spPr>
        <a:xfrm>
          <a:off x="4179188" y="726891"/>
          <a:ext cx="1534774" cy="767387"/>
        </a:xfrm>
        <a:prstGeom prst="rect">
          <a:avLst/>
        </a:prstGeom>
        <a:solidFill>
          <a:schemeClr val="accent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sz="15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Horniny</a:t>
          </a:r>
        </a:p>
      </dsp:txBody>
      <dsp:txXfrm>
        <a:off x="4179188" y="726891"/>
        <a:ext cx="1534774" cy="767387"/>
      </dsp:txXfrm>
    </dsp:sp>
    <dsp:sp modelId="{006B5E40-7ED1-4F91-8DC9-7280F4A7F953}">
      <dsp:nvSpPr>
        <dsp:cNvPr id="0" name=""/>
        <dsp:cNvSpPr/>
      </dsp:nvSpPr>
      <dsp:spPr>
        <a:xfrm>
          <a:off x="929304" y="1816581"/>
          <a:ext cx="1534774" cy="767387"/>
        </a:xfrm>
        <a:prstGeom prst="rect">
          <a:avLst/>
        </a:prstGeom>
        <a:solidFill>
          <a:srgbClr val="C0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sz="15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Vyvřeliny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sz="15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/vulkanické/</a:t>
          </a:r>
        </a:p>
      </dsp:txBody>
      <dsp:txXfrm>
        <a:off x="929304" y="1816581"/>
        <a:ext cx="1534774" cy="767387"/>
      </dsp:txXfrm>
    </dsp:sp>
    <dsp:sp modelId="{FFFF7652-2600-46FD-8EA4-1F3DD18B0E43}">
      <dsp:nvSpPr>
        <dsp:cNvPr id="0" name=""/>
        <dsp:cNvSpPr/>
      </dsp:nvSpPr>
      <dsp:spPr>
        <a:xfrm>
          <a:off x="766" y="2906271"/>
          <a:ext cx="1534774" cy="767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sz="15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hlubinné</a:t>
          </a:r>
        </a:p>
      </dsp:txBody>
      <dsp:txXfrm>
        <a:off x="766" y="2906271"/>
        <a:ext cx="1534774" cy="767387"/>
      </dsp:txXfrm>
    </dsp:sp>
    <dsp:sp modelId="{AFB43591-FD67-4717-881D-80AF8806A295}">
      <dsp:nvSpPr>
        <dsp:cNvPr id="0" name=""/>
        <dsp:cNvSpPr/>
      </dsp:nvSpPr>
      <dsp:spPr>
        <a:xfrm>
          <a:off x="1857842" y="2906271"/>
          <a:ext cx="1534774" cy="767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sz="15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výlevné</a:t>
          </a:r>
        </a:p>
      </dsp:txBody>
      <dsp:txXfrm>
        <a:off x="1857842" y="2906271"/>
        <a:ext cx="1534774" cy="767387"/>
      </dsp:txXfrm>
    </dsp:sp>
    <dsp:sp modelId="{EF454B77-F82E-4982-BF62-08125D034FA9}">
      <dsp:nvSpPr>
        <dsp:cNvPr id="0" name=""/>
        <dsp:cNvSpPr/>
      </dsp:nvSpPr>
      <dsp:spPr>
        <a:xfrm>
          <a:off x="5571996" y="1816581"/>
          <a:ext cx="1534774" cy="767387"/>
        </a:xfrm>
        <a:prstGeom prst="rect">
          <a:avLst/>
        </a:prstGeom>
        <a:solidFill>
          <a:srgbClr val="00B0F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sz="15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Usazené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sz="15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/sedimenty/</a:t>
          </a:r>
        </a:p>
      </dsp:txBody>
      <dsp:txXfrm>
        <a:off x="5571996" y="1816581"/>
        <a:ext cx="1534774" cy="767387"/>
      </dsp:txXfrm>
    </dsp:sp>
    <dsp:sp modelId="{5066F78B-5ADE-4794-A5F1-59B1F3EA276F}">
      <dsp:nvSpPr>
        <dsp:cNvPr id="0" name=""/>
        <dsp:cNvSpPr/>
      </dsp:nvSpPr>
      <dsp:spPr>
        <a:xfrm>
          <a:off x="3714919" y="2906271"/>
          <a:ext cx="1534774" cy="767387"/>
        </a:xfrm>
        <a:prstGeom prst="rect">
          <a:avLst/>
        </a:prstGeom>
        <a:solidFill>
          <a:srgbClr val="6699F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sz="15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úlomkovité</a:t>
          </a:r>
        </a:p>
      </dsp:txBody>
      <dsp:txXfrm>
        <a:off x="3714919" y="2906271"/>
        <a:ext cx="1534774" cy="767387"/>
      </dsp:txXfrm>
    </dsp:sp>
    <dsp:sp modelId="{2609FFB0-4C99-4DBE-A56E-0F932BF7844E}">
      <dsp:nvSpPr>
        <dsp:cNvPr id="0" name=""/>
        <dsp:cNvSpPr/>
      </dsp:nvSpPr>
      <dsp:spPr>
        <a:xfrm>
          <a:off x="5571996" y="2906271"/>
          <a:ext cx="1534774" cy="767387"/>
        </a:xfrm>
        <a:prstGeom prst="rect">
          <a:avLst/>
        </a:prstGeom>
        <a:solidFill>
          <a:srgbClr val="9999F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sz="15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organogenní</a:t>
          </a:r>
        </a:p>
      </dsp:txBody>
      <dsp:txXfrm>
        <a:off x="5571996" y="2906271"/>
        <a:ext cx="1534774" cy="767387"/>
      </dsp:txXfrm>
    </dsp:sp>
    <dsp:sp modelId="{8247BFD5-12F9-41AE-AF6C-C4602F692227}">
      <dsp:nvSpPr>
        <dsp:cNvPr id="0" name=""/>
        <dsp:cNvSpPr/>
      </dsp:nvSpPr>
      <dsp:spPr>
        <a:xfrm>
          <a:off x="7429072" y="2906271"/>
          <a:ext cx="1534774" cy="767387"/>
        </a:xfrm>
        <a:prstGeom prst="rect">
          <a:avLst/>
        </a:prstGeom>
        <a:solidFill>
          <a:srgbClr val="33CCF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sz="15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chemické</a:t>
          </a:r>
        </a:p>
      </dsp:txBody>
      <dsp:txXfrm>
        <a:off x="7429072" y="2906271"/>
        <a:ext cx="1534774" cy="767387"/>
      </dsp:txXfrm>
    </dsp:sp>
    <dsp:sp modelId="{95228A64-BF2C-4845-829E-8F4F6B43C95E}">
      <dsp:nvSpPr>
        <dsp:cNvPr id="0" name=""/>
        <dsp:cNvSpPr/>
      </dsp:nvSpPr>
      <dsp:spPr>
        <a:xfrm>
          <a:off x="7429072" y="1816581"/>
          <a:ext cx="1534774" cy="767387"/>
        </a:xfrm>
        <a:prstGeom prst="rect">
          <a:avLst/>
        </a:prstGeom>
        <a:solidFill>
          <a:srgbClr val="80008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sz="15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Přeměněné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itchFamily="18" charset="0"/>
            <a:buNone/>
            <a:tabLst/>
          </a:pPr>
          <a:r>
            <a:rPr kumimoji="0" lang="cs-CZ" sz="15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rPr>
            <a:t>/metamorfované/</a:t>
          </a:r>
        </a:p>
      </dsp:txBody>
      <dsp:txXfrm>
        <a:off x="7429072" y="1816581"/>
        <a:ext cx="1534774" cy="767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B8558C9-8F21-4817-8ABA-C4F971E90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5A5C08C-FC40-4A77-A37E-3EE10B31A9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2D8952-78AE-43C9-992A-10212B647624}" type="datetimeFigureOut">
              <a:rPr lang="cs-CZ"/>
              <a:pPr>
                <a:defRPr/>
              </a:pPr>
              <a:t>27.03.2022</a:t>
            </a:fld>
            <a:endParaRPr lang="cs-CZ" dirty="0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919A15D3-8DA2-4B8C-9697-58461C5A67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6350C3DE-8E90-4825-B1BA-F9DA7394B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20F2DE-DF74-4DDB-971F-D6AEEFF951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6CE45F-95B8-4743-8422-5CED052B3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B0D0AB2-776F-4624-A290-6E47B7B3A63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3C76747B-7419-45F0-A08D-A24911BAE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E92C268-45CC-44C5-9CC4-12464E0BB9A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7BB9B33F-70A2-4B90-B535-6895C88A5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FB4762B-A52C-42FF-93F9-CCC9941E597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2A8F471-D68D-4530-BF14-133C93B62D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71B361-3988-4BC6-B0AE-821C3BA7FD6E}" type="slidenum">
              <a:rPr lang="cs-CZ" altLang="cs-CZ">
                <a:latin typeface="Times New Roman" panose="02020603050405020304" pitchFamily="18" charset="0"/>
              </a:rPr>
              <a:pPr eaLnBrk="1" hangingPunct="1"/>
              <a:t>4</a:t>
            </a:fld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703174C-73D6-483F-83B2-7CD28B8AD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0984346-C476-4CF5-8135-A9C401A8C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D5B3105F-4C2A-40F5-8934-AA848527B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921A55B-D2AD-478D-B19F-BAB0CF63E3B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726EDB6D-3CD5-4201-ACDF-0609D0E24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E6A800A-D650-4732-A6BC-85B9F37C561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86A7CA9C-5F20-4F16-8224-0BF3FD092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7C73DA1-B72D-4F91-BBE0-ABA169296AC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11742C8D-F5BA-4115-A1A0-A2B093CBA86C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2FC750-EB77-4CE4-AB7C-EA929ACD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7B1C-8DB8-47B2-93D4-27BF0C595167}" type="datetimeFigureOut">
              <a:rPr lang="cs-CZ"/>
              <a:pPr>
                <a:defRPr/>
              </a:pPr>
              <a:t>27.03.2022</a:t>
            </a:fld>
            <a:endParaRPr lang="cs-CZ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CD4DA8-6C01-4712-A0AA-653989AE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3AC4AA-3478-4B1B-B8B0-702C72B9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2F9A1-A1DF-407C-815A-6578C9D7E3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57188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21FA-43CB-4731-919D-75FB0D4B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8917-EC3A-4E74-8FAE-EB0EE0B90BE4}" type="datetimeFigureOut">
              <a:rPr lang="cs-CZ"/>
              <a:pPr>
                <a:defRPr/>
              </a:pPr>
              <a:t>27.03.2022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83E67-43E9-4387-ABD9-4E38657A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0AF78-C7A2-4972-A828-D79135FF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603E7-2CAA-4CA3-81CB-B18B65B0B1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954403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4E0F6-4E0D-406E-924C-DE3A0473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F782-A7EB-4EE7-90A2-3A74A3748A6E}" type="datetimeFigureOut">
              <a:rPr lang="cs-CZ"/>
              <a:pPr>
                <a:defRPr/>
              </a:pPr>
              <a:t>27.03.2022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B9D4B-6107-47E3-AE8C-1C4A2E77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E4F30-E4D3-4316-B2CD-FE6CE251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7D5F2-1BF9-4361-9A32-270A57CB19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702438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5401C-18C2-4FC4-98FE-02349E61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6821-F022-4B48-A259-2AF6064DBBA7}" type="datetimeFigureOut">
              <a:rPr lang="cs-CZ"/>
              <a:pPr>
                <a:defRPr/>
              </a:pPr>
              <a:t>27.03.2022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1B3FB-FA71-4987-A0C9-C221D381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3BE0A-AF92-4177-9F0A-6EF6CB25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56CEF-CCC7-4418-A2FF-095BC3D6AE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651272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0F8CE7BC-9F10-4BE3-99EF-60C3966FF6C8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E873F0-22AF-417D-918F-44BADD60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D616B-E804-4293-B976-EAEA42FC3A34}" type="datetimeFigureOut">
              <a:rPr lang="cs-CZ"/>
              <a:pPr>
                <a:defRPr/>
              </a:pPr>
              <a:t>27.03.2022</a:t>
            </a:fld>
            <a:endParaRPr lang="cs-CZ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DFD0ED-CA7A-4F88-8656-3684C036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9B072F-54E4-46EF-AFF9-29F705AE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7DC71-779B-4F9E-BCDE-9555A66A70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719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AE6E4A-5344-4774-A17F-E6B885F5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F2CC-B875-4134-B994-C9FFCE8E5C4A}" type="datetimeFigureOut">
              <a:rPr lang="cs-CZ"/>
              <a:pPr>
                <a:defRPr/>
              </a:pPr>
              <a:t>27.03.2022</a:t>
            </a:fld>
            <a:endParaRPr lang="cs-CZ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D7F958-A2B8-4844-979D-D77C8102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8C0033-2656-40B0-8C98-A3243820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25AFC-1F0C-423A-BD0A-6F17BFB3D62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136073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C0295624-CFEA-41E7-9E2A-69CAE2683EDC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C4EB383-40D9-4740-B6FC-7E983330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217B3-A86A-4164-A93C-81FDEC84DECC}" type="datetimeFigureOut">
              <a:rPr lang="cs-CZ"/>
              <a:pPr>
                <a:defRPr/>
              </a:pPr>
              <a:t>27.03.2022</a:t>
            </a:fld>
            <a:endParaRPr lang="cs-CZ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CEBD1C4-2BB1-4A8E-A341-8750B740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BB040FD0-87FE-485F-A4B0-54FFAF65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7200C-61A9-4CF2-A94E-2026AB6A81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34573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3B5022D-5789-49BA-A10F-67D3FFD6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EB20-0884-435B-A906-AD8EDD931A9F}" type="datetimeFigureOut">
              <a:rPr lang="cs-CZ"/>
              <a:pPr>
                <a:defRPr/>
              </a:pPr>
              <a:t>27.03.2022</a:t>
            </a:fld>
            <a:endParaRPr lang="cs-CZ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FF817E-6DED-4838-9A55-D3233AE3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9950A9-A1AE-40FF-9189-193F7DB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A343D-FE4A-46A1-8597-72B303D523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824944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E6F860-D438-430E-8675-0CE82122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3CFA2-6030-49B9-BE2C-3D906D489EF7}" type="datetimeFigureOut">
              <a:rPr lang="cs-CZ"/>
              <a:pPr>
                <a:defRPr/>
              </a:pPr>
              <a:t>27.03.2022</a:t>
            </a:fld>
            <a:endParaRPr lang="cs-CZ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60BDD3-5762-4B31-9ED8-2E3CDF75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AE707A-F38F-4E00-8FAB-3A76A889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752D2-A09B-41EC-AC92-D27DE637DD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099426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22E668CB-0DB1-4D40-9F40-C5CFAC4F88D4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7302482-D977-4692-9F06-67722902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0791-BCA5-4B68-B572-CAB4F3D9FF0A}" type="datetimeFigureOut">
              <a:rPr lang="cs-CZ"/>
              <a:pPr>
                <a:defRPr/>
              </a:pPr>
              <a:t>27.03.2022</a:t>
            </a:fld>
            <a:endParaRPr lang="cs-CZ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1001559-C66B-4203-BCAF-AB7A54291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5AEC9E6-CB33-4C5D-A242-F89A6DE8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5987B-D7C8-4D3C-9DBC-669724465D2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850383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021D11-4B85-4D52-BF04-C040AE1A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28A1-4750-4B7E-AB02-1D920453715E}" type="datetimeFigureOut">
              <a:rPr lang="cs-CZ"/>
              <a:pPr>
                <a:defRPr/>
              </a:pPr>
              <a:t>27.03.2022</a:t>
            </a:fld>
            <a:endParaRPr lang="cs-CZ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5F72F8-4C6D-4B9C-964C-9F61EE72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7AC83B-3499-48C6-8AC8-5D29285E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77E29-582E-4C05-8F6F-F5B794D9429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59111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09E14C-1AC4-4C3B-AED9-F84541D46C3F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1A56B-6CA9-47AD-92D9-7426831A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A05E963-381D-4D6C-B9B3-FE1D8CE97D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89F3BB-DD7E-4C69-BB42-2D1A6D758601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E0620-52F0-4C9D-AA70-A752FA113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F0EA2E-A3B8-4049-8F17-6EE0E7050F75}" type="datetimeFigureOut">
              <a:rPr lang="cs-CZ"/>
              <a:pPr>
                <a:defRPr/>
              </a:pPr>
              <a:t>27.03.2022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63F2B-6F54-4499-AF25-BFD7E44E4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0F4EA-32FC-4A74-9CA2-E1659C338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998D03F2-DC64-477F-9B8B-BD9C91AB43B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3" r:id="rId2"/>
    <p:sldLayoutId id="2147483711" r:id="rId3"/>
    <p:sldLayoutId id="2147483704" r:id="rId4"/>
    <p:sldLayoutId id="2147483712" r:id="rId5"/>
    <p:sldLayoutId id="2147483705" r:id="rId6"/>
    <p:sldLayoutId id="2147483706" r:id="rId7"/>
    <p:sldLayoutId id="2147483713" r:id="rId8"/>
    <p:sldLayoutId id="2147483707" r:id="rId9"/>
    <p:sldLayoutId id="2147483708" r:id="rId10"/>
    <p:sldLayoutId id="2147483709" r:id="rId11"/>
  </p:sldLayoutIdLst>
  <p:transition spd="slow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ves.cz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43D47-E6F6-4CB5-919E-513E0F33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Usazené horniny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E50C3D-9230-4D92-99AF-07958FFD2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Vznikají na zemském povrchu usazováním (sedimentací) látek na dně moří, řek i souši.</a:t>
            </a:r>
          </a:p>
        </p:txBody>
      </p:sp>
    </p:spTree>
    <p:extLst>
      <p:ext uri="{BB962C8B-B14F-4D97-AF65-F5344CB8AC3E}">
        <p14:creationId xmlns:p14="http://schemas.microsoft.com/office/powerpoint/2010/main" val="1359078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F6921-D86E-40CE-80A4-B3C2C9CE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Pískovec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7DB67A-E40A-471C-8855-DC505AEADD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Prachovské skály</a:t>
            </a:r>
          </a:p>
        </p:txBody>
      </p:sp>
      <p:pic>
        <p:nvPicPr>
          <p:cNvPr id="8" name="Zástupný obsah 7" descr="Obsah obrázku strom, exteriér, skála, příroda&#10;&#10;Popis byl vytvořen automaticky">
            <a:extLst>
              <a:ext uri="{FF2B5EF4-FFF2-40B4-BE49-F238E27FC236}">
                <a16:creationId xmlns:a16="http://schemas.microsoft.com/office/drawing/2014/main" id="{52371972-BABA-4D02-85FD-D4DF4C590B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3" y="2852936"/>
            <a:ext cx="4157727" cy="2182806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22822D0-F099-49F9-B5AA-710B7BFEE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Pravčická brána</a:t>
            </a:r>
          </a:p>
        </p:txBody>
      </p:sp>
      <p:pic>
        <p:nvPicPr>
          <p:cNvPr id="13" name="Zástupný obsah 12" descr="Obsah obrázku exteriér, příroda, hora, s výhledem&#10;&#10;Popis byl vytvořen automaticky">
            <a:extLst>
              <a:ext uri="{FF2B5EF4-FFF2-40B4-BE49-F238E27FC236}">
                <a16:creationId xmlns:a16="http://schemas.microsoft.com/office/drawing/2014/main" id="{83B954DD-DB20-44EC-822E-DA36450FA8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3932237" cy="2602215"/>
          </a:xfrm>
        </p:spPr>
      </p:pic>
    </p:spTree>
    <p:extLst>
      <p:ext uri="{BB962C8B-B14F-4D97-AF65-F5344CB8AC3E}">
        <p14:creationId xmlns:p14="http://schemas.microsoft.com/office/powerpoint/2010/main" val="1687892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9F844B-4929-4827-AEBF-50D4BB3E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Další zástupci: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CED4D75C-D1B5-4C51-9A14-3764DCBF0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Křemenec – křemenná zrna (např. Hřebeny jižně od Prahy)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800"/>
          </a:p>
          <a:p>
            <a:pPr eaLnBrk="1" hangingPunct="1"/>
            <a:r>
              <a:rPr lang="cs-CZ" altLang="cs-CZ" sz="2800"/>
              <a:t>Arkóza – křemenná a živcová zrna (černouhelné pánve)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800"/>
          </a:p>
          <a:p>
            <a:pPr eaLnBrk="1" hangingPunct="1"/>
            <a:r>
              <a:rPr lang="cs-CZ" altLang="cs-CZ" sz="2800"/>
              <a:t>Droba – živcová zrna (např. Brdská vrchovina)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avlína\Desktop\obrazek7_052.jpg">
            <a:extLst>
              <a:ext uri="{FF2B5EF4-FFF2-40B4-BE49-F238E27FC236}">
                <a16:creationId xmlns:a16="http://schemas.microsoft.com/office/drawing/2014/main" id="{6721FF9C-190E-447B-8F05-99DE92714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05263"/>
            <a:ext cx="34067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9153EF-72CE-4E9F-927D-B5E3C510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cs-CZ" b="1" u="sng" dirty="0"/>
              <a:t>Jemnozrnné úlomkovité a jílovité usazeniny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99C7E-6D04-4B1C-9748-8EA0D0B6F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3600" b="1" dirty="0">
                <a:solidFill>
                  <a:schemeClr val="tx2"/>
                </a:solidFill>
                <a:latin typeface="+mj-lt"/>
              </a:rPr>
              <a:t>Spraše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cs-CZ" dirty="0"/>
              <a:t>Částice křemene, živců, jílů, slíd, kaolinitu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Světlá hornina – okrová barva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/>
              <a:t>Navátá větrem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solidFill>
                  <a:srgbClr val="7030A0"/>
                </a:solidFill>
              </a:rPr>
              <a:t>Význam: - vznikají na nich úrodné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dirty="0">
                <a:solidFill>
                  <a:srgbClr val="7030A0"/>
                </a:solidFill>
              </a:rPr>
              <a:t>   půdy (černozem)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solidFill>
                  <a:srgbClr val="7030A0"/>
                </a:solidFill>
              </a:rPr>
              <a:t>Výskyt: - jižní Morava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B3007-FE94-41CB-9BB3-6E5C83EB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/>
              <a:t>Hlíny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535ECA1B-6F45-4E6F-9D87-55ED67A43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Obsahují částice jílových nerostů, křemene </a:t>
            </a:r>
          </a:p>
          <a:p>
            <a:pPr eaLnBrk="1" hangingPunct="1"/>
            <a:r>
              <a:rPr lang="cs-CZ" altLang="cs-CZ" dirty="0">
                <a:solidFill>
                  <a:srgbClr val="7030A0"/>
                </a:solidFill>
              </a:rPr>
              <a:t>Vznik: - hlavně z podložních hornin, nebývají </a:t>
            </a:r>
            <a:r>
              <a:rPr lang="cs-CZ" altLang="cs-CZ" dirty="0" err="1">
                <a:solidFill>
                  <a:srgbClr val="7030A0"/>
                </a:solidFill>
              </a:rPr>
              <a:t>přemísteny</a:t>
            </a:r>
            <a:endParaRPr lang="cs-CZ" altLang="cs-CZ" dirty="0">
              <a:solidFill>
                <a:srgbClr val="7030A0"/>
              </a:solidFill>
            </a:endParaRPr>
          </a:p>
          <a:p>
            <a:pPr eaLnBrk="1" hangingPunct="1"/>
            <a:r>
              <a:rPr lang="cs-CZ" altLang="cs-CZ" dirty="0">
                <a:solidFill>
                  <a:srgbClr val="7030A0"/>
                </a:solidFill>
              </a:rPr>
              <a:t>Význam: - součást půdy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dirty="0">
                <a:solidFill>
                  <a:srgbClr val="7030A0"/>
                </a:solidFill>
              </a:rPr>
              <a:t>		      - keramické a cihlářské hlíny</a:t>
            </a:r>
          </a:p>
        </p:txBody>
      </p:sp>
      <p:pic>
        <p:nvPicPr>
          <p:cNvPr id="16388" name="Picture 2" descr="C:\Users\Pavlína\Desktop\Hlina_Prew.jpg">
            <a:extLst>
              <a:ext uri="{FF2B5EF4-FFF2-40B4-BE49-F238E27FC236}">
                <a16:creationId xmlns:a16="http://schemas.microsoft.com/office/drawing/2014/main" id="{8CDABC9F-02D3-4051-8E9D-0F18E25A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0325"/>
            <a:ext cx="39846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C:\Users\Pavlína\Desktop\images.jpg">
            <a:extLst>
              <a:ext uri="{FF2B5EF4-FFF2-40B4-BE49-F238E27FC236}">
                <a16:creationId xmlns:a16="http://schemas.microsoft.com/office/drawing/2014/main" id="{632676F1-FD56-46AD-B7DC-22988C67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149725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C:\Users\Pavlína\Desktop\boulder_clay_01.jpg">
            <a:extLst>
              <a:ext uri="{FF2B5EF4-FFF2-40B4-BE49-F238E27FC236}">
                <a16:creationId xmlns:a16="http://schemas.microsoft.com/office/drawing/2014/main" id="{76C43EC3-464D-4D91-88C6-6CDEB5953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068638"/>
            <a:ext cx="2573337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Pavlína\Desktop\iStock_000007133591XSmall.jpg">
            <a:extLst>
              <a:ext uri="{FF2B5EF4-FFF2-40B4-BE49-F238E27FC236}">
                <a16:creationId xmlns:a16="http://schemas.microsoft.com/office/drawing/2014/main" id="{2998D299-240F-4DCD-83BD-0D3731009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25654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8360A41-9ECC-4AC4-9440-292B8366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/>
              <a:t>Jíly</a:t>
            </a:r>
          </a:p>
        </p:txBody>
      </p:sp>
      <p:sp>
        <p:nvSpPr>
          <p:cNvPr id="17412" name="Zástupný symbol pro obsah 2">
            <a:extLst>
              <a:ext uri="{FF2B5EF4-FFF2-40B4-BE49-F238E27FC236}">
                <a16:creationId xmlns:a16="http://schemas.microsoft.com/office/drawing/2014/main" id="{3D5F2423-0303-455F-ADED-CD014F005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Vznikají ukládáním nejjemnějších částic hlavně jílových nerostů na dně moří jezer i řek</a:t>
            </a:r>
          </a:p>
          <a:p>
            <a:pPr eaLnBrk="1" hangingPunct="1"/>
            <a:r>
              <a:rPr lang="cs-CZ" altLang="cs-CZ" dirty="0"/>
              <a:t>Suchý – sypký</a:t>
            </a:r>
          </a:p>
          <a:p>
            <a:pPr eaLnBrk="1" hangingPunct="1"/>
            <a:r>
              <a:rPr lang="cs-CZ" altLang="cs-CZ" dirty="0"/>
              <a:t>Spojí s vodou – plastická hmota</a:t>
            </a:r>
          </a:p>
          <a:p>
            <a:pPr eaLnBrk="1" hangingPunct="1"/>
            <a:r>
              <a:rPr lang="cs-CZ" altLang="cs-CZ" dirty="0">
                <a:solidFill>
                  <a:srgbClr val="7030A0"/>
                </a:solidFill>
              </a:rPr>
              <a:t>Výskyt: jižní Čechy a Morava</a:t>
            </a:r>
          </a:p>
          <a:p>
            <a:pPr eaLnBrk="1" hangingPunct="1"/>
            <a:r>
              <a:rPr lang="cs-CZ" altLang="cs-CZ" dirty="0">
                <a:solidFill>
                  <a:srgbClr val="7030A0"/>
                </a:solidFill>
              </a:rPr>
              <a:t>Význam: - cihlářská a keramická surovina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dirty="0">
                <a:solidFill>
                  <a:srgbClr val="7030A0"/>
                </a:solidFill>
              </a:rPr>
              <a:t>		      - čistící přípravky na pleť</a:t>
            </a:r>
          </a:p>
        </p:txBody>
      </p:sp>
      <p:pic>
        <p:nvPicPr>
          <p:cNvPr id="17413" name="Picture 2" descr="C:\Users\Pavlína\Desktop\1.jpg">
            <a:extLst>
              <a:ext uri="{FF2B5EF4-FFF2-40B4-BE49-F238E27FC236}">
                <a16:creationId xmlns:a16="http://schemas.microsoft.com/office/drawing/2014/main" id="{0C3725BF-5B51-493A-BD3C-8E3D854A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0"/>
            <a:ext cx="2438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41BAA-55DD-4D02-A9DF-B9CA9B39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/>
              <a:t>Jílovce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42858428-3F60-433E-ABFE-52C53B8FC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Vznikají zpevněním jílů</a:t>
            </a:r>
          </a:p>
          <a:p>
            <a:pPr eaLnBrk="1" hangingPunct="1"/>
            <a:r>
              <a:rPr lang="cs-CZ" altLang="cs-CZ" dirty="0">
                <a:solidFill>
                  <a:srgbClr val="7030A0"/>
                </a:solidFill>
              </a:rPr>
              <a:t>Výskyt: - Česká tabule</a:t>
            </a:r>
          </a:p>
          <a:p>
            <a:pPr eaLnBrk="1" hangingPunct="1"/>
            <a:r>
              <a:rPr lang="cs-CZ" altLang="cs-CZ" dirty="0">
                <a:solidFill>
                  <a:srgbClr val="7030A0"/>
                </a:solidFill>
              </a:rPr>
              <a:t>Slínovce: </a:t>
            </a:r>
            <a:r>
              <a:rPr lang="cs-CZ" altLang="cs-CZ" dirty="0"/>
              <a:t>- jílovce s vápnitou příměsí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dirty="0"/>
              <a:t>		       - zpevněná, šedá hornina mořského původu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dirty="0"/>
              <a:t>		</a:t>
            </a:r>
            <a:endParaRPr lang="cs-CZ" altLang="cs-CZ" dirty="0">
              <a:solidFill>
                <a:srgbClr val="7030A0"/>
              </a:solidFill>
            </a:endParaRPr>
          </a:p>
        </p:txBody>
      </p:sp>
      <p:pic>
        <p:nvPicPr>
          <p:cNvPr id="18436" name="Picture 2" descr="C:\Users\Pavlína\Desktop\image057.jpg">
            <a:extLst>
              <a:ext uri="{FF2B5EF4-FFF2-40B4-BE49-F238E27FC236}">
                <a16:creationId xmlns:a16="http://schemas.microsoft.com/office/drawing/2014/main" id="{48D64D1B-EA75-49CF-A041-E0AFA109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03650"/>
            <a:ext cx="41465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Pavlína\Desktop\slinovec_03.jpg">
            <a:extLst>
              <a:ext uri="{FF2B5EF4-FFF2-40B4-BE49-F238E27FC236}">
                <a16:creationId xmlns:a16="http://schemas.microsoft.com/office/drawing/2014/main" id="{D535CD24-6D52-49DC-BD45-83ADEF8A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42116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37E51-DF87-4A88-9410-EF4E9A3B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Opuky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9FC7AC34-8375-4DCA-83EB-3D5085431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Má bělavou až pískově žlutošedou barvu.</a:t>
            </a:r>
          </a:p>
          <a:p>
            <a:pPr eaLnBrk="1" hangingPunct="1"/>
            <a:r>
              <a:rPr lang="cs-CZ" altLang="cs-CZ" dirty="0"/>
              <a:t>Jílovce, které se odlučují podle vrstev</a:t>
            </a:r>
          </a:p>
          <a:p>
            <a:pPr marL="547687" lvl="2" indent="0" eaLnBrk="1" hangingPunct="1">
              <a:buNone/>
            </a:pPr>
            <a:endParaRPr lang="cs-CZ" altLang="cs-CZ" sz="2400" dirty="0">
              <a:solidFill>
                <a:srgbClr val="7030A0"/>
              </a:solidFill>
            </a:endParaRPr>
          </a:p>
          <a:p>
            <a:pPr lvl="2" eaLnBrk="1" hangingPunct="1"/>
            <a:r>
              <a:rPr lang="cs-CZ" altLang="cs-CZ" sz="2400" dirty="0">
                <a:solidFill>
                  <a:srgbClr val="7030A0"/>
                </a:solidFill>
              </a:rPr>
              <a:t>využití: stavební kámen, sochařství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B2B4242E-ACB8-4D56-AE80-6EBFDBA55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C:\Users\Pavlína\Desktop\geology_cz-photoarchive_16601-size_700.jpg">
            <a:extLst>
              <a:ext uri="{FF2B5EF4-FFF2-40B4-BE49-F238E27FC236}">
                <a16:creationId xmlns:a16="http://schemas.microsoft.com/office/drawing/2014/main" id="{A1CA544F-3A06-4353-8DC2-67CF22B2F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89363"/>
            <a:ext cx="3767137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>
            <a:extLst>
              <a:ext uri="{FF2B5EF4-FFF2-40B4-BE49-F238E27FC236}">
                <a16:creationId xmlns:a16="http://schemas.microsoft.com/office/drawing/2014/main" id="{9EE5ED8C-726A-4B18-840E-AE190F6CE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92600"/>
            <a:ext cx="25193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C:\Users\Pavlína\Desktop\984.jpg">
            <a:extLst>
              <a:ext uri="{FF2B5EF4-FFF2-40B4-BE49-F238E27FC236}">
                <a16:creationId xmlns:a16="http://schemas.microsoft.com/office/drawing/2014/main" id="{DDBEED1D-70CC-4B27-BCCF-67FCCE63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95500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B986ADC-D179-4DAA-868F-6E74C8BF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u="sng" dirty="0"/>
              <a:t>Organogenní usazeniny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96C5CC-663F-41F6-A9ED-19FF30224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dirty="0"/>
              <a:t>Vznikají usazováním těl rostlin a živočichů, jejich koster a schránek na dně moří, jezer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Users\Pavlína\Desktop\vápenec 01_resize.JPG">
            <a:extLst>
              <a:ext uri="{FF2B5EF4-FFF2-40B4-BE49-F238E27FC236}">
                <a16:creationId xmlns:a16="http://schemas.microsoft.com/office/drawing/2014/main" id="{4F83D08A-6A14-4895-9CFB-A84CAE4CA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FF4089-1849-4155-A97B-BFD70A0E4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Vápenec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7D8D93-EF8D-4C15-971C-F7E20EDF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876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dirty="0"/>
              <a:t>Vznikl nahromaděním vápenatých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   schránek živočichů (korálnatci, měkkýši)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dirty="0"/>
              <a:t>nejčastěji světle šedé až tmavě šedé zbarvení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dirty="0"/>
              <a:t>Hlavní složka - kalcit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dirty="0"/>
              <a:t>Tvoří vápencové krasy - pohoří</a:t>
            </a:r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rgbClr val="7030A0"/>
                </a:solidFill>
              </a:rPr>
              <a:t>Výskyt: Český kras, Moravský kras, Prostějov.</a:t>
            </a:r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rgbClr val="7030A0"/>
                </a:solidFill>
              </a:rPr>
              <a:t>Využití: </a:t>
            </a:r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r>
              <a:rPr lang="cs-CZ" sz="2000" dirty="0">
                <a:solidFill>
                  <a:srgbClr val="7030A0"/>
                </a:solidFill>
              </a:rPr>
              <a:t>cukrovary - vyžadují vysoce čistý vápenec (obsah CaCO</a:t>
            </a:r>
            <a:r>
              <a:rPr lang="cs-CZ" sz="2000" baseline="-25000" dirty="0">
                <a:solidFill>
                  <a:srgbClr val="7030A0"/>
                </a:solidFill>
              </a:rPr>
              <a:t>3</a:t>
            </a:r>
            <a:r>
              <a:rPr lang="cs-CZ" sz="2000" dirty="0">
                <a:solidFill>
                  <a:srgbClr val="7030A0"/>
                </a:solidFill>
              </a:rPr>
              <a:t> minimálně 94%)</a:t>
            </a:r>
          </a:p>
          <a:p>
            <a:pPr marL="1005840" lvl="3" indent="-182880" eaLnBrk="1" fontAlgn="auto" hangingPunct="1">
              <a:spcAft>
                <a:spcPts val="0"/>
              </a:spcAft>
              <a:defRPr/>
            </a:pPr>
            <a:r>
              <a:rPr lang="cs-CZ" sz="1900" dirty="0">
                <a:solidFill>
                  <a:srgbClr val="7030A0"/>
                </a:solidFill>
              </a:rPr>
              <a:t>hutní výroba (vápenec s velmi malým obsahem hořčíku a fosforu)</a:t>
            </a:r>
          </a:p>
          <a:p>
            <a:pPr marL="1005840" lvl="3" indent="-182880" eaLnBrk="1" fontAlgn="auto" hangingPunct="1">
              <a:spcAft>
                <a:spcPts val="0"/>
              </a:spcAft>
              <a:defRPr/>
            </a:pPr>
            <a:r>
              <a:rPr lang="cs-CZ" sz="1900" dirty="0">
                <a:solidFill>
                  <a:srgbClr val="7030A0"/>
                </a:solidFill>
              </a:rPr>
              <a:t>výroba vápna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1BE5E1-A2F5-4839-B83A-D15F293F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Vápenec</a:t>
            </a:r>
          </a:p>
        </p:txBody>
      </p:sp>
      <p:sp>
        <p:nvSpPr>
          <p:cNvPr id="22531" name="TextovéPole 3">
            <a:extLst>
              <a:ext uri="{FF2B5EF4-FFF2-40B4-BE49-F238E27FC236}">
                <a16:creationId xmlns:a16="http://schemas.microsoft.com/office/drawing/2014/main" id="{6884FE23-C737-4A01-B6FE-6D79192D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03350"/>
            <a:ext cx="6767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Vznik krasových útvarů</a:t>
            </a:r>
          </a:p>
        </p:txBody>
      </p:sp>
      <p:pic>
        <p:nvPicPr>
          <p:cNvPr id="22532" name="Picture 2" descr="http://upload.wikimedia.org/wikipedia/commons/thumb/8/8e/Undewater_formations_Baar.jpg/640px-Undewater_formations_Baar.jpg">
            <a:extLst>
              <a:ext uri="{FF2B5EF4-FFF2-40B4-BE49-F238E27FC236}">
                <a16:creationId xmlns:a16="http://schemas.microsoft.com/office/drawing/2014/main" id="{E7E7DF03-B432-4913-89EA-44807AB3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2060575"/>
            <a:ext cx="5903913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ovéPole 5">
            <a:extLst>
              <a:ext uri="{FF2B5EF4-FFF2-40B4-BE49-F238E27FC236}">
                <a16:creationId xmlns:a16="http://schemas.microsoft.com/office/drawing/2014/main" id="{CC3A3079-C973-47B5-8147-DC30AF38F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279650"/>
            <a:ext cx="237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3"/>
              </a:rPr>
              <a:t>Správa jeskyní v ČR</a:t>
            </a:r>
            <a:endParaRPr lang="cs-CZ" altLang="cs-CZ"/>
          </a:p>
        </p:txBody>
      </p:sp>
      <p:pic>
        <p:nvPicPr>
          <p:cNvPr id="22534" name="Picture 4" descr="http://www.caves.cz/images/mapa.gif">
            <a:extLst>
              <a:ext uri="{FF2B5EF4-FFF2-40B4-BE49-F238E27FC236}">
                <a16:creationId xmlns:a16="http://schemas.microsoft.com/office/drawing/2014/main" id="{40A58DD7-C693-40F5-8BD3-E0FAAE215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52738"/>
            <a:ext cx="33639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 descr="C:\Users\Petr\AppData\Local\Microsoft\Windows\Temporary Internet Files\Content.IE5\232XPSDO\MP900289434[1].jpg">
            <a:extLst>
              <a:ext uri="{FF2B5EF4-FFF2-40B4-BE49-F238E27FC236}">
                <a16:creationId xmlns:a16="http://schemas.microsoft.com/office/drawing/2014/main" id="{B4FE988E-E396-4444-AA40-181949FC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564188"/>
            <a:ext cx="5873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ovéPole 7">
            <a:extLst>
              <a:ext uri="{FF2B5EF4-FFF2-40B4-BE49-F238E27FC236}">
                <a16:creationId xmlns:a16="http://schemas.microsoft.com/office/drawing/2014/main" id="{A8412C5B-BA30-433B-BB9B-4F85671A9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5380038"/>
            <a:ext cx="1403350" cy="1477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Ukaž na mapě, kde leží nejbližší jeskyně.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A4D1B14A-28E0-4681-B4A7-4B0EA415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400">
                <a:solidFill>
                  <a:srgbClr val="000000"/>
                </a:solidFill>
                <a:cs typeface="Lucida Sans Unicode" panose="020B0602030504020204" pitchFamily="34" charset="0"/>
              </a:rPr>
              <a:t>Dělení hornin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0C084F1-7AE1-49F2-B18D-D921619CD814}"/>
              </a:ext>
            </a:extLst>
          </p:cNvPr>
          <p:cNvGraphicFramePr/>
          <p:nvPr/>
        </p:nvGraphicFramePr>
        <p:xfrm>
          <a:off x="0" y="1341438"/>
          <a:ext cx="8964613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E0FA4-9578-4694-9EE1-94F0161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Krasové jeskyně</a:t>
            </a:r>
          </a:p>
        </p:txBody>
      </p:sp>
      <p:pic>
        <p:nvPicPr>
          <p:cNvPr id="6" name="Zástupný obsah 5" descr="Obsah obrázku exteriér, příroda, jeskyně&#10;&#10;Popis byl vytvořen automaticky">
            <a:extLst>
              <a:ext uri="{FF2B5EF4-FFF2-40B4-BE49-F238E27FC236}">
                <a16:creationId xmlns:a16="http://schemas.microsoft.com/office/drawing/2014/main" id="{52F06DA0-E73B-46F6-AFE2-4A38020D2A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1" y="1647562"/>
            <a:ext cx="3282136" cy="2188091"/>
          </a:xfrm>
        </p:spPr>
      </p:pic>
      <p:pic>
        <p:nvPicPr>
          <p:cNvPr id="8" name="Zástupný obsah 7" descr="Obsah obrázku strom, exteriér, skála, rostlina&#10;&#10;Popis byl vytvořen automaticky">
            <a:extLst>
              <a:ext uri="{FF2B5EF4-FFF2-40B4-BE49-F238E27FC236}">
                <a16:creationId xmlns:a16="http://schemas.microsoft.com/office/drawing/2014/main" id="{6F8EEEE5-2AF2-4568-8A6E-271038A786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515" y="4071034"/>
            <a:ext cx="4229401" cy="2382301"/>
          </a:xfrm>
        </p:spPr>
      </p:pic>
      <p:pic>
        <p:nvPicPr>
          <p:cNvPr id="10" name="Obrázek 9" descr="Obsah obrázku příroda, jeskyně&#10;&#10;Popis byl vytvořen automaticky">
            <a:extLst>
              <a:ext uri="{FF2B5EF4-FFF2-40B4-BE49-F238E27FC236}">
                <a16:creationId xmlns:a16="http://schemas.microsoft.com/office/drawing/2014/main" id="{F2B1B9B6-085A-46FA-B2BF-E910A9A64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16" y="905369"/>
            <a:ext cx="4427984" cy="29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3431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35C67F-F372-4295-BCAB-96D935F1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Dolomit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EB34C47F-2CD3-4C15-AF32-5C1566D6B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Hojný minerál podobný vápenci;	 </a:t>
            </a:r>
          </a:p>
          <a:p>
            <a:pPr eaLnBrk="1" hangingPunct="1"/>
            <a:r>
              <a:rPr lang="cs-CZ" altLang="cs-CZ" dirty="0"/>
              <a:t>Tvoří horninu dolomit;</a:t>
            </a:r>
          </a:p>
          <a:p>
            <a:pPr lvl="2" eaLnBrk="1" hangingPunct="1"/>
            <a:r>
              <a:rPr lang="cs-CZ" altLang="cs-CZ" sz="2000" dirty="0">
                <a:solidFill>
                  <a:srgbClr val="800080"/>
                </a:solidFill>
              </a:rPr>
              <a:t>Výskyt: Česko – Příbram,</a:t>
            </a:r>
          </a:p>
          <a:p>
            <a:pPr lvl="2" eaLnBrk="1" hangingPunct="1"/>
            <a:r>
              <a:rPr lang="cs-CZ" altLang="cs-CZ" sz="2000" dirty="0">
                <a:solidFill>
                  <a:srgbClr val="800080"/>
                </a:solidFill>
              </a:rPr>
              <a:t>Využití: speciální druhy cementu ve stavebnictví, hnojivo, ohnivzdorné materiály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202C759C-F332-4B1D-BB47-102A5279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43388"/>
            <a:ext cx="3238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>
            <a:extLst>
              <a:ext uri="{FF2B5EF4-FFF2-40B4-BE49-F238E27FC236}">
                <a16:creationId xmlns:a16="http://schemas.microsoft.com/office/drawing/2014/main" id="{6E26121F-1718-475A-8E8C-DBC1CDF5B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948113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 descr="C:\Users\Petr\AppData\Local\Microsoft\Windows\Temporary Internet Files\Content.IE5\232XPSDO\MP900289434[1].jpg">
            <a:extLst>
              <a:ext uri="{FF2B5EF4-FFF2-40B4-BE49-F238E27FC236}">
                <a16:creationId xmlns:a16="http://schemas.microsoft.com/office/drawing/2014/main" id="{2F59578A-7A3A-4321-9E5F-F4316620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4354513"/>
            <a:ext cx="5873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D719285-B1EE-43B9-A377-7BE3D618CC18}"/>
              </a:ext>
            </a:extLst>
          </p:cNvPr>
          <p:cNvSpPr txBox="1"/>
          <p:nvPr/>
        </p:nvSpPr>
        <p:spPr>
          <a:xfrm>
            <a:off x="4211638" y="4062413"/>
            <a:ext cx="1655762" cy="1476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Dolomity leží v: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cs-CZ" dirty="0">
                <a:latin typeface="+mn-lt"/>
                <a:cs typeface="+mn-cs"/>
              </a:rPr>
              <a:t>Rakousku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cs-CZ" dirty="0">
                <a:latin typeface="+mn-lt"/>
                <a:cs typeface="+mn-cs"/>
              </a:rPr>
              <a:t>Itálii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cs-CZ" dirty="0">
                <a:latin typeface="+mn-lt"/>
                <a:cs typeface="+mn-cs"/>
              </a:rPr>
              <a:t>Německu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34E8E3E-7BBD-4829-B9CE-AFA84E5996CC}"/>
              </a:ext>
            </a:extLst>
          </p:cNvPr>
          <p:cNvSpPr/>
          <p:nvPr/>
        </p:nvSpPr>
        <p:spPr>
          <a:xfrm>
            <a:off x="4224338" y="4924425"/>
            <a:ext cx="1360487" cy="322263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457A0-9578-475A-820B-165A8B67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Hořlavé usazené horniny</a:t>
            </a:r>
          </a:p>
        </p:txBody>
      </p:sp>
      <p:pic>
        <p:nvPicPr>
          <p:cNvPr id="6" name="Zástupný obsah 5" descr="Obsah obrázku dort, čokoláda, kousek, dezert&#10;&#10;Popis byl vytvořen automaticky">
            <a:extLst>
              <a:ext uri="{FF2B5EF4-FFF2-40B4-BE49-F238E27FC236}">
                <a16:creationId xmlns:a16="http://schemas.microsoft.com/office/drawing/2014/main" id="{A201466B-6132-4FD8-A034-FB7C94C62D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7" y="2492896"/>
            <a:ext cx="3987383" cy="2664296"/>
          </a:xfrm>
        </p:spPr>
      </p:pic>
      <p:pic>
        <p:nvPicPr>
          <p:cNvPr id="8" name="Zástupný obsah 7" descr="Obsah obrázku skála, lanýž&#10;&#10;Popis byl vytvořen automaticky">
            <a:extLst>
              <a:ext uri="{FF2B5EF4-FFF2-40B4-BE49-F238E27FC236}">
                <a16:creationId xmlns:a16="http://schemas.microsoft.com/office/drawing/2014/main" id="{C4310EB3-AA4D-4CA8-849A-DD0E0653D2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78394"/>
            <a:ext cx="3693861" cy="2766830"/>
          </a:xfrm>
        </p:spPr>
      </p:pic>
    </p:spTree>
    <p:extLst>
      <p:ext uri="{BB962C8B-B14F-4D97-AF65-F5344CB8AC3E}">
        <p14:creationId xmlns:p14="http://schemas.microsoft.com/office/powerpoint/2010/main" val="86986047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EB6AD-D791-4139-BE94-936BE913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Rašelina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CE7F4DC0-244A-4B84-AA96-7879DCA4A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962275" cy="4876800"/>
          </a:xfrm>
        </p:spPr>
        <p:txBody>
          <a:bodyPr/>
          <a:lstStyle/>
          <a:p>
            <a:pPr eaLnBrk="1" hangingPunct="1"/>
            <a:r>
              <a:rPr lang="cs-CZ" altLang="cs-CZ" dirty="0"/>
              <a:t>Částečně rozložený rostlinný materiál</a:t>
            </a:r>
          </a:p>
          <a:p>
            <a:pPr eaLnBrk="1" hangingPunct="1"/>
            <a:r>
              <a:rPr lang="cs-CZ" altLang="cs-CZ" dirty="0"/>
              <a:t>Měkká a snadno se stlačuje</a:t>
            </a:r>
          </a:p>
          <a:p>
            <a:pPr eaLnBrk="1" hangingPunct="1"/>
            <a:r>
              <a:rPr lang="cs-CZ" altLang="cs-CZ" sz="2000" dirty="0">
                <a:solidFill>
                  <a:srgbClr val="7030A0"/>
                </a:solidFill>
              </a:rPr>
              <a:t>Výskyt: Šumava, Slavkovský les, Krkonoše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AC35891B-15CF-4017-B0A4-F05B70A09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49275"/>
            <a:ext cx="529272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>
            <a:extLst>
              <a:ext uri="{FF2B5EF4-FFF2-40B4-BE49-F238E27FC236}">
                <a16:creationId xmlns:a16="http://schemas.microsoft.com/office/drawing/2014/main" id="{44BD6890-D25B-44F9-9BFA-5394F138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rostlina, exteriér, květina&#10;&#10;Popis byl vytvořen automaticky">
            <a:extLst>
              <a:ext uri="{FF2B5EF4-FFF2-40B4-BE49-F238E27FC236}">
                <a16:creationId xmlns:a16="http://schemas.microsoft.com/office/drawing/2014/main" id="{F3EFD410-709C-4DCE-A8F5-A5F83575B5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63" y="1600200"/>
            <a:ext cx="2328863" cy="1670050"/>
          </a:xfrm>
        </p:spPr>
      </p:pic>
      <p:pic>
        <p:nvPicPr>
          <p:cNvPr id="12" name="Obrázek 11" descr="Obsah obrázku láhev, interiér, nápoje, alkohol&#10;&#10;Popis byl vytvořen automaticky">
            <a:extLst>
              <a:ext uri="{FF2B5EF4-FFF2-40B4-BE49-F238E27FC236}">
                <a16:creationId xmlns:a16="http://schemas.microsoft.com/office/drawing/2014/main" id="{FF455BB9-BC97-4E50-B17E-344015110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63" y="3328988"/>
            <a:ext cx="2328863" cy="3148013"/>
          </a:xfrm>
          <a:prstGeom prst="rect">
            <a:avLst/>
          </a:prstGeom>
        </p:spPr>
      </p:pic>
      <p:pic>
        <p:nvPicPr>
          <p:cNvPr id="10" name="Obrázek 9" descr="Obsah obrázku tráva, dům, exteriér, obloha&#10;&#10;Popis byl vytvořen automaticky">
            <a:extLst>
              <a:ext uri="{FF2B5EF4-FFF2-40B4-BE49-F238E27FC236}">
                <a16:creationId xmlns:a16="http://schemas.microsoft.com/office/drawing/2014/main" id="{C2D30762-7FE2-4E73-AB43-10A3C251A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3" y="1600200"/>
            <a:ext cx="3673475" cy="2408238"/>
          </a:xfrm>
          <a:prstGeom prst="rect">
            <a:avLst/>
          </a:prstGeom>
        </p:spPr>
      </p:pic>
      <p:pic>
        <p:nvPicPr>
          <p:cNvPr id="8" name="Zástupný obsah 7" descr="Obsah obrázku budova, gril, oheň, vaření&#10;&#10;Popis byl vytvořen automaticky">
            <a:extLst>
              <a:ext uri="{FF2B5EF4-FFF2-40B4-BE49-F238E27FC236}">
                <a16:creationId xmlns:a16="http://schemas.microsoft.com/office/drawing/2014/main" id="{CF3429B1-E4EB-41CD-9067-DCEA3FE64C0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3" y="4067175"/>
            <a:ext cx="3673475" cy="2408238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B02C6FF-2150-4FF7-B14E-D718D0F6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cs-CZ" dirty="0"/>
              <a:t>Využití rašeliny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599325D-835A-49E1-A6A4-9DBD81B46649}"/>
              </a:ext>
            </a:extLst>
          </p:cNvPr>
          <p:cNvSpPr txBox="1"/>
          <p:nvPr/>
        </p:nvSpPr>
        <p:spPr>
          <a:xfrm flipH="1">
            <a:off x="4572000" y="53340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cs-CZ" altLang="cs-CZ" sz="1800" dirty="0">
                <a:solidFill>
                  <a:srgbClr val="7030A0"/>
                </a:solidFill>
              </a:rPr>
              <a:t>Využití: Palivo, izolace, lékařství a lázeňství, zahradnictví, přísada k výrobě whisky</a:t>
            </a:r>
          </a:p>
        </p:txBody>
      </p:sp>
    </p:spTree>
    <p:extLst>
      <p:ext uri="{BB962C8B-B14F-4D97-AF65-F5344CB8AC3E}">
        <p14:creationId xmlns:p14="http://schemas.microsoft.com/office/powerpoint/2010/main" val="3352752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2BCCE-D773-4754-BD80-1CC808C0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Uhlí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EE90A0-4EC9-4D85-B74D-4839B370A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96975"/>
            <a:ext cx="8712200" cy="5545138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dirty="0"/>
              <a:t>hořlavá usazenina;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dirty="0"/>
              <a:t>obsahuje uhlík, vodík, dusík a síru;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dirty="0"/>
              <a:t>Vzniklo z odumřelých rostlin a živočichů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 za nepřístupu </a:t>
            </a:r>
            <a:r>
              <a:rPr lang="cs-CZ" dirty="0" err="1"/>
              <a:t>zvduchu</a:t>
            </a:r>
            <a:endParaRPr lang="cs-CZ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cs-CZ" sz="1100" dirty="0"/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endParaRPr lang="cs-CZ" sz="1000" dirty="0"/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endParaRPr lang="cs-CZ" sz="1000" dirty="0"/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endParaRPr lang="cs-CZ" sz="1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b="1" dirty="0"/>
              <a:t>Hnědé uhlí – </a:t>
            </a:r>
            <a:r>
              <a:rPr lang="cs-CZ" dirty="0"/>
              <a:t>obsahuje asi 60% uhlíku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používá se k vytápění domácností nebo k výrobě tepla a elektřiny;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cs-CZ" sz="2400" dirty="0"/>
              <a:t>třetihorní stáří (jehličnaté stromy)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cs-CZ" sz="2400" dirty="0"/>
              <a:t>povrchová těžba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cs-CZ" sz="2400" dirty="0"/>
          </a:p>
          <a:p>
            <a:pPr lvl="1" indent="-18288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4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cs-CZ" sz="800" dirty="0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FA0A56C5-3215-4207-9ACD-D3CFC25D6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141662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Users\Petr\AppData\Local\Microsoft\Windows\Temporary Internet Files\Content.IE5\232XPSDO\MP900289434[1].jpg">
            <a:extLst>
              <a:ext uri="{FF2B5EF4-FFF2-40B4-BE49-F238E27FC236}">
                <a16:creationId xmlns:a16="http://schemas.microsoft.com/office/drawing/2014/main" id="{C21AD5DC-CA7C-4135-8F6E-976D1C139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41888"/>
            <a:ext cx="5889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ovéPole 4">
            <a:extLst>
              <a:ext uri="{FF2B5EF4-FFF2-40B4-BE49-F238E27FC236}">
                <a16:creationId xmlns:a16="http://schemas.microsoft.com/office/drawing/2014/main" id="{63E6E075-392E-4870-9559-782A79A01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229225"/>
            <a:ext cx="1584325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Těží se v ČR hnědé uhlí?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22B8A2F-53FB-44DB-B58C-7490B4E00E3F}"/>
              </a:ext>
            </a:extLst>
          </p:cNvPr>
          <p:cNvSpPr txBox="1"/>
          <p:nvPr/>
        </p:nvSpPr>
        <p:spPr>
          <a:xfrm>
            <a:off x="5435600" y="6092825"/>
            <a:ext cx="2792413" cy="6461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Ano, např. na Sokolovsku, Mostecku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3EC22E39-6110-43E6-BD45-7B5BD127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29088"/>
            <a:ext cx="2916237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22F5CF1-482A-460E-964A-AFFF64EE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Uhlí</a:t>
            </a:r>
          </a:p>
        </p:txBody>
      </p:sp>
      <p:sp>
        <p:nvSpPr>
          <p:cNvPr id="26628" name="Zástupný symbol pro obsah 2">
            <a:extLst>
              <a:ext uri="{FF2B5EF4-FFF2-40B4-BE49-F238E27FC236}">
                <a16:creationId xmlns:a16="http://schemas.microsoft.com/office/drawing/2014/main" id="{9FFFC52A-C7B0-4FB3-804F-9B1C759CB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Černé uhlí </a:t>
            </a:r>
            <a:r>
              <a:rPr lang="cs-CZ" altLang="cs-CZ" dirty="0"/>
              <a:t>–  jeho barva je obvykle černá (90 % uhlíku)</a:t>
            </a:r>
          </a:p>
          <a:p>
            <a:pPr lvl="1" eaLnBrk="1" hangingPunct="1"/>
            <a:r>
              <a:rPr lang="cs-CZ" altLang="cs-CZ" sz="2400" dirty="0"/>
              <a:t>hlubinná těžba; </a:t>
            </a:r>
          </a:p>
          <a:p>
            <a:pPr lvl="1" eaLnBrk="1" hangingPunct="1"/>
            <a:r>
              <a:rPr lang="cs-CZ" altLang="cs-CZ" sz="2400" dirty="0"/>
              <a:t>prvohorního a druhohorního původu; </a:t>
            </a:r>
          </a:p>
          <a:p>
            <a:pPr lvl="1" eaLnBrk="1" hangingPunct="1"/>
            <a:r>
              <a:rPr lang="cs-CZ" altLang="cs-CZ" sz="2400" dirty="0"/>
              <a:t>vzniká rozkladem a prouhelňováním vyhynulých stromových plavuní, které se propadly do bažin</a:t>
            </a:r>
          </a:p>
          <a:p>
            <a:pPr lvl="1" eaLnBrk="1" hangingPunct="1"/>
            <a:r>
              <a:rPr lang="cs-CZ" altLang="cs-CZ" sz="2400" dirty="0"/>
              <a:t>Ostravsko-karvinská pánev a Kladensko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 </a:t>
            </a:r>
            <a:r>
              <a:rPr lang="cs-CZ" altLang="cs-CZ" b="1" dirty="0"/>
              <a:t>Antracit</a:t>
            </a:r>
            <a:r>
              <a:rPr lang="cs-CZ" altLang="cs-CZ" dirty="0"/>
              <a:t> – jde o nejkvalitnější uhlí, </a:t>
            </a:r>
          </a:p>
          <a:p>
            <a:pPr lvl="1" eaLnBrk="1" hangingPunct="1"/>
            <a:r>
              <a:rPr lang="cs-CZ" altLang="cs-CZ" dirty="0"/>
              <a:t>používá se na vytápění a k výrobě chemikálií.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E0F72D-7CEB-465E-AA14-459657D2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Ropa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C642CD2-1525-4DF3-AF51-621493BCE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66" y="1772816"/>
            <a:ext cx="6000667" cy="3600400"/>
          </a:xfrm>
        </p:spPr>
      </p:pic>
    </p:spTree>
    <p:extLst>
      <p:ext uri="{BB962C8B-B14F-4D97-AF65-F5344CB8AC3E}">
        <p14:creationId xmlns:p14="http://schemas.microsoft.com/office/powerpoint/2010/main" val="251171598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A06E8-370A-4CBE-9E0F-82D3C8F5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Ropa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952AD4CD-2C6A-46D3-A2EF-F920FD3A3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>
            <a:extLst>
              <a:ext uri="{FF2B5EF4-FFF2-40B4-BE49-F238E27FC236}">
                <a16:creationId xmlns:a16="http://schemas.microsoft.com/office/drawing/2014/main" id="{AE605BE5-C8DC-4173-B7D2-137057E5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3716338"/>
            <a:ext cx="3802063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08FF4744-7449-4146-B098-CCA6F6E59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/>
              <a:t>Organogenní usazeniny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F97DCD1-262D-423C-977A-27FDC1605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232" y="1642359"/>
            <a:ext cx="8077200" cy="424949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b="1" dirty="0">
                <a:solidFill>
                  <a:srgbClr val="000000"/>
                </a:solidFill>
                <a:latin typeface="+mn-lt"/>
                <a:cs typeface="+mn-cs"/>
              </a:rPr>
              <a:t>Ropa</a:t>
            </a:r>
            <a:r>
              <a:rPr lang="cs-CZ" dirty="0">
                <a:solidFill>
                  <a:srgbClr val="000000"/>
                </a:solidFill>
                <a:latin typeface="+mn-lt"/>
                <a:cs typeface="+mn-cs"/>
              </a:rPr>
              <a:t> (též </a:t>
            </a:r>
            <a:r>
              <a:rPr lang="cs-CZ" b="1" dirty="0">
                <a:solidFill>
                  <a:srgbClr val="000000"/>
                </a:solidFill>
                <a:latin typeface="+mn-lt"/>
                <a:cs typeface="+mn-cs"/>
              </a:rPr>
              <a:t>(surová) nafta</a:t>
            </a:r>
            <a:r>
              <a:rPr lang="cs-CZ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lang="cs-CZ" b="1" dirty="0">
                <a:solidFill>
                  <a:srgbClr val="000000"/>
                </a:solidFill>
                <a:latin typeface="+mn-lt"/>
                <a:cs typeface="+mn-cs"/>
              </a:rPr>
              <a:t>zemní olej</a:t>
            </a:r>
            <a:r>
              <a:rPr lang="cs-CZ" dirty="0">
                <a:solidFill>
                  <a:srgbClr val="000000"/>
                </a:solidFill>
                <a:latin typeface="+mn-lt"/>
                <a:cs typeface="+mn-cs"/>
              </a:rPr>
              <a:t>, </a:t>
            </a:r>
            <a:r>
              <a:rPr lang="cs-CZ" b="1" dirty="0">
                <a:solidFill>
                  <a:srgbClr val="000000"/>
                </a:solidFill>
                <a:latin typeface="+mn-lt"/>
                <a:cs typeface="+mn-cs"/>
              </a:rPr>
              <a:t>černé zlato</a:t>
            </a:r>
            <a:r>
              <a:rPr lang="cs-CZ" dirty="0">
                <a:solidFill>
                  <a:srgbClr val="000000"/>
                </a:solidFill>
                <a:latin typeface="+mn-lt"/>
                <a:cs typeface="+mn-cs"/>
              </a:rPr>
              <a:t>) je hnědá až černá hořlavá kapalina tvořená směsí uhlovodíků, především alkanů.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>
                <a:latin typeface="+mn-lt"/>
                <a:cs typeface="+mn-cs"/>
              </a:rPr>
              <a:t>tmavá mastná kapalina s menší hustotou než voda;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>
                <a:solidFill>
                  <a:srgbClr val="000000"/>
                </a:solidFill>
                <a:latin typeface="+mn-lt"/>
                <a:cs typeface="+mn-cs"/>
              </a:rPr>
              <a:t>pravděpodobně vznikla rozkladem zbytků pravěkých rostlin a živočichů;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>
                <a:solidFill>
                  <a:srgbClr val="000000"/>
                </a:solidFill>
                <a:latin typeface="+mn-lt"/>
                <a:cs typeface="+mn-cs"/>
              </a:rPr>
              <a:t>nachází se ve svrchních vrstvách zemské kůry – nejčastěji v oblasti kontinentálních šelfů. Je základní surovinou petrochemického průmyslu;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>
                <a:solidFill>
                  <a:srgbClr val="000000"/>
                </a:solidFill>
                <a:latin typeface="+mn-lt"/>
                <a:cs typeface="+mn-cs"/>
              </a:rPr>
              <a:t>naleziště ropy jsou pod nepropustnými vrstvami, v hloubkách až 8 km pod zemským povrchem;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>
                <a:solidFill>
                  <a:srgbClr val="000000"/>
                </a:solidFill>
                <a:latin typeface="+mn-lt"/>
                <a:cs typeface="+mn-cs"/>
              </a:rPr>
              <a:t>Doprava: ropovody z Itálie nebo Ruska do ČR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>
                <a:solidFill>
                  <a:srgbClr val="000000"/>
                </a:solidFill>
                <a:latin typeface="+mn-lt"/>
                <a:cs typeface="+mn-cs"/>
              </a:rPr>
              <a:t>vyskytuje se společně se zemním plynem. </a:t>
            </a:r>
          </a:p>
        </p:txBody>
      </p:sp>
      <p:sp>
        <p:nvSpPr>
          <p:cNvPr id="27653" name="TextovéPole 1">
            <a:extLst>
              <a:ext uri="{FF2B5EF4-FFF2-40B4-BE49-F238E27FC236}">
                <a16:creationId xmlns:a16="http://schemas.microsoft.com/office/drawing/2014/main" id="{937CEA5F-4672-4A28-9704-2934CE4F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661025"/>
            <a:ext cx="2447925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Pavlína\Desktop\prachovske_skaly_1_v.jpg">
            <a:extLst>
              <a:ext uri="{FF2B5EF4-FFF2-40B4-BE49-F238E27FC236}">
                <a16:creationId xmlns:a16="http://schemas.microsoft.com/office/drawing/2014/main" id="{B6BB56BF-EFBD-442E-BDE7-38207E03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">
            <a:extLst>
              <a:ext uri="{FF2B5EF4-FFF2-40B4-BE49-F238E27FC236}">
                <a16:creationId xmlns:a16="http://schemas.microsoft.com/office/drawing/2014/main" id="{5BBD8DF5-E467-4DC2-BED0-E1A15E274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651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6000" b="1" u="sng">
                <a:solidFill>
                  <a:srgbClr val="000000"/>
                </a:solidFill>
                <a:cs typeface="Lucida Sans Unicode" panose="020B0602030504020204" pitchFamily="34" charset="0"/>
              </a:rPr>
              <a:t>Usazené  horniny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EEFE9583-67D5-4873-9F85-4464C5360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3200" dirty="0"/>
              <a:t>Zemní plyn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B84351F-1455-425C-8EC8-153F2A39F1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/>
          </a:bodyPr>
          <a:lstStyle/>
          <a:p>
            <a:pPr marL="339725" indent="-339725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je přírodní hořlavý plyn využívaný jako významné plynné fosilní palivo; </a:t>
            </a:r>
          </a:p>
          <a:p>
            <a:pPr marL="339725" indent="-339725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hlavní složkou je methan (obvykle přes 90 %) a ethan (1–6 %); </a:t>
            </a:r>
          </a:p>
          <a:p>
            <a:pPr marL="339725" indent="-339725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nachází se v podzemí buď samostatně, společně s ropou nebo černým uhlím; </a:t>
            </a:r>
          </a:p>
          <a:p>
            <a:pPr marL="339725" indent="-339725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používá se také jako zdroj vodíku při výrobě dusíkatých hnojiv; </a:t>
            </a:r>
          </a:p>
          <a:p>
            <a:pPr marL="339725" indent="-339725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methan a ethan jsou bez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zápachu -  přidávají se do něj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zapáchající plyny – bezpečnost;</a:t>
            </a:r>
          </a:p>
          <a:p>
            <a:pPr marL="182880" indent="-182880" eaLnBrk="1" fontAlgn="auto" hangingPunct="1">
              <a:lnSpc>
                <a:spcPct val="90000"/>
              </a:lnSpc>
              <a:spcAft>
                <a:spcPts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cs-CZ" dirty="0"/>
              <a:t>ekologické palivo.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13C38C0F-253D-40AE-A583-37D57C5AF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79925"/>
            <a:ext cx="38862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5A174-4A54-45A5-BA33-4D34FDDB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Chemické usazené horniny</a:t>
            </a:r>
          </a:p>
        </p:txBody>
      </p:sp>
      <p:pic>
        <p:nvPicPr>
          <p:cNvPr id="5" name="Zástupný obsah 4" descr="Obsah obrázku savci, primát, skála, černá&#10;&#10;Popis byl vytvořen automaticky">
            <a:extLst>
              <a:ext uri="{FF2B5EF4-FFF2-40B4-BE49-F238E27FC236}">
                <a16:creationId xmlns:a16="http://schemas.microsoft.com/office/drawing/2014/main" id="{8BF19F47-0C79-4592-9D3B-783C09AF1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24000"/>
            <a:ext cx="3981974" cy="48768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B1E6003-7340-4B57-9B2C-594720FDD75B}"/>
              </a:ext>
            </a:extLst>
          </p:cNvPr>
          <p:cNvSpPr txBox="1"/>
          <p:nvPr/>
        </p:nvSpPr>
        <p:spPr>
          <a:xfrm flipH="1">
            <a:off x="657278" y="1916832"/>
            <a:ext cx="348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Vznikají chemickým vylučováním a srážením látek rozpuštěných ve vodě.</a:t>
            </a:r>
          </a:p>
        </p:txBody>
      </p:sp>
    </p:spTree>
    <p:extLst>
      <p:ext uri="{BB962C8B-B14F-4D97-AF65-F5344CB8AC3E}">
        <p14:creationId xmlns:p14="http://schemas.microsoft.com/office/powerpoint/2010/main" val="7719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47926-3988-4E9A-BE64-D4C3807C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cs-CZ" dirty="0"/>
              <a:t>Travertin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DF9DE0-F8D2-4DDD-8BD9-470AC4C24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 wrap="square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Světle šedá až nažloutlá pórovitá hornina složením připomínající vápenec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Tvoří se z vody obsahující oxid uhličitý</a:t>
            </a:r>
          </a:p>
          <a:p>
            <a:pPr marL="0" indent="0">
              <a:buNone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  <p:pic>
        <p:nvPicPr>
          <p:cNvPr id="6" name="Zástupný obsah 5" descr="Obsah obrázku savci&#10;&#10;Popis byl vytvořen automaticky">
            <a:extLst>
              <a:ext uri="{FF2B5EF4-FFF2-40B4-BE49-F238E27FC236}">
                <a16:creationId xmlns:a16="http://schemas.microsoft.com/office/drawing/2014/main" id="{D3618FBF-9664-4B12-B3AC-708101070E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6712"/>
            <a:ext cx="3066897" cy="4718304"/>
          </a:xfrm>
          <a:noFill/>
        </p:spPr>
      </p:pic>
      <p:pic>
        <p:nvPicPr>
          <p:cNvPr id="8" name="Obrázek 7" descr="Obsah obrázku interiér, patro, budova, kuchyně&#10;&#10;Popis byl vytvořen automaticky">
            <a:extLst>
              <a:ext uri="{FF2B5EF4-FFF2-40B4-BE49-F238E27FC236}">
                <a16:creationId xmlns:a16="http://schemas.microsoft.com/office/drawing/2014/main" id="{16CD6182-7DC1-44B9-BD18-2D12CB627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6" y="3807495"/>
            <a:ext cx="3672408" cy="275430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4DEFB06-95B5-4A72-9A76-179F3A56A7F2}"/>
              </a:ext>
            </a:extLst>
          </p:cNvPr>
          <p:cNvSpPr txBox="1"/>
          <p:nvPr/>
        </p:nvSpPr>
        <p:spPr>
          <a:xfrm flipH="1">
            <a:off x="4788024" y="567813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Používá se jako dekorační nebo obkladový kámen</a:t>
            </a:r>
          </a:p>
        </p:txBody>
      </p:sp>
    </p:spTree>
    <p:extLst>
      <p:ext uri="{BB962C8B-B14F-4D97-AF65-F5344CB8AC3E}">
        <p14:creationId xmlns:p14="http://schemas.microsoft.com/office/powerpoint/2010/main" val="757562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581BE-78AD-47DC-AC37-4C26E0189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/>
          <a:p>
            <a:r>
              <a:rPr lang="cs-CZ" dirty="0"/>
              <a:t>Travertin</a:t>
            </a:r>
          </a:p>
        </p:txBody>
      </p:sp>
      <p:pic>
        <p:nvPicPr>
          <p:cNvPr id="6" name="Zástupný obsah 5" descr="Obsah obrázku příroda, hora, exteriér, pobřeží&#10;&#10;Popis byl vytvořen automaticky">
            <a:extLst>
              <a:ext uri="{FF2B5EF4-FFF2-40B4-BE49-F238E27FC236}">
                <a16:creationId xmlns:a16="http://schemas.microsoft.com/office/drawing/2014/main" id="{410F0A8E-C267-493B-B4F6-6DECF7D6A2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r="22964"/>
          <a:stretch/>
        </p:blipFill>
        <p:spPr>
          <a:xfrm>
            <a:off x="2858610" y="838201"/>
            <a:ext cx="5904390" cy="5500456"/>
          </a:xfrm>
          <a:noFill/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6D6CA9-7CC3-41C9-96AD-B8D22E849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 wrap="square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Vyskytuje se ve vápencových oblastech</a:t>
            </a:r>
          </a:p>
        </p:txBody>
      </p:sp>
    </p:spTree>
    <p:extLst>
      <p:ext uri="{BB962C8B-B14F-4D97-AF65-F5344CB8AC3E}">
        <p14:creationId xmlns:p14="http://schemas.microsoft.com/office/powerpoint/2010/main" val="2732499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D6D1A57-731C-472E-84A5-93B5D0C17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u="sng" dirty="0">
                <a:solidFill>
                  <a:schemeClr val="accent2"/>
                </a:solidFill>
              </a:rPr>
              <a:t>Vznik usazených hornin (sedimentů)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EA5D52B-5933-4ABC-9DA8-5F0BD81B7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507288" cy="4876800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cs typeface="Times New Roman" panose="02020603050405020304" pitchFamily="18" charset="0"/>
              </a:rPr>
              <a:t>Z látek na dně moří a řek</a:t>
            </a:r>
          </a:p>
          <a:p>
            <a:pPr eaLnBrk="1" hangingPunct="1"/>
            <a:r>
              <a:rPr lang="cs-CZ" altLang="cs-CZ" sz="2800" dirty="0">
                <a:cs typeface="Times New Roman" panose="02020603050405020304" pitchFamily="18" charset="0"/>
              </a:rPr>
              <a:t>Usazování probíhá ve vrstvách</a:t>
            </a:r>
          </a:p>
          <a:p>
            <a:pPr eaLnBrk="1" hangingPunct="1"/>
            <a:r>
              <a:rPr lang="cs-CZ" altLang="cs-CZ" sz="2800" dirty="0">
                <a:cs typeface="Times New Roman" panose="02020603050405020304" pitchFamily="18" charset="0"/>
              </a:rPr>
              <a:t>mocnost vrstvy = tloušťka</a:t>
            </a:r>
          </a:p>
          <a:p>
            <a:pPr eaLnBrk="1" hangingPunct="1"/>
            <a:r>
              <a:rPr lang="cs-CZ" altLang="cs-CZ" sz="2800" dirty="0">
                <a:cs typeface="Times New Roman" panose="02020603050405020304" pitchFamily="18" charset="0"/>
              </a:rPr>
              <a:t>Soubor vrstev = souvrství</a:t>
            </a:r>
          </a:p>
          <a:p>
            <a:pPr eaLnBrk="1" hangingPunct="1"/>
            <a:r>
              <a:rPr lang="cs-CZ" altLang="cs-CZ" sz="2800" dirty="0"/>
              <a:t>každá výše položená vrstva je mladší než ta pod ní</a:t>
            </a:r>
          </a:p>
          <a:p>
            <a:pPr eaLnBrk="1" hangingPunct="1">
              <a:buFontTx/>
              <a:buNone/>
            </a:pPr>
            <a:endParaRPr lang="cs-CZ" altLang="cs-CZ" sz="3600" dirty="0"/>
          </a:p>
        </p:txBody>
      </p:sp>
      <p:pic>
        <p:nvPicPr>
          <p:cNvPr id="3" name="Obrázek 2" descr="Obsah obrázku text, kontejner, box&#10;&#10;Popis byl vytvořen automaticky">
            <a:extLst>
              <a:ext uri="{FF2B5EF4-FFF2-40B4-BE49-F238E27FC236}">
                <a16:creationId xmlns:a16="http://schemas.microsoft.com/office/drawing/2014/main" id="{7E3F11C7-67E7-457D-9CEC-F1B295461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40768"/>
            <a:ext cx="1866900" cy="2438400"/>
          </a:xfrm>
          <a:prstGeom prst="rect">
            <a:avLst/>
          </a:prstGeom>
        </p:spPr>
      </p:pic>
      <p:pic>
        <p:nvPicPr>
          <p:cNvPr id="5" name="Obrázek 4" descr="Obsah obrázku hora, exteriér, příroda, údolí&#10;&#10;Popis byl vytvořen automaticky">
            <a:extLst>
              <a:ext uri="{FF2B5EF4-FFF2-40B4-BE49-F238E27FC236}">
                <a16:creationId xmlns:a16="http://schemas.microsoft.com/office/drawing/2014/main" id="{188F578B-5EAF-4761-88B4-AD487F750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59" y="4293096"/>
            <a:ext cx="3117993" cy="23354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3356977-110D-41FE-BC2E-3866C5D164BB}"/>
              </a:ext>
            </a:extLst>
          </p:cNvPr>
          <p:cNvSpPr txBox="1"/>
          <p:nvPr/>
        </p:nvSpPr>
        <p:spPr>
          <a:xfrm flipH="1">
            <a:off x="6084168" y="587727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podloží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F975E12-0FC9-4FD1-8EA5-9013FC1703A3}"/>
              </a:ext>
            </a:extLst>
          </p:cNvPr>
          <p:cNvSpPr txBox="1"/>
          <p:nvPr/>
        </p:nvSpPr>
        <p:spPr>
          <a:xfrm flipH="1">
            <a:off x="6084168" y="47251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nadloží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BC8A0D55-75DF-414B-A551-B9D3D195E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52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b="1" u="sng" dirty="0"/>
              <a:t>Usazené horniny - úlomkovité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AADA70A-508E-4758-805A-08EA5FEC73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370888" cy="4464050"/>
          </a:xfrm>
        </p:spPr>
        <p:txBody>
          <a:bodyPr/>
          <a:lstStyle/>
          <a:p>
            <a:pPr eaLnBrk="1" hangingPunct="1"/>
            <a:r>
              <a:rPr lang="cs-CZ" altLang="cs-CZ" sz="3200" dirty="0">
                <a:cs typeface="Times New Roman" panose="02020603050405020304" pitchFamily="18" charset="0"/>
              </a:rPr>
              <a:t>tvoří se přenášením a usazováním úlomků rozrušených hornin a nerostů</a:t>
            </a:r>
            <a:r>
              <a:rPr lang="cs-CZ" altLang="cs-CZ" sz="3200" dirty="0"/>
              <a:t>;</a:t>
            </a:r>
          </a:p>
          <a:p>
            <a:pPr eaLnBrk="1" hangingPunct="1"/>
            <a:r>
              <a:rPr lang="cs-CZ" altLang="cs-CZ" sz="3200" dirty="0"/>
              <a:t>úlomky jsou z počátku sypké – ke zpevnění dochází stmelením (poutány tmelem z jílových částic)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endParaRPr lang="cs-CZ" altLang="cs-CZ" sz="2000" dirty="0"/>
          </a:p>
        </p:txBody>
      </p:sp>
      <p:pic>
        <p:nvPicPr>
          <p:cNvPr id="9220" name="Picture 4" descr="C:\Users\Pavlína\Desktop\logo_sediment.jpg">
            <a:extLst>
              <a:ext uri="{FF2B5EF4-FFF2-40B4-BE49-F238E27FC236}">
                <a16:creationId xmlns:a16="http://schemas.microsoft.com/office/drawing/2014/main" id="{A3E1C50A-C193-4E03-8137-59ECB7C5E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180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Users\Pavlína\Desktop\stažený soubor.jpg">
            <a:extLst>
              <a:ext uri="{FF2B5EF4-FFF2-40B4-BE49-F238E27FC236}">
                <a16:creationId xmlns:a16="http://schemas.microsoft.com/office/drawing/2014/main" id="{0B570C29-E4E0-4C25-BBE5-A5131FDB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49725"/>
            <a:ext cx="3259138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0322EB9-B40A-44DE-8DEC-DBFFF494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/>
              <a:t>Štěrk</a:t>
            </a:r>
          </a:p>
        </p:txBody>
      </p:sp>
      <p:sp>
        <p:nvSpPr>
          <p:cNvPr id="10244" name="Zástupný symbol pro obsah 2">
            <a:extLst>
              <a:ext uri="{FF2B5EF4-FFF2-40B4-BE49-F238E27FC236}">
                <a16:creationId xmlns:a16="http://schemas.microsoft.com/office/drawing/2014/main" id="{9840B31E-B46D-4910-80C0-F2B52948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Je složen z větších zaoblených úlomků hornin a nerostů uložených v horních tocích, v moři poblíž břehu</a:t>
            </a:r>
          </a:p>
          <a:p>
            <a:pPr eaLnBrk="1" hangingPunct="1"/>
            <a:r>
              <a:rPr lang="cs-CZ" altLang="cs-CZ" dirty="0">
                <a:solidFill>
                  <a:srgbClr val="7030A0"/>
                </a:solidFill>
              </a:rPr>
              <a:t>Těžba: - říční nánosy</a:t>
            </a:r>
          </a:p>
          <a:p>
            <a:pPr eaLnBrk="1" hangingPunct="1"/>
            <a:r>
              <a:rPr lang="cs-CZ" altLang="cs-CZ" dirty="0">
                <a:solidFill>
                  <a:srgbClr val="7030A0"/>
                </a:solidFill>
              </a:rPr>
              <a:t>Užití: - výroba betonu</a:t>
            </a:r>
          </a:p>
        </p:txBody>
      </p:sp>
      <p:pic>
        <p:nvPicPr>
          <p:cNvPr id="10245" name="Picture 2" descr="C:\Users\Pavlína\Desktop\sterk2.jpg">
            <a:extLst>
              <a:ext uri="{FF2B5EF4-FFF2-40B4-BE49-F238E27FC236}">
                <a16:creationId xmlns:a16="http://schemas.microsoft.com/office/drawing/2014/main" id="{7A073F85-F19E-4F44-8C43-618FCAEA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446405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C:\Users\Pavlína\Desktop\Gravel_on_a_beach_in_Thirasia,_Santorini,_Greece.jpg">
            <a:extLst>
              <a:ext uri="{FF2B5EF4-FFF2-40B4-BE49-F238E27FC236}">
                <a16:creationId xmlns:a16="http://schemas.microsoft.com/office/drawing/2014/main" id="{9E0081A5-DB4E-40CB-A62F-54EF7E7DB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565400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81D1D-CBD7-49F5-99F6-DFED806B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Slepenec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CC6F3A-4984-488F-8700-E11358F17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dirty="0"/>
              <a:t>Vznikl zpevněním štěrku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dirty="0"/>
              <a:t>Nejčastěji se vyskytují v náplavových oblastech řek,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7030A0"/>
                </a:solidFill>
              </a:rPr>
              <a:t>výskyt ČR: střední Čechy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>
                <a:solidFill>
                  <a:srgbClr val="7030A0"/>
                </a:solidFill>
              </a:rPr>
              <a:t>(Brdy), Česká křídová tabule,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>
                <a:solidFill>
                  <a:srgbClr val="7030A0"/>
                </a:solidFill>
              </a:rPr>
              <a:t> Jeseníky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7030A0"/>
                </a:solidFill>
              </a:rPr>
              <a:t>využití: drcené kamenivo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>
                <a:solidFill>
                  <a:srgbClr val="7030A0"/>
                </a:solidFill>
              </a:rPr>
              <a:t>(štěrk)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AA9F3FF4-9CE5-473A-928A-49DC78024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28813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1F93D21B-0879-48E8-9078-7E88A6D5164E}"/>
              </a:ext>
            </a:extLst>
          </p:cNvPr>
          <p:cNvSpPr/>
          <p:nvPr/>
        </p:nvSpPr>
        <p:spPr>
          <a:xfrm>
            <a:off x="5003800" y="2997200"/>
            <a:ext cx="2200275" cy="2160588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1270" name="Picture 7" descr="C:\Users\Pavlína\Desktop\stažený soubor (1).jpg">
            <a:extLst>
              <a:ext uri="{FF2B5EF4-FFF2-40B4-BE49-F238E27FC236}">
                <a16:creationId xmlns:a16="http://schemas.microsoft.com/office/drawing/2014/main" id="{41509E64-4258-40E9-8153-997ECA17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974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B59B0-9EBD-4A0E-872B-66B0D9BD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/>
              <a:t>Písek</a:t>
            </a:r>
            <a:endParaRPr lang="cs-CZ" dirty="0"/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F09EBEC6-904B-4199-B79A-AB053AA6E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Složen z drobných zrnek křemene a šupin slíd</a:t>
            </a:r>
          </a:p>
          <a:p>
            <a:pPr eaLnBrk="1" hangingPunct="1"/>
            <a:r>
              <a:rPr lang="cs-CZ" altLang="cs-CZ" dirty="0"/>
              <a:t>Nachází se ve vodě</a:t>
            </a:r>
          </a:p>
          <a:p>
            <a:pPr eaLnBrk="1" hangingPunct="1"/>
            <a:r>
              <a:rPr lang="cs-CZ" altLang="cs-CZ" dirty="0"/>
              <a:t>Přenos: - vodou, větrem (pouštní oblasti)</a:t>
            </a:r>
          </a:p>
          <a:p>
            <a:pPr eaLnBrk="1" hangingPunct="1"/>
            <a:r>
              <a:rPr lang="cs-CZ" altLang="cs-CZ" dirty="0">
                <a:solidFill>
                  <a:srgbClr val="7030A0"/>
                </a:solidFill>
              </a:rPr>
              <a:t>Použití: - stavebnictví – příměs štěrku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dirty="0">
                <a:solidFill>
                  <a:srgbClr val="7030A0"/>
                </a:solidFill>
              </a:rPr>
              <a:t>		    - slévárenství – příměs jílu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dirty="0">
                <a:solidFill>
                  <a:srgbClr val="7030A0"/>
                </a:solidFill>
              </a:rPr>
              <a:t>		    - sklářství – čistý křemičitý písek</a:t>
            </a:r>
          </a:p>
        </p:txBody>
      </p:sp>
      <p:pic>
        <p:nvPicPr>
          <p:cNvPr id="12292" name="Picture 2" descr="C:\Users\Pavlína\Desktop\pisek-2.jpg">
            <a:extLst>
              <a:ext uri="{FF2B5EF4-FFF2-40B4-BE49-F238E27FC236}">
                <a16:creationId xmlns:a16="http://schemas.microsoft.com/office/drawing/2014/main" id="{6ACD6995-1F93-41D8-946B-1B9462923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30575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Pavlína\Desktop\73556-va3.jpg">
            <a:extLst>
              <a:ext uri="{FF2B5EF4-FFF2-40B4-BE49-F238E27FC236}">
                <a16:creationId xmlns:a16="http://schemas.microsoft.com/office/drawing/2014/main" id="{6A85371A-28D6-4BF3-8810-E85272E75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92600"/>
            <a:ext cx="235267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C:\Users\Pavlína\Desktop\pisek-bily.jpg">
            <a:extLst>
              <a:ext uri="{FF2B5EF4-FFF2-40B4-BE49-F238E27FC236}">
                <a16:creationId xmlns:a16="http://schemas.microsoft.com/office/drawing/2014/main" id="{3FA88AFC-6D7A-4130-B340-2CB240634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9511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0F234-188C-4D0C-A66E-1407D7D8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Pískovec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01B2F2-7C9B-40CC-8BC0-47BCBA461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dirty="0"/>
              <a:t>Vzniká stmelením písku, tvoří skalní útvary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dirty="0"/>
              <a:t>Velmi různé barvy: od šedé přes žlutou až k červené, někdy může být i vícebarevný;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cs-CZ" dirty="0"/>
              <a:t>Snadno se drolí a zvětrává;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7030A0"/>
                </a:solidFill>
              </a:rPr>
              <a:t>využití: hojně se využívá ve </a:t>
            </a:r>
          </a:p>
          <a:p>
            <a:pPr marL="54864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>
                <a:solidFill>
                  <a:srgbClr val="7030A0"/>
                </a:solidFill>
              </a:rPr>
              <a:t>stavebnictví, sochařství </a:t>
            </a:r>
          </a:p>
          <a:p>
            <a:pPr marL="54864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>
                <a:solidFill>
                  <a:srgbClr val="7030A0"/>
                </a:solidFill>
              </a:rPr>
              <a:t>a ke kamenickým účelům.</a:t>
            </a:r>
          </a:p>
        </p:txBody>
      </p:sp>
      <p:pic>
        <p:nvPicPr>
          <p:cNvPr id="13317" name="Picture 3" descr="C:\Users\Petr\AppData\Local\Microsoft\Windows\Temporary Internet Files\Content.IE5\232XPSDO\MP900289434[1].jpg">
            <a:extLst>
              <a:ext uri="{FF2B5EF4-FFF2-40B4-BE49-F238E27FC236}">
                <a16:creationId xmlns:a16="http://schemas.microsoft.com/office/drawing/2014/main" id="{209C2C7A-FF4B-4726-89DF-AD05E1E86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786438"/>
            <a:ext cx="5873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ovéPole 4">
            <a:extLst>
              <a:ext uri="{FF2B5EF4-FFF2-40B4-BE49-F238E27FC236}">
                <a16:creationId xmlns:a16="http://schemas.microsoft.com/office/drawing/2014/main" id="{E8128257-028D-432B-8614-AFB6BCF7C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732463"/>
            <a:ext cx="1800225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 ČR tvoří větší celky, kterým se říká?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8099007-044A-4BC5-96C0-57D34699E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6092825"/>
            <a:ext cx="1655762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Skalní města</a:t>
            </a:r>
          </a:p>
        </p:txBody>
      </p:sp>
      <p:pic>
        <p:nvPicPr>
          <p:cNvPr id="5" name="Obrázek 4" descr="Obsah obrázku stavební materiál, chléb, kámen&#10;&#10;Popis byl vytvořen automaticky">
            <a:extLst>
              <a:ext uri="{FF2B5EF4-FFF2-40B4-BE49-F238E27FC236}">
                <a16:creationId xmlns:a16="http://schemas.microsoft.com/office/drawing/2014/main" id="{F0A74C06-50A5-48E7-84A3-C8DF8962B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04" y="3753793"/>
            <a:ext cx="3611893" cy="27089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řížka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998</Words>
  <Application>Microsoft Office PowerPoint</Application>
  <PresentationFormat>Předvádění na obrazovce (4:3)</PresentationFormat>
  <Paragraphs>189</Paragraphs>
  <Slides>33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Přehlednost</vt:lpstr>
      <vt:lpstr>Usazené horniny</vt:lpstr>
      <vt:lpstr>Prezentace aplikace PowerPoint</vt:lpstr>
      <vt:lpstr>Prezentace aplikace PowerPoint</vt:lpstr>
      <vt:lpstr>Vznik usazených hornin (sedimentů)</vt:lpstr>
      <vt:lpstr>Usazené horniny - úlomkovité</vt:lpstr>
      <vt:lpstr>Štěrk</vt:lpstr>
      <vt:lpstr>Slepenec</vt:lpstr>
      <vt:lpstr>Písek</vt:lpstr>
      <vt:lpstr>Pískovec</vt:lpstr>
      <vt:lpstr>Pískovec</vt:lpstr>
      <vt:lpstr>Další zástupci:</vt:lpstr>
      <vt:lpstr>Jemnozrnné úlomkovité a jílovité usazeniny</vt:lpstr>
      <vt:lpstr>Hlíny</vt:lpstr>
      <vt:lpstr>Jíly</vt:lpstr>
      <vt:lpstr>Jílovce</vt:lpstr>
      <vt:lpstr>Opuky</vt:lpstr>
      <vt:lpstr>Organogenní usazeniny</vt:lpstr>
      <vt:lpstr>Vápenec</vt:lpstr>
      <vt:lpstr>Vápenec</vt:lpstr>
      <vt:lpstr>Krasové jeskyně</vt:lpstr>
      <vt:lpstr>Dolomit</vt:lpstr>
      <vt:lpstr>Hořlavé usazené horniny</vt:lpstr>
      <vt:lpstr>Rašelina</vt:lpstr>
      <vt:lpstr>Využití rašeliny</vt:lpstr>
      <vt:lpstr>Uhlí</vt:lpstr>
      <vt:lpstr>Uhlí</vt:lpstr>
      <vt:lpstr>Ropa</vt:lpstr>
      <vt:lpstr>Ropa</vt:lpstr>
      <vt:lpstr>Organogenní usazeniny</vt:lpstr>
      <vt:lpstr>Zemní plyn</vt:lpstr>
      <vt:lpstr>Chemické usazené horniny</vt:lpstr>
      <vt:lpstr>Travertin</vt:lpstr>
      <vt:lpstr>Travertin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</dc:creator>
  <cp:lastModifiedBy>Šnircová Monika</cp:lastModifiedBy>
  <cp:revision>54</cp:revision>
  <dcterms:created xsi:type="dcterms:W3CDTF">2013-04-28T06:48:57Z</dcterms:created>
  <dcterms:modified xsi:type="dcterms:W3CDTF">2022-03-27T18:16:52Z</dcterms:modified>
</cp:coreProperties>
</file>