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rba Jaroslav" initials="VJ" lastIdx="1" clrIdx="0">
    <p:extLst>
      <p:ext uri="{19B8F6BF-5375-455C-9EA6-DF929625EA0E}">
        <p15:presenceInfo xmlns:p15="http://schemas.microsoft.com/office/powerpoint/2012/main" userId="S::vrba.jaroslav@zshtyn.cz::5fd6c6c5-83b4-4da8-9a6c-2ea64c7572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996633"/>
    <a:srgbClr val="FFCC00"/>
    <a:srgbClr val="CCECFF"/>
    <a:srgbClr val="FFFF00"/>
    <a:srgbClr val="4D4D4D"/>
    <a:srgbClr val="EFFFFF"/>
    <a:srgbClr val="7D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193" autoAdjust="0"/>
  </p:normalViewPr>
  <p:slideViewPr>
    <p:cSldViewPr snapToGrid="0"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35F50-4892-4D4E-9515-AF869E9C0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9519F2-8E29-4D1A-802B-E8C49E185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B5845D-62AC-4444-A4A6-4E0CC1A8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A3BC60-7876-4207-B2DE-DD82F363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83BBE-610A-49D8-AFF8-E2AE82FFA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DD02-6761-4FBC-B107-B277FC79B85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305294171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494C6-271A-45B1-880C-4C99C05C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F7A059-696C-4F2C-BE62-EC2D04C15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923BD-39A9-4FD7-9FE2-7BDCCB72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EB86E2-6341-4F9E-96B5-CB64AA5A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0D8BC-3D01-43FE-86C5-ECBDCACC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3A7B8-0F64-4574-8FAB-761D8E3C79CF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3846359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1909A52-85A3-42F6-936D-47BC61C8D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0EEF86-B4D4-4C84-90EF-281210C70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8D1688-44C6-4FFA-8D1C-074C3FA0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C24B76-5A33-4265-A9D6-2C98EF62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7745A9-FB25-4DF9-8C29-A00C15F0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5534C-F73A-4715-BA42-4FCB18540ADA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6946917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E3E18-239F-47A1-AE08-3967DAEE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C387C-9FB3-403C-8BBD-E5C34C107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A61878-5CA3-4675-BDB3-54E7198B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28D45-A0BC-4240-AB7A-5DD5017C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529669-90C7-49FB-9F70-6EF7A27F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5CD89-CF7E-4B8A-87CF-CBBD181E079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05493334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D8EE3-A947-43D7-A52A-76484EFC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86F9CF-0193-4F6E-82F4-51FAF6434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3CB76-BCBB-4DC3-AFDA-DB0686FD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A3FD85-8DF4-49CD-A139-D1016B838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7BF2A4-77D6-4F19-8FB2-E23902F4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758EE-74DC-4BD8-A24D-492363E1649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11462915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7BABD-3FF2-49BE-B4CC-4A65A21DE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72632-A86E-4AD0-A9EF-744FB07AA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B84959-DA85-4C58-9A09-6F27E8D54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467557-8682-4124-8587-F3EE003B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B891A8-6A82-480D-B16D-FC2C84D4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4A24C2-899E-44A9-9698-139CD317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7F47F-4584-4475-AD98-8F69AC29C00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8202299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9331D-1F2E-42DA-9C2B-97304D420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85C34E-9967-4971-BA48-51B5A43D8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7347AB-030C-4E8A-BE95-E2BB41285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6519616-8B4C-45D4-9361-3B2293DCB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5DD369-BA86-4E35-863E-C4E0AF33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7CA1E2-4975-4AC6-88EE-2E41D12A0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D00942-B2C3-4BA2-94AD-DC8F5157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3B7459-F25E-45E4-BC93-392EA337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87327-C197-4F67-9EE3-9799E89BD07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4659945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881E7-1841-49B3-95ED-F8A961774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48BE11-FAA8-45D7-87BE-08ED59C3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162572-B1AA-498B-A1A0-0FCA518B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818E66-0A5C-470A-9DC0-B5AB196A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FFFE0-9DAA-4D10-9132-B5BE775CBD8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81650226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32B977-DAD3-474C-AE1B-91A47931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3A52EC-8BE3-4DF4-BD03-0E008DF91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207257-F0BF-4F77-A3B8-62E194B2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A832F-E2C4-4EC9-BEF8-1CF14240F18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12389471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B7FFE-B2F0-452B-B0D7-39A5B90C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0AAB85-33C1-44A9-A445-885A98E35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97CDEA-A19E-4A94-B579-487A88821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FC360F-3780-4B8D-824D-11FA9335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CBE23D-EAFA-483B-92CE-AFE87940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289529-5F05-4FD6-B246-D609E3F9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BDB5B-5B12-429E-8499-13AFB118647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0436399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3436E-3012-4832-91E0-B70F3D06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0E9FED-CE95-4A9F-83A8-487C14C5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9A9E51-9D73-41E3-9CB0-94EE1747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DFDAA8-D44E-426C-A49F-ED12740B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860309-E644-44FA-91AC-A69B025FC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333AD7-BAFA-4C4C-89EB-F08B7003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53915-DFDF-44CE-9044-A16CF2DFE59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79283179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683B60-636C-4B18-A161-30DE51D46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99B31A-2A6A-429D-BA19-BAB23B95C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479C40-13EE-41B8-B7EC-F3C6F88E30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F23A6D-E59D-417B-BFEB-2AD0A8F11A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973E6E-6DE7-4221-BB87-F63E817626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09AC4A-292F-4004-A5C7-A985BF0300CE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B45AA254-1896-497E-ABAC-5832552FAC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638129"/>
              </p:ext>
            </p:extLst>
          </p:nvPr>
        </p:nvGraphicFramePr>
        <p:xfrm>
          <a:off x="1587" y="0"/>
          <a:ext cx="914241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lide" r:id="rId3" imgW="3570818" imgH="2677984" progId="PowerPoint.Slide.8">
                  <p:embed/>
                </p:oleObj>
              </mc:Choice>
              <mc:Fallback>
                <p:oleObj name="Slide" r:id="rId3" imgW="3570818" imgH="2677984" progId="PowerPoint.Slide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0"/>
                        <a:ext cx="9142413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880C6D-7625-49FC-9F3A-AF19D89C1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524" y="815399"/>
            <a:ext cx="8757501" cy="570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5000"/>
              </a:spcAft>
            </a:pPr>
            <a:r>
              <a:rPr lang="sk-SK" altLang="cs-CZ" dirty="0"/>
              <a:t>Zvuk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šíří</a:t>
            </a:r>
            <a:r>
              <a:rPr lang="sk-SK" altLang="cs-CZ" dirty="0"/>
              <a:t> </a:t>
            </a:r>
            <a:r>
              <a:rPr lang="sk-SK" altLang="cs-CZ" dirty="0" err="1"/>
              <a:t>ve</a:t>
            </a:r>
            <a:r>
              <a:rPr lang="sk-SK" altLang="cs-CZ" dirty="0"/>
              <a:t> vzduchu za </a:t>
            </a:r>
            <a:r>
              <a:rPr lang="sk-SK" altLang="cs-CZ" dirty="0" err="1"/>
              <a:t>normálního</a:t>
            </a:r>
            <a:r>
              <a:rPr lang="sk-SK" altLang="cs-CZ" dirty="0"/>
              <a:t> tlaku a </a:t>
            </a:r>
            <a:r>
              <a:rPr lang="sk-SK" altLang="cs-CZ" dirty="0" err="1"/>
              <a:t>při</a:t>
            </a:r>
            <a:r>
              <a:rPr lang="sk-SK" altLang="cs-CZ" dirty="0"/>
              <a:t> </a:t>
            </a:r>
            <a:r>
              <a:rPr lang="sk-SK" altLang="cs-CZ" dirty="0" err="1"/>
              <a:t>teplotě</a:t>
            </a:r>
            <a:r>
              <a:rPr lang="sk-SK" altLang="cs-CZ" dirty="0"/>
              <a:t> 20°C </a:t>
            </a:r>
            <a:r>
              <a:rPr lang="sk-SK" altLang="cs-CZ" dirty="0" err="1"/>
              <a:t>rychlostí</a:t>
            </a:r>
            <a:r>
              <a:rPr lang="sk-SK" altLang="cs-CZ" dirty="0"/>
              <a:t> 340 m/s.</a:t>
            </a:r>
          </a:p>
          <a:p>
            <a:pPr>
              <a:spcAft>
                <a:spcPct val="15000"/>
              </a:spcAft>
            </a:pPr>
            <a:r>
              <a:rPr lang="sk-SK" altLang="cs-CZ" dirty="0"/>
              <a:t>Na rozhraní </a:t>
            </a:r>
            <a:r>
              <a:rPr lang="sk-SK" altLang="cs-CZ" dirty="0" err="1"/>
              <a:t>dvou</a:t>
            </a:r>
            <a:r>
              <a:rPr lang="sk-SK" altLang="cs-CZ" dirty="0"/>
              <a:t> </a:t>
            </a:r>
            <a:r>
              <a:rPr lang="sk-SK" altLang="cs-CZ" dirty="0" err="1"/>
              <a:t>prostředí</a:t>
            </a:r>
            <a:r>
              <a:rPr lang="sk-SK" altLang="cs-CZ" dirty="0"/>
              <a:t> </a:t>
            </a:r>
            <a:r>
              <a:rPr lang="sk-SK" altLang="cs-CZ" dirty="0" err="1"/>
              <a:t>dochází</a:t>
            </a:r>
            <a:r>
              <a:rPr lang="sk-SK" altLang="cs-CZ" dirty="0"/>
              <a:t> k odrazu nebo </a:t>
            </a:r>
            <a:r>
              <a:rPr lang="sk-SK" altLang="cs-CZ" dirty="0" err="1"/>
              <a:t>pohlcení</a:t>
            </a:r>
            <a:r>
              <a:rPr lang="sk-SK" altLang="cs-CZ" dirty="0"/>
              <a:t> zvuku.</a:t>
            </a:r>
          </a:p>
          <a:p>
            <a:pPr>
              <a:spcAft>
                <a:spcPct val="15000"/>
              </a:spcAft>
            </a:pPr>
            <a:r>
              <a:rPr lang="sk-SK" altLang="cs-CZ" dirty="0"/>
              <a:t>Zvuk </a:t>
            </a:r>
            <a:r>
              <a:rPr lang="sk-SK" altLang="cs-CZ" dirty="0" err="1"/>
              <a:t>se</a:t>
            </a:r>
            <a:r>
              <a:rPr lang="sk-SK" altLang="cs-CZ" dirty="0"/>
              <a:t> </a:t>
            </a:r>
            <a:r>
              <a:rPr lang="sk-SK" altLang="cs-CZ" dirty="0" err="1"/>
              <a:t>odráží</a:t>
            </a:r>
            <a:r>
              <a:rPr lang="sk-SK" altLang="cs-CZ" dirty="0"/>
              <a:t> od </a:t>
            </a:r>
            <a:r>
              <a:rPr lang="sk-SK" altLang="cs-CZ" dirty="0" err="1"/>
              <a:t>odrazných</a:t>
            </a:r>
            <a:r>
              <a:rPr lang="sk-SK" altLang="cs-CZ" dirty="0"/>
              <a:t> </a:t>
            </a:r>
            <a:r>
              <a:rPr lang="sk-SK" altLang="cs-CZ" dirty="0" err="1"/>
              <a:t>ploch</a:t>
            </a:r>
            <a:r>
              <a:rPr lang="sk-SK" altLang="cs-CZ" dirty="0"/>
              <a:t> (panelové domy, skalní </a:t>
            </a:r>
            <a:r>
              <a:rPr lang="sk-SK" altLang="cs-CZ" dirty="0" err="1"/>
              <a:t>masivy</a:t>
            </a:r>
            <a:r>
              <a:rPr lang="sk-SK" altLang="cs-CZ" dirty="0"/>
              <a:t>).</a:t>
            </a:r>
          </a:p>
          <a:p>
            <a:pPr>
              <a:spcAft>
                <a:spcPct val="15000"/>
              </a:spcAft>
            </a:pPr>
            <a:r>
              <a:rPr lang="sk-SK" altLang="cs-CZ" dirty="0" err="1"/>
              <a:t>Člověk</a:t>
            </a:r>
            <a:r>
              <a:rPr lang="sk-SK" altLang="cs-CZ" dirty="0"/>
              <a:t> je </a:t>
            </a:r>
            <a:r>
              <a:rPr lang="sk-SK" altLang="cs-CZ" dirty="0" err="1"/>
              <a:t>schopen</a:t>
            </a:r>
            <a:r>
              <a:rPr lang="sk-SK" altLang="cs-CZ" dirty="0"/>
              <a:t> </a:t>
            </a:r>
            <a:r>
              <a:rPr lang="sk-SK" altLang="cs-CZ" dirty="0" err="1"/>
              <a:t>rozlišit</a:t>
            </a:r>
            <a:r>
              <a:rPr lang="sk-SK" altLang="cs-CZ" dirty="0"/>
              <a:t> dva zvuky v </a:t>
            </a:r>
            <a:r>
              <a:rPr lang="sk-SK" altLang="cs-CZ" dirty="0" err="1"/>
              <a:t>časovém</a:t>
            </a:r>
            <a:r>
              <a:rPr lang="sk-SK" altLang="cs-CZ"/>
              <a:t> odstupu 0,1 s.</a:t>
            </a:r>
            <a:endParaRPr lang="sk-SK" altLang="cs-CZ" dirty="0"/>
          </a:p>
          <a:p>
            <a:pPr>
              <a:spcAft>
                <a:spcPct val="15000"/>
              </a:spcAft>
            </a:pPr>
            <a:r>
              <a:rPr lang="sk-SK" altLang="cs-CZ" dirty="0" err="1"/>
              <a:t>Jestliže</a:t>
            </a:r>
            <a:r>
              <a:rPr lang="sk-SK" altLang="cs-CZ" dirty="0"/>
              <a:t> je </a:t>
            </a:r>
            <a:r>
              <a:rPr lang="sk-SK" altLang="cs-CZ" dirty="0" err="1"/>
              <a:t>odrazná</a:t>
            </a:r>
            <a:r>
              <a:rPr lang="sk-SK" altLang="cs-CZ" dirty="0"/>
              <a:t> plocha </a:t>
            </a:r>
            <a:r>
              <a:rPr lang="sk-SK" altLang="cs-CZ" dirty="0" err="1"/>
              <a:t>ve</a:t>
            </a:r>
            <a:r>
              <a:rPr lang="sk-SK" altLang="cs-CZ" dirty="0"/>
              <a:t> </a:t>
            </a:r>
            <a:r>
              <a:rPr lang="sk-SK" altLang="cs-CZ" dirty="0" err="1"/>
              <a:t>vzdálenosti</a:t>
            </a:r>
            <a:r>
              <a:rPr lang="sk-SK" altLang="cs-CZ" dirty="0"/>
              <a:t> menší než 17 m, </a:t>
            </a:r>
            <a:r>
              <a:rPr lang="sk-SK" altLang="cs-CZ" dirty="0" err="1"/>
              <a:t>vnímáme</a:t>
            </a:r>
            <a:r>
              <a:rPr lang="sk-SK" altLang="cs-CZ" dirty="0"/>
              <a:t> dozvuk.</a:t>
            </a:r>
          </a:p>
          <a:p>
            <a:pPr>
              <a:spcAft>
                <a:spcPct val="15000"/>
              </a:spcAft>
            </a:pPr>
            <a:r>
              <a:rPr lang="sk-SK" altLang="cs-CZ" dirty="0" err="1"/>
              <a:t>Jestliže</a:t>
            </a:r>
            <a:r>
              <a:rPr lang="sk-SK" altLang="cs-CZ" dirty="0"/>
              <a:t> je </a:t>
            </a:r>
            <a:r>
              <a:rPr lang="sk-SK" altLang="cs-CZ" dirty="0" err="1"/>
              <a:t>odrazná</a:t>
            </a:r>
            <a:r>
              <a:rPr lang="sk-SK" altLang="cs-CZ" dirty="0"/>
              <a:t> plocha </a:t>
            </a:r>
            <a:r>
              <a:rPr lang="sk-SK" altLang="cs-CZ" dirty="0" err="1"/>
              <a:t>ve</a:t>
            </a:r>
            <a:r>
              <a:rPr lang="sk-SK" altLang="cs-CZ" dirty="0"/>
              <a:t> </a:t>
            </a:r>
            <a:r>
              <a:rPr lang="sk-SK" altLang="cs-CZ" dirty="0" err="1"/>
              <a:t>vzdálenosti</a:t>
            </a:r>
            <a:r>
              <a:rPr lang="sk-SK" altLang="cs-CZ" dirty="0"/>
              <a:t> </a:t>
            </a:r>
            <a:r>
              <a:rPr lang="sk-SK" altLang="cs-CZ" dirty="0" err="1"/>
              <a:t>větší</a:t>
            </a:r>
            <a:r>
              <a:rPr lang="sk-SK" altLang="cs-CZ" dirty="0"/>
              <a:t> než 17 m, </a:t>
            </a:r>
            <a:r>
              <a:rPr lang="sk-SK" altLang="cs-CZ" dirty="0" err="1"/>
              <a:t>vnímáme</a:t>
            </a:r>
            <a:r>
              <a:rPr lang="sk-SK" altLang="cs-CZ" dirty="0"/>
              <a:t> </a:t>
            </a:r>
            <a:r>
              <a:rPr lang="sk-SK" altLang="cs-CZ" dirty="0" err="1"/>
              <a:t>ozvěnu</a:t>
            </a:r>
            <a:r>
              <a:rPr lang="sk-SK" altLang="cs-CZ" dirty="0"/>
              <a:t> (echo).</a:t>
            </a:r>
          </a:p>
          <a:p>
            <a:pPr>
              <a:spcAft>
                <a:spcPct val="15000"/>
              </a:spcAft>
            </a:pPr>
            <a:r>
              <a:rPr lang="sk-SK" altLang="cs-CZ" dirty="0"/>
              <a:t>Akustika </a:t>
            </a:r>
            <a:r>
              <a:rPr lang="sk-SK" altLang="cs-CZ" dirty="0" err="1"/>
              <a:t>uzavřeného</a:t>
            </a:r>
            <a:r>
              <a:rPr lang="sk-SK" altLang="cs-CZ" dirty="0"/>
              <a:t> </a:t>
            </a:r>
            <a:r>
              <a:rPr lang="sk-SK" altLang="cs-CZ" dirty="0" err="1"/>
              <a:t>prostoru</a:t>
            </a:r>
            <a:r>
              <a:rPr lang="sk-SK" altLang="cs-CZ" dirty="0"/>
              <a:t> (</a:t>
            </a:r>
            <a:r>
              <a:rPr lang="sk-SK" altLang="cs-CZ" dirty="0" err="1"/>
              <a:t>místnosti</a:t>
            </a:r>
            <a:r>
              <a:rPr lang="sk-SK" altLang="cs-CZ" dirty="0"/>
              <a:t>, haly, sálu, </a:t>
            </a:r>
            <a:r>
              <a:rPr lang="sk-SK" altLang="cs-CZ" dirty="0" err="1"/>
              <a:t>kostela</a:t>
            </a:r>
            <a:r>
              <a:rPr lang="sk-SK" altLang="cs-CZ" dirty="0"/>
              <a:t>) závisí na </a:t>
            </a:r>
            <a:r>
              <a:rPr lang="sk-SK" altLang="cs-CZ" dirty="0" err="1"/>
              <a:t>omezení</a:t>
            </a:r>
            <a:r>
              <a:rPr lang="sk-SK" altLang="cs-CZ" dirty="0"/>
              <a:t> </a:t>
            </a:r>
            <a:r>
              <a:rPr lang="sk-SK" altLang="cs-CZ" dirty="0" err="1"/>
              <a:t>nežádoucích</a:t>
            </a:r>
            <a:r>
              <a:rPr lang="sk-SK" altLang="cs-CZ" dirty="0"/>
              <a:t> </a:t>
            </a:r>
            <a:r>
              <a:rPr lang="sk-SK" altLang="cs-CZ" dirty="0" err="1"/>
              <a:t>odrazů</a:t>
            </a:r>
            <a:r>
              <a:rPr lang="sk-SK" altLang="cs-CZ" dirty="0"/>
              <a:t> zvuku na </a:t>
            </a:r>
            <a:r>
              <a:rPr lang="sk-SK" altLang="cs-CZ" dirty="0" err="1"/>
              <a:t>stěnách</a:t>
            </a:r>
            <a:r>
              <a:rPr lang="sk-SK" altLang="cs-CZ" dirty="0"/>
              <a:t>.</a:t>
            </a:r>
          </a:p>
          <a:p>
            <a:pPr>
              <a:spcAft>
                <a:spcPct val="15000"/>
              </a:spcAft>
            </a:pPr>
            <a:r>
              <a:rPr lang="sk-SK" altLang="cs-CZ" dirty="0" err="1"/>
              <a:t>Pohlcování</a:t>
            </a:r>
            <a:r>
              <a:rPr lang="sk-SK" altLang="cs-CZ" dirty="0"/>
              <a:t> a odraz zvuku </a:t>
            </a:r>
            <a:r>
              <a:rPr lang="sk-SK" altLang="cs-CZ" dirty="0" err="1"/>
              <a:t>ovlivňuje</a:t>
            </a:r>
            <a:r>
              <a:rPr lang="sk-SK" altLang="cs-CZ" dirty="0"/>
              <a:t> </a:t>
            </a:r>
            <a:r>
              <a:rPr lang="sk-SK" altLang="cs-CZ" dirty="0" err="1"/>
              <a:t>členění</a:t>
            </a:r>
            <a:r>
              <a:rPr lang="sk-SK" altLang="cs-CZ" dirty="0"/>
              <a:t> </a:t>
            </a:r>
            <a:r>
              <a:rPr lang="sk-SK" altLang="cs-CZ" dirty="0" err="1"/>
              <a:t>prostoru</a:t>
            </a:r>
            <a:r>
              <a:rPr lang="sk-SK" altLang="cs-CZ" dirty="0"/>
              <a:t>, obklady </a:t>
            </a:r>
            <a:r>
              <a:rPr lang="sk-SK" altLang="cs-CZ" dirty="0" err="1"/>
              <a:t>stěn</a:t>
            </a:r>
            <a:r>
              <a:rPr lang="sk-SK" altLang="cs-CZ" dirty="0"/>
              <a:t> (perforované panely, látkové </a:t>
            </a:r>
            <a:r>
              <a:rPr lang="sk-SK" altLang="cs-CZ" dirty="0" err="1"/>
              <a:t>závěsy</a:t>
            </a:r>
            <a:r>
              <a:rPr lang="sk-SK" altLang="cs-CZ" dirty="0"/>
              <a:t>, molitanové </a:t>
            </a:r>
            <a:r>
              <a:rPr lang="sk-SK" altLang="cs-CZ" dirty="0" err="1"/>
              <a:t>desky</a:t>
            </a:r>
            <a:r>
              <a:rPr lang="sk-SK" altLang="cs-CZ" dirty="0"/>
              <a:t> apod.).</a:t>
            </a:r>
          </a:p>
          <a:p>
            <a:pPr>
              <a:spcAft>
                <a:spcPct val="15000"/>
              </a:spcAft>
            </a:pPr>
            <a:endParaRPr lang="sk-SK" alt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C1AFDB2-0914-44FC-BFC9-B5BEBB237B54}"/>
              </a:ext>
            </a:extLst>
          </p:cNvPr>
          <p:cNvSpPr txBox="1"/>
          <p:nvPr/>
        </p:nvSpPr>
        <p:spPr>
          <a:xfrm>
            <a:off x="838986" y="313035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Default Design</vt:lpstr>
      <vt:lpstr>Slide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Kmitavý pohyb</dc:title>
  <dc:subject>fyzika</dc:subject>
  <dc:creator>Jaroslav Vrba</dc:creator>
  <cp:lastModifiedBy>Vrba Jaroslav</cp:lastModifiedBy>
  <cp:revision>150</cp:revision>
  <dcterms:created xsi:type="dcterms:W3CDTF">1998-11-12T06:17:48Z</dcterms:created>
  <dcterms:modified xsi:type="dcterms:W3CDTF">2022-05-17T07:19:00Z</dcterms:modified>
</cp:coreProperties>
</file>