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4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93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1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43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7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15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4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67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6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26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32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1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94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8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7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201FB2-F3D0-42BE-BA6B-1849B8444B14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DF61-DC93-4C22-AEC3-C568BA240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5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F8669-FE2E-46A6-BBF4-83530D045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Geologické děje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6ED52F-5A7E-4C6D-9FEF-732A7BE72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Děje, které probíhají v nitru i na povrchu Země</a:t>
            </a:r>
          </a:p>
        </p:txBody>
      </p:sp>
    </p:spTree>
    <p:extLst>
      <p:ext uri="{BB962C8B-B14F-4D97-AF65-F5344CB8AC3E}">
        <p14:creationId xmlns:p14="http://schemas.microsoft.com/office/powerpoint/2010/main" val="23067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4B7A04-5E59-48BD-9831-4E4D0F5E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Vznik</a:t>
            </a: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pohoří</a:t>
            </a:r>
            <a:endParaRPr lang="en-US" sz="4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B2C8D3F-1542-4682-98F4-61EB261B9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4" y="2818142"/>
            <a:ext cx="5451627" cy="3122295"/>
          </a:xfrm>
          <a:prstGeom prst="rect">
            <a:avLst/>
          </a:prstGeom>
          <a:effectLst/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C7CE32-C54E-4B93-A83A-A0E7E4BDF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089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Při střetu 2 pevninských desek se zemská kůra deformuje – vrásní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Himaláje, Alpy, Karpaty a Pyreneje</a:t>
            </a:r>
          </a:p>
        </p:txBody>
      </p:sp>
    </p:spTree>
    <p:extLst>
      <p:ext uri="{BB962C8B-B14F-4D97-AF65-F5344CB8AC3E}">
        <p14:creationId xmlns:p14="http://schemas.microsoft.com/office/powerpoint/2010/main" val="339030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A3FA50-7994-481A-8958-888BC2F7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Rozpad prapevniny -Pangea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B1E4BD-2F0D-4A72-9F44-E48B145D7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077269"/>
            <a:ext cx="6270662" cy="47029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039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A1B14-91AF-43B7-9654-960F365F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323269"/>
            <a:ext cx="9008837" cy="727318"/>
          </a:xfrm>
        </p:spPr>
        <p:txBody>
          <a:bodyPr/>
          <a:lstStyle/>
          <a:p>
            <a:r>
              <a:rPr lang="cs-CZ" dirty="0"/>
              <a:t>Geologické děje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84F3C0-1D4C-4A55-9CDB-6D4E4D728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565" y="1332689"/>
            <a:ext cx="5100817" cy="1031841"/>
          </a:xfrm>
        </p:spPr>
        <p:txBody>
          <a:bodyPr/>
          <a:lstStyle/>
          <a:p>
            <a:r>
              <a:rPr lang="cs-CZ" dirty="0"/>
              <a:t>Vnitřní </a:t>
            </a:r>
          </a:p>
          <a:p>
            <a:r>
              <a:rPr lang="cs-CZ" dirty="0"/>
              <a:t> vyvolané vnitřní energií Země</a:t>
            </a:r>
          </a:p>
        </p:txBody>
      </p:sp>
      <p:pic>
        <p:nvPicPr>
          <p:cNvPr id="8" name="Zástupný obsah 7" descr="Obsah obrázku světlo&#10;&#10;Popis byl vytvořen automaticky">
            <a:extLst>
              <a:ext uri="{FF2B5EF4-FFF2-40B4-BE49-F238E27FC236}">
                <a16:creationId xmlns:a16="http://schemas.microsoft.com/office/drawing/2014/main" id="{55722F22-6004-49DF-B785-46FE858C53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9" y="2804826"/>
            <a:ext cx="3863168" cy="285667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6EF02B-C520-4577-A54D-F6CD7F443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15583" y="1391055"/>
            <a:ext cx="6264613" cy="1245141"/>
          </a:xfrm>
        </p:spPr>
        <p:txBody>
          <a:bodyPr/>
          <a:lstStyle/>
          <a:p>
            <a:r>
              <a:rPr lang="cs-CZ" dirty="0"/>
              <a:t>Vnější</a:t>
            </a:r>
          </a:p>
          <a:p>
            <a:r>
              <a:rPr lang="cs-CZ" dirty="0"/>
              <a:t> způsobené zemskou přitažlivostí a sluneční energií</a:t>
            </a:r>
          </a:p>
        </p:txBody>
      </p:sp>
      <p:pic>
        <p:nvPicPr>
          <p:cNvPr id="10" name="Zástupný obsah 9" descr="Obsah obrázku satelit, doprava, světlo, noční obloha&#10;&#10;Popis byl vytvořen automaticky">
            <a:extLst>
              <a:ext uri="{FF2B5EF4-FFF2-40B4-BE49-F238E27FC236}">
                <a16:creationId xmlns:a16="http://schemas.microsoft.com/office/drawing/2014/main" id="{78424B38-2576-4FAF-BB1D-CC1DF1F49E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5" y="2804826"/>
            <a:ext cx="4000452" cy="2662119"/>
          </a:xfrm>
        </p:spPr>
      </p:pic>
      <p:pic>
        <p:nvPicPr>
          <p:cNvPr id="12" name="Obrázek 11" descr="Obsah obrázku klipart&#10;&#10;Popis byl vytvořen automaticky">
            <a:extLst>
              <a:ext uri="{FF2B5EF4-FFF2-40B4-BE49-F238E27FC236}">
                <a16:creationId xmlns:a16="http://schemas.microsoft.com/office/drawing/2014/main" id="{B26EA44A-8568-4B8A-AA4E-1254488EA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63" y="3656601"/>
            <a:ext cx="2645670" cy="2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96091-C0DD-4C40-A6A3-6ED445BC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geologické děje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8E29BB-52AC-4BAF-ADA2-467B23849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" y="1445804"/>
            <a:ext cx="7448145" cy="1986172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20548A8-BE9D-4EAC-AB1C-225548A21926}"/>
              </a:ext>
            </a:extLst>
          </p:cNvPr>
          <p:cNvSpPr txBox="1"/>
          <p:nvPr/>
        </p:nvSpPr>
        <p:spPr>
          <a:xfrm flipH="1">
            <a:off x="963359" y="4095345"/>
            <a:ext cx="9892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Jejich hlavním znakem je teplo a pohyb hmoty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Teplo vzniká při rozpadu radioaktivních prvků a přeskupování hmoty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Většina děje probíhá dlouhodobě, krátkodobé procesy jsou sopeční činnost a zemětřesení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04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6BA768-7092-415E-AA5B-218D5CA1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419" y="762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geologické</a:t>
            </a:r>
            <a:r>
              <a:rPr lang="en-US" dirty="0"/>
              <a:t> </a:t>
            </a:r>
            <a:r>
              <a:rPr lang="en-US" dirty="0" err="1"/>
              <a:t>děje</a:t>
            </a:r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484639B-D130-4FDF-9889-EA88D8CC9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Zástupný obsah 5" descr="Obsah obrázku text, příroda, hora&#10;&#10;Popis byl vytvořen automaticky">
            <a:extLst>
              <a:ext uri="{FF2B5EF4-FFF2-40B4-BE49-F238E27FC236}">
                <a16:creationId xmlns:a16="http://schemas.microsoft.com/office/drawing/2014/main" id="{0933C4B8-4471-4F2E-BFB0-0B4C0D788B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3" y="749540"/>
            <a:ext cx="3038347" cy="2454984"/>
          </a:xfrm>
          <a:prstGeom prst="rect">
            <a:avLst/>
          </a:prstGeom>
          <a:effectLst/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B49CA98-DD6E-41DB-96A3-B2A555149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68" y="1107471"/>
            <a:ext cx="3038347" cy="1739121"/>
          </a:xfrm>
          <a:prstGeom prst="rect">
            <a:avLst/>
          </a:prstGeom>
          <a:effectLst/>
        </p:spPr>
      </p:pic>
      <p:sp>
        <p:nvSpPr>
          <p:cNvPr id="52" name="Freeform 31">
            <a:extLst>
              <a:ext uri="{FF2B5EF4-FFF2-40B4-BE49-F238E27FC236}">
                <a16:creationId xmlns:a16="http://schemas.microsoft.com/office/drawing/2014/main" id="{1EBB90A2-2B0A-4F80-8F25-04033406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97E983A7-3C0C-4F9D-996F-D0AE97690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2" y="3501360"/>
            <a:ext cx="5250865" cy="26586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146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81CF5-C3B3-4E0F-8A80-C78B14E8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geologické děje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D51132-882B-458E-9EFC-D34578FA31CD}"/>
              </a:ext>
            </a:extLst>
          </p:cNvPr>
          <p:cNvSpPr txBox="1"/>
          <p:nvPr/>
        </p:nvSpPr>
        <p:spPr>
          <a:xfrm>
            <a:off x="807397" y="1410512"/>
            <a:ext cx="79474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Vznik pohoří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Zdvih a pokles pevniny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Vrásy a zlomy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Pohyby litosférických desek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Vznik vyvřelých a přeměněných hornin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Sopečná činnost a zemětřesení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62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386F5-75BB-4377-8B09-1206FD06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55" y="611222"/>
            <a:ext cx="3401064" cy="1447800"/>
          </a:xfrm>
        </p:spPr>
        <p:txBody>
          <a:bodyPr/>
          <a:lstStyle/>
          <a:p>
            <a:r>
              <a:rPr lang="cs-CZ" dirty="0"/>
              <a:t>Pohyby litosférických desek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C6E44791-6FFB-4264-A04E-FE4632C70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4" y="1234413"/>
            <a:ext cx="6904098" cy="408661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75C8C9-E750-4935-857F-AEFC3E531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49" y="2516438"/>
            <a:ext cx="4049345" cy="357307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Litosféra není souvislá, skládá se z různě velkých desek – litosférické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Jsou oddělené zlomy, příkopy a pásemnými pohořími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Litosférické desky – pevninské (nesoucí pevninu)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Oceánské </a:t>
            </a:r>
          </a:p>
        </p:txBody>
      </p:sp>
    </p:spTree>
    <p:extLst>
      <p:ext uri="{BB962C8B-B14F-4D97-AF65-F5344CB8AC3E}">
        <p14:creationId xmlns:p14="http://schemas.microsoft.com/office/powerpoint/2010/main" val="20220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EBCE39-F7EE-4C32-AB97-1EBCF161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Rozpínání litosférických desek</a:t>
            </a:r>
          </a:p>
        </p:txBody>
      </p:sp>
      <p:pic>
        <p:nvPicPr>
          <p:cNvPr id="8" name="Obrázek 7" descr="Obsah obrázku text, kreslení&#10;&#10;Popis byl vytvořen automaticky">
            <a:extLst>
              <a:ext uri="{FF2B5EF4-FFF2-40B4-BE49-F238E27FC236}">
                <a16:creationId xmlns:a16="http://schemas.microsoft.com/office/drawing/2014/main" id="{08F5E7CD-B2B9-4D84-8F78-B80F16C889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292"/>
          <a:stretch/>
        </p:blipFill>
        <p:spPr>
          <a:xfrm>
            <a:off x="6094412" y="609137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AD062-2E82-48FC-B3C7-AA48062F3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5" y="2484544"/>
            <a:ext cx="4799145" cy="37638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/>
              <a:t> </a:t>
            </a:r>
            <a:r>
              <a:rPr lang="cs-CZ" sz="2000" dirty="0"/>
              <a:t>podél zlomů stoupá roztavená hornina, která na dně oceánů tuhne, vzniká nová zemská kůra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vznik </a:t>
            </a:r>
            <a:r>
              <a:rPr lang="cs-CZ" sz="2000" dirty="0" err="1"/>
              <a:t>středooceánských</a:t>
            </a:r>
            <a:r>
              <a:rPr lang="cs-CZ" sz="2000" dirty="0"/>
              <a:t> hřbetů (nejznámější </a:t>
            </a:r>
            <a:r>
              <a:rPr lang="cs-CZ" sz="2000" dirty="0" err="1"/>
              <a:t>Středoatlantský</a:t>
            </a:r>
            <a:r>
              <a:rPr lang="cs-CZ" sz="2000" dirty="0"/>
              <a:t> hřbet)</a:t>
            </a:r>
            <a:endParaRPr lang="en-US" sz="2000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C806F3A-C455-4580-9A36-0E3ED772A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"/>
          <a:stretch/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9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560F85-1C23-479E-BD75-C7FE2ADF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183" y="834119"/>
            <a:ext cx="3601833" cy="1681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Vznik hlubomořských příkopů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814B7A-2949-497E-803E-C7B303121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998886"/>
            <a:ext cx="6270662" cy="4859763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888FF6-31C9-4119-B058-BF3F3EC996CC}"/>
              </a:ext>
            </a:extLst>
          </p:cNvPr>
          <p:cNvSpPr txBox="1"/>
          <p:nvPr/>
        </p:nvSpPr>
        <p:spPr>
          <a:xfrm>
            <a:off x="7959183" y="3238012"/>
            <a:ext cx="31180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Dochází zde k podsouvání jedné oceánské desky pod druhou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Tento proces je doprovázen sopečnou činností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0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D25296-5AF4-482E-8B9E-E1C3510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Vznik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pásemných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pohoří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E376398-24A2-46C5-9E69-AFE6C6E8A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700333"/>
            <a:ext cx="5614835" cy="3304114"/>
          </a:xfrm>
          <a:prstGeom prst="rect">
            <a:avLst/>
          </a:prstGeom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C86C46-78BF-453E-991D-162A5191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sz="2000" dirty="0" err="1">
                <a:solidFill>
                  <a:srgbClr val="FFFFFF"/>
                </a:solidFill>
              </a:rPr>
              <a:t>Podsouváním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oceánské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desky</a:t>
            </a:r>
            <a:r>
              <a:rPr lang="en-US" sz="2000" dirty="0">
                <a:solidFill>
                  <a:srgbClr val="FFFFFF"/>
                </a:solidFill>
              </a:rPr>
              <a:t> pod </a:t>
            </a:r>
            <a:r>
              <a:rPr lang="en-US" sz="2000" dirty="0" err="1">
                <a:solidFill>
                  <a:srgbClr val="FFFFFF"/>
                </a:solidFill>
              </a:rPr>
              <a:t>pevninskou</a:t>
            </a:r>
            <a:endParaRPr lang="en-US" sz="2000" dirty="0">
              <a:solidFill>
                <a:srgbClr val="FFFFFF"/>
              </a:solidFill>
            </a:endParaRPr>
          </a:p>
          <a:p>
            <a:pPr marL="342900" indent="-342900">
              <a:buFont typeface="Wingdings 3" charset="2"/>
              <a:buChar char=""/>
            </a:pPr>
            <a:r>
              <a:rPr lang="en-US" sz="2000" dirty="0">
                <a:solidFill>
                  <a:srgbClr val="FFFFFF"/>
                </a:solidFill>
              </a:rPr>
              <a:t>Andy</a:t>
            </a:r>
          </a:p>
        </p:txBody>
      </p:sp>
    </p:spTree>
    <p:extLst>
      <p:ext uri="{BB962C8B-B14F-4D97-AF65-F5344CB8AC3E}">
        <p14:creationId xmlns:p14="http://schemas.microsoft.com/office/powerpoint/2010/main" val="256474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199</Words>
  <Application>Microsoft Office PowerPoint</Application>
  <PresentationFormat>Širokoúhlá obrazovka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Geologické děje</vt:lpstr>
      <vt:lpstr>Geologické děje</vt:lpstr>
      <vt:lpstr>Vnitřní geologické děje</vt:lpstr>
      <vt:lpstr>Vnitřní geologické děje</vt:lpstr>
      <vt:lpstr>Vnitřní geologické děje</vt:lpstr>
      <vt:lpstr>Pohyby litosférických desek</vt:lpstr>
      <vt:lpstr>Rozpínání litosférických desek</vt:lpstr>
      <vt:lpstr>Vznik hlubomořských příkopů</vt:lpstr>
      <vt:lpstr>Vznik pásemných pohoří</vt:lpstr>
      <vt:lpstr>Vznik pohoří</vt:lpstr>
      <vt:lpstr>Rozpad prapevniny -Pangea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Geologické děje</dc:title>
  <dc:creator>Šnircová Monika</dc:creator>
  <cp:lastModifiedBy>Šnircová Monika</cp:lastModifiedBy>
  <cp:revision>3</cp:revision>
  <dcterms:created xsi:type="dcterms:W3CDTF">2022-04-19T10:51:20Z</dcterms:created>
  <dcterms:modified xsi:type="dcterms:W3CDTF">2022-04-26T11:38:20Z</dcterms:modified>
</cp:coreProperties>
</file>