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5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8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60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07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66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40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70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8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45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1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5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4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16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2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0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81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6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983165-9629-4FA4-969E-C17DBD2C5FC5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214C-E22C-44FF-968A-1AB2E0CA7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056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686CD-C55E-0D5F-223E-6E723DCD1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Poruchy zemské kůry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1708CA-E22C-8C66-B0E9-77101FCBA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Vrásy, zlomy a vznik pohoří</a:t>
            </a:r>
          </a:p>
        </p:txBody>
      </p:sp>
    </p:spTree>
    <p:extLst>
      <p:ext uri="{BB962C8B-B14F-4D97-AF65-F5344CB8AC3E}">
        <p14:creationId xmlns:p14="http://schemas.microsoft.com/office/powerpoint/2010/main" val="165966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756468-66D4-CFB9-7473-720B9325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200" dirty="0"/>
              <a:t>Vrásy</a:t>
            </a:r>
            <a:endParaRPr lang="en-US" sz="4200" dirty="0"/>
          </a:p>
        </p:txBody>
      </p:sp>
      <p:pic>
        <p:nvPicPr>
          <p:cNvPr id="6" name="Zástupný obsah 5" descr="Obsah obrázku skála, exteriér, skalní, příroda&#10;&#10;Popis byl vytvořen automaticky">
            <a:extLst>
              <a:ext uri="{FF2B5EF4-FFF2-40B4-BE49-F238E27FC236}">
                <a16:creationId xmlns:a16="http://schemas.microsoft.com/office/drawing/2014/main" id="{C4756A62-7A4F-2BBC-95DD-BA6990FF2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9157" b="-2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A74AE8-040E-4342-84C9-1F2A499C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3C6EE4-6646-B68B-337D-CE5E05DF3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sz="1600" dirty="0"/>
              <a:t> </a:t>
            </a:r>
            <a:r>
              <a:rPr lang="cs-CZ" sz="2400" dirty="0"/>
              <a:t>Zprohýbané vrstvy hornin vzniklé působením bočního tlaku</a:t>
            </a:r>
          </a:p>
          <a:p>
            <a:pPr>
              <a:buFont typeface="Wingdings 3" charset="2"/>
              <a:buChar char=""/>
            </a:pPr>
            <a:r>
              <a:rPr lang="cs-CZ" sz="1600" dirty="0"/>
              <a:t> </a:t>
            </a:r>
            <a:r>
              <a:rPr lang="cs-CZ" sz="2400" dirty="0" err="1"/>
              <a:t>Barrandová</a:t>
            </a:r>
            <a:r>
              <a:rPr lang="cs-CZ" sz="2400" dirty="0"/>
              <a:t> skála u Prahy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5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1324A7B-AF6E-47CE-BBF8-5A8C8DE3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7BEFBC-F1F7-45AB-AF64-D082B980D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90CA4844-0296-471B-9BF0-17E55010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78459C9-AC6C-438D-99D2-A565175AA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5D38F3-2985-4151-AA8D-E88DA6720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55808EB-34D0-4AE5-A7BE-EF31133B8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82A215-12DD-8E66-93DA-267AB17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Stavba vrásy</a:t>
            </a: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1A165A8D-887E-4675-BEEB-E8DB52B57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F1911C94-D0FD-48A9-BE3D-A8781726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9F95BD-CC4C-44E9-9DCE-594CFD9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DE21ED6-BDAB-5ABE-FBC4-66FE3C7BB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851787"/>
            <a:ext cx="5449471" cy="2275154"/>
          </a:xfrm>
          <a:prstGeom prst="rect">
            <a:avLst/>
          </a:prstGeom>
          <a:effectLst/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6DA3C80-620E-4152-8657-94662219E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55EE17-B505-FD2E-8AAB-C9AAAF882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3" y="2052918"/>
            <a:ext cx="4165146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 </a:t>
            </a:r>
            <a:r>
              <a:rPr lang="en-US" sz="1800" dirty="0" err="1"/>
              <a:t>Vyklenutá</a:t>
            </a:r>
            <a:r>
              <a:rPr lang="en-US" sz="1800" dirty="0"/>
              <a:t> </a:t>
            </a:r>
            <a:r>
              <a:rPr lang="en-US" sz="1800" dirty="0" err="1"/>
              <a:t>část</a:t>
            </a:r>
            <a:r>
              <a:rPr lang="en-US" sz="1800" dirty="0"/>
              <a:t> – </a:t>
            </a:r>
            <a:r>
              <a:rPr lang="en-US" sz="1800" dirty="0" err="1"/>
              <a:t>antiklinála</a:t>
            </a:r>
            <a:r>
              <a:rPr lang="en-US" sz="1800" dirty="0"/>
              <a:t> (</a:t>
            </a:r>
            <a:r>
              <a:rPr lang="en-US" sz="1800" dirty="0" err="1"/>
              <a:t>sedlo</a:t>
            </a:r>
            <a:r>
              <a:rPr lang="en-US" sz="1800" dirty="0"/>
              <a:t>)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 </a:t>
            </a:r>
            <a:r>
              <a:rPr lang="en-US" sz="1800" dirty="0" err="1"/>
              <a:t>Prohnutá</a:t>
            </a:r>
            <a:r>
              <a:rPr lang="en-US" sz="1800" dirty="0"/>
              <a:t> – </a:t>
            </a:r>
            <a:r>
              <a:rPr lang="en-US" sz="1800" dirty="0" err="1"/>
              <a:t>synklinála</a:t>
            </a:r>
            <a:r>
              <a:rPr lang="en-US" sz="1800" dirty="0"/>
              <a:t> (</a:t>
            </a:r>
            <a:r>
              <a:rPr lang="en-US" sz="1800" dirty="0" err="1"/>
              <a:t>koryto</a:t>
            </a:r>
            <a:r>
              <a:rPr lang="en-US" sz="1800" dirty="0"/>
              <a:t>)</a:t>
            </a:r>
            <a:endParaRPr lang="cs-CZ" sz="1800" dirty="0"/>
          </a:p>
          <a:p>
            <a:pPr>
              <a:buFont typeface="Wingdings 3" charset="2"/>
              <a:buChar char=""/>
            </a:pPr>
            <a:r>
              <a:rPr lang="cs-CZ" sz="1800" dirty="0"/>
              <a:t> přetržením středního ramena vznikne vrásový přesmyk</a:t>
            </a:r>
            <a:endParaRPr lang="en-US" sz="1800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91999A-EDB1-8A40-A65C-68843A74C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79" y="3363293"/>
            <a:ext cx="4843492" cy="2721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270B5-375B-E959-C3A2-E16266A0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702013"/>
          </a:xfrm>
        </p:spPr>
        <p:txBody>
          <a:bodyPr/>
          <a:lstStyle/>
          <a:p>
            <a:r>
              <a:rPr lang="cs-CZ" sz="3600" dirty="0"/>
              <a:t>Zlomy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CFB94B1-11DA-A99C-6EA9-C2546E6DF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6" y="4204272"/>
            <a:ext cx="3292345" cy="209725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6C4EC3-4D87-6691-A3C0-704B11FDF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1217" y="2642897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400" dirty="0"/>
              <a:t>vznikají porušením souvislosti horninové masy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Podél těchto poruch dochází k pohybu ker)</a:t>
            </a:r>
          </a:p>
        </p:txBody>
      </p:sp>
      <p:pic>
        <p:nvPicPr>
          <p:cNvPr id="8" name="Obrázek 7" descr="Obsah obrázku exteriér, příroda, hora, vysočina&#10;&#10;Popis byl vytvořen automaticky">
            <a:extLst>
              <a:ext uri="{FF2B5EF4-FFF2-40B4-BE49-F238E27FC236}">
                <a16:creationId xmlns:a16="http://schemas.microsoft.com/office/drawing/2014/main" id="{98B3FD0A-B90B-45C4-FE5A-44CE86AF9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28" y="332665"/>
            <a:ext cx="5359618" cy="35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576A5C-51BA-4F64-8224-13A25154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F59DE4-6203-4DD3-AAB4-73B4CD2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CC56C2D5-4646-4F60-A7B4-EADB8388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902B4FBC-AAA1-4643-96FC-DC635FC54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A09FC5-2536-9070-4BCF-25358984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Poruchy zemské kůry</a:t>
            </a:r>
            <a:endParaRPr lang="en-US" sz="4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E12DCA3-8344-846A-3ACA-BE9A0250F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729143"/>
            <a:ext cx="9150807" cy="3202782"/>
          </a:xfrm>
          <a:prstGeom prst="rect">
            <a:avLst/>
          </a:prstGeom>
          <a:effectLst/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4C5CE2-2DB6-C349-0CC0-BD167FDD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7451385" y="4854344"/>
            <a:ext cx="4426086" cy="195368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 pokles – posun kry směrem dolů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přesmyk – přesun jedné kry přes druhou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7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4">
            <a:extLst>
              <a:ext uri="{FF2B5EF4-FFF2-40B4-BE49-F238E27FC236}">
                <a16:creationId xmlns:a16="http://schemas.microsoft.com/office/drawing/2014/main" id="{D3BD322D-4B63-461D-895F-B34FAEC3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5DD5F700-1563-4C8E-8B54-07C9C0307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18">
            <a:extLst>
              <a:ext uri="{FF2B5EF4-FFF2-40B4-BE49-F238E27FC236}">
                <a16:creationId xmlns:a16="http://schemas.microsoft.com/office/drawing/2014/main" id="{FFD74693-C07F-483F-8700-DA23A64B7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A03C78E4-BC36-43A7-B1ED-A5FADF22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D39A7798-E0AD-4EEC-B122-C569DAA1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0" name="Rectangle 24">
            <a:extLst>
              <a:ext uri="{FF2B5EF4-FFF2-40B4-BE49-F238E27FC236}">
                <a16:creationId xmlns:a16="http://schemas.microsoft.com/office/drawing/2014/main" id="{A205A82E-DA0F-418E-9EEC-3862AAC36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230D2B-FC48-E76D-8873-E891AF6A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200" dirty="0"/>
              <a:t>Poruchy zemské kůry</a:t>
            </a:r>
            <a:endParaRPr lang="en-US" sz="4200" dirty="0"/>
          </a:p>
        </p:txBody>
      </p:sp>
      <p:pic>
        <p:nvPicPr>
          <p:cNvPr id="8" name="Obrázek 7" descr="Obsah obrázku hora, příroda, údolí, exteriér&#10;&#10;Popis byl vytvořen automaticky">
            <a:extLst>
              <a:ext uri="{FF2B5EF4-FFF2-40B4-BE49-F238E27FC236}">
                <a16:creationId xmlns:a16="http://schemas.microsoft.com/office/drawing/2014/main" id="{74121649-14E6-5429-18ED-92C6CBF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r="27570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" name="Obrázek 9" descr="Obsah obrázku příroda, hora&#10;&#10;Popis byl vytvořen automaticky">
            <a:extLst>
              <a:ext uri="{FF2B5EF4-FFF2-40B4-BE49-F238E27FC236}">
                <a16:creationId xmlns:a16="http://schemas.microsoft.com/office/drawing/2014/main" id="{59A410C8-5E03-1607-D589-FF4C2FC92A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r="9895" b="-1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1" name="Rectangle 26">
            <a:extLst>
              <a:ext uri="{FF2B5EF4-FFF2-40B4-BE49-F238E27FC236}">
                <a16:creationId xmlns:a16="http://schemas.microsoft.com/office/drawing/2014/main" id="{A55DF3A1-ABBB-49EE-9018-8C1A6E8F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A938DC-E07D-7BEE-789F-4A5BACAB6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6" y="2484544"/>
            <a:ext cx="3329666" cy="37638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/>
              <a:t> </a:t>
            </a:r>
            <a:r>
              <a:rPr lang="cs-CZ" sz="2000" dirty="0"/>
              <a:t>při poklesnutí střední kry vznikne příkopová propadlina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zdvihem střední kry vzniká kerné pohoří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např. Krkonoše, Krušné hory nebo Orlické hory</a:t>
            </a:r>
            <a:endParaRPr lang="en-US" sz="20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4AC77D3-52BA-FA33-5CAB-1E8CB84D8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r="3462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0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D13F06-00D7-AD2C-F275-DB7A6C5F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Vznik pohoří vrásněním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D784F-535D-518F-3D5B-CC97D3F86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/>
              <a:t> </a:t>
            </a:r>
            <a:r>
              <a:rPr lang="cs-CZ" sz="2000" dirty="0"/>
              <a:t>dlouhodobý boční tlak vede k porušení horninové masy a jejich přesouvání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tyto přesmyky označujeme jako příkrovy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vzniklá pohoří jako příkrovová 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Alpy, Karpaty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příkrovová pohoří tvořena především z usazených hornin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pohoří vzniklá v celé délce označujeme jako pásemná</a:t>
            </a:r>
            <a:endParaRPr lang="en-US" sz="2000" dirty="0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BCCA001F-96BC-4B90-8E8E-C57A71CB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249615-E479-4FED-952F-F16BADB21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1E866DA6-165C-4E69-93E5-E701B6B9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56D4F5-03CA-CC9E-022F-67BFF04FE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91" y="647698"/>
            <a:ext cx="2295170" cy="5562601"/>
          </a:xfrm>
          <a:prstGeom prst="rect">
            <a:avLst/>
          </a:prstGeom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E26EE37-584B-42B5-A4D3-878F365D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21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C5CA82-BAA8-2F97-888F-06676675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1" y="1447800"/>
            <a:ext cx="480218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Příkrovová pohoří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314389-029D-39FC-72A7-A75276D29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111" y="4777379"/>
            <a:ext cx="4802187" cy="1471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>
                <a:solidFill>
                  <a:schemeClr val="accent1"/>
                </a:solidFill>
              </a:rPr>
              <a:t> Tatry a Karpaty</a:t>
            </a:r>
          </a:p>
        </p:txBody>
      </p:sp>
      <p:pic>
        <p:nvPicPr>
          <p:cNvPr id="8" name="Obrázek 7" descr="Obsah obrázku obloha, příroda, hora, exteriér&#10;&#10;Popis byl vytvořen automaticky">
            <a:extLst>
              <a:ext uri="{FF2B5EF4-FFF2-40B4-BE49-F238E27FC236}">
                <a16:creationId xmlns:a16="http://schemas.microsoft.com/office/drawing/2014/main" id="{5B81B1FB-8A30-06DD-22AE-1B45801BB7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9" r="3" b="3"/>
          <a:stretch/>
        </p:blipFill>
        <p:spPr>
          <a:xfrm>
            <a:off x="-1" y="10"/>
            <a:ext cx="6087038" cy="2623856"/>
          </a:xfrm>
          <a:prstGeom prst="rect">
            <a:avLst/>
          </a:prstGeom>
        </p:spPr>
      </p:pic>
      <p:pic>
        <p:nvPicPr>
          <p:cNvPr id="6" name="Zástupný obsah 5" descr="Obsah obrázku hora, sníh, příroda, exteriér&#10;&#10;Popis byl vytvořen automaticky">
            <a:extLst>
              <a:ext uri="{FF2B5EF4-FFF2-40B4-BE49-F238E27FC236}">
                <a16:creationId xmlns:a16="http://schemas.microsoft.com/office/drawing/2014/main" id="{6C3AABB4-78ED-5639-F319-B07795507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3" b="953"/>
          <a:stretch/>
        </p:blipFill>
        <p:spPr>
          <a:xfrm>
            <a:off x="7372" y="2623865"/>
            <a:ext cx="6087038" cy="42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3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160</Words>
  <Application>Microsoft Office PowerPoint</Application>
  <PresentationFormat>Širokoúhlá obrazovka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Poruchy zemské kůry</vt:lpstr>
      <vt:lpstr>Vrásy</vt:lpstr>
      <vt:lpstr>Stavba vrásy</vt:lpstr>
      <vt:lpstr>Zlomy</vt:lpstr>
      <vt:lpstr>Poruchy zemské kůry</vt:lpstr>
      <vt:lpstr>Poruchy zemské kůry</vt:lpstr>
      <vt:lpstr>Vznik pohoří vrásněním</vt:lpstr>
      <vt:lpstr>Příkrovová pohoří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zemské kůry</dc:title>
  <dc:creator>Šnircová Monika</dc:creator>
  <cp:lastModifiedBy>Šnircová Monika</cp:lastModifiedBy>
  <cp:revision>1</cp:revision>
  <dcterms:created xsi:type="dcterms:W3CDTF">2022-05-01T18:43:03Z</dcterms:created>
  <dcterms:modified xsi:type="dcterms:W3CDTF">2022-05-01T19:31:53Z</dcterms:modified>
</cp:coreProperties>
</file>