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77FDE-8C21-3DC8-940B-C2825787F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4C601D-DAEA-3FFA-85E3-47645CF87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00196C-ED1E-5FE7-A860-4D69E0C3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D77CD-1C3C-9DCD-F7FE-CC98F0B4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A309A-03AB-3AFD-AD3F-853168A4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97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DCA56-2254-DB83-1CB9-6B1910A5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38BCD3-AA6F-C313-8A4A-99C6D48F0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B4D8C-BB05-0B26-16B0-4ABBCCA3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7495B-5803-FBFC-9F3B-629C6127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C5592E-A251-3FF9-98C7-D23E8934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10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8EE8879-0F03-7116-77A3-E7675602A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8F4B1D-F9FB-6BA0-6A1F-7F9D69A23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9133DB-FE9C-FE24-E4F1-EB0113CF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4F90E0-6D03-54A3-2CCD-48A7AC76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2A7147-00F5-33E9-45DD-6A184146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92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ADCA1-0C1A-D260-EBEE-4C2765A0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1C08A-7B60-4C61-E017-35747C25C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5651A2-F43A-88E8-6E78-5280C372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0A055B-6A8C-0A04-A0C1-7017EB88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D17F9-CB3B-08FC-B605-A88B3415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28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EFA0F-4E94-D80C-C1BE-8AA60E63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477484-6AB1-DDAA-57E5-6CE306955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129502-43CE-B48C-7C3A-2B5D6562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EE7460-41FA-283F-A5E6-63481280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4E6C68-06EA-F0E5-7146-CF2D8E7C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50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8C4C7-7045-9A48-87E1-F50CEF1C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803694-585C-8CC6-9997-84C066355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980C71-5D38-320A-E387-1E5E664FA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4E843A-2806-D71A-FA61-7799F10C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BAA42A-1941-B409-7A3D-BB509D00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FA3228-690C-8F26-03D2-2D879DAA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52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B2BB3-4971-A755-4D5E-5BE870AE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6AF9F1-DF49-DB76-C2CB-CF59EF888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A223E3-F674-44F6-4868-B43120381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1EAFCB-FA23-CBEC-52F9-CD2F91BC2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B2B5C0-14DC-9B0A-F62D-1379E4D7C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29C263-B1EB-F52F-84E3-04E8CB0B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5737B3-3201-EFA6-610B-204A358E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C05E85-25B3-7CA6-337D-F32DF595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2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83064-C1A3-C5FF-E8BA-6C756BE7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FA1C45-263F-DBC8-158D-41ED5913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A2F8BC-11E6-079C-50D4-4268EB08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B012E0-1882-E883-27B6-0F751E39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2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280D52-D308-9576-9B85-70F34F04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4C1974-7066-38C0-F59E-774399CA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228B05-2F3C-74AA-BEEB-7CC2F508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4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42976-E414-1A0C-915E-313ABE63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3D875-62AD-0476-88A9-F3E2D11C4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F59A07-D757-2D24-13FA-C17BF0836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D1E4D4-6410-3EE4-4E39-32ED9423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A82EC6-FBE8-B535-71E7-AB42CAA7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5CC747-D9C9-2D96-C5AA-8B0BA22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57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10859-0AE8-3DA9-88FA-A18C4811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43378C-EB79-820B-5409-D23002B99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975C8-1A57-81B6-6B97-F669A419E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8FCAB8-BD6A-7B0F-07BD-B529F35D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916410-07C0-640D-836E-9B10964D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9AE799-8159-55FA-F264-86A686F0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84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2DA4E5-23E0-2587-ECC4-CEDF39B9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6FF86E-2A33-2894-5902-EABE35148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E84CC2-AF7A-1063-A61D-6FCE25518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AF96-3489-411E-999E-B2D96F0CFDA9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AF7BD-8C03-F397-406C-D7747970C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0353C7-20B3-238F-737E-7DD23341F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64230-3CB8-4E97-BC7C-4821680AC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74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Nal5zj47Jw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054115-4419-CF13-B08B-88CA7E4D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Zemětřesení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budova, exteriér, skála, dům&#10;&#10;Popis byl vytvořen automaticky">
            <a:extLst>
              <a:ext uri="{FF2B5EF4-FFF2-40B4-BE49-F238E27FC236}">
                <a16:creationId xmlns:a16="http://schemas.microsoft.com/office/drawing/2014/main" id="{04101D6B-6D26-21CD-A350-0DB6B887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604724"/>
            <a:ext cx="5455917" cy="3641824"/>
          </a:xfrm>
          <a:prstGeom prst="rect">
            <a:avLst/>
          </a:prstGeom>
        </p:spPr>
      </p:pic>
      <p:cxnSp>
        <p:nvCxnSpPr>
          <p:cNvPr id="28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exteriér, obloha&#10;&#10;Popis byl vytvořen automaticky">
            <a:extLst>
              <a:ext uri="{FF2B5EF4-FFF2-40B4-BE49-F238E27FC236}">
                <a16:creationId xmlns:a16="http://schemas.microsoft.com/office/drawing/2014/main" id="{31C2584C-5690-9E9D-EF72-D6F0E4068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" b="-1"/>
          <a:stretch/>
        </p:blipFill>
        <p:spPr>
          <a:xfrm>
            <a:off x="6445073" y="2612675"/>
            <a:ext cx="5455917" cy="36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038DF-42C6-F3CF-CF2C-A76560E2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85553" cy="1325563"/>
          </a:xfrm>
        </p:spPr>
        <p:txBody>
          <a:bodyPr/>
          <a:lstStyle/>
          <a:p>
            <a:r>
              <a:rPr lang="cs-CZ" dirty="0"/>
              <a:t>Před a po tsunami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B9A4278-D67F-2F15-B57A-A9AA5B9DE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52" y="530496"/>
            <a:ext cx="5189462" cy="608288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7C926D9-C492-2601-53B1-E99F9E0C05E9}"/>
              </a:ext>
            </a:extLst>
          </p:cNvPr>
          <p:cNvSpPr txBox="1"/>
          <p:nvPr/>
        </p:nvSpPr>
        <p:spPr>
          <a:xfrm>
            <a:off x="1108953" y="2558374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Video</a:t>
            </a:r>
            <a:r>
              <a:rPr lang="cs-CZ" dirty="0"/>
              <a:t> – 6 min.</a:t>
            </a:r>
          </a:p>
        </p:txBody>
      </p:sp>
    </p:spTree>
    <p:extLst>
      <p:ext uri="{BB962C8B-B14F-4D97-AF65-F5344CB8AC3E}">
        <p14:creationId xmlns:p14="http://schemas.microsoft.com/office/powerpoint/2010/main" val="349456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F6956-5BBB-0B1E-8571-40A1C87F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Zemětřesení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65E57E-638A-30E9-25BC-5289927A8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Krátkodobý</a:t>
            </a:r>
            <a:r>
              <a:rPr lang="en-US" sz="2000" dirty="0"/>
              <a:t> </a:t>
            </a:r>
            <a:r>
              <a:rPr lang="en-US" sz="2000" dirty="0" err="1"/>
              <a:t>děj</a:t>
            </a:r>
            <a:r>
              <a:rPr lang="en-US" sz="2000" dirty="0"/>
              <a:t> </a:t>
            </a:r>
            <a:r>
              <a:rPr lang="en-US" sz="2000" dirty="0" err="1"/>
              <a:t>vyvolaný</a:t>
            </a:r>
            <a:r>
              <a:rPr lang="en-US" sz="2000" dirty="0"/>
              <a:t> </a:t>
            </a:r>
            <a:r>
              <a:rPr lang="en-US" sz="2000" dirty="0" err="1"/>
              <a:t>pohybem</a:t>
            </a:r>
            <a:r>
              <a:rPr lang="en-US" sz="2000" dirty="0"/>
              <a:t> </a:t>
            </a:r>
            <a:r>
              <a:rPr lang="en-US" sz="2000" dirty="0" err="1"/>
              <a:t>litosférických</a:t>
            </a:r>
            <a:r>
              <a:rPr lang="en-US" sz="2000" dirty="0"/>
              <a:t> </a:t>
            </a:r>
            <a:r>
              <a:rPr lang="en-US" sz="2000" dirty="0" err="1"/>
              <a:t>desek</a:t>
            </a:r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Způsobeno</a:t>
            </a:r>
            <a:r>
              <a:rPr lang="en-US" sz="2000" dirty="0"/>
              <a:t> </a:t>
            </a:r>
            <a:r>
              <a:rPr lang="en-US" sz="2000" dirty="0" err="1"/>
              <a:t>vyrovnáváním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deskami</a:t>
            </a:r>
            <a:r>
              <a:rPr lang="en-US" sz="2000" dirty="0"/>
              <a:t> a </a:t>
            </a:r>
            <a:r>
              <a:rPr lang="en-US" sz="2000" dirty="0" err="1"/>
              <a:t>zemskou</a:t>
            </a:r>
            <a:r>
              <a:rPr lang="en-US" sz="2000" dirty="0"/>
              <a:t> </a:t>
            </a:r>
            <a:r>
              <a:rPr lang="en-US" sz="2000" dirty="0" err="1"/>
              <a:t>kůrou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Spojené se sopečnou činností</a:t>
            </a:r>
            <a:endParaRPr lang="en-US" sz="2000" dirty="0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7409A4C-2177-9E84-55A4-E877AFC2A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433474"/>
            <a:ext cx="6019331" cy="39878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14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92D83-604A-3839-C24F-C1103DC6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Zemětřesení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68E365-DBBF-58CE-4985-3D0EA2AA1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Místo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vzniká</a:t>
            </a:r>
            <a:r>
              <a:rPr lang="en-US" sz="2000" dirty="0"/>
              <a:t> </a:t>
            </a:r>
            <a:r>
              <a:rPr lang="en-US" sz="2000" dirty="0" err="1"/>
              <a:t>zemětřesení</a:t>
            </a:r>
            <a:r>
              <a:rPr lang="en-US" sz="2000" dirty="0"/>
              <a:t> se </a:t>
            </a:r>
            <a:r>
              <a:rPr lang="en-US" sz="2000" dirty="0" err="1"/>
              <a:t>nazývá</a:t>
            </a:r>
            <a:r>
              <a:rPr lang="en-US" sz="2000" dirty="0"/>
              <a:t> OHNISKO (</a:t>
            </a:r>
            <a:r>
              <a:rPr lang="en-US" sz="2000" b="1" dirty="0" err="1"/>
              <a:t>hypocentrum</a:t>
            </a:r>
            <a:r>
              <a:rPr lang="en-US" sz="2000" b="1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V </a:t>
            </a:r>
            <a:r>
              <a:rPr lang="en-US" sz="2000" dirty="0" err="1"/>
              <a:t>hloubce</a:t>
            </a:r>
            <a:r>
              <a:rPr lang="en-US" sz="2000" dirty="0"/>
              <a:t> 30 – 60 km pod </a:t>
            </a:r>
            <a:r>
              <a:rPr lang="en-US" sz="2000" dirty="0" err="1"/>
              <a:t>povrchem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Z </a:t>
            </a:r>
            <a:r>
              <a:rPr lang="en-US" sz="2000" dirty="0" err="1"/>
              <a:t>ohniska</a:t>
            </a:r>
            <a:r>
              <a:rPr lang="en-US" sz="2000" dirty="0"/>
              <a:t> se </a:t>
            </a:r>
            <a:r>
              <a:rPr lang="en-US" sz="2000" dirty="0" err="1"/>
              <a:t>šíří</a:t>
            </a:r>
            <a:r>
              <a:rPr lang="en-US" sz="2000" dirty="0"/>
              <a:t> </a:t>
            </a:r>
            <a:r>
              <a:rPr lang="en-US" sz="2000" dirty="0" err="1"/>
              <a:t>zemětřesné</a:t>
            </a:r>
            <a:r>
              <a:rPr lang="en-US" sz="2000" dirty="0"/>
              <a:t> (</a:t>
            </a:r>
            <a:r>
              <a:rPr lang="en-US" sz="2000" dirty="0" err="1"/>
              <a:t>seizmické</a:t>
            </a:r>
            <a:r>
              <a:rPr lang="en-US" sz="2000" dirty="0"/>
              <a:t>) </a:t>
            </a:r>
            <a:r>
              <a:rPr lang="en-US" sz="2000" dirty="0" err="1"/>
              <a:t>vlny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Místo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povrchu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hypocentrem</a:t>
            </a:r>
            <a:r>
              <a:rPr lang="en-US" sz="2000" dirty="0"/>
              <a:t> je </a:t>
            </a:r>
            <a:r>
              <a:rPr lang="en-US" sz="2000" dirty="0" err="1"/>
              <a:t>nazývá</a:t>
            </a:r>
            <a:r>
              <a:rPr lang="en-US" sz="2000" dirty="0"/>
              <a:t> </a:t>
            </a:r>
            <a:r>
              <a:rPr lang="en-US" sz="2000" b="1" dirty="0"/>
              <a:t>epicentrum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F347598-5977-B01B-256E-B259324A4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21" y="807593"/>
            <a:ext cx="468941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62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4E8C0E-D7D2-061B-AAB7-21EF47CC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Seizmograf</a:t>
            </a:r>
            <a:endParaRPr lang="en-US" sz="5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85C7B3-1B49-98FA-E1ED-0EF5F0B52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Přístroj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zaznamenávající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zemetřesení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Zástupný obsah 5" descr="Obsah obrázku šicí stroj, spotřebič, interiér&#10;&#10;Popis byl vytvořen automaticky">
            <a:extLst>
              <a:ext uri="{FF2B5EF4-FFF2-40B4-BE49-F238E27FC236}">
                <a16:creationId xmlns:a16="http://schemas.microsoft.com/office/drawing/2014/main" id="{7A9E6082-0448-21D8-592D-E005DE3D0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 b="6228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613ED1-2EF3-32F9-87F9-BFC4FC332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7601" b="-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3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6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F28BB3AB-333A-B34A-1DA4-FB3FD21E4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93" y="643467"/>
            <a:ext cx="7645964" cy="5734473"/>
          </a:xfrm>
          <a:prstGeom prst="rect">
            <a:avLst/>
          </a:prstGeom>
        </p:spPr>
      </p:pic>
      <p:pic>
        <p:nvPicPr>
          <p:cNvPr id="5" name="Obrázek 4" descr="Obsah obrázku muž, osoba, nošení, oblek&#10;&#10;Popis byl vytvořen automaticky">
            <a:extLst>
              <a:ext uri="{FF2B5EF4-FFF2-40B4-BE49-F238E27FC236}">
                <a16:creationId xmlns:a16="http://schemas.microsoft.com/office/drawing/2014/main" id="{0E9379B9-1B6D-DD6D-C3D2-48D8DFE39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5" y="1080095"/>
            <a:ext cx="274320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E0DDD3-9FDB-AF01-3C55-F5FE562B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Naleziště zemětřesení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1BB9816-EB3A-B30A-1068-772BD158F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36" y="1400785"/>
            <a:ext cx="7040080" cy="380164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5F607B2-BDCF-872D-5342-EF4EAE63FBB4}"/>
              </a:ext>
            </a:extLst>
          </p:cNvPr>
          <p:cNvSpPr txBox="1"/>
          <p:nvPr/>
        </p:nvSpPr>
        <p:spPr>
          <a:xfrm flipH="1">
            <a:off x="987975" y="4395203"/>
            <a:ext cx="299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</a:rPr>
              <a:t>Na rozhraní litosférických desek</a:t>
            </a:r>
          </a:p>
        </p:txBody>
      </p:sp>
    </p:spTree>
    <p:extLst>
      <p:ext uri="{BB962C8B-B14F-4D97-AF65-F5344CB8AC3E}">
        <p14:creationId xmlns:p14="http://schemas.microsoft.com/office/powerpoint/2010/main" val="25910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příroda, pobřeží&#10;&#10;Popis byl vytvořen automaticky">
            <a:extLst>
              <a:ext uri="{FF2B5EF4-FFF2-40B4-BE49-F238E27FC236}">
                <a16:creationId xmlns:a16="http://schemas.microsoft.com/office/drawing/2014/main" id="{C0825296-8008-FE5A-3D4B-467590E13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58DB0D-0120-6014-9A3C-5100368C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cs-CZ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Tsunami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9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D68E8-2A6A-904F-0D5E-87F21E4E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08953"/>
          </a:xfrm>
        </p:spPr>
        <p:txBody>
          <a:bodyPr/>
          <a:lstStyle/>
          <a:p>
            <a:r>
              <a:rPr lang="cs-CZ" dirty="0"/>
              <a:t>Tsunami</a:t>
            </a:r>
          </a:p>
        </p:txBody>
      </p:sp>
      <p:pic>
        <p:nvPicPr>
          <p:cNvPr id="8" name="Zástupný symbol obrázku 7" descr="Obsah obrázku exteriér, příroda, vlna&#10;&#10;Popis byl vytvořen automaticky">
            <a:extLst>
              <a:ext uri="{FF2B5EF4-FFF2-40B4-BE49-F238E27FC236}">
                <a16:creationId xmlns:a16="http://schemas.microsoft.com/office/drawing/2014/main" id="{092B970D-F31A-3169-039F-2B26C0ECFE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1" r="17811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AC7D96-18F9-7ED3-2A37-63A1075B5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t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sunami je dlouhá a rychlá vlna, která vzniká při pohybu oceánského dna.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na volném moři je jen těžko znatelná.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pohybuje se mezi 150 - 300 km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n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a otevřeném moři se pohybuje obrovskou rychlostí několik stovek km/h, která roste s hloubkou oceánu.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její výška je zvětšuje na mělkém moři</a:t>
            </a:r>
            <a:endParaRPr lang="cs-CZ" sz="1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476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21D2F-A17C-9BA8-F900-2DEC91CF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Vznik tsunami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116E5-817B-7BB0-4759-5CACC46A8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Vzniká nejčastěji při podmořském zemětřesení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Vlna se šíří po moři vysokou rychlostí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Při přiblížení k pobřeží dochází k ústupu vody a vlna se zvětšuje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Často velmi ničivé účinky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4137E09-3ECD-B30B-1BDA-05ABEB620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734440"/>
            <a:ext cx="6019331" cy="33858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37478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Širokoúhlá obrazovka</PresentationFormat>
  <Paragraphs>28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Zemětřesení</vt:lpstr>
      <vt:lpstr>Zemětřesení</vt:lpstr>
      <vt:lpstr>Zemětřesení</vt:lpstr>
      <vt:lpstr>Seizmograf</vt:lpstr>
      <vt:lpstr>Prezentace aplikace PowerPoint</vt:lpstr>
      <vt:lpstr>Naleziště zemětřesení</vt:lpstr>
      <vt:lpstr>Tsunami</vt:lpstr>
      <vt:lpstr>Tsunami</vt:lpstr>
      <vt:lpstr>Vznik tsunami</vt:lpstr>
      <vt:lpstr>Před a po tsunami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Zemětřesení</dc:title>
  <dc:creator>Šnircová Monika</dc:creator>
  <cp:lastModifiedBy>Šnircová Monika</cp:lastModifiedBy>
  <cp:revision>2</cp:revision>
  <dcterms:created xsi:type="dcterms:W3CDTF">2022-05-24T07:53:22Z</dcterms:created>
  <dcterms:modified xsi:type="dcterms:W3CDTF">2022-05-24T08:52:05Z</dcterms:modified>
</cp:coreProperties>
</file>