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58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66EE-DEA8-4D8F-9E84-757EF94749F6}" type="datetimeFigureOut">
              <a:rPr lang="cs-CZ" smtClean="0"/>
              <a:t>07.09.2022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79F-C4F2-4549-9224-FA818B6E6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8606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66EE-DEA8-4D8F-9E84-757EF94749F6}" type="datetimeFigureOut">
              <a:rPr lang="cs-CZ" smtClean="0"/>
              <a:t>07.09.2022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79F-C4F2-4549-9224-FA818B6E6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099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66EE-DEA8-4D8F-9E84-757EF94749F6}" type="datetimeFigureOut">
              <a:rPr lang="cs-CZ" smtClean="0"/>
              <a:t>07.09.2022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79F-C4F2-4549-9224-FA818B6E6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082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66EE-DEA8-4D8F-9E84-757EF94749F6}" type="datetimeFigureOut">
              <a:rPr lang="cs-CZ" smtClean="0"/>
              <a:t>07.09.2022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79F-C4F2-4549-9224-FA818B6E6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29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66EE-DEA8-4D8F-9E84-757EF94749F6}" type="datetimeFigureOut">
              <a:rPr lang="cs-CZ" smtClean="0"/>
              <a:t>07.09.2022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79F-C4F2-4549-9224-FA818B6E6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778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66EE-DEA8-4D8F-9E84-757EF94749F6}" type="datetimeFigureOut">
              <a:rPr lang="cs-CZ" smtClean="0"/>
              <a:t>07.09.2022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79F-C4F2-4549-9224-FA818B6E6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3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66EE-DEA8-4D8F-9E84-757EF94749F6}" type="datetimeFigureOut">
              <a:rPr lang="cs-CZ" smtClean="0"/>
              <a:t>07.09.2022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79F-C4F2-4549-9224-FA818B6E6808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62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66EE-DEA8-4D8F-9E84-757EF94749F6}" type="datetimeFigureOut">
              <a:rPr lang="cs-CZ" smtClean="0"/>
              <a:t>07.09.2022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79F-C4F2-4549-9224-FA818B6E6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58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66EE-DEA8-4D8F-9E84-757EF94749F6}" type="datetimeFigureOut">
              <a:rPr lang="cs-CZ" smtClean="0"/>
              <a:t>07.09.2022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79F-C4F2-4549-9224-FA818B6E6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203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66EE-DEA8-4D8F-9E84-757EF94749F6}" type="datetimeFigureOut">
              <a:rPr lang="cs-CZ" smtClean="0"/>
              <a:t>07.09.2022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79F-C4F2-4549-9224-FA818B6E6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911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22366EE-DEA8-4D8F-9E84-757EF94749F6}" type="datetimeFigureOut">
              <a:rPr lang="cs-CZ" smtClean="0"/>
              <a:t>07.09.2022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79F-C4F2-4549-9224-FA818B6E6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32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22366EE-DEA8-4D8F-9E84-757EF94749F6}" type="datetimeFigureOut">
              <a:rPr lang="cs-CZ" smtClean="0"/>
              <a:t>07.09.2022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20AC79F-C4F2-4549-9224-FA818B6E6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11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50ECB1-52D5-B4CA-5620-62EC7AE4CD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Naše Země ve vesmíru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4F5DAC-05C9-FE18-B17E-889435BC34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Vznik Země</a:t>
            </a:r>
          </a:p>
        </p:txBody>
      </p:sp>
    </p:spTree>
    <p:extLst>
      <p:ext uri="{BB962C8B-B14F-4D97-AF65-F5344CB8AC3E}">
        <p14:creationId xmlns:p14="http://schemas.microsoft.com/office/powerpoint/2010/main" val="3255275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547D80-3B38-351E-2303-481205377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844" y="461091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 err="1"/>
              <a:t>Galaxie</a:t>
            </a:r>
            <a:endParaRPr lang="en-US" dirty="0"/>
          </a:p>
        </p:txBody>
      </p:sp>
      <p:pic>
        <p:nvPicPr>
          <p:cNvPr id="5" name="Zástupný obsah 4" descr="Obsah obrázku objekt v exteriéru, hvězda, noční obloha&#10;&#10;Popis byl vytvořen automaticky">
            <a:extLst>
              <a:ext uri="{FF2B5EF4-FFF2-40B4-BE49-F238E27FC236}">
                <a16:creationId xmlns:a16="http://schemas.microsoft.com/office/drawing/2014/main" id="{16E7FD93-355A-8129-F72C-766FC1C4D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193" y="461091"/>
            <a:ext cx="5906135" cy="593581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E3CCE1E-92DA-89FA-10B4-07E7AD6CE67E}"/>
              </a:ext>
            </a:extLst>
          </p:cNvPr>
          <p:cNvSpPr txBox="1"/>
          <p:nvPr/>
        </p:nvSpPr>
        <p:spPr>
          <a:xfrm flipH="1">
            <a:off x="642025" y="2719115"/>
            <a:ext cx="37840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je hvězdná soustava</a:t>
            </a:r>
          </a:p>
          <a:p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tvořená ze Slunce, souhvězdí a planet</a:t>
            </a:r>
          </a:p>
          <a:p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Naše galaxie – Mléčná dráha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tvar plochého disku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48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EDED847-34F1-4353-AA83-1525E9E40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5476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79A0B00-FBE5-2CD9-1631-85F4AE093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599" y="4928136"/>
            <a:ext cx="7729728" cy="1134402"/>
          </a:xfrm>
        </p:spPr>
        <p:txBody>
          <a:bodyPr vert="horz" lIns="182880" tIns="182880" rIns="182880" bIns="182880" rtlCol="0" anchor="ctr" anchorCtr="1">
            <a:normAutofit/>
          </a:bodyPr>
          <a:lstStyle/>
          <a:p>
            <a:r>
              <a:rPr lang="en-US" sz="2800" dirty="0" err="1"/>
              <a:t>Planety</a:t>
            </a:r>
            <a:r>
              <a:rPr lang="en-US" sz="2800" dirty="0"/>
              <a:t> </a:t>
            </a:r>
            <a:r>
              <a:rPr lang="en-US" sz="2800" dirty="0" err="1"/>
              <a:t>sluneční</a:t>
            </a:r>
            <a:r>
              <a:rPr lang="en-US" sz="2800" dirty="0"/>
              <a:t> </a:t>
            </a:r>
            <a:r>
              <a:rPr lang="en-US" sz="2800" dirty="0" err="1"/>
              <a:t>soustavy</a:t>
            </a:r>
            <a:endParaRPr lang="en-US" sz="2800" dirty="0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2EC81E47-B731-912D-E1E8-A1671F879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1390217"/>
            <a:ext cx="10271760" cy="269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8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20F9514D-552F-85C5-3647-C795CB1838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Země x Mars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DEAB5915-D884-8ACF-67CB-E6381350BCD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16" y="3177541"/>
            <a:ext cx="5200504" cy="2574249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84338EA-7171-9131-FBDF-127D73D370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ZEMĚ x Venuše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B7881DD-7B73-003D-1AC0-3DCFE48A8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Srovnání planet</a:t>
            </a:r>
          </a:p>
        </p:txBody>
      </p:sp>
      <p:pic>
        <p:nvPicPr>
          <p:cNvPr id="9" name="Zástupný obsah 8" descr="Obsah obrázku doprava&#10;&#10;Popis byl vytvořen automaticky">
            <a:extLst>
              <a:ext uri="{FF2B5EF4-FFF2-40B4-BE49-F238E27FC236}">
                <a16:creationId xmlns:a16="http://schemas.microsoft.com/office/drawing/2014/main" id="{D69DBD51-53D2-3556-00A3-79A9F04306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19" y="3143250"/>
            <a:ext cx="4760802" cy="2927766"/>
          </a:xfrm>
        </p:spPr>
      </p:pic>
    </p:spTree>
    <p:extLst>
      <p:ext uri="{BB962C8B-B14F-4D97-AF65-F5344CB8AC3E}">
        <p14:creationId xmlns:p14="http://schemas.microsoft.com/office/powerpoint/2010/main" val="2128006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5574A8A-0AAB-053D-F5C2-133E7C473C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Mars</a:t>
            </a:r>
          </a:p>
        </p:txBody>
      </p:sp>
      <p:pic>
        <p:nvPicPr>
          <p:cNvPr id="8" name="Zástupný obsah 7" descr="Obsah obrázku exteriér, příroda&#10;&#10;Popis byl vytvořen automaticky">
            <a:extLst>
              <a:ext uri="{FF2B5EF4-FFF2-40B4-BE49-F238E27FC236}">
                <a16:creationId xmlns:a16="http://schemas.microsoft.com/office/drawing/2014/main" id="{F27486C6-7BE9-A532-8F2C-9A7BE0A773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32" y="3143250"/>
            <a:ext cx="3961026" cy="2970770"/>
          </a:xfrm>
        </p:spPr>
      </p:pic>
      <p:pic>
        <p:nvPicPr>
          <p:cNvPr id="10" name="Zástupný obsah 9" descr="Obsah obrázku příroda&#10;&#10;Popis byl vytvořen automaticky">
            <a:extLst>
              <a:ext uri="{FF2B5EF4-FFF2-40B4-BE49-F238E27FC236}">
                <a16:creationId xmlns:a16="http://schemas.microsoft.com/office/drawing/2014/main" id="{409E60B3-C6F5-4446-5851-3144DA41193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76" y="3143249"/>
            <a:ext cx="3948749" cy="2970769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19958CE-F05E-87D1-FBF1-770EC51FA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venuše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5F540C9-B279-48BC-E413-FA2C322B6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Povrchy planet</a:t>
            </a:r>
          </a:p>
        </p:txBody>
      </p:sp>
    </p:spTree>
    <p:extLst>
      <p:ext uri="{BB962C8B-B14F-4D97-AF65-F5344CB8AC3E}">
        <p14:creationId xmlns:p14="http://schemas.microsoft.com/office/powerpoint/2010/main" val="3935273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ACB4FF9-8498-EB15-1957-19ED7FE566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Země x </a:t>
            </a:r>
            <a:r>
              <a:rPr lang="cs-CZ" dirty="0" err="1"/>
              <a:t>saturn</a:t>
            </a:r>
            <a:endParaRPr lang="cs-CZ" dirty="0"/>
          </a:p>
        </p:txBody>
      </p:sp>
      <p:pic>
        <p:nvPicPr>
          <p:cNvPr id="8" name="Zástupný obsah 7" descr="Obsah obrázku světlo&#10;&#10;Popis byl vytvořen automaticky">
            <a:extLst>
              <a:ext uri="{FF2B5EF4-FFF2-40B4-BE49-F238E27FC236}">
                <a16:creationId xmlns:a16="http://schemas.microsoft.com/office/drawing/2014/main" id="{DE549C3F-20A9-F251-FE72-F35FD51035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03" y="3177540"/>
            <a:ext cx="3886814" cy="3369323"/>
          </a:xfrm>
        </p:spPr>
      </p:pic>
      <p:pic>
        <p:nvPicPr>
          <p:cNvPr id="10" name="Zástupný obsah 9" descr="Obsah obrázku interiér, sklo, porcelán&#10;&#10;Popis byl vytvořen automaticky">
            <a:extLst>
              <a:ext uri="{FF2B5EF4-FFF2-40B4-BE49-F238E27FC236}">
                <a16:creationId xmlns:a16="http://schemas.microsoft.com/office/drawing/2014/main" id="{3B35CECC-1B7E-6225-B111-5F47C3A7956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979" y="3143250"/>
            <a:ext cx="3812854" cy="3267382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0290A93-1354-95AB-9A06-4AF53AF67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Země x jupiter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51EEF2A-7968-1F8D-092D-E395DFF84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Srovnání planet</a:t>
            </a:r>
          </a:p>
        </p:txBody>
      </p:sp>
    </p:spTree>
    <p:extLst>
      <p:ext uri="{BB962C8B-B14F-4D97-AF65-F5344CB8AC3E}">
        <p14:creationId xmlns:p14="http://schemas.microsoft.com/office/powerpoint/2010/main" val="4142646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602301-3EE6-84D0-985A-7AF4555D8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0" y="978776"/>
            <a:ext cx="3044953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/>
              <a:t>Vznik země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469BDB1-AC4B-558F-A72C-F564F8D37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0" y="2640692"/>
            <a:ext cx="3044952" cy="325525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85750" algn="l">
              <a:buClrTx/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před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4,7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mld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lety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z hvězdného prachu a plynů, které se vlivem gravitace smršťovaly až dosáhly velikosti planet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Zástupný obsah 5" descr="Obsah obrázku objekt v exteriéru, hvězda&#10;&#10;Popis byl vytvořen automaticky">
            <a:extLst>
              <a:ext uri="{FF2B5EF4-FFF2-40B4-BE49-F238E27FC236}">
                <a16:creationId xmlns:a16="http://schemas.microsoft.com/office/drawing/2014/main" id="{4966CC7A-7921-C1C1-F074-C18675515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 r="26054" b="-1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3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19CE1D-0126-8233-106F-AF443C940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788" y="523240"/>
            <a:ext cx="7729728" cy="1188720"/>
          </a:xfrm>
        </p:spPr>
        <p:txBody>
          <a:bodyPr/>
          <a:lstStyle/>
          <a:p>
            <a:r>
              <a:rPr lang="cs-CZ" dirty="0"/>
              <a:t>Země</a:t>
            </a:r>
          </a:p>
        </p:txBody>
      </p:sp>
      <p:pic>
        <p:nvPicPr>
          <p:cNvPr id="5" name="Zástupný obsah 4" descr="Obsah obrázku modrá, porcelán&#10;&#10;Popis byl vytvořen automaticky">
            <a:extLst>
              <a:ext uri="{FF2B5EF4-FFF2-40B4-BE49-F238E27FC236}">
                <a16:creationId xmlns:a16="http://schemas.microsoft.com/office/drawing/2014/main" id="{1934D148-8118-6C10-FB1A-178320492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14" y="2042077"/>
            <a:ext cx="4502582" cy="4465372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37B873A-3E8C-637C-8374-5355D64D87A5}"/>
              </a:ext>
            </a:extLst>
          </p:cNvPr>
          <p:cNvSpPr txBox="1"/>
          <p:nvPr/>
        </p:nvSpPr>
        <p:spPr>
          <a:xfrm flipH="1">
            <a:off x="7549761" y="2534478"/>
            <a:ext cx="33634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3. planeta sluneční soustavy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Má tvar geoidu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9744362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43</TotalTime>
  <Words>79</Words>
  <Application>Microsoft Office PowerPoint</Application>
  <PresentationFormat>Širokoúhlá obrazovka</PresentationFormat>
  <Paragraphs>26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Wingdings</vt:lpstr>
      <vt:lpstr>Balík</vt:lpstr>
      <vt:lpstr>Naše Země ve vesmíru</vt:lpstr>
      <vt:lpstr>Galaxie</vt:lpstr>
      <vt:lpstr>Planety sluneční soustavy</vt:lpstr>
      <vt:lpstr>Srovnání planet</vt:lpstr>
      <vt:lpstr>Povrchy planet</vt:lpstr>
      <vt:lpstr>Srovnání planet</vt:lpstr>
      <vt:lpstr>Vznik země</vt:lpstr>
      <vt:lpstr>Země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Naše Země ve vesmíru</dc:title>
  <dc:creator>Šnircová Monika</dc:creator>
  <cp:lastModifiedBy>Učebna Ch</cp:lastModifiedBy>
  <cp:revision>7</cp:revision>
  <dcterms:created xsi:type="dcterms:W3CDTF">2022-09-07T05:27:35Z</dcterms:created>
  <dcterms:modified xsi:type="dcterms:W3CDTF">2022-09-07T08:37:19Z</dcterms:modified>
</cp:coreProperties>
</file>