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995B-FBF5-4355-9DEA-289BC16BB8B0}" type="datetimeFigureOut">
              <a:rPr lang="cs-CZ" smtClean="0"/>
              <a:t>13.07.2021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13A5-A645-4669-83BA-288B698CD06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94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995B-FBF5-4355-9DEA-289BC16BB8B0}" type="datetimeFigureOut">
              <a:rPr lang="cs-CZ" smtClean="0"/>
              <a:t>13.07.2021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13A5-A645-4669-83BA-288B698CD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8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995B-FBF5-4355-9DEA-289BC16BB8B0}" type="datetimeFigureOut">
              <a:rPr lang="cs-CZ" smtClean="0"/>
              <a:t>13.07.2021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13A5-A645-4669-83BA-288B698CD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00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995B-FBF5-4355-9DEA-289BC16BB8B0}" type="datetimeFigureOut">
              <a:rPr lang="cs-CZ" smtClean="0"/>
              <a:t>13.07.2021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13A5-A645-4669-83BA-288B698CD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01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995B-FBF5-4355-9DEA-289BC16BB8B0}" type="datetimeFigureOut">
              <a:rPr lang="cs-CZ" smtClean="0"/>
              <a:t>13.07.2021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13A5-A645-4669-83BA-288B698CD06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90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995B-FBF5-4355-9DEA-289BC16BB8B0}" type="datetimeFigureOut">
              <a:rPr lang="cs-CZ" smtClean="0"/>
              <a:t>13.07.2021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13A5-A645-4669-83BA-288B698CD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52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995B-FBF5-4355-9DEA-289BC16BB8B0}" type="datetimeFigureOut">
              <a:rPr lang="cs-CZ" smtClean="0"/>
              <a:t>13.07.2021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13A5-A645-4669-83BA-288B698CD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90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995B-FBF5-4355-9DEA-289BC16BB8B0}" type="datetimeFigureOut">
              <a:rPr lang="cs-CZ" smtClean="0"/>
              <a:t>13.07.2021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13A5-A645-4669-83BA-288B698CD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569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995B-FBF5-4355-9DEA-289BC16BB8B0}" type="datetimeFigureOut">
              <a:rPr lang="cs-CZ" smtClean="0"/>
              <a:t>13.07.2021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13A5-A645-4669-83BA-288B698CD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39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991995B-FBF5-4355-9DEA-289BC16BB8B0}" type="datetimeFigureOut">
              <a:rPr lang="cs-CZ" smtClean="0"/>
              <a:t>13.07.2021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E513A5-A645-4669-83BA-288B698CD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646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1995B-FBF5-4355-9DEA-289BC16BB8B0}" type="datetimeFigureOut">
              <a:rPr lang="cs-CZ" smtClean="0"/>
              <a:t>13.07.2021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13A5-A645-4669-83BA-288B698CD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03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991995B-FBF5-4355-9DEA-289BC16BB8B0}" type="datetimeFigureOut">
              <a:rPr lang="cs-CZ" smtClean="0"/>
              <a:t>13.07.2021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3E513A5-A645-4669-83BA-288B698CD06E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14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85296-C544-4FF7-A8A0-B13E3299ED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Makrosvět a mikrosvět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12ACA4-EE16-4D6B-B2BB-DC2A030389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Pozorování organismů</a:t>
            </a:r>
          </a:p>
        </p:txBody>
      </p:sp>
    </p:spTree>
    <p:extLst>
      <p:ext uri="{BB962C8B-B14F-4D97-AF65-F5344CB8AC3E}">
        <p14:creationId xmlns:p14="http://schemas.microsoft.com/office/powerpoint/2010/main" val="3053131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C2DC10F-CD76-43DC-9E0B-CB291F740C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18170A-08B7-4230-A012-B24C20E39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2188B95-E375-4977-9E9C-E28CE956F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0F35747-2822-4D06-BE10-CD33AC6B0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045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C2C4466-5B1B-4361-B9D9-39ED9A8A3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754787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346E0C-1628-4AC5-9471-D9012EF31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16835"/>
            <a:ext cx="5977937" cy="16665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 err="1"/>
              <a:t>Makrosvět</a:t>
            </a:r>
            <a:endParaRPr lang="en-US" sz="40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22CC3C-68AD-4253-A0BE-1F2EB8876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7279" y="2637681"/>
            <a:ext cx="5977938" cy="3652667"/>
          </a:xfrm>
        </p:spPr>
        <p:txBody>
          <a:bodyPr vert="horz" lIns="0" tIns="45720" rIns="0" bIns="45720" rtlCol="0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1"/>
                </a:solidFill>
              </a:rPr>
              <a:t>Pozorování organismů pouhým okem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bg1"/>
                </a:solidFill>
              </a:rPr>
              <a:t>nebo pomocí lupy a dalekohledu 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D745DAE-5A8A-44FA-937C-CD65CF7AE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7894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Zástupný obsah 5" descr="Obsah obrázku tráva, exteriér, pole, suché&#10;&#10;Popis byl vytvořen automaticky">
            <a:extLst>
              <a:ext uri="{FF2B5EF4-FFF2-40B4-BE49-F238E27FC236}">
                <a16:creationId xmlns:a16="http://schemas.microsoft.com/office/drawing/2014/main" id="{D71906B0-549E-41F0-B694-FF084FB358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579" y="579037"/>
            <a:ext cx="3609294" cy="240182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67696AA1-B1DD-4C75-9AC1-69EE9F65F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7894" y="3396996"/>
            <a:ext cx="464256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Obrázek 7" descr="Obsah obrázku jezení, kobliha, osoba, sousto&#10;&#10;Popis byl vytvořen automaticky">
            <a:extLst>
              <a:ext uri="{FF2B5EF4-FFF2-40B4-BE49-F238E27FC236}">
                <a16:creationId xmlns:a16="http://schemas.microsoft.com/office/drawing/2014/main" id="{1445BF60-6DD9-4B62-99EB-24EEF4024A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912" y="3782735"/>
            <a:ext cx="3458627" cy="259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64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3E2987-1E65-4E0A-B62E-8F4D51EF3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754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Mikrosvět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C6843B-61E5-4AE9-93E8-7888EB0D5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89753" y="4455621"/>
            <a:ext cx="6269347" cy="123861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cap="all" spc="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Pozorování organismů, které pouhým okem nemůžeme vidět</a:t>
            </a:r>
          </a:p>
        </p:txBody>
      </p:sp>
      <p:pic>
        <p:nvPicPr>
          <p:cNvPr id="6" name="Zástupný obsah 5" descr="Obsah obrázku mikroskop&#10;&#10;Popis byl vytvořen automaticky">
            <a:extLst>
              <a:ext uri="{FF2B5EF4-FFF2-40B4-BE49-F238E27FC236}">
                <a16:creationId xmlns:a16="http://schemas.microsoft.com/office/drawing/2014/main" id="{3F1A4845-EA79-4EE7-84F9-7C224283F0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490" y="620720"/>
            <a:ext cx="2658332" cy="5086933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50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E6733D-448D-4137-B547-0CE17F707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Antoni van </a:t>
            </a:r>
            <a:r>
              <a:rPr lang="cs-CZ" dirty="0" err="1"/>
              <a:t>Leeuwenhoek</a:t>
            </a:r>
            <a:endParaRPr lang="cs-CZ" dirty="0"/>
          </a:p>
        </p:txBody>
      </p:sp>
      <p:pic>
        <p:nvPicPr>
          <p:cNvPr id="6" name="Zástupný obsah 5" descr="Obsah obrázku text&#10;&#10;Popis byl vytvořen automaticky">
            <a:extLst>
              <a:ext uri="{FF2B5EF4-FFF2-40B4-BE49-F238E27FC236}">
                <a16:creationId xmlns:a16="http://schemas.microsoft.com/office/drawing/2014/main" id="{194AB1AD-0D31-4A9F-B2B7-BD22883F6D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430" y="749870"/>
            <a:ext cx="4369611" cy="5555334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BC931C6-044C-4BBA-8A38-851AA6593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3429000"/>
            <a:ext cx="3200400" cy="2876204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/>
              <a:t>Sestrojil mikroskop v roce 1650</a:t>
            </a:r>
          </a:p>
        </p:txBody>
      </p:sp>
    </p:spTree>
    <p:extLst>
      <p:ext uri="{BB962C8B-B14F-4D97-AF65-F5344CB8AC3E}">
        <p14:creationId xmlns:p14="http://schemas.microsoft.com/office/powerpoint/2010/main" val="118359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A4CD5CB-D209-4D70-8CA4-629731C59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F0CF06-C9F9-4390-BC39-CF3B3DB7D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100">
                <a:solidFill>
                  <a:schemeClr val="tx1">
                    <a:lumMod val="85000"/>
                    <a:lumOff val="15000"/>
                  </a:schemeClr>
                </a:solidFill>
              </a:rPr>
              <a:t>Mikroskop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897871D-1691-4B16-85E2-244095C26D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35" y="640081"/>
            <a:ext cx="6806944" cy="5054156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C6A2BAE-B461-4B55-8E1F-0722ABDD1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4C27B90-DF2B-4D00-BA07-18ED774CD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93ACC25-C262-417A-8AA9-0641C772B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4739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358F498-5770-4A69-A86C-9E80236CF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247" y="371093"/>
            <a:ext cx="7883694" cy="5912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17596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33</Words>
  <Application>Microsoft Office PowerPoint</Application>
  <PresentationFormat>Širokoúhlá obrazovka</PresentationFormat>
  <Paragraphs>10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Wingdings</vt:lpstr>
      <vt:lpstr>Retrospektiva</vt:lpstr>
      <vt:lpstr>Makrosvět a mikrosvět</vt:lpstr>
      <vt:lpstr>Makrosvět</vt:lpstr>
      <vt:lpstr>Mikrosvět</vt:lpstr>
      <vt:lpstr>Antoni van Leeuwenhoek</vt:lpstr>
      <vt:lpstr>Mikroskop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Makrosvět a mikrosvět</dc:title>
  <dc:creator>Šnircová Monika</dc:creator>
  <cp:lastModifiedBy>Šnircová Monika</cp:lastModifiedBy>
  <cp:revision>4</cp:revision>
  <dcterms:created xsi:type="dcterms:W3CDTF">2021-07-13T17:57:54Z</dcterms:created>
  <dcterms:modified xsi:type="dcterms:W3CDTF">2021-07-13T18:27:55Z</dcterms:modified>
</cp:coreProperties>
</file>