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8D7A4-D114-37E6-B79E-D10D36C4E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78AB52-1FCD-C619-6798-64568DC66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713F7D-B159-131D-0D4B-810A636A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16D0C2-B682-F1E5-255F-05440D5E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A7E79C-53C5-260A-9A7A-E50E36D9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92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5AB27-0F2E-B5D9-3499-C705F278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8933E2-5B7A-C8CE-D1F5-20FEF7246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7D1429-77AF-FDE5-ADCE-F8ACB467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A7BA9E-D547-29E7-1963-65147C5A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8D47AE-8F87-DE69-4ACE-64785542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30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5E0F2F-A099-6D13-0EA2-D14FC4D7C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5212AF-9005-8194-7DDB-FF17BFAEA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34CEE3-63EB-9A64-57B7-81328332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B90015-72D6-E521-2D90-6C830290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4F7DD9-0E6C-0B8B-4B89-983F5991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86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C6912-DF95-1DEA-8207-F81CD651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E4C45-6687-B3E8-6758-649F974F8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9F3CBE-26F2-58CA-9BAA-29C0754B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D91C65-2DAF-E277-13D3-0F8343B5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F8AF41-BD39-A419-0485-25F26F4C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4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C2183-AD9B-AF0D-6378-F94805CF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27B515-69BC-F01A-5631-85F26464F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D124A-BDAA-4A23-1754-C5B04168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8A48A9-812E-2884-46D5-8927A0BC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AE96BB-4906-274D-FBAC-60279BEF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9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5D66A-CCE8-7F62-C38A-3618CCB8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0BB68-1977-6CF9-6A12-5A9F18213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8DBBDF-978E-FD5A-0101-0A6B482C6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EAA5DD-D816-2DDE-B354-1C172E27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01A114-1F8D-6785-B688-6BBCEEDE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F07441-1409-26A9-FC96-67F14792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23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68D1C-7277-8D6D-E38C-58AC9E28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CC9CCD-F6B0-C0B8-C554-B60559238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AA7F40-6BAC-FEF1-F37E-052B234A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4664A8-2341-0192-0EA5-BB700B6AA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8D973CB-8359-C22E-BF10-58F85E171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DF51B2-3642-71FA-F9A8-ABAEA39D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3CECFC-FFA3-C6D6-2E3C-6651EA30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08B8C1-C7E2-B659-F5BD-895242EF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51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FF603-5F7B-8631-69E4-2FE332C6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2202E4-9F4E-AAD3-20A2-6AD8914D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4DA7BF-5CF4-F4CB-9E5A-A42C0BE6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550093-568D-3A02-F7B9-FA3F0473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76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BE0AA9C-4D8E-B301-1A20-FB6AAE0A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68BFC7-140B-4463-3E0B-62706483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8BA314-258E-4D20-0334-2A400B15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27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B8318-951E-01E6-0999-EA69BDE0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45BCEB-BD46-7B5F-9CF7-5E4636E3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5670A6-C46B-329E-3906-BE1623C18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D3CE6B-30E3-6CF8-DBE3-5A146AE5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77C8E7-5E8E-CB09-CD32-501EA281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6D30C6-06F7-0244-57B2-26497D0D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58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6195E-7F94-DECF-0007-F3D0190A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677FFC-12C1-42D4-F508-CE08D5205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EE6BD5-38B8-1000-6F53-D42450383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7D7E7F-33B3-0993-37B1-D634DFF8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D7DEA2-8FEB-F2BB-3914-CD06C02E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73E739-B914-99D2-55B7-31E61DBD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7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C82303-8E0B-E3A3-A03D-7F98C425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1C7735-1C57-03F0-ED02-EAE9B345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F28D14-DC92-F513-175C-CA8B6A5A5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F86E-DCA4-4115-9D47-24D05C6E47DB}" type="datetimeFigureOut">
              <a:rPr lang="cs-CZ" smtClean="0"/>
              <a:t>27.09.2022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01FF79-A3A0-DAD9-1DE8-0B13A87DA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9A9313-CF0D-DC9E-FAA5-A5D5397AA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0ABC5-9CE0-48E4-8F57-85109FF62E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0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dort, čokoláda, fialová, dezert&#10;&#10;Popis byl vytvořen automaticky">
            <a:extLst>
              <a:ext uri="{FF2B5EF4-FFF2-40B4-BE49-F238E27FC236}">
                <a16:creationId xmlns:a16="http://schemas.microsoft.com/office/drawing/2014/main" id="{F570F1F6-A998-DCA8-B6A5-EB295A3C0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r="20714" b="86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6E2B50-7D02-77CC-4A28-D79456711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Mineralogie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7B9C2A-805E-028C-7FBB-D624B7030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Věda zabývající se nerosty, jejich stavbou, vzhledem, vlastnostmi a využitím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8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7E9B48-B06A-B9CE-6F14-4B9C7F82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Nerost</a:t>
            </a:r>
            <a:endParaRPr lang="en-US" sz="4000" b="1" dirty="0"/>
          </a:p>
        </p:txBody>
      </p:sp>
      <p:sp>
        <p:nvSpPr>
          <p:cNvPr id="1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587848-C3F7-1AED-F372-DE3D7D150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Neboli</a:t>
            </a:r>
            <a:r>
              <a:rPr lang="en-US" sz="2400" dirty="0"/>
              <a:t> </a:t>
            </a:r>
            <a:r>
              <a:rPr lang="en-US" sz="2400" dirty="0" err="1"/>
              <a:t>minerál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Je </a:t>
            </a:r>
            <a:r>
              <a:rPr lang="en-US" sz="2400" dirty="0" err="1"/>
              <a:t>přírodnina</a:t>
            </a:r>
            <a:r>
              <a:rPr lang="en-US" sz="2400" dirty="0"/>
              <a:t>,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lze</a:t>
            </a:r>
            <a:r>
              <a:rPr lang="en-US" sz="2400" dirty="0"/>
              <a:t> </a:t>
            </a:r>
            <a:r>
              <a:rPr lang="en-US" sz="2400" dirty="0" err="1"/>
              <a:t>její</a:t>
            </a:r>
            <a:r>
              <a:rPr lang="en-US" sz="2400" dirty="0"/>
              <a:t> </a:t>
            </a:r>
            <a:r>
              <a:rPr lang="en-US" sz="2400" dirty="0" err="1"/>
              <a:t>složení</a:t>
            </a:r>
            <a:r>
              <a:rPr lang="en-US" sz="2400" dirty="0"/>
              <a:t> </a:t>
            </a:r>
            <a:r>
              <a:rPr lang="en-US" sz="2400" dirty="0" err="1"/>
              <a:t>vyjádřit</a:t>
            </a:r>
            <a:r>
              <a:rPr lang="en-US" sz="2400" dirty="0"/>
              <a:t> </a:t>
            </a:r>
            <a:r>
              <a:rPr lang="en-US" sz="2400" dirty="0" err="1"/>
              <a:t>chemickou</a:t>
            </a:r>
            <a:r>
              <a:rPr lang="en-US" sz="2400" dirty="0"/>
              <a:t> </a:t>
            </a:r>
            <a:r>
              <a:rPr lang="en-US" sz="2400" dirty="0" err="1"/>
              <a:t>značkou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vzorce</a:t>
            </a:r>
            <a:r>
              <a:rPr lang="cs-CZ" sz="2400" dirty="0"/>
              <a:t>m</a:t>
            </a:r>
            <a:endParaRPr lang="en-US" sz="24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9B81448-E69A-1824-07F9-BB395569A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" r="2" b="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47C8C-95B8-88AE-A75B-3D2DC2CB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9106"/>
            <a:ext cx="3932237" cy="1600200"/>
          </a:xfrm>
        </p:spPr>
        <p:txBody>
          <a:bodyPr>
            <a:normAutofit/>
          </a:bodyPr>
          <a:lstStyle/>
          <a:p>
            <a:r>
              <a:rPr lang="cs-CZ" sz="4000" b="1" dirty="0"/>
              <a:t>Hornina</a:t>
            </a:r>
          </a:p>
        </p:txBody>
      </p:sp>
      <p:pic>
        <p:nvPicPr>
          <p:cNvPr id="6" name="Zástupný obsah 5" descr="Obsah obrázku skála&#10;&#10;Popis byl vytvořen automaticky">
            <a:extLst>
              <a:ext uri="{FF2B5EF4-FFF2-40B4-BE49-F238E27FC236}">
                <a16:creationId xmlns:a16="http://schemas.microsoft.com/office/drawing/2014/main" id="{9EEB6A1D-305F-E50C-6340-F71E2B6E7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6F6ADF-A845-01A8-28D6-566523D95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Je přírodnina složená z více nerostů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Žula,vápenec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38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B783E-780E-5C9F-065D-3304DAED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nerostů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2A003E-5179-0647-A78C-B10011839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718863" cy="823912"/>
          </a:xfrm>
        </p:spPr>
        <p:txBody>
          <a:bodyPr/>
          <a:lstStyle/>
          <a:p>
            <a:r>
              <a:rPr lang="cs-CZ" dirty="0"/>
              <a:t>krystalované</a:t>
            </a:r>
          </a:p>
        </p:txBody>
      </p:sp>
      <p:pic>
        <p:nvPicPr>
          <p:cNvPr id="8" name="Zástupný obsah 7" descr="Obsah obrázku pallasit, čokoláda&#10;&#10;Popis byl vytvořen automaticky">
            <a:extLst>
              <a:ext uri="{FF2B5EF4-FFF2-40B4-BE49-F238E27FC236}">
                <a16:creationId xmlns:a16="http://schemas.microsoft.com/office/drawing/2014/main" id="{44668E74-F3D4-683F-84A4-F4B1025051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4" y="2720970"/>
            <a:ext cx="4014640" cy="266815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A3D925-5FCD-6591-3580-C24176B4B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37058" y="1681163"/>
            <a:ext cx="2076585" cy="823912"/>
          </a:xfrm>
        </p:spPr>
        <p:txBody>
          <a:bodyPr/>
          <a:lstStyle/>
          <a:p>
            <a:r>
              <a:rPr lang="cs-CZ" dirty="0"/>
              <a:t>krystalické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58927125-5449-DCDE-592B-895FF04553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94" y="2720970"/>
            <a:ext cx="3068806" cy="3068806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2531770-2FFA-1B8A-15AA-CDE7DE76F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93" y="2633421"/>
            <a:ext cx="3615661" cy="302958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33A9AD7-280A-2F5A-721C-3495446AC92C}"/>
              </a:ext>
            </a:extLst>
          </p:cNvPr>
          <p:cNvSpPr txBox="1"/>
          <p:nvPr/>
        </p:nvSpPr>
        <p:spPr>
          <a:xfrm flipH="1">
            <a:off x="8392050" y="2093119"/>
            <a:ext cx="271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Beztvaré (amorfní)</a:t>
            </a:r>
          </a:p>
        </p:txBody>
      </p:sp>
    </p:spTree>
    <p:extLst>
      <p:ext uri="{BB962C8B-B14F-4D97-AF65-F5344CB8AC3E}">
        <p14:creationId xmlns:p14="http://schemas.microsoft.com/office/powerpoint/2010/main" val="2655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2B809-4EEF-B206-34FF-DC0AC81F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3583"/>
          </a:xfrm>
        </p:spPr>
        <p:txBody>
          <a:bodyPr>
            <a:normAutofit/>
          </a:bodyPr>
          <a:lstStyle/>
          <a:p>
            <a:r>
              <a:rPr lang="cs-CZ" sz="4000" b="1" dirty="0"/>
              <a:t>Krystal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D431A8-06F6-AD1F-84A1-64B1B968D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Je geometrické těleso </a:t>
            </a:r>
            <a:r>
              <a:rPr lang="cs-CZ" sz="2400"/>
              <a:t>tvořené plochami a  </a:t>
            </a:r>
            <a:r>
              <a:rPr lang="cs-CZ" sz="2400" dirty="0"/>
              <a:t>hranami, které se sbíhají do vrcholů.</a:t>
            </a:r>
          </a:p>
        </p:txBody>
      </p:sp>
      <p:pic>
        <p:nvPicPr>
          <p:cNvPr id="10" name="Zástupný obsah 9" descr="Obsah obrázku osoba, držení, ruka, jídlo&#10;&#10;Popis byl vytvořen automaticky">
            <a:extLst>
              <a:ext uri="{FF2B5EF4-FFF2-40B4-BE49-F238E27FC236}">
                <a16:creationId xmlns:a16="http://schemas.microsoft.com/office/drawing/2014/main" id="{336F409E-2B02-AC1C-E00A-8D59DB747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62" y="3600315"/>
            <a:ext cx="2134749" cy="2670175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C65236A-6099-BB7B-8AD1-3EE3A46FB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81" y="1331643"/>
            <a:ext cx="4537345" cy="45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9B1DCE-79C2-645A-258C-A5C32A8F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895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/>
              <a:t>Prvky</a:t>
            </a:r>
            <a:r>
              <a:rPr lang="en-US" sz="2800" b="1" dirty="0"/>
              <a:t> </a:t>
            </a:r>
            <a:r>
              <a:rPr lang="en-US" sz="2800" b="1" dirty="0" err="1"/>
              <a:t>souměrnosti</a:t>
            </a:r>
            <a:endParaRPr lang="en-US" sz="2800" b="1" dirty="0"/>
          </a:p>
        </p:txBody>
      </p:sp>
      <p:sp>
        <p:nvSpPr>
          <p:cNvPr id="23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919561-0833-7437-A05B-FCC82A018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932" y="1703042"/>
            <a:ext cx="4140181" cy="46189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b="1" dirty="0"/>
              <a:t>Rovina souměrnosti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 je myšlená plocha, která rozděluje krystal na 2 zrcadlově shodné plochy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b="1" dirty="0"/>
              <a:t>Osa souměrnosti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myšlená přímka, která prochází středem krystalu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Krystal se kolem ní může otáčet o 360 stupňů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b="1" dirty="0"/>
              <a:t>Střed souměrnosti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bod, od něhož jsou stejnocenné body opačných stran krystalu stejně vzdálené.</a:t>
            </a:r>
            <a:endParaRPr lang="en-US" sz="2000" b="1" dirty="0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B3BC71E2-A5AD-8D5E-FBA7-CFD9E1D12F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 r="1" b="7040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FFEC5-47A9-9738-B4C3-62C0234A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400" dirty="0"/>
              <a:t>Osní kříž</a:t>
            </a:r>
            <a:endParaRPr lang="en-US" sz="44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44B36-57AA-E6C6-6736-819BE777E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C – vertikální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B – pravolevá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A </a:t>
            </a:r>
            <a:r>
              <a:rPr lang="cs-CZ" sz="2000"/>
              <a:t>- předozadní</a:t>
            </a:r>
            <a:endParaRPr lang="en-US" sz="2000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6B3087F6-7933-11D2-9B20-538BE41935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r="78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211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125</Words>
  <Application>Microsoft Office PowerPoint</Application>
  <PresentationFormat>Širokoúhlá obrazovka</PresentationFormat>
  <Paragraphs>27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Motiv Office</vt:lpstr>
      <vt:lpstr>Mineralogie</vt:lpstr>
      <vt:lpstr>Nerost</vt:lpstr>
      <vt:lpstr>Hornina</vt:lpstr>
      <vt:lpstr>Rozdělení nerostů</vt:lpstr>
      <vt:lpstr>Krystal</vt:lpstr>
      <vt:lpstr>Prvky souměrnosti</vt:lpstr>
      <vt:lpstr>Osní kříž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Mineralogie</dc:title>
  <dc:creator>Šnircová Monika</dc:creator>
  <cp:lastModifiedBy>Učebna Ch</cp:lastModifiedBy>
  <cp:revision>4</cp:revision>
  <dcterms:created xsi:type="dcterms:W3CDTF">2022-09-21T05:16:45Z</dcterms:created>
  <dcterms:modified xsi:type="dcterms:W3CDTF">2022-09-27T11:20:51Z</dcterms:modified>
</cp:coreProperties>
</file>