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4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9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1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4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39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5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7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58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6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3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0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0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31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8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52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78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E0F2CA7-1A77-46A0-999A-4D71B1D7F6D1}" type="datetimeFigureOut">
              <a:rPr lang="cs-CZ" smtClean="0"/>
              <a:t>17.07.2021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CFCB76-7382-42C5-BD39-937025EE1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7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99AD6-D7B1-4F25-A257-E7537A253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Nebuněčné organismy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76CA29-4228-486E-BF9B-45872F816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514467"/>
          </a:xfrm>
        </p:spPr>
        <p:txBody>
          <a:bodyPr/>
          <a:lstStyle/>
          <a:p>
            <a:r>
              <a:rPr lang="cs-CZ" dirty="0"/>
              <a:t>VIRY</a:t>
            </a:r>
          </a:p>
        </p:txBody>
      </p:sp>
    </p:spTree>
    <p:extLst>
      <p:ext uri="{BB962C8B-B14F-4D97-AF65-F5344CB8AC3E}">
        <p14:creationId xmlns:p14="http://schemas.microsoft.com/office/powerpoint/2010/main" val="37160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199F4E-3A38-458C-9F3F-DAE05BB6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98" y="622582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Stavba viru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Zástupný symbol obrázku 5" descr="Obsah obrázku mapa&#10;&#10;Popis byl vytvořen automaticky">
            <a:extLst>
              <a:ext uri="{FF2B5EF4-FFF2-40B4-BE49-F238E27FC236}">
                <a16:creationId xmlns:a16="http://schemas.microsoft.com/office/drawing/2014/main" id="{22FEDB98-3C14-46B6-B8E1-C3C955C890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5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D6CC14-4B8E-4B77-8763-DE8166B30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3311" y="1864818"/>
            <a:ext cx="3335370" cy="415498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vir je nebuněčný organismus, který není schopen žít samostatně.</a:t>
            </a: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tx1"/>
                </a:solidFill>
              </a:rPr>
              <a:t> Nemá jádro (nemůže se samovolně rozmnožovat, rozmnožuje se v ostatních organismech</a:t>
            </a: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tx1"/>
                </a:solidFill>
              </a:rPr>
              <a:t> žije jako cizopasník (parazit)</a:t>
            </a: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tx1"/>
                </a:solidFill>
              </a:rPr>
              <a:t> je tvořen pouze z genetické informace obalené bílkovinnou schránkou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7088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2E1D88-4136-4B13-9705-D58B470C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Druhy virů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57D806D-75A9-4169-8BA5-62825F34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649072"/>
            <a:ext cx="6443180" cy="35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8A904-9031-48F4-97BF-84204DAA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způsobené viry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F282CA-9103-410C-B30D-9E939C074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859" y="2315369"/>
            <a:ext cx="1767354" cy="576262"/>
          </a:xfrm>
        </p:spPr>
        <p:txBody>
          <a:bodyPr/>
          <a:lstStyle/>
          <a:p>
            <a:r>
              <a:rPr lang="cs-CZ" dirty="0"/>
              <a:t>U rostlin</a:t>
            </a:r>
          </a:p>
        </p:txBody>
      </p:sp>
      <p:pic>
        <p:nvPicPr>
          <p:cNvPr id="8" name="Zástupný obsah 7" descr="Obsah obrázku rostlina, zelenina, barevné&#10;&#10;Popis byl vytvořen automaticky">
            <a:extLst>
              <a:ext uri="{FF2B5EF4-FFF2-40B4-BE49-F238E27FC236}">
                <a16:creationId xmlns:a16="http://schemas.microsoft.com/office/drawing/2014/main" id="{5538313E-C433-4625-B804-D9AC7B3DA0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11" y="2506968"/>
            <a:ext cx="3016682" cy="386754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270D97-17AD-4B1E-A74E-121A2400E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0308" y="2506968"/>
            <a:ext cx="4825159" cy="576262"/>
          </a:xfrm>
        </p:spPr>
        <p:txBody>
          <a:bodyPr/>
          <a:lstStyle/>
          <a:p>
            <a:r>
              <a:rPr lang="cs-CZ" dirty="0"/>
              <a:t>U živočichů (vzteklina)</a:t>
            </a:r>
          </a:p>
        </p:txBody>
      </p:sp>
      <p:pic>
        <p:nvPicPr>
          <p:cNvPr id="10" name="Zástupný obsah 9" descr="Obsah obrázku pes, interiér, savci, hledání&#10;&#10;Popis byl vytvořen automaticky">
            <a:extLst>
              <a:ext uri="{FF2B5EF4-FFF2-40B4-BE49-F238E27FC236}">
                <a16:creationId xmlns:a16="http://schemas.microsoft.com/office/drawing/2014/main" id="{72FB1FEB-A394-4F5D-A3B6-DF20CDC8D9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3568539"/>
            <a:ext cx="5456754" cy="2315793"/>
          </a:xfrm>
        </p:spPr>
      </p:pic>
    </p:spTree>
    <p:extLst>
      <p:ext uri="{BB962C8B-B14F-4D97-AF65-F5344CB8AC3E}">
        <p14:creationId xmlns:p14="http://schemas.microsoft.com/office/powerpoint/2010/main" val="3506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E5318-0B64-420D-AA81-BA758EF9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způsobené viry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0853AD-0277-49B5-8F4C-4D3482F53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187" y="3668728"/>
            <a:ext cx="1484551" cy="576262"/>
          </a:xfrm>
        </p:spPr>
        <p:txBody>
          <a:bodyPr/>
          <a:lstStyle/>
          <a:p>
            <a:r>
              <a:rPr lang="cs-CZ" dirty="0"/>
              <a:t>chřipka</a:t>
            </a:r>
          </a:p>
        </p:txBody>
      </p:sp>
      <p:pic>
        <p:nvPicPr>
          <p:cNvPr id="8" name="Zástupný obsah 7" descr="Obsah obrázku text, klipart&#10;&#10;Popis byl vytvořen automaticky">
            <a:extLst>
              <a:ext uri="{FF2B5EF4-FFF2-40B4-BE49-F238E27FC236}">
                <a16:creationId xmlns:a16="http://schemas.microsoft.com/office/drawing/2014/main" id="{A43916AD-359D-490D-853B-9409AB3CE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4" y="1750755"/>
            <a:ext cx="2466975" cy="18478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B5FAB1-682E-4FE3-A167-CB45DA18C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29" y="2386549"/>
            <a:ext cx="1841779" cy="576262"/>
          </a:xfrm>
        </p:spPr>
        <p:txBody>
          <a:bodyPr/>
          <a:lstStyle/>
          <a:p>
            <a:r>
              <a:rPr lang="cs-CZ" dirty="0"/>
              <a:t>spalničky</a:t>
            </a:r>
          </a:p>
        </p:txBody>
      </p:sp>
      <p:pic>
        <p:nvPicPr>
          <p:cNvPr id="10" name="Zástupný obsah 9" descr="Obsah obrázku osoba, muž&#10;&#10;Popis byl vytvořen automaticky">
            <a:extLst>
              <a:ext uri="{FF2B5EF4-FFF2-40B4-BE49-F238E27FC236}">
                <a16:creationId xmlns:a16="http://schemas.microsoft.com/office/drawing/2014/main" id="{AC9BCD14-949B-4E29-A2A1-74248133F9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81" y="3072230"/>
            <a:ext cx="2468880" cy="1645920"/>
          </a:xfrm>
        </p:spPr>
      </p:pic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892E85C5-32C2-4397-89CC-FA8B7F912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21" y="1579562"/>
            <a:ext cx="2847975" cy="16002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124925E-4248-455C-950A-E3B6BC9538A9}"/>
              </a:ext>
            </a:extLst>
          </p:cNvPr>
          <p:cNvSpPr txBox="1"/>
          <p:nvPr/>
        </p:nvSpPr>
        <p:spPr>
          <a:xfrm>
            <a:off x="9832157" y="3245468"/>
            <a:ext cx="148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AIDS</a:t>
            </a:r>
          </a:p>
        </p:txBody>
      </p:sp>
      <p:pic>
        <p:nvPicPr>
          <p:cNvPr id="15" name="Obrázek 14" descr="Obsah obrázku příslušenství, obvaz, náplast, kosmetické&#10;&#10;Popis byl vytvořen automaticky">
            <a:extLst>
              <a:ext uri="{FF2B5EF4-FFF2-40B4-BE49-F238E27FC236}">
                <a16:creationId xmlns:a16="http://schemas.microsoft.com/office/drawing/2014/main" id="{602CC558-7AD2-4B4B-B79A-B92440A74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7" y="5018742"/>
            <a:ext cx="2914650" cy="157162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6518B5F4-0833-414E-BC9A-68DF1E67F2CD}"/>
              </a:ext>
            </a:extLst>
          </p:cNvPr>
          <p:cNvSpPr txBox="1"/>
          <p:nvPr/>
        </p:nvSpPr>
        <p:spPr>
          <a:xfrm>
            <a:off x="674187" y="4477732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bradavice</a:t>
            </a:r>
          </a:p>
        </p:txBody>
      </p:sp>
      <p:pic>
        <p:nvPicPr>
          <p:cNvPr id="18" name="Obrázek 17" descr="Obsah obrázku osoba, slipy&#10;&#10;Popis byl vytvořen automaticky">
            <a:extLst>
              <a:ext uri="{FF2B5EF4-FFF2-40B4-BE49-F238E27FC236}">
                <a16:creationId xmlns:a16="http://schemas.microsoft.com/office/drawing/2014/main" id="{905CFA81-672A-4FA9-8D4F-F7497A519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96" y="2280850"/>
            <a:ext cx="2619375" cy="174307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BE665B-741E-459E-81CC-0D7009B4CF7B}"/>
              </a:ext>
            </a:extLst>
          </p:cNvPr>
          <p:cNvSpPr txBox="1"/>
          <p:nvPr/>
        </p:nvSpPr>
        <p:spPr>
          <a:xfrm>
            <a:off x="3367084" y="4126751"/>
            <a:ext cx="174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neštovice</a:t>
            </a:r>
          </a:p>
        </p:txBody>
      </p:sp>
      <p:pic>
        <p:nvPicPr>
          <p:cNvPr id="21" name="Obrázek 20" descr="Obsah obrázku hygienické potřeby, kosmetické&#10;&#10;Popis byl vytvořen automaticky">
            <a:extLst>
              <a:ext uri="{FF2B5EF4-FFF2-40B4-BE49-F238E27FC236}">
                <a16:creationId xmlns:a16="http://schemas.microsoft.com/office/drawing/2014/main" id="{807D3748-7C53-4A57-B87C-30DFC2B33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82" y="4939397"/>
            <a:ext cx="2657475" cy="1724025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BBBA0001-0102-4BB6-80D6-2D6663205931}"/>
              </a:ext>
            </a:extLst>
          </p:cNvPr>
          <p:cNvSpPr txBox="1"/>
          <p:nvPr/>
        </p:nvSpPr>
        <p:spPr>
          <a:xfrm>
            <a:off x="9518914" y="4420917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opar</a:t>
            </a:r>
          </a:p>
        </p:txBody>
      </p:sp>
      <p:pic>
        <p:nvPicPr>
          <p:cNvPr id="24" name="Obrázek 23" descr="Obsah obrázku roztoči, členovci, bezobratlí&#10;&#10;Popis byl vytvořen automaticky">
            <a:extLst>
              <a:ext uri="{FF2B5EF4-FFF2-40B4-BE49-F238E27FC236}">
                <a16:creationId xmlns:a16="http://schemas.microsoft.com/office/drawing/2014/main" id="{AC33452B-EDC2-4AB7-8564-646A5FE64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83" y="4920347"/>
            <a:ext cx="2619375" cy="174307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0B12F2-C59F-4281-872E-7331E92EC682}"/>
              </a:ext>
            </a:extLst>
          </p:cNvPr>
          <p:cNvSpPr txBox="1"/>
          <p:nvPr/>
        </p:nvSpPr>
        <p:spPr>
          <a:xfrm>
            <a:off x="7032396" y="5307291"/>
            <a:ext cx="193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Zánět mozkových blan</a:t>
            </a:r>
          </a:p>
        </p:txBody>
      </p:sp>
    </p:spTree>
    <p:extLst>
      <p:ext uri="{BB962C8B-B14F-4D97-AF65-F5344CB8AC3E}">
        <p14:creationId xmlns:p14="http://schemas.microsoft.com/office/powerpoint/2010/main" val="26009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22B45-D424-4D74-B4E7-CD46DF06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CE9B62-92E2-4F28-974D-B2E64F6AF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498" y="2472798"/>
            <a:ext cx="5367369" cy="706964"/>
          </a:xfrm>
        </p:spPr>
        <p:txBody>
          <a:bodyPr/>
          <a:lstStyle/>
          <a:p>
            <a:r>
              <a:rPr lang="cs-CZ" dirty="0"/>
              <a:t>Herpes vir – způsobuje opary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A2483A1-B6BA-405B-AE55-F2178FAD8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510937"/>
            <a:ext cx="5859173" cy="264476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5FE7F3-2838-4041-B474-A09D84C02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5467" y="2603500"/>
            <a:ext cx="4825159" cy="576262"/>
          </a:xfrm>
        </p:spPr>
        <p:txBody>
          <a:bodyPr/>
          <a:lstStyle/>
          <a:p>
            <a:r>
              <a:rPr lang="cs-CZ" dirty="0"/>
              <a:t>Virus ptačí chřipky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576F682A-5310-4EDC-8293-6373AED0A9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36" y="3466322"/>
            <a:ext cx="4539300" cy="2689380"/>
          </a:xfrm>
        </p:spPr>
      </p:pic>
    </p:spTree>
    <p:extLst>
      <p:ext uri="{BB962C8B-B14F-4D97-AF65-F5344CB8AC3E}">
        <p14:creationId xmlns:p14="http://schemas.microsoft.com/office/powerpoint/2010/main" val="9892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DF660-65EC-467F-9931-B9C22AB6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0E6D73-00C2-43D6-8E93-5F5E49949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170" y="2250018"/>
            <a:ext cx="5291954" cy="706964"/>
          </a:xfrm>
        </p:spPr>
        <p:txBody>
          <a:bodyPr/>
          <a:lstStyle/>
          <a:p>
            <a:r>
              <a:rPr lang="cs-CZ" dirty="0"/>
              <a:t>Virus </a:t>
            </a:r>
            <a:r>
              <a:rPr lang="cs-CZ" b="1" i="1" dirty="0"/>
              <a:t>SARS-CoV-2</a:t>
            </a:r>
            <a:endParaRPr lang="cs-CZ" dirty="0"/>
          </a:p>
        </p:txBody>
      </p:sp>
      <p:pic>
        <p:nvPicPr>
          <p:cNvPr id="8" name="Zástupný obsah 7" descr="Obsah obrázku dort, zdobené, barevné, zavřít&#10;&#10;Popis byl vytvořen automaticky">
            <a:extLst>
              <a:ext uri="{FF2B5EF4-FFF2-40B4-BE49-F238E27FC236}">
                <a16:creationId xmlns:a16="http://schemas.microsoft.com/office/drawing/2014/main" id="{E45F760C-C8D6-4601-8F35-D42A313891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43" y="3179762"/>
            <a:ext cx="2828480" cy="284003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E85B88-3D02-4CAD-AB83-3B59830C9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380720"/>
            <a:ext cx="4825159" cy="576262"/>
          </a:xfrm>
        </p:spPr>
        <p:txBody>
          <a:bodyPr/>
          <a:lstStyle/>
          <a:p>
            <a:r>
              <a:rPr lang="cs-CZ" dirty="0"/>
              <a:t>Virus klíšťové encefalitidy</a:t>
            </a:r>
          </a:p>
        </p:txBody>
      </p:sp>
      <p:pic>
        <p:nvPicPr>
          <p:cNvPr id="10" name="Zástupný obsah 9" descr="Obsah obrázku štětec, nástroj&#10;&#10;Popis byl vytvořen automaticky">
            <a:extLst>
              <a:ext uri="{FF2B5EF4-FFF2-40B4-BE49-F238E27FC236}">
                <a16:creationId xmlns:a16="http://schemas.microsoft.com/office/drawing/2014/main" id="{4E953737-E2C4-4082-8893-B32C0B595C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79" y="3256274"/>
            <a:ext cx="5307346" cy="2955990"/>
          </a:xfrm>
        </p:spPr>
      </p:pic>
    </p:spTree>
    <p:extLst>
      <p:ext uri="{BB962C8B-B14F-4D97-AF65-F5344CB8AC3E}">
        <p14:creationId xmlns:p14="http://schemas.microsoft.com/office/powerpoint/2010/main" val="31419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Širokoúhlá obrazovka</PresentationFormat>
  <Paragraphs>25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Nebuněčné organismy</vt:lpstr>
      <vt:lpstr>Stavba viru</vt:lpstr>
      <vt:lpstr>Druhy virů</vt:lpstr>
      <vt:lpstr>Onemocnění způsobené viry</vt:lpstr>
      <vt:lpstr>Onemocnění způsobené viry</vt:lpstr>
      <vt:lpstr>Viry</vt:lpstr>
      <vt:lpstr>Viry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Nakažlivé nemoci</dc:title>
  <dc:creator>Šnircová Monika</dc:creator>
  <cp:lastModifiedBy>Šnircová Monika</cp:lastModifiedBy>
  <cp:revision>8</cp:revision>
  <dcterms:created xsi:type="dcterms:W3CDTF">2021-01-04T18:42:39Z</dcterms:created>
  <dcterms:modified xsi:type="dcterms:W3CDTF">2021-07-17T18:18:53Z</dcterms:modified>
</cp:coreProperties>
</file>