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30" r:id="rId3"/>
    <p:sldId id="349" r:id="rId4"/>
    <p:sldId id="350" r:id="rId5"/>
    <p:sldId id="351" r:id="rId6"/>
    <p:sldId id="338" r:id="rId7"/>
    <p:sldId id="341" r:id="rId8"/>
    <p:sldId id="342" r:id="rId9"/>
    <p:sldId id="25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D3B"/>
    <a:srgbClr val="38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9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7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9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9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85A1-D55D-456E-A919-B9F9D97A0CE0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hlaskynastred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218" y="3072383"/>
            <a:ext cx="11352058" cy="1394111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NA SŠ 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PRO ŠKOLNÍ ROK 2024/2025</a:t>
            </a:r>
          </a:p>
        </p:txBody>
      </p:sp>
    </p:spTree>
    <p:extLst>
      <p:ext uri="{BB962C8B-B14F-4D97-AF65-F5344CB8AC3E}">
        <p14:creationId xmlns:p14="http://schemas.microsoft.com/office/powerpoint/2010/main" val="22062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0" y="1164133"/>
            <a:ext cx="11060911" cy="552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www.prihlaskynastredni.cz</a:t>
            </a:r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2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507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Termíny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Termín pro podávání přihlášek: </a:t>
            </a:r>
            <a:r>
              <a:rPr lang="cs-CZ" dirty="0">
                <a:solidFill>
                  <a:srgbClr val="FF0000"/>
                </a:solidFill>
              </a:rPr>
              <a:t>od 1. 2. do 20. 2. 2024</a:t>
            </a:r>
            <a:r>
              <a:rPr lang="cs-CZ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Podal-li uchazeč přihlášku do oborů vzdělání s talentovou zkouškou, </a:t>
            </a:r>
            <a:r>
              <a:rPr lang="cs-CZ" dirty="0">
                <a:solidFill>
                  <a:srgbClr val="FF0000"/>
                </a:solidFill>
              </a:rPr>
              <a:t>zařadí</a:t>
            </a:r>
            <a:r>
              <a:rPr lang="cs-CZ" dirty="0"/>
              <a:t> tyto obory </a:t>
            </a:r>
            <a:r>
              <a:rPr lang="cs-CZ" dirty="0">
                <a:solidFill>
                  <a:srgbClr val="FF0000"/>
                </a:solidFill>
              </a:rPr>
              <a:t>do nově podané přihlášky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>dle priority. Rozhodnutí o přijetí se dozví spolu se všemi ostatními obory vzdělání </a:t>
            </a:r>
            <a:r>
              <a:rPr lang="cs-CZ" b="1" dirty="0"/>
              <a:t>15. 5. 2024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DIPSY vygeneruje každému uchazeči jedinečné registrační číslo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Termín konání jednotné zkoušky v řádném termínu pro obory šestiletých a osmiletých gymnázií: 16. 4. a 17. 4. 2024, pro čtyřleté obory vzdělávání, včetně nástavbového – 12. 4. a 15. 4. 2024.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Náhradní termíny 29. 4. a 30. 4. 2024.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Druhé kolo </a:t>
            </a:r>
            <a:r>
              <a:rPr lang="cs-CZ" dirty="0"/>
              <a:t>přijímacího řízení bude vyhlášeno </a:t>
            </a:r>
            <a:r>
              <a:rPr lang="cs-CZ" dirty="0">
                <a:solidFill>
                  <a:srgbClr val="FF0000"/>
                </a:solidFill>
              </a:rPr>
              <a:t>18. 5. 2024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46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300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Výhody elektronicky podané přihlášky pro uchazeče a jejich zákonné zástupce: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uvidí výsledky JPZ v den zveřejnění 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ostatní se mohou seznámit s výsledky osobně ve střední škole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budou mít všechny informace v okamžiku zveřejnění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ostatní čekají na dopis ze střední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budou informováni o místě konání JPZ ihned po rozřazení uchazečů do SŠ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ostatní čekají na dopis ze střední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15. 5. vědí, na kterou SŠ je uchazeč přijat </a:t>
            </a:r>
            <a:r>
              <a:rPr lang="cs-CZ" dirty="0">
                <a:solidFill>
                  <a:srgbClr val="FF0000"/>
                </a:solidFill>
              </a:rPr>
              <a:t>X</a:t>
            </a:r>
            <a:r>
              <a:rPr lang="cs-CZ" dirty="0"/>
              <a:t> ostatní mají informace zveřejněné na úřední desce SŠ</a:t>
            </a:r>
          </a:p>
        </p:txBody>
      </p:sp>
    </p:spTree>
    <p:extLst>
      <p:ext uri="{BB962C8B-B14F-4D97-AF65-F5344CB8AC3E}">
        <p14:creationId xmlns:p14="http://schemas.microsoft.com/office/powerpoint/2010/main" val="81059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300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Kritéria přijímacího řízení – doporučení pro rodiče: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seznámit se s kritérii SŠ a ověřit, zda SŠ nestanovila kritéria, která by uchazeč nesplnil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přiložit k přihlášce všechny požadované přílohy!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/>
              <a:t>potvrzení lékaře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/>
              <a:t>výsledky soutěží a olympiád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/>
              <a:t>portfolio zájmu uchazeče / motivační dopis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/>
              <a:t>... apod. </a:t>
            </a:r>
          </a:p>
        </p:txBody>
      </p:sp>
    </p:spTree>
    <p:extLst>
      <p:ext uri="{BB962C8B-B14F-4D97-AF65-F5344CB8AC3E}">
        <p14:creationId xmlns:p14="http://schemas.microsoft.com/office/powerpoint/2010/main" val="77273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Úprava podmínek pro žáky – cizince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501" y="1133161"/>
            <a:ext cx="96820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dirty="0"/>
              <a:t>Uchazeči, kteří získali předchozí vzdělání ve škole mimo území ČR se promíjí na žádost zkouška </a:t>
            </a:r>
          </a:p>
          <a:p>
            <a:pPr lvl="0">
              <a:defRPr/>
            </a:pPr>
            <a:r>
              <a:rPr lang="cs-CZ" dirty="0"/>
              <a:t>z českého jazyka = uchazeči se hlásí ze zahraničí a nenavštěvují ZŠ v ČR</a:t>
            </a:r>
          </a:p>
          <a:p>
            <a:pPr lvl="0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cs-CZ" dirty="0"/>
              <a:t>Jde-li o cizince (Ukrajince) s vízem dočasné ochrany – v přihlášce zaškrtne příslušnou kolonku a vyplní </a:t>
            </a:r>
          </a:p>
          <a:p>
            <a:pPr lvl="0">
              <a:defRPr/>
            </a:pPr>
            <a:r>
              <a:rPr lang="cs-CZ" dirty="0"/>
              <a:t>přílohu Žádost o prominutí JPZ z českého jazyka a žádost o konání JPZ z MAT v ukrajinském jazyce </a:t>
            </a:r>
          </a:p>
          <a:p>
            <a:pPr lvl="0">
              <a:defRPr/>
            </a:pPr>
            <a:r>
              <a:rPr lang="cs-CZ" dirty="0"/>
              <a:t>+ prokáže se vízem dočasné ochrany 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3" y="2974510"/>
            <a:ext cx="5189070" cy="347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9289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Předpisy a materiály k Jednotné přijímací zkoušce 2024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8" y="1074490"/>
            <a:ext cx="4355329" cy="570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50" y="1074490"/>
            <a:ext cx="4322854" cy="570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Přímá spojnice 4"/>
          <p:cNvCxnSpPr/>
          <p:nvPr/>
        </p:nvCxnSpPr>
        <p:spPr>
          <a:xfrm flipV="1">
            <a:off x="276045" y="1406105"/>
            <a:ext cx="1466491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99418" y="3554083"/>
            <a:ext cx="4355329" cy="5520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1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9289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Předpisy a materiály k Jednotné přijímací zkoušce 2024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1" y="1001493"/>
            <a:ext cx="3760982" cy="576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45" y="1001493"/>
            <a:ext cx="3895444" cy="576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42" y="1001493"/>
            <a:ext cx="3877958" cy="585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4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54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386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Motiv Office</vt:lpstr>
      <vt:lpstr>PŘIJÍMACÍ ŘÍZENÍ NA SŠ  PRO ŠKOLNÍ ROK 2024/2025</vt:lpstr>
      <vt:lpstr>www.prihlaskynastredni.cz </vt:lpstr>
      <vt:lpstr>www.prihlaskynastredni.cz </vt:lpstr>
      <vt:lpstr>www.prihlaskynastredni.cz </vt:lpstr>
      <vt:lpstr>www.prihlaskynastredni.cz </vt:lpstr>
      <vt:lpstr>Úprava podmínek pro žáky – cizince </vt:lpstr>
      <vt:lpstr>Předpisy a materiály k Jednotné přijímací zkoušce 2024</vt:lpstr>
      <vt:lpstr>Předpisy a materiály k Jednotné přijímací zkoušce 2024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Radová Jindra</dc:creator>
  <cp:lastModifiedBy>Janský Pavel</cp:lastModifiedBy>
  <cp:revision>151</cp:revision>
  <dcterms:created xsi:type="dcterms:W3CDTF">2023-07-12T06:56:47Z</dcterms:created>
  <dcterms:modified xsi:type="dcterms:W3CDTF">2024-01-17T08:04:03Z</dcterms:modified>
</cp:coreProperties>
</file>